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theme/themeOverride10.xml" ContentType="application/vnd.openxmlformats-officedocument.themeOverride+xml"/>
  <Override PartName="/ppt/charts/chart30.xml" ContentType="application/vnd.openxmlformats-officedocument.drawingml.chart+xml"/>
  <Override PartName="/ppt/theme/themeOverride11.xml" ContentType="application/vnd.openxmlformats-officedocument.themeOverr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heme/themeOverride12.xml" ContentType="application/vnd.openxmlformats-officedocument.themeOverride+xml"/>
  <Override PartName="/ppt/charts/chart32.xml" ContentType="application/vnd.openxmlformats-officedocument.drawingml.chart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6.xml" ContentType="application/vnd.openxmlformats-officedocument.presentationml.notesSlide+xml"/>
  <Override PartName="/ppt/charts/chart3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5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2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3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4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5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6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2.xml" ContentType="application/vnd.openxmlformats-officedocument.presentationml.notesSlide+xml"/>
  <Override PartName="/ppt/charts/chart47.xml" ContentType="application/vnd.openxmlformats-officedocument.drawingml.chart+xml"/>
  <Override PartName="/ppt/theme/themeOverride14.xml" ContentType="application/vnd.openxmlformats-officedocument.themeOverride+xml"/>
  <Override PartName="/ppt/charts/chart48.xml" ContentType="application/vnd.openxmlformats-officedocument.drawingml.chart+xml"/>
  <Override PartName="/ppt/theme/themeOverride15.xml" ContentType="application/vnd.openxmlformats-officedocument.themeOverride+xml"/>
  <Override PartName="/ppt/charts/chart49.xml" ContentType="application/vnd.openxmlformats-officedocument.drawingml.chart+xml"/>
  <Override PartName="/ppt/theme/themeOverride16.xml" ContentType="application/vnd.openxmlformats-officedocument.themeOverride+xml"/>
  <Override PartName="/ppt/notesSlides/notesSlide33.xml" ContentType="application/vnd.openxmlformats-officedocument.presentationml.notesSlide+xml"/>
  <Override PartName="/ppt/charts/chart5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5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17.xml" ContentType="application/vnd.openxmlformats-officedocument.themeOverride+xml"/>
  <Override PartName="/ppt/notesSlides/notesSlide36.xml" ContentType="application/vnd.openxmlformats-officedocument.presentationml.notesSlide+xml"/>
  <Override PartName="/ppt/charts/chart5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56" r:id="rId6"/>
    <p:sldId id="257" r:id="rId7"/>
    <p:sldId id="432" r:id="rId8"/>
    <p:sldId id="259" r:id="rId9"/>
    <p:sldId id="260" r:id="rId10"/>
    <p:sldId id="264" r:id="rId11"/>
    <p:sldId id="382" r:id="rId12"/>
    <p:sldId id="418" r:id="rId13"/>
    <p:sldId id="368" r:id="rId14"/>
    <p:sldId id="271" r:id="rId15"/>
    <p:sldId id="407" r:id="rId16"/>
    <p:sldId id="273" r:id="rId17"/>
    <p:sldId id="421" r:id="rId18"/>
    <p:sldId id="433" r:id="rId19"/>
    <p:sldId id="276" r:id="rId20"/>
    <p:sldId id="419" r:id="rId21"/>
    <p:sldId id="383" r:id="rId22"/>
    <p:sldId id="371" r:id="rId23"/>
    <p:sldId id="281" r:id="rId24"/>
    <p:sldId id="434" r:id="rId25"/>
    <p:sldId id="283" r:id="rId26"/>
    <p:sldId id="324" r:id="rId27"/>
    <p:sldId id="389" r:id="rId28"/>
    <p:sldId id="436" r:id="rId29"/>
    <p:sldId id="392" r:id="rId30"/>
    <p:sldId id="393" r:id="rId31"/>
    <p:sldId id="394" r:id="rId32"/>
    <p:sldId id="395" r:id="rId33"/>
    <p:sldId id="396" r:id="rId34"/>
    <p:sldId id="307" r:id="rId35"/>
    <p:sldId id="397" r:id="rId36"/>
    <p:sldId id="310" r:id="rId37"/>
    <p:sldId id="408" r:id="rId38"/>
    <p:sldId id="400" r:id="rId39"/>
    <p:sldId id="401" r:id="rId40"/>
    <p:sldId id="42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 Cover and TOC" id="{5EAD9706-0D62-1747-9076-1BEBA21B31CB}">
          <p14:sldIdLst>
            <p14:sldId id="256"/>
            <p14:sldId id="257"/>
          </p14:sldIdLst>
        </p14:section>
        <p14:section name="1 Executive Summary" id="{C1000BAA-C471-3D47-ABC7-D11BB5D0FB14}">
          <p14:sldIdLst>
            <p14:sldId id="432"/>
          </p14:sldIdLst>
        </p14:section>
        <p14:section name="2 Background &amp; Study Methodology" id="{F8CC9FFC-6231-054A-BEC9-B325285F6956}">
          <p14:sldIdLst>
            <p14:sldId id="259"/>
          </p14:sldIdLst>
        </p14:section>
        <p14:section name="3 Global Survey Population: Topic 1 Patient Population" id="{65BD05A5-D2E1-AD48-ABE8-FE0F926B87A7}">
          <p14:sldIdLst>
            <p14:sldId id="260"/>
          </p14:sldIdLst>
        </p14:section>
        <p14:section name="3 Global Survey Population: Topic 2 Dermatologist Population" id="{C7C805F6-1BCC-5543-A981-8EA581A97D52}">
          <p14:sldIdLst>
            <p14:sldId id="264"/>
          </p14:sldIdLst>
        </p14:section>
        <p14:section name="4 Global Psoriasis Results: Topic 1 PsO Disease Burden" id="{C44FAB2E-1497-8F4C-918C-9B754423872F}">
          <p14:sldIdLst>
            <p14:sldId id="382"/>
            <p14:sldId id="418"/>
            <p14:sldId id="368"/>
          </p14:sldIdLst>
        </p14:section>
        <p14:section name="4 Global Psoriasis Results: Topic 2 Musculoskeletal Burden in Pso" id="{13C41DB1-8E12-0842-88B6-8E6B2600171B}">
          <p14:sldIdLst>
            <p14:sldId id="271"/>
            <p14:sldId id="407"/>
            <p14:sldId id="273"/>
          </p14:sldIdLst>
        </p14:section>
        <p14:section name="4 Global Psoriasis Results: Topic 3 Unmet Treatment Need in PsO" id="{6E0B5063-01C3-0141-A6BB-8E9B349A652E}">
          <p14:sldIdLst>
            <p14:sldId id="421"/>
            <p14:sldId id="433"/>
            <p14:sldId id="276"/>
            <p14:sldId id="419"/>
            <p14:sldId id="383"/>
            <p14:sldId id="371"/>
            <p14:sldId id="281"/>
            <p14:sldId id="434"/>
          </p14:sldIdLst>
        </p14:section>
        <p14:section name="4 Global Psoriasis Results: Topic 4 Dermatologist-Patient Disconnect" id="{37282711-7B46-2F47-93EF-011352BB954A}">
          <p14:sldIdLst>
            <p14:sldId id="283"/>
            <p14:sldId id="324"/>
            <p14:sldId id="389"/>
          </p14:sldIdLst>
        </p14:section>
        <p14:section name="5 Global PsA Results: Topic 1 PsA Disease Burden" id="{64168972-C0E4-5347-A585-4DB21BD7C0B9}">
          <p14:sldIdLst>
            <p14:sldId id="436"/>
          </p14:sldIdLst>
        </p14:section>
        <p14:section name="5 Global PsA Results: Topic 2 PsO Burden in PsA" id="{C554E671-200D-4646-8C13-1A2D88D8E913}">
          <p14:sldIdLst>
            <p14:sldId id="392"/>
          </p14:sldIdLst>
        </p14:section>
        <p14:section name="5 Global PsA Results: Topic 3 Unmet Treatment Need in PsA" id="{23648795-35EA-B54F-A31C-C28E2B39DD78}">
          <p14:sldIdLst>
            <p14:sldId id="393"/>
          </p14:sldIdLst>
        </p14:section>
        <p14:section name="5 Global PsA Results: Topic 4 HCP-Patient Disconnect" id="{A8324C80-4CDD-E144-B07D-AE51B186BF6E}">
          <p14:sldIdLst>
            <p14:sldId id="394"/>
          </p14:sldIdLst>
        </p14:section>
        <p14:section name="6 Global MAPP to UPLIFT: Topic 1 Study Comparison" id="{30A19159-8CAE-2C4F-91EB-6620ACAB0E02}">
          <p14:sldIdLst>
            <p14:sldId id="395"/>
          </p14:sldIdLst>
        </p14:section>
        <p14:section name="6 Global MAPP to UPLIFT: Topic 2 PsO Population &amp; Disease Burden" id="{23838DE7-AA54-2641-AD5F-7632C78BC334}">
          <p14:sldIdLst>
            <p14:sldId id="396"/>
            <p14:sldId id="307"/>
          </p14:sldIdLst>
        </p14:section>
        <p14:section name="6 Global MAPP to UPLIFT: Topic 3 PsO Unmet Treatment Need" id="{4B545A70-2110-AA43-9912-B2A827BDCA23}">
          <p14:sldIdLst>
            <p14:sldId id="397"/>
          </p14:sldIdLst>
        </p14:section>
        <p14:section name="6 Global MAPP to UPLIFT: Topic 4 PsA Population &amp; Disease Burden" id="{DF73B5E8-121D-2149-A9F7-93F0173AFE61}">
          <p14:sldIdLst>
            <p14:sldId id="310"/>
          </p14:sldIdLst>
        </p14:section>
        <p14:section name="6 Global MAPP to UPLIFT: Topic 5 PsA Unmet Treatment Need" id="{DB118DAF-F85F-444F-9A75-7AFA1D88E9FF}">
          <p14:sldIdLst>
            <p14:sldId id="408"/>
          </p14:sldIdLst>
        </p14:section>
        <p14:section name="7 US Results: Topic 1 Patient Population" id="{F6B9179C-6A87-0B4E-97F7-00FD1EC8CF23}">
          <p14:sldIdLst>
            <p14:sldId id="400"/>
          </p14:sldIdLst>
        </p14:section>
        <p14:section name="7 US Results: Topic 1 PsO Disease Burden" id="{6198D1BC-B5E4-F54B-9315-F475249DB942}">
          <p14:sldIdLst>
            <p14:sldId id="401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ee Policarpio (HCG)" initials="MP(" lastIdx="94" clrIdx="6">
    <p:extLst>
      <p:ext uri="{19B8F6BF-5375-455C-9EA6-DF929625EA0E}">
        <p15:presenceInfo xmlns:p15="http://schemas.microsoft.com/office/powerpoint/2012/main" userId="S::maree.policarpio@hcg-int.com::42efc0e3-dc18-4b39-934a-0e976f688476" providerId="AD"/>
      </p:ext>
    </p:extLst>
  </p:cmAuthor>
  <p:cmAuthor id="1" name="Karolina Windloch (HCG)" initials="KW(" lastIdx="2" clrIdx="0">
    <p:extLst>
      <p:ext uri="{19B8F6BF-5375-455C-9EA6-DF929625EA0E}">
        <p15:presenceInfo xmlns:p15="http://schemas.microsoft.com/office/powerpoint/2012/main" userId="S::kwindloch@hcg-int.com::139d5b70-6fd3-4b4b-af18-bf3b1cca6d51" providerId="AD"/>
      </p:ext>
    </p:extLst>
  </p:cmAuthor>
  <p:cmAuthor id="8" name="Brunhilde Vergouwen (HCG)" initials="BV(" lastIdx="4" clrIdx="7">
    <p:extLst>
      <p:ext uri="{19B8F6BF-5375-455C-9EA6-DF929625EA0E}">
        <p15:presenceInfo xmlns:p15="http://schemas.microsoft.com/office/powerpoint/2012/main" userId="S::bvergouwen@hcg-int.com::fd673776-7f72-4d6a-b4d1-18b62ef06682" providerId="AD"/>
      </p:ext>
    </p:extLst>
  </p:cmAuthor>
  <p:cmAuthor id="2" name="Elizabeth Upton (HCG)" initials="EU(" lastIdx="238" clrIdx="1">
    <p:extLst>
      <p:ext uri="{19B8F6BF-5375-455C-9EA6-DF929625EA0E}">
        <p15:presenceInfo xmlns:p15="http://schemas.microsoft.com/office/powerpoint/2012/main" userId="S::elizabeth.upton@hcg-int.com::c829ed6f-f351-4b97-b9b9-5cdd6ea9752b" providerId="AD"/>
      </p:ext>
    </p:extLst>
  </p:cmAuthor>
  <p:cmAuthor id="9" name="Nico Contreras (HCG)" initials="NC(" lastIdx="100" clrIdx="8">
    <p:extLst>
      <p:ext uri="{19B8F6BF-5375-455C-9EA6-DF929625EA0E}">
        <p15:presenceInfo xmlns:p15="http://schemas.microsoft.com/office/powerpoint/2012/main" userId="S::nico.contreras@hcg-int.com::09df2efd-9bf0-4f1a-a942-4c59d64fae44" providerId="AD"/>
      </p:ext>
    </p:extLst>
  </p:cmAuthor>
  <p:cmAuthor id="3" name="Chang, Tiffany - Cost Center 14081" initials="CT-CC1" lastIdx="131" clrIdx="2">
    <p:extLst>
      <p:ext uri="{19B8F6BF-5375-455C-9EA6-DF929625EA0E}">
        <p15:presenceInfo xmlns:p15="http://schemas.microsoft.com/office/powerpoint/2012/main" userId="S::tichang@amgen.com::20c251fd-2398-4d82-8f4d-ae7003e58839" providerId="AD"/>
      </p:ext>
    </p:extLst>
  </p:cmAuthor>
  <p:cmAuthor id="4" name="Patel, Nikki" initials="PN" lastIdx="68" clrIdx="3">
    <p:extLst>
      <p:ext uri="{19B8F6BF-5375-455C-9EA6-DF929625EA0E}">
        <p15:presenceInfo xmlns:p15="http://schemas.microsoft.com/office/powerpoint/2012/main" userId="S::npatel10@amgen.com::99efcc13-06fd-45cb-972d-3d74732f9373" providerId="AD"/>
      </p:ext>
    </p:extLst>
  </p:cmAuthor>
  <p:cmAuthor id="5" name="Christine Le (HCG)" initials="CL(" lastIdx="33" clrIdx="4">
    <p:extLst>
      <p:ext uri="{19B8F6BF-5375-455C-9EA6-DF929625EA0E}">
        <p15:presenceInfo xmlns:p15="http://schemas.microsoft.com/office/powerpoint/2012/main" userId="S::cle@hcg-int.com::9d842e83-36af-4606-9207-dc250c5ff839" providerId="AD"/>
      </p:ext>
    </p:extLst>
  </p:cmAuthor>
  <p:cmAuthor id="6" name="Thea Mislang (HCG)" initials="TM(" lastIdx="83" clrIdx="5">
    <p:extLst>
      <p:ext uri="{19B8F6BF-5375-455C-9EA6-DF929625EA0E}">
        <p15:presenceInfo xmlns:p15="http://schemas.microsoft.com/office/powerpoint/2012/main" userId="S::tmislang@hcg-int.com::97c3e61f-cb0a-46d3-951a-9950d70ee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E9"/>
    <a:srgbClr val="A7FBB7"/>
    <a:srgbClr val="404040"/>
    <a:srgbClr val="B3BECC"/>
    <a:srgbClr val="E5DCD9"/>
    <a:srgbClr val="BFA8A0"/>
    <a:srgbClr val="F3818A"/>
    <a:srgbClr val="AFABAB"/>
    <a:srgbClr val="10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58"/>
      </p:cViewPr>
      <p:guideLst>
        <p:guide orient="horz" pos="13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24"/>
    </p:cViewPr>
  </p:sorterViewPr>
  <p:notesViewPr>
    <p:cSldViewPr snapToGrid="0">
      <p:cViewPr>
        <p:scale>
          <a:sx n="50" d="100"/>
          <a:sy n="50" d="100"/>
        </p:scale>
        <p:origin x="27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1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2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4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15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1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44.xml"/><Relationship Id="rId1" Type="http://schemas.microsoft.com/office/2011/relationships/chartStyle" Target="style4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24521226292559E-2"/>
          <c:y val="4.2799156761638722E-2"/>
          <c:w val="0.9160912833138477"/>
          <c:h val="0.9144016864767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54-1B4D-99AE-7EB3F7E8C64A}"/>
              </c:ext>
            </c:extLst>
          </c:dPt>
          <c:dPt>
            <c:idx val="1"/>
            <c:invertIfNegative val="0"/>
            <c:bubble3D val="0"/>
            <c:spPr>
              <a:solidFill>
                <a:srgbClr val="BFA8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54-1B4D-99AE-7EB3F7E8C6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54-1B4D-99AE-7EB3F7E8C6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54-1B4D-99AE-7EB3F7E8C6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Federal/state/military/VA hospital</c:v>
                </c:pt>
                <c:pt idx="1">
                  <c:v>Community hospital, teaching</c:v>
                </c:pt>
                <c:pt idx="2">
                  <c:v>Community hospital, non-teaching</c:v>
                </c:pt>
                <c:pt idx="3">
                  <c:v>Major academic teaching hospital</c:v>
                </c:pt>
                <c:pt idx="4">
                  <c:v>Community/office-based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4.0000000000000001E-3</c:v>
                </c:pt>
                <c:pt idx="1">
                  <c:v>0.32</c:v>
                </c:pt>
                <c:pt idx="2">
                  <c:v>0.16</c:v>
                </c:pt>
                <c:pt idx="3">
                  <c:v>0.03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54-1B4D-99AE-7EB3F7E8C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973299791"/>
        <c:axId val="976559967"/>
      </c:barChart>
      <c:catAx>
        <c:axId val="973299791"/>
        <c:scaling>
          <c:orientation val="minMax"/>
        </c:scaling>
        <c:delete val="1"/>
        <c:axPos val="l"/>
        <c:numFmt formatCode="0.0%" sourceLinked="0"/>
        <c:majorTickMark val="none"/>
        <c:minorTickMark val="none"/>
        <c:tickLblPos val="nextTo"/>
        <c:crossAx val="976559967"/>
        <c:crosses val="autoZero"/>
        <c:auto val="1"/>
        <c:lblAlgn val="ctr"/>
        <c:lblOffset val="100"/>
        <c:noMultiLvlLbl val="0"/>
      </c:catAx>
      <c:valAx>
        <c:axId val="976559967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crossAx val="97329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"Not at all" or "only a little" burdensome (n = 1,995)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Genitals</c:v>
                </c:pt>
                <c:pt idx="1">
                  <c:v>Nails</c:v>
                </c:pt>
                <c:pt idx="2">
                  <c:v>Face</c:v>
                </c:pt>
                <c:pt idx="3">
                  <c:v>Scalp</c:v>
                </c:pt>
                <c:pt idx="4">
                  <c:v>≥ 1 Special area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0.106</c:v>
                </c:pt>
                <c:pt idx="1">
                  <c:v>0.14299999999999999</c:v>
                </c:pt>
                <c:pt idx="2">
                  <c:v>0.24199999999999999</c:v>
                </c:pt>
                <c:pt idx="3">
                  <c:v>0.51300000000000001</c:v>
                </c:pt>
                <c:pt idx="4">
                  <c:v>0.74199999999999999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B-B941-B5B0-986A79179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"Moderate" or "very" burdensome (n = 1,134)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5BC068FC-A71C-3140-9C30-83921AE66EC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3D-4BE8-8EBA-2F4930FB2B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Genitals</c:v>
                </c:pt>
                <c:pt idx="1">
                  <c:v>Nails</c:v>
                </c:pt>
                <c:pt idx="2">
                  <c:v>Face</c:v>
                </c:pt>
                <c:pt idx="3">
                  <c:v>Scalp</c:v>
                </c:pt>
                <c:pt idx="4">
                  <c:v>≥ 1 Special area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0.17299999999999999</c:v>
                </c:pt>
                <c:pt idx="1">
                  <c:v>0.23</c:v>
                </c:pt>
                <c:pt idx="2">
                  <c:v>0.36899999999999999</c:v>
                </c:pt>
                <c:pt idx="3">
                  <c:v>0.61499999999999999</c:v>
                </c:pt>
                <c:pt idx="4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B-B941-B5B0-986A79179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815937631"/>
        <c:axId val="816587263"/>
      </c:barChart>
      <c:catAx>
        <c:axId val="815937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587263"/>
        <c:crosses val="autoZero"/>
        <c:auto val="1"/>
        <c:lblAlgn val="ctr"/>
        <c:lblOffset val="100"/>
        <c:noMultiLvlLbl val="0"/>
      </c:catAx>
      <c:valAx>
        <c:axId val="816587263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1593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97036631558183"/>
          <c:y val="0.65865919534714035"/>
          <c:w val="0.53726009689522691"/>
          <c:h val="0.14282395995149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69DE3"/>
            </a:solidFill>
          </c:spPr>
          <c:dPt>
            <c:idx val="0"/>
            <c:bubble3D val="0"/>
            <c:spPr>
              <a:solidFill>
                <a:srgbClr val="009D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9-E44E-87AE-B4F9D2815DD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9-E44E-87AE-B4F9D2815DD3}"/>
              </c:ext>
            </c:extLst>
          </c:dPt>
          <c:cat>
            <c:strRef>
              <c:f>Sheet1!$A$2:$A$3</c:f>
              <c:strCache>
                <c:ptCount val="2"/>
                <c:pt idx="0">
                  <c:v>Burdensome</c:v>
                </c:pt>
                <c:pt idx="1">
                  <c:v>Not Burdensom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A9-E44E-87AE-B4F9D2815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69DE3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2-1F4E-B78D-7808CCD9DF2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2-1F4E-B78D-7808CCD9DF22}"/>
              </c:ext>
            </c:extLst>
          </c:dPt>
          <c:cat>
            <c:strRef>
              <c:f>Sheet1!$A$2:$A$3</c:f>
              <c:strCache>
                <c:ptCount val="2"/>
                <c:pt idx="0">
                  <c:v>Burdensome</c:v>
                </c:pt>
                <c:pt idx="1">
                  <c:v>Not Burdensom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02-1F4E-B78D-7808CCD9D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853574938900526"/>
          <c:y val="8.1051658315437855E-2"/>
          <c:w val="0.5270154689982004"/>
          <c:h val="0.84831009391046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69D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9D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4-458E-A6F3-5AD13F1823A1}"/>
              </c:ext>
            </c:extLst>
          </c:dPt>
          <c:dPt>
            <c:idx val="1"/>
            <c:invertIfNegative val="0"/>
            <c:bubble3D val="0"/>
            <c:spPr>
              <a:solidFill>
                <a:srgbClr val="269D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4-458E-A6F3-5AD13F1823A1}"/>
              </c:ext>
            </c:extLst>
          </c:dPt>
          <c:dPt>
            <c:idx val="2"/>
            <c:invertIfNegative val="0"/>
            <c:bubble3D val="0"/>
            <c:spPr>
              <a:solidFill>
                <a:srgbClr val="269D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64-458E-A6F3-5AD13F1823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F164F0-5DCA-45F7-83EA-7CA02B2E712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64-458E-A6F3-5AD13F1823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CAFA2A-D356-4178-A85B-A316C7B65B0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64-458E-A6F3-5AD13F1823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B32596-76A6-460F-AB76-040D3D1124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64-458E-A6F3-5AD13F1823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90F9252-9F9D-4464-A4B4-AC30034A551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E64-458E-A6F3-5AD13F1823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072C1EB-4301-463C-A450-B90D4D2E54C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E64-458E-A6F3-5AD13F1823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5F2C423-05D8-4BC5-8504-C3475A56B4B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E64-458E-A6F3-5AD13F182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Side effects</c:v>
                </c:pt>
                <c:pt idx="1">
                  <c:v>Frequency of dosing</c:v>
                </c:pt>
                <c:pt idx="2">
                  <c:v>Required monitoring of blood levels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33</c:v>
                </c:pt>
                <c:pt idx="1">
                  <c:v>32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64-458E-A6F3-5AD13F1823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5648840"/>
        <c:axId val="193516880"/>
      </c:barChart>
      <c:catAx>
        <c:axId val="375648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516880"/>
        <c:crosses val="autoZero"/>
        <c:auto val="1"/>
        <c:lblAlgn val="ctr"/>
        <c:lblOffset val="100"/>
        <c:noMultiLvlLbl val="0"/>
      </c:catAx>
      <c:valAx>
        <c:axId val="193516880"/>
        <c:scaling>
          <c:orientation val="minMax"/>
          <c:max val="50"/>
        </c:scaling>
        <c:delete val="1"/>
        <c:axPos val="t"/>
        <c:numFmt formatCode="#,##0" sourceLinked="0"/>
        <c:majorTickMark val="out"/>
        <c:minorTickMark val="none"/>
        <c:tickLblPos val="nextTo"/>
        <c:crossAx val="37564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853574938900526"/>
          <c:y val="8.1051658315437855E-2"/>
          <c:w val="0.5270154689982004"/>
          <c:h val="0.84831009391046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3818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08-43A3-BBB1-AAD751A3E20C}"/>
              </c:ext>
            </c:extLst>
          </c:dPt>
          <c:dPt>
            <c:idx val="1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08-43A3-BBB1-AAD751A3E20C}"/>
              </c:ext>
            </c:extLst>
          </c:dPt>
          <c:dPt>
            <c:idx val="2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08-43A3-BBB1-AAD751A3E20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27E6EC8-7090-4EA8-BAC2-A014360CAE2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08-43A3-BBB1-AAD751A3E2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3708AB-0489-4FC3-A3EF-A11F765BAB9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08-43A3-BBB1-AAD751A3E2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424836-54A1-4C5C-9C52-FBF6D857E60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508-43A3-BBB1-AAD751A3E2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20DB80-0461-4F0D-9911-30B80A93884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508-43A3-BBB1-AAD751A3E2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D02947-5829-43E9-A218-FA71AC27D9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508-43A3-BBB1-AAD751A3E2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6434936-148D-4BB2-A427-C9AA70BAE6E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508-43A3-BBB1-AAD751A3E20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29C449D-E8EA-4A19-9D6A-5C9F0D2FD1B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508-43A3-BBB1-AAD751A3E2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0F9A1F3-2F0D-4747-8848-FAD80D05D0E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508-43A3-BBB1-AAD751A3E20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DDED31B-4771-4971-941A-9032D2BBB9B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508-43A3-BBB1-AAD751A3E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Lack of effectiveness</c:v>
                </c:pt>
                <c:pt idx="1">
                  <c:v>Loss of treatment effectiveness over time</c:v>
                </c:pt>
                <c:pt idx="2">
                  <c:v>Adverse effect on other organs</c:v>
                </c:pt>
                <c:pt idx="3">
                  <c:v>Lack of tolerability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28</c:v>
                </c:pt>
                <c:pt idx="1">
                  <c:v>22</c:v>
                </c:pt>
                <c:pt idx="2">
                  <c:v>19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08-43A3-BBB1-AAD751A3E2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5648840"/>
        <c:axId val="193516880"/>
      </c:barChart>
      <c:catAx>
        <c:axId val="375648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516880"/>
        <c:crosses val="autoZero"/>
        <c:auto val="1"/>
        <c:lblAlgn val="ctr"/>
        <c:lblOffset val="100"/>
        <c:noMultiLvlLbl val="0"/>
      </c:catAx>
      <c:valAx>
        <c:axId val="193516880"/>
        <c:scaling>
          <c:orientation val="minMax"/>
          <c:max val="50"/>
        </c:scaling>
        <c:delete val="1"/>
        <c:axPos val="t"/>
        <c:numFmt formatCode="#,##0" sourceLinked="0"/>
        <c:majorTickMark val="out"/>
        <c:minorTickMark val="none"/>
        <c:tickLblPos val="nextTo"/>
        <c:crossAx val="37564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853574938900526"/>
          <c:y val="8.1051658315437855E-2"/>
          <c:w val="0.5270154689982004"/>
          <c:h val="0.84831009391046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69D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9D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D5-4C39-8FB4-641D6BF0B15A}"/>
              </c:ext>
            </c:extLst>
          </c:dPt>
          <c:dPt>
            <c:idx val="1"/>
            <c:invertIfNegative val="0"/>
            <c:bubble3D val="0"/>
            <c:spPr>
              <a:solidFill>
                <a:srgbClr val="269D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D5-4C39-8FB4-641D6BF0B15A}"/>
              </c:ext>
            </c:extLst>
          </c:dPt>
          <c:dPt>
            <c:idx val="2"/>
            <c:invertIfNegative val="0"/>
            <c:bubble3D val="0"/>
            <c:spPr>
              <a:solidFill>
                <a:srgbClr val="269D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D5-4C39-8FB4-641D6BF0B15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1AAF1A6-D1B7-40F6-AF1D-2802449D51D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D5-4C39-8FB4-641D6BF0B1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67677F-B1F7-4DDC-B68E-9878E49E4C3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D5-4C39-8FB4-641D6BF0B1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0E57EC-5356-41E6-A117-B344EB876CE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D5-4C39-8FB4-641D6BF0B1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A48B89E-22F9-4CE4-B879-7CBA0CDE592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FD5-4C39-8FB4-641D6BF0B1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7F25A4F-5FDC-4424-B56C-0655FF368FC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FD5-4C39-8FB4-641D6BF0B1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7B6171-35CF-4582-86CE-7EDCDF75A9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FD5-4C39-8FB4-641D6BF0B1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E2FB7AD-3868-42D6-8D09-BC453AE43A7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FD5-4C39-8FB4-641D6BF0B1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E1F1BD5-8256-4E53-93D1-382D5D55FF2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FD5-4C39-8FB4-641D6BF0B1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8114B51-D842-449A-B3D0-05B310DFA94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FD5-4C39-8FB4-641D6BF0B1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DD139D3-CD63-4597-922D-563942C7162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FD5-4C39-8FB4-641D6BF0B1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C9C7903-17EB-4F29-96A0-E0B3696B7D3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FD5-4C39-8FB4-641D6BF0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Fear of AE</c:v>
                </c:pt>
                <c:pt idx="1">
                  <c:v>Mental anxiety about preparing for self-injection</c:v>
                </c:pt>
                <c:pt idx="2">
                  <c:v>Fear of developing immunity or resistance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D5-4C39-8FB4-641D6BF0B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5648840"/>
        <c:axId val="193516880"/>
      </c:barChart>
      <c:catAx>
        <c:axId val="375648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516880"/>
        <c:crosses val="autoZero"/>
        <c:auto val="1"/>
        <c:lblAlgn val="ctr"/>
        <c:lblOffset val="100"/>
        <c:noMultiLvlLbl val="0"/>
      </c:catAx>
      <c:valAx>
        <c:axId val="193516880"/>
        <c:scaling>
          <c:orientation val="minMax"/>
          <c:max val="50"/>
        </c:scaling>
        <c:delete val="1"/>
        <c:axPos val="t"/>
        <c:numFmt formatCode="#,##0" sourceLinked="0"/>
        <c:majorTickMark val="out"/>
        <c:minorTickMark val="none"/>
        <c:tickLblPos val="nextTo"/>
        <c:crossAx val="37564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853574938900526"/>
          <c:y val="8.1051658315437855E-2"/>
          <c:w val="0.5270154689982004"/>
          <c:h val="0.84831009391046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3818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2C-46E4-9C3A-A98158C075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2C-46E4-9C3A-A98158C075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12C-46E4-9C3A-A98158C075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E304694-DD43-497E-8591-FDDC16B49A9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12C-46E4-9C3A-A98158C075E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/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E12C-46E4-9C3A-A98158C075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FA48A1E-9A54-43A0-9E5D-8416B15485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12C-46E4-9C3A-A98158C075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12C-46E4-9C3A-A98158C075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C8F0FEB-7F26-409C-AA03-DC23E8ED7FE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12C-46E4-9C3A-A98158C075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2CD3C9D-F842-48EC-827F-8926DE572A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12C-46E4-9C3A-A98158C075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12C-46E4-9C3A-A98158C075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3E054A3-B36A-48D3-9DF5-637FE9C05E0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12C-46E4-9C3A-A98158C075E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12C-46E4-9C3A-A98158C075E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E160E7-2038-4C83-8ABD-52EE87953B3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12C-46E4-9C3A-A98158C075E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12C-46E4-9C3A-A98158C075E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12C-46E4-9C3A-A98158C075E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E6D476C-6225-4BAC-8DA8-76DB654904A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12C-46E4-9C3A-A98158C075E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12C-46E4-9C3A-A98158C07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Symptom improvement</c:v>
                </c:pt>
                <c:pt idx="1">
                  <c:v>Concerns regarding long-term safety issues</c:v>
                </c:pt>
                <c:pt idx="2">
                  <c:v>Needle fatigue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2C-46E4-9C3A-A98158C07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5648840"/>
        <c:axId val="193516880"/>
      </c:barChart>
      <c:catAx>
        <c:axId val="375648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516880"/>
        <c:crosses val="autoZero"/>
        <c:auto val="1"/>
        <c:lblAlgn val="ctr"/>
        <c:lblOffset val="100"/>
        <c:noMultiLvlLbl val="0"/>
      </c:catAx>
      <c:valAx>
        <c:axId val="193516880"/>
        <c:scaling>
          <c:orientation val="minMax"/>
          <c:max val="50"/>
        </c:scaling>
        <c:delete val="1"/>
        <c:axPos val="t"/>
        <c:numFmt formatCode="#,##0" sourceLinked="0"/>
        <c:majorTickMark val="out"/>
        <c:minorTickMark val="none"/>
        <c:tickLblPos val="nextTo"/>
        <c:crossAx val="37564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69DE3"/>
            </a:solidFill>
          </c:spPr>
          <c:dPt>
            <c:idx val="0"/>
            <c:bubble3D val="0"/>
            <c:spPr>
              <a:solidFill>
                <a:srgbClr val="009D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CD-F749-903F-318E821BA6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CD-F749-903F-318E821BA6C8}"/>
              </c:ext>
            </c:extLst>
          </c:dPt>
          <c:cat>
            <c:strRef>
              <c:f>Sheet1!$A$2:$A$3</c:f>
              <c:strCache>
                <c:ptCount val="2"/>
                <c:pt idx="0">
                  <c:v>Burdensome</c:v>
                </c:pt>
                <c:pt idx="1">
                  <c:v>Not Burdensom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CD-F749-903F-318E821B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69DE3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4-DE44-B8C7-E16AB45D3BE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4-DE44-B8C7-E16AB45D3BEA}"/>
              </c:ext>
            </c:extLst>
          </c:dPt>
          <c:cat>
            <c:strRef>
              <c:f>Sheet1!$A$2:$A$3</c:f>
              <c:strCache>
                <c:ptCount val="2"/>
                <c:pt idx="0">
                  <c:v>Burdensome</c:v>
                </c:pt>
                <c:pt idx="1">
                  <c:v>Not Burdensom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04-DE44-B8C7-E16AB45D3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0-41E6-9E70-B6BFFABA27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0-41E6-9E70-B6BFFABA278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0-41E6-9E70-B6BFFABA2781}"/>
              </c:ext>
            </c:extLst>
          </c:dPt>
          <c:dLbls>
            <c:dLbl>
              <c:idx val="0"/>
              <c:layout>
                <c:manualLayout>
                  <c:x val="-0.1120430883639546"/>
                  <c:y val="-0.303614829396325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84%</a:t>
                    </a:r>
                  </a:p>
                </c:rich>
              </c:tx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2222222222215"/>
                      <c:h val="0.22111111111111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720-41E6-9E70-B6BFFABA2781}"/>
                </c:ext>
              </c:extLst>
            </c:dLbl>
            <c:dLbl>
              <c:idx val="1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20-41E6-9E70-B6BFFABA2781}"/>
                </c:ext>
              </c:extLst>
            </c:dLbl>
            <c:dLbl>
              <c:idx val="2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720-41E6-9E70-B6BFFABA2781}"/>
                </c:ext>
              </c:extLst>
            </c:dLbl>
            <c:numFmt formatCode="General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</c:v>
                </c:pt>
                <c:pt idx="1">
                  <c:v>Not much need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0-41E6-9E70-B6BFFABA2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600" b="1" baseline="0"/>
          </a:p>
        </c:rich>
      </c:tx>
      <c:layout>
        <c:manualLayout>
          <c:xMode val="edge"/>
          <c:yMode val="edge"/>
          <c:x val="0.29856474190726179"/>
          <c:y val="1.4030249567101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21051729176"/>
          <c:y val="1.3860388038330442E-3"/>
          <c:w val="0.72320969468360952"/>
          <c:h val="0.84306498319048651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Mild (ratings ≤  3)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5F-EF41-88A1-6675896CE0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5F-EF41-88A1-6675896CE0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0644F4-8873-4950-8FFF-BFE26A0700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75F-EF41-88A1-6675896CE0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 3 palms </c:v>
                </c:pt>
                <c:pt idx="1">
                  <c:v>4-10 palms </c:v>
                </c:pt>
                <c:pt idx="2">
                  <c:v>&gt; 10 palms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42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5F-EF41-88A1-6675896CE0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(ratings 4–6)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75F-EF41-88A1-6675896CE0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2E4C47A-9470-481D-86C3-0940E048597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75F-EF41-88A1-6675896CE0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1A08F32-7CCD-4663-B60E-4632F9709A6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75F-EF41-88A1-6675896CE0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 3 palms </c:v>
                </c:pt>
                <c:pt idx="1">
                  <c:v>4-10 palms </c:v>
                </c:pt>
                <c:pt idx="2">
                  <c:v>&gt; 10 palms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36</c:v>
                </c:pt>
                <c:pt idx="1">
                  <c:v>36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5F-EF41-88A1-6675896CE0BD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Severe (ratings 7–10)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75F-EF41-88A1-6675896CE0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75F-EF41-88A1-6675896CE0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75F-EF41-88A1-6675896CE0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 3 palms </c:v>
                </c:pt>
                <c:pt idx="1">
                  <c:v>4-10 palms </c:v>
                </c:pt>
                <c:pt idx="2">
                  <c:v>&gt; 10 palms 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22</c:v>
                </c:pt>
                <c:pt idx="1">
                  <c:v>49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5F-EF41-88A1-6675896CE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73506816"/>
        <c:axId val="73508352"/>
      </c:barChart>
      <c:catAx>
        <c:axId val="735068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73508352"/>
        <c:crosses val="autoZero"/>
        <c:auto val="1"/>
        <c:lblAlgn val="ctr"/>
        <c:lblOffset val="100"/>
        <c:noMultiLvlLbl val="0"/>
      </c:catAx>
      <c:valAx>
        <c:axId val="7350835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73506816"/>
        <c:crosses val="autoZero"/>
        <c:crossBetween val="between"/>
        <c:majorUnit val="0.2"/>
      </c:valAx>
      <c:spPr>
        <a:noFill/>
        <a:ln w="1905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8210150965163225"/>
          <c:w val="0.99906918603263306"/>
          <c:h val="6.9787009994130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8-44DE-820D-F907F106B4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8-44DE-820D-F907F106B41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F8-44DE-820D-F907F106B411}"/>
              </c:ext>
            </c:extLst>
          </c:dPt>
          <c:dLbls>
            <c:dLbl>
              <c:idx val="0"/>
              <c:layout>
                <c:manualLayout>
                  <c:x val="-0.13572834645669291"/>
                  <c:y val="-0.276552712160979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73%</a:t>
                    </a:r>
                  </a:p>
                </c:rich>
              </c:tx>
              <c:numFmt formatCode="General\ 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66666666666666"/>
                      <c:h val="0.22111111111111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EF8-44DE-820D-F907F106B411}"/>
                </c:ext>
              </c:extLst>
            </c:dLbl>
            <c:dLbl>
              <c:idx val="1"/>
              <c:numFmt formatCode="General\ 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EF8-44DE-820D-F907F106B411}"/>
                </c:ext>
              </c:extLst>
            </c:dLbl>
            <c:numFmt formatCode="General\ 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Aligned</c:v>
                </c:pt>
                <c:pt idx="1">
                  <c:v>Not aligned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27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F8-44DE-820D-F907F106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A-43A9-A0B0-E740D0E9E1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A-43A9-A0B0-E740D0E9E16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A-43A9-A0B0-E740D0E9E169}"/>
              </c:ext>
            </c:extLst>
          </c:dPt>
          <c:dLbls>
            <c:dLbl>
              <c:idx val="0"/>
              <c:layout>
                <c:manualLayout>
                  <c:x val="-9.4444444444444442E-2"/>
                  <c:y val="-0.32361111111111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88%</a:t>
                    </a:r>
                  </a:p>
                </c:rich>
              </c:tx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5555555555554"/>
                      <c:h val="0.220833333333333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08A-43A9-A0B0-E740D0E9E169}"/>
                </c:ext>
              </c:extLst>
            </c:dLbl>
            <c:dLbl>
              <c:idx val="1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08A-43A9-A0B0-E740D0E9E169}"/>
                </c:ext>
              </c:extLst>
            </c:dLbl>
            <c:numFmt formatCode="General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</c:v>
                </c:pt>
                <c:pt idx="1">
                  <c:v>Not much need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8A-43A9-A0B0-E740D0E9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3-47F4-A7BF-00478527E4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3-47F4-A7BF-00478527E46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53-47F4-A7BF-00478527E46D}"/>
              </c:ext>
            </c:extLst>
          </c:dPt>
          <c:dLbls>
            <c:dLbl>
              <c:idx val="0"/>
              <c:layout>
                <c:manualLayout>
                  <c:x val="-0.13611111111111121"/>
                  <c:y val="-0.38611111111111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84%</a:t>
                    </a:r>
                  </a:p>
                </c:rich>
              </c:tx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1111111111113"/>
                      <c:h val="0.220833333333333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C53-47F4-A7BF-00478527E46D}"/>
                </c:ext>
              </c:extLst>
            </c:dLbl>
            <c:dLbl>
              <c:idx val="1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C53-47F4-A7BF-00478527E4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48189C-077B-40C2-ADB8-448FF7F88AD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53-47F4-A7BF-00478527E46D}"/>
                </c:ext>
              </c:extLst>
            </c:dLbl>
            <c:numFmt formatCode="General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</c:v>
                </c:pt>
                <c:pt idx="1">
                  <c:v>Not much need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53-47F4-A7BF-00478527E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313270730736151E-2"/>
          <c:w val="1"/>
          <c:h val="0.7982448500671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009F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5C3-4F20-864D-4CF538D604E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F-410B-AF5B-31C5392F9C41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F-410B-AF5B-31C5392F9C41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BFF-410B-AF5B-31C5392F9C41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BFF-410B-AF5B-31C5392F9C4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Long-term efficacy</c:v>
                </c:pt>
                <c:pt idx="1">
                  <c:v>Provides significant
skin clearance</c:v>
                </c:pt>
                <c:pt idx="2">
                  <c:v>Safe for
long-term
use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0.14399999999999999</c:v>
                </c:pt>
                <c:pt idx="1">
                  <c:v>0.14199999999999999</c:v>
                </c:pt>
                <c:pt idx="2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F-410B-AF5B-31C5392F9C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313270730736151E-2"/>
          <c:w val="1"/>
          <c:h val="0.7982448500671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009FE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3818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C-4754-A09D-B1968C41AAB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0C-4754-A09D-B1968C41AAB6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158-43B1-8358-12E07994B657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C0C-4754-A09D-B1968C41AAB6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C0C-4754-A09D-B1968C41AA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Improve skin symptoms</c:v>
                </c:pt>
                <c:pt idx="1">
                  <c:v>Long-term efficacy</c:v>
                </c:pt>
                <c:pt idx="2">
                  <c:v>Provides significant
skin clearance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0.14599999999999999</c:v>
                </c:pt>
                <c:pt idx="1">
                  <c:v>0.11600000000000001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C-4754-A09D-B1968C41AA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E-459F-8578-68CF332C1C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7E-459F-8578-68CF332C1C7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7E-459F-8578-68CF332C1C78}"/>
              </c:ext>
            </c:extLst>
          </c:dPt>
          <c:dLbls>
            <c:dLbl>
              <c:idx val="0"/>
              <c:layout>
                <c:manualLayout>
                  <c:x val="-0.13572834645669291"/>
                  <c:y val="-0.276552712160979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80%</a:t>
                    </a:r>
                  </a:p>
                </c:rich>
              </c:tx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66666666666666"/>
                      <c:h val="0.22111111111111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17E-459F-8578-68CF332C1C78}"/>
                </c:ext>
              </c:extLst>
            </c:dLbl>
            <c:dLbl>
              <c:idx val="2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17E-459F-8578-68CF332C1C78}"/>
                </c:ext>
              </c:extLst>
            </c:dLbl>
            <c:numFmt formatCode="General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Aligned</c:v>
                </c:pt>
                <c:pt idx="1">
                  <c:v>Not aligned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7E-459F-8578-68CF332C1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74-4A1C-8709-F0678CA287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74-4A1C-8709-F0678CA287E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74-4A1C-8709-F0678CA287E6}"/>
              </c:ext>
            </c:extLst>
          </c:dPt>
          <c:dLbls>
            <c:dLbl>
              <c:idx val="0"/>
              <c:layout>
                <c:manualLayout>
                  <c:x val="-6.1111111111111109E-2"/>
                  <c:y val="-0.268055555555555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91%</a:t>
                    </a:r>
                  </a:p>
                </c:rich>
              </c:tx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5555555555554"/>
                      <c:h val="0.220833333333333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774-4A1C-8709-F0678CA287E6}"/>
                </c:ext>
              </c:extLst>
            </c:dLbl>
            <c:dLbl>
              <c:idx val="2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774-4A1C-8709-F0678CA287E6}"/>
                </c:ext>
              </c:extLst>
            </c:dLbl>
            <c:numFmt formatCode="General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Aligned</c:v>
                </c:pt>
                <c:pt idx="1">
                  <c:v>Not aligned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74-4A1C-8709-F0678CA28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4-49E9-8213-166905905C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4-49E9-8213-166905905CE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34-49E9-8213-166905905CEA}"/>
              </c:ext>
            </c:extLst>
          </c:dPt>
          <c:dLbls>
            <c:dLbl>
              <c:idx val="0"/>
              <c:layout>
                <c:manualLayout>
                  <c:x val="4.1666666666666671E-2"/>
                  <c:y val="-0.297222222222222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94%</a:t>
                    </a:r>
                  </a:p>
                </c:rich>
              </c:tx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1111111111113"/>
                      <c:h val="0.220833333333333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C34-49E9-8213-166905905CEA}"/>
                </c:ext>
              </c:extLst>
            </c:dLbl>
            <c:numFmt formatCode="General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Aligned</c:v>
                </c:pt>
                <c:pt idx="1">
                  <c:v>Not aligned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34-49E9-8213-166905905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8-4B01-89EC-6752EA691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8-4B01-89EC-6752EA69180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18-4B01-89EC-6752EA69180D}"/>
              </c:ext>
            </c:extLst>
          </c:dPt>
          <c:dLbls>
            <c:dLbl>
              <c:idx val="0"/>
              <c:layout>
                <c:manualLayout>
                  <c:x val="-0.1120430883639546"/>
                  <c:y val="-0.303614829396325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84%</a:t>
                    </a:r>
                  </a:p>
                </c:rich>
              </c:tx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2222222222215"/>
                      <c:h val="0.22111111111111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A18-4B01-89EC-6752EA69180D}"/>
                </c:ext>
              </c:extLst>
            </c:dLbl>
            <c:dLbl>
              <c:idx val="1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18-4B01-89EC-6752EA69180D}"/>
                </c:ext>
              </c:extLst>
            </c:dLbl>
            <c:dLbl>
              <c:idx val="2"/>
              <c:numFmt formatCode="General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A18-4B01-89EC-6752EA69180D}"/>
                </c:ext>
              </c:extLst>
            </c:dLbl>
            <c:numFmt formatCode="General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Aligned</c:v>
                </c:pt>
                <c:pt idx="1">
                  <c:v>Not aligned</c:v>
                </c:pt>
                <c:pt idx="2">
                  <c:v>Don't know/not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18-4B01-89EC-6752EA691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313270730736151E-2"/>
          <c:w val="1"/>
          <c:h val="0.7982448500671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009F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878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1-4558-AAAB-DA8E717F022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41-4558-AAAB-DA8E717F022A}"/>
              </c:ext>
            </c:extLst>
          </c:dPt>
          <c:dPt>
            <c:idx val="2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41-4558-AAAB-DA8E717F02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D770A38-6E5C-4451-BC64-61852A17652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41-4558-AAAB-DA8E717F022A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141-4558-AAAB-DA8E717F022A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141-4558-AAAB-DA8E717F02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Improving overall patient impact</c:v>
                </c:pt>
                <c:pt idx="1">
                  <c:v>Near total skin clearance</c:v>
                </c:pt>
                <c:pt idx="2">
                  <c:v>Keeping their symptoms controlled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0.216</c:v>
                </c:pt>
                <c:pt idx="1">
                  <c:v>0.14199999999999999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41-4558-AAAB-DA8E717F02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3793107483928"/>
          <c:y val="0.18606075435763436"/>
          <c:w val="0.66467723458241801"/>
          <c:h val="0.85016955098495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3-C949-AA26-3AB31C08E3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3-C949-AA26-3AB31C08E32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3-C949-AA26-3AB31C08E32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3-C949-AA26-3AB31C08E32F}"/>
              </c:ext>
            </c:extLst>
          </c:dPt>
          <c:dLbls>
            <c:dLbl>
              <c:idx val="0"/>
              <c:layout>
                <c:manualLayout>
                  <c:x val="-0.13952848533352183"/>
                  <c:y val="-0.110238588403989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AC38F8-6B55-49FA-8E96-6D51028D9365}" type="VALUE">
                      <a:rPr lang="en-US" sz="2800" b="1" baseline="0" smtClean="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573254107864138"/>
                      <c:h val="0.24351254627478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C3-C949-AA26-3AB31C08E3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3-C949-AA26-3AB31C08E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mod/sev</c:v>
                </c:pt>
                <c:pt idx="1">
                  <c:v>not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C3-C949-AA26-3AB31C08E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313270730736151E-2"/>
          <c:w val="1"/>
          <c:h val="0.7982448500671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009FE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3818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F-4540-A229-E678AA1EE63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F-4540-A229-E678AA1EE63D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47F-4540-A229-E678AA1EE63D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47F-4540-A229-E678AA1EE63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Reducing itching</c:v>
                </c:pt>
                <c:pt idx="1">
                  <c:v>Keeping my symptoms controlled</c:v>
                </c:pt>
                <c:pt idx="2">
                  <c:v>Total skin clearance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0.16800000000000001</c:v>
                </c:pt>
                <c:pt idx="1">
                  <c:v>0.127</c:v>
                </c:pt>
                <c:pt idx="2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7F-4540-A229-E678AA1EE6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313270730736151E-2"/>
          <c:w val="1"/>
          <c:h val="0.7982448500671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009F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878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5E-46FE-9A8A-8D7FE7B8972C}"/>
              </c:ext>
            </c:extLst>
          </c:dPt>
          <c:dPt>
            <c:idx val="1"/>
            <c:invertIfNegative val="0"/>
            <c:bubble3D val="0"/>
            <c:spPr>
              <a:solidFill>
                <a:srgbClr val="BFA8A0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5E-46FE-9A8A-8D7FE7B897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05E-46FE-9A8A-8D7FE7B8972C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5E-46FE-9A8A-8D7FE7B8972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1AA31A-07A9-4B65-A081-1C84301CCC50}" type="VALUE">
                      <a:rPr lang="en-US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5E-46FE-9A8A-8D7FE7B8972C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05E-46FE-9A8A-8D7FE7B897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 patient impact</c:v>
                </c:pt>
                <c:pt idx="1">
                  <c:v>Amount of BSA involvement</c:v>
                </c:pt>
                <c:pt idx="2">
                  <c:v>Type of symptoms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0.214</c:v>
                </c:pt>
                <c:pt idx="1">
                  <c:v>0.19800000000000001</c:v>
                </c:pt>
                <c:pt idx="2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5E-46FE-9A8A-8D7FE7B897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313270730736151E-2"/>
          <c:w val="1"/>
          <c:h val="0.7982448500671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009FE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3818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8-4143-BFB2-F8C89F91C4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F8-4143-BFB2-F8C89F91C403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8F8-4143-BFB2-F8C89F91C403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8F8-4143-BFB2-F8C89F91C4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Type of symptoms</c:v>
                </c:pt>
                <c:pt idx="1">
                  <c:v>Length of time suffering from PsO</c:v>
                </c:pt>
                <c:pt idx="2">
                  <c:v>Location of skin lesions on my body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0.23699999999999999</c:v>
                </c:pt>
                <c:pt idx="1">
                  <c:v>0.106</c:v>
                </c:pt>
                <c:pt idx="2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F8-4143-BFB2-F8C89F91C4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19294376614258"/>
          <c:y val="5.3540375359882243E-2"/>
          <c:w val="0.53528527795938685"/>
          <c:h val="0.8293156158439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PsA + PsO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C4-4B76-8D58-8153F9722D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4A5761-AC13-4EF7-9439-FE23C25A1540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C4-4B76-8D58-8153F9722D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230A77B-925C-47F9-94A3-968299688D94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0C4-4B76-8D58-8153F9722D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Polyarthritis</c:v>
                </c:pt>
                <c:pt idx="1">
                  <c:v>Enthesitis</c:v>
                </c:pt>
                <c:pt idx="2">
                  <c:v>Dactylitis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60</c:v>
                </c:pt>
                <c:pt idx="1">
                  <c:v>51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C4-4B76-8D58-8153F9722D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PsA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0C4-4B76-8D58-8153F9722D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7F8FC5C-726C-4C47-86D1-4AC203BF0E5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C4-4B76-8D58-8153F9722D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1D68B71-EFD9-4191-B0ED-89F8F8EA8FE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0C4-4B76-8D58-8153F9722D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Polyarthritis</c:v>
                </c:pt>
                <c:pt idx="1">
                  <c:v>Enthesitis</c:v>
                </c:pt>
                <c:pt idx="2">
                  <c:v>Dactylitis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36</c:v>
                </c:pt>
                <c:pt idx="1">
                  <c:v>42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C4-4B76-8D58-8153F9722D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7"/>
        <c:axId val="250005279"/>
        <c:axId val="294707711"/>
      </c:barChart>
      <c:catAx>
        <c:axId val="2500052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07711"/>
        <c:crosses val="autoZero"/>
        <c:auto val="1"/>
        <c:lblAlgn val="ctr"/>
        <c:lblOffset val="100"/>
        <c:noMultiLvlLbl val="0"/>
      </c:catAx>
      <c:valAx>
        <c:axId val="294707711"/>
        <c:scaling>
          <c:orientation val="minMax"/>
          <c:max val="100"/>
        </c:scaling>
        <c:delete val="1"/>
        <c:axPos val="b"/>
        <c:numFmt formatCode="#,##0" sourceLinked="0"/>
        <c:majorTickMark val="none"/>
        <c:minorTickMark val="none"/>
        <c:tickLblPos val="nextTo"/>
        <c:crossAx val="25000527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 therapies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9-484B-A85B-82F40BA3FF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9-484B-A85B-82F40BA3FF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9-484B-A85B-82F40BA3FF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Oral§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9-484B-A85B-82F40BA3FFA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biologic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59-484B-A85B-82F40BA3FFA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oral biologic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59-484B-A85B-82F40BA3F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1E5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E5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1-4FC4-8277-8BED9F88F5CC}"/>
              </c:ext>
            </c:extLst>
          </c:dPt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1-4FC4-8277-8BED9F88F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 = 1,256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D1-4FC4-8277-8BED9F88F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3793107483928"/>
          <c:y val="0.18606075435763436"/>
          <c:w val="0.66467723458241801"/>
          <c:h val="0.85016955098495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9DE4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8E-4D9A-B829-F5AD989A948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8E-4D9A-B829-F5AD989A94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8E-4D9A-B829-F5AD989A94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8E-4D9A-B829-F5AD989A948D}"/>
              </c:ext>
            </c:extLst>
          </c:dPt>
          <c:dLbls>
            <c:dLbl>
              <c:idx val="0"/>
              <c:layout>
                <c:manualLayout>
                  <c:x val="-0.18103124636951448"/>
                  <c:y val="-2.924088211986099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AC38F8-6B55-49FA-8E96-6D51028D9365}" type="VALUE">
                      <a:rPr lang="en-US" sz="3600" b="1" baseline="0" smtClean="0">
                        <a:solidFill>
                          <a:schemeClr val="bg1"/>
                        </a:solidFill>
                      </a:rPr>
                      <a:pPr>
                        <a:defRPr sz="3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03480945338198"/>
                      <c:h val="0.243512449704245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8E-4D9A-B829-F5AD989A948D}"/>
                </c:ext>
              </c:extLst>
            </c:dLbl>
            <c:dLbl>
              <c:idx val="1"/>
              <c:layout>
                <c:manualLayout>
                  <c:x val="0.201048710175985"/>
                  <c:y val="-2.616705594930240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55647E-C493-40AA-A851-C0E6A88C12D6}" type="VALUE">
                      <a:rPr lang="en-US" sz="3600" b="1" baseline="0" smtClean="0">
                        <a:solidFill>
                          <a:schemeClr val="bg1"/>
                        </a:solidFill>
                      </a:rPr>
                      <a:pPr>
                        <a:defRPr sz="3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70374797271484"/>
                      <c:h val="0.32544955512579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8E-4D9A-B829-F5AD989A9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Saw HCP in past year</c:v>
                </c:pt>
                <c:pt idx="1">
                  <c:v>Did not see HCP in past year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8E-4D9A-B829-F5AD989A9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600" b="1" baseline="0"/>
          </a:p>
        </c:rich>
      </c:tx>
      <c:layout>
        <c:manualLayout>
          <c:xMode val="edge"/>
          <c:yMode val="edge"/>
          <c:x val="0.29856474190726179"/>
          <c:y val="1.4030249567101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55793663216523"/>
          <c:y val="5.0637427106882966E-2"/>
          <c:w val="0.40350504966509487"/>
          <c:h val="0.7762387770707066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≤ 3 palms</c:v>
                </c:pt>
              </c:strCache>
            </c:strRef>
          </c:tx>
          <c:spPr>
            <a:solidFill>
              <a:srgbClr val="009D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Patients with
PsO ± PsA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3-45BC-A8B4-5D3743083A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4-10 palms</c:v>
                </c:pt>
              </c:strCache>
            </c:strRef>
          </c:tx>
          <c:spPr>
            <a:solidFill>
              <a:srgbClr val="A8D8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Patients with
PsO ± PsA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3-45BC-A8B4-5D3743083AE5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&gt; 10 palms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3068223390169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B3-45BC-A8B4-5D3743083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Patients with
PsO ± PsA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B3-45BC-A8B4-5D3743083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73506816"/>
        <c:axId val="73508352"/>
      </c:barChart>
      <c:catAx>
        <c:axId val="7350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08352"/>
        <c:crosses val="autoZero"/>
        <c:auto val="1"/>
        <c:lblAlgn val="ctr"/>
        <c:lblOffset val="100"/>
        <c:noMultiLvlLbl val="0"/>
      </c:catAx>
      <c:valAx>
        <c:axId val="73508352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73506816"/>
        <c:crosses val="autoZero"/>
        <c:crossBetween val="between"/>
        <c:majorUnit val="0.2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3793107483928"/>
          <c:y val="0.18606075435763436"/>
          <c:w val="0.66467723458241801"/>
          <c:h val="0.85016955098495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B8-4F5C-948F-2C3A9A9E5CD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B8-4F5C-948F-2C3A9A9E5CDE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B8-4F5C-948F-2C3A9A9E5C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B8-4F5C-948F-2C3A9A9E5CDE}"/>
              </c:ext>
            </c:extLst>
          </c:dPt>
          <c:dLbls>
            <c:dLbl>
              <c:idx val="2"/>
              <c:layout>
                <c:manualLayout>
                  <c:x val="3.7052621490064622E-2"/>
                  <c:y val="0.114541837822623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B8-4F5C-948F-2C3A9A9E5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PsO only</c:v>
                </c:pt>
                <c:pt idx="1">
                  <c:v>Both PsO and PsA</c:v>
                </c:pt>
                <c:pt idx="2">
                  <c:v>PsA only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0.28000000000000003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B8-4F5C-948F-2C3A9A9E5C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3793107483928"/>
          <c:y val="0.18606075435763436"/>
          <c:w val="0.66467723458241801"/>
          <c:h val="0.85016955098495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9DE4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8-4AA6-AFB5-B98C3392838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8-4AA6-AFB5-B98C33928382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E8-4AA6-AFB5-B98C339283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E8-4AA6-AFB5-B98C33928382}"/>
              </c:ext>
            </c:extLst>
          </c:dPt>
          <c:dLbls>
            <c:dLbl>
              <c:idx val="0"/>
              <c:layout>
                <c:manualLayout>
                  <c:x val="-0.15025521489889287"/>
                  <c:y val="-0.15368629316294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E8-4AA6-AFB5-B98C33928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PsO only</c:v>
                </c:pt>
                <c:pt idx="1">
                  <c:v>Both PsO and PsA</c:v>
                </c:pt>
                <c:pt idx="2">
                  <c:v>PsA only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E8-4AA6-AFB5-B98C33928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70959156671985E-2"/>
          <c:y val="0.10561494302826067"/>
          <c:w val="0.94852982830267774"/>
          <c:h val="0.69763222405169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009F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FE9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4-D446-8BEA-26D3640EAC75}"/>
              </c:ext>
            </c:extLst>
          </c:dPt>
          <c:dPt>
            <c:idx val="1"/>
            <c:invertIfNegative val="0"/>
            <c:bubble3D val="0"/>
            <c:spPr>
              <a:solidFill>
                <a:srgbClr val="009FE9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4-D446-8BEA-26D3640EAC75}"/>
              </c:ext>
            </c:extLst>
          </c:dPt>
          <c:dPt>
            <c:idx val="2"/>
            <c:invertIfNegative val="0"/>
            <c:bubble3D val="0"/>
            <c:spPr>
              <a:solidFill>
                <a:srgbClr val="009F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74-D446-8BEA-26D3640EAC75}"/>
              </c:ext>
            </c:extLst>
          </c:dPt>
          <c:dPt>
            <c:idx val="3"/>
            <c:invertIfNegative val="0"/>
            <c:bubble3D val="0"/>
            <c:spPr>
              <a:solidFill>
                <a:srgbClr val="009FE9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74-D446-8BEA-26D3640EAC75}"/>
              </c:ext>
            </c:extLst>
          </c:dPt>
          <c:dPt>
            <c:idx val="4"/>
            <c:invertIfNegative val="0"/>
            <c:bubble3D val="0"/>
            <c:spPr>
              <a:solidFill>
                <a:srgbClr val="009FE9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74-D446-8BEA-26D3640EAC75}"/>
              </c:ext>
            </c:extLst>
          </c:dPt>
          <c:dPt>
            <c:idx val="5"/>
            <c:invertIfNegative val="0"/>
            <c:bubble3D val="0"/>
            <c:spPr>
              <a:solidFill>
                <a:srgbClr val="009FE9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B774-D446-8BEA-26D3640EAC75}"/>
              </c:ext>
            </c:extLst>
          </c:dPt>
          <c:dPt>
            <c:idx val="6"/>
            <c:invertIfNegative val="0"/>
            <c:bubble3D val="0"/>
            <c:spPr>
              <a:solidFill>
                <a:srgbClr val="009F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774-D446-8BEA-26D3640EAC75}"/>
              </c:ext>
            </c:extLst>
          </c:dPt>
          <c:dPt>
            <c:idx val="7"/>
            <c:invertIfNegative val="0"/>
            <c:bubble3D val="0"/>
            <c:spPr>
              <a:solidFill>
                <a:srgbClr val="009F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774-D446-8BEA-26D3640EAC75}"/>
              </c:ext>
            </c:extLst>
          </c:dPt>
          <c:dLbls>
            <c:dLbl>
              <c:idx val="0"/>
              <c:numFmt formatCode="#,##0.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74-D446-8BEA-26D3640EAC75}"/>
                </c:ext>
              </c:extLst>
            </c:dLbl>
            <c:dLbl>
              <c:idx val="1"/>
              <c:numFmt formatCode="#,##0.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74-D446-8BEA-26D3640EAC75}"/>
                </c:ext>
              </c:extLst>
            </c:dLbl>
            <c:numFmt formatCode="##.##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Itching</c:v>
                </c:pt>
                <c:pt idx="1">
                  <c:v>Redness</c:v>
                </c:pt>
                <c:pt idx="2">
                  <c:v>Flaking</c:v>
                </c:pt>
                <c:pt idx="3">
                  <c:v>Scales</c:v>
                </c:pt>
                <c:pt idx="4">
                  <c:v>Burning/stinging</c:v>
                </c:pt>
                <c:pt idx="5">
                  <c:v>Pain</c:v>
                </c:pt>
                <c:pt idx="6">
                  <c:v>Bleeding</c:v>
                </c:pt>
                <c:pt idx="7">
                  <c:v>Nail separation, crumbling, discoloration, etc.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93</c:v>
                </c:pt>
                <c:pt idx="1">
                  <c:v>93</c:v>
                </c:pt>
                <c:pt idx="2">
                  <c:v>90.4</c:v>
                </c:pt>
                <c:pt idx="3">
                  <c:v>89.8</c:v>
                </c:pt>
                <c:pt idx="4">
                  <c:v>79.099999999999994</c:v>
                </c:pt>
                <c:pt idx="5">
                  <c:v>73.599999999999994</c:v>
                </c:pt>
                <c:pt idx="6">
                  <c:v>70.599999999999994</c:v>
                </c:pt>
                <c:pt idx="7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74-D446-8BEA-26D3640EAC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A9A8A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600" b="1" baseline="0"/>
          </a:p>
        </c:rich>
      </c:tx>
      <c:layout>
        <c:manualLayout>
          <c:xMode val="edge"/>
          <c:yMode val="edge"/>
          <c:x val="0.29856474190726179"/>
          <c:y val="1.4030249567101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55793663216523"/>
          <c:y val="5.0637427106882966E-2"/>
          <c:w val="0.40350504966509487"/>
          <c:h val="0.7762387770707066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≤ 3 palms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Patients with
PsO ± PsA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0.78062500000000001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B-498C-8DC6-D0BEB1E65F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4–10 palms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Patients with
PsO ± PsA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B-498C-8DC6-D0BEB1E65FC0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&gt; 10 palms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3068223390169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EB-498C-8DC6-D0BEB1E65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Patients with
PsO ± PsA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3.2298657718120807E-2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EB-498C-8DC6-D0BEB1E65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73506816"/>
        <c:axId val="73508352"/>
      </c:barChart>
      <c:catAx>
        <c:axId val="7350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08352"/>
        <c:crosses val="autoZero"/>
        <c:auto val="1"/>
        <c:lblAlgn val="ctr"/>
        <c:lblOffset val="100"/>
        <c:noMultiLvlLbl val="0"/>
      </c:catAx>
      <c:valAx>
        <c:axId val="73508352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73506816"/>
        <c:crosses val="autoZero"/>
        <c:crossBetween val="between"/>
        <c:majorUnit val="0.2"/>
      </c:valAx>
      <c:spPr>
        <a:noFill/>
        <a:ln w="19050">
          <a:noFill/>
        </a:ln>
        <a:effectLst/>
      </c:spPr>
    </c:plotArea>
    <c:legend>
      <c:legendPos val="r"/>
      <c:layout>
        <c:manualLayout>
          <c:xMode val="edge"/>
          <c:yMode val="edge"/>
          <c:x val="0.68436201940591079"/>
          <c:y val="0.17453295037359634"/>
          <c:w val="0.30625721497192276"/>
          <c:h val="0.24057236668233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7111291679858E-2"/>
          <c:y val="0.12253773276248468"/>
          <c:w val="0.83759654133221795"/>
          <c:h val="0.575647533412803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F-4427-8817-C3A38A00AF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F-4427-8817-C3A38A00AF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F-4427-8817-C3A38A00AF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Biologic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09940029307342E-2"/>
                  <c:y val="0.167096908312479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0F-4427-8817-C3A38A00A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F-4427-8817-C3A38A00AF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oral biologic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039946032832E-2"/>
                  <c:y val="-1.1139793887498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3-4D6E-AAC3-BFFBA9025A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F-4427-8817-C3A38A00A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.0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06737218811845E-2"/>
          <c:y val="0.12253773276248468"/>
          <c:w val="0.84871023120419442"/>
          <c:h val="0.575647533412803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3-4017-B2D0-8EAEA46EE5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3-4017-B2D0-8EAEA46EE5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oral topical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9-4663-8CB3-E0E40A151C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3-4017-B2D0-8EAEA46EE5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Biologic topical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3-4017-B2D0-8EAEA46EE5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oral biologic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1863293936139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B3-4017-B2D0-8EAEA46EE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3-4017-B2D0-8EAEA46EE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.06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F-4427-8817-C3A38A00AF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F-4427-8817-C3A38A00AF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F-4427-8817-C3A38A00AF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F-4427-8817-C3A38A00AF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Biologic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F-4427-8817-C3A38A00AF5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oral biologic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8-4DF7-AC1D-B7695613B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0.9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F-4427-8817-C3A38A00AF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F-4427-8817-C3A38A00AF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F-4427-8817-C3A38A00AF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F-4427-8817-C3A38A00AF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Biologic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F-4427-8817-C3A38A00AF5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oral biologic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9-4BE1-B350-4714226D9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06737218811845E-2"/>
          <c:y val="0.12253773276248468"/>
          <c:w val="0.84871023120419442"/>
          <c:h val="0.575647533412803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3-4017-B2D0-8EAEA46EE5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3-4017-B2D0-8EAEA46EE5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3-4017-B2D0-8EAEA46EE5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Biologic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247947888781712E-2"/>
                  <c:y val="0.15595711442498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B3-4017-B2D0-8EAEA46EE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3-4017-B2D0-8EAEA46EE5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oral biologic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771918605472163E-2"/>
                  <c:y val="-8.91183510999888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B3-4017-B2D0-8EAEA46EE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
n = 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3-4017-B2D0-8EAEA46EE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3-4017-B2D0-8EAEA46EE5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3-4017-B2D0-8EAEA46EE5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3-4017-B2D0-8EAEA46EE5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3-4017-B2D0-8EAEA46EE5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Biologic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3-4017-B2D0-8EAEA46EE56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oral biologic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 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B3-4017-B2D0-8EAEA46EE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0.9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93793107483928"/>
          <c:y val="0.18606075435763436"/>
          <c:w val="0.66467723458241801"/>
          <c:h val="0.85016955098495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381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A-4DC5-92CC-599D58809FFE}"/>
              </c:ext>
            </c:extLst>
          </c:dPt>
          <c:dPt>
            <c:idx val="1"/>
            <c:bubble3D val="0"/>
            <c:spPr>
              <a:solidFill>
                <a:srgbClr val="F381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A-4DC5-92CC-599D58809FFE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DA-4DC5-92CC-599D58809FFE}"/>
              </c:ext>
            </c:extLst>
          </c:dPt>
          <c:dPt>
            <c:idx val="3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DA-4DC5-92CC-599D58809FFE}"/>
              </c:ext>
            </c:extLst>
          </c:dPt>
          <c:cat>
            <c:strRef>
              <c:f>Sheet1!$A$2:$A$4</c:f>
              <c:strCache>
                <c:ptCount val="2"/>
                <c:pt idx="0">
                  <c:v>Oligoarticular</c:v>
                </c:pt>
                <c:pt idx="1">
                  <c:v>Polyarticular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DA-4DC5-92CC-599D58809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93793107483928"/>
          <c:y val="0.18606075435763436"/>
          <c:w val="0.66467723458241801"/>
          <c:h val="0.85016955098495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FE9">
                <a:lumMod val="60000"/>
                <a:lumOff val="40000"/>
              </a:srgbClr>
            </a:solidFill>
          </c:spPr>
          <c:dPt>
            <c:idx val="0"/>
            <c:bubble3D val="0"/>
            <c:spPr>
              <a:solidFill>
                <a:srgbClr val="009FE9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BA-4C07-8A96-21E137660392}"/>
              </c:ext>
            </c:extLst>
          </c:dPt>
          <c:dPt>
            <c:idx val="1"/>
            <c:bubble3D val="0"/>
            <c:spPr>
              <a:solidFill>
                <a:srgbClr val="009F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BA-4C07-8A96-21E137660392}"/>
              </c:ext>
            </c:extLst>
          </c:dPt>
          <c:dPt>
            <c:idx val="2"/>
            <c:bubble3D val="0"/>
            <c:spPr>
              <a:solidFill>
                <a:srgbClr val="009FE9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BA-4C07-8A96-21E137660392}"/>
              </c:ext>
            </c:extLst>
          </c:dPt>
          <c:dPt>
            <c:idx val="3"/>
            <c:bubble3D val="0"/>
            <c:spPr>
              <a:solidFill>
                <a:srgbClr val="009FE9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BA-4C07-8A96-21E137660392}"/>
              </c:ext>
            </c:extLst>
          </c:dPt>
          <c:cat>
            <c:strRef>
              <c:f>Sheet1!$A$2:$A$4</c:f>
              <c:strCache>
                <c:ptCount val="2"/>
                <c:pt idx="0">
                  <c:v>Oligoarticular</c:v>
                </c:pt>
                <c:pt idx="1">
                  <c:v>Polyarticular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BA-4C07-8A96-21E137660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842998855234861E-2"/>
          <c:y val="5.9445947940756784E-2"/>
          <c:w val="0.88514411759906775"/>
          <c:h val="0.82525274691173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MAPP (N = 712)</c:v>
                </c:pt>
              </c:strCache>
            </c:strRef>
          </c:tx>
          <c:spPr>
            <a:solidFill>
              <a:srgbClr val="269D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9DE3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4-4415-BA89-DD60858527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754-4415-BA89-DD60858527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754-4415-BA89-DD608585275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754-4415-BA89-DD60858527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4F5575D-650B-4634-901D-8A05558BEAA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54-4415-BA89-DD608585275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FB8442-397A-4F06-A76B-8A2F9CCEE45F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54-4415-BA89-DD60858527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Enthesitis</c:v>
                </c:pt>
                <c:pt idx="1">
                  <c:v>Dactylitis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54-4415-BA89-DD60858527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UPLIFT (N = 1,256)</c:v>
                </c:pt>
              </c:strCache>
            </c:strRef>
          </c:tx>
          <c:spPr>
            <a:solidFill>
              <a:srgbClr val="F3818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818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7754-4415-BA89-DD6085852750}"/>
              </c:ext>
            </c:extLst>
          </c:dPt>
          <c:dPt>
            <c:idx val="1"/>
            <c:invertIfNegative val="0"/>
            <c:bubble3D val="0"/>
            <c:spPr>
              <a:solidFill>
                <a:srgbClr val="F3818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7754-4415-BA89-DD60858527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7754-4415-BA89-DD608585275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7754-4415-BA89-DD60858527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82F0A73-93BE-4A1A-83C6-DC210BB9771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754-4415-BA89-DD608585275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A75BDE-7F11-4B12-ACC0-8DE86AC9777A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754-4415-BA89-DD60858527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Enthesitis</c:v>
                </c:pt>
                <c:pt idx="1">
                  <c:v>Dactylitis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754-4415-BA89-DD60858527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-50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ax val="100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19443130105317"/>
          <c:y val="0.18037328043911321"/>
          <c:w val="0.55674080301881346"/>
          <c:h val="0.14174482113861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313270730736151E-2"/>
          <c:w val="1"/>
          <c:h val="0.7982448500671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PsO Population Reporting Joint Pain (N = 1,485)</c:v>
                </c:pt>
              </c:strCache>
            </c:strRef>
          </c:tx>
          <c:spPr>
            <a:solidFill>
              <a:srgbClr val="269D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70-1B4E-91BB-3610FAAAC82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0A-8E40-BCAD-53C45238B193}"/>
              </c:ext>
            </c:extLst>
          </c:dPt>
          <c:dPt>
            <c:idx val="2"/>
            <c:invertIfNegative val="0"/>
            <c:bubble3D val="0"/>
            <c:spPr>
              <a:solidFill>
                <a:srgbClr val="B3BECC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0A-8E40-BCAD-53C45238B193}"/>
              </c:ext>
            </c:extLst>
          </c:dPt>
          <c:dLbls>
            <c:dLbl>
              <c:idx val="1"/>
              <c:layout>
                <c:manualLayout>
                  <c:x val="0"/>
                  <c:y val="3.53830000803978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62968116885769"/>
                      <c:h val="0.14213816802825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0A-8E40-BCAD-53C45238B1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80A-8E40-BCAD-53C45238B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
population</c:v>
                </c:pt>
                <c:pt idx="1">
                  <c:v>Those with oligoarticular involvement</c:v>
                </c:pt>
                <c:pt idx="2">
                  <c:v>Those with polyarticular involvement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0.33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0A-8E40-BCAD-53C45238B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29295543313228E-2"/>
          <c:y val="0.15164491859262227"/>
          <c:w val="0.89499741865495597"/>
          <c:h val="0.47484832794380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712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E-428D-A752-730469991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712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E-428D-A752-7304699917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712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E-428D-A752-7304699917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712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7E-428D-A752-73046999179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712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7E-428D-A752-730469991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E-428D-A752-730469991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E-428D-A752-7304699917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E-428D-A752-7304699917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7E-428D-A752-73046999179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7E-428D-A752-73046999179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119767448909691E-3"/>
                  <c:y val="0"/>
                </c:manualLayout>
              </c:layout>
              <c:tx>
                <c:rich>
                  <a:bodyPr/>
                  <a:lstStyle/>
                  <a:p>
                    <a:fld id="{1E445804-5672-40E8-A507-E0A4AAE94BF1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29-47B5-9D38-4A339C321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9-47B5-9D38-4A339C321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1E5E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
n = 712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3-4489-B07A-A62C14DB22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
n = 712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3-4489-B07A-A62C14DB2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E5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B6-42B9-A303-DD710B435E7D}"/>
              </c:ext>
            </c:extLst>
          </c:dPt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B6-42B9-A303-DD710B435E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ACDD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
n = 1,256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B6-42B9-A303-DD710B435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1287088"/>
        <c:axId val="1724914768"/>
      </c:barChart>
      <c:catAx>
        <c:axId val="172128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4914768"/>
        <c:crosses val="autoZero"/>
        <c:auto val="1"/>
        <c:lblAlgn val="ctr"/>
        <c:lblOffset val="100"/>
        <c:noMultiLvlLbl val="0"/>
      </c:catAx>
      <c:valAx>
        <c:axId val="1724914768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212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600" b="1" baseline="0"/>
          </a:p>
        </c:rich>
      </c:tx>
      <c:layout>
        <c:manualLayout>
          <c:xMode val="edge"/>
          <c:yMode val="edge"/>
          <c:x val="0.29856474190726179"/>
          <c:y val="1.4030249567101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287849079196379E-2"/>
          <c:y val="5.3278516180218165E-2"/>
          <c:w val="0.64801552960165942"/>
          <c:h val="0.77362786572881292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Mild (ratings ≤  3)</c:v>
                </c:pt>
              </c:strCache>
            </c:strRef>
          </c:tx>
          <c:spPr>
            <a:solidFill>
              <a:srgbClr val="B3BE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475AA76-3F82-475F-9109-D01631300A8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26-46C3-BC7F-CA104C6B33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7A83F6-D6D3-4AE0-B721-3EE4D42146A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26-46C3-BC7F-CA104C6B33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EDBDF41-9C8E-4D1B-AEE7-10088A15EE7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26-46C3-BC7F-CA104C6B33C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 3 palms 
559</c:v>
                </c:pt>
                <c:pt idx="1">
                  <c:v>4–10 palms 
247</c:v>
                </c:pt>
                <c:pt idx="2">
                  <c:v>&gt; 10 palms 
 36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43.8</c:v>
                </c:pt>
                <c:pt idx="1">
                  <c:v>14.2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6-46C3-BC7F-CA104C6B33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(ratings 4–6)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46B297-CA17-4ECF-BD3C-8D00A23A08F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26-46C3-BC7F-CA104C6B33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DA9B07-A817-4ADC-B467-236ADC00F4F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26-46C3-BC7F-CA104C6B33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F73EC4-A37A-4339-A051-F962AAE8B36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26-46C3-BC7F-CA104C6B33C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 3 palms 
559</c:v>
                </c:pt>
                <c:pt idx="1">
                  <c:v>4–10 palms 
247</c:v>
                </c:pt>
                <c:pt idx="2">
                  <c:v>&gt; 10 palms 
 36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32</c:v>
                </c:pt>
                <c:pt idx="1">
                  <c:v>33.6</c:v>
                </c:pt>
                <c:pt idx="2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26-46C3-BC7F-CA104C6B33C3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Severe (ratings 7–10)</c:v>
                </c:pt>
              </c:strCache>
            </c:strRef>
          </c:tx>
          <c:spPr>
            <a:solidFill>
              <a:srgbClr val="F3818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0A53AD-48AB-4462-AA79-757EA971F11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26-46C3-BC7F-CA104C6B33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0D8720-F52B-475F-B8C1-4FAF079098B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26-46C3-BC7F-CA104C6B33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C98876-FAA0-4CF6-B21B-1F851B70F11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C26-46C3-BC7F-CA104C6B33C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 3 palms 
559</c:v>
                </c:pt>
                <c:pt idx="1">
                  <c:v>4–10 palms 
247</c:v>
                </c:pt>
                <c:pt idx="2">
                  <c:v>&gt; 10 palms 
 36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24.2</c:v>
                </c:pt>
                <c:pt idx="1">
                  <c:v>52.2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26-46C3-BC7F-CA104C6B3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73506816"/>
        <c:axId val="73508352"/>
      </c:barChart>
      <c:catAx>
        <c:axId val="7350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08352"/>
        <c:crosses val="autoZero"/>
        <c:auto val="1"/>
        <c:lblAlgn val="ctr"/>
        <c:lblOffset val="100"/>
        <c:noMultiLvlLbl val="0"/>
      </c:catAx>
      <c:valAx>
        <c:axId val="73508352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73506816"/>
        <c:crosses val="autoZero"/>
        <c:crossBetween val="between"/>
        <c:majorUnit val="0.2"/>
      </c:valAx>
      <c:spPr>
        <a:noFill/>
        <a:ln w="19050">
          <a:noFill/>
        </a:ln>
        <a:effectLst/>
      </c:spPr>
    </c:plotArea>
    <c:legend>
      <c:legendPos val="r"/>
      <c:layout>
        <c:manualLayout>
          <c:xMode val="edge"/>
          <c:yMode val="edge"/>
          <c:x val="0.6823162596402933"/>
          <c:y val="0.18286043493009549"/>
          <c:w val="0.29578295272242172"/>
          <c:h val="0.38067104193056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78335137870766E-2"/>
          <c:y val="4.649266895194603E-2"/>
          <c:w val="0.96592839252104123"/>
          <c:h val="0.76857324195627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B3BEC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9732310596545034E-3"/>
                  <c:y val="8.35284522901257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EA-4B2C-9202-A6B798BBBD09}"/>
                </c:ext>
              </c:extLst>
            </c:dLbl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Scalp</c:v>
                </c:pt>
                <c:pt idx="2">
                  <c:v>Face</c:v>
                </c:pt>
                <c:pt idx="3">
                  <c:v>Nails</c:v>
                </c:pt>
                <c:pt idx="4">
                  <c:v>Genitals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74.2</c:v>
                </c:pt>
                <c:pt idx="1">
                  <c:v>48.3</c:v>
                </c:pt>
                <c:pt idx="2">
                  <c:v>27</c:v>
                </c:pt>
                <c:pt idx="3">
                  <c:v>19</c:v>
                </c:pt>
                <c:pt idx="4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EA-4B2C-9202-A6B798BBBD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Scalp</c:v>
                </c:pt>
                <c:pt idx="2">
                  <c:v>Face</c:v>
                </c:pt>
                <c:pt idx="3">
                  <c:v>Nails</c:v>
                </c:pt>
                <c:pt idx="4">
                  <c:v>Genitals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82.2</c:v>
                </c:pt>
                <c:pt idx="1">
                  <c:v>52.6</c:v>
                </c:pt>
                <c:pt idx="2">
                  <c:v>42.1</c:v>
                </c:pt>
                <c:pt idx="3">
                  <c:v>25.5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6EA-4B2C-9202-A6B798BBBD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3818A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2841727953141414E-17"/>
                  <c:y val="2.0882113072531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EA-4B2C-9202-A6B798BBBD09}"/>
                </c:ext>
              </c:extLst>
            </c:dLbl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Scalp</c:v>
                </c:pt>
                <c:pt idx="2">
                  <c:v>Face</c:v>
                </c:pt>
                <c:pt idx="3">
                  <c:v>Nails</c:v>
                </c:pt>
                <c:pt idx="4">
                  <c:v>Genitals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94.4</c:v>
                </c:pt>
                <c:pt idx="1">
                  <c:v>75</c:v>
                </c:pt>
                <c:pt idx="2">
                  <c:v>41.7</c:v>
                </c:pt>
                <c:pt idx="3">
                  <c:v>55.6</c:v>
                </c:pt>
                <c:pt idx="4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6EA-4B2C-9202-A6B798BBB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948394464"/>
        <c:axId val="127124464"/>
      </c:barChart>
      <c:catAx>
        <c:axId val="19483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24464"/>
        <c:crosses val="autoZero"/>
        <c:auto val="1"/>
        <c:lblAlgn val="ctr"/>
        <c:lblOffset val="100"/>
        <c:noMultiLvlLbl val="0"/>
      </c:catAx>
      <c:valAx>
        <c:axId val="127124464"/>
        <c:scaling>
          <c:orientation val="minMax"/>
        </c:scaling>
        <c:delete val="1"/>
        <c:axPos val="l"/>
        <c:numFmt formatCode="#,##0.0" sourceLinked="0"/>
        <c:majorTickMark val="out"/>
        <c:minorTickMark val="none"/>
        <c:tickLblPos val="nextTo"/>
        <c:crossAx val="1948394464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5-5649-A15C-41949252FBF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5-5649-A15C-41949252FBFF}"/>
              </c:ext>
            </c:extLst>
          </c:dPt>
          <c:cat>
            <c:strRef>
              <c:f>Sheet1!$A$2:$A$3</c:f>
              <c:strCache>
                <c:ptCount val="2"/>
                <c:pt idx="0">
                  <c:v>No joint pain</c:v>
                </c:pt>
                <c:pt idx="1">
                  <c:v>Joint pain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5-5649-A15C-41949252F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69DE3"/>
            </a:solidFill>
          </c:spPr>
          <c:dPt>
            <c:idx val="0"/>
            <c:bubble3D val="0"/>
            <c:spPr>
              <a:solidFill>
                <a:srgbClr val="9D9D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04-4EE7-AD91-27ECE424BC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04-4EE7-AD91-27ECE424BC1A}"/>
              </c:ext>
            </c:extLst>
          </c:dPt>
          <c:cat>
            <c:strRef>
              <c:f>Sheet1!$A$2:$A$3</c:f>
              <c:strCache>
                <c:ptCount val="2"/>
                <c:pt idx="0">
                  <c:v>No joint pain</c:v>
                </c:pt>
                <c:pt idx="1">
                  <c:v>Joint pain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04-4EE7-AD91-27ECE424B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25314240548185E-2"/>
          <c:y val="7.8238354944033833E-2"/>
          <c:w val="0.96337550608834643"/>
          <c:h val="0.64824705777641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Joint Pain (n = 1,485)</c:v>
                </c:pt>
              </c:strCache>
            </c:strRef>
          </c:tx>
          <c:spPr>
            <a:solidFill>
              <a:srgbClr val="F3818A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3818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5B-CC45-B144-AE23283CFCDF}"/>
              </c:ext>
            </c:extLst>
          </c:dPt>
          <c:dPt>
            <c:idx val="6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5B-CC45-B144-AE23283CFCDF}"/>
              </c:ext>
            </c:extLst>
          </c:dPt>
          <c:dPt>
            <c:idx val="7"/>
            <c:invertIfNegative val="0"/>
            <c:bubble3D val="0"/>
            <c:spPr>
              <a:solidFill>
                <a:srgbClr val="F381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5B-CC45-B144-AE23283CFCD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86ADCB1-31C1-4A67-8E20-3E36C36F970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C5B-CC45-B144-AE23283CFC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D80E31-360A-4343-86AD-183FC47D204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C5B-CC45-B144-AE23283CFC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8E9FF0-6ECC-40F0-BE93-B74E9459481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C5B-CC45-B144-AE23283CFCD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Enthesitis</c:v>
                </c:pt>
                <c:pt idx="1">
                  <c:v>Dactylitis</c:v>
                </c:pt>
                <c:pt idx="2">
                  <c:v>Nail involvement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25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5B-CC45-B144-AE23283CF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Joint Pain (n = 1,485)</c:v>
                </c:pt>
              </c:strCache>
            </c:strRef>
          </c:tx>
          <c:spPr>
            <a:solidFill>
              <a:srgbClr val="B3BE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3BECC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5B-CC45-B144-AE23283CFCDF}"/>
              </c:ext>
            </c:extLst>
          </c:dPt>
          <c:dPt>
            <c:idx val="1"/>
            <c:invertIfNegative val="0"/>
            <c:bubble3D val="0"/>
            <c:spPr>
              <a:solidFill>
                <a:srgbClr val="B3BECC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5B-CC45-B144-AE23283CFCDF}"/>
              </c:ext>
            </c:extLst>
          </c:dPt>
          <c:dPt>
            <c:idx val="2"/>
            <c:invertIfNegative val="0"/>
            <c:bubble3D val="0"/>
            <c:spPr>
              <a:solidFill>
                <a:srgbClr val="B3BE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C5B-CC45-B144-AE23283CFCD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F88734C-88F0-41DE-A761-633803B9639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C5B-CC45-B144-AE23283CFC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392F917-E411-4B59-A90F-CB45DB64B55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C5B-CC45-B144-AE23283CFC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2A602D-D46C-4A82-8636-E9E69782097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C5B-CC45-B144-AE23283CFCD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Enthesitis</c:v>
                </c:pt>
                <c:pt idx="1">
                  <c:v>Dactylitis</c:v>
                </c:pt>
                <c:pt idx="2">
                  <c:v>Nail involvement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5B-CC45-B144-AE23283CFC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"/>
        <c:axId val="359885136"/>
        <c:axId val="359883960"/>
      </c:barChart>
      <c:catAx>
        <c:axId val="35988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83960"/>
        <c:crosses val="autoZero"/>
        <c:auto val="1"/>
        <c:lblAlgn val="ctr"/>
        <c:lblOffset val="100"/>
        <c:noMultiLvlLbl val="0"/>
      </c:catAx>
      <c:valAx>
        <c:axId val="359883960"/>
        <c:scaling>
          <c:orientation val="minMax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59885136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69DE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6C-C648-87CC-A07ACEBB8E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6C-C648-87CC-A07ACEBB8E30}"/>
              </c:ext>
            </c:extLst>
          </c:dPt>
          <c:cat>
            <c:strRef>
              <c:f>Sheet1!$A$2:$A$3</c:f>
              <c:strCache>
                <c:ptCount val="2"/>
                <c:pt idx="0">
                  <c:v>No joint pain</c:v>
                </c:pt>
                <c:pt idx="1">
                  <c:v>Joint pain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6C-C648-87CC-A07ACEBB8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0.54198</cdr:x>
      <cdr:y>0.73825</cdr:y>
    </cdr:from>
    <cdr:to>
      <cdr:x>0.64659</cdr:x>
      <cdr:y>0.98321</cdr:y>
    </cdr:to>
    <cdr:sp macro="" textlink="">
      <cdr:nvSpPr>
        <cdr:cNvPr id="5" name="Freeform: Shape 4">
          <a:extLst xmlns:a="http://schemas.openxmlformats.org/drawingml/2006/main">
            <a:ext uri="{FF2B5EF4-FFF2-40B4-BE49-F238E27FC236}">
              <a16:creationId xmlns:a16="http://schemas.microsoft.com/office/drawing/2014/main" id="{164684C0-5C4A-42BA-81E6-221D74529315}"/>
            </a:ext>
          </a:extLst>
        </cdr:cNvPr>
        <cdr:cNvSpPr/>
      </cdr:nvSpPr>
      <cdr:spPr>
        <a:xfrm xmlns:a="http://schemas.openxmlformats.org/drawingml/2006/main">
          <a:off x="4934533" y="2870619"/>
          <a:ext cx="952500" cy="952500"/>
        </a:xfrm>
        <a:custGeom xmlns:a="http://schemas.openxmlformats.org/drawingml/2006/main">
          <a:avLst/>
          <a:gdLst>
            <a:gd name="connsiteX0" fmla="*/ 0 w 952500"/>
            <a:gd name="connsiteY0" fmla="*/ 0 h 952500"/>
            <a:gd name="connsiteX1" fmla="*/ 952500 w 952500"/>
            <a:gd name="connsiteY1" fmla="*/ 0 h 952500"/>
            <a:gd name="connsiteX2" fmla="*/ 952500 w 952500"/>
            <a:gd name="connsiteY2" fmla="*/ 952500 h 952500"/>
            <a:gd name="connsiteX3" fmla="*/ 0 w 952500"/>
            <a:gd name="connsiteY3" fmla="*/ 952500 h 952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952500" h="952500">
              <a:moveTo>
                <a:pt x="0" y="0"/>
              </a:moveTo>
              <a:lnTo>
                <a:pt x="952500" y="0"/>
              </a:lnTo>
              <a:lnTo>
                <a:pt x="952500" y="952500"/>
              </a:lnTo>
              <a:lnTo>
                <a:pt x="0" y="952500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 w="9525" cap="flat">
          <a:noFill/>
          <a:prstDash val="solid"/>
          <a:miter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F20AFB-0399-4F17-BC3B-6E9CD3E5B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569AB-A5C5-4011-935A-0936EBBFD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BCDC-DA80-42BB-8B6F-933867EB34F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B61E1-7825-4F61-8758-BB0A7236BB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520A9-B3DD-404A-9E42-50A660E91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05C68-6AD5-48BA-9A55-6427DE5A4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02673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60223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4D5C6-E23A-1241-A61B-34B36DC6D535}"/>
              </a:ext>
            </a:extLst>
          </p:cNvPr>
          <p:cNvSpPr txBox="1"/>
          <p:nvPr/>
        </p:nvSpPr>
        <p:spPr>
          <a:xfrm>
            <a:off x="6353503" y="8928556"/>
            <a:ext cx="5044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FB9199C-FCE4-904B-A450-5BB44BF0BCFA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/>
              <a:t>‹#›</a:t>
            </a:fld>
            <a:endParaRPr 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709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69900" indent="-173038" algn="l" defTabSz="914400" rtl="0" eaLnBrk="1" latinLnBrk="0" hangingPunct="1">
      <a:buFont typeface="Arial" panose="020B0604020202020204" pitchFamily="34" charset="0"/>
      <a:buChar char="•"/>
      <a:tabLst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52475" indent="-173038" algn="l" defTabSz="914400" rtl="0" eaLnBrk="1" latinLnBrk="0" hangingPunct="1">
      <a:buFont typeface="Arial" panose="020B0604020202020204" pitchFamily="34" charset="0"/>
      <a:buChar char="•"/>
      <a:tabLst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033463" indent="-171450" algn="l" defTabSz="914400" rtl="0" eaLnBrk="1" latinLnBrk="0" hangingPunct="1">
      <a:buFont typeface="Arial" panose="020B0604020202020204" pitchFamily="34" charset="0"/>
      <a:buChar char="•"/>
      <a:tabLst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270000" indent="-173038" algn="l" defTabSz="914400" rtl="0" eaLnBrk="1" latinLnBrk="0" hangingPunct="1">
      <a:buFont typeface="Arial" panose="020B0604020202020204" pitchFamily="34" charset="0"/>
      <a:buChar char="•"/>
      <a:tabLst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7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17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5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1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0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9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80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5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1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5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3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9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2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39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1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8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84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2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9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3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3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18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7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2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32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9.xml"/><Relationship Id="rId2" Type="http://schemas.openxmlformats.org/officeDocument/2006/relationships/image" Target="../media/image5.emf"/><Relationship Id="rId16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9.xml"/><Relationship Id="rId2" Type="http://schemas.openxmlformats.org/officeDocument/2006/relationships/image" Target="../media/image5.emf"/><Relationship Id="rId16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9.xml"/><Relationship Id="rId2" Type="http://schemas.openxmlformats.org/officeDocument/2006/relationships/image" Target="../media/image5.emf"/><Relationship Id="rId16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12.xml"/><Relationship Id="rId2" Type="http://schemas.openxmlformats.org/officeDocument/2006/relationships/image" Target="../media/image5.emf"/><Relationship Id="rId16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12.xml"/><Relationship Id="rId2" Type="http://schemas.openxmlformats.org/officeDocument/2006/relationships/image" Target="../media/image5.emf"/><Relationship Id="rId16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12.xml"/><Relationship Id="rId2" Type="http://schemas.openxmlformats.org/officeDocument/2006/relationships/image" Target="../media/image5.emf"/><Relationship Id="rId16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13" Type="http://schemas.openxmlformats.org/officeDocument/2006/relationships/slide" Target="../slides/slide24.xml"/><Relationship Id="rId18" Type="http://schemas.openxmlformats.org/officeDocument/2006/relationships/slide" Target="../slides/slide16.xml"/><Relationship Id="rId3" Type="http://schemas.openxmlformats.org/officeDocument/2006/relationships/image" Target="../media/image6.emf"/><Relationship Id="rId21" Type="http://schemas.openxmlformats.org/officeDocument/2006/relationships/slide" Target="../slides/slide19.xml"/><Relationship Id="rId7" Type="http://schemas.openxmlformats.org/officeDocument/2006/relationships/slide" Target="../slides/slide21.xml"/><Relationship Id="rId12" Type="http://schemas.openxmlformats.org/officeDocument/2006/relationships/slide" Target="../slides/slide7.xml"/><Relationship Id="rId17" Type="http://schemas.openxmlformats.org/officeDocument/2006/relationships/slide" Target="../slides/slide15.xml"/><Relationship Id="rId2" Type="http://schemas.openxmlformats.org/officeDocument/2006/relationships/image" Target="../media/image5.emf"/><Relationship Id="rId16" Type="http://schemas.openxmlformats.org/officeDocument/2006/relationships/slide" Target="../slides/slide14.xml"/><Relationship Id="rId20" Type="http://schemas.openxmlformats.org/officeDocument/2006/relationships/slide" Target="../slides/slide1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11" Type="http://schemas.openxmlformats.org/officeDocument/2006/relationships/slide" Target="../slides/slide5.xml"/><Relationship Id="rId5" Type="http://schemas.openxmlformats.org/officeDocument/2006/relationships/slide" Target="../slides/slide10.xml"/><Relationship Id="rId15" Type="http://schemas.openxmlformats.org/officeDocument/2006/relationships/slide" Target="../slides/slide34.xml"/><Relationship Id="rId10" Type="http://schemas.openxmlformats.org/officeDocument/2006/relationships/slide" Target="../slides/slide4.xml"/><Relationship Id="rId19" Type="http://schemas.openxmlformats.org/officeDocument/2006/relationships/slide" Target="../slides/slide17.xml"/><Relationship Id="rId4" Type="http://schemas.openxmlformats.org/officeDocument/2006/relationships/image" Target="../media/image7.emf"/><Relationship Id="rId9" Type="http://schemas.openxmlformats.org/officeDocument/2006/relationships/slide" Target="../slides/slide3.xml"/><Relationship Id="rId14" Type="http://schemas.openxmlformats.org/officeDocument/2006/relationships/slide" Target="../slides/slide28.xml"/><Relationship Id="rId22" Type="http://schemas.openxmlformats.org/officeDocument/2006/relationships/slide" Target="../slides/slide2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13" Type="http://schemas.openxmlformats.org/officeDocument/2006/relationships/slide" Target="../slides/slide24.xml"/><Relationship Id="rId18" Type="http://schemas.openxmlformats.org/officeDocument/2006/relationships/slide" Target="../slides/slide16.xml"/><Relationship Id="rId3" Type="http://schemas.openxmlformats.org/officeDocument/2006/relationships/image" Target="../media/image6.emf"/><Relationship Id="rId21" Type="http://schemas.openxmlformats.org/officeDocument/2006/relationships/slide" Target="../slides/slide19.xml"/><Relationship Id="rId7" Type="http://schemas.openxmlformats.org/officeDocument/2006/relationships/slide" Target="../slides/slide13.xml"/><Relationship Id="rId12" Type="http://schemas.openxmlformats.org/officeDocument/2006/relationships/slide" Target="../slides/slide7.xml"/><Relationship Id="rId17" Type="http://schemas.openxmlformats.org/officeDocument/2006/relationships/slide" Target="../slides/slide15.xml"/><Relationship Id="rId2" Type="http://schemas.openxmlformats.org/officeDocument/2006/relationships/image" Target="../media/image5.emf"/><Relationship Id="rId16" Type="http://schemas.openxmlformats.org/officeDocument/2006/relationships/slide" Target="../slides/slide14.xml"/><Relationship Id="rId20" Type="http://schemas.openxmlformats.org/officeDocument/2006/relationships/slide" Target="../slides/slide1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11" Type="http://schemas.openxmlformats.org/officeDocument/2006/relationships/slide" Target="../slides/slide5.xml"/><Relationship Id="rId5" Type="http://schemas.openxmlformats.org/officeDocument/2006/relationships/slide" Target="../slides/slide10.xml"/><Relationship Id="rId15" Type="http://schemas.openxmlformats.org/officeDocument/2006/relationships/slide" Target="../slides/slide34.xml"/><Relationship Id="rId10" Type="http://schemas.openxmlformats.org/officeDocument/2006/relationships/slide" Target="../slides/slide4.xml"/><Relationship Id="rId19" Type="http://schemas.openxmlformats.org/officeDocument/2006/relationships/slide" Target="../slides/slide17.xml"/><Relationship Id="rId4" Type="http://schemas.openxmlformats.org/officeDocument/2006/relationships/image" Target="../media/image7.emf"/><Relationship Id="rId9" Type="http://schemas.openxmlformats.org/officeDocument/2006/relationships/slide" Target="../slides/slide3.xml"/><Relationship Id="rId14" Type="http://schemas.openxmlformats.org/officeDocument/2006/relationships/slide" Target="../slides/slide28.xml"/><Relationship Id="rId22" Type="http://schemas.openxmlformats.org/officeDocument/2006/relationships/slide" Target="../slides/slide20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13" Type="http://schemas.openxmlformats.org/officeDocument/2006/relationships/slide" Target="../slides/slide34.xml"/><Relationship Id="rId18" Type="http://schemas.openxmlformats.org/officeDocument/2006/relationships/slide" Target="../slides/slide17.xml"/><Relationship Id="rId3" Type="http://schemas.openxmlformats.org/officeDocument/2006/relationships/image" Target="../media/image6.emf"/><Relationship Id="rId21" Type="http://schemas.openxmlformats.org/officeDocument/2006/relationships/slide" Target="../slides/slide20.xml"/><Relationship Id="rId7" Type="http://schemas.openxmlformats.org/officeDocument/2006/relationships/slide" Target="../slides/slide3.xml"/><Relationship Id="rId12" Type="http://schemas.openxmlformats.org/officeDocument/2006/relationships/slide" Target="../slides/slide28.xml"/><Relationship Id="rId17" Type="http://schemas.openxmlformats.org/officeDocument/2006/relationships/slide" Target="../slides/slide16.xml"/><Relationship Id="rId2" Type="http://schemas.openxmlformats.org/officeDocument/2006/relationships/image" Target="../media/image5.emf"/><Relationship Id="rId16" Type="http://schemas.openxmlformats.org/officeDocument/2006/relationships/slide" Target="../slides/slide15.xml"/><Relationship Id="rId20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11" Type="http://schemas.openxmlformats.org/officeDocument/2006/relationships/slide" Target="../slides/slide24.xml"/><Relationship Id="rId5" Type="http://schemas.openxmlformats.org/officeDocument/2006/relationships/slide" Target="../slides/slide13.xml"/><Relationship Id="rId15" Type="http://schemas.openxmlformats.org/officeDocument/2006/relationships/slide" Target="../slides/slide14.xml"/><Relationship Id="rId10" Type="http://schemas.openxmlformats.org/officeDocument/2006/relationships/slide" Target="../slides/slide7.xml"/><Relationship Id="rId19" Type="http://schemas.openxmlformats.org/officeDocument/2006/relationships/slide" Target="../slides/slide18.xml"/><Relationship Id="rId4" Type="http://schemas.openxmlformats.org/officeDocument/2006/relationships/image" Target="../media/image7.emf"/><Relationship Id="rId9" Type="http://schemas.openxmlformats.org/officeDocument/2006/relationships/slide" Target="../slides/slide5.xml"/><Relationship Id="rId14" Type="http://schemas.openxmlformats.org/officeDocument/2006/relationships/slide" Target="../slides/slide21.xml"/><Relationship Id="rId22" Type="http://schemas.openxmlformats.org/officeDocument/2006/relationships/slide" Target="../slides/slide10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13" Type="http://schemas.openxmlformats.org/officeDocument/2006/relationships/slide" Target="../slides/slide28.xml"/><Relationship Id="rId18" Type="http://schemas.openxmlformats.org/officeDocument/2006/relationships/slide" Target="../slides/slide17.xml"/><Relationship Id="rId3" Type="http://schemas.openxmlformats.org/officeDocument/2006/relationships/image" Target="../media/image6.emf"/><Relationship Id="rId21" Type="http://schemas.openxmlformats.org/officeDocument/2006/relationships/slide" Target="../slides/slide20.xml"/><Relationship Id="rId7" Type="http://schemas.openxmlformats.org/officeDocument/2006/relationships/slide" Target="../slides/slide2.xml"/><Relationship Id="rId12" Type="http://schemas.openxmlformats.org/officeDocument/2006/relationships/slide" Target="../slides/slide24.xml"/><Relationship Id="rId17" Type="http://schemas.openxmlformats.org/officeDocument/2006/relationships/slide" Target="../slides/slide16.xml"/><Relationship Id="rId2" Type="http://schemas.openxmlformats.org/officeDocument/2006/relationships/image" Target="../media/image5.emf"/><Relationship Id="rId16" Type="http://schemas.openxmlformats.org/officeDocument/2006/relationships/slide" Target="../slides/slide15.xml"/><Relationship Id="rId20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11" Type="http://schemas.openxmlformats.org/officeDocument/2006/relationships/slide" Target="../slides/slide7.xml"/><Relationship Id="rId5" Type="http://schemas.openxmlformats.org/officeDocument/2006/relationships/slide" Target="../slides/slide21.xml"/><Relationship Id="rId15" Type="http://schemas.openxmlformats.org/officeDocument/2006/relationships/slide" Target="../slides/slide14.xml"/><Relationship Id="rId10" Type="http://schemas.openxmlformats.org/officeDocument/2006/relationships/slide" Target="../slides/slide5.xml"/><Relationship Id="rId19" Type="http://schemas.openxmlformats.org/officeDocument/2006/relationships/slide" Target="../slides/slide18.xml"/><Relationship Id="rId4" Type="http://schemas.openxmlformats.org/officeDocument/2006/relationships/image" Target="../media/image7.emf"/><Relationship Id="rId9" Type="http://schemas.openxmlformats.org/officeDocument/2006/relationships/slide" Target="../slides/slide4.xml"/><Relationship Id="rId14" Type="http://schemas.openxmlformats.org/officeDocument/2006/relationships/slide" Target="../slides/slide34.xml"/><Relationship Id="rId22" Type="http://schemas.openxmlformats.org/officeDocument/2006/relationships/slide" Target="../slides/slide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13" Type="http://schemas.openxmlformats.org/officeDocument/2006/relationships/slide" Target="../slides/slide28.xml"/><Relationship Id="rId18" Type="http://schemas.openxmlformats.org/officeDocument/2006/relationships/slide" Target="../slides/slide17.xml"/><Relationship Id="rId3" Type="http://schemas.openxmlformats.org/officeDocument/2006/relationships/image" Target="../media/image6.emf"/><Relationship Id="rId21" Type="http://schemas.openxmlformats.org/officeDocument/2006/relationships/slide" Target="../slides/slide20.xml"/><Relationship Id="rId7" Type="http://schemas.openxmlformats.org/officeDocument/2006/relationships/slide" Target="../slides/slide2.xml"/><Relationship Id="rId12" Type="http://schemas.openxmlformats.org/officeDocument/2006/relationships/slide" Target="../slides/slide24.xml"/><Relationship Id="rId17" Type="http://schemas.openxmlformats.org/officeDocument/2006/relationships/slide" Target="../slides/slide16.xml"/><Relationship Id="rId2" Type="http://schemas.openxmlformats.org/officeDocument/2006/relationships/image" Target="../media/image5.emf"/><Relationship Id="rId16" Type="http://schemas.openxmlformats.org/officeDocument/2006/relationships/slide" Target="../slides/slide15.xml"/><Relationship Id="rId20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11" Type="http://schemas.openxmlformats.org/officeDocument/2006/relationships/slide" Target="../slides/slide7.xml"/><Relationship Id="rId5" Type="http://schemas.openxmlformats.org/officeDocument/2006/relationships/slide" Target="../slides/slide21.xml"/><Relationship Id="rId15" Type="http://schemas.openxmlformats.org/officeDocument/2006/relationships/slide" Target="../slides/slide14.xml"/><Relationship Id="rId10" Type="http://schemas.openxmlformats.org/officeDocument/2006/relationships/slide" Target="../slides/slide5.xml"/><Relationship Id="rId19" Type="http://schemas.openxmlformats.org/officeDocument/2006/relationships/slide" Target="../slides/slide18.xml"/><Relationship Id="rId4" Type="http://schemas.openxmlformats.org/officeDocument/2006/relationships/image" Target="../media/image7.emf"/><Relationship Id="rId9" Type="http://schemas.openxmlformats.org/officeDocument/2006/relationships/slide" Target="../slides/slide4.xml"/><Relationship Id="rId14" Type="http://schemas.openxmlformats.org/officeDocument/2006/relationships/slide" Target="../slides/slide34.xml"/><Relationship Id="rId22" Type="http://schemas.openxmlformats.org/officeDocument/2006/relationships/slide" Target="../slides/slide1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13" Type="http://schemas.openxmlformats.org/officeDocument/2006/relationships/slide" Target="../slides/slide28.xml"/><Relationship Id="rId18" Type="http://schemas.openxmlformats.org/officeDocument/2006/relationships/slide" Target="../slides/slide17.xml"/><Relationship Id="rId3" Type="http://schemas.openxmlformats.org/officeDocument/2006/relationships/image" Target="../media/image6.emf"/><Relationship Id="rId21" Type="http://schemas.openxmlformats.org/officeDocument/2006/relationships/slide" Target="../slides/slide20.xml"/><Relationship Id="rId7" Type="http://schemas.openxmlformats.org/officeDocument/2006/relationships/slide" Target="../slides/slide2.xml"/><Relationship Id="rId12" Type="http://schemas.openxmlformats.org/officeDocument/2006/relationships/slide" Target="../slides/slide24.xml"/><Relationship Id="rId17" Type="http://schemas.openxmlformats.org/officeDocument/2006/relationships/slide" Target="../slides/slide16.xml"/><Relationship Id="rId2" Type="http://schemas.openxmlformats.org/officeDocument/2006/relationships/image" Target="../media/image5.emf"/><Relationship Id="rId16" Type="http://schemas.openxmlformats.org/officeDocument/2006/relationships/slide" Target="../slides/slide15.xml"/><Relationship Id="rId20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11" Type="http://schemas.openxmlformats.org/officeDocument/2006/relationships/slide" Target="../slides/slide7.xml"/><Relationship Id="rId5" Type="http://schemas.openxmlformats.org/officeDocument/2006/relationships/slide" Target="../slides/slide21.xml"/><Relationship Id="rId15" Type="http://schemas.openxmlformats.org/officeDocument/2006/relationships/slide" Target="../slides/slide14.xml"/><Relationship Id="rId10" Type="http://schemas.openxmlformats.org/officeDocument/2006/relationships/slide" Target="../slides/slide5.xml"/><Relationship Id="rId19" Type="http://schemas.openxmlformats.org/officeDocument/2006/relationships/slide" Target="../slides/slide18.xml"/><Relationship Id="rId4" Type="http://schemas.openxmlformats.org/officeDocument/2006/relationships/image" Target="../media/image7.emf"/><Relationship Id="rId9" Type="http://schemas.openxmlformats.org/officeDocument/2006/relationships/slide" Target="../slides/slide4.xml"/><Relationship Id="rId14" Type="http://schemas.openxmlformats.org/officeDocument/2006/relationships/slide" Target="../slides/slide34.xml"/><Relationship Id="rId22" Type="http://schemas.openxmlformats.org/officeDocument/2006/relationships/slide" Target="../slides/slide1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13" Type="http://schemas.openxmlformats.org/officeDocument/2006/relationships/slide" Target="../slides/slide28.xml"/><Relationship Id="rId18" Type="http://schemas.openxmlformats.org/officeDocument/2006/relationships/slide" Target="../slides/slide17.xml"/><Relationship Id="rId3" Type="http://schemas.openxmlformats.org/officeDocument/2006/relationships/image" Target="../media/image6.emf"/><Relationship Id="rId21" Type="http://schemas.openxmlformats.org/officeDocument/2006/relationships/slide" Target="../slides/slide20.xml"/><Relationship Id="rId7" Type="http://schemas.openxmlformats.org/officeDocument/2006/relationships/slide" Target="../slides/slide2.xml"/><Relationship Id="rId12" Type="http://schemas.openxmlformats.org/officeDocument/2006/relationships/slide" Target="../slides/slide24.xml"/><Relationship Id="rId17" Type="http://schemas.openxmlformats.org/officeDocument/2006/relationships/slide" Target="../slides/slide16.xml"/><Relationship Id="rId2" Type="http://schemas.openxmlformats.org/officeDocument/2006/relationships/image" Target="../media/image5.emf"/><Relationship Id="rId16" Type="http://schemas.openxmlformats.org/officeDocument/2006/relationships/slide" Target="../slides/slide15.xml"/><Relationship Id="rId20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11" Type="http://schemas.openxmlformats.org/officeDocument/2006/relationships/slide" Target="../slides/slide7.xml"/><Relationship Id="rId5" Type="http://schemas.openxmlformats.org/officeDocument/2006/relationships/slide" Target="../slides/slide21.xml"/><Relationship Id="rId15" Type="http://schemas.openxmlformats.org/officeDocument/2006/relationships/slide" Target="../slides/slide14.xml"/><Relationship Id="rId10" Type="http://schemas.openxmlformats.org/officeDocument/2006/relationships/slide" Target="../slides/slide5.xml"/><Relationship Id="rId19" Type="http://schemas.openxmlformats.org/officeDocument/2006/relationships/slide" Target="../slides/slide18.xml"/><Relationship Id="rId4" Type="http://schemas.openxmlformats.org/officeDocument/2006/relationships/image" Target="../media/image7.emf"/><Relationship Id="rId9" Type="http://schemas.openxmlformats.org/officeDocument/2006/relationships/slide" Target="../slides/slide4.xml"/><Relationship Id="rId14" Type="http://schemas.openxmlformats.org/officeDocument/2006/relationships/slide" Target="../slides/slide34.xml"/><Relationship Id="rId22" Type="http://schemas.openxmlformats.org/officeDocument/2006/relationships/slide" Target="../slides/slide1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13" Type="http://schemas.openxmlformats.org/officeDocument/2006/relationships/slide" Target="../slides/slide28.xml"/><Relationship Id="rId18" Type="http://schemas.openxmlformats.org/officeDocument/2006/relationships/slide" Target="../slides/slide17.xml"/><Relationship Id="rId3" Type="http://schemas.openxmlformats.org/officeDocument/2006/relationships/image" Target="../media/image6.emf"/><Relationship Id="rId21" Type="http://schemas.openxmlformats.org/officeDocument/2006/relationships/slide" Target="../slides/slide20.xml"/><Relationship Id="rId7" Type="http://schemas.openxmlformats.org/officeDocument/2006/relationships/slide" Target="../slides/slide2.xml"/><Relationship Id="rId12" Type="http://schemas.openxmlformats.org/officeDocument/2006/relationships/slide" Target="../slides/slide24.xml"/><Relationship Id="rId17" Type="http://schemas.openxmlformats.org/officeDocument/2006/relationships/slide" Target="../slides/slide16.xml"/><Relationship Id="rId2" Type="http://schemas.openxmlformats.org/officeDocument/2006/relationships/image" Target="../media/image5.emf"/><Relationship Id="rId16" Type="http://schemas.openxmlformats.org/officeDocument/2006/relationships/slide" Target="../slides/slide15.xml"/><Relationship Id="rId20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11" Type="http://schemas.openxmlformats.org/officeDocument/2006/relationships/slide" Target="../slides/slide7.xml"/><Relationship Id="rId5" Type="http://schemas.openxmlformats.org/officeDocument/2006/relationships/slide" Target="../slides/slide21.xml"/><Relationship Id="rId15" Type="http://schemas.openxmlformats.org/officeDocument/2006/relationships/slide" Target="../slides/slide14.xml"/><Relationship Id="rId10" Type="http://schemas.openxmlformats.org/officeDocument/2006/relationships/slide" Target="../slides/slide5.xml"/><Relationship Id="rId19" Type="http://schemas.openxmlformats.org/officeDocument/2006/relationships/slide" Target="../slides/slide18.xml"/><Relationship Id="rId4" Type="http://schemas.openxmlformats.org/officeDocument/2006/relationships/image" Target="../media/image7.emf"/><Relationship Id="rId9" Type="http://schemas.openxmlformats.org/officeDocument/2006/relationships/slide" Target="../slides/slide4.xml"/><Relationship Id="rId14" Type="http://schemas.openxmlformats.org/officeDocument/2006/relationships/slide" Target="../slides/slide34.xml"/><Relationship Id="rId22" Type="http://schemas.openxmlformats.org/officeDocument/2006/relationships/slide" Target="../slides/slide1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3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10.xml"/><Relationship Id="rId2" Type="http://schemas.openxmlformats.org/officeDocument/2006/relationships/image" Target="../media/image5.emf"/><Relationship Id="rId16" Type="http://schemas.openxmlformats.org/officeDocument/2006/relationships/slide" Target="../slides/slide2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23.xml"/><Relationship Id="rId2" Type="http://schemas.openxmlformats.org/officeDocument/2006/relationships/image" Target="../media/image5.emf"/><Relationship Id="rId16" Type="http://schemas.openxmlformats.org/officeDocument/2006/relationships/slide" Target="../slides/slide2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0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23.xml"/><Relationship Id="rId2" Type="http://schemas.openxmlformats.org/officeDocument/2006/relationships/image" Target="../media/image5.emf"/><Relationship Id="rId16" Type="http://schemas.openxmlformats.org/officeDocument/2006/relationships/slide" Target="../slides/slide2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1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1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5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7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5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5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5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7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5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7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5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7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5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5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2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1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6" Type="http://schemas.openxmlformats.org/officeDocument/2006/relationships/slide" Target="../slides/slide3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9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9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32.xml"/><Relationship Id="rId2" Type="http://schemas.openxmlformats.org/officeDocument/2006/relationships/image" Target="../media/image5.emf"/><Relationship Id="rId16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33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9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17" Type="http://schemas.openxmlformats.org/officeDocument/2006/relationships/slide" Target="../slides/slide32.xml"/><Relationship Id="rId2" Type="http://schemas.openxmlformats.org/officeDocument/2006/relationships/image" Target="../media/image5.emf"/><Relationship Id="rId16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33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29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6" Type="http://schemas.openxmlformats.org/officeDocument/2006/relationships/slide" Target="../slides/slide3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33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1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6" Type="http://schemas.openxmlformats.org/officeDocument/2006/relationships/slide" Target="../slides/slide3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9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1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6" Type="http://schemas.openxmlformats.org/officeDocument/2006/relationships/slide" Target="../slides/slide2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3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1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6" Type="http://schemas.openxmlformats.org/officeDocument/2006/relationships/slide" Target="../slides/slide3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9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1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6" Type="http://schemas.openxmlformats.org/officeDocument/2006/relationships/slide" Target="../slides/slide3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5" Type="http://schemas.openxmlformats.org/officeDocument/2006/relationships/slide" Target="../slides/slide29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Relationship Id="rId14" Type="http://schemas.openxmlformats.org/officeDocument/2006/relationships/slide" Target="../slides/slide3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5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5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35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6.xml"/><Relationship Id="rId3" Type="http://schemas.openxmlformats.org/officeDocument/2006/relationships/image" Target="../media/image6.emf"/><Relationship Id="rId7" Type="http://schemas.openxmlformats.org/officeDocument/2006/relationships/slide" Target="../slides/slide4.xml"/><Relationship Id="rId12" Type="http://schemas.openxmlformats.org/officeDocument/2006/relationships/slide" Target="../slides/slide34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28.xml"/><Relationship Id="rId5" Type="http://schemas.openxmlformats.org/officeDocument/2006/relationships/slide" Target="../slides/slide2.xml"/><Relationship Id="rId10" Type="http://schemas.openxmlformats.org/officeDocument/2006/relationships/slide" Target="../slides/slide24.xml"/><Relationship Id="rId4" Type="http://schemas.openxmlformats.org/officeDocument/2006/relationships/image" Target="../media/image7.emf"/><Relationship Id="rId9" Type="http://schemas.openxmlformats.org/officeDocument/2006/relationships/slide" Target="../slides/sl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77A4F-3051-7B4E-AB72-9ACFC634D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E750216-4FEE-DD41-9D61-2EAE8CFAAC24}"/>
              </a:ext>
            </a:extLst>
          </p:cNvPr>
          <p:cNvGrpSpPr/>
          <p:nvPr userDrawn="1"/>
        </p:nvGrpSpPr>
        <p:grpSpPr>
          <a:xfrm>
            <a:off x="0" y="1379096"/>
            <a:ext cx="9983449" cy="1738859"/>
            <a:chOff x="0" y="3162925"/>
            <a:chExt cx="9983449" cy="17388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12D51C-EE3B-634B-8FED-3B8567FFB39A}"/>
                </a:ext>
              </a:extLst>
            </p:cNvPr>
            <p:cNvSpPr/>
            <p:nvPr userDrawn="1"/>
          </p:nvSpPr>
          <p:spPr>
            <a:xfrm>
              <a:off x="0" y="3162925"/>
              <a:ext cx="9863528" cy="1738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E1E420-62A7-C947-A2E7-37CEA873D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59865" y="3429000"/>
              <a:ext cx="2158285" cy="117897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0C8E93-ED3A-3541-840E-ADC8810A99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57993" y="3469924"/>
              <a:ext cx="0" cy="1160837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CD0E46-ABDB-0243-AD5A-A326A9762F41}"/>
                </a:ext>
              </a:extLst>
            </p:cNvPr>
            <p:cNvSpPr txBox="1"/>
            <p:nvPr userDrawn="1"/>
          </p:nvSpPr>
          <p:spPr>
            <a:xfrm>
              <a:off x="3192912" y="3387824"/>
              <a:ext cx="6790537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Understanding Patient and Healthcare </a:t>
              </a:r>
              <a:b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Provider Perceptions of Psoriatic Disease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chemeClr val="accent1"/>
                  </a:solidFill>
                </a:rPr>
                <a:t>UPLIFT Survey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79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3111A5B-9F9E-4BC8-85F4-77BE9EF4B690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56E8A0B-B943-DF4E-8804-473DEF7A34AF}"/>
                </a:ext>
              </a:extLst>
            </p:cNvPr>
            <p:cNvSpPr/>
            <p:nvPr userDrawn="1"/>
          </p:nvSpPr>
          <p:spPr>
            <a:xfrm>
              <a:off x="135541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PsO Disease Burden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42DE5985-F9C5-C84C-B4FA-5D8D96D26602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Unmet Treatment 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Need in PsO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85FD726-7943-5C48-95FD-0E557E4DB5E5}"/>
                </a:ext>
              </a:extLst>
            </p:cNvPr>
            <p:cNvGrpSpPr/>
            <p:nvPr userDrawn="1"/>
          </p:nvGrpSpPr>
          <p:grpSpPr>
            <a:xfrm>
              <a:off x="3026896" y="5903648"/>
              <a:ext cx="1625797" cy="478800"/>
              <a:chOff x="3352800" y="5903648"/>
              <a:chExt cx="1625797" cy="478800"/>
            </a:xfrm>
          </p:grpSpPr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7A685905-9DF4-C84D-B3B5-C5CB701E65D1}"/>
                  </a:ext>
                </a:extLst>
              </p:cNvPr>
              <p:cNvSpPr/>
              <p:nvPr userDrawn="1"/>
            </p:nvSpPr>
            <p:spPr>
              <a:xfrm>
                <a:off x="3352800" y="5903648"/>
                <a:ext cx="1625797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 dirty="0">
                    <a:solidFill>
                      <a:schemeClr val="tx2"/>
                    </a:solidFill>
                  </a:rPr>
                  <a:t>Undiagnosed PsA in PsO</a:t>
                </a: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D620F3E-4FF3-5142-A90B-67D51C2A53FF}"/>
                  </a:ext>
                </a:extLst>
              </p:cNvPr>
              <p:cNvGrpSpPr/>
              <p:nvPr userDrawn="1"/>
            </p:nvGrpSpPr>
            <p:grpSpPr>
              <a:xfrm>
                <a:off x="3952667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90EF8A-BB85-104A-B68D-9747F7EB84D3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09E34B3C-311F-A549-B808-62BF216986AF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95C0A43E-8407-5C41-8EB5-C494841381A3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B5D5CC5-6EF5-1942-B665-8D20B12D4F6D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785637FE-DE03-8345-84AB-1654DCC10292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 dirty="0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085182A-CFD3-BF4E-8360-5336019A2C73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95D8D8DD-2CB3-924B-93EC-F80BEB869E40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D67247AD-E4AE-9B49-BCFF-B826F5C7699B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48F377AE-4C84-6A4F-A460-1CEA3BF98544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id="{CE65C2D2-7A2F-4211-887F-4C1218CEFBF7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46" name="Round Same Side Corner Rectangle 38">
            <a:extLst>
              <a:ext uri="{FF2B5EF4-FFF2-40B4-BE49-F238E27FC236}">
                <a16:creationId xmlns:a16="http://schemas.microsoft.com/office/drawing/2014/main" id="{BCBFC958-1141-41C0-82EE-43E1C09436A2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7" name="Round Same Side Corner Rectangle 39">
            <a:extLst>
              <a:ext uri="{FF2B5EF4-FFF2-40B4-BE49-F238E27FC236}">
                <a16:creationId xmlns:a16="http://schemas.microsoft.com/office/drawing/2014/main" id="{4D13C2CD-D703-4E1C-AD63-4515B3F27923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48" name="Round Same Side Corner Rectangle 40">
            <a:extLst>
              <a:ext uri="{FF2B5EF4-FFF2-40B4-BE49-F238E27FC236}">
                <a16:creationId xmlns:a16="http://schemas.microsoft.com/office/drawing/2014/main" id="{DE539B8B-8974-4AB4-9D5F-A6329E291589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9" name="Round Same Side Corner Rectangle 41">
            <a:extLst>
              <a:ext uri="{FF2B5EF4-FFF2-40B4-BE49-F238E27FC236}">
                <a16:creationId xmlns:a16="http://schemas.microsoft.com/office/drawing/2014/main" id="{74E9E63C-311D-4EDC-B0FD-E56BBD3A6121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50" name="Round Same Side Corner Rectangle 42">
            <a:extLst>
              <a:ext uri="{FF2B5EF4-FFF2-40B4-BE49-F238E27FC236}">
                <a16:creationId xmlns:a16="http://schemas.microsoft.com/office/drawing/2014/main" id="{8C520382-4408-4170-804A-0EC04468C96C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52" name="Round Same Side Corner Rectangle 37">
            <a:extLst>
              <a:ext uri="{FF2B5EF4-FFF2-40B4-BE49-F238E27FC236}">
                <a16:creationId xmlns:a16="http://schemas.microsoft.com/office/drawing/2014/main" id="{8D6EE205-A87D-4EBE-B685-FB23FD7F6C81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53" name="Rectangle 52">
            <a:hlinkClick r:id="rId5" action="ppaction://hlinksldjump"/>
            <a:extLst>
              <a:ext uri="{FF2B5EF4-FFF2-40B4-BE49-F238E27FC236}">
                <a16:creationId xmlns:a16="http://schemas.microsoft.com/office/drawing/2014/main" id="{9F2C6348-A402-4686-A327-EC40591EAC0E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72572-43A3-4FE4-8D09-2B17CC5EDE54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DAE902-9CDE-4FD7-AC49-B1ABCE83607E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6" action="ppaction://hlinksldjump"/>
            <a:extLst>
              <a:ext uri="{FF2B5EF4-FFF2-40B4-BE49-F238E27FC236}">
                <a16:creationId xmlns:a16="http://schemas.microsoft.com/office/drawing/2014/main" id="{D4B082E9-F845-40B6-94A8-76B7673EA81C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7" action="ppaction://hlinksldjump"/>
            <a:extLst>
              <a:ext uri="{FF2B5EF4-FFF2-40B4-BE49-F238E27FC236}">
                <a16:creationId xmlns:a16="http://schemas.microsoft.com/office/drawing/2014/main" id="{16CB08A6-4E9D-4128-B220-019524A97D69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8" action="ppaction://hlinksldjump"/>
            <a:extLst>
              <a:ext uri="{FF2B5EF4-FFF2-40B4-BE49-F238E27FC236}">
                <a16:creationId xmlns:a16="http://schemas.microsoft.com/office/drawing/2014/main" id="{0B95BAA3-F979-4C44-AFC1-4D9E0E9DAD50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hlinkClick r:id="rId9" action="ppaction://hlinksldjump"/>
            <a:extLst>
              <a:ext uri="{FF2B5EF4-FFF2-40B4-BE49-F238E27FC236}">
                <a16:creationId xmlns:a16="http://schemas.microsoft.com/office/drawing/2014/main" id="{EE24C4B2-9997-4FF7-AAB7-D6F343A57BE7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10" action="ppaction://hlinksldjump"/>
            <a:extLst>
              <a:ext uri="{FF2B5EF4-FFF2-40B4-BE49-F238E27FC236}">
                <a16:creationId xmlns:a16="http://schemas.microsoft.com/office/drawing/2014/main" id="{77D7F938-9B6C-46EC-BCF6-3D4B94A9CF2A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11" action="ppaction://hlinksldjump"/>
            <a:extLst>
              <a:ext uri="{FF2B5EF4-FFF2-40B4-BE49-F238E27FC236}">
                <a16:creationId xmlns:a16="http://schemas.microsoft.com/office/drawing/2014/main" id="{43D1613F-EEE0-4BF1-BE7F-86E21569794E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12" action="ppaction://hlinksldjump"/>
            <a:extLst>
              <a:ext uri="{FF2B5EF4-FFF2-40B4-BE49-F238E27FC236}">
                <a16:creationId xmlns:a16="http://schemas.microsoft.com/office/drawing/2014/main" id="{D6E9858E-EA42-4E15-9A98-9C0390F265E8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9" action="ppaction://hlinksldjump"/>
            <a:extLst>
              <a:ext uri="{FF2B5EF4-FFF2-40B4-BE49-F238E27FC236}">
                <a16:creationId xmlns:a16="http://schemas.microsoft.com/office/drawing/2014/main" id="{A6C83D38-1888-4DA4-927C-103395C1222B}"/>
              </a:ext>
            </a:extLst>
          </p:cNvPr>
          <p:cNvSpPr/>
          <p:nvPr userDrawn="1"/>
        </p:nvSpPr>
        <p:spPr>
          <a:xfrm>
            <a:off x="2013855" y="6082227"/>
            <a:ext cx="1509274" cy="2785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" name="Rectangle 61">
            <a:hlinkClick r:id="rId13" action="ppaction://hlinksldjump"/>
            <a:extLst>
              <a:ext uri="{FF2B5EF4-FFF2-40B4-BE49-F238E27FC236}">
                <a16:creationId xmlns:a16="http://schemas.microsoft.com/office/drawing/2014/main" id="{BF9F8991-D29B-433D-AE8F-6071E69C4BEA}"/>
              </a:ext>
            </a:extLst>
          </p:cNvPr>
          <p:cNvSpPr/>
          <p:nvPr userDrawn="1"/>
        </p:nvSpPr>
        <p:spPr>
          <a:xfrm>
            <a:off x="3727929" y="5527633"/>
            <a:ext cx="1509274" cy="4229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rId14" action="ppaction://hlinksldjump"/>
            <a:extLst>
              <a:ext uri="{FF2B5EF4-FFF2-40B4-BE49-F238E27FC236}">
                <a16:creationId xmlns:a16="http://schemas.microsoft.com/office/drawing/2014/main" id="{9336F879-496B-43BB-A149-093C29BC797B}"/>
              </a:ext>
            </a:extLst>
          </p:cNvPr>
          <p:cNvSpPr/>
          <p:nvPr userDrawn="1"/>
        </p:nvSpPr>
        <p:spPr>
          <a:xfrm>
            <a:off x="5320871" y="5951193"/>
            <a:ext cx="1509274" cy="3900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rId15" action="ppaction://hlinksldjump"/>
            <a:extLst>
              <a:ext uri="{FF2B5EF4-FFF2-40B4-BE49-F238E27FC236}">
                <a16:creationId xmlns:a16="http://schemas.microsoft.com/office/drawing/2014/main" id="{49F17967-FBEC-427D-81BF-89F1B695FA72}"/>
              </a:ext>
            </a:extLst>
          </p:cNvPr>
          <p:cNvSpPr/>
          <p:nvPr userDrawn="1"/>
        </p:nvSpPr>
        <p:spPr>
          <a:xfrm>
            <a:off x="7042095" y="5951192"/>
            <a:ext cx="1509274" cy="40962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ED85FFB-9634-42FD-B631-95AF99F5E039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556098A-CD85-4238-B583-7011930D0F18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BABD36B-0A38-4D96-AB25-D65FB6BED159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D628571-089F-4CAE-A42A-19EAF8D6659F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E4FC0C6-EA02-497E-8308-8E5BE87F40B6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973D7E9-B613-4894-B1F4-A873D28916AC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ADCA2E6-9A09-4805-9253-87DF79E79133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1DE2C0E-20B6-4CA8-AD6F-41C886EAA230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832C6AB-BB4D-483D-BA62-E8EE5DBF8855}"/>
              </a:ext>
            </a:extLst>
          </p:cNvPr>
          <p:cNvSpPr/>
          <p:nvPr userDrawn="1"/>
        </p:nvSpPr>
        <p:spPr>
          <a:xfrm>
            <a:off x="2571345" y="5950550"/>
            <a:ext cx="78658" cy="78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B8E5C18-510A-40E1-B001-C5918970BF7C}"/>
              </a:ext>
            </a:extLst>
          </p:cNvPr>
          <p:cNvSpPr/>
          <p:nvPr userDrawn="1"/>
        </p:nvSpPr>
        <p:spPr>
          <a:xfrm>
            <a:off x="2745048" y="5950550"/>
            <a:ext cx="78658" cy="7865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80AF7FB-AD80-4542-946A-DA020FBAF0AD}"/>
              </a:ext>
            </a:extLst>
          </p:cNvPr>
          <p:cNvSpPr/>
          <p:nvPr userDrawn="1"/>
        </p:nvSpPr>
        <p:spPr>
          <a:xfrm>
            <a:off x="2915121" y="5950550"/>
            <a:ext cx="78658" cy="7865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hlinkClick r:id="rId9" action="ppaction://hlinksldjump"/>
            <a:extLst>
              <a:ext uri="{FF2B5EF4-FFF2-40B4-BE49-F238E27FC236}">
                <a16:creationId xmlns:a16="http://schemas.microsoft.com/office/drawing/2014/main" id="{19338EB9-4B99-45AB-9E16-224CB6C8353C}"/>
              </a:ext>
            </a:extLst>
          </p:cNvPr>
          <p:cNvSpPr/>
          <p:nvPr userDrawn="1"/>
        </p:nvSpPr>
        <p:spPr>
          <a:xfrm>
            <a:off x="2554991" y="5930570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hlinkClick r:id="rId16" action="ppaction://hlinksldjump"/>
            <a:extLst>
              <a:ext uri="{FF2B5EF4-FFF2-40B4-BE49-F238E27FC236}">
                <a16:creationId xmlns:a16="http://schemas.microsoft.com/office/drawing/2014/main" id="{C8FE965F-71BB-4B9C-8321-5C1527A95D2C}"/>
              </a:ext>
            </a:extLst>
          </p:cNvPr>
          <p:cNvSpPr/>
          <p:nvPr userDrawn="1"/>
        </p:nvSpPr>
        <p:spPr>
          <a:xfrm>
            <a:off x="2720500" y="5930570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hlinkClick r:id="rId17" action="ppaction://hlinksldjump"/>
            <a:extLst>
              <a:ext uri="{FF2B5EF4-FFF2-40B4-BE49-F238E27FC236}">
                <a16:creationId xmlns:a16="http://schemas.microsoft.com/office/drawing/2014/main" id="{BCA1DBD2-8676-4028-BC50-CCAE3AB4A427}"/>
              </a:ext>
            </a:extLst>
          </p:cNvPr>
          <p:cNvSpPr/>
          <p:nvPr userDrawn="1"/>
        </p:nvSpPr>
        <p:spPr>
          <a:xfrm>
            <a:off x="2885741" y="5930570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07E2FA5-834E-ED45-939D-324B4E5CC251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9A991A6-81A1-2C44-A997-C8369DACF818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681316" y="5903648"/>
              <a:chExt cx="1625799" cy="478800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78891DA5-8FAD-044B-9459-B2A9D02B563B}"/>
                  </a:ext>
                </a:extLst>
              </p:cNvPr>
              <p:cNvSpPr/>
              <p:nvPr userDrawn="1"/>
            </p:nvSpPr>
            <p:spPr>
              <a:xfrm>
                <a:off x="1681316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bg1"/>
                    </a:solidFill>
                  </a:rPr>
                  <a:t>PsO</a:t>
                </a:r>
                <a:r>
                  <a:rPr lang="en-US" sz="1000" b="1">
                    <a:solidFill>
                      <a:schemeClr val="bg1"/>
                    </a:solidFill>
                  </a:rPr>
                  <a:t> Disease Burden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260F3CD-4F63-5D42-8E68-44DCCB955CB5}"/>
                  </a:ext>
                </a:extLst>
              </p:cNvPr>
              <p:cNvGrpSpPr/>
              <p:nvPr userDrawn="1"/>
            </p:nvGrpSpPr>
            <p:grpSpPr>
              <a:xfrm>
                <a:off x="2281183" y="5938159"/>
                <a:ext cx="422434" cy="78658"/>
                <a:chOff x="2228844" y="5938159"/>
                <a:chExt cx="422434" cy="78658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4AE0775-140A-124F-978B-83CED5E82098}"/>
                    </a:ext>
                  </a:extLst>
                </p:cNvPr>
                <p:cNvSpPr/>
                <p:nvPr userDrawn="1"/>
              </p:nvSpPr>
              <p:spPr>
                <a:xfrm>
                  <a:off x="2228844" y="5938159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7598FD93-2656-4B4B-B14C-7B6161718E82}"/>
                    </a:ext>
                  </a:extLst>
                </p:cNvPr>
                <p:cNvSpPr/>
                <p:nvPr userDrawn="1"/>
              </p:nvSpPr>
              <p:spPr>
                <a:xfrm>
                  <a:off x="2402547" y="5938159"/>
                  <a:ext cx="78658" cy="786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96DB449F-F552-2643-8B2F-05299EE6FBBC}"/>
                    </a:ext>
                  </a:extLst>
                </p:cNvPr>
                <p:cNvSpPr/>
                <p:nvPr userDrawn="1"/>
              </p:nvSpPr>
              <p:spPr>
                <a:xfrm>
                  <a:off x="2572620" y="5938159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F534EB9-6F01-0042-A1D9-231A94A23835}"/>
                </a:ext>
              </a:extLst>
            </p:cNvPr>
            <p:cNvGrpSpPr/>
            <p:nvPr userDrawn="1"/>
          </p:nvGrpSpPr>
          <p:grpSpPr>
            <a:xfrm>
              <a:off x="3026896" y="5903648"/>
              <a:ext cx="1625799" cy="478800"/>
              <a:chOff x="3352800" y="5903648"/>
              <a:chExt cx="1625799" cy="478800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FD9952E7-58C7-A24C-9CC2-59A171BE101C}"/>
                  </a:ext>
                </a:extLst>
              </p:cNvPr>
              <p:cNvSpPr/>
              <p:nvPr userDrawn="1"/>
            </p:nvSpPr>
            <p:spPr>
              <a:xfrm>
                <a:off x="3352800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 dirty="0">
                    <a:solidFill>
                      <a:schemeClr val="tx2"/>
                    </a:solidFill>
                  </a:rPr>
                  <a:t>Undiagnosed PsA in PsO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E6F69061-D538-D943-A70B-CC6B4374DA8E}"/>
                  </a:ext>
                </a:extLst>
              </p:cNvPr>
              <p:cNvGrpSpPr/>
              <p:nvPr userDrawn="1"/>
            </p:nvGrpSpPr>
            <p:grpSpPr>
              <a:xfrm>
                <a:off x="3952667" y="5937518"/>
                <a:ext cx="426064" cy="79941"/>
                <a:chOff x="2194332" y="5937518"/>
                <a:chExt cx="426064" cy="79941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0E7CF7D-6CA5-7547-807E-971F44C624C5}"/>
                    </a:ext>
                  </a:extLst>
                </p:cNvPr>
                <p:cNvSpPr/>
                <p:nvPr userDrawn="1"/>
              </p:nvSpPr>
              <p:spPr>
                <a:xfrm>
                  <a:off x="2194332" y="5937518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4496F193-EE80-BE4B-94E2-332215F8D600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22EFD5BF-4FAB-C640-8AA5-1991B7B9862B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AF16F8B-785F-3842-BDF9-1E7CC7A15781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D5F8E644-65A2-8C49-A87A-AE26C7801944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7FBBCF6-6574-AA42-B5D8-588B1A10F026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26FD005F-1009-314A-B965-49BC6C3C3673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0CE5B2C7-3741-5C4F-BFA2-5025E1839F4E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8FE51D28-66BC-5744-AE95-5F8A78F4D142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974CEBE4-4D3B-CC40-B2BC-871E5EF108B4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</p:grp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id="{5A0EDFAD-0976-4250-B7A0-CB0C14A87DCA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46" name="Round Same Side Corner Rectangle 38">
            <a:extLst>
              <a:ext uri="{FF2B5EF4-FFF2-40B4-BE49-F238E27FC236}">
                <a16:creationId xmlns:a16="http://schemas.microsoft.com/office/drawing/2014/main" id="{DA56467B-704F-4D84-B43F-022E77B0BF8F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7" name="Round Same Side Corner Rectangle 39">
            <a:extLst>
              <a:ext uri="{FF2B5EF4-FFF2-40B4-BE49-F238E27FC236}">
                <a16:creationId xmlns:a16="http://schemas.microsoft.com/office/drawing/2014/main" id="{C8A897AB-E6ED-4C45-AFE3-F45587E04312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48" name="Round Same Side Corner Rectangle 40">
            <a:extLst>
              <a:ext uri="{FF2B5EF4-FFF2-40B4-BE49-F238E27FC236}">
                <a16:creationId xmlns:a16="http://schemas.microsoft.com/office/drawing/2014/main" id="{8A9958CC-62D0-430F-8DEB-EC9288FABF8C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9" name="Round Same Side Corner Rectangle 41">
            <a:extLst>
              <a:ext uri="{FF2B5EF4-FFF2-40B4-BE49-F238E27FC236}">
                <a16:creationId xmlns:a16="http://schemas.microsoft.com/office/drawing/2014/main" id="{6E134EB7-D995-4DF7-A199-E6EB5EE3B70F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52" name="Round Same Side Corner Rectangle 42">
            <a:extLst>
              <a:ext uri="{FF2B5EF4-FFF2-40B4-BE49-F238E27FC236}">
                <a16:creationId xmlns:a16="http://schemas.microsoft.com/office/drawing/2014/main" id="{E575EC1E-4C43-4E93-92E1-08680EF48D98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53" name="Round Same Side Corner Rectangle 37">
            <a:extLst>
              <a:ext uri="{FF2B5EF4-FFF2-40B4-BE49-F238E27FC236}">
                <a16:creationId xmlns:a16="http://schemas.microsoft.com/office/drawing/2014/main" id="{70FE1D0E-086E-461A-86D7-700AB591B63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54" name="Rectangle 53">
            <a:hlinkClick r:id="rId5" action="ppaction://hlinksldjump"/>
            <a:extLst>
              <a:ext uri="{FF2B5EF4-FFF2-40B4-BE49-F238E27FC236}">
                <a16:creationId xmlns:a16="http://schemas.microsoft.com/office/drawing/2014/main" id="{6D8647A2-3B8B-4B7D-9C44-8BC3CF8FCFE9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815D28-63F4-4F31-A206-D8B08C60E9F4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A907751-4A34-4BB2-902B-33E403261EC7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6" action="ppaction://hlinksldjump"/>
            <a:extLst>
              <a:ext uri="{FF2B5EF4-FFF2-40B4-BE49-F238E27FC236}">
                <a16:creationId xmlns:a16="http://schemas.microsoft.com/office/drawing/2014/main" id="{1607ADAD-78AA-4754-9B53-4F84DA334A75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7" action="ppaction://hlinksldjump"/>
            <a:extLst>
              <a:ext uri="{FF2B5EF4-FFF2-40B4-BE49-F238E27FC236}">
                <a16:creationId xmlns:a16="http://schemas.microsoft.com/office/drawing/2014/main" id="{A83FF5CD-D099-45F5-A361-52D89F47D598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hlinkClick r:id="rId8" action="ppaction://hlinksldjump"/>
            <a:extLst>
              <a:ext uri="{FF2B5EF4-FFF2-40B4-BE49-F238E27FC236}">
                <a16:creationId xmlns:a16="http://schemas.microsoft.com/office/drawing/2014/main" id="{79481EF2-FF3C-4A56-AC28-6D0B88867235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9" action="ppaction://hlinksldjump"/>
            <a:extLst>
              <a:ext uri="{FF2B5EF4-FFF2-40B4-BE49-F238E27FC236}">
                <a16:creationId xmlns:a16="http://schemas.microsoft.com/office/drawing/2014/main" id="{E674FFEA-D189-49E7-8688-DEBFFEA3D2B2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rId10" action="ppaction://hlinksldjump"/>
            <a:extLst>
              <a:ext uri="{FF2B5EF4-FFF2-40B4-BE49-F238E27FC236}">
                <a16:creationId xmlns:a16="http://schemas.microsoft.com/office/drawing/2014/main" id="{2E4B61E3-0BA4-4CD3-950D-A4F068AD4675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11" action="ppaction://hlinksldjump"/>
            <a:extLst>
              <a:ext uri="{FF2B5EF4-FFF2-40B4-BE49-F238E27FC236}">
                <a16:creationId xmlns:a16="http://schemas.microsoft.com/office/drawing/2014/main" id="{FA65F124-571C-4216-B179-37460DFC78AC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hlinkClick r:id="rId12" action="ppaction://hlinksldjump"/>
            <a:extLst>
              <a:ext uri="{FF2B5EF4-FFF2-40B4-BE49-F238E27FC236}">
                <a16:creationId xmlns:a16="http://schemas.microsoft.com/office/drawing/2014/main" id="{7E6FCC3E-3F91-450E-AB72-9C5BC07A683E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rId9" action="ppaction://hlinksldjump"/>
            <a:extLst>
              <a:ext uri="{FF2B5EF4-FFF2-40B4-BE49-F238E27FC236}">
                <a16:creationId xmlns:a16="http://schemas.microsoft.com/office/drawing/2014/main" id="{3B0FE3BE-25BA-4512-BE3A-54561EDC9487}"/>
              </a:ext>
            </a:extLst>
          </p:cNvPr>
          <p:cNvSpPr/>
          <p:nvPr userDrawn="1"/>
        </p:nvSpPr>
        <p:spPr>
          <a:xfrm>
            <a:off x="201385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rId13" action="ppaction://hlinksldjump"/>
            <a:extLst>
              <a:ext uri="{FF2B5EF4-FFF2-40B4-BE49-F238E27FC236}">
                <a16:creationId xmlns:a16="http://schemas.microsoft.com/office/drawing/2014/main" id="{81CA33FC-7C33-4873-83DB-16C5340E093F}"/>
              </a:ext>
            </a:extLst>
          </p:cNvPr>
          <p:cNvSpPr/>
          <p:nvPr userDrawn="1"/>
        </p:nvSpPr>
        <p:spPr>
          <a:xfrm>
            <a:off x="3695072" y="5971967"/>
            <a:ext cx="1509274" cy="3815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14" action="ppaction://hlinksldjump"/>
            <a:extLst>
              <a:ext uri="{FF2B5EF4-FFF2-40B4-BE49-F238E27FC236}">
                <a16:creationId xmlns:a16="http://schemas.microsoft.com/office/drawing/2014/main" id="{82502E63-6EC7-42FF-8488-1B13AF36D444}"/>
              </a:ext>
            </a:extLst>
          </p:cNvPr>
          <p:cNvSpPr/>
          <p:nvPr userDrawn="1"/>
        </p:nvSpPr>
        <p:spPr>
          <a:xfrm>
            <a:off x="5320871" y="5949910"/>
            <a:ext cx="1509274" cy="4035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15" action="ppaction://hlinksldjump"/>
            <a:extLst>
              <a:ext uri="{FF2B5EF4-FFF2-40B4-BE49-F238E27FC236}">
                <a16:creationId xmlns:a16="http://schemas.microsoft.com/office/drawing/2014/main" id="{874C1D08-A610-44A6-881B-0CDC85BAA530}"/>
              </a:ext>
            </a:extLst>
          </p:cNvPr>
          <p:cNvSpPr/>
          <p:nvPr userDrawn="1"/>
        </p:nvSpPr>
        <p:spPr>
          <a:xfrm>
            <a:off x="7042095" y="5949910"/>
            <a:ext cx="1509274" cy="4035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326F6DA-F641-4FDD-B105-F5F7D70FF957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4ACCBD8-24CA-4A34-93A3-DD5F192418A2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D70BCB7-86E1-4EE9-B656-DBB02F1C7038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BBF2928-BFE0-47BA-B160-02680F20D7EB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91593D4-CCAC-4D9A-A24A-1D4F84A5AB89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46DBB73-EAFA-4BC2-A0B7-2A8413535DE3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9E68CEE-C0C0-4DA8-A970-0D2508111EE6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7E7DC3F-91D3-4FD2-8229-DC2CB7674FB7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hlinkClick r:id="rId9" action="ppaction://hlinksldjump"/>
            <a:extLst>
              <a:ext uri="{FF2B5EF4-FFF2-40B4-BE49-F238E27FC236}">
                <a16:creationId xmlns:a16="http://schemas.microsoft.com/office/drawing/2014/main" id="{1E2FE047-FC3B-48D1-9E0B-F54293DF32B1}"/>
              </a:ext>
            </a:extLst>
          </p:cNvPr>
          <p:cNvSpPr/>
          <p:nvPr userDrawn="1"/>
        </p:nvSpPr>
        <p:spPr>
          <a:xfrm>
            <a:off x="2554991" y="5930570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hlinkClick r:id="rId16" action="ppaction://hlinksldjump"/>
            <a:extLst>
              <a:ext uri="{FF2B5EF4-FFF2-40B4-BE49-F238E27FC236}">
                <a16:creationId xmlns:a16="http://schemas.microsoft.com/office/drawing/2014/main" id="{65753770-70CD-4C4F-8AC4-F869093BB7A8}"/>
              </a:ext>
            </a:extLst>
          </p:cNvPr>
          <p:cNvSpPr/>
          <p:nvPr userDrawn="1"/>
        </p:nvSpPr>
        <p:spPr>
          <a:xfrm>
            <a:off x="2720500" y="5930570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hlinkClick r:id="rId17" action="ppaction://hlinksldjump"/>
            <a:extLst>
              <a:ext uri="{FF2B5EF4-FFF2-40B4-BE49-F238E27FC236}">
                <a16:creationId xmlns:a16="http://schemas.microsoft.com/office/drawing/2014/main" id="{03085DF1-95CE-4789-AE2D-391F9157D806}"/>
              </a:ext>
            </a:extLst>
          </p:cNvPr>
          <p:cNvSpPr/>
          <p:nvPr userDrawn="1"/>
        </p:nvSpPr>
        <p:spPr>
          <a:xfrm>
            <a:off x="2885741" y="5930570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AC3948E-EBF4-5547-B3B2-79AC5A3EA852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9EB11B-84DA-DD40-AC22-B557E1115B17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681316" y="5903648"/>
              <a:chExt cx="1625799" cy="478800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F828754C-1BA6-C74D-98F4-1750A695836A}"/>
                  </a:ext>
                </a:extLst>
              </p:cNvPr>
              <p:cNvSpPr/>
              <p:nvPr userDrawn="1"/>
            </p:nvSpPr>
            <p:spPr>
              <a:xfrm>
                <a:off x="1681316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bg1"/>
                    </a:solidFill>
                  </a:rPr>
                  <a:t>PsO</a:t>
                </a:r>
                <a:r>
                  <a:rPr lang="en-US" sz="1000" b="1">
                    <a:solidFill>
                      <a:schemeClr val="bg1"/>
                    </a:solidFill>
                  </a:rPr>
                  <a:t> Disease Burden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2907F21-CFD1-D649-9F67-5D909ED47F64}"/>
                  </a:ext>
                </a:extLst>
              </p:cNvPr>
              <p:cNvGrpSpPr/>
              <p:nvPr userDrawn="1"/>
            </p:nvGrpSpPr>
            <p:grpSpPr>
              <a:xfrm>
                <a:off x="2281691" y="5938801"/>
                <a:ext cx="421926" cy="78658"/>
                <a:chOff x="2229352" y="5938801"/>
                <a:chExt cx="421926" cy="78658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87A12EFF-D8BC-D842-BC03-3F3C2DC16C12}"/>
                    </a:ext>
                  </a:extLst>
                </p:cNvPr>
                <p:cNvSpPr/>
                <p:nvPr userDrawn="1"/>
              </p:nvSpPr>
              <p:spPr>
                <a:xfrm>
                  <a:off x="2229352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204779AB-341C-1A40-AEC7-C8F0E4BD27F5}"/>
                    </a:ext>
                  </a:extLst>
                </p:cNvPr>
                <p:cNvSpPr/>
                <p:nvPr userDrawn="1"/>
              </p:nvSpPr>
              <p:spPr>
                <a:xfrm>
                  <a:off x="2402547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53E31440-734D-1545-B02C-36A980081335}"/>
                    </a:ext>
                  </a:extLst>
                </p:cNvPr>
                <p:cNvSpPr/>
                <p:nvPr userDrawn="1"/>
              </p:nvSpPr>
              <p:spPr>
                <a:xfrm>
                  <a:off x="2572620" y="5938801"/>
                  <a:ext cx="78658" cy="786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3CB3A2-E986-1840-B69B-F6DCCA057BD2}"/>
                </a:ext>
              </a:extLst>
            </p:cNvPr>
            <p:cNvGrpSpPr/>
            <p:nvPr userDrawn="1"/>
          </p:nvGrpSpPr>
          <p:grpSpPr>
            <a:xfrm>
              <a:off x="3026896" y="5903648"/>
              <a:ext cx="1625799" cy="478800"/>
              <a:chOff x="3352800" y="5903648"/>
              <a:chExt cx="1625799" cy="478800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07F64064-B969-B14F-A9F1-D821FF210BEE}"/>
                  </a:ext>
                </a:extLst>
              </p:cNvPr>
              <p:cNvSpPr/>
              <p:nvPr userDrawn="1"/>
            </p:nvSpPr>
            <p:spPr>
              <a:xfrm>
                <a:off x="3352800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 dirty="0">
                    <a:solidFill>
                      <a:schemeClr val="tx2"/>
                    </a:solidFill>
                  </a:rPr>
                  <a:t>Undiagnosed PsA in PsO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FAB382D-5312-4D4F-80BB-5A7C9CDB5A42}"/>
                  </a:ext>
                </a:extLst>
              </p:cNvPr>
              <p:cNvGrpSpPr/>
              <p:nvPr userDrawn="1"/>
            </p:nvGrpSpPr>
            <p:grpSpPr>
              <a:xfrm>
                <a:off x="3952667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3198D582-8D9C-9B44-B9C9-7728E785652F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865E683-3DEC-4643-90B2-101E7AC94E28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468B7969-E42B-024F-B4A5-A922C8EFA856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BBF170D-49D5-8247-8F43-C3E7A9E3AD08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E9CE6BCE-7322-F341-AD90-1C48CB983566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6B4FDC0-4673-1048-96C3-75D61DAB31E5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0FE71DB5-D1FF-6B4F-96FC-19EDE8DB6DD2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F1438E9-82AE-1046-83D0-F4723485FBB7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9BB5F0CE-E09F-234D-8A8B-18076B258295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4C27D5AA-F88C-7640-9910-8E2F0A5E75BA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</p:grp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id="{1820D406-B660-4026-BA20-0C233366E404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46" name="Round Same Side Corner Rectangle 38">
            <a:extLst>
              <a:ext uri="{FF2B5EF4-FFF2-40B4-BE49-F238E27FC236}">
                <a16:creationId xmlns:a16="http://schemas.microsoft.com/office/drawing/2014/main" id="{656B5F0F-72DA-4591-AC24-DBD56CFCD2B9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7" name="Round Same Side Corner Rectangle 39">
            <a:extLst>
              <a:ext uri="{FF2B5EF4-FFF2-40B4-BE49-F238E27FC236}">
                <a16:creationId xmlns:a16="http://schemas.microsoft.com/office/drawing/2014/main" id="{AD3353E3-68C6-45E6-8E47-FD6500955F0D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48" name="Round Same Side Corner Rectangle 40">
            <a:extLst>
              <a:ext uri="{FF2B5EF4-FFF2-40B4-BE49-F238E27FC236}">
                <a16:creationId xmlns:a16="http://schemas.microsoft.com/office/drawing/2014/main" id="{E50ED63F-C961-4DC0-BAC6-F0BF84EFA849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9" name="Round Same Side Corner Rectangle 41">
            <a:extLst>
              <a:ext uri="{FF2B5EF4-FFF2-40B4-BE49-F238E27FC236}">
                <a16:creationId xmlns:a16="http://schemas.microsoft.com/office/drawing/2014/main" id="{EAB71D45-9C87-495F-8468-8781FE255FE3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52" name="Round Same Side Corner Rectangle 42">
            <a:extLst>
              <a:ext uri="{FF2B5EF4-FFF2-40B4-BE49-F238E27FC236}">
                <a16:creationId xmlns:a16="http://schemas.microsoft.com/office/drawing/2014/main" id="{F82B8B89-44AD-4EC3-BC70-DE3385CDEE40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53" name="Round Same Side Corner Rectangle 37">
            <a:extLst>
              <a:ext uri="{FF2B5EF4-FFF2-40B4-BE49-F238E27FC236}">
                <a16:creationId xmlns:a16="http://schemas.microsoft.com/office/drawing/2014/main" id="{EFB26136-67D8-4CB8-96D5-57512D36C4DD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54" name="Rectangle 53">
            <a:hlinkClick r:id="rId5" action="ppaction://hlinksldjump"/>
            <a:extLst>
              <a:ext uri="{FF2B5EF4-FFF2-40B4-BE49-F238E27FC236}">
                <a16:creationId xmlns:a16="http://schemas.microsoft.com/office/drawing/2014/main" id="{D285F1C6-E570-4417-AFD2-53255F78FBDA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B86B04-EFA2-4184-8E38-B97DF200C4F8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EE8386-F70F-4CB1-B270-7869A6ED69AD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6" action="ppaction://hlinksldjump"/>
            <a:extLst>
              <a:ext uri="{FF2B5EF4-FFF2-40B4-BE49-F238E27FC236}">
                <a16:creationId xmlns:a16="http://schemas.microsoft.com/office/drawing/2014/main" id="{07113D82-BC7D-46CE-BF01-145BE2B6513E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7" action="ppaction://hlinksldjump"/>
            <a:extLst>
              <a:ext uri="{FF2B5EF4-FFF2-40B4-BE49-F238E27FC236}">
                <a16:creationId xmlns:a16="http://schemas.microsoft.com/office/drawing/2014/main" id="{23DB47D4-7BB7-48DC-9DE7-4BB129B3EFC9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rId8" action="ppaction://hlinksldjump"/>
            <a:extLst>
              <a:ext uri="{FF2B5EF4-FFF2-40B4-BE49-F238E27FC236}">
                <a16:creationId xmlns:a16="http://schemas.microsoft.com/office/drawing/2014/main" id="{34C6198E-A330-4CB8-B035-8AF216FD34A0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9" action="ppaction://hlinksldjump"/>
            <a:extLst>
              <a:ext uri="{FF2B5EF4-FFF2-40B4-BE49-F238E27FC236}">
                <a16:creationId xmlns:a16="http://schemas.microsoft.com/office/drawing/2014/main" id="{7E7024A9-6D4E-42C2-9AFA-8C46BBD2E081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10" action="ppaction://hlinksldjump"/>
            <a:extLst>
              <a:ext uri="{FF2B5EF4-FFF2-40B4-BE49-F238E27FC236}">
                <a16:creationId xmlns:a16="http://schemas.microsoft.com/office/drawing/2014/main" id="{CC4845BF-4B09-4B49-BE92-D591918E7EE7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11" action="ppaction://hlinksldjump"/>
            <a:extLst>
              <a:ext uri="{FF2B5EF4-FFF2-40B4-BE49-F238E27FC236}">
                <a16:creationId xmlns:a16="http://schemas.microsoft.com/office/drawing/2014/main" id="{785231EE-95A2-4742-BC53-E553AFBCFDC1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hlinkClick r:id="rId12" action="ppaction://hlinksldjump"/>
            <a:extLst>
              <a:ext uri="{FF2B5EF4-FFF2-40B4-BE49-F238E27FC236}">
                <a16:creationId xmlns:a16="http://schemas.microsoft.com/office/drawing/2014/main" id="{335C0F28-E6AC-4D71-8B80-8F8824F226E3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8986DA-6CE2-4CEA-908C-2C943D51E6FE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03470B8-9B44-49D9-BE5E-2596E70CA91B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201CA5-4250-4F16-AA94-657ECEAD58DF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36D1F13-3B13-4284-9826-1CE36824D3F5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ACD4307-6B1A-490F-941C-AAC328AB3328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73D76C8-0D60-44B7-BFE8-09CD1100826F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2A37081-7B8B-4928-99C2-019BB2AFD3EF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501A9F1-DF6A-435B-B354-F327B0589E51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3" action="ppaction://hlinksldjump"/>
            <a:extLst>
              <a:ext uri="{FF2B5EF4-FFF2-40B4-BE49-F238E27FC236}">
                <a16:creationId xmlns:a16="http://schemas.microsoft.com/office/drawing/2014/main" id="{5A67BB90-8E9B-4D97-9971-AF43C353BCB8}"/>
              </a:ext>
            </a:extLst>
          </p:cNvPr>
          <p:cNvSpPr/>
          <p:nvPr userDrawn="1"/>
        </p:nvSpPr>
        <p:spPr>
          <a:xfrm>
            <a:off x="3683235" y="6010556"/>
            <a:ext cx="1509274" cy="4035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hlinkClick r:id="rId14" action="ppaction://hlinksldjump"/>
            <a:extLst>
              <a:ext uri="{FF2B5EF4-FFF2-40B4-BE49-F238E27FC236}">
                <a16:creationId xmlns:a16="http://schemas.microsoft.com/office/drawing/2014/main" id="{47ED5FFE-3A97-4F63-BA59-BDD0576BD287}"/>
              </a:ext>
            </a:extLst>
          </p:cNvPr>
          <p:cNvSpPr/>
          <p:nvPr userDrawn="1"/>
        </p:nvSpPr>
        <p:spPr>
          <a:xfrm>
            <a:off x="5320871" y="5949910"/>
            <a:ext cx="1509274" cy="4035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hlinkClick r:id="rId15" action="ppaction://hlinksldjump"/>
            <a:extLst>
              <a:ext uri="{FF2B5EF4-FFF2-40B4-BE49-F238E27FC236}">
                <a16:creationId xmlns:a16="http://schemas.microsoft.com/office/drawing/2014/main" id="{F69D138C-B0DB-4DD0-BA4C-29A70E5804CA}"/>
              </a:ext>
            </a:extLst>
          </p:cNvPr>
          <p:cNvSpPr/>
          <p:nvPr userDrawn="1"/>
        </p:nvSpPr>
        <p:spPr>
          <a:xfrm>
            <a:off x="7042095" y="5949910"/>
            <a:ext cx="1509274" cy="4035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hlinkClick r:id="rId9" action="ppaction://hlinksldjump"/>
            <a:extLst>
              <a:ext uri="{FF2B5EF4-FFF2-40B4-BE49-F238E27FC236}">
                <a16:creationId xmlns:a16="http://schemas.microsoft.com/office/drawing/2014/main" id="{35D001E9-8505-454C-AB74-41DAF9CAC579}"/>
              </a:ext>
            </a:extLst>
          </p:cNvPr>
          <p:cNvSpPr/>
          <p:nvPr userDrawn="1"/>
        </p:nvSpPr>
        <p:spPr>
          <a:xfrm>
            <a:off x="2013855" y="6069834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hlinkClick r:id="rId9" action="ppaction://hlinksldjump"/>
            <a:extLst>
              <a:ext uri="{FF2B5EF4-FFF2-40B4-BE49-F238E27FC236}">
                <a16:creationId xmlns:a16="http://schemas.microsoft.com/office/drawing/2014/main" id="{C8F2D296-C779-40A5-A5EC-4904F672C963}"/>
              </a:ext>
            </a:extLst>
          </p:cNvPr>
          <p:cNvSpPr/>
          <p:nvPr userDrawn="1"/>
        </p:nvSpPr>
        <p:spPr>
          <a:xfrm>
            <a:off x="2554991" y="5936432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6" action="ppaction://hlinksldjump"/>
            <a:extLst>
              <a:ext uri="{FF2B5EF4-FFF2-40B4-BE49-F238E27FC236}">
                <a16:creationId xmlns:a16="http://schemas.microsoft.com/office/drawing/2014/main" id="{4DE3FF6E-B17E-467B-ACF8-A27C7717F0ED}"/>
              </a:ext>
            </a:extLst>
          </p:cNvPr>
          <p:cNvSpPr/>
          <p:nvPr userDrawn="1"/>
        </p:nvSpPr>
        <p:spPr>
          <a:xfrm>
            <a:off x="2720500" y="5936432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rId17" action="ppaction://hlinksldjump"/>
            <a:extLst>
              <a:ext uri="{FF2B5EF4-FFF2-40B4-BE49-F238E27FC236}">
                <a16:creationId xmlns:a16="http://schemas.microsoft.com/office/drawing/2014/main" id="{1ED9935F-DD22-4737-A840-E74BBC5BBA37}"/>
              </a:ext>
            </a:extLst>
          </p:cNvPr>
          <p:cNvSpPr/>
          <p:nvPr userDrawn="1"/>
        </p:nvSpPr>
        <p:spPr>
          <a:xfrm>
            <a:off x="2885741" y="5936432"/>
            <a:ext cx="118872" cy="118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6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AA52C08-E360-634E-9C6D-37C16E6CC4B1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DB18BE2-8205-D249-AD48-45B6EFE01688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732A0FED-A0B0-334E-A44F-F489159ED900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70FE732C-09DE-D447-A9D2-5B7840F6868C}"/>
                  </a:ext>
                </a:extLst>
              </p:cNvPr>
              <p:cNvGrpSpPr/>
              <p:nvPr userDrawn="1"/>
            </p:nvGrpSpPr>
            <p:grpSpPr>
              <a:xfrm>
                <a:off x="1960684" y="5938801"/>
                <a:ext cx="425048" cy="78658"/>
                <a:chOff x="2234249" y="5938801"/>
                <a:chExt cx="425048" cy="78658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FA06F3C8-61B9-5146-ACEF-4F4A53FDFC00}"/>
                    </a:ext>
                  </a:extLst>
                </p:cNvPr>
                <p:cNvSpPr/>
                <p:nvPr userDrawn="1"/>
              </p:nvSpPr>
              <p:spPr>
                <a:xfrm>
                  <a:off x="22342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AF8CD71-B56E-0E49-A29F-911C8A2B98ED}"/>
                    </a:ext>
                  </a:extLst>
                </p:cNvPr>
                <p:cNvSpPr/>
                <p:nvPr userDrawn="1"/>
              </p:nvSpPr>
              <p:spPr>
                <a:xfrm>
                  <a:off x="24074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BAB560A-FAFA-B748-AE4A-962822D1BCBB}"/>
                    </a:ext>
                  </a:extLst>
                </p:cNvPr>
                <p:cNvSpPr/>
                <p:nvPr userDrawn="1"/>
              </p:nvSpPr>
              <p:spPr>
                <a:xfrm>
                  <a:off x="25806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A464341-254A-0C48-9CB0-DE4900D4B08C}"/>
                </a:ext>
              </a:extLst>
            </p:cNvPr>
            <p:cNvGrpSpPr/>
            <p:nvPr userDrawn="1"/>
          </p:nvGrpSpPr>
          <p:grpSpPr>
            <a:xfrm>
              <a:off x="3026896" y="5903648"/>
              <a:ext cx="1625799" cy="478800"/>
              <a:chOff x="3026896" y="5903648"/>
              <a:chExt cx="1625799" cy="478800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EE24C934-759E-0541-9346-5C49D601BA27}"/>
                  </a:ext>
                </a:extLst>
              </p:cNvPr>
              <p:cNvSpPr/>
              <p:nvPr userDrawn="1"/>
            </p:nvSpPr>
            <p:spPr>
              <a:xfrm>
                <a:off x="3026896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Undiagnosed PsA in PsO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3C45F45-F029-EF4D-9A92-BD8B47F39C86}"/>
                  </a:ext>
                </a:extLst>
              </p:cNvPr>
              <p:cNvGrpSpPr/>
              <p:nvPr userDrawn="1"/>
            </p:nvGrpSpPr>
            <p:grpSpPr>
              <a:xfrm>
                <a:off x="3626763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97F6B1E-51C0-9F48-8015-8378D78A44CA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51BC19C-2B2E-074F-AB86-3F8C6C5F050F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63AAAC8-3B6F-3343-8B32-0C9FB08C3938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B9B2D96-25CC-A548-AF58-B436D518EF35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45FC0083-F200-444D-BC3C-D3141B28EEB1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28A1CB3-E859-594F-9155-695EAE341C71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70080C53-E6BA-374D-818D-2E6A9A76C327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81E95B1-0F11-7345-A2A4-4997EAEC0437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3AFAF6E7-C8FF-5042-85ED-EDB49F276CA0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1D3E2696-574F-6643-895F-B629D970C133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Unmet Treatment 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Need in PsO</a:t>
              </a:r>
            </a:p>
          </p:txBody>
        </p:sp>
      </p:grp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id="{5A19E14A-7AAA-406A-8903-C493B6368F30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46" name="Round Same Side Corner Rectangle 38">
            <a:extLst>
              <a:ext uri="{FF2B5EF4-FFF2-40B4-BE49-F238E27FC236}">
                <a16:creationId xmlns:a16="http://schemas.microsoft.com/office/drawing/2014/main" id="{B1CBB571-C780-4DD2-810F-EE338DA1A783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7" name="Round Same Side Corner Rectangle 39">
            <a:extLst>
              <a:ext uri="{FF2B5EF4-FFF2-40B4-BE49-F238E27FC236}">
                <a16:creationId xmlns:a16="http://schemas.microsoft.com/office/drawing/2014/main" id="{188B8A11-8485-4F8F-AE73-4925BFBB8FB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48" name="Round Same Side Corner Rectangle 40">
            <a:extLst>
              <a:ext uri="{FF2B5EF4-FFF2-40B4-BE49-F238E27FC236}">
                <a16:creationId xmlns:a16="http://schemas.microsoft.com/office/drawing/2014/main" id="{674BFB88-4BF0-47EB-9ED1-6977CA991099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9" name="Round Same Side Corner Rectangle 41">
            <a:extLst>
              <a:ext uri="{FF2B5EF4-FFF2-40B4-BE49-F238E27FC236}">
                <a16:creationId xmlns:a16="http://schemas.microsoft.com/office/drawing/2014/main" id="{9AB1E817-9E0C-46ED-90E4-97C8148D8C77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51" name="Round Same Side Corner Rectangle 42">
            <a:extLst>
              <a:ext uri="{FF2B5EF4-FFF2-40B4-BE49-F238E27FC236}">
                <a16:creationId xmlns:a16="http://schemas.microsoft.com/office/drawing/2014/main" id="{CDF7E7E9-8B4D-4E1B-B3BC-ACD85F504AC4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52" name="Round Same Side Corner Rectangle 37">
            <a:extLst>
              <a:ext uri="{FF2B5EF4-FFF2-40B4-BE49-F238E27FC236}">
                <a16:creationId xmlns:a16="http://schemas.microsoft.com/office/drawing/2014/main" id="{192B26C6-8835-43BF-9996-65DE188C0696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53" name="Rectangle 52">
            <a:hlinkClick r:id="rId5" action="ppaction://hlinksldjump"/>
            <a:extLst>
              <a:ext uri="{FF2B5EF4-FFF2-40B4-BE49-F238E27FC236}">
                <a16:creationId xmlns:a16="http://schemas.microsoft.com/office/drawing/2014/main" id="{06519760-65F0-461D-96FB-F1C610057C1C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318848-CD96-4D29-B593-F3B2E73F5145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16FC68-0A47-44A0-8516-8E1C43987B08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rId6" action="ppaction://hlinksldjump"/>
            <a:extLst>
              <a:ext uri="{FF2B5EF4-FFF2-40B4-BE49-F238E27FC236}">
                <a16:creationId xmlns:a16="http://schemas.microsoft.com/office/drawing/2014/main" id="{73CB95FA-67F0-45CE-94DC-BAAB8D076457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7" action="ppaction://hlinksldjump"/>
            <a:extLst>
              <a:ext uri="{FF2B5EF4-FFF2-40B4-BE49-F238E27FC236}">
                <a16:creationId xmlns:a16="http://schemas.microsoft.com/office/drawing/2014/main" id="{798FC6D1-BE72-4EDB-AF03-C448EDF1298E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8" action="ppaction://hlinksldjump"/>
            <a:extLst>
              <a:ext uri="{FF2B5EF4-FFF2-40B4-BE49-F238E27FC236}">
                <a16:creationId xmlns:a16="http://schemas.microsoft.com/office/drawing/2014/main" id="{CD94541F-B024-4700-B440-9F26F246D396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rId9" action="ppaction://hlinksldjump"/>
            <a:extLst>
              <a:ext uri="{FF2B5EF4-FFF2-40B4-BE49-F238E27FC236}">
                <a16:creationId xmlns:a16="http://schemas.microsoft.com/office/drawing/2014/main" id="{BB1DCEC3-DD62-4907-A6FA-5699098A10B7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10" action="ppaction://hlinksldjump"/>
            <a:extLst>
              <a:ext uri="{FF2B5EF4-FFF2-40B4-BE49-F238E27FC236}">
                <a16:creationId xmlns:a16="http://schemas.microsoft.com/office/drawing/2014/main" id="{E85954C7-3D51-437D-AB31-1DA514075AB2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11" action="ppaction://hlinksldjump"/>
            <a:extLst>
              <a:ext uri="{FF2B5EF4-FFF2-40B4-BE49-F238E27FC236}">
                <a16:creationId xmlns:a16="http://schemas.microsoft.com/office/drawing/2014/main" id="{1522772A-C6B9-4CDE-844C-E080590257AB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12" action="ppaction://hlinksldjump"/>
            <a:extLst>
              <a:ext uri="{FF2B5EF4-FFF2-40B4-BE49-F238E27FC236}">
                <a16:creationId xmlns:a16="http://schemas.microsoft.com/office/drawing/2014/main" id="{FF104C56-5C81-44DC-BAB8-7249146675A4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9" action="ppaction://hlinksldjump"/>
            <a:extLst>
              <a:ext uri="{FF2B5EF4-FFF2-40B4-BE49-F238E27FC236}">
                <a16:creationId xmlns:a16="http://schemas.microsoft.com/office/drawing/2014/main" id="{18AC4945-A145-42A8-8C9E-659DFF64CDD9}"/>
              </a:ext>
            </a:extLst>
          </p:cNvPr>
          <p:cNvSpPr/>
          <p:nvPr userDrawn="1"/>
        </p:nvSpPr>
        <p:spPr>
          <a:xfrm>
            <a:off x="201385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13" action="ppaction://hlinksldjump"/>
            <a:extLst>
              <a:ext uri="{FF2B5EF4-FFF2-40B4-BE49-F238E27FC236}">
                <a16:creationId xmlns:a16="http://schemas.microsoft.com/office/drawing/2014/main" id="{5F911D9A-CEC0-47D0-BA8B-7B004930B3FC}"/>
              </a:ext>
            </a:extLst>
          </p:cNvPr>
          <p:cNvSpPr/>
          <p:nvPr userDrawn="1"/>
        </p:nvSpPr>
        <p:spPr>
          <a:xfrm>
            <a:off x="3665462" y="6029850"/>
            <a:ext cx="1615319" cy="3373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14" action="ppaction://hlinksldjump"/>
            <a:extLst>
              <a:ext uri="{FF2B5EF4-FFF2-40B4-BE49-F238E27FC236}">
                <a16:creationId xmlns:a16="http://schemas.microsoft.com/office/drawing/2014/main" id="{E50D88F8-93D9-4940-B741-2FA10CB4F08E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15" action="ppaction://hlinksldjump"/>
            <a:extLst>
              <a:ext uri="{FF2B5EF4-FFF2-40B4-BE49-F238E27FC236}">
                <a16:creationId xmlns:a16="http://schemas.microsoft.com/office/drawing/2014/main" id="{5E2C8E58-CF34-4A8F-9478-65E6F956D73E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5C69ABA-890C-44E3-A7D0-0559BD3ABA36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DBC6AF0-D56E-437C-A516-27B16B674EA7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DB1DDE-561B-4C02-B636-339AB5784CEC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4F9C102-2BC4-4B6A-BB88-61C68FE8CA3F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A37183-CF73-4958-82AC-474FEA4A5616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06F8AD9-31EA-443C-8F9E-1E0483A3A906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60EA5A5-549A-4719-A5B4-7737D9FBB4FD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C711DB7-A662-4C00-A796-11930932C6A2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hlinkClick r:id="rId13" action="ppaction://hlinksldjump"/>
            <a:extLst>
              <a:ext uri="{FF2B5EF4-FFF2-40B4-BE49-F238E27FC236}">
                <a16:creationId xmlns:a16="http://schemas.microsoft.com/office/drawing/2014/main" id="{04286EFA-4038-4312-AE44-ADA45E6C6A79}"/>
              </a:ext>
            </a:extLst>
          </p:cNvPr>
          <p:cNvSpPr/>
          <p:nvPr userDrawn="1"/>
        </p:nvSpPr>
        <p:spPr>
          <a:xfrm>
            <a:off x="4228426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hlinkClick r:id="rId16" action="ppaction://hlinksldjump"/>
            <a:extLst>
              <a:ext uri="{FF2B5EF4-FFF2-40B4-BE49-F238E27FC236}">
                <a16:creationId xmlns:a16="http://schemas.microsoft.com/office/drawing/2014/main" id="{0DB082BD-F378-4D1B-BBB7-E3053FEEE92F}"/>
              </a:ext>
            </a:extLst>
          </p:cNvPr>
          <p:cNvSpPr/>
          <p:nvPr userDrawn="1"/>
        </p:nvSpPr>
        <p:spPr>
          <a:xfrm>
            <a:off x="4400407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hlinkClick r:id="rId17" action="ppaction://hlinksldjump"/>
            <a:extLst>
              <a:ext uri="{FF2B5EF4-FFF2-40B4-BE49-F238E27FC236}">
                <a16:creationId xmlns:a16="http://schemas.microsoft.com/office/drawing/2014/main" id="{8B8035B8-67DC-4593-AF9F-D656C629546D}"/>
              </a:ext>
            </a:extLst>
          </p:cNvPr>
          <p:cNvSpPr/>
          <p:nvPr userDrawn="1"/>
        </p:nvSpPr>
        <p:spPr>
          <a:xfrm>
            <a:off x="4572388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4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1A1EE2-30C5-4C7A-B1A9-51F2E2951E78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2064072" y="5919987"/>
            <a:chExt cx="6640251" cy="4788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1B1724F-4018-7C48-AADC-B08BBCD5D1AF}"/>
                </a:ext>
              </a:extLst>
            </p:cNvPr>
            <p:cNvGrpSpPr/>
            <p:nvPr userDrawn="1"/>
          </p:nvGrpSpPr>
          <p:grpSpPr>
            <a:xfrm>
              <a:off x="2064072" y="5919987"/>
              <a:ext cx="6640251" cy="478800"/>
              <a:chOff x="1355412" y="5903648"/>
              <a:chExt cx="6640251" cy="478800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61A42596-C9F5-8D40-8EF4-B9DBE35A55C4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785441F-A671-7043-A63E-8E5502A1CDF7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id="{98926989-09D7-DB4C-9463-D8A43014B793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A793E2D-CB0A-1D4D-B025-39CF862D5BA8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D38901D4-EF37-F74D-AD3A-B2E899100A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0D05DB9A-DA1B-054C-B6BA-2AF1830E7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2CD0C02D-C316-F14A-AB65-178771F248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A725866-D0C9-6644-A184-122DF1DB2A64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817E96F8-26C0-FE48-A1DE-A2BE1F658F4C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973CEB32-FC51-204B-8F95-6A3DFD5B8702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9E2DF727-35C1-A14A-B813-8BF72DE6C5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3F29AF7-E74A-A240-B703-1E2B6BB680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E71B6E8-31B1-354A-B8EC-5090CE6FF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99CA0D06-ED74-1A4A-A1A4-CD9E5AC655E8}"/>
                  </a:ext>
                </a:extLst>
              </p:cNvPr>
              <p:cNvSpPr/>
              <p:nvPr userDrawn="1"/>
            </p:nvSpPr>
            <p:spPr>
              <a:xfrm>
                <a:off x="4699724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Unmet Treatment </a:t>
                </a:r>
                <a:br>
                  <a:rPr lang="en-US" sz="1000" b="1">
                    <a:solidFill>
                      <a:schemeClr val="tx2"/>
                    </a:solidFill>
                  </a:rPr>
                </a:br>
                <a:r>
                  <a:rPr lang="en-US" sz="1000" b="1">
                    <a:solidFill>
                      <a:schemeClr val="tx2"/>
                    </a:solidFill>
                  </a:rPr>
                  <a:t>Need in </a:t>
                </a:r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endParaRPr lang="en-US" sz="10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C8B4F3-0004-4061-99FA-6AF587B9F63A}"/>
                </a:ext>
              </a:extLst>
            </p:cNvPr>
            <p:cNvSpPr/>
            <p:nvPr userDrawn="1"/>
          </p:nvSpPr>
          <p:spPr>
            <a:xfrm>
              <a:off x="2669344" y="5955140"/>
              <a:ext cx="78658" cy="78658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9C0A0D5-C564-4CAA-9EBD-0293CE4DB08A}"/>
                </a:ext>
              </a:extLst>
            </p:cNvPr>
            <p:cNvSpPr/>
            <p:nvPr userDrawn="1"/>
          </p:nvSpPr>
          <p:spPr>
            <a:xfrm>
              <a:off x="2842539" y="5955140"/>
              <a:ext cx="78658" cy="78658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7C73C1C-D22F-4333-AEC2-6301A7F577B7}"/>
                </a:ext>
              </a:extLst>
            </p:cNvPr>
            <p:cNvSpPr/>
            <p:nvPr userDrawn="1"/>
          </p:nvSpPr>
          <p:spPr>
            <a:xfrm>
              <a:off x="3015734" y="5955140"/>
              <a:ext cx="78658" cy="78658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A0A9F5F9-0C3B-4677-9C6E-2B2C843622A9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45" name="Round Same Side Corner Rectangle 38">
            <a:extLst>
              <a:ext uri="{FF2B5EF4-FFF2-40B4-BE49-F238E27FC236}">
                <a16:creationId xmlns:a16="http://schemas.microsoft.com/office/drawing/2014/main" id="{2293F0D0-C67F-44BD-ABA2-42103C5C3F7F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6" name="Round Same Side Corner Rectangle 39">
            <a:extLst>
              <a:ext uri="{FF2B5EF4-FFF2-40B4-BE49-F238E27FC236}">
                <a16:creationId xmlns:a16="http://schemas.microsoft.com/office/drawing/2014/main" id="{CECACA53-F970-4A58-837B-31266CC1B09F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47" name="Round Same Side Corner Rectangle 40">
            <a:extLst>
              <a:ext uri="{FF2B5EF4-FFF2-40B4-BE49-F238E27FC236}">
                <a16:creationId xmlns:a16="http://schemas.microsoft.com/office/drawing/2014/main" id="{D37C35B6-528F-433E-B008-F2CEA8007239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8" name="Round Same Side Corner Rectangle 41">
            <a:extLst>
              <a:ext uri="{FF2B5EF4-FFF2-40B4-BE49-F238E27FC236}">
                <a16:creationId xmlns:a16="http://schemas.microsoft.com/office/drawing/2014/main" id="{CB853E4D-ED41-4C2B-931C-0F860DDDC539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51" name="Round Same Side Corner Rectangle 42">
            <a:extLst>
              <a:ext uri="{FF2B5EF4-FFF2-40B4-BE49-F238E27FC236}">
                <a16:creationId xmlns:a16="http://schemas.microsoft.com/office/drawing/2014/main" id="{BACF084B-729D-40FA-AD1C-8A3CBAA4A3B2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54" name="Round Same Side Corner Rectangle 37">
            <a:extLst>
              <a:ext uri="{FF2B5EF4-FFF2-40B4-BE49-F238E27FC236}">
                <a16:creationId xmlns:a16="http://schemas.microsoft.com/office/drawing/2014/main" id="{63451A59-0B2D-4B11-AD4A-99ACFBD46DE0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55" name="Rectangle 54">
            <a:hlinkClick r:id="rId5" action="ppaction://hlinksldjump"/>
            <a:extLst>
              <a:ext uri="{FF2B5EF4-FFF2-40B4-BE49-F238E27FC236}">
                <a16:creationId xmlns:a16="http://schemas.microsoft.com/office/drawing/2014/main" id="{FD159F1E-06BB-4295-AD00-B12978621996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F66001-D995-4906-938A-AE14A11E497A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9F39A8-2F2A-47FA-9B1A-81BFD25FE3C9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6" action="ppaction://hlinksldjump"/>
            <a:extLst>
              <a:ext uri="{FF2B5EF4-FFF2-40B4-BE49-F238E27FC236}">
                <a16:creationId xmlns:a16="http://schemas.microsoft.com/office/drawing/2014/main" id="{C8A1BDBC-3CBC-42BC-B117-D16E730B13B6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7" action="ppaction://hlinksldjump"/>
            <a:extLst>
              <a:ext uri="{FF2B5EF4-FFF2-40B4-BE49-F238E27FC236}">
                <a16:creationId xmlns:a16="http://schemas.microsoft.com/office/drawing/2014/main" id="{58872BA5-3241-4AE8-B20B-4C95EAEDF609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hlinkClick r:id="rId8" action="ppaction://hlinksldjump"/>
            <a:extLst>
              <a:ext uri="{FF2B5EF4-FFF2-40B4-BE49-F238E27FC236}">
                <a16:creationId xmlns:a16="http://schemas.microsoft.com/office/drawing/2014/main" id="{1AFE5BB2-EC7E-414F-9F69-9D70574BE2B2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9" action="ppaction://hlinksldjump"/>
            <a:extLst>
              <a:ext uri="{FF2B5EF4-FFF2-40B4-BE49-F238E27FC236}">
                <a16:creationId xmlns:a16="http://schemas.microsoft.com/office/drawing/2014/main" id="{2365022A-0EFF-4FD5-8CD9-73B7D9DA8B98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rId10" action="ppaction://hlinksldjump"/>
            <a:extLst>
              <a:ext uri="{FF2B5EF4-FFF2-40B4-BE49-F238E27FC236}">
                <a16:creationId xmlns:a16="http://schemas.microsoft.com/office/drawing/2014/main" id="{B771CFCC-64A7-47BE-A951-8535CE3CD324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rId11" action="ppaction://hlinksldjump"/>
            <a:extLst>
              <a:ext uri="{FF2B5EF4-FFF2-40B4-BE49-F238E27FC236}">
                <a16:creationId xmlns:a16="http://schemas.microsoft.com/office/drawing/2014/main" id="{FE3792C3-0271-44FD-8C78-F27CE2EB2730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2" action="ppaction://hlinksldjump"/>
            <a:extLst>
              <a:ext uri="{FF2B5EF4-FFF2-40B4-BE49-F238E27FC236}">
                <a16:creationId xmlns:a16="http://schemas.microsoft.com/office/drawing/2014/main" id="{C2F11148-7360-414D-94EE-DBAD54FDFC33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rId9" action="ppaction://hlinksldjump"/>
            <a:extLst>
              <a:ext uri="{FF2B5EF4-FFF2-40B4-BE49-F238E27FC236}">
                <a16:creationId xmlns:a16="http://schemas.microsoft.com/office/drawing/2014/main" id="{C6539F87-FD53-4EDA-A5D2-1C789374F3A9}"/>
              </a:ext>
            </a:extLst>
          </p:cNvPr>
          <p:cNvSpPr/>
          <p:nvPr userDrawn="1"/>
        </p:nvSpPr>
        <p:spPr>
          <a:xfrm>
            <a:off x="201385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13" action="ppaction://hlinksldjump"/>
            <a:extLst>
              <a:ext uri="{FF2B5EF4-FFF2-40B4-BE49-F238E27FC236}">
                <a16:creationId xmlns:a16="http://schemas.microsoft.com/office/drawing/2014/main" id="{7E45AED7-BC74-4238-9B0A-6CFF579FF022}"/>
              </a:ext>
            </a:extLst>
          </p:cNvPr>
          <p:cNvSpPr/>
          <p:nvPr userDrawn="1"/>
        </p:nvSpPr>
        <p:spPr>
          <a:xfrm>
            <a:off x="3689103" y="6040110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14" action="ppaction://hlinksldjump"/>
            <a:extLst>
              <a:ext uri="{FF2B5EF4-FFF2-40B4-BE49-F238E27FC236}">
                <a16:creationId xmlns:a16="http://schemas.microsoft.com/office/drawing/2014/main" id="{D18E976E-07AE-4D48-B325-3C31C080F2FD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rId15" action="ppaction://hlinksldjump"/>
            <a:extLst>
              <a:ext uri="{FF2B5EF4-FFF2-40B4-BE49-F238E27FC236}">
                <a16:creationId xmlns:a16="http://schemas.microsoft.com/office/drawing/2014/main" id="{B59A374E-D6BC-4665-A8C5-B72D540B1615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ED9815B-BBE1-44B6-810E-6F072455A7DF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B4C5020-6FD3-43DB-BB9C-87187FA6844E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6FFE7C5-6FFA-4E63-BE6F-C9A21DBAF7A1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963DCE6-CB2A-43A0-821F-20A5AF89CDCD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74B3280-071F-40D1-B83B-51349D403450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4BDC3C6-5B40-4E90-887E-80E0758F0F12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C4D83E0-462F-42DE-B359-F1A42A47334D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D37CC8B-149F-4355-A62D-3983991EBF83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hlinkClick r:id="rId13" action="ppaction://hlinksldjump"/>
            <a:extLst>
              <a:ext uri="{FF2B5EF4-FFF2-40B4-BE49-F238E27FC236}">
                <a16:creationId xmlns:a16="http://schemas.microsoft.com/office/drawing/2014/main" id="{107783C7-D360-41D5-BC4F-DF3733577F6E}"/>
              </a:ext>
            </a:extLst>
          </p:cNvPr>
          <p:cNvSpPr/>
          <p:nvPr userDrawn="1"/>
        </p:nvSpPr>
        <p:spPr>
          <a:xfrm>
            <a:off x="4228426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hlinkClick r:id="rId16" action="ppaction://hlinksldjump"/>
            <a:extLst>
              <a:ext uri="{FF2B5EF4-FFF2-40B4-BE49-F238E27FC236}">
                <a16:creationId xmlns:a16="http://schemas.microsoft.com/office/drawing/2014/main" id="{16B08179-3CF2-40A6-9C6F-950383793829}"/>
              </a:ext>
            </a:extLst>
          </p:cNvPr>
          <p:cNvSpPr/>
          <p:nvPr userDrawn="1"/>
        </p:nvSpPr>
        <p:spPr>
          <a:xfrm>
            <a:off x="4400407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hlinkClick r:id="rId17" action="ppaction://hlinksldjump"/>
            <a:extLst>
              <a:ext uri="{FF2B5EF4-FFF2-40B4-BE49-F238E27FC236}">
                <a16:creationId xmlns:a16="http://schemas.microsoft.com/office/drawing/2014/main" id="{201F902A-E954-46D3-864E-8F51AC4C5236}"/>
              </a:ext>
            </a:extLst>
          </p:cNvPr>
          <p:cNvSpPr/>
          <p:nvPr userDrawn="1"/>
        </p:nvSpPr>
        <p:spPr>
          <a:xfrm>
            <a:off x="4572388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lobal Psoriasis Results Topic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05A602-F831-4AB4-B0B1-8C843EA25794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7B48A1E-D943-5645-B3E2-326273755747}"/>
                </a:ext>
              </a:extLst>
            </p:cNvPr>
            <p:cNvGrpSpPr/>
            <p:nvPr userDrawn="1"/>
          </p:nvGrpSpPr>
          <p:grpSpPr>
            <a:xfrm>
              <a:off x="3026896" y="5903648"/>
              <a:ext cx="1625799" cy="478800"/>
              <a:chOff x="3026896" y="5903648"/>
              <a:chExt cx="1625799" cy="478800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633300B7-7747-084C-A151-ED29DB5AAAAB}"/>
                  </a:ext>
                </a:extLst>
              </p:cNvPr>
              <p:cNvSpPr/>
              <p:nvPr userDrawn="1"/>
            </p:nvSpPr>
            <p:spPr>
              <a:xfrm>
                <a:off x="3026896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Undiagnosed PsA in PsO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0D553D2-60F3-264A-A264-754A0333A868}"/>
                  </a:ext>
                </a:extLst>
              </p:cNvPr>
              <p:cNvGrpSpPr/>
              <p:nvPr userDrawn="1"/>
            </p:nvGrpSpPr>
            <p:grpSpPr>
              <a:xfrm>
                <a:off x="3626763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7EA2581A-BE36-2B43-B357-670B376626CA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F947804-1C4B-7544-A12F-9D561BC9BEEF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262A5D-13B8-7841-83DA-82970FEBA9B8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EBB2B60-024C-4448-AA89-8CCED79ABC76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1D5F2681-D9D3-A846-A32E-6F82A5E7A5DF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AC6E6EE-3F23-8A4F-9AE7-B5CBC4AD82AD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636D9F84-E634-6941-89F5-402E14508E90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5271A9C-EF4D-AE49-B57A-5E885EC18DC6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AE1FC-2E6F-CD48-960F-9958C130098B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3745CE3B-CCF6-624E-8700-359F42C11343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73F3B2-DDA1-4036-8855-15652FEA765D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1B026DC8-A739-E048-B50A-01CBE15DB6C5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E575321-8B0D-47EE-9197-52B48B620842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C5A1012-5E45-4F39-B8F9-3C425B45EA15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8473A87-71BE-489E-A6CF-9CDD64E060B5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869F2540-5062-43FE-A2FF-47DF85E857C6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45" name="Round Same Side Corner Rectangle 38">
            <a:extLst>
              <a:ext uri="{FF2B5EF4-FFF2-40B4-BE49-F238E27FC236}">
                <a16:creationId xmlns:a16="http://schemas.microsoft.com/office/drawing/2014/main" id="{B08F0CDB-884C-42F1-81EB-2ECF347581C2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6" name="Round Same Side Corner Rectangle 39">
            <a:extLst>
              <a:ext uri="{FF2B5EF4-FFF2-40B4-BE49-F238E27FC236}">
                <a16:creationId xmlns:a16="http://schemas.microsoft.com/office/drawing/2014/main" id="{62C47B05-4A4A-407D-A36F-2DDAF7C11C4F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47" name="Round Same Side Corner Rectangle 40">
            <a:extLst>
              <a:ext uri="{FF2B5EF4-FFF2-40B4-BE49-F238E27FC236}">
                <a16:creationId xmlns:a16="http://schemas.microsoft.com/office/drawing/2014/main" id="{2CB6C592-5FA0-419D-B2E0-D1B298CA844E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8" name="Round Same Side Corner Rectangle 41">
            <a:extLst>
              <a:ext uri="{FF2B5EF4-FFF2-40B4-BE49-F238E27FC236}">
                <a16:creationId xmlns:a16="http://schemas.microsoft.com/office/drawing/2014/main" id="{636FC99E-ADF6-4B52-B5F0-402EFF5C367B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50" name="Round Same Side Corner Rectangle 42">
            <a:extLst>
              <a:ext uri="{FF2B5EF4-FFF2-40B4-BE49-F238E27FC236}">
                <a16:creationId xmlns:a16="http://schemas.microsoft.com/office/drawing/2014/main" id="{DFA198E2-189B-4E32-8B6B-F4D6FA967354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51" name="Round Same Side Corner Rectangle 37">
            <a:extLst>
              <a:ext uri="{FF2B5EF4-FFF2-40B4-BE49-F238E27FC236}">
                <a16:creationId xmlns:a16="http://schemas.microsoft.com/office/drawing/2014/main" id="{BD6E3621-C54B-42E9-9C31-6248F891A573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54" name="Rectangle 53">
            <a:hlinkClick r:id="rId5" action="ppaction://hlinksldjump"/>
            <a:extLst>
              <a:ext uri="{FF2B5EF4-FFF2-40B4-BE49-F238E27FC236}">
                <a16:creationId xmlns:a16="http://schemas.microsoft.com/office/drawing/2014/main" id="{06954CC8-4C24-4DEB-871B-BF382F979233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0D5F4A-9F1F-4C90-B14E-D477360DA6F2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01DD555-F3D6-4642-A7C6-B7AE23BD39A0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rId6" action="ppaction://hlinksldjump"/>
            <a:extLst>
              <a:ext uri="{FF2B5EF4-FFF2-40B4-BE49-F238E27FC236}">
                <a16:creationId xmlns:a16="http://schemas.microsoft.com/office/drawing/2014/main" id="{3E5C4040-292B-4D71-A839-157237D0612C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7" action="ppaction://hlinksldjump"/>
            <a:extLst>
              <a:ext uri="{FF2B5EF4-FFF2-40B4-BE49-F238E27FC236}">
                <a16:creationId xmlns:a16="http://schemas.microsoft.com/office/drawing/2014/main" id="{8F2C4500-78CA-4B18-BC34-48120E90427D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8" action="ppaction://hlinksldjump"/>
            <a:extLst>
              <a:ext uri="{FF2B5EF4-FFF2-40B4-BE49-F238E27FC236}">
                <a16:creationId xmlns:a16="http://schemas.microsoft.com/office/drawing/2014/main" id="{6A705807-9813-4F25-8704-9E8EF8EAA9C9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rId9" action="ppaction://hlinksldjump"/>
            <a:extLst>
              <a:ext uri="{FF2B5EF4-FFF2-40B4-BE49-F238E27FC236}">
                <a16:creationId xmlns:a16="http://schemas.microsoft.com/office/drawing/2014/main" id="{A1AFF52A-4F44-415F-B4A4-4146EC4FE581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10" action="ppaction://hlinksldjump"/>
            <a:extLst>
              <a:ext uri="{FF2B5EF4-FFF2-40B4-BE49-F238E27FC236}">
                <a16:creationId xmlns:a16="http://schemas.microsoft.com/office/drawing/2014/main" id="{D159979A-8195-41C6-BFAB-05090D6476DA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11" action="ppaction://hlinksldjump"/>
            <a:extLst>
              <a:ext uri="{FF2B5EF4-FFF2-40B4-BE49-F238E27FC236}">
                <a16:creationId xmlns:a16="http://schemas.microsoft.com/office/drawing/2014/main" id="{21F43C4D-FBFE-46A6-8C95-310F9B6C4311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12" action="ppaction://hlinksldjump"/>
            <a:extLst>
              <a:ext uri="{FF2B5EF4-FFF2-40B4-BE49-F238E27FC236}">
                <a16:creationId xmlns:a16="http://schemas.microsoft.com/office/drawing/2014/main" id="{6EEF3B85-5E46-41C6-B1E1-69FA8FDF1463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9" action="ppaction://hlinksldjump"/>
            <a:extLst>
              <a:ext uri="{FF2B5EF4-FFF2-40B4-BE49-F238E27FC236}">
                <a16:creationId xmlns:a16="http://schemas.microsoft.com/office/drawing/2014/main" id="{7C0EC6BC-E7C9-457F-B375-E90135D2085D}"/>
              </a:ext>
            </a:extLst>
          </p:cNvPr>
          <p:cNvSpPr/>
          <p:nvPr userDrawn="1"/>
        </p:nvSpPr>
        <p:spPr>
          <a:xfrm>
            <a:off x="201385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13" action="ppaction://hlinksldjump"/>
            <a:extLst>
              <a:ext uri="{FF2B5EF4-FFF2-40B4-BE49-F238E27FC236}">
                <a16:creationId xmlns:a16="http://schemas.microsoft.com/office/drawing/2014/main" id="{FD5DC884-F46C-4C69-8562-B2D6BB343AA8}"/>
              </a:ext>
            </a:extLst>
          </p:cNvPr>
          <p:cNvSpPr/>
          <p:nvPr userDrawn="1"/>
        </p:nvSpPr>
        <p:spPr>
          <a:xfrm>
            <a:off x="3689103" y="6067354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14" action="ppaction://hlinksldjump"/>
            <a:extLst>
              <a:ext uri="{FF2B5EF4-FFF2-40B4-BE49-F238E27FC236}">
                <a16:creationId xmlns:a16="http://schemas.microsoft.com/office/drawing/2014/main" id="{212F7837-F601-47DB-B89F-19DAEB61B1DE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15" action="ppaction://hlinksldjump"/>
            <a:extLst>
              <a:ext uri="{FF2B5EF4-FFF2-40B4-BE49-F238E27FC236}">
                <a16:creationId xmlns:a16="http://schemas.microsoft.com/office/drawing/2014/main" id="{AA5B6250-4A3A-48A2-B4AA-6F1792BC5C52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7EEE16-EE07-4124-9F37-C44F15CF1EE8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9895F1D-228B-40BF-95EA-976823290B76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488F486-D30E-42D7-8598-720545BCB5B0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7CB269C-7A78-4B1B-9162-A2E511919A72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93269F0-282C-46E4-B56C-C05E71C46FCC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8D2353-0CFC-4D56-B229-2536BE7962D6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92D9814-07C4-4AEC-B514-121B24D69BA9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09139C7-9C2A-41D8-9A0C-D744FA10616F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13" action="ppaction://hlinksldjump"/>
            <a:extLst>
              <a:ext uri="{FF2B5EF4-FFF2-40B4-BE49-F238E27FC236}">
                <a16:creationId xmlns:a16="http://schemas.microsoft.com/office/drawing/2014/main" id="{3CEC1E9D-9BD4-41AA-B596-8225395738B3}"/>
              </a:ext>
            </a:extLst>
          </p:cNvPr>
          <p:cNvSpPr/>
          <p:nvPr userDrawn="1"/>
        </p:nvSpPr>
        <p:spPr>
          <a:xfrm>
            <a:off x="4228426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hlinkClick r:id="rId16" action="ppaction://hlinksldjump"/>
            <a:extLst>
              <a:ext uri="{FF2B5EF4-FFF2-40B4-BE49-F238E27FC236}">
                <a16:creationId xmlns:a16="http://schemas.microsoft.com/office/drawing/2014/main" id="{54C604CD-EDCE-46CC-9424-0160413C59B6}"/>
              </a:ext>
            </a:extLst>
          </p:cNvPr>
          <p:cNvSpPr/>
          <p:nvPr userDrawn="1"/>
        </p:nvSpPr>
        <p:spPr>
          <a:xfrm>
            <a:off x="4400407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hlinkClick r:id="rId17" action="ppaction://hlinksldjump"/>
            <a:extLst>
              <a:ext uri="{FF2B5EF4-FFF2-40B4-BE49-F238E27FC236}">
                <a16:creationId xmlns:a16="http://schemas.microsoft.com/office/drawing/2014/main" id="{718C602A-F177-406D-AE80-B431F3EB62B2}"/>
              </a:ext>
            </a:extLst>
          </p:cNvPr>
          <p:cNvSpPr/>
          <p:nvPr userDrawn="1"/>
        </p:nvSpPr>
        <p:spPr>
          <a:xfrm>
            <a:off x="4572388" y="5935142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0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9E34BB-025E-458C-9D82-A797A881BB56}"/>
              </a:ext>
            </a:extLst>
          </p:cNvPr>
          <p:cNvGrpSpPr/>
          <p:nvPr userDrawn="1"/>
        </p:nvGrpSpPr>
        <p:grpSpPr>
          <a:xfrm>
            <a:off x="1971478" y="5899440"/>
            <a:ext cx="6640251" cy="495399"/>
            <a:chOff x="1355412" y="5887049"/>
            <a:chExt cx="6640251" cy="49539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896C981-A08B-0E45-9CF8-55B6E17C4320}"/>
                </a:ext>
              </a:extLst>
            </p:cNvPr>
            <p:cNvGrpSpPr/>
            <p:nvPr userDrawn="1"/>
          </p:nvGrpSpPr>
          <p:grpSpPr>
            <a:xfrm>
              <a:off x="3026896" y="5903648"/>
              <a:ext cx="1625799" cy="478800"/>
              <a:chOff x="3026896" y="5903648"/>
              <a:chExt cx="1625799" cy="478800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00214053-C085-BA45-8BE7-D4BF477105F2}"/>
                  </a:ext>
                </a:extLst>
              </p:cNvPr>
              <p:cNvSpPr/>
              <p:nvPr userDrawn="1"/>
            </p:nvSpPr>
            <p:spPr>
              <a:xfrm>
                <a:off x="3026896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Musculoskeletal Burden in </a:t>
                </a:r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endParaRPr lang="en-US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7D464C89-6E48-1F4D-A939-988A19075137}"/>
                  </a:ext>
                </a:extLst>
              </p:cNvPr>
              <p:cNvGrpSpPr/>
              <p:nvPr userDrawn="1"/>
            </p:nvGrpSpPr>
            <p:grpSpPr>
              <a:xfrm>
                <a:off x="3626763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3A78EBB-FC4D-0F4C-A48F-07992D3F8ECE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09850C9E-4F5D-4A45-9024-B982765CC6EE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93062D06-799B-E04D-BF33-407743A89FAD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EDD3CA1-EC9B-1F4F-B745-F97F6F67D4F8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2D9A6613-CBF1-5B44-9306-D1E8F21D4028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FC2B146-0F40-9B45-8AFD-496DB8E03A9A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F406504-8078-CC43-9998-2DE2A3EEB826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F4FA18CB-3210-6C45-AC79-84E68C03FFF0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1362D36-25C9-CA4C-9C88-DE6E3062F006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DA42ECB-475A-4648-909B-647C0096AF8F}"/>
                </a:ext>
              </a:extLst>
            </p:cNvPr>
            <p:cNvGrpSpPr/>
            <p:nvPr userDrawn="1"/>
          </p:nvGrpSpPr>
          <p:grpSpPr>
            <a:xfrm>
              <a:off x="4699724" y="5903648"/>
              <a:ext cx="1625799" cy="478800"/>
              <a:chOff x="4699724" y="5903648"/>
              <a:chExt cx="1625799" cy="478800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B177F875-5AE4-7641-B292-23BBB71FB58B}"/>
                  </a:ext>
                </a:extLst>
              </p:cNvPr>
              <p:cNvSpPr/>
              <p:nvPr userDrawn="1"/>
            </p:nvSpPr>
            <p:spPr>
              <a:xfrm>
                <a:off x="4699724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</a:rPr>
                  <a:t>Unmet Treatment </a:t>
                </a:r>
                <a:br>
                  <a:rPr lang="en-US" sz="1000" b="1">
                    <a:solidFill>
                      <a:schemeClr val="bg1"/>
                    </a:solidFill>
                  </a:rPr>
                </a:br>
                <a:r>
                  <a:rPr lang="en-US" sz="1000" b="1">
                    <a:solidFill>
                      <a:schemeClr val="bg1"/>
                    </a:solidFill>
                  </a:rPr>
                  <a:t>Need in </a:t>
                </a:r>
                <a:r>
                  <a:rPr lang="en-US" sz="1000" b="1" err="1">
                    <a:solidFill>
                      <a:schemeClr val="bg1"/>
                    </a:solidFill>
                  </a:rPr>
                  <a:t>PsO</a:t>
                </a:r>
                <a:endParaRPr lang="en-US" sz="10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087D7BE-2EDA-1E42-B805-1DAEC30E0786}"/>
                  </a:ext>
                </a:extLst>
              </p:cNvPr>
              <p:cNvGrpSpPr/>
              <p:nvPr userDrawn="1"/>
            </p:nvGrpSpPr>
            <p:grpSpPr>
              <a:xfrm>
                <a:off x="4782072" y="5938801"/>
                <a:ext cx="1461102" cy="78658"/>
                <a:chOff x="5364866" y="5938801"/>
                <a:chExt cx="1461102" cy="78658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874392B8-811C-6E49-8ACB-BCB5A77FE03D}"/>
                    </a:ext>
                  </a:extLst>
                </p:cNvPr>
                <p:cNvSpPr/>
                <p:nvPr userDrawn="1"/>
              </p:nvSpPr>
              <p:spPr>
                <a:xfrm>
                  <a:off x="5364866" y="5938801"/>
                  <a:ext cx="78658" cy="786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9BCF1BE8-A7E1-9B46-8FC8-4E9B2CAF31EC}"/>
                    </a:ext>
                  </a:extLst>
                </p:cNvPr>
                <p:cNvSpPr/>
                <p:nvPr userDrawn="1"/>
              </p:nvSpPr>
              <p:spPr>
                <a:xfrm>
                  <a:off x="5538061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5CA4173-88E3-E241-943A-2497BF787C15}"/>
                    </a:ext>
                  </a:extLst>
                </p:cNvPr>
                <p:cNvSpPr/>
                <p:nvPr userDrawn="1"/>
              </p:nvSpPr>
              <p:spPr>
                <a:xfrm>
                  <a:off x="5711256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BB075E1-0819-4647-8A3A-3FBE56AB2CDE}"/>
                    </a:ext>
                  </a:extLst>
                </p:cNvPr>
                <p:cNvSpPr/>
                <p:nvPr userDrawn="1"/>
              </p:nvSpPr>
              <p:spPr>
                <a:xfrm>
                  <a:off x="5884451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43E6A0E-C6F7-6E41-8E98-9D8D11506A9D}"/>
                    </a:ext>
                  </a:extLst>
                </p:cNvPr>
                <p:cNvSpPr/>
                <p:nvPr userDrawn="1"/>
              </p:nvSpPr>
              <p:spPr>
                <a:xfrm>
                  <a:off x="6057646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2473D2B-D37C-9A46-8315-DEC0DBDBF33D}"/>
                    </a:ext>
                  </a:extLst>
                </p:cNvPr>
                <p:cNvSpPr/>
                <p:nvPr userDrawn="1"/>
              </p:nvSpPr>
              <p:spPr>
                <a:xfrm>
                  <a:off x="6230843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9FEA358-5741-9C4C-BF11-9C372E40A1EC}"/>
                    </a:ext>
                  </a:extLst>
                </p:cNvPr>
                <p:cNvSpPr/>
                <p:nvPr userDrawn="1"/>
              </p:nvSpPr>
              <p:spPr>
                <a:xfrm>
                  <a:off x="6404040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E7E020E-0935-1E40-B749-2144AF0C2852}"/>
                    </a:ext>
                  </a:extLst>
                </p:cNvPr>
                <p:cNvSpPr/>
                <p:nvPr userDrawn="1"/>
              </p:nvSpPr>
              <p:spPr>
                <a:xfrm>
                  <a:off x="6577237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C999A39-A2D3-544E-B265-B3BFC7E58CFC}"/>
                    </a:ext>
                  </a:extLst>
                </p:cNvPr>
                <p:cNvSpPr/>
                <p:nvPr userDrawn="1"/>
              </p:nvSpPr>
              <p:spPr>
                <a:xfrm>
                  <a:off x="6747310" y="5938801"/>
                  <a:ext cx="78658" cy="7865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DF7469E-B9B4-43A0-80F7-E553AA73D4EA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55" name="Rounded Rectangle 94">
                <a:extLst>
                  <a:ext uri="{FF2B5EF4-FFF2-40B4-BE49-F238E27FC236}">
                    <a16:creationId xmlns:a16="http://schemas.microsoft.com/office/drawing/2014/main" id="{C811C57F-60B6-4E97-8C21-5E7A03D906CF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5FD3D50-E47E-4C34-A62F-167DAFDFFC09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314E66C-1CB9-4A50-854D-D2F2EB64B6C2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F1AD23A-9F92-4560-B703-29C3FC1C915D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Rounded Rectangle 102">
              <a:extLst>
                <a:ext uri="{FF2B5EF4-FFF2-40B4-BE49-F238E27FC236}">
                  <a16:creationId xmlns:a16="http://schemas.microsoft.com/office/drawing/2014/main" id="{697495B0-DF0B-460E-B151-B34F08BB4DE0}"/>
                </a:ext>
              </a:extLst>
            </p:cNvPr>
            <p:cNvSpPr/>
            <p:nvPr userDrawn="1"/>
          </p:nvSpPr>
          <p:spPr>
            <a:xfrm>
              <a:off x="3026896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Undiagnosed PsA in PsO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14B3592-FEB0-41F7-9B50-AD48301C01EA}"/>
                </a:ext>
              </a:extLst>
            </p:cNvPr>
            <p:cNvGrpSpPr/>
            <p:nvPr userDrawn="1"/>
          </p:nvGrpSpPr>
          <p:grpSpPr>
            <a:xfrm>
              <a:off x="3626763" y="5938801"/>
              <a:ext cx="426064" cy="78658"/>
              <a:chOff x="2194332" y="5938801"/>
              <a:chExt cx="426064" cy="78658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655C6E5-CF3B-41D1-BDBF-35EF0E4CDEAA}"/>
                  </a:ext>
                </a:extLst>
              </p:cNvPr>
              <p:cNvSpPr/>
              <p:nvPr userDrawn="1"/>
            </p:nvSpPr>
            <p:spPr>
              <a:xfrm>
                <a:off x="2194332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F0BD290-A206-40A9-96A8-2A983606F56D}"/>
                  </a:ext>
                </a:extLst>
              </p:cNvPr>
              <p:cNvSpPr/>
              <p:nvPr userDrawn="1"/>
            </p:nvSpPr>
            <p:spPr>
              <a:xfrm>
                <a:off x="2368035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32277D6-67AB-460D-B82C-7A3DCAEE7516}"/>
                  </a:ext>
                </a:extLst>
              </p:cNvPr>
              <p:cNvSpPr/>
              <p:nvPr userDrawn="1"/>
            </p:nvSpPr>
            <p:spPr>
              <a:xfrm>
                <a:off x="2541738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FF2F07D-B546-4DD6-9A83-9C1B1E63B7A5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138" name="Rounded Rectangle 67">
                <a:extLst>
                  <a:ext uri="{FF2B5EF4-FFF2-40B4-BE49-F238E27FC236}">
                    <a16:creationId xmlns:a16="http://schemas.microsoft.com/office/drawing/2014/main" id="{60CE9CC1-A8F7-4880-83A1-8448CB41F281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CCFA663-8973-4E8C-92D2-7B76BAC4BD0D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CD8E98C8-2D94-44D3-8350-71E5F773C791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7F86CE2D-03DA-4429-AA77-FBE65F687E52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7A543C6F-B4A3-4168-8E8C-F2D403F9D2EC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3" name="Rounded Rectangle 55">
              <a:extLst>
                <a:ext uri="{FF2B5EF4-FFF2-40B4-BE49-F238E27FC236}">
                  <a16:creationId xmlns:a16="http://schemas.microsoft.com/office/drawing/2014/main" id="{B02141BC-AD81-4145-8F85-CA01C1B2A62F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45" name="Rectangle 144">
              <a:hlinkClick r:id="rId5" action="ppaction://hlinksldjump"/>
              <a:extLst>
                <a:ext uri="{FF2B5EF4-FFF2-40B4-BE49-F238E27FC236}">
                  <a16:creationId xmlns:a16="http://schemas.microsoft.com/office/drawing/2014/main" id="{FF4C7805-3F77-415F-A0B5-3EB3CE27DD7E}"/>
                </a:ext>
              </a:extLst>
            </p:cNvPr>
            <p:cNvSpPr/>
            <p:nvPr userDrawn="1"/>
          </p:nvSpPr>
          <p:spPr>
            <a:xfrm>
              <a:off x="3046437" y="5887049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hlinkClick r:id="rId6" action="ppaction://hlinksldjump"/>
              <a:extLst>
                <a:ext uri="{FF2B5EF4-FFF2-40B4-BE49-F238E27FC236}">
                  <a16:creationId xmlns:a16="http://schemas.microsoft.com/office/drawing/2014/main" id="{B07241AF-34E8-42D5-81B9-AAFC17BE6899}"/>
                </a:ext>
              </a:extLst>
            </p:cNvPr>
            <p:cNvSpPr/>
            <p:nvPr userDrawn="1"/>
          </p:nvSpPr>
          <p:spPr>
            <a:xfrm>
              <a:off x="4701399" y="5909089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hlinkClick r:id="rId7" action="ppaction://hlinksldjump"/>
              <a:extLst>
                <a:ext uri="{FF2B5EF4-FFF2-40B4-BE49-F238E27FC236}">
                  <a16:creationId xmlns:a16="http://schemas.microsoft.com/office/drawing/2014/main" id="{4C714DD7-44C7-4EE6-8561-E5776C3ACF3A}"/>
                </a:ext>
              </a:extLst>
            </p:cNvPr>
            <p:cNvSpPr/>
            <p:nvPr userDrawn="1"/>
          </p:nvSpPr>
          <p:spPr>
            <a:xfrm>
              <a:off x="6374923" y="5909094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BAE706AF-7ACB-4239-BE73-D1268432E2C5}"/>
                </a:ext>
              </a:extLst>
            </p:cNvPr>
            <p:cNvGrpSpPr/>
            <p:nvPr userDrawn="1"/>
          </p:nvGrpSpPr>
          <p:grpSpPr>
            <a:xfrm>
              <a:off x="4892988" y="5938801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3BCF923E-956C-4746-9B83-59A17B084FAD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C06E304-3738-40AF-B8BF-520888768117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600785C-A4D0-4E19-98AC-7F58688A8417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B62AF61-AE26-4221-BD72-785AA2BE9C5F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CE7C9AE-1258-4801-ACEA-54A3D40923EA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C5C0219-2ABE-4743-82D7-C6FFC7504EDB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E8BEB12-1797-49EB-A6E3-1B4328490074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D1AB7101-CAE1-4AFD-BB5A-D081928EFA0E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Round Same Side Corner Rectangle 36">
            <a:extLst>
              <a:ext uri="{FF2B5EF4-FFF2-40B4-BE49-F238E27FC236}">
                <a16:creationId xmlns:a16="http://schemas.microsoft.com/office/drawing/2014/main" id="{F2C4E523-6F80-4E6C-B283-507D07EA60F2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2" name="Round Same Side Corner Rectangle 38">
            <a:extLst>
              <a:ext uri="{FF2B5EF4-FFF2-40B4-BE49-F238E27FC236}">
                <a16:creationId xmlns:a16="http://schemas.microsoft.com/office/drawing/2014/main" id="{979C3805-4731-45D0-8A64-C3F63C61366E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3" name="Round Same Side Corner Rectangle 39">
            <a:extLst>
              <a:ext uri="{FF2B5EF4-FFF2-40B4-BE49-F238E27FC236}">
                <a16:creationId xmlns:a16="http://schemas.microsoft.com/office/drawing/2014/main" id="{952E1090-2E77-4F8D-87CA-DCDC1777599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4" name="Round Same Side Corner Rectangle 40">
            <a:extLst>
              <a:ext uri="{FF2B5EF4-FFF2-40B4-BE49-F238E27FC236}">
                <a16:creationId xmlns:a16="http://schemas.microsoft.com/office/drawing/2014/main" id="{C9AEF9F1-1392-49C2-BED3-FE43131CC360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85" name="Round Same Side Corner Rectangle 41">
            <a:extLst>
              <a:ext uri="{FF2B5EF4-FFF2-40B4-BE49-F238E27FC236}">
                <a16:creationId xmlns:a16="http://schemas.microsoft.com/office/drawing/2014/main" id="{E4C5DD3C-6DD8-4493-B590-6A4A03FAB6F6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86" name="Round Same Side Corner Rectangle 42">
            <a:extLst>
              <a:ext uri="{FF2B5EF4-FFF2-40B4-BE49-F238E27FC236}">
                <a16:creationId xmlns:a16="http://schemas.microsoft.com/office/drawing/2014/main" id="{D115E4A0-E7B7-4B53-9EF3-19B3B5C47147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7" name="Round Same Side Corner Rectangle 37">
            <a:extLst>
              <a:ext uri="{FF2B5EF4-FFF2-40B4-BE49-F238E27FC236}">
                <a16:creationId xmlns:a16="http://schemas.microsoft.com/office/drawing/2014/main" id="{8D38D43A-4F3F-4556-9F8C-4894860A2388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88" name="Rectangle 87">
            <a:hlinkClick r:id="rId8" action="ppaction://hlinksldjump"/>
            <a:extLst>
              <a:ext uri="{FF2B5EF4-FFF2-40B4-BE49-F238E27FC236}">
                <a16:creationId xmlns:a16="http://schemas.microsoft.com/office/drawing/2014/main" id="{88F41258-3DCA-4B06-A4A9-FADAA172FD85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B583CE-A997-4ACC-8648-ED9E184E751D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909B36-99F4-4444-967F-E3A60AE1C5E0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hlinkClick r:id="rId9" action="ppaction://hlinksldjump"/>
            <a:extLst>
              <a:ext uri="{FF2B5EF4-FFF2-40B4-BE49-F238E27FC236}">
                <a16:creationId xmlns:a16="http://schemas.microsoft.com/office/drawing/2014/main" id="{994A5741-959B-42D0-925C-4E91DD4DD6EF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hlinkClick r:id="rId10" action="ppaction://hlinksldjump"/>
            <a:extLst>
              <a:ext uri="{FF2B5EF4-FFF2-40B4-BE49-F238E27FC236}">
                <a16:creationId xmlns:a16="http://schemas.microsoft.com/office/drawing/2014/main" id="{A1FFD2AA-C5F5-414D-9BF2-1DCAADC5F397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rId11" action="ppaction://hlinksldjump"/>
            <a:extLst>
              <a:ext uri="{FF2B5EF4-FFF2-40B4-BE49-F238E27FC236}">
                <a16:creationId xmlns:a16="http://schemas.microsoft.com/office/drawing/2014/main" id="{06B32114-E0AA-49C0-8825-0828B1EA1636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12" action="ppaction://hlinksldjump"/>
            <a:extLst>
              <a:ext uri="{FF2B5EF4-FFF2-40B4-BE49-F238E27FC236}">
                <a16:creationId xmlns:a16="http://schemas.microsoft.com/office/drawing/2014/main" id="{91C1E73D-B295-4B9A-9856-BCB4EC905E2A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13" action="ppaction://hlinksldjump"/>
            <a:extLst>
              <a:ext uri="{FF2B5EF4-FFF2-40B4-BE49-F238E27FC236}">
                <a16:creationId xmlns:a16="http://schemas.microsoft.com/office/drawing/2014/main" id="{478ABA21-EF15-4032-A8CA-AFACBEC7F8B5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4" action="ppaction://hlinksldjump"/>
            <a:extLst>
              <a:ext uri="{FF2B5EF4-FFF2-40B4-BE49-F238E27FC236}">
                <a16:creationId xmlns:a16="http://schemas.microsoft.com/office/drawing/2014/main" id="{1E186B90-98C9-4B7F-B378-F9713B206770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hlinkClick r:id="rId15" action="ppaction://hlinksldjump"/>
            <a:extLst>
              <a:ext uri="{FF2B5EF4-FFF2-40B4-BE49-F238E27FC236}">
                <a16:creationId xmlns:a16="http://schemas.microsoft.com/office/drawing/2014/main" id="{E4F42C9F-BB33-4124-A5D2-6B4E91B9F913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12" action="ppaction://hlinksldjump"/>
            <a:extLst>
              <a:ext uri="{FF2B5EF4-FFF2-40B4-BE49-F238E27FC236}">
                <a16:creationId xmlns:a16="http://schemas.microsoft.com/office/drawing/2014/main" id="{CD791BDB-F39F-44CC-97CC-2C5B2B72D9AD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5" action="ppaction://hlinksldjump"/>
            <a:extLst>
              <a:ext uri="{FF2B5EF4-FFF2-40B4-BE49-F238E27FC236}">
                <a16:creationId xmlns:a16="http://schemas.microsoft.com/office/drawing/2014/main" id="{441CE246-C175-4D7E-9020-1BBC84AE2317}"/>
              </a:ext>
            </a:extLst>
          </p:cNvPr>
          <p:cNvSpPr/>
          <p:nvPr userDrawn="1"/>
        </p:nvSpPr>
        <p:spPr>
          <a:xfrm>
            <a:off x="3684082" y="5991733"/>
            <a:ext cx="1509274" cy="4374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6" action="ppaction://hlinksldjump"/>
            <a:extLst>
              <a:ext uri="{FF2B5EF4-FFF2-40B4-BE49-F238E27FC236}">
                <a16:creationId xmlns:a16="http://schemas.microsoft.com/office/drawing/2014/main" id="{8D6CF774-2F8E-41AF-86EC-BB8953837D29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hlinkClick r:id="rId7" action="ppaction://hlinksldjump"/>
            <a:extLst>
              <a:ext uri="{FF2B5EF4-FFF2-40B4-BE49-F238E27FC236}">
                <a16:creationId xmlns:a16="http://schemas.microsoft.com/office/drawing/2014/main" id="{F44183CA-2B85-4A2B-A923-F75B5C5EE573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6" action="ppaction://hlinksldjump"/>
            <a:extLst>
              <a:ext uri="{FF2B5EF4-FFF2-40B4-BE49-F238E27FC236}">
                <a16:creationId xmlns:a16="http://schemas.microsoft.com/office/drawing/2014/main" id="{A05A185E-A921-4877-9358-80A9B388CC8E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hlinkClick r:id="rId16" action="ppaction://hlinksldjump"/>
            <a:extLst>
              <a:ext uri="{FF2B5EF4-FFF2-40B4-BE49-F238E27FC236}">
                <a16:creationId xmlns:a16="http://schemas.microsoft.com/office/drawing/2014/main" id="{77B4BECB-697A-4DC4-BC17-25C11E323018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7" action="ppaction://hlinksldjump"/>
            <a:extLst>
              <a:ext uri="{FF2B5EF4-FFF2-40B4-BE49-F238E27FC236}">
                <a16:creationId xmlns:a16="http://schemas.microsoft.com/office/drawing/2014/main" id="{3DEF1642-4347-457D-8449-5F104EDD4CE5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rId18" action="ppaction://hlinksldjump"/>
            <a:extLst>
              <a:ext uri="{FF2B5EF4-FFF2-40B4-BE49-F238E27FC236}">
                <a16:creationId xmlns:a16="http://schemas.microsoft.com/office/drawing/2014/main" id="{25742171-AE9C-4565-A802-575DB2729EF8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rId19" action="ppaction://hlinksldjump"/>
            <a:extLst>
              <a:ext uri="{FF2B5EF4-FFF2-40B4-BE49-F238E27FC236}">
                <a16:creationId xmlns:a16="http://schemas.microsoft.com/office/drawing/2014/main" id="{D95C4054-A5EC-408C-AF32-124C8E4D0B09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hlinkClick r:id="rId20" action="ppaction://hlinksldjump"/>
            <a:extLst>
              <a:ext uri="{FF2B5EF4-FFF2-40B4-BE49-F238E27FC236}">
                <a16:creationId xmlns:a16="http://schemas.microsoft.com/office/drawing/2014/main" id="{EFBB252C-32F7-465B-A41D-6515CA77BB75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rId21" action="ppaction://hlinksldjump"/>
            <a:extLst>
              <a:ext uri="{FF2B5EF4-FFF2-40B4-BE49-F238E27FC236}">
                <a16:creationId xmlns:a16="http://schemas.microsoft.com/office/drawing/2014/main" id="{3BAB21CA-2669-45A1-8CD9-CAF00D4D5DB6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hlinkClick r:id="rId22" action="ppaction://hlinksldjump"/>
            <a:extLst>
              <a:ext uri="{FF2B5EF4-FFF2-40B4-BE49-F238E27FC236}">
                <a16:creationId xmlns:a16="http://schemas.microsoft.com/office/drawing/2014/main" id="{3D6758E1-BF8C-4038-AE94-4D625A868675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8652FC-9D7D-44B4-9F6C-3097D1ED345F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533A8C3-E329-9F45-99D3-32213006A430}"/>
                </a:ext>
              </a:extLst>
            </p:cNvPr>
            <p:cNvGrpSpPr/>
            <p:nvPr userDrawn="1"/>
          </p:nvGrpSpPr>
          <p:grpSpPr>
            <a:xfrm>
              <a:off x="1695994" y="5903648"/>
              <a:ext cx="6299669" cy="478800"/>
              <a:chOff x="1695994" y="5903648"/>
              <a:chExt cx="6299669" cy="478800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9AE0735B-2C83-C349-A460-23165E033D40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5B755EB5-0AEE-8644-A305-2C4FFEE1E84F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E21C23E0-3643-5F4A-9335-339D67F7E2F4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C6F0262A-AD94-054D-A4C6-E2D2664A5AF3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694AFA0A-902D-DA49-84D5-4E4032B9CA47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19E29C2C-0F80-BB40-A08F-514564C791CE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43D2B0D8-3ACA-2E4F-AD5A-C5594242D7F3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2AA93E30-27BD-CA4F-B283-8E64D3154BD9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171" name="Rounded Rectangle 170">
                  <a:extLst>
                    <a:ext uri="{FF2B5EF4-FFF2-40B4-BE49-F238E27FC236}">
                      <a16:creationId xmlns:a16="http://schemas.microsoft.com/office/drawing/2014/main" id="{194C2B76-CBF1-F64B-8FEA-9DF64E143CD3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Musculoskeletal Burden in </a:t>
                  </a:r>
                  <a:r>
                    <a:rPr lang="en-US" sz="1000" b="1" err="1">
                      <a:solidFill>
                        <a:schemeClr val="tx2"/>
                      </a:solidFill>
                    </a:rPr>
                    <a:t>PsO</a:t>
                  </a:r>
                  <a:endParaRPr lang="en-US" sz="1000" b="1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604F1F0-5D36-DC4F-908E-2F2D1B82A43B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AF0BD0E7-A193-824F-BBAB-2FBF146B90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88A94C7A-08F0-AA4B-88D5-023DBA2EC8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E9A40DE7-F7E7-964F-87C9-A5544CF84F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C2838948-860E-0344-AA30-0021000D8378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166" name="Rounded Rectangle 165">
                  <a:extLst>
                    <a:ext uri="{FF2B5EF4-FFF2-40B4-BE49-F238E27FC236}">
                      <a16:creationId xmlns:a16="http://schemas.microsoft.com/office/drawing/2014/main" id="{746FC345-F32D-2D46-A135-48225F160C45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D10F8105-17CF-2844-8C0E-C41E0A3DB8D7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99FF0044-8A24-3544-ADBE-5516273548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5FCA4287-50D9-F047-BC31-D9F0D3F0EC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54958433-C6FD-9A4B-AFA1-D56CFFE407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08F7F0D-0327-8840-BA0A-05474267C7FB}"/>
                  </a:ext>
                </a:extLst>
              </p:cNvPr>
              <p:cNvGrpSpPr/>
              <p:nvPr userDrawn="1"/>
            </p:nvGrpSpPr>
            <p:grpSpPr>
              <a:xfrm>
                <a:off x="4699724" y="5903648"/>
                <a:ext cx="1625799" cy="478800"/>
                <a:chOff x="4699724" y="5903648"/>
                <a:chExt cx="1625799" cy="478800"/>
              </a:xfrm>
            </p:grpSpPr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01ADC598-7DB5-4541-B499-3F63710E48E9}"/>
                    </a:ext>
                  </a:extLst>
                </p:cNvPr>
                <p:cNvSpPr/>
                <p:nvPr userDrawn="1"/>
              </p:nvSpPr>
              <p:spPr>
                <a:xfrm>
                  <a:off x="4699724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Unmet Treatment </a:t>
                  </a:r>
                  <a:br>
                    <a:rPr lang="en-US" sz="1000" b="1">
                      <a:solidFill>
                        <a:schemeClr val="bg1"/>
                      </a:solidFill>
                    </a:rPr>
                  </a:br>
                  <a:r>
                    <a:rPr lang="en-US" sz="1000" b="1">
                      <a:solidFill>
                        <a:schemeClr val="bg1"/>
                      </a:solidFill>
                    </a:rPr>
                    <a:t>Need in </a:t>
                  </a:r>
                  <a:r>
                    <a:rPr lang="en-US" sz="1000" b="1" err="1">
                      <a:solidFill>
                        <a:schemeClr val="bg1"/>
                      </a:solidFill>
                    </a:rPr>
                    <a:t>PsO</a:t>
                  </a:r>
                  <a:endParaRPr lang="en-US" sz="1000" b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55029D55-A126-9F44-8D04-5B684577035A}"/>
                    </a:ext>
                  </a:extLst>
                </p:cNvPr>
                <p:cNvGrpSpPr/>
                <p:nvPr userDrawn="1"/>
              </p:nvGrpSpPr>
              <p:grpSpPr>
                <a:xfrm>
                  <a:off x="4782072" y="5938801"/>
                  <a:ext cx="1461102" cy="78658"/>
                  <a:chOff x="5364866" y="5938801"/>
                  <a:chExt cx="1461102" cy="78658"/>
                </a:xfrm>
              </p:grpSpPr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5E2B95F5-A3E1-9A43-9380-263C2D0C8D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36486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7AEBAE5B-66DE-5842-A63A-DFA2D5A5C6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538061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D8B4B400-CF9F-2746-BF6C-E1B81A232A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1125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6CE27937-B476-4146-AAD9-0EDE6FF57C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8445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E6F74E7B-0E2F-5A49-A881-D887168C9F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5764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4E966D05-42C2-4D46-BEB5-1E4B9D0A7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30843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6A169673-EC36-7F4E-B963-F7E9FF8D60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40404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07F9E29A-183C-E14F-B3B6-5E23D23756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577237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EA6DD913-0089-D640-A83B-0ECA8EA86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74731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3DB3AE9-0171-40A1-B22D-F5DF018E000A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60" name="Rounded Rectangle 94">
                <a:extLst>
                  <a:ext uri="{FF2B5EF4-FFF2-40B4-BE49-F238E27FC236}">
                    <a16:creationId xmlns:a16="http://schemas.microsoft.com/office/drawing/2014/main" id="{5CD000BE-D35B-4E59-A8CF-D7C34B5B365E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3499F78-8B9A-47A0-BE84-06DE4DD32F26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D06B3AF-47CA-4FEF-9059-C20ADA13C249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AC458BE-E72E-4C8E-9D29-462FCD0FC7AB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19ED1D1-97B3-4C9B-B9AD-1D418A9D7674}"/>
                </a:ext>
              </a:extLst>
            </p:cNvPr>
            <p:cNvGrpSpPr/>
            <p:nvPr userDrawn="1"/>
          </p:nvGrpSpPr>
          <p:grpSpPr>
            <a:xfrm>
              <a:off x="3026896" y="5903648"/>
              <a:ext cx="1625799" cy="478800"/>
              <a:chOff x="3026896" y="5903648"/>
              <a:chExt cx="1625799" cy="478800"/>
            </a:xfrm>
          </p:grpSpPr>
          <p:sp>
            <p:nvSpPr>
              <p:cNvPr id="201" name="Rounded Rectangle 170">
                <a:extLst>
                  <a:ext uri="{FF2B5EF4-FFF2-40B4-BE49-F238E27FC236}">
                    <a16:creationId xmlns:a16="http://schemas.microsoft.com/office/drawing/2014/main" id="{689DA3AE-4155-4C22-88F9-9CCB39D52A29}"/>
                  </a:ext>
                </a:extLst>
              </p:cNvPr>
              <p:cNvSpPr/>
              <p:nvPr userDrawn="1"/>
            </p:nvSpPr>
            <p:spPr>
              <a:xfrm>
                <a:off x="3026896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 dirty="0">
                    <a:solidFill>
                      <a:schemeClr val="tx2"/>
                    </a:solidFill>
                  </a:rPr>
                  <a:t>Undiagnosed PsA in PsO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71617A53-8AFE-432B-BCDB-BD64FDBE35E0}"/>
                  </a:ext>
                </a:extLst>
              </p:cNvPr>
              <p:cNvGrpSpPr/>
              <p:nvPr userDrawn="1"/>
            </p:nvGrpSpPr>
            <p:grpSpPr>
              <a:xfrm>
                <a:off x="3626763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E56BFA7E-CD03-469E-A5A6-D0A7FC806AB3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4562553E-F804-44C0-9528-576D4FE2BE5A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49BDA174-42D1-459E-A610-7269D5AFB96E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5E5EBF0E-42EC-4A1C-8890-31487287B8B0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207" name="Rounded Rectangle 165">
                <a:extLst>
                  <a:ext uri="{FF2B5EF4-FFF2-40B4-BE49-F238E27FC236}">
                    <a16:creationId xmlns:a16="http://schemas.microsoft.com/office/drawing/2014/main" id="{C3948777-5C69-4160-9C38-BC971252D70E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31A8451E-B642-4D41-B2A4-4227F56A9E05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2A218135-CF2F-4D10-84F6-1481019B39AF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555CF92C-5CCC-4397-988B-BD47CE594465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73B23DDB-9ECA-4F48-8E0D-AACF49508B32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2" name="Rectangle 211">
              <a:hlinkClick r:id="rId5" action="ppaction://hlinksldjump"/>
              <a:extLst>
                <a:ext uri="{FF2B5EF4-FFF2-40B4-BE49-F238E27FC236}">
                  <a16:creationId xmlns:a16="http://schemas.microsoft.com/office/drawing/2014/main" id="{FCB95609-E07B-408A-9CB1-8ABFE458AAED}"/>
                </a:ext>
              </a:extLst>
            </p:cNvPr>
            <p:cNvSpPr/>
            <p:nvPr userDrawn="1"/>
          </p:nvSpPr>
          <p:spPr>
            <a:xfrm>
              <a:off x="3043631" y="5906448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hlinkClick r:id="rId6" action="ppaction://hlinksldjump"/>
              <a:extLst>
                <a:ext uri="{FF2B5EF4-FFF2-40B4-BE49-F238E27FC236}">
                  <a16:creationId xmlns:a16="http://schemas.microsoft.com/office/drawing/2014/main" id="{0782EADE-E4DD-41E4-A805-CCC532250FA7}"/>
                </a:ext>
              </a:extLst>
            </p:cNvPr>
            <p:cNvSpPr/>
            <p:nvPr userDrawn="1"/>
          </p:nvSpPr>
          <p:spPr>
            <a:xfrm>
              <a:off x="6374923" y="5909094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ounded Rectangle 55">
              <a:extLst>
                <a:ext uri="{FF2B5EF4-FFF2-40B4-BE49-F238E27FC236}">
                  <a16:creationId xmlns:a16="http://schemas.microsoft.com/office/drawing/2014/main" id="{D998B974-9B30-44F3-BA20-6252C5A70B43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>
              <a:hlinkClick r:id="rId7" action="ppaction://hlinksldjump"/>
              <a:extLst>
                <a:ext uri="{FF2B5EF4-FFF2-40B4-BE49-F238E27FC236}">
                  <a16:creationId xmlns:a16="http://schemas.microsoft.com/office/drawing/2014/main" id="{CF6E9C6F-BF86-4786-B0C9-AC8C67567F85}"/>
                </a:ext>
              </a:extLst>
            </p:cNvPr>
            <p:cNvSpPr/>
            <p:nvPr userDrawn="1"/>
          </p:nvSpPr>
          <p:spPr>
            <a:xfrm>
              <a:off x="4718652" y="5909089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22BFB0AB-0EBE-46F9-B1FE-FB24D327A07C}"/>
                </a:ext>
              </a:extLst>
            </p:cNvPr>
            <p:cNvGrpSpPr/>
            <p:nvPr userDrawn="1"/>
          </p:nvGrpSpPr>
          <p:grpSpPr>
            <a:xfrm>
              <a:off x="4892988" y="5938801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6896AEE-484F-46B0-8626-DB8FF2BC718C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D74D3CBF-9E29-464B-A324-E790B0C32618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042C93C4-F8D6-4BE0-93BF-2BD737521C51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990BD64D-B8CB-4588-B0E7-B5EF44F1FE37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24478AF-BAE0-460D-9A43-2D65499BC129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C5C103C-C48A-4A52-AC16-2D32E182EF29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8615A19-50C6-4AD0-B567-4A46BAB46F95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7B3BE4D9-7189-47AA-BF6B-4417F6D02DA7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Round Same Side Corner Rectangle 36">
            <a:extLst>
              <a:ext uri="{FF2B5EF4-FFF2-40B4-BE49-F238E27FC236}">
                <a16:creationId xmlns:a16="http://schemas.microsoft.com/office/drawing/2014/main" id="{9D1BA190-777E-4D9A-AFA0-69090264150F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5" name="Round Same Side Corner Rectangle 38">
            <a:extLst>
              <a:ext uri="{FF2B5EF4-FFF2-40B4-BE49-F238E27FC236}">
                <a16:creationId xmlns:a16="http://schemas.microsoft.com/office/drawing/2014/main" id="{BFF4EB3E-22F1-4221-BE82-9BE928F600DE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6" name="Round Same Side Corner Rectangle 39">
            <a:extLst>
              <a:ext uri="{FF2B5EF4-FFF2-40B4-BE49-F238E27FC236}">
                <a16:creationId xmlns:a16="http://schemas.microsoft.com/office/drawing/2014/main" id="{F3CF6D28-CE2F-4C88-AA9D-2B6FEEB73AD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7" name="Round Same Side Corner Rectangle 40">
            <a:extLst>
              <a:ext uri="{FF2B5EF4-FFF2-40B4-BE49-F238E27FC236}">
                <a16:creationId xmlns:a16="http://schemas.microsoft.com/office/drawing/2014/main" id="{C53B41D8-2928-4710-B7F1-549AF2D6918B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88" name="Round Same Side Corner Rectangle 41">
            <a:extLst>
              <a:ext uri="{FF2B5EF4-FFF2-40B4-BE49-F238E27FC236}">
                <a16:creationId xmlns:a16="http://schemas.microsoft.com/office/drawing/2014/main" id="{CDAD038C-5BBC-482E-BA78-E8353CB05685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89" name="Round Same Side Corner Rectangle 42">
            <a:extLst>
              <a:ext uri="{FF2B5EF4-FFF2-40B4-BE49-F238E27FC236}">
                <a16:creationId xmlns:a16="http://schemas.microsoft.com/office/drawing/2014/main" id="{98FF8985-E21D-43CC-B71C-4E8B31B3B1A3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90" name="Round Same Side Corner Rectangle 37">
            <a:extLst>
              <a:ext uri="{FF2B5EF4-FFF2-40B4-BE49-F238E27FC236}">
                <a16:creationId xmlns:a16="http://schemas.microsoft.com/office/drawing/2014/main" id="{96F0A3A2-31F2-4253-81B5-ABB3B4C296FE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91" name="Rectangle 90">
            <a:hlinkClick r:id="rId8" action="ppaction://hlinksldjump"/>
            <a:extLst>
              <a:ext uri="{FF2B5EF4-FFF2-40B4-BE49-F238E27FC236}">
                <a16:creationId xmlns:a16="http://schemas.microsoft.com/office/drawing/2014/main" id="{8E56E109-1479-4666-B50E-A7A010F0366C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B8D89D-6020-43E4-BEBB-ED4E1EFFBCD9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7BA5D7-2B0F-4E97-BD1C-E70F1D157951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9" action="ppaction://hlinksldjump"/>
            <a:extLst>
              <a:ext uri="{FF2B5EF4-FFF2-40B4-BE49-F238E27FC236}">
                <a16:creationId xmlns:a16="http://schemas.microsoft.com/office/drawing/2014/main" id="{19E1E95E-6C29-4E87-9ABC-A18ED46BAC90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10" action="ppaction://hlinksldjump"/>
            <a:extLst>
              <a:ext uri="{FF2B5EF4-FFF2-40B4-BE49-F238E27FC236}">
                <a16:creationId xmlns:a16="http://schemas.microsoft.com/office/drawing/2014/main" id="{4919073E-D9D5-4B08-91D5-AC5746B4E3C7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1" action="ppaction://hlinksldjump"/>
            <a:extLst>
              <a:ext uri="{FF2B5EF4-FFF2-40B4-BE49-F238E27FC236}">
                <a16:creationId xmlns:a16="http://schemas.microsoft.com/office/drawing/2014/main" id="{296F1EF9-70CC-4A27-99DC-3EC0BD6644CE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hlinkClick r:id="rId12" action="ppaction://hlinksldjump"/>
            <a:extLst>
              <a:ext uri="{FF2B5EF4-FFF2-40B4-BE49-F238E27FC236}">
                <a16:creationId xmlns:a16="http://schemas.microsoft.com/office/drawing/2014/main" id="{40F0E0BB-A968-43F7-8A68-A19371A04BC5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hlinkClick r:id="rId13" action="ppaction://hlinksldjump"/>
            <a:extLst>
              <a:ext uri="{FF2B5EF4-FFF2-40B4-BE49-F238E27FC236}">
                <a16:creationId xmlns:a16="http://schemas.microsoft.com/office/drawing/2014/main" id="{F12F3AA2-7854-4694-8DAA-8EB1C82B2F0D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hlinkClick r:id="rId14" action="ppaction://hlinksldjump"/>
            <a:extLst>
              <a:ext uri="{FF2B5EF4-FFF2-40B4-BE49-F238E27FC236}">
                <a16:creationId xmlns:a16="http://schemas.microsoft.com/office/drawing/2014/main" id="{44811DB7-58F9-487F-8B07-763D3BA5A748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15" action="ppaction://hlinksldjump"/>
            <a:extLst>
              <a:ext uri="{FF2B5EF4-FFF2-40B4-BE49-F238E27FC236}">
                <a16:creationId xmlns:a16="http://schemas.microsoft.com/office/drawing/2014/main" id="{21164A54-C3DA-4573-ADD4-E7BDEDFFDA1C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hlinkClick r:id="rId7" action="ppaction://hlinksldjump"/>
            <a:extLst>
              <a:ext uri="{FF2B5EF4-FFF2-40B4-BE49-F238E27FC236}">
                <a16:creationId xmlns:a16="http://schemas.microsoft.com/office/drawing/2014/main" id="{2B6E6CF4-0B88-4396-8797-AD574BAD0F62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hlinkClick r:id="rId6" action="ppaction://hlinksldjump"/>
            <a:extLst>
              <a:ext uri="{FF2B5EF4-FFF2-40B4-BE49-F238E27FC236}">
                <a16:creationId xmlns:a16="http://schemas.microsoft.com/office/drawing/2014/main" id="{D0732814-4B7D-419C-89EF-7816FB4D089E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hlinkClick r:id="rId7" action="ppaction://hlinksldjump"/>
            <a:extLst>
              <a:ext uri="{FF2B5EF4-FFF2-40B4-BE49-F238E27FC236}">
                <a16:creationId xmlns:a16="http://schemas.microsoft.com/office/drawing/2014/main" id="{DC02DB0D-0CDA-4FC8-B1A5-B81186DA471F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hlinkClick r:id="rId16" action="ppaction://hlinksldjump"/>
            <a:extLst>
              <a:ext uri="{FF2B5EF4-FFF2-40B4-BE49-F238E27FC236}">
                <a16:creationId xmlns:a16="http://schemas.microsoft.com/office/drawing/2014/main" id="{13AE6632-D708-4AE6-95E6-44B7C713F739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hlinkClick r:id="rId17" action="ppaction://hlinksldjump"/>
            <a:extLst>
              <a:ext uri="{FF2B5EF4-FFF2-40B4-BE49-F238E27FC236}">
                <a16:creationId xmlns:a16="http://schemas.microsoft.com/office/drawing/2014/main" id="{3359C746-5AAA-4A9A-9AFA-4E410694F0BF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8" action="ppaction://hlinksldjump"/>
            <a:extLst>
              <a:ext uri="{FF2B5EF4-FFF2-40B4-BE49-F238E27FC236}">
                <a16:creationId xmlns:a16="http://schemas.microsoft.com/office/drawing/2014/main" id="{62EA6E73-B5C2-400F-AE0D-8C4E229C6C6A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hlinkClick r:id="rId19" action="ppaction://hlinksldjump"/>
            <a:extLst>
              <a:ext uri="{FF2B5EF4-FFF2-40B4-BE49-F238E27FC236}">
                <a16:creationId xmlns:a16="http://schemas.microsoft.com/office/drawing/2014/main" id="{7DFF4140-8F60-4610-BA7B-95ACBD43FFB8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hlinkClick r:id="rId20" action="ppaction://hlinksldjump"/>
            <a:extLst>
              <a:ext uri="{FF2B5EF4-FFF2-40B4-BE49-F238E27FC236}">
                <a16:creationId xmlns:a16="http://schemas.microsoft.com/office/drawing/2014/main" id="{46C90B2E-1780-478D-AAD2-9A571B55442D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hlinkClick r:id="rId21" action="ppaction://hlinksldjump"/>
            <a:extLst>
              <a:ext uri="{FF2B5EF4-FFF2-40B4-BE49-F238E27FC236}">
                <a16:creationId xmlns:a16="http://schemas.microsoft.com/office/drawing/2014/main" id="{92306DD9-7E54-4234-BEE2-078F710472D3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hlinkClick r:id="rId22" action="ppaction://hlinksldjump"/>
            <a:extLst>
              <a:ext uri="{FF2B5EF4-FFF2-40B4-BE49-F238E27FC236}">
                <a16:creationId xmlns:a16="http://schemas.microsoft.com/office/drawing/2014/main" id="{B97640AF-86F4-4E5E-A413-166D5CE7E93A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hlinkClick r:id="rId12" action="ppaction://hlinksldjump"/>
            <a:extLst>
              <a:ext uri="{FF2B5EF4-FFF2-40B4-BE49-F238E27FC236}">
                <a16:creationId xmlns:a16="http://schemas.microsoft.com/office/drawing/2014/main" id="{0ACA471E-9266-4925-A4A0-F6072E7728D0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hlinkClick r:id="rId5" action="ppaction://hlinksldjump"/>
            <a:extLst>
              <a:ext uri="{FF2B5EF4-FFF2-40B4-BE49-F238E27FC236}">
                <a16:creationId xmlns:a16="http://schemas.microsoft.com/office/drawing/2014/main" id="{3AEC99A4-BA58-4CE7-B439-933E6752F03B}"/>
              </a:ext>
            </a:extLst>
          </p:cNvPr>
          <p:cNvSpPr/>
          <p:nvPr userDrawn="1"/>
        </p:nvSpPr>
        <p:spPr>
          <a:xfrm>
            <a:off x="3664311" y="5963628"/>
            <a:ext cx="1509274" cy="4374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568B2B-21E0-4254-BB54-9F688456AD24}"/>
              </a:ext>
            </a:extLst>
          </p:cNvPr>
          <p:cNvGrpSpPr/>
          <p:nvPr userDrawn="1"/>
        </p:nvGrpSpPr>
        <p:grpSpPr>
          <a:xfrm>
            <a:off x="1971478" y="5915403"/>
            <a:ext cx="6640251" cy="478800"/>
            <a:chOff x="1355412" y="5903648"/>
            <a:chExt cx="6640251" cy="47880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481A476-AD45-7242-9517-D2E067258CBF}"/>
                </a:ext>
              </a:extLst>
            </p:cNvPr>
            <p:cNvGrpSpPr/>
            <p:nvPr userDrawn="1"/>
          </p:nvGrpSpPr>
          <p:grpSpPr>
            <a:xfrm>
              <a:off x="1695994" y="5903648"/>
              <a:ext cx="6299669" cy="478800"/>
              <a:chOff x="1695994" y="5903648"/>
              <a:chExt cx="6299669" cy="47880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8E5478B-1E34-9F4F-B32A-8AB8FF3D3A61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36D19C1C-3E21-D847-AE8A-5E3574B41790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AD3464C9-AEA2-CB44-B9FE-CFA98FE7D4B2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00E4A74A-B4A0-6D46-B0AA-BE120EC75AFD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90CC89BF-6156-F84D-9348-4D0F81967374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96D83CE-E244-B642-B945-B40E0F4AE1B6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CB2D198E-A022-624D-AC14-561DDEBD99F2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05E9B96-30B7-D140-81FC-92FB60D0AA57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137" name="Rounded Rectangle 136">
                  <a:extLst>
                    <a:ext uri="{FF2B5EF4-FFF2-40B4-BE49-F238E27FC236}">
                      <a16:creationId xmlns:a16="http://schemas.microsoft.com/office/drawing/2014/main" id="{B162986F-8595-E949-BB7D-71D2F81FDEBD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13815CFA-9706-0541-94EC-264767A692E8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0BF2EB17-1127-294B-AC6C-5B23221875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9ECCC013-51BE-554A-8E0E-C845B31A04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91C314F-D978-F342-B75F-1A00865B03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26D6FCA3-0A00-DC43-B1D0-892568C8D03A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634A6517-D3A4-E547-B011-B0B0B8DB8951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07C0FB28-96E1-3143-AF4C-30A100CD388D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26BCC032-5461-AA48-A2CF-0D05D6B23D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179C2D02-6F9F-8A4B-8531-6D57E7A289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E8C73106-F6C4-C246-B325-CCCDE1C398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0A190EF-5B6F-7245-A6BC-0A6590D063AF}"/>
                  </a:ext>
                </a:extLst>
              </p:cNvPr>
              <p:cNvGrpSpPr/>
              <p:nvPr userDrawn="1"/>
            </p:nvGrpSpPr>
            <p:grpSpPr>
              <a:xfrm>
                <a:off x="4699724" y="5903648"/>
                <a:ext cx="1625799" cy="478800"/>
                <a:chOff x="4699724" y="5903648"/>
                <a:chExt cx="1625799" cy="478800"/>
              </a:xfrm>
            </p:grpSpPr>
            <p:sp>
              <p:nvSpPr>
                <p:cNvPr id="121" name="Rounded Rectangle 120">
                  <a:extLst>
                    <a:ext uri="{FF2B5EF4-FFF2-40B4-BE49-F238E27FC236}">
                      <a16:creationId xmlns:a16="http://schemas.microsoft.com/office/drawing/2014/main" id="{6CE53428-110F-EE49-B74D-EC7F2D17A669}"/>
                    </a:ext>
                  </a:extLst>
                </p:cNvPr>
                <p:cNvSpPr/>
                <p:nvPr userDrawn="1"/>
              </p:nvSpPr>
              <p:spPr>
                <a:xfrm>
                  <a:off x="4699724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Unmet Treatment </a:t>
                  </a:r>
                  <a:br>
                    <a:rPr lang="en-US" sz="1000" b="1">
                      <a:solidFill>
                        <a:schemeClr val="bg1"/>
                      </a:solidFill>
                    </a:rPr>
                  </a:br>
                  <a:r>
                    <a:rPr lang="en-US" sz="1000" b="1">
                      <a:solidFill>
                        <a:schemeClr val="bg1"/>
                      </a:solidFill>
                    </a:rPr>
                    <a:t>Need in </a:t>
                  </a:r>
                  <a:r>
                    <a:rPr lang="en-US" sz="1000" b="1" err="1">
                      <a:solidFill>
                        <a:schemeClr val="bg1"/>
                      </a:solidFill>
                    </a:rPr>
                    <a:t>PsO</a:t>
                  </a:r>
                  <a:endParaRPr lang="en-US" sz="1000" b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FA925271-F2CC-254C-93B9-0668ADAD39C8}"/>
                    </a:ext>
                  </a:extLst>
                </p:cNvPr>
                <p:cNvGrpSpPr/>
                <p:nvPr userDrawn="1"/>
              </p:nvGrpSpPr>
              <p:grpSpPr>
                <a:xfrm>
                  <a:off x="4782072" y="5938801"/>
                  <a:ext cx="1461102" cy="78658"/>
                  <a:chOff x="5364866" y="5938801"/>
                  <a:chExt cx="1461102" cy="78658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8EE0FA06-5BF2-3147-BE10-486FA327B0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36486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63C19BD4-EDF3-7F4C-AFCA-8F112D68A0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53806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4A947DF0-AFA4-294B-BB0E-386F2E2FE3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11256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2B012D56-7BE5-604C-A088-0F61FC8E13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8445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D9DD2048-D844-674E-938A-B7635604C4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5764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38A2400C-1128-4C47-8135-9CE33090CC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30843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2E1F0D25-AE8C-ED41-941D-FCBEF0EEB0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40404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3801B2D6-B4AE-214D-81A5-181A40713C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577237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3CDF2F2E-75A5-2A49-B1D9-2D2D82B447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74731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4BC351B-1EB4-4092-A2EE-BF40412084A2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50" name="Rounded Rectangle 94">
                <a:extLst>
                  <a:ext uri="{FF2B5EF4-FFF2-40B4-BE49-F238E27FC236}">
                    <a16:creationId xmlns:a16="http://schemas.microsoft.com/office/drawing/2014/main" id="{A61CC51D-EF6A-42F1-AC74-1B700EE17F39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3C5B7A2-5ED3-4D85-B99C-7F0C966FFAAA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C04B7B8-C3D5-4493-BE02-EC3116EA2905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F2DACD4-E558-41ED-83D6-96BF04B0EF09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Rounded Rectangle 55">
              <a:extLst>
                <a:ext uri="{FF2B5EF4-FFF2-40B4-BE49-F238E27FC236}">
                  <a16:creationId xmlns:a16="http://schemas.microsoft.com/office/drawing/2014/main" id="{5260FBF3-8322-4FAC-8962-E8CB799F6500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10E7BA9-4C30-44D4-A8BB-3008E8C24E27}"/>
                </a:ext>
              </a:extLst>
            </p:cNvPr>
            <p:cNvGrpSpPr/>
            <p:nvPr userDrawn="1"/>
          </p:nvGrpSpPr>
          <p:grpSpPr>
            <a:xfrm>
              <a:off x="4892988" y="5938801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A17A3426-80EB-4D77-ADE1-F9E3B774FEA0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C842FDED-D568-4400-B0EC-C1864086B4EE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0583C0E-F998-4289-B299-3485A3389E83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3E0078B-DEFD-4ED2-A3AA-3439D3601FB3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256DD32C-D1F3-499C-8A21-8BD82C3C653E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4BE8A71-29FD-4B60-91F2-7ED0B3BEE341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2BA7595-3FFC-4072-B26D-CCB3D1B1F8B1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75547A97-235E-49C4-84B5-C44EAB1E93DC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Rectangle 199">
              <a:hlinkClick r:id="rId5" action="ppaction://hlinksldjump"/>
              <a:extLst>
                <a:ext uri="{FF2B5EF4-FFF2-40B4-BE49-F238E27FC236}">
                  <a16:creationId xmlns:a16="http://schemas.microsoft.com/office/drawing/2014/main" id="{F556C8B1-23A2-4478-8588-01B6BE4A1CF7}"/>
                </a:ext>
              </a:extLst>
            </p:cNvPr>
            <p:cNvSpPr/>
            <p:nvPr userDrawn="1"/>
          </p:nvSpPr>
          <p:spPr>
            <a:xfrm>
              <a:off x="4718651" y="5909095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01F09244-91E7-4580-AA72-1762AB27A69C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71" name="Round Same Side Corner Rectangle 38">
            <a:extLst>
              <a:ext uri="{FF2B5EF4-FFF2-40B4-BE49-F238E27FC236}">
                <a16:creationId xmlns:a16="http://schemas.microsoft.com/office/drawing/2014/main" id="{8C22D1A1-556D-4FFD-A547-86502CDC2AEF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72" name="Round Same Side Corner Rectangle 39">
            <a:extLst>
              <a:ext uri="{FF2B5EF4-FFF2-40B4-BE49-F238E27FC236}">
                <a16:creationId xmlns:a16="http://schemas.microsoft.com/office/drawing/2014/main" id="{93CB802B-EB46-4998-A522-04FFCDAD00E0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73" name="Round Same Side Corner Rectangle 40">
            <a:extLst>
              <a:ext uri="{FF2B5EF4-FFF2-40B4-BE49-F238E27FC236}">
                <a16:creationId xmlns:a16="http://schemas.microsoft.com/office/drawing/2014/main" id="{066A6C1D-0E4C-4895-97D6-6060A3D2C7FE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74" name="Round Same Side Corner Rectangle 41">
            <a:extLst>
              <a:ext uri="{FF2B5EF4-FFF2-40B4-BE49-F238E27FC236}">
                <a16:creationId xmlns:a16="http://schemas.microsoft.com/office/drawing/2014/main" id="{F3841CB9-7ACB-4B88-944A-BEA64EB69AE9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75" name="Round Same Side Corner Rectangle 42">
            <a:extLst>
              <a:ext uri="{FF2B5EF4-FFF2-40B4-BE49-F238E27FC236}">
                <a16:creationId xmlns:a16="http://schemas.microsoft.com/office/drawing/2014/main" id="{8DB7B545-68E5-4C68-8E21-80612C6CE943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76" name="Round Same Side Corner Rectangle 37">
            <a:extLst>
              <a:ext uri="{FF2B5EF4-FFF2-40B4-BE49-F238E27FC236}">
                <a16:creationId xmlns:a16="http://schemas.microsoft.com/office/drawing/2014/main" id="{934208B1-77C3-4215-BDD3-D48220B9267B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47870146-B43E-4E0F-8E03-95F0EB489776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ED61F5-BA20-4560-8E77-C70DE8FF360C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0F109-4955-4EC6-878A-2CFC948CEBCD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7" action="ppaction://hlinksldjump"/>
            <a:extLst>
              <a:ext uri="{FF2B5EF4-FFF2-40B4-BE49-F238E27FC236}">
                <a16:creationId xmlns:a16="http://schemas.microsoft.com/office/drawing/2014/main" id="{62FB26E4-56DB-4B6F-80A7-CF04A0D2BF99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8" action="ppaction://hlinksldjump"/>
            <a:extLst>
              <a:ext uri="{FF2B5EF4-FFF2-40B4-BE49-F238E27FC236}">
                <a16:creationId xmlns:a16="http://schemas.microsoft.com/office/drawing/2014/main" id="{A82408A1-9C45-4A5B-B0A8-5A75F4C0C85F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9" action="ppaction://hlinksldjump"/>
            <a:extLst>
              <a:ext uri="{FF2B5EF4-FFF2-40B4-BE49-F238E27FC236}">
                <a16:creationId xmlns:a16="http://schemas.microsoft.com/office/drawing/2014/main" id="{CFC0BBD4-53C5-440A-9164-14C07B1AD4EF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0" action="ppaction://hlinksldjump"/>
            <a:extLst>
              <a:ext uri="{FF2B5EF4-FFF2-40B4-BE49-F238E27FC236}">
                <a16:creationId xmlns:a16="http://schemas.microsoft.com/office/drawing/2014/main" id="{41BACFE9-6765-4661-8198-D37FAA5B2C71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11" action="ppaction://hlinksldjump"/>
            <a:extLst>
              <a:ext uri="{FF2B5EF4-FFF2-40B4-BE49-F238E27FC236}">
                <a16:creationId xmlns:a16="http://schemas.microsoft.com/office/drawing/2014/main" id="{930C9AAC-B109-404E-BE41-73EAE852475B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2" action="ppaction://hlinksldjump"/>
            <a:extLst>
              <a:ext uri="{FF2B5EF4-FFF2-40B4-BE49-F238E27FC236}">
                <a16:creationId xmlns:a16="http://schemas.microsoft.com/office/drawing/2014/main" id="{6D48F920-8E7E-41B6-882E-F5DADEE32DC3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3" action="ppaction://hlinksldjump"/>
            <a:extLst>
              <a:ext uri="{FF2B5EF4-FFF2-40B4-BE49-F238E27FC236}">
                <a16:creationId xmlns:a16="http://schemas.microsoft.com/office/drawing/2014/main" id="{B885A476-550B-4E1D-849A-486AE5C7070B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hlinkClick r:id="rId5" action="ppaction://hlinksldjump"/>
            <a:extLst>
              <a:ext uri="{FF2B5EF4-FFF2-40B4-BE49-F238E27FC236}">
                <a16:creationId xmlns:a16="http://schemas.microsoft.com/office/drawing/2014/main" id="{1F1169FB-0071-4E5B-B82C-50CF6CF5398D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hlinkClick r:id="rId14" action="ppaction://hlinksldjump"/>
            <a:extLst>
              <a:ext uri="{FF2B5EF4-FFF2-40B4-BE49-F238E27FC236}">
                <a16:creationId xmlns:a16="http://schemas.microsoft.com/office/drawing/2014/main" id="{6DBC172E-9DBF-48B0-9653-F6CDAF62C6B4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hlinkClick r:id="rId5" action="ppaction://hlinksldjump"/>
            <a:extLst>
              <a:ext uri="{FF2B5EF4-FFF2-40B4-BE49-F238E27FC236}">
                <a16:creationId xmlns:a16="http://schemas.microsoft.com/office/drawing/2014/main" id="{807DE1EE-AB3F-41C0-9746-357F4BF09412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hlinkClick r:id="rId15" action="ppaction://hlinksldjump"/>
            <a:extLst>
              <a:ext uri="{FF2B5EF4-FFF2-40B4-BE49-F238E27FC236}">
                <a16:creationId xmlns:a16="http://schemas.microsoft.com/office/drawing/2014/main" id="{DACC4BDC-AE0D-46CC-95EE-59566B41857C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rId16" action="ppaction://hlinksldjump"/>
            <a:extLst>
              <a:ext uri="{FF2B5EF4-FFF2-40B4-BE49-F238E27FC236}">
                <a16:creationId xmlns:a16="http://schemas.microsoft.com/office/drawing/2014/main" id="{B26A175C-DD50-4B74-8F21-CB82287558B6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17" action="ppaction://hlinksldjump"/>
            <a:extLst>
              <a:ext uri="{FF2B5EF4-FFF2-40B4-BE49-F238E27FC236}">
                <a16:creationId xmlns:a16="http://schemas.microsoft.com/office/drawing/2014/main" id="{8FFE61FC-AF0B-432F-B5D8-74E0E9F27085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18" action="ppaction://hlinksldjump"/>
            <a:extLst>
              <a:ext uri="{FF2B5EF4-FFF2-40B4-BE49-F238E27FC236}">
                <a16:creationId xmlns:a16="http://schemas.microsoft.com/office/drawing/2014/main" id="{E7F76CBC-AC45-495C-A799-4CCDA826D51A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9" action="ppaction://hlinksldjump"/>
            <a:extLst>
              <a:ext uri="{FF2B5EF4-FFF2-40B4-BE49-F238E27FC236}">
                <a16:creationId xmlns:a16="http://schemas.microsoft.com/office/drawing/2014/main" id="{CDBC5185-94D7-4D92-937B-5269E78FA32E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hlinkClick r:id="rId20" action="ppaction://hlinksldjump"/>
            <a:extLst>
              <a:ext uri="{FF2B5EF4-FFF2-40B4-BE49-F238E27FC236}">
                <a16:creationId xmlns:a16="http://schemas.microsoft.com/office/drawing/2014/main" id="{8AC91B1B-A17B-4CD5-A7D0-DD52684EFE20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hlinkClick r:id="rId21" action="ppaction://hlinksldjump"/>
            <a:extLst>
              <a:ext uri="{FF2B5EF4-FFF2-40B4-BE49-F238E27FC236}">
                <a16:creationId xmlns:a16="http://schemas.microsoft.com/office/drawing/2014/main" id="{DB20E160-B108-402D-887B-C1F8DA05C115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hlinkClick r:id="rId10" action="ppaction://hlinksldjump"/>
            <a:extLst>
              <a:ext uri="{FF2B5EF4-FFF2-40B4-BE49-F238E27FC236}">
                <a16:creationId xmlns:a16="http://schemas.microsoft.com/office/drawing/2014/main" id="{8278780D-8DF3-432F-9CA1-B4CA85039B6D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22" action="ppaction://hlinksldjump"/>
            <a:extLst>
              <a:ext uri="{FF2B5EF4-FFF2-40B4-BE49-F238E27FC236}">
                <a16:creationId xmlns:a16="http://schemas.microsoft.com/office/drawing/2014/main" id="{E11B8C12-E65B-4781-9E3A-AA052C4856C7}"/>
              </a:ext>
            </a:extLst>
          </p:cNvPr>
          <p:cNvSpPr/>
          <p:nvPr userDrawn="1"/>
        </p:nvSpPr>
        <p:spPr>
          <a:xfrm>
            <a:off x="3667363" y="5916039"/>
            <a:ext cx="1509274" cy="4781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5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FB7872-C2A1-4FCE-9776-D4CBC88FE214}"/>
              </a:ext>
            </a:extLst>
          </p:cNvPr>
          <p:cNvGrpSpPr/>
          <p:nvPr userDrawn="1"/>
        </p:nvGrpSpPr>
        <p:grpSpPr>
          <a:xfrm>
            <a:off x="1971232" y="5916039"/>
            <a:ext cx="6640251" cy="478800"/>
            <a:chOff x="1971232" y="5916039"/>
            <a:chExt cx="6640251" cy="4788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E1D8A7-EC82-0743-9587-DBFD3DA23F76}"/>
                </a:ext>
              </a:extLst>
            </p:cNvPr>
            <p:cNvGrpSpPr/>
            <p:nvPr userDrawn="1"/>
          </p:nvGrpSpPr>
          <p:grpSpPr>
            <a:xfrm>
              <a:off x="2311814" y="5916039"/>
              <a:ext cx="6299669" cy="478800"/>
              <a:chOff x="1695994" y="5903648"/>
              <a:chExt cx="6299669" cy="47880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CDF6474-64A0-BE40-8E26-707D8D8E50F4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89A8BA98-D553-D94C-B900-51BC437C26FC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8E798101-F5DF-314D-916F-DE7271EBB266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D97BA05F-6720-314E-8950-0AED326C3A1A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C29E7005-549D-074D-A8D9-D093A7FF690B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25EC28D2-4ED5-E646-A544-3B3C2CC23AE2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189CFEDA-8284-744A-A5BC-DFF4D71FD225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CDC3B77-2D86-BF48-9593-97D94A6D07A5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9A519740-6347-814C-82B4-2315C314AEE3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BB1AE1C1-B693-C544-BAC9-B017EF53E3BF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F2B7DEE7-DF16-BB45-9A53-7331A269F7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401B4D53-B72E-1C47-8CE5-D381C1EF87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6A9F1848-FE9B-814A-9CD2-0FFE2D17ED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2DFB330-62E9-0D46-AC71-154E273E3612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90495248-3411-874D-B3CD-9EFF6C73FE22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A78046B-6CD4-8E4C-9886-5F73B3123218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B8D11592-7D8B-E649-A4D2-8AE46C88CA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738E90C-7A51-2E4B-A719-E314ACAD5A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0501E2CC-52E9-AE4B-B627-EBA1303DC2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25B5A4B-EC1B-F141-8B5B-E5290F76A401}"/>
                  </a:ext>
                </a:extLst>
              </p:cNvPr>
              <p:cNvGrpSpPr/>
              <p:nvPr userDrawn="1"/>
            </p:nvGrpSpPr>
            <p:grpSpPr>
              <a:xfrm>
                <a:off x="4699724" y="5903648"/>
                <a:ext cx="1625799" cy="478800"/>
                <a:chOff x="4699724" y="5903648"/>
                <a:chExt cx="1625799" cy="478800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ACAD4367-E98C-1C44-9B68-8B2559487F9B}"/>
                    </a:ext>
                  </a:extLst>
                </p:cNvPr>
                <p:cNvSpPr/>
                <p:nvPr userDrawn="1"/>
              </p:nvSpPr>
              <p:spPr>
                <a:xfrm>
                  <a:off x="4699724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Unmet Treatment </a:t>
                  </a:r>
                  <a:br>
                    <a:rPr lang="en-US" sz="1000" b="1">
                      <a:solidFill>
                        <a:schemeClr val="bg1"/>
                      </a:solidFill>
                    </a:rPr>
                  </a:br>
                  <a:r>
                    <a:rPr lang="en-US" sz="1000" b="1">
                      <a:solidFill>
                        <a:schemeClr val="bg1"/>
                      </a:solidFill>
                    </a:rPr>
                    <a:t>Need in </a:t>
                  </a:r>
                  <a:r>
                    <a:rPr lang="en-US" sz="1000" b="1" err="1">
                      <a:solidFill>
                        <a:schemeClr val="bg1"/>
                      </a:solidFill>
                    </a:rPr>
                    <a:t>PsO</a:t>
                  </a:r>
                  <a:endParaRPr lang="en-US" sz="1000" b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B165FDEA-00AE-7946-A8A8-D2D960961C36}"/>
                    </a:ext>
                  </a:extLst>
                </p:cNvPr>
                <p:cNvGrpSpPr/>
                <p:nvPr userDrawn="1"/>
              </p:nvGrpSpPr>
              <p:grpSpPr>
                <a:xfrm>
                  <a:off x="4782072" y="5938801"/>
                  <a:ext cx="1461102" cy="78658"/>
                  <a:chOff x="5364866" y="5938801"/>
                  <a:chExt cx="1461102" cy="7865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541B0CD9-34A8-1740-98E1-2950690D90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36486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66E4432E-55F6-C844-8B33-7DF4FA15DB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53806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8A322E05-4299-EF4A-897D-F1106AB549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1125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74938842-8DFF-1C48-9D8C-F086BF1BAE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84451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74805692-129D-FB4D-9AA5-0E7CEB7B6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5764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7B95BAF8-5B3A-8747-9307-1A9A5BB561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30843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0D373004-5A4B-A742-92BA-A814D4A46A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40404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A5B9737C-E2E9-0847-B01A-7C9FF38AC1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577237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562F84C6-0D32-F345-8F70-09F29334AE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74731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DE82EC1-D14C-4A7B-B06D-7F0ABC31AD12}"/>
                </a:ext>
              </a:extLst>
            </p:cNvPr>
            <p:cNvGrpSpPr/>
            <p:nvPr userDrawn="1"/>
          </p:nvGrpSpPr>
          <p:grpSpPr>
            <a:xfrm>
              <a:off x="1971232" y="5916039"/>
              <a:ext cx="1625799" cy="478800"/>
              <a:chOff x="1355412" y="5903648"/>
              <a:chExt cx="1625799" cy="478800"/>
            </a:xfrm>
          </p:grpSpPr>
          <p:sp>
            <p:nvSpPr>
              <p:cNvPr id="51" name="Rounded Rectangle 94">
                <a:extLst>
                  <a:ext uri="{FF2B5EF4-FFF2-40B4-BE49-F238E27FC236}">
                    <a16:creationId xmlns:a16="http://schemas.microsoft.com/office/drawing/2014/main" id="{A5DC146A-961D-4434-8E0C-A263B3E67418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25EC117-DCE4-4D03-AE85-EFB60995BDF6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CDD1E10-CD70-4FE3-A5C6-3F2D41C7A92F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7C11C13-1166-402C-8FC0-4C3E2983DC91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CCF6B7D-8653-4912-9918-CA8C64A27725}"/>
                </a:ext>
              </a:extLst>
            </p:cNvPr>
            <p:cNvGrpSpPr/>
            <p:nvPr userDrawn="1"/>
          </p:nvGrpSpPr>
          <p:grpSpPr>
            <a:xfrm>
              <a:off x="6985684" y="5916039"/>
              <a:ext cx="1625799" cy="478800"/>
              <a:chOff x="6695768" y="5903648"/>
              <a:chExt cx="1625799" cy="478800"/>
            </a:xfrm>
          </p:grpSpPr>
          <p:sp>
            <p:nvSpPr>
              <p:cNvPr id="174" name="Rounded Rectangle 67">
                <a:extLst>
                  <a:ext uri="{FF2B5EF4-FFF2-40B4-BE49-F238E27FC236}">
                    <a16:creationId xmlns:a16="http://schemas.microsoft.com/office/drawing/2014/main" id="{759F4A26-645A-428B-9758-615CC4D8528E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8DC03B6-7D59-4E2F-AD1D-785FC3FEB2CD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05D694F1-FE79-4614-8DEC-EDAE1AC8A720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ECE4F218-8699-4AFD-9846-E67760C56C41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86AE11D0-D21C-474F-864A-13789F0CDD0A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9" name="Rectangle 178">
              <a:hlinkClick r:id="rId5" action="ppaction://hlinksldjump"/>
              <a:extLst>
                <a:ext uri="{FF2B5EF4-FFF2-40B4-BE49-F238E27FC236}">
                  <a16:creationId xmlns:a16="http://schemas.microsoft.com/office/drawing/2014/main" id="{017D9AFA-4671-4770-B18A-354C829D103C}"/>
                </a:ext>
              </a:extLst>
            </p:cNvPr>
            <p:cNvSpPr/>
            <p:nvPr userDrawn="1"/>
          </p:nvSpPr>
          <p:spPr>
            <a:xfrm>
              <a:off x="6990743" y="5921485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ounded Rectangle 55">
              <a:extLst>
                <a:ext uri="{FF2B5EF4-FFF2-40B4-BE49-F238E27FC236}">
                  <a16:creationId xmlns:a16="http://schemas.microsoft.com/office/drawing/2014/main" id="{F431F89F-107E-499E-91BD-E7FF67A47B9C}"/>
                </a:ext>
              </a:extLst>
            </p:cNvPr>
            <p:cNvSpPr/>
            <p:nvPr userDrawn="1"/>
          </p:nvSpPr>
          <p:spPr>
            <a:xfrm>
              <a:off x="5315544" y="5916039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240A140-D727-4391-A091-5F5BAFE65553}"/>
                </a:ext>
              </a:extLst>
            </p:cNvPr>
            <p:cNvGrpSpPr/>
            <p:nvPr userDrawn="1"/>
          </p:nvGrpSpPr>
          <p:grpSpPr>
            <a:xfrm>
              <a:off x="5508808" y="5951192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A943A300-AADF-4963-A537-CCF1E4B655B9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20C0996-3991-471A-8C4A-51DCC8795A0A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1736012-E667-4614-A137-A96681336E41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868FEB28-F837-4380-AF8F-F662C3A32D39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5914315-FC48-4C21-8C0C-E7CF8E5EBC6A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3ABB0C8-A6BC-4260-90B7-BE1A1D6EB047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A15C7592-98C9-46A7-9F35-2224AE57FC31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9B65A49-3968-43F4-AAF3-0C5937E18CD6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Rectangle 189">
              <a:hlinkClick r:id="rId6" action="ppaction://hlinksldjump"/>
              <a:extLst>
                <a:ext uri="{FF2B5EF4-FFF2-40B4-BE49-F238E27FC236}">
                  <a16:creationId xmlns:a16="http://schemas.microsoft.com/office/drawing/2014/main" id="{01777354-FA49-488F-B1B9-7389AE3BA74E}"/>
                </a:ext>
              </a:extLst>
            </p:cNvPr>
            <p:cNvSpPr/>
            <p:nvPr userDrawn="1"/>
          </p:nvSpPr>
          <p:spPr>
            <a:xfrm>
              <a:off x="5343099" y="5921486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ound Same Side Corner Rectangle 36">
            <a:extLst>
              <a:ext uri="{FF2B5EF4-FFF2-40B4-BE49-F238E27FC236}">
                <a16:creationId xmlns:a16="http://schemas.microsoft.com/office/drawing/2014/main" id="{E34A3261-4D49-406C-899D-82F1895D5802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1" name="Round Same Side Corner Rectangle 38">
            <a:extLst>
              <a:ext uri="{FF2B5EF4-FFF2-40B4-BE49-F238E27FC236}">
                <a16:creationId xmlns:a16="http://schemas.microsoft.com/office/drawing/2014/main" id="{5060D95C-9B0B-4DDA-A4B7-285413C809AE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2" name="Round Same Side Corner Rectangle 39">
            <a:extLst>
              <a:ext uri="{FF2B5EF4-FFF2-40B4-BE49-F238E27FC236}">
                <a16:creationId xmlns:a16="http://schemas.microsoft.com/office/drawing/2014/main" id="{A554FDF1-621D-458C-B3EC-D855A3D82E9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3" name="Round Same Side Corner Rectangle 40">
            <a:extLst>
              <a:ext uri="{FF2B5EF4-FFF2-40B4-BE49-F238E27FC236}">
                <a16:creationId xmlns:a16="http://schemas.microsoft.com/office/drawing/2014/main" id="{F92F2D17-D149-418E-BE8E-9F3F3AD8104D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84" name="Round Same Side Corner Rectangle 41">
            <a:extLst>
              <a:ext uri="{FF2B5EF4-FFF2-40B4-BE49-F238E27FC236}">
                <a16:creationId xmlns:a16="http://schemas.microsoft.com/office/drawing/2014/main" id="{CF81380E-4FB4-4629-BB93-9C5A2520BAFD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85" name="Round Same Side Corner Rectangle 42">
            <a:extLst>
              <a:ext uri="{FF2B5EF4-FFF2-40B4-BE49-F238E27FC236}">
                <a16:creationId xmlns:a16="http://schemas.microsoft.com/office/drawing/2014/main" id="{2F9D4E86-E4DB-470C-AEA3-12F8784D3289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6" name="Round Same Side Corner Rectangle 37">
            <a:extLst>
              <a:ext uri="{FF2B5EF4-FFF2-40B4-BE49-F238E27FC236}">
                <a16:creationId xmlns:a16="http://schemas.microsoft.com/office/drawing/2014/main" id="{ECC0F7C9-80A5-466E-A51A-66619C435BAC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87" name="Rectangle 86">
            <a:hlinkClick r:id="rId7" action="ppaction://hlinksldjump"/>
            <a:extLst>
              <a:ext uri="{FF2B5EF4-FFF2-40B4-BE49-F238E27FC236}">
                <a16:creationId xmlns:a16="http://schemas.microsoft.com/office/drawing/2014/main" id="{CA81346D-7F98-4636-B330-7C42DE91A865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202325-835E-4886-91C1-9DD6DB663DAD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9B2404-8FF9-442B-9F6D-8AA4B49BD4FD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hlinkClick r:id="rId8" action="ppaction://hlinksldjump"/>
            <a:extLst>
              <a:ext uri="{FF2B5EF4-FFF2-40B4-BE49-F238E27FC236}">
                <a16:creationId xmlns:a16="http://schemas.microsoft.com/office/drawing/2014/main" id="{6264945B-8B84-4176-B755-C2B7A9327EF3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hlinkClick r:id="rId9" action="ppaction://hlinksldjump"/>
            <a:extLst>
              <a:ext uri="{FF2B5EF4-FFF2-40B4-BE49-F238E27FC236}">
                <a16:creationId xmlns:a16="http://schemas.microsoft.com/office/drawing/2014/main" id="{0586FF74-CA76-49D6-ADC5-EB86613DFB0A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hlinkClick r:id="rId10" action="ppaction://hlinksldjump"/>
            <a:extLst>
              <a:ext uri="{FF2B5EF4-FFF2-40B4-BE49-F238E27FC236}">
                <a16:creationId xmlns:a16="http://schemas.microsoft.com/office/drawing/2014/main" id="{B508CFD7-5508-4832-874F-25F33E8D743F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rId11" action="ppaction://hlinksldjump"/>
            <a:extLst>
              <a:ext uri="{FF2B5EF4-FFF2-40B4-BE49-F238E27FC236}">
                <a16:creationId xmlns:a16="http://schemas.microsoft.com/office/drawing/2014/main" id="{B75BD1B6-A19D-43D9-91AE-954F8E67B30D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12" action="ppaction://hlinksldjump"/>
            <a:extLst>
              <a:ext uri="{FF2B5EF4-FFF2-40B4-BE49-F238E27FC236}">
                <a16:creationId xmlns:a16="http://schemas.microsoft.com/office/drawing/2014/main" id="{F4438DD3-BB55-470B-BACC-63C53CABEF94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13" action="ppaction://hlinksldjump"/>
            <a:extLst>
              <a:ext uri="{FF2B5EF4-FFF2-40B4-BE49-F238E27FC236}">
                <a16:creationId xmlns:a16="http://schemas.microsoft.com/office/drawing/2014/main" id="{C633FDEB-B2CA-47E3-B399-B8A9C4D7BBFC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4" action="ppaction://hlinksldjump"/>
            <a:extLst>
              <a:ext uri="{FF2B5EF4-FFF2-40B4-BE49-F238E27FC236}">
                <a16:creationId xmlns:a16="http://schemas.microsoft.com/office/drawing/2014/main" id="{069EE5FA-FDF8-4703-A9B8-4E126CA9C337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hlinkClick r:id="rId6" action="ppaction://hlinksldjump"/>
            <a:extLst>
              <a:ext uri="{FF2B5EF4-FFF2-40B4-BE49-F238E27FC236}">
                <a16:creationId xmlns:a16="http://schemas.microsoft.com/office/drawing/2014/main" id="{37CA53C3-DBA0-4DFA-85F3-603E51810AC1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5" action="ppaction://hlinksldjump"/>
            <a:extLst>
              <a:ext uri="{FF2B5EF4-FFF2-40B4-BE49-F238E27FC236}">
                <a16:creationId xmlns:a16="http://schemas.microsoft.com/office/drawing/2014/main" id="{565692F8-35A0-4ECE-920C-68624552A168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6" action="ppaction://hlinksldjump"/>
            <a:extLst>
              <a:ext uri="{FF2B5EF4-FFF2-40B4-BE49-F238E27FC236}">
                <a16:creationId xmlns:a16="http://schemas.microsoft.com/office/drawing/2014/main" id="{3CEF2E80-2005-4793-B383-643E3164A463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5" action="ppaction://hlinksldjump"/>
            <a:extLst>
              <a:ext uri="{FF2B5EF4-FFF2-40B4-BE49-F238E27FC236}">
                <a16:creationId xmlns:a16="http://schemas.microsoft.com/office/drawing/2014/main" id="{9D2DE259-2285-4016-8CCB-CC366719A84E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6" action="ppaction://hlinksldjump"/>
            <a:extLst>
              <a:ext uri="{FF2B5EF4-FFF2-40B4-BE49-F238E27FC236}">
                <a16:creationId xmlns:a16="http://schemas.microsoft.com/office/drawing/2014/main" id="{B4F39F39-1819-4F7A-BD0B-53B64A9FC199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rId17" action="ppaction://hlinksldjump"/>
            <a:extLst>
              <a:ext uri="{FF2B5EF4-FFF2-40B4-BE49-F238E27FC236}">
                <a16:creationId xmlns:a16="http://schemas.microsoft.com/office/drawing/2014/main" id="{50846CC8-FED7-4A0A-B812-8203167A031D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rId18" action="ppaction://hlinksldjump"/>
            <a:extLst>
              <a:ext uri="{FF2B5EF4-FFF2-40B4-BE49-F238E27FC236}">
                <a16:creationId xmlns:a16="http://schemas.microsoft.com/office/drawing/2014/main" id="{4598E428-3B5C-4DF0-AF80-D2720233B9CC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hlinkClick r:id="rId19" action="ppaction://hlinksldjump"/>
            <a:extLst>
              <a:ext uri="{FF2B5EF4-FFF2-40B4-BE49-F238E27FC236}">
                <a16:creationId xmlns:a16="http://schemas.microsoft.com/office/drawing/2014/main" id="{C39B79D2-DFCF-4946-B501-1FE1EC6BDCCF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rId20" action="ppaction://hlinksldjump"/>
            <a:extLst>
              <a:ext uri="{FF2B5EF4-FFF2-40B4-BE49-F238E27FC236}">
                <a16:creationId xmlns:a16="http://schemas.microsoft.com/office/drawing/2014/main" id="{1F9BC69D-54AA-4C10-96D2-BFC1E4EBE506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hlinkClick r:id="rId21" action="ppaction://hlinksldjump"/>
            <a:extLst>
              <a:ext uri="{FF2B5EF4-FFF2-40B4-BE49-F238E27FC236}">
                <a16:creationId xmlns:a16="http://schemas.microsoft.com/office/drawing/2014/main" id="{5E90F65B-3628-454F-8B83-3F2F48C23267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hlinkClick r:id="rId11" action="ppaction://hlinksldjump"/>
            <a:extLst>
              <a:ext uri="{FF2B5EF4-FFF2-40B4-BE49-F238E27FC236}">
                <a16:creationId xmlns:a16="http://schemas.microsoft.com/office/drawing/2014/main" id="{21125133-408B-4904-B7DB-0DC8824C883F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hlinkClick r:id="rId22" action="ppaction://hlinksldjump"/>
            <a:extLst>
              <a:ext uri="{FF2B5EF4-FFF2-40B4-BE49-F238E27FC236}">
                <a16:creationId xmlns:a16="http://schemas.microsoft.com/office/drawing/2014/main" id="{7B953272-CBE8-41D3-805D-50D7A7CC995C}"/>
              </a:ext>
            </a:extLst>
          </p:cNvPr>
          <p:cNvSpPr/>
          <p:nvPr userDrawn="1"/>
        </p:nvSpPr>
        <p:spPr>
          <a:xfrm>
            <a:off x="3667363" y="5916039"/>
            <a:ext cx="1509274" cy="4626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9F595A-B9BA-EE42-94E5-5934D6B03A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2607A-FE07-1E45-BA70-387F6A6D7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7F1BE0-BE67-5C4F-AC29-551983A708E3}"/>
              </a:ext>
            </a:extLst>
          </p:cNvPr>
          <p:cNvSpPr/>
          <p:nvPr userDrawn="1"/>
        </p:nvSpPr>
        <p:spPr>
          <a:xfrm>
            <a:off x="1307985" y="1306659"/>
            <a:ext cx="9576029" cy="478018"/>
          </a:xfrm>
          <a:prstGeom prst="roundRect">
            <a:avLst>
              <a:gd name="adj" fmla="val 6807"/>
            </a:avLst>
          </a:prstGeom>
          <a:ln>
            <a:noFill/>
          </a:ln>
          <a:effectLst>
            <a:outerShdw blurRad="50800" dist="67468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Executive Summary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B8BBD0-2512-1846-B3F4-A3816C1C4F68}"/>
              </a:ext>
            </a:extLst>
          </p:cNvPr>
          <p:cNvSpPr/>
          <p:nvPr userDrawn="1"/>
        </p:nvSpPr>
        <p:spPr>
          <a:xfrm>
            <a:off x="1307985" y="2555800"/>
            <a:ext cx="9576029" cy="478018"/>
          </a:xfrm>
          <a:prstGeom prst="roundRect">
            <a:avLst>
              <a:gd name="adj" fmla="val 6807"/>
            </a:avLst>
          </a:prstGeom>
          <a:ln>
            <a:noFill/>
          </a:ln>
          <a:effectLst>
            <a:outerShdw blurRad="50800" dist="67468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Global Survey Population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619852B-A5A0-3A40-BD36-25635C6DC9F5}"/>
              </a:ext>
            </a:extLst>
          </p:cNvPr>
          <p:cNvSpPr/>
          <p:nvPr userDrawn="1"/>
        </p:nvSpPr>
        <p:spPr>
          <a:xfrm>
            <a:off x="1307985" y="3185181"/>
            <a:ext cx="9576029" cy="478018"/>
          </a:xfrm>
          <a:prstGeom prst="roundRect">
            <a:avLst>
              <a:gd name="adj" fmla="val 6807"/>
            </a:avLst>
          </a:prstGeom>
          <a:ln>
            <a:noFill/>
          </a:ln>
          <a:effectLst>
            <a:outerShdw blurRad="50800" dist="67468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Global Psoriasis Results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6E85BF0-5709-214C-9C61-0F405FFDE5A5}"/>
              </a:ext>
            </a:extLst>
          </p:cNvPr>
          <p:cNvSpPr/>
          <p:nvPr userDrawn="1"/>
        </p:nvSpPr>
        <p:spPr>
          <a:xfrm>
            <a:off x="1307985" y="3814562"/>
            <a:ext cx="9576029" cy="478018"/>
          </a:xfrm>
          <a:prstGeom prst="roundRect">
            <a:avLst>
              <a:gd name="adj" fmla="val 6807"/>
            </a:avLst>
          </a:prstGeom>
          <a:ln>
            <a:noFill/>
          </a:ln>
          <a:effectLst>
            <a:outerShdw blurRad="50800" dist="67468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Global Psoriatic Arthritis Results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E811F2-D148-FF49-8B21-A45222A5ED2B}"/>
              </a:ext>
            </a:extLst>
          </p:cNvPr>
          <p:cNvSpPr/>
          <p:nvPr userDrawn="1"/>
        </p:nvSpPr>
        <p:spPr>
          <a:xfrm>
            <a:off x="1307985" y="4443424"/>
            <a:ext cx="9576029" cy="478018"/>
          </a:xfrm>
          <a:prstGeom prst="roundRect">
            <a:avLst>
              <a:gd name="adj" fmla="val 6807"/>
            </a:avLst>
          </a:prstGeom>
          <a:ln>
            <a:noFill/>
          </a:ln>
          <a:effectLst>
            <a:outerShdw blurRad="50800" dist="67468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Global MAPP➔UPLIFT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196B1D5-0E01-EB49-B4C1-8D5CAE3150E9}"/>
              </a:ext>
            </a:extLst>
          </p:cNvPr>
          <p:cNvSpPr/>
          <p:nvPr userDrawn="1"/>
        </p:nvSpPr>
        <p:spPr>
          <a:xfrm>
            <a:off x="1307985" y="5073324"/>
            <a:ext cx="9576029" cy="478018"/>
          </a:xfrm>
          <a:prstGeom prst="roundRect">
            <a:avLst>
              <a:gd name="adj" fmla="val 6807"/>
            </a:avLst>
          </a:prstGeom>
          <a:ln>
            <a:noFill/>
          </a:ln>
          <a:effectLst>
            <a:outerShdw blurRad="50800" dist="67468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US Results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E9E71F0-94A3-6D4B-B3F6-E124B8775499}"/>
              </a:ext>
            </a:extLst>
          </p:cNvPr>
          <p:cNvSpPr/>
          <p:nvPr userDrawn="1"/>
        </p:nvSpPr>
        <p:spPr>
          <a:xfrm>
            <a:off x="1307985" y="1925880"/>
            <a:ext cx="9576029" cy="478018"/>
          </a:xfrm>
          <a:prstGeom prst="roundRect">
            <a:avLst>
              <a:gd name="adj" fmla="val 6807"/>
            </a:avLst>
          </a:prstGeom>
          <a:ln>
            <a:noFill/>
          </a:ln>
          <a:effectLst>
            <a:outerShdw blurRad="50800" dist="67468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Background and Study Methodology</a:t>
            </a:r>
          </a:p>
        </p:txBody>
      </p:sp>
    </p:spTree>
    <p:extLst>
      <p:ext uri="{BB962C8B-B14F-4D97-AF65-F5344CB8AC3E}">
        <p14:creationId xmlns:p14="http://schemas.microsoft.com/office/powerpoint/2010/main" val="2864099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290B34-CB67-428B-A73C-E53F63DC70FF}"/>
              </a:ext>
            </a:extLst>
          </p:cNvPr>
          <p:cNvGrpSpPr/>
          <p:nvPr userDrawn="1"/>
        </p:nvGrpSpPr>
        <p:grpSpPr>
          <a:xfrm>
            <a:off x="1971478" y="5912315"/>
            <a:ext cx="6640251" cy="481978"/>
            <a:chOff x="1355412" y="5900470"/>
            <a:chExt cx="6640251" cy="48197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BDBFC7C-9C44-CE4B-A947-B48596846C3F}"/>
                </a:ext>
              </a:extLst>
            </p:cNvPr>
            <p:cNvGrpSpPr/>
            <p:nvPr userDrawn="1"/>
          </p:nvGrpSpPr>
          <p:grpSpPr>
            <a:xfrm>
              <a:off x="1695994" y="5903648"/>
              <a:ext cx="6299669" cy="478800"/>
              <a:chOff x="1695994" y="5903648"/>
              <a:chExt cx="6299669" cy="47880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D55373CC-A504-984B-9E68-9BB6792DDFF9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0BE61771-37C1-5347-95AE-1FC74674F988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A3D1FBF1-B5D8-DC4E-803C-0B7E0575D33B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DEDD8F34-0314-6149-9716-33EB5C362576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340F7C9F-A958-7D4C-9D24-79BA15265F8F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B6155A0-86C4-614C-A5A7-C359437F5964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2FE8D7C-552C-4C44-88E5-75841E7CC533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815D96B-859D-334A-901F-24E51382E729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40253C0F-187C-7943-B2C5-F6B5CBECF754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87FCF2CB-A061-3A4F-9B82-77D4BC8EFF3E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8B99D320-60FC-FD48-8606-D13877A1B3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FA5B9E02-10FF-8541-B24B-BD4F3DBCEC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1DCB7823-8A8A-874C-B512-757659375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DCCE646-9548-9F48-95CE-E1394205668B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BE6EE37C-8D9D-134D-A0E3-06C81A7BD763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E93D710-30D5-7749-863C-64F321A14408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AADECAED-7309-7742-9709-B7CA49AA1A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CBF0EEF-754B-0747-81F0-1659365A60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0B404BB3-7359-5042-BA63-AB6A744FBB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3F95656-5F50-844E-9E95-B53FD0EA5A08}"/>
                  </a:ext>
                </a:extLst>
              </p:cNvPr>
              <p:cNvGrpSpPr/>
              <p:nvPr userDrawn="1"/>
            </p:nvGrpSpPr>
            <p:grpSpPr>
              <a:xfrm>
                <a:off x="4699724" y="5903648"/>
                <a:ext cx="1625799" cy="478800"/>
                <a:chOff x="4699724" y="5903648"/>
                <a:chExt cx="1625799" cy="478800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8D53372F-3F72-2649-B9AF-5989E7E4DA09}"/>
                    </a:ext>
                  </a:extLst>
                </p:cNvPr>
                <p:cNvSpPr/>
                <p:nvPr userDrawn="1"/>
              </p:nvSpPr>
              <p:spPr>
                <a:xfrm>
                  <a:off x="4699724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Unmet Treatment </a:t>
                  </a:r>
                  <a:br>
                    <a:rPr lang="en-US" sz="1000" b="1">
                      <a:solidFill>
                        <a:schemeClr val="bg1"/>
                      </a:solidFill>
                    </a:rPr>
                  </a:br>
                  <a:r>
                    <a:rPr lang="en-US" sz="1000" b="1">
                      <a:solidFill>
                        <a:schemeClr val="bg1"/>
                      </a:solidFill>
                    </a:rPr>
                    <a:t>Need in </a:t>
                  </a:r>
                  <a:r>
                    <a:rPr lang="en-US" sz="1000" b="1" err="1">
                      <a:solidFill>
                        <a:schemeClr val="bg1"/>
                      </a:solidFill>
                    </a:rPr>
                    <a:t>PsO</a:t>
                  </a:r>
                  <a:endParaRPr lang="en-US" sz="1000" b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63DFC32-B2B5-C344-BBB3-DBFEC67E416B}"/>
                    </a:ext>
                  </a:extLst>
                </p:cNvPr>
                <p:cNvGrpSpPr/>
                <p:nvPr userDrawn="1"/>
              </p:nvGrpSpPr>
              <p:grpSpPr>
                <a:xfrm>
                  <a:off x="4782072" y="5938801"/>
                  <a:ext cx="1461102" cy="78658"/>
                  <a:chOff x="5364866" y="5938801"/>
                  <a:chExt cx="1461102" cy="7865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782A2472-B652-724F-8625-9A4ABA902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36486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4C5479CF-3E2D-2646-869F-37C1A45601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53806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712B36C3-188D-BA40-B6C6-26C605E66F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1125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6F5E272E-8C72-544E-8CCB-EC3C85C26B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8445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E3F198B4-C865-3740-9D8A-245EC1DD5C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57646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2EECE47F-529E-4E40-9929-0CEAF5669C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30843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144A52B1-9867-5445-A621-C0ACE6AD1A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40404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9873B55-BBA0-2C41-BA10-C690791264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577237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2DA48F8D-3A30-8849-9DAA-B995811323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74731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CBEFF46-FCCB-4B91-92AC-9EFD54EDF819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74" name="Rounded Rectangle 94">
                <a:extLst>
                  <a:ext uri="{FF2B5EF4-FFF2-40B4-BE49-F238E27FC236}">
                    <a16:creationId xmlns:a16="http://schemas.microsoft.com/office/drawing/2014/main" id="{F4E65EC5-0CDA-45A2-8891-92BE2F419CBD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E51791C-80BC-4C79-AA16-074B242B103E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2EC30BF-C9FD-4671-B43C-E2BDE3F90410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9479143-AED3-41BA-9651-115A5A8AF18A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3EEF1D2-ECF5-4F60-9090-77CB5E1BA356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142" name="Rounded Rectangle 67">
                <a:extLst>
                  <a:ext uri="{FF2B5EF4-FFF2-40B4-BE49-F238E27FC236}">
                    <a16:creationId xmlns:a16="http://schemas.microsoft.com/office/drawing/2014/main" id="{24B9FDB0-EF9D-41B7-ABEA-CAF7D450C6EF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8184302-F60F-4C60-9866-472D5BF82144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44A24E5C-AAC0-488E-A5E9-B8E2D415E439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429888FC-E07A-4A99-9EEF-B5B9A6CB0F3E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DCF85283-6C9E-47A3-9D4F-1E6DB1437719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7" name="Rectangle 146">
              <a:hlinkClick r:id="rId5" action="ppaction://hlinksldjump"/>
              <a:extLst>
                <a:ext uri="{FF2B5EF4-FFF2-40B4-BE49-F238E27FC236}">
                  <a16:creationId xmlns:a16="http://schemas.microsoft.com/office/drawing/2014/main" id="{6EDF6880-F4C2-4375-BC98-3E68F84FC6BF}"/>
                </a:ext>
              </a:extLst>
            </p:cNvPr>
            <p:cNvSpPr/>
            <p:nvPr userDrawn="1"/>
          </p:nvSpPr>
          <p:spPr>
            <a:xfrm>
              <a:off x="6374923" y="5909094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ounded Rectangle 55">
              <a:extLst>
                <a:ext uri="{FF2B5EF4-FFF2-40B4-BE49-F238E27FC236}">
                  <a16:creationId xmlns:a16="http://schemas.microsoft.com/office/drawing/2014/main" id="{40E6837C-DF70-4148-AC7C-71D7EFFDEE1C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E67C4FD-B0AC-43FF-809F-1DEE0AA7FCAF}"/>
                </a:ext>
              </a:extLst>
            </p:cNvPr>
            <p:cNvGrpSpPr/>
            <p:nvPr userDrawn="1"/>
          </p:nvGrpSpPr>
          <p:grpSpPr>
            <a:xfrm>
              <a:off x="4892988" y="5938801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E2871B-A21F-4928-A89C-8E65A80D3BC0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E5F7005-7C8D-4D1A-B1B7-E3A7CBC0CAEE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C35E809-8FBE-4CA9-B439-D74E437765A5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E99C13E-D0CA-4F08-A1AC-44E40F31024E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0065766-BF78-4667-A68B-3EF172C6F4D7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66687AF-2C89-4A27-AEE8-F37E1AB07A72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7687CEB-D2EC-4BB2-B69F-4B0D1FD25571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06137C5-1729-46C9-BB1D-8669EAFA7FE4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8" name="Rectangle 15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2B38E7-D739-451E-A478-24D984362915}"/>
                </a:ext>
              </a:extLst>
            </p:cNvPr>
            <p:cNvSpPr/>
            <p:nvPr userDrawn="1"/>
          </p:nvSpPr>
          <p:spPr>
            <a:xfrm>
              <a:off x="4710027" y="5900470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ound Same Side Corner Rectangle 36">
            <a:extLst>
              <a:ext uri="{FF2B5EF4-FFF2-40B4-BE49-F238E27FC236}">
                <a16:creationId xmlns:a16="http://schemas.microsoft.com/office/drawing/2014/main" id="{D24960A1-2169-4236-B3AB-4C8646276EE3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5" name="Round Same Side Corner Rectangle 38">
            <a:extLst>
              <a:ext uri="{FF2B5EF4-FFF2-40B4-BE49-F238E27FC236}">
                <a16:creationId xmlns:a16="http://schemas.microsoft.com/office/drawing/2014/main" id="{1CA6210C-0660-4AEC-8A75-BC9F094591F8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6" name="Round Same Side Corner Rectangle 39">
            <a:extLst>
              <a:ext uri="{FF2B5EF4-FFF2-40B4-BE49-F238E27FC236}">
                <a16:creationId xmlns:a16="http://schemas.microsoft.com/office/drawing/2014/main" id="{AEE12797-1F3D-407C-9052-01E32E4E36EF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7" name="Round Same Side Corner Rectangle 40">
            <a:extLst>
              <a:ext uri="{FF2B5EF4-FFF2-40B4-BE49-F238E27FC236}">
                <a16:creationId xmlns:a16="http://schemas.microsoft.com/office/drawing/2014/main" id="{382217CB-E58D-4BA7-88D0-A1D1507E13DC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88" name="Round Same Side Corner Rectangle 41">
            <a:extLst>
              <a:ext uri="{FF2B5EF4-FFF2-40B4-BE49-F238E27FC236}">
                <a16:creationId xmlns:a16="http://schemas.microsoft.com/office/drawing/2014/main" id="{9DD9C48A-DEF4-4FFB-9B1E-7CC4CB0CDD21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89" name="Round Same Side Corner Rectangle 42">
            <a:extLst>
              <a:ext uri="{FF2B5EF4-FFF2-40B4-BE49-F238E27FC236}">
                <a16:creationId xmlns:a16="http://schemas.microsoft.com/office/drawing/2014/main" id="{5BA80A99-DEED-4A28-B71C-B10EFD6BB30F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90" name="Round Same Side Corner Rectangle 37">
            <a:extLst>
              <a:ext uri="{FF2B5EF4-FFF2-40B4-BE49-F238E27FC236}">
                <a16:creationId xmlns:a16="http://schemas.microsoft.com/office/drawing/2014/main" id="{B6607D03-AB73-4692-9B7A-C3D6BA5745D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91" name="Rectangle 90">
            <a:hlinkClick r:id="rId7" action="ppaction://hlinksldjump"/>
            <a:extLst>
              <a:ext uri="{FF2B5EF4-FFF2-40B4-BE49-F238E27FC236}">
                <a16:creationId xmlns:a16="http://schemas.microsoft.com/office/drawing/2014/main" id="{1F991B98-6B93-46AA-A8E6-27DECB536A96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167DEA-E1FA-480D-848A-15A5D02A8CA9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9877E0-6934-4E8F-9AFE-9466F4786A36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8" action="ppaction://hlinksldjump"/>
            <a:extLst>
              <a:ext uri="{FF2B5EF4-FFF2-40B4-BE49-F238E27FC236}">
                <a16:creationId xmlns:a16="http://schemas.microsoft.com/office/drawing/2014/main" id="{CAB5B7FD-327E-45B9-93B8-26F407869268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9" action="ppaction://hlinksldjump"/>
            <a:extLst>
              <a:ext uri="{FF2B5EF4-FFF2-40B4-BE49-F238E27FC236}">
                <a16:creationId xmlns:a16="http://schemas.microsoft.com/office/drawing/2014/main" id="{4DB0EB4A-2B49-473A-B84A-836857C8E35C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0" action="ppaction://hlinksldjump"/>
            <a:extLst>
              <a:ext uri="{FF2B5EF4-FFF2-40B4-BE49-F238E27FC236}">
                <a16:creationId xmlns:a16="http://schemas.microsoft.com/office/drawing/2014/main" id="{0B22D313-A652-4FCB-B26A-553B208E674A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hlinkClick r:id="rId11" action="ppaction://hlinksldjump"/>
            <a:extLst>
              <a:ext uri="{FF2B5EF4-FFF2-40B4-BE49-F238E27FC236}">
                <a16:creationId xmlns:a16="http://schemas.microsoft.com/office/drawing/2014/main" id="{DC4152D0-414A-4486-BE85-32B96C1E263A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hlinkClick r:id="rId12" action="ppaction://hlinksldjump"/>
            <a:extLst>
              <a:ext uri="{FF2B5EF4-FFF2-40B4-BE49-F238E27FC236}">
                <a16:creationId xmlns:a16="http://schemas.microsoft.com/office/drawing/2014/main" id="{5A7239B6-03D0-46BE-8929-6079C1F78EAC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hlinkClick r:id="rId13" action="ppaction://hlinksldjump"/>
            <a:extLst>
              <a:ext uri="{FF2B5EF4-FFF2-40B4-BE49-F238E27FC236}">
                <a16:creationId xmlns:a16="http://schemas.microsoft.com/office/drawing/2014/main" id="{613603D0-58FB-4EA1-AC31-F3196220BFEC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14" action="ppaction://hlinksldjump"/>
            <a:extLst>
              <a:ext uri="{FF2B5EF4-FFF2-40B4-BE49-F238E27FC236}">
                <a16:creationId xmlns:a16="http://schemas.microsoft.com/office/drawing/2014/main" id="{92882DA7-30E4-4EE8-97A9-780C6E44C87C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6" action="ppaction://hlinksldjump"/>
            <a:extLst>
              <a:ext uri="{FF2B5EF4-FFF2-40B4-BE49-F238E27FC236}">
                <a16:creationId xmlns:a16="http://schemas.microsoft.com/office/drawing/2014/main" id="{FD21D2E7-E158-44C6-94A4-9351A505AD13}"/>
              </a:ext>
            </a:extLst>
          </p:cNvPr>
          <p:cNvSpPr/>
          <p:nvPr userDrawn="1"/>
        </p:nvSpPr>
        <p:spPr>
          <a:xfrm>
            <a:off x="5320871" y="6060248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5" action="ppaction://hlinksldjump"/>
            <a:extLst>
              <a:ext uri="{FF2B5EF4-FFF2-40B4-BE49-F238E27FC236}">
                <a16:creationId xmlns:a16="http://schemas.microsoft.com/office/drawing/2014/main" id="{165BA62F-8CFB-463E-80CC-12311244EEE4}"/>
              </a:ext>
            </a:extLst>
          </p:cNvPr>
          <p:cNvSpPr/>
          <p:nvPr userDrawn="1"/>
        </p:nvSpPr>
        <p:spPr>
          <a:xfrm>
            <a:off x="7042095" y="6060248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6" action="ppaction://hlinksldjump"/>
            <a:extLst>
              <a:ext uri="{FF2B5EF4-FFF2-40B4-BE49-F238E27FC236}">
                <a16:creationId xmlns:a16="http://schemas.microsoft.com/office/drawing/2014/main" id="{124D8513-8231-4495-ACB1-CB066FE2B4DE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5" action="ppaction://hlinksldjump"/>
            <a:extLst>
              <a:ext uri="{FF2B5EF4-FFF2-40B4-BE49-F238E27FC236}">
                <a16:creationId xmlns:a16="http://schemas.microsoft.com/office/drawing/2014/main" id="{29FF9404-9CD2-40AC-A11C-3A0B95AAA1A3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6" action="ppaction://hlinksldjump"/>
            <a:extLst>
              <a:ext uri="{FF2B5EF4-FFF2-40B4-BE49-F238E27FC236}">
                <a16:creationId xmlns:a16="http://schemas.microsoft.com/office/drawing/2014/main" id="{7C6D2F27-C8EB-40C0-A314-15CC1D67BCC8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rId17" action="ppaction://hlinksldjump"/>
            <a:extLst>
              <a:ext uri="{FF2B5EF4-FFF2-40B4-BE49-F238E27FC236}">
                <a16:creationId xmlns:a16="http://schemas.microsoft.com/office/drawing/2014/main" id="{538EFE7D-DC23-4C32-9A87-98F90AF0D07A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rId18" action="ppaction://hlinksldjump"/>
            <a:extLst>
              <a:ext uri="{FF2B5EF4-FFF2-40B4-BE49-F238E27FC236}">
                <a16:creationId xmlns:a16="http://schemas.microsoft.com/office/drawing/2014/main" id="{0FCBECE2-8B7A-44DC-943E-65F9D1469B65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hlinkClick r:id="rId19" action="ppaction://hlinksldjump"/>
            <a:extLst>
              <a:ext uri="{FF2B5EF4-FFF2-40B4-BE49-F238E27FC236}">
                <a16:creationId xmlns:a16="http://schemas.microsoft.com/office/drawing/2014/main" id="{DCE5A9CE-C575-4EBA-82AC-535956F9883F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rId20" action="ppaction://hlinksldjump"/>
            <a:extLst>
              <a:ext uri="{FF2B5EF4-FFF2-40B4-BE49-F238E27FC236}">
                <a16:creationId xmlns:a16="http://schemas.microsoft.com/office/drawing/2014/main" id="{A855DEB2-E5E1-4752-ACC7-9F40D8C25A83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hlinkClick r:id="rId21" action="ppaction://hlinksldjump"/>
            <a:extLst>
              <a:ext uri="{FF2B5EF4-FFF2-40B4-BE49-F238E27FC236}">
                <a16:creationId xmlns:a16="http://schemas.microsoft.com/office/drawing/2014/main" id="{443979EE-D66E-48C5-9573-829642FBD568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hlinkClick r:id="rId11" action="ppaction://hlinksldjump"/>
            <a:extLst>
              <a:ext uri="{FF2B5EF4-FFF2-40B4-BE49-F238E27FC236}">
                <a16:creationId xmlns:a16="http://schemas.microsoft.com/office/drawing/2014/main" id="{68152F29-00CF-49C8-9521-6F360CB4DB0A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hlinkClick r:id="rId22" action="ppaction://hlinksldjump"/>
            <a:extLst>
              <a:ext uri="{FF2B5EF4-FFF2-40B4-BE49-F238E27FC236}">
                <a16:creationId xmlns:a16="http://schemas.microsoft.com/office/drawing/2014/main" id="{DE1F969B-DA98-430E-B132-4219F9675C2E}"/>
              </a:ext>
            </a:extLst>
          </p:cNvPr>
          <p:cNvSpPr/>
          <p:nvPr userDrawn="1"/>
        </p:nvSpPr>
        <p:spPr>
          <a:xfrm>
            <a:off x="3667363" y="5916039"/>
            <a:ext cx="1509274" cy="4620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76E703-087A-4107-B74D-377DA3E475D9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C1D14CF-DE11-8448-B39F-A82707A9A4D7}"/>
                </a:ext>
              </a:extLst>
            </p:cNvPr>
            <p:cNvGrpSpPr/>
            <p:nvPr userDrawn="1"/>
          </p:nvGrpSpPr>
          <p:grpSpPr>
            <a:xfrm>
              <a:off x="1695994" y="5903648"/>
              <a:ext cx="6299669" cy="478800"/>
              <a:chOff x="1695994" y="5903648"/>
              <a:chExt cx="6299669" cy="47880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85D61D9-B0F5-AE49-8833-7D33B8D627F6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2BAA02C2-8D88-8F42-B223-2F958296A5D5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3DEC879C-FDCD-F64B-A8A0-3BBA1F825C80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607FA47-ECBE-7F4E-A790-EE4077B6D7DF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FCEB8017-C8F6-B342-A4A4-1BF1FCCFF9DA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B5C58EB2-7D61-4142-877B-0CF21799E312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C4237DC2-2FD0-2344-8CA4-47F91063EE3F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DB958F8-6C02-A64C-A2AF-2182FF4DDB21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E2A4B21A-3704-4843-81A6-159235C6ECBE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7E07E332-5C3D-5245-9264-9F458F89C150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0B0A2F0A-9534-2349-A872-A127AF91FD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288F2101-F043-6C41-95A7-62FFB6F21D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8AEBBC00-5000-B44C-8A5F-852AE2F2B5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DA9BBC5-7C50-724C-BDBA-CA174C742ECE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15E39371-9F86-7749-9025-A1C6F233F259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3145D34D-6EC1-E445-857E-328C07B2EFEF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47E091A1-A044-1245-9F46-7388DEFBCA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2E31BADF-DCE7-B84F-9E23-44E88FB915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620857B8-E5B5-6F4A-BBDF-805B8010BF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1F10209-5DA1-0A4E-A8D6-B5A2AC00826A}"/>
                  </a:ext>
                </a:extLst>
              </p:cNvPr>
              <p:cNvGrpSpPr/>
              <p:nvPr userDrawn="1"/>
            </p:nvGrpSpPr>
            <p:grpSpPr>
              <a:xfrm>
                <a:off x="4699724" y="5903648"/>
                <a:ext cx="1625799" cy="478800"/>
                <a:chOff x="4699724" y="5903648"/>
                <a:chExt cx="1625799" cy="478800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98A27529-F7D4-5041-9905-9FBC5D164A8D}"/>
                    </a:ext>
                  </a:extLst>
                </p:cNvPr>
                <p:cNvSpPr/>
                <p:nvPr userDrawn="1"/>
              </p:nvSpPr>
              <p:spPr>
                <a:xfrm>
                  <a:off x="4699724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Unmet Treatment </a:t>
                  </a:r>
                  <a:br>
                    <a:rPr lang="en-US" sz="1000" b="1">
                      <a:solidFill>
                        <a:schemeClr val="bg1"/>
                      </a:solidFill>
                    </a:rPr>
                  </a:br>
                  <a:r>
                    <a:rPr lang="en-US" sz="1000" b="1">
                      <a:solidFill>
                        <a:schemeClr val="bg1"/>
                      </a:solidFill>
                    </a:rPr>
                    <a:t>Need in </a:t>
                  </a:r>
                  <a:r>
                    <a:rPr lang="en-US" sz="1000" b="1" err="1">
                      <a:solidFill>
                        <a:schemeClr val="bg1"/>
                      </a:solidFill>
                    </a:rPr>
                    <a:t>PsO</a:t>
                  </a:r>
                  <a:endParaRPr lang="en-US" sz="1000" b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0FAF480-F063-DE4D-AF1D-632F5CD55748}"/>
                    </a:ext>
                  </a:extLst>
                </p:cNvPr>
                <p:cNvGrpSpPr/>
                <p:nvPr userDrawn="1"/>
              </p:nvGrpSpPr>
              <p:grpSpPr>
                <a:xfrm>
                  <a:off x="4782072" y="5938801"/>
                  <a:ext cx="1461102" cy="78658"/>
                  <a:chOff x="5364866" y="5938801"/>
                  <a:chExt cx="1461102" cy="7865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06CD8795-6066-9547-A6A3-51BA3D0534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36486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73044434-4CC6-A34B-A508-428525F11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53806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3CE550A1-DE64-8645-9C28-F8DC55CF4F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1125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32F3BC60-EC4C-E344-A615-E5D17BD473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8445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19E496F5-BD0A-054D-B857-939176297F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5764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75FAD4E-8201-8448-A533-144796D04D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30843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A4D8A577-6466-1545-B85F-B61E4A2B87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40404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8421D6AB-B2D4-DF49-B408-DCCF89347C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577237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FCA1A1F6-98B1-A145-9616-7A7A592870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74731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949DCF-59F1-4E41-AA68-453B4D4E70E5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51" name="Rounded Rectangle 94">
                <a:extLst>
                  <a:ext uri="{FF2B5EF4-FFF2-40B4-BE49-F238E27FC236}">
                    <a16:creationId xmlns:a16="http://schemas.microsoft.com/office/drawing/2014/main" id="{287973ED-3A69-443D-89CD-3A7C2F0302B5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6DEFCC-BE41-48D4-A66C-F77F3417C56E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8AEDD5D-6CBF-44D1-9E2E-20F97249AD34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633664E-A695-4E2A-B48D-D40984838D52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BD4C637-25B0-46F6-B12E-BD99EBEB82B5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137" name="Rounded Rectangle 67">
                <a:extLst>
                  <a:ext uri="{FF2B5EF4-FFF2-40B4-BE49-F238E27FC236}">
                    <a16:creationId xmlns:a16="http://schemas.microsoft.com/office/drawing/2014/main" id="{82AFAF77-1F3F-4373-AC86-F3116BC3199C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39B3D493-3637-4A2C-B56A-0CF48DDF5A4B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3468AACC-D41C-465A-A538-66F0D38006FD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3938077E-C62A-4787-8F15-14C921E3E8B0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E807FAC6-B202-46DD-9B8C-5D7AE2555A9E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2" name="Rectangle 141">
              <a:hlinkClick r:id="rId5" action="ppaction://hlinksldjump"/>
              <a:extLst>
                <a:ext uri="{FF2B5EF4-FFF2-40B4-BE49-F238E27FC236}">
                  <a16:creationId xmlns:a16="http://schemas.microsoft.com/office/drawing/2014/main" id="{70552A66-DB20-4518-B149-BD16644219CC}"/>
                </a:ext>
              </a:extLst>
            </p:cNvPr>
            <p:cNvSpPr/>
            <p:nvPr userDrawn="1"/>
          </p:nvSpPr>
          <p:spPr>
            <a:xfrm>
              <a:off x="6374923" y="5909094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55">
              <a:extLst>
                <a:ext uri="{FF2B5EF4-FFF2-40B4-BE49-F238E27FC236}">
                  <a16:creationId xmlns:a16="http://schemas.microsoft.com/office/drawing/2014/main" id="{AC978FA0-8530-4DF8-B215-9193671A1FA7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C40F988-9BFA-45A8-9163-13500915D4BB}"/>
                </a:ext>
              </a:extLst>
            </p:cNvPr>
            <p:cNvGrpSpPr/>
            <p:nvPr userDrawn="1"/>
          </p:nvGrpSpPr>
          <p:grpSpPr>
            <a:xfrm>
              <a:off x="4892988" y="5938801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32511E6-CCE1-4F6E-B287-4BE2252645D3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5803C2A1-C572-4B78-B9A5-FE0D0793008A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860022E-698A-4A21-8A6F-5F0F2C848F8F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7AFC22A-FE2B-4A06-AEF5-4852DFD0561E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6790231-3DB7-4C52-88FF-E19C0F504C70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C52328C-33CE-423C-AE74-AFE2149F71A1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61E5304-27E7-4FEB-866C-F6783D9BD5A0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1F85228-0D31-4893-A09B-1348C0691C4D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Rectangle 152">
              <a:hlinkClick r:id="rId6" action="ppaction://hlinksldjump"/>
              <a:extLst>
                <a:ext uri="{FF2B5EF4-FFF2-40B4-BE49-F238E27FC236}">
                  <a16:creationId xmlns:a16="http://schemas.microsoft.com/office/drawing/2014/main" id="{CC17D3AE-1A56-45B6-BC11-D2A10F8C0178}"/>
                </a:ext>
              </a:extLst>
            </p:cNvPr>
            <p:cNvSpPr/>
            <p:nvPr userDrawn="1"/>
          </p:nvSpPr>
          <p:spPr>
            <a:xfrm>
              <a:off x="4718654" y="5917723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ound Same Side Corner Rectangle 36">
            <a:extLst>
              <a:ext uri="{FF2B5EF4-FFF2-40B4-BE49-F238E27FC236}">
                <a16:creationId xmlns:a16="http://schemas.microsoft.com/office/drawing/2014/main" id="{5314000B-67D6-465B-8C92-6C546647EDD7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1" name="Round Same Side Corner Rectangle 38">
            <a:extLst>
              <a:ext uri="{FF2B5EF4-FFF2-40B4-BE49-F238E27FC236}">
                <a16:creationId xmlns:a16="http://schemas.microsoft.com/office/drawing/2014/main" id="{CC73A16A-C5C4-47CA-8B54-11ACCF98CB63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2" name="Round Same Side Corner Rectangle 39">
            <a:extLst>
              <a:ext uri="{FF2B5EF4-FFF2-40B4-BE49-F238E27FC236}">
                <a16:creationId xmlns:a16="http://schemas.microsoft.com/office/drawing/2014/main" id="{73C11C4F-2388-435B-ADE1-6BD398E4E4C5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3" name="Round Same Side Corner Rectangle 40">
            <a:extLst>
              <a:ext uri="{FF2B5EF4-FFF2-40B4-BE49-F238E27FC236}">
                <a16:creationId xmlns:a16="http://schemas.microsoft.com/office/drawing/2014/main" id="{0F4A05A6-12DC-44D4-82E8-63A6FBFC4280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84" name="Round Same Side Corner Rectangle 41">
            <a:extLst>
              <a:ext uri="{FF2B5EF4-FFF2-40B4-BE49-F238E27FC236}">
                <a16:creationId xmlns:a16="http://schemas.microsoft.com/office/drawing/2014/main" id="{046F962D-A4B8-4F32-807C-4611197EEA25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85" name="Round Same Side Corner Rectangle 42">
            <a:extLst>
              <a:ext uri="{FF2B5EF4-FFF2-40B4-BE49-F238E27FC236}">
                <a16:creationId xmlns:a16="http://schemas.microsoft.com/office/drawing/2014/main" id="{FC0CE3B6-A69C-4171-8819-777E3C34CEB6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6" name="Round Same Side Corner Rectangle 37">
            <a:extLst>
              <a:ext uri="{FF2B5EF4-FFF2-40B4-BE49-F238E27FC236}">
                <a16:creationId xmlns:a16="http://schemas.microsoft.com/office/drawing/2014/main" id="{3215A4B4-DEB3-4B27-9933-FC483AE659D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87" name="Rectangle 86">
            <a:hlinkClick r:id="rId7" action="ppaction://hlinksldjump"/>
            <a:extLst>
              <a:ext uri="{FF2B5EF4-FFF2-40B4-BE49-F238E27FC236}">
                <a16:creationId xmlns:a16="http://schemas.microsoft.com/office/drawing/2014/main" id="{F48A481E-D52D-4CD2-BDB1-85A3A6F5119C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F8B579-CE8E-4730-80CF-620BCE264CDB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A86083C-F0C2-4CBD-ABA3-D7FAD4C58167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hlinkClick r:id="rId8" action="ppaction://hlinksldjump"/>
            <a:extLst>
              <a:ext uri="{FF2B5EF4-FFF2-40B4-BE49-F238E27FC236}">
                <a16:creationId xmlns:a16="http://schemas.microsoft.com/office/drawing/2014/main" id="{CBCC5437-9D08-4675-BB91-FA2AC7A483B6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hlinkClick r:id="rId9" action="ppaction://hlinksldjump"/>
            <a:extLst>
              <a:ext uri="{FF2B5EF4-FFF2-40B4-BE49-F238E27FC236}">
                <a16:creationId xmlns:a16="http://schemas.microsoft.com/office/drawing/2014/main" id="{BB664122-8365-4C80-B355-506FCB5D1102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hlinkClick r:id="rId10" action="ppaction://hlinksldjump"/>
            <a:extLst>
              <a:ext uri="{FF2B5EF4-FFF2-40B4-BE49-F238E27FC236}">
                <a16:creationId xmlns:a16="http://schemas.microsoft.com/office/drawing/2014/main" id="{C4C3A21D-C218-4F6A-8859-E7F6B088CD6B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rId11" action="ppaction://hlinksldjump"/>
            <a:extLst>
              <a:ext uri="{FF2B5EF4-FFF2-40B4-BE49-F238E27FC236}">
                <a16:creationId xmlns:a16="http://schemas.microsoft.com/office/drawing/2014/main" id="{399FD4C3-5B8A-4A60-A35C-90D3AA545996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12" action="ppaction://hlinksldjump"/>
            <a:extLst>
              <a:ext uri="{FF2B5EF4-FFF2-40B4-BE49-F238E27FC236}">
                <a16:creationId xmlns:a16="http://schemas.microsoft.com/office/drawing/2014/main" id="{CC7C562C-19BE-4EDC-B52F-38E291A8B504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13" action="ppaction://hlinksldjump"/>
            <a:extLst>
              <a:ext uri="{FF2B5EF4-FFF2-40B4-BE49-F238E27FC236}">
                <a16:creationId xmlns:a16="http://schemas.microsoft.com/office/drawing/2014/main" id="{377F764D-F85B-4EA0-8ADF-7EE3483A55BA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4" action="ppaction://hlinksldjump"/>
            <a:extLst>
              <a:ext uri="{FF2B5EF4-FFF2-40B4-BE49-F238E27FC236}">
                <a16:creationId xmlns:a16="http://schemas.microsoft.com/office/drawing/2014/main" id="{4E871AAC-DA44-43B3-98AC-5BDAAA1EC410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hlinkClick r:id="rId6" action="ppaction://hlinksldjump"/>
            <a:extLst>
              <a:ext uri="{FF2B5EF4-FFF2-40B4-BE49-F238E27FC236}">
                <a16:creationId xmlns:a16="http://schemas.microsoft.com/office/drawing/2014/main" id="{DFF2E6B0-3125-41E0-913F-131785BF96F8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5" action="ppaction://hlinksldjump"/>
            <a:extLst>
              <a:ext uri="{FF2B5EF4-FFF2-40B4-BE49-F238E27FC236}">
                <a16:creationId xmlns:a16="http://schemas.microsoft.com/office/drawing/2014/main" id="{7CD47D53-8D54-4FD0-8EBA-7C279F091322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6" action="ppaction://hlinksldjump"/>
            <a:extLst>
              <a:ext uri="{FF2B5EF4-FFF2-40B4-BE49-F238E27FC236}">
                <a16:creationId xmlns:a16="http://schemas.microsoft.com/office/drawing/2014/main" id="{7D49A3D1-2C99-4921-A38B-350E16868F23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5" action="ppaction://hlinksldjump"/>
            <a:extLst>
              <a:ext uri="{FF2B5EF4-FFF2-40B4-BE49-F238E27FC236}">
                <a16:creationId xmlns:a16="http://schemas.microsoft.com/office/drawing/2014/main" id="{DB1552F8-FE89-420A-A672-C19C11A5ED82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6" action="ppaction://hlinksldjump"/>
            <a:extLst>
              <a:ext uri="{FF2B5EF4-FFF2-40B4-BE49-F238E27FC236}">
                <a16:creationId xmlns:a16="http://schemas.microsoft.com/office/drawing/2014/main" id="{4777ABC1-E10C-4656-B765-41443B5708BE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rId17" action="ppaction://hlinksldjump"/>
            <a:extLst>
              <a:ext uri="{FF2B5EF4-FFF2-40B4-BE49-F238E27FC236}">
                <a16:creationId xmlns:a16="http://schemas.microsoft.com/office/drawing/2014/main" id="{B3ADF28C-5EBB-4123-9170-342297F6B345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rId18" action="ppaction://hlinksldjump"/>
            <a:extLst>
              <a:ext uri="{FF2B5EF4-FFF2-40B4-BE49-F238E27FC236}">
                <a16:creationId xmlns:a16="http://schemas.microsoft.com/office/drawing/2014/main" id="{9795DF26-4F01-4452-9871-3D2216DA1350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hlinkClick r:id="rId19" action="ppaction://hlinksldjump"/>
            <a:extLst>
              <a:ext uri="{FF2B5EF4-FFF2-40B4-BE49-F238E27FC236}">
                <a16:creationId xmlns:a16="http://schemas.microsoft.com/office/drawing/2014/main" id="{47CFA643-3FB6-4DA6-B2C2-75BBE4A7791D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rId20" action="ppaction://hlinksldjump"/>
            <a:extLst>
              <a:ext uri="{FF2B5EF4-FFF2-40B4-BE49-F238E27FC236}">
                <a16:creationId xmlns:a16="http://schemas.microsoft.com/office/drawing/2014/main" id="{ABF10F5F-859C-4727-BDEE-6038632142D3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hlinkClick r:id="rId21" action="ppaction://hlinksldjump"/>
            <a:extLst>
              <a:ext uri="{FF2B5EF4-FFF2-40B4-BE49-F238E27FC236}">
                <a16:creationId xmlns:a16="http://schemas.microsoft.com/office/drawing/2014/main" id="{907C7F44-EDF2-4172-9CE0-0D7CB7EEAAE7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hlinkClick r:id="rId11" action="ppaction://hlinksldjump"/>
            <a:extLst>
              <a:ext uri="{FF2B5EF4-FFF2-40B4-BE49-F238E27FC236}">
                <a16:creationId xmlns:a16="http://schemas.microsoft.com/office/drawing/2014/main" id="{4B7B7B85-AFC6-4E4F-AB4F-ED895E39B0C1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hlinkClick r:id="rId22" action="ppaction://hlinksldjump"/>
            <a:extLst>
              <a:ext uri="{FF2B5EF4-FFF2-40B4-BE49-F238E27FC236}">
                <a16:creationId xmlns:a16="http://schemas.microsoft.com/office/drawing/2014/main" id="{0956E1BD-C941-436C-BAF3-E893198B0E8D}"/>
              </a:ext>
            </a:extLst>
          </p:cNvPr>
          <p:cNvSpPr/>
          <p:nvPr userDrawn="1"/>
        </p:nvSpPr>
        <p:spPr>
          <a:xfrm>
            <a:off x="3667363" y="5916040"/>
            <a:ext cx="1509274" cy="471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4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7601E1-92A9-4547-BB7C-0F6F49098E73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2008555" y="5916039"/>
            <a:chExt cx="6640251" cy="4788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3E941F-2F3F-B24B-AE48-BCE49C3525CA}"/>
                </a:ext>
              </a:extLst>
            </p:cNvPr>
            <p:cNvGrpSpPr/>
            <p:nvPr userDrawn="1"/>
          </p:nvGrpSpPr>
          <p:grpSpPr>
            <a:xfrm>
              <a:off x="2349137" y="5916039"/>
              <a:ext cx="6299669" cy="478800"/>
              <a:chOff x="1695994" y="5903648"/>
              <a:chExt cx="6299669" cy="47880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CE1BB336-4378-9441-BB31-4436078FFFF6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5AB72964-181E-1C4B-8988-9E9790FBD8EE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A0080DC0-0789-8E47-AD55-152341679C17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3E205235-D841-C448-8914-6F7B8E5C67B5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03B4595-2CD3-BE42-814E-057956EB4FC1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B067EE57-D9D0-0D46-90F3-78D2DD1DA25D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93CBFFDF-C846-414A-8A92-F77C2C84336B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63E615C-41A6-1646-8F35-6DF4811EDAA4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38443CF9-634E-E74D-8A27-E91DBB5CE024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B09DB6A7-68AE-2640-8FB9-042C25394E56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774E5EAD-1AEC-2A49-A250-AF708D3FD3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864C1B03-C512-6746-ABB9-BE634B6976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20293C3A-FC3F-EF49-BB8A-C6459E4A22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32854FC-7840-6A4D-B9C6-EF2454D7E3FA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5CBD1C9C-975F-A948-A61A-54EA371D49ED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CA01B97-81A4-4B4F-9E7B-952C35D402F1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4D628A4-7822-B740-8850-EE95E4F053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66DCDB5F-23C5-B143-933D-7DB11BFF9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4EB370C4-72F7-FC4C-B070-4B5002E01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01AA44-AA4F-CB41-94D6-2C3D085BCDC7}"/>
                  </a:ext>
                </a:extLst>
              </p:cNvPr>
              <p:cNvGrpSpPr/>
              <p:nvPr userDrawn="1"/>
            </p:nvGrpSpPr>
            <p:grpSpPr>
              <a:xfrm>
                <a:off x="4699724" y="5903648"/>
                <a:ext cx="1625799" cy="478800"/>
                <a:chOff x="4699724" y="5903648"/>
                <a:chExt cx="1625799" cy="478800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39C868ED-1DA8-524A-94B4-A8D1091377F7}"/>
                    </a:ext>
                  </a:extLst>
                </p:cNvPr>
                <p:cNvSpPr/>
                <p:nvPr userDrawn="1"/>
              </p:nvSpPr>
              <p:spPr>
                <a:xfrm>
                  <a:off x="4699724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Unmet Treatment </a:t>
                  </a:r>
                  <a:br>
                    <a:rPr lang="en-US" sz="1000" b="1">
                      <a:solidFill>
                        <a:schemeClr val="bg1"/>
                      </a:solidFill>
                    </a:rPr>
                  </a:br>
                  <a:r>
                    <a:rPr lang="en-US" sz="1000" b="1">
                      <a:solidFill>
                        <a:schemeClr val="bg1"/>
                      </a:solidFill>
                    </a:rPr>
                    <a:t>Need in </a:t>
                  </a:r>
                  <a:r>
                    <a:rPr lang="en-US" sz="1000" b="1" err="1">
                      <a:solidFill>
                        <a:schemeClr val="bg1"/>
                      </a:solidFill>
                    </a:rPr>
                    <a:t>PsO</a:t>
                  </a:r>
                  <a:endParaRPr lang="en-US" sz="1000" b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33B629E-B533-8E4C-8003-C6FCCE1C3178}"/>
                    </a:ext>
                  </a:extLst>
                </p:cNvPr>
                <p:cNvGrpSpPr/>
                <p:nvPr userDrawn="1"/>
              </p:nvGrpSpPr>
              <p:grpSpPr>
                <a:xfrm>
                  <a:off x="4782072" y="5938801"/>
                  <a:ext cx="1461102" cy="78658"/>
                  <a:chOff x="5364866" y="5938801"/>
                  <a:chExt cx="1461102" cy="7865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8B4586A7-F498-2E4A-86FA-C1FE830D87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36486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17CAD92C-0258-FB49-A9D5-8F0EDF8EC0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53806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A2703F92-EE5F-5147-996A-2A8D09D219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1125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EF11FE89-680B-2743-8680-F2B000D667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8445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F5B3C44E-018B-5C43-A697-D958165BE7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5764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8999998-A4C1-104D-B332-A67B67B7C6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30843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A470F06B-2717-714C-BC6D-34FD430B51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40404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96844732-0807-064A-BC4D-F835C882BE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577237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7CBEE266-2379-5C48-BF46-609A8B19C4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74731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74B8303-2AED-401B-BD5C-876FA82F5589}"/>
                </a:ext>
              </a:extLst>
            </p:cNvPr>
            <p:cNvGrpSpPr/>
            <p:nvPr userDrawn="1"/>
          </p:nvGrpSpPr>
          <p:grpSpPr>
            <a:xfrm>
              <a:off x="2008555" y="5916039"/>
              <a:ext cx="1625799" cy="478800"/>
              <a:chOff x="1355412" y="5903648"/>
              <a:chExt cx="1625799" cy="478800"/>
            </a:xfrm>
          </p:grpSpPr>
          <p:sp>
            <p:nvSpPr>
              <p:cNvPr id="51" name="Rounded Rectangle 94">
                <a:extLst>
                  <a:ext uri="{FF2B5EF4-FFF2-40B4-BE49-F238E27FC236}">
                    <a16:creationId xmlns:a16="http://schemas.microsoft.com/office/drawing/2014/main" id="{88D8C00B-0345-442F-8FD3-7E6C8D5ACFDD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246EF6A-569E-43F7-8020-9FDFDB7CCCDF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71E2832-97CA-4F5A-BCCE-B075B388300D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11F0491-00C4-425F-9A7F-F6DB5F90699A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6BEA911-24B3-4812-8048-DDFFD193A4B1}"/>
                </a:ext>
              </a:extLst>
            </p:cNvPr>
            <p:cNvGrpSpPr/>
            <p:nvPr userDrawn="1"/>
          </p:nvGrpSpPr>
          <p:grpSpPr>
            <a:xfrm>
              <a:off x="7023007" y="5916039"/>
              <a:ext cx="1625799" cy="478800"/>
              <a:chOff x="6695768" y="5903648"/>
              <a:chExt cx="1625799" cy="478800"/>
            </a:xfrm>
          </p:grpSpPr>
          <p:sp>
            <p:nvSpPr>
              <p:cNvPr id="74" name="Rounded Rectangle 67">
                <a:extLst>
                  <a:ext uri="{FF2B5EF4-FFF2-40B4-BE49-F238E27FC236}">
                    <a16:creationId xmlns:a16="http://schemas.microsoft.com/office/drawing/2014/main" id="{7EA23803-F29F-4810-BBDE-C6EF7231CBCF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A084AE7-8C8A-4D74-9D2D-B610D4CB451A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D8D254B-3E08-45E5-8C19-0D7D88DA3A44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AB8F1697-3124-4B75-BFC8-080B0622F823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66083AA-162D-4BBA-9943-A0D1788FAF54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9" name="Rectangle 78">
              <a:hlinkClick r:id="rId5" action="ppaction://hlinksldjump"/>
              <a:extLst>
                <a:ext uri="{FF2B5EF4-FFF2-40B4-BE49-F238E27FC236}">
                  <a16:creationId xmlns:a16="http://schemas.microsoft.com/office/drawing/2014/main" id="{D0A17E72-602A-4DD6-9897-BC3CB1509D58}"/>
                </a:ext>
              </a:extLst>
            </p:cNvPr>
            <p:cNvSpPr/>
            <p:nvPr userDrawn="1"/>
          </p:nvSpPr>
          <p:spPr>
            <a:xfrm>
              <a:off x="7028066" y="5921485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55">
              <a:extLst>
                <a:ext uri="{FF2B5EF4-FFF2-40B4-BE49-F238E27FC236}">
                  <a16:creationId xmlns:a16="http://schemas.microsoft.com/office/drawing/2014/main" id="{2DC5529E-647B-46A3-9002-0886C5946FCE}"/>
                </a:ext>
              </a:extLst>
            </p:cNvPr>
            <p:cNvSpPr/>
            <p:nvPr userDrawn="1"/>
          </p:nvSpPr>
          <p:spPr>
            <a:xfrm>
              <a:off x="5352867" y="5916039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08F1C32-E899-48BF-9F48-880A25C6AC58}"/>
                </a:ext>
              </a:extLst>
            </p:cNvPr>
            <p:cNvGrpSpPr/>
            <p:nvPr userDrawn="1"/>
          </p:nvGrpSpPr>
          <p:grpSpPr>
            <a:xfrm>
              <a:off x="5546131" y="5951192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58925E8-CF00-4E1A-8A44-18CB7CC0743D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6471EC4-FD80-4CC8-BBF5-5A1EA7239E7F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219C2D9-3010-48CD-89E9-45CAD61DA849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AD9011B-162C-41B6-A636-FFF84F7E1B32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383695-BBF1-4EA6-BDC8-17083DF565F4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D766AA3-2428-4E68-A6B7-1F3845987187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9B6CAC4-F806-497F-B80F-892EC31770EE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F4AA846-64E8-411F-9069-6574251677DF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Rectangle 89">
              <a:hlinkClick r:id="rId6" action="ppaction://hlinksldjump"/>
              <a:extLst>
                <a:ext uri="{FF2B5EF4-FFF2-40B4-BE49-F238E27FC236}">
                  <a16:creationId xmlns:a16="http://schemas.microsoft.com/office/drawing/2014/main" id="{BDFDFCA7-218D-4F5A-9BA0-63F5428DD72C}"/>
                </a:ext>
              </a:extLst>
            </p:cNvPr>
            <p:cNvSpPr/>
            <p:nvPr userDrawn="1"/>
          </p:nvSpPr>
          <p:spPr>
            <a:xfrm>
              <a:off x="5380424" y="5921485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ound Same Side Corner Rectangle 36">
            <a:extLst>
              <a:ext uri="{FF2B5EF4-FFF2-40B4-BE49-F238E27FC236}">
                <a16:creationId xmlns:a16="http://schemas.microsoft.com/office/drawing/2014/main" id="{C1062819-71DC-42B8-BFC4-8A8A771ACF27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99" name="Round Same Side Corner Rectangle 38">
            <a:extLst>
              <a:ext uri="{FF2B5EF4-FFF2-40B4-BE49-F238E27FC236}">
                <a16:creationId xmlns:a16="http://schemas.microsoft.com/office/drawing/2014/main" id="{6D7ACE1E-9FD1-4834-B0FA-34A3999F556B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100" name="Round Same Side Corner Rectangle 39">
            <a:extLst>
              <a:ext uri="{FF2B5EF4-FFF2-40B4-BE49-F238E27FC236}">
                <a16:creationId xmlns:a16="http://schemas.microsoft.com/office/drawing/2014/main" id="{26142F7A-5388-4F4E-A780-17A96C69B863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101" name="Round Same Side Corner Rectangle 40">
            <a:extLst>
              <a:ext uri="{FF2B5EF4-FFF2-40B4-BE49-F238E27FC236}">
                <a16:creationId xmlns:a16="http://schemas.microsoft.com/office/drawing/2014/main" id="{B0E92B6F-BEC5-40B5-8E47-80A5C1BE2882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108" name="Round Same Side Corner Rectangle 41">
            <a:extLst>
              <a:ext uri="{FF2B5EF4-FFF2-40B4-BE49-F238E27FC236}">
                <a16:creationId xmlns:a16="http://schemas.microsoft.com/office/drawing/2014/main" id="{78C4249C-FC02-45BC-8935-146C0507CCB1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116" name="Round Same Side Corner Rectangle 42">
            <a:extLst>
              <a:ext uri="{FF2B5EF4-FFF2-40B4-BE49-F238E27FC236}">
                <a16:creationId xmlns:a16="http://schemas.microsoft.com/office/drawing/2014/main" id="{9B5B3EDD-7D1A-4CA3-8C2B-4E2D2D54F302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117" name="Round Same Side Corner Rectangle 37">
            <a:extLst>
              <a:ext uri="{FF2B5EF4-FFF2-40B4-BE49-F238E27FC236}">
                <a16:creationId xmlns:a16="http://schemas.microsoft.com/office/drawing/2014/main" id="{CCF35C63-A3C7-43D3-8C8F-59E6BADC88C4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118" name="Rectangle 117">
            <a:hlinkClick r:id="rId7" action="ppaction://hlinksldjump"/>
            <a:extLst>
              <a:ext uri="{FF2B5EF4-FFF2-40B4-BE49-F238E27FC236}">
                <a16:creationId xmlns:a16="http://schemas.microsoft.com/office/drawing/2014/main" id="{2C8E6098-EB2B-4E39-843B-7914AF9299B7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F31618-24F7-4309-BD9E-1995CCE8D5AC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C160626-C18E-4965-968F-97C2C35515EA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hlinkClick r:id="rId8" action="ppaction://hlinksldjump"/>
            <a:extLst>
              <a:ext uri="{FF2B5EF4-FFF2-40B4-BE49-F238E27FC236}">
                <a16:creationId xmlns:a16="http://schemas.microsoft.com/office/drawing/2014/main" id="{A0497DB4-B92B-421B-82A3-EABFB2928201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hlinkClick r:id="rId9" action="ppaction://hlinksldjump"/>
            <a:extLst>
              <a:ext uri="{FF2B5EF4-FFF2-40B4-BE49-F238E27FC236}">
                <a16:creationId xmlns:a16="http://schemas.microsoft.com/office/drawing/2014/main" id="{1E6DCCE5-F80F-4AB0-BAE8-1869DDABAAEF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hlinkClick r:id="rId10" action="ppaction://hlinksldjump"/>
            <a:extLst>
              <a:ext uri="{FF2B5EF4-FFF2-40B4-BE49-F238E27FC236}">
                <a16:creationId xmlns:a16="http://schemas.microsoft.com/office/drawing/2014/main" id="{77059E21-CA1F-44CE-BD13-910AC21473D7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hlinkClick r:id="rId11" action="ppaction://hlinksldjump"/>
            <a:extLst>
              <a:ext uri="{FF2B5EF4-FFF2-40B4-BE49-F238E27FC236}">
                <a16:creationId xmlns:a16="http://schemas.microsoft.com/office/drawing/2014/main" id="{C85E618D-A557-4ED5-927A-00059234E8E4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hlinkClick r:id="rId12" action="ppaction://hlinksldjump"/>
            <a:extLst>
              <a:ext uri="{FF2B5EF4-FFF2-40B4-BE49-F238E27FC236}">
                <a16:creationId xmlns:a16="http://schemas.microsoft.com/office/drawing/2014/main" id="{006EDF2B-98C2-43B5-94DD-E00C2226E721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hlinkClick r:id="rId13" action="ppaction://hlinksldjump"/>
            <a:extLst>
              <a:ext uri="{FF2B5EF4-FFF2-40B4-BE49-F238E27FC236}">
                <a16:creationId xmlns:a16="http://schemas.microsoft.com/office/drawing/2014/main" id="{001F9700-9F70-460D-BD80-69CF272C9AA3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hlinkClick r:id="rId14" action="ppaction://hlinksldjump"/>
            <a:extLst>
              <a:ext uri="{FF2B5EF4-FFF2-40B4-BE49-F238E27FC236}">
                <a16:creationId xmlns:a16="http://schemas.microsoft.com/office/drawing/2014/main" id="{2C432349-EFA5-4434-BAA1-CEB7622D2F50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rId6" action="ppaction://hlinksldjump"/>
            <a:extLst>
              <a:ext uri="{FF2B5EF4-FFF2-40B4-BE49-F238E27FC236}">
                <a16:creationId xmlns:a16="http://schemas.microsoft.com/office/drawing/2014/main" id="{21122DB8-2C34-48AB-B1A6-E86F1666D213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5" action="ppaction://hlinksldjump"/>
            <a:extLst>
              <a:ext uri="{FF2B5EF4-FFF2-40B4-BE49-F238E27FC236}">
                <a16:creationId xmlns:a16="http://schemas.microsoft.com/office/drawing/2014/main" id="{C2009481-F85D-4111-ACD9-B6CEF15D54B0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6" action="ppaction://hlinksldjump"/>
            <a:extLst>
              <a:ext uri="{FF2B5EF4-FFF2-40B4-BE49-F238E27FC236}">
                <a16:creationId xmlns:a16="http://schemas.microsoft.com/office/drawing/2014/main" id="{CD235132-7F1D-409A-97D7-6D56D36934EA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5" action="ppaction://hlinksldjump"/>
            <a:extLst>
              <a:ext uri="{FF2B5EF4-FFF2-40B4-BE49-F238E27FC236}">
                <a16:creationId xmlns:a16="http://schemas.microsoft.com/office/drawing/2014/main" id="{03B7192B-7F35-4411-953B-9BD137997283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hlinkClick r:id="rId16" action="ppaction://hlinksldjump"/>
            <a:extLst>
              <a:ext uri="{FF2B5EF4-FFF2-40B4-BE49-F238E27FC236}">
                <a16:creationId xmlns:a16="http://schemas.microsoft.com/office/drawing/2014/main" id="{465880C4-DAF5-40E6-9925-2BEF71946057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hlinkClick r:id="rId17" action="ppaction://hlinksldjump"/>
            <a:extLst>
              <a:ext uri="{FF2B5EF4-FFF2-40B4-BE49-F238E27FC236}">
                <a16:creationId xmlns:a16="http://schemas.microsoft.com/office/drawing/2014/main" id="{62E82540-58C8-4646-A96A-21E337EEEE1B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hlinkClick r:id="rId18" action="ppaction://hlinksldjump"/>
            <a:extLst>
              <a:ext uri="{FF2B5EF4-FFF2-40B4-BE49-F238E27FC236}">
                <a16:creationId xmlns:a16="http://schemas.microsoft.com/office/drawing/2014/main" id="{25321E38-72C4-498F-8CB9-D1D9E9051FA2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hlinkClick r:id="rId19" action="ppaction://hlinksldjump"/>
            <a:extLst>
              <a:ext uri="{FF2B5EF4-FFF2-40B4-BE49-F238E27FC236}">
                <a16:creationId xmlns:a16="http://schemas.microsoft.com/office/drawing/2014/main" id="{1699B8ED-F282-43A5-958A-ACAC7E982352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hlinkClick r:id="rId20" action="ppaction://hlinksldjump"/>
            <a:extLst>
              <a:ext uri="{FF2B5EF4-FFF2-40B4-BE49-F238E27FC236}">
                <a16:creationId xmlns:a16="http://schemas.microsoft.com/office/drawing/2014/main" id="{C4990776-F392-4771-AF56-B1B8017B671E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hlinkClick r:id="rId21" action="ppaction://hlinksldjump"/>
            <a:extLst>
              <a:ext uri="{FF2B5EF4-FFF2-40B4-BE49-F238E27FC236}">
                <a16:creationId xmlns:a16="http://schemas.microsoft.com/office/drawing/2014/main" id="{4D96356C-611B-4E5C-8757-6D9930AA2DAF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hlinkClick r:id="rId11" action="ppaction://hlinksldjump"/>
            <a:extLst>
              <a:ext uri="{FF2B5EF4-FFF2-40B4-BE49-F238E27FC236}">
                <a16:creationId xmlns:a16="http://schemas.microsoft.com/office/drawing/2014/main" id="{DA87D979-7C0B-46C0-B5B1-944841E32374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hlinkClick r:id="rId22" action="ppaction://hlinksldjump"/>
            <a:extLst>
              <a:ext uri="{FF2B5EF4-FFF2-40B4-BE49-F238E27FC236}">
                <a16:creationId xmlns:a16="http://schemas.microsoft.com/office/drawing/2014/main" id="{FB8B8362-53CC-4C07-AF3F-E856026431C5}"/>
              </a:ext>
            </a:extLst>
          </p:cNvPr>
          <p:cNvSpPr/>
          <p:nvPr userDrawn="1"/>
        </p:nvSpPr>
        <p:spPr>
          <a:xfrm>
            <a:off x="3667363" y="5916039"/>
            <a:ext cx="1509274" cy="4626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3.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4D511E9-91E1-4A9B-BDCA-66DCF6A53D32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BB2DC7-0FCC-F046-B97A-72657D66571B}"/>
                </a:ext>
              </a:extLst>
            </p:cNvPr>
            <p:cNvGrpSpPr/>
            <p:nvPr userDrawn="1"/>
          </p:nvGrpSpPr>
          <p:grpSpPr>
            <a:xfrm>
              <a:off x="1695994" y="5903648"/>
              <a:ext cx="6299669" cy="478800"/>
              <a:chOff x="1695994" y="5903648"/>
              <a:chExt cx="6299669" cy="47880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5426CD09-D025-A648-B51D-38D7FC558852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CC5F54E6-F5BD-7549-9970-C743FD8BA17D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BB83303A-5F59-C744-9BBD-6AF187B5F444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F2A6D0B5-B8F1-C141-8736-458FC16E3234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4C2FE7BF-3B1C-6344-A935-3063D5391C53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51A5F5BF-F8F4-3346-8C7E-208370E48656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B9CB5D3F-5E6B-F048-AB8C-88A1CB38DE2A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7F880C9-BAD1-F448-A07F-0BB297600DF3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4FD96569-2DD8-064D-94F1-7845DA34BF6D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DD37F003-17D2-AB4D-A4D7-81D76D8E3368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D469419D-0565-B44D-9F3D-7181EB6EBC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068341C0-A144-2A4E-917E-B98FDC558F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65A60342-02E4-C749-9800-C39DD7024C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F1BEB53-5AF7-5E48-9F9E-087767872E3C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494BDB3B-1603-5842-80DB-47922698787D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AD2C542-2EF2-8B4D-9FF7-64E4237110CB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71802D21-5EA9-9343-A85A-84BC02309D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A58601A3-0EA0-AC48-920E-4FA24D68E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B98C86F6-D47D-AC40-A594-7A0D5D1435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511D4F3-75A5-344A-9FFA-1AB32A337E4D}"/>
                  </a:ext>
                </a:extLst>
              </p:cNvPr>
              <p:cNvGrpSpPr/>
              <p:nvPr userDrawn="1"/>
            </p:nvGrpSpPr>
            <p:grpSpPr>
              <a:xfrm>
                <a:off x="4699724" y="5903648"/>
                <a:ext cx="1625799" cy="478800"/>
                <a:chOff x="4699724" y="5903648"/>
                <a:chExt cx="1625799" cy="478800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0D92C62B-3B87-9147-BE69-0AE67D3B6B38}"/>
                    </a:ext>
                  </a:extLst>
                </p:cNvPr>
                <p:cNvSpPr/>
                <p:nvPr userDrawn="1"/>
              </p:nvSpPr>
              <p:spPr>
                <a:xfrm>
                  <a:off x="4699724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Unmet Treatment </a:t>
                  </a:r>
                  <a:br>
                    <a:rPr lang="en-US" sz="1000" b="1">
                      <a:solidFill>
                        <a:schemeClr val="bg1"/>
                      </a:solidFill>
                    </a:rPr>
                  </a:br>
                  <a:r>
                    <a:rPr lang="en-US" sz="1000" b="1">
                      <a:solidFill>
                        <a:schemeClr val="bg1"/>
                      </a:solidFill>
                    </a:rPr>
                    <a:t>Need in </a:t>
                  </a:r>
                  <a:r>
                    <a:rPr lang="en-US" sz="1000" b="1" err="1">
                      <a:solidFill>
                        <a:schemeClr val="bg1"/>
                      </a:solidFill>
                    </a:rPr>
                    <a:t>PsO</a:t>
                  </a:r>
                  <a:endParaRPr lang="en-US" sz="1000" b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C0808EE-9FAB-114D-B618-88A851285A61}"/>
                    </a:ext>
                  </a:extLst>
                </p:cNvPr>
                <p:cNvGrpSpPr/>
                <p:nvPr userDrawn="1"/>
              </p:nvGrpSpPr>
              <p:grpSpPr>
                <a:xfrm>
                  <a:off x="4782072" y="5938801"/>
                  <a:ext cx="1461102" cy="78658"/>
                  <a:chOff x="5364866" y="5938801"/>
                  <a:chExt cx="1461102" cy="7865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0827113A-7624-B147-8626-0357E39840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36486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109E1C73-8E20-3947-852C-4B9D19D264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53806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E2289B57-BCAC-C446-A9A3-0BD42F379D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1125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638BF46-CEAC-DD4E-9039-F4EEF7BBFF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84451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833CE176-BDD7-1C4E-8B20-8418CD6363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57646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17210999-00FA-E347-A508-D2BBDB4403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30843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171C18E0-C994-F84E-8E2E-D1FEFDC08D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404040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D3B1F18-774E-7145-B945-9C9B5FFB18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577237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32E3A4FF-3045-004A-807E-B7624AA834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747310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8D7A619-95E3-4852-8EA8-6A95527E7CAD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51" name="Rounded Rectangle 94">
                <a:extLst>
                  <a:ext uri="{FF2B5EF4-FFF2-40B4-BE49-F238E27FC236}">
                    <a16:creationId xmlns:a16="http://schemas.microsoft.com/office/drawing/2014/main" id="{D93D1F94-8958-4D9C-A565-B9553CFE83E2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5F93E64-41CE-4FDF-8FB1-CF40665F96B7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A78B2A6-182B-4AEE-B9B4-C926CB692FF5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189CDEC-0B9C-4A93-9250-30C9E59AECDC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76EB2F8-BFC0-4588-8ABA-018E1B84ABC9}"/>
                </a:ext>
              </a:extLst>
            </p:cNvPr>
            <p:cNvGrpSpPr/>
            <p:nvPr userDrawn="1"/>
          </p:nvGrpSpPr>
          <p:grpSpPr>
            <a:xfrm>
              <a:off x="6369864" y="5903648"/>
              <a:ext cx="1625799" cy="478800"/>
              <a:chOff x="6695768" y="5903648"/>
              <a:chExt cx="1625799" cy="478800"/>
            </a:xfrm>
          </p:grpSpPr>
          <p:sp>
            <p:nvSpPr>
              <p:cNvPr id="74" name="Rounded Rectangle 67">
                <a:extLst>
                  <a:ext uri="{FF2B5EF4-FFF2-40B4-BE49-F238E27FC236}">
                    <a16:creationId xmlns:a16="http://schemas.microsoft.com/office/drawing/2014/main" id="{03FF7BF6-E96A-4F47-BDE1-3937E450E1C6}"/>
                  </a:ext>
                </a:extLst>
              </p:cNvPr>
              <p:cNvSpPr/>
              <p:nvPr userDrawn="1"/>
            </p:nvSpPr>
            <p:spPr>
              <a:xfrm>
                <a:off x="6695768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Dermatologist-Patient Disconnect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FC63223-399C-40E6-B493-AACA4E2616EB}"/>
                  </a:ext>
                </a:extLst>
              </p:cNvPr>
              <p:cNvGrpSpPr/>
              <p:nvPr userDrawn="1"/>
            </p:nvGrpSpPr>
            <p:grpSpPr>
              <a:xfrm>
                <a:off x="7295635" y="5938801"/>
                <a:ext cx="426064" cy="78658"/>
                <a:chOff x="2194332" y="5938801"/>
                <a:chExt cx="426064" cy="78658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AB92BB26-484E-4278-88FC-104AF5E298A7}"/>
                    </a:ext>
                  </a:extLst>
                </p:cNvPr>
                <p:cNvSpPr/>
                <p:nvPr userDrawn="1"/>
              </p:nvSpPr>
              <p:spPr>
                <a:xfrm>
                  <a:off x="2194332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EAB28910-2BA3-4846-A097-B90AD580C4A8}"/>
                    </a:ext>
                  </a:extLst>
                </p:cNvPr>
                <p:cNvSpPr/>
                <p:nvPr userDrawn="1"/>
              </p:nvSpPr>
              <p:spPr>
                <a:xfrm>
                  <a:off x="2368035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777D7808-DE84-48E9-B139-B4EF2D6E2DDC}"/>
                    </a:ext>
                  </a:extLst>
                </p:cNvPr>
                <p:cNvSpPr/>
                <p:nvPr userDrawn="1"/>
              </p:nvSpPr>
              <p:spPr>
                <a:xfrm>
                  <a:off x="2541738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9" name="Rectangle 78">
              <a:hlinkClick r:id="rId5" action="ppaction://hlinksldjump"/>
              <a:extLst>
                <a:ext uri="{FF2B5EF4-FFF2-40B4-BE49-F238E27FC236}">
                  <a16:creationId xmlns:a16="http://schemas.microsoft.com/office/drawing/2014/main" id="{E3990E49-2671-4357-9B27-E3D7F36C3BEF}"/>
                </a:ext>
              </a:extLst>
            </p:cNvPr>
            <p:cNvSpPr/>
            <p:nvPr userDrawn="1"/>
          </p:nvSpPr>
          <p:spPr>
            <a:xfrm>
              <a:off x="6374923" y="5909094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55">
              <a:extLst>
                <a:ext uri="{FF2B5EF4-FFF2-40B4-BE49-F238E27FC236}">
                  <a16:creationId xmlns:a16="http://schemas.microsoft.com/office/drawing/2014/main" id="{9967A927-5F78-4259-AFB8-7A5BC378603B}"/>
                </a:ext>
              </a:extLst>
            </p:cNvPr>
            <p:cNvSpPr/>
            <p:nvPr userDrawn="1"/>
          </p:nvSpPr>
          <p:spPr>
            <a:xfrm>
              <a:off x="469972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B93D771-649D-4C87-B76E-81F1CE1F00D8}"/>
                </a:ext>
              </a:extLst>
            </p:cNvPr>
            <p:cNvGrpSpPr/>
            <p:nvPr userDrawn="1"/>
          </p:nvGrpSpPr>
          <p:grpSpPr>
            <a:xfrm>
              <a:off x="4892988" y="5938801"/>
              <a:ext cx="1291029" cy="78658"/>
              <a:chOff x="4892988" y="4360167"/>
              <a:chExt cx="1291029" cy="78658"/>
            </a:xfrm>
            <a:solidFill>
              <a:srgbClr val="FFFFFF">
                <a:alpha val="50196"/>
              </a:srgbClr>
            </a:solidFill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A92BA4B-38CF-4A23-897E-80804E95CE9D}"/>
                  </a:ext>
                </a:extLst>
              </p:cNvPr>
              <p:cNvSpPr/>
              <p:nvPr userDrawn="1"/>
            </p:nvSpPr>
            <p:spPr>
              <a:xfrm>
                <a:off x="489298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D33761C-A71F-4108-8F9C-8660229FAC65}"/>
                  </a:ext>
                </a:extLst>
              </p:cNvPr>
              <p:cNvSpPr/>
              <p:nvPr userDrawn="1"/>
            </p:nvSpPr>
            <p:spPr>
              <a:xfrm>
                <a:off x="506618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850D107-06EE-451F-A850-77C7C1B80631}"/>
                  </a:ext>
                </a:extLst>
              </p:cNvPr>
              <p:cNvSpPr/>
              <p:nvPr userDrawn="1"/>
            </p:nvSpPr>
            <p:spPr>
              <a:xfrm>
                <a:off x="523937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1EF7B35-94D8-496B-9BE0-64908EC3D77E}"/>
                  </a:ext>
                </a:extLst>
              </p:cNvPr>
              <p:cNvSpPr/>
              <p:nvPr userDrawn="1"/>
            </p:nvSpPr>
            <p:spPr>
              <a:xfrm>
                <a:off x="5412573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1195A62-D091-44AD-AC93-A610409D5533}"/>
                  </a:ext>
                </a:extLst>
              </p:cNvPr>
              <p:cNvSpPr/>
              <p:nvPr userDrawn="1"/>
            </p:nvSpPr>
            <p:spPr>
              <a:xfrm>
                <a:off x="5585768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05BFD7E-8C4D-47B8-BD41-35A00DBF5BC0}"/>
                  </a:ext>
                </a:extLst>
              </p:cNvPr>
              <p:cNvSpPr/>
              <p:nvPr userDrawn="1"/>
            </p:nvSpPr>
            <p:spPr>
              <a:xfrm>
                <a:off x="5758965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34CD8B9-2491-493E-B790-A905D8FF61B2}"/>
                  </a:ext>
                </a:extLst>
              </p:cNvPr>
              <p:cNvSpPr/>
              <p:nvPr userDrawn="1"/>
            </p:nvSpPr>
            <p:spPr>
              <a:xfrm>
                <a:off x="5932162" y="4360167"/>
                <a:ext cx="78658" cy="7865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4C58FCC-C5A4-4008-87C5-AB10117D99EC}"/>
                  </a:ext>
                </a:extLst>
              </p:cNvPr>
              <p:cNvSpPr/>
              <p:nvPr userDrawn="1"/>
            </p:nvSpPr>
            <p:spPr>
              <a:xfrm>
                <a:off x="6105359" y="4360167"/>
                <a:ext cx="78658" cy="786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Rectangle 89">
              <a:hlinkClick r:id="rId6" action="ppaction://hlinksldjump"/>
              <a:extLst>
                <a:ext uri="{FF2B5EF4-FFF2-40B4-BE49-F238E27FC236}">
                  <a16:creationId xmlns:a16="http://schemas.microsoft.com/office/drawing/2014/main" id="{FA603D63-3510-4D60-973F-81540B182AE9}"/>
                </a:ext>
              </a:extLst>
            </p:cNvPr>
            <p:cNvSpPr/>
            <p:nvPr userDrawn="1"/>
          </p:nvSpPr>
          <p:spPr>
            <a:xfrm>
              <a:off x="4727281" y="5909093"/>
              <a:ext cx="15700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ound Same Side Corner Rectangle 36">
            <a:extLst>
              <a:ext uri="{FF2B5EF4-FFF2-40B4-BE49-F238E27FC236}">
                <a16:creationId xmlns:a16="http://schemas.microsoft.com/office/drawing/2014/main" id="{BA87D7EC-2CE8-4153-80B6-4F916C2BCCB8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99" name="Round Same Side Corner Rectangle 38">
            <a:extLst>
              <a:ext uri="{FF2B5EF4-FFF2-40B4-BE49-F238E27FC236}">
                <a16:creationId xmlns:a16="http://schemas.microsoft.com/office/drawing/2014/main" id="{8179A195-C2CB-43E3-9C0A-2420F84612A8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100" name="Round Same Side Corner Rectangle 39">
            <a:extLst>
              <a:ext uri="{FF2B5EF4-FFF2-40B4-BE49-F238E27FC236}">
                <a16:creationId xmlns:a16="http://schemas.microsoft.com/office/drawing/2014/main" id="{B49C7604-9978-4E10-8AE5-68E5123485A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101" name="Round Same Side Corner Rectangle 40">
            <a:extLst>
              <a:ext uri="{FF2B5EF4-FFF2-40B4-BE49-F238E27FC236}">
                <a16:creationId xmlns:a16="http://schemas.microsoft.com/office/drawing/2014/main" id="{6428DA06-7066-46E9-B7FF-D2869BCB42AA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108" name="Round Same Side Corner Rectangle 41">
            <a:extLst>
              <a:ext uri="{FF2B5EF4-FFF2-40B4-BE49-F238E27FC236}">
                <a16:creationId xmlns:a16="http://schemas.microsoft.com/office/drawing/2014/main" id="{4827623D-2965-43E6-8871-76B765CF319E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116" name="Round Same Side Corner Rectangle 42">
            <a:extLst>
              <a:ext uri="{FF2B5EF4-FFF2-40B4-BE49-F238E27FC236}">
                <a16:creationId xmlns:a16="http://schemas.microsoft.com/office/drawing/2014/main" id="{27B44F41-794B-4611-9449-C12482188AF2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117" name="Round Same Side Corner Rectangle 37">
            <a:extLst>
              <a:ext uri="{FF2B5EF4-FFF2-40B4-BE49-F238E27FC236}">
                <a16:creationId xmlns:a16="http://schemas.microsoft.com/office/drawing/2014/main" id="{4ECB0B22-5AF9-4EF7-A611-1F90FB0A8AC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118" name="Rectangle 117">
            <a:hlinkClick r:id="rId7" action="ppaction://hlinksldjump"/>
            <a:extLst>
              <a:ext uri="{FF2B5EF4-FFF2-40B4-BE49-F238E27FC236}">
                <a16:creationId xmlns:a16="http://schemas.microsoft.com/office/drawing/2014/main" id="{E06D125D-B580-4501-A782-4910AA8A62F8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3A0667-EA6B-420A-8A0A-1A8BC2BC67D2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CE95A1-9318-4AB6-BA5C-8C68D8CAEA5C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hlinkClick r:id="rId8" action="ppaction://hlinksldjump"/>
            <a:extLst>
              <a:ext uri="{FF2B5EF4-FFF2-40B4-BE49-F238E27FC236}">
                <a16:creationId xmlns:a16="http://schemas.microsoft.com/office/drawing/2014/main" id="{154F4629-9C7C-4D56-99EB-94DB0B3E2DBB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hlinkClick r:id="rId9" action="ppaction://hlinksldjump"/>
            <a:extLst>
              <a:ext uri="{FF2B5EF4-FFF2-40B4-BE49-F238E27FC236}">
                <a16:creationId xmlns:a16="http://schemas.microsoft.com/office/drawing/2014/main" id="{125FFCBE-F44C-471A-A964-092449468B83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hlinkClick r:id="rId10" action="ppaction://hlinksldjump"/>
            <a:extLst>
              <a:ext uri="{FF2B5EF4-FFF2-40B4-BE49-F238E27FC236}">
                <a16:creationId xmlns:a16="http://schemas.microsoft.com/office/drawing/2014/main" id="{1642A860-01A8-4BC6-82EC-6A639827546A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hlinkClick r:id="rId11" action="ppaction://hlinksldjump"/>
            <a:extLst>
              <a:ext uri="{FF2B5EF4-FFF2-40B4-BE49-F238E27FC236}">
                <a16:creationId xmlns:a16="http://schemas.microsoft.com/office/drawing/2014/main" id="{95715847-FF2D-4760-8ADF-69DE6C1D7AC7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hlinkClick r:id="rId12" action="ppaction://hlinksldjump"/>
            <a:extLst>
              <a:ext uri="{FF2B5EF4-FFF2-40B4-BE49-F238E27FC236}">
                <a16:creationId xmlns:a16="http://schemas.microsoft.com/office/drawing/2014/main" id="{A6DE1ECC-7DF3-4CE1-9019-C6913F8AD857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hlinkClick r:id="rId13" action="ppaction://hlinksldjump"/>
            <a:extLst>
              <a:ext uri="{FF2B5EF4-FFF2-40B4-BE49-F238E27FC236}">
                <a16:creationId xmlns:a16="http://schemas.microsoft.com/office/drawing/2014/main" id="{6BBD47DE-8B3C-4ACB-B321-AB6E1C2FF66D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hlinkClick r:id="rId14" action="ppaction://hlinksldjump"/>
            <a:extLst>
              <a:ext uri="{FF2B5EF4-FFF2-40B4-BE49-F238E27FC236}">
                <a16:creationId xmlns:a16="http://schemas.microsoft.com/office/drawing/2014/main" id="{91BAA797-AAF5-4BB1-8F15-697117CBA3BF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rId6" action="ppaction://hlinksldjump"/>
            <a:extLst>
              <a:ext uri="{FF2B5EF4-FFF2-40B4-BE49-F238E27FC236}">
                <a16:creationId xmlns:a16="http://schemas.microsoft.com/office/drawing/2014/main" id="{D9CDCB92-10D8-42D2-A7B8-16C5FE3341F6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hlinkClick r:id="rId5" action="ppaction://hlinksldjump"/>
            <a:extLst>
              <a:ext uri="{FF2B5EF4-FFF2-40B4-BE49-F238E27FC236}">
                <a16:creationId xmlns:a16="http://schemas.microsoft.com/office/drawing/2014/main" id="{88F0DB3E-3C79-41C8-82B1-CEE9D9A66302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hlinkClick r:id="rId6" action="ppaction://hlinksldjump"/>
            <a:extLst>
              <a:ext uri="{FF2B5EF4-FFF2-40B4-BE49-F238E27FC236}">
                <a16:creationId xmlns:a16="http://schemas.microsoft.com/office/drawing/2014/main" id="{4FC71AD1-5D80-4267-893C-297D19CEB29A}"/>
              </a:ext>
            </a:extLst>
          </p:cNvPr>
          <p:cNvSpPr/>
          <p:nvPr userDrawn="1"/>
        </p:nvSpPr>
        <p:spPr>
          <a:xfrm>
            <a:off x="549076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hlinkClick r:id="rId15" action="ppaction://hlinksldjump"/>
            <a:extLst>
              <a:ext uri="{FF2B5EF4-FFF2-40B4-BE49-F238E27FC236}">
                <a16:creationId xmlns:a16="http://schemas.microsoft.com/office/drawing/2014/main" id="{9676F9FB-213E-44BD-B55A-46D64FB53355}"/>
              </a:ext>
            </a:extLst>
          </p:cNvPr>
          <p:cNvSpPr/>
          <p:nvPr userDrawn="1"/>
        </p:nvSpPr>
        <p:spPr>
          <a:xfrm>
            <a:off x="566909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hlinkClick r:id="rId16" action="ppaction://hlinksldjump"/>
            <a:extLst>
              <a:ext uri="{FF2B5EF4-FFF2-40B4-BE49-F238E27FC236}">
                <a16:creationId xmlns:a16="http://schemas.microsoft.com/office/drawing/2014/main" id="{4C9149CA-BDCF-4B67-B43C-A839BC9DC058}"/>
              </a:ext>
            </a:extLst>
          </p:cNvPr>
          <p:cNvSpPr/>
          <p:nvPr userDrawn="1"/>
        </p:nvSpPr>
        <p:spPr>
          <a:xfrm>
            <a:off x="584395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hlinkClick r:id="rId17" action="ppaction://hlinksldjump"/>
            <a:extLst>
              <a:ext uri="{FF2B5EF4-FFF2-40B4-BE49-F238E27FC236}">
                <a16:creationId xmlns:a16="http://schemas.microsoft.com/office/drawing/2014/main" id="{C905A8B6-E338-4A17-92F6-535BB38ABF69}"/>
              </a:ext>
            </a:extLst>
          </p:cNvPr>
          <p:cNvSpPr/>
          <p:nvPr userDrawn="1"/>
        </p:nvSpPr>
        <p:spPr>
          <a:xfrm>
            <a:off x="6006403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hlinkClick r:id="rId18" action="ppaction://hlinksldjump"/>
            <a:extLst>
              <a:ext uri="{FF2B5EF4-FFF2-40B4-BE49-F238E27FC236}">
                <a16:creationId xmlns:a16="http://schemas.microsoft.com/office/drawing/2014/main" id="{1A9ADFA5-5ACA-4365-955D-5B2B9CA835B8}"/>
              </a:ext>
            </a:extLst>
          </p:cNvPr>
          <p:cNvSpPr/>
          <p:nvPr userDrawn="1"/>
        </p:nvSpPr>
        <p:spPr>
          <a:xfrm>
            <a:off x="6186948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hlinkClick r:id="rId19" action="ppaction://hlinksldjump"/>
            <a:extLst>
              <a:ext uri="{FF2B5EF4-FFF2-40B4-BE49-F238E27FC236}">
                <a16:creationId xmlns:a16="http://schemas.microsoft.com/office/drawing/2014/main" id="{011A96DC-78D9-411A-8753-E25506F2C284}"/>
              </a:ext>
            </a:extLst>
          </p:cNvPr>
          <p:cNvSpPr/>
          <p:nvPr userDrawn="1"/>
        </p:nvSpPr>
        <p:spPr>
          <a:xfrm>
            <a:off x="6357770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hlinkClick r:id="rId20" action="ppaction://hlinksldjump"/>
            <a:extLst>
              <a:ext uri="{FF2B5EF4-FFF2-40B4-BE49-F238E27FC236}">
                <a16:creationId xmlns:a16="http://schemas.microsoft.com/office/drawing/2014/main" id="{DE20D61C-2578-4798-9833-31CBF1F22C4C}"/>
              </a:ext>
            </a:extLst>
          </p:cNvPr>
          <p:cNvSpPr/>
          <p:nvPr userDrawn="1"/>
        </p:nvSpPr>
        <p:spPr>
          <a:xfrm>
            <a:off x="6531347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hlinkClick r:id="rId21" action="ppaction://hlinksldjump"/>
            <a:extLst>
              <a:ext uri="{FF2B5EF4-FFF2-40B4-BE49-F238E27FC236}">
                <a16:creationId xmlns:a16="http://schemas.microsoft.com/office/drawing/2014/main" id="{1DE0D1FA-5114-46D3-8572-F9F4C246B489}"/>
              </a:ext>
            </a:extLst>
          </p:cNvPr>
          <p:cNvSpPr/>
          <p:nvPr userDrawn="1"/>
        </p:nvSpPr>
        <p:spPr>
          <a:xfrm>
            <a:off x="6705106" y="5935924"/>
            <a:ext cx="111296" cy="1118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hlinkClick r:id="rId11" action="ppaction://hlinksldjump"/>
            <a:extLst>
              <a:ext uri="{FF2B5EF4-FFF2-40B4-BE49-F238E27FC236}">
                <a16:creationId xmlns:a16="http://schemas.microsoft.com/office/drawing/2014/main" id="{16EA1015-95F9-42C7-A710-979E7966E094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hlinkClick r:id="rId22" action="ppaction://hlinksldjump"/>
            <a:extLst>
              <a:ext uri="{FF2B5EF4-FFF2-40B4-BE49-F238E27FC236}">
                <a16:creationId xmlns:a16="http://schemas.microsoft.com/office/drawing/2014/main" id="{014C5619-E5BF-4611-95C8-BF21420FA706}"/>
              </a:ext>
            </a:extLst>
          </p:cNvPr>
          <p:cNvSpPr/>
          <p:nvPr userDrawn="1"/>
        </p:nvSpPr>
        <p:spPr>
          <a:xfrm>
            <a:off x="3667363" y="5916040"/>
            <a:ext cx="1509274" cy="4626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6649DE-8EA0-47DF-ADCF-5A395F6625CB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B8F3C4-5B8A-D543-B18E-790A1F5A10E9}"/>
                </a:ext>
              </a:extLst>
            </p:cNvPr>
            <p:cNvGrpSpPr/>
            <p:nvPr userDrawn="1"/>
          </p:nvGrpSpPr>
          <p:grpSpPr>
            <a:xfrm>
              <a:off x="1695994" y="5903648"/>
              <a:ext cx="6299669" cy="478800"/>
              <a:chOff x="1695994" y="5903648"/>
              <a:chExt cx="6299669" cy="47880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59CF878-AE9C-6E44-9ACF-A05A91859DF2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61F257E-A543-2644-BE35-3A46E7710973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C8CF0D4-5E67-AC46-A470-D5FB416196C3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35FEA006-7A58-BC4F-8F51-F773EA72A4C1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0846157-A582-754B-AFAB-DB619422BB47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8FF58F95-710D-EB4D-BD2A-8761A8986B4E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6A79465-7CCC-4546-BDAC-69C85076E4CF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0DFE120-096B-864A-BE25-30CF6024A852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E5DCFF3F-7E8A-4E48-BF16-84DAB2D91932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CF4D0E49-81B9-3940-B2A7-1A8C10B5B22E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FA7531DC-2F80-5743-96F1-A831AF2071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54EC77ED-5D2E-304C-8354-9211660CBB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955AEDE9-9391-D447-A2CF-3035A03A88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067CC3A4-84EB-4C46-9D88-BC256B94200A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8E6D8731-0FE5-5547-8E5B-982077FBD40E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1CDA98E-DF60-1D44-85BE-E9EF2E42910A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9B71B247-212F-DE42-8508-A9F4260C39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C0A183CD-936C-D94F-911E-EA7A6DCE57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D84FAA71-3B66-584B-B485-BA7E1CF9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51174C2-FD3B-E541-9456-0FCF0172A6B5}"/>
                  </a:ext>
                </a:extLst>
              </p:cNvPr>
              <p:cNvSpPr/>
              <p:nvPr userDrawn="1"/>
            </p:nvSpPr>
            <p:spPr>
              <a:xfrm>
                <a:off x="4699724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Unmet Treatment </a:t>
                </a:r>
                <a:br>
                  <a:rPr lang="en-US" sz="1000" b="1">
                    <a:solidFill>
                      <a:schemeClr val="tx2"/>
                    </a:solidFill>
                  </a:rPr>
                </a:br>
                <a:r>
                  <a:rPr lang="en-US" sz="1000" b="1">
                    <a:solidFill>
                      <a:schemeClr val="tx2"/>
                    </a:solidFill>
                  </a:rPr>
                  <a:t>Need in </a:t>
                </a:r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endParaRPr lang="en-US" sz="1000" b="1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1DA29DE-81D5-426D-A671-85D2D66CF575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55" name="Rounded Rectangle 94">
                <a:extLst>
                  <a:ext uri="{FF2B5EF4-FFF2-40B4-BE49-F238E27FC236}">
                    <a16:creationId xmlns:a16="http://schemas.microsoft.com/office/drawing/2014/main" id="{F639AF21-2D00-40F2-80CF-9444E4FF1293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A5F8D1D-8A48-469C-8D08-104C9238C0AA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9E95C5A-5DFB-4C89-866C-867ECD39D3F7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FA8A77C-B707-4A80-962A-3AB7FCA48523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Round Same Side Corner Rectangle 36">
            <a:extLst>
              <a:ext uri="{FF2B5EF4-FFF2-40B4-BE49-F238E27FC236}">
                <a16:creationId xmlns:a16="http://schemas.microsoft.com/office/drawing/2014/main" id="{0222C88F-9562-49D5-A4C8-3FA671616DC0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6" name="Round Same Side Corner Rectangle 38">
            <a:extLst>
              <a:ext uri="{FF2B5EF4-FFF2-40B4-BE49-F238E27FC236}">
                <a16:creationId xmlns:a16="http://schemas.microsoft.com/office/drawing/2014/main" id="{96B8A2C0-EF37-486A-9B06-75E02725AD84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7" name="Round Same Side Corner Rectangle 39">
            <a:extLst>
              <a:ext uri="{FF2B5EF4-FFF2-40B4-BE49-F238E27FC236}">
                <a16:creationId xmlns:a16="http://schemas.microsoft.com/office/drawing/2014/main" id="{E4E9552D-E026-4EDE-A6B4-104E0E65090E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8" name="Round Same Side Corner Rectangle 40">
            <a:extLst>
              <a:ext uri="{FF2B5EF4-FFF2-40B4-BE49-F238E27FC236}">
                <a16:creationId xmlns:a16="http://schemas.microsoft.com/office/drawing/2014/main" id="{428021A3-5167-47DF-85F3-2443762FAD0E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89" name="Round Same Side Corner Rectangle 41">
            <a:extLst>
              <a:ext uri="{FF2B5EF4-FFF2-40B4-BE49-F238E27FC236}">
                <a16:creationId xmlns:a16="http://schemas.microsoft.com/office/drawing/2014/main" id="{F90B0114-D5F1-43B6-86D7-5508E6E82C4E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90" name="Round Same Side Corner Rectangle 42">
            <a:extLst>
              <a:ext uri="{FF2B5EF4-FFF2-40B4-BE49-F238E27FC236}">
                <a16:creationId xmlns:a16="http://schemas.microsoft.com/office/drawing/2014/main" id="{0DAD96B4-EC59-41E2-B110-B8A8A89EB47D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91" name="Round Same Side Corner Rectangle 37">
            <a:extLst>
              <a:ext uri="{FF2B5EF4-FFF2-40B4-BE49-F238E27FC236}">
                <a16:creationId xmlns:a16="http://schemas.microsoft.com/office/drawing/2014/main" id="{230A0D8F-5A0D-4E58-81A0-F44ACFD9ED1F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92" name="Rectangle 91">
            <a:hlinkClick r:id="rId5" action="ppaction://hlinksldjump"/>
            <a:extLst>
              <a:ext uri="{FF2B5EF4-FFF2-40B4-BE49-F238E27FC236}">
                <a16:creationId xmlns:a16="http://schemas.microsoft.com/office/drawing/2014/main" id="{D987B4EE-A10C-42DE-B791-0DFC8428008A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499F77-9573-4609-9C3F-CE9F78656A5C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E8D352-20C9-4E41-8705-A36CEEB8982E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hlinkClick r:id="rId6" action="ppaction://hlinksldjump"/>
            <a:extLst>
              <a:ext uri="{FF2B5EF4-FFF2-40B4-BE49-F238E27FC236}">
                <a16:creationId xmlns:a16="http://schemas.microsoft.com/office/drawing/2014/main" id="{91323176-B313-438D-9915-619EC2F6FD7C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hlinkClick r:id="rId7" action="ppaction://hlinksldjump"/>
            <a:extLst>
              <a:ext uri="{FF2B5EF4-FFF2-40B4-BE49-F238E27FC236}">
                <a16:creationId xmlns:a16="http://schemas.microsoft.com/office/drawing/2014/main" id="{509CC8C2-A0F4-421F-B556-AD3C83192FCD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hlinkClick r:id="rId8" action="ppaction://hlinksldjump"/>
            <a:extLst>
              <a:ext uri="{FF2B5EF4-FFF2-40B4-BE49-F238E27FC236}">
                <a16:creationId xmlns:a16="http://schemas.microsoft.com/office/drawing/2014/main" id="{009416C5-3BC9-4D2F-80D4-A81F9004E9F6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hlinkClick r:id="rId9" action="ppaction://hlinksldjump"/>
            <a:extLst>
              <a:ext uri="{FF2B5EF4-FFF2-40B4-BE49-F238E27FC236}">
                <a16:creationId xmlns:a16="http://schemas.microsoft.com/office/drawing/2014/main" id="{ADA39200-B847-438B-9B43-A6A3BE04FD8B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hlinkClick r:id="rId10" action="ppaction://hlinksldjump"/>
            <a:extLst>
              <a:ext uri="{FF2B5EF4-FFF2-40B4-BE49-F238E27FC236}">
                <a16:creationId xmlns:a16="http://schemas.microsoft.com/office/drawing/2014/main" id="{2484B835-3405-460A-A733-5994942B1684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hlinkClick r:id="rId11" action="ppaction://hlinksldjump"/>
            <a:extLst>
              <a:ext uri="{FF2B5EF4-FFF2-40B4-BE49-F238E27FC236}">
                <a16:creationId xmlns:a16="http://schemas.microsoft.com/office/drawing/2014/main" id="{79AF64ED-8B22-460F-AAEE-3A2277EC7B63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2" action="ppaction://hlinksldjump"/>
            <a:extLst>
              <a:ext uri="{FF2B5EF4-FFF2-40B4-BE49-F238E27FC236}">
                <a16:creationId xmlns:a16="http://schemas.microsoft.com/office/drawing/2014/main" id="{3C9D33AE-B6EA-4DD8-8947-9B5E79F1CA6C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13" action="ppaction://hlinksldjump"/>
            <a:extLst>
              <a:ext uri="{FF2B5EF4-FFF2-40B4-BE49-F238E27FC236}">
                <a16:creationId xmlns:a16="http://schemas.microsoft.com/office/drawing/2014/main" id="{2234B3EE-D32E-4CC4-9249-2E57F8F73C3B}"/>
              </a:ext>
            </a:extLst>
          </p:cNvPr>
          <p:cNvSpPr/>
          <p:nvPr userDrawn="1"/>
        </p:nvSpPr>
        <p:spPr>
          <a:xfrm>
            <a:off x="5320871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14" action="ppaction://hlinksldjump"/>
            <a:extLst>
              <a:ext uri="{FF2B5EF4-FFF2-40B4-BE49-F238E27FC236}">
                <a16:creationId xmlns:a16="http://schemas.microsoft.com/office/drawing/2014/main" id="{AAE51FB8-670E-485F-A7DE-E39C45A3EA34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63FB3EB-6887-4E94-B3F7-AE9AF2C9E31D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00F651-78F2-4421-BCC6-02B9A0F39272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B789DCA-6525-418C-B3A2-72C81C13F08D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149604D-EB8C-4A4C-9BF9-8E31CC7020A1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66BE25-CD5A-4ABD-9FBA-4520A0B828E5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3292CB3-9A86-4FAB-9A89-C056058BA379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EA808FE-2F60-43DE-A817-D0380ED5C50B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A845E64-2934-40F6-965E-5C0F19BBDFDA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hlinkClick r:id="rId14" action="ppaction://hlinksldjump"/>
            <a:extLst>
              <a:ext uri="{FF2B5EF4-FFF2-40B4-BE49-F238E27FC236}">
                <a16:creationId xmlns:a16="http://schemas.microsoft.com/office/drawing/2014/main" id="{32D636AC-B019-4942-8909-31E92F3D62DA}"/>
              </a:ext>
            </a:extLst>
          </p:cNvPr>
          <p:cNvSpPr/>
          <p:nvPr userDrawn="1"/>
        </p:nvSpPr>
        <p:spPr>
          <a:xfrm>
            <a:off x="7570447" y="593849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hlinkClick r:id="rId15" action="ppaction://hlinksldjump"/>
            <a:extLst>
              <a:ext uri="{FF2B5EF4-FFF2-40B4-BE49-F238E27FC236}">
                <a16:creationId xmlns:a16="http://schemas.microsoft.com/office/drawing/2014/main" id="{6056D2BC-8DD6-46A4-90B1-E09E77611B8C}"/>
              </a:ext>
            </a:extLst>
          </p:cNvPr>
          <p:cNvSpPr/>
          <p:nvPr userDrawn="1"/>
        </p:nvSpPr>
        <p:spPr>
          <a:xfrm>
            <a:off x="7742428" y="593718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6" action="ppaction://hlinksldjump"/>
            <a:extLst>
              <a:ext uri="{FF2B5EF4-FFF2-40B4-BE49-F238E27FC236}">
                <a16:creationId xmlns:a16="http://schemas.microsoft.com/office/drawing/2014/main" id="{2C9EE347-F41E-49EA-9CDA-4178915EF8CF}"/>
              </a:ext>
            </a:extLst>
          </p:cNvPr>
          <p:cNvSpPr/>
          <p:nvPr userDrawn="1"/>
        </p:nvSpPr>
        <p:spPr>
          <a:xfrm>
            <a:off x="7914409" y="593718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rId9" action="ppaction://hlinksldjump"/>
            <a:extLst>
              <a:ext uri="{FF2B5EF4-FFF2-40B4-BE49-F238E27FC236}">
                <a16:creationId xmlns:a16="http://schemas.microsoft.com/office/drawing/2014/main" id="{2ADCC06E-24C7-4992-A99B-DE500B3CE299}"/>
              </a:ext>
            </a:extLst>
          </p:cNvPr>
          <p:cNvSpPr/>
          <p:nvPr userDrawn="1"/>
        </p:nvSpPr>
        <p:spPr>
          <a:xfrm>
            <a:off x="2013855" y="5951192"/>
            <a:ext cx="1509274" cy="4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rId17" action="ppaction://hlinksldjump"/>
            <a:extLst>
              <a:ext uri="{FF2B5EF4-FFF2-40B4-BE49-F238E27FC236}">
                <a16:creationId xmlns:a16="http://schemas.microsoft.com/office/drawing/2014/main" id="{5C50150A-125D-4B75-9F35-C79947D23A2D}"/>
              </a:ext>
            </a:extLst>
          </p:cNvPr>
          <p:cNvSpPr/>
          <p:nvPr userDrawn="1"/>
        </p:nvSpPr>
        <p:spPr>
          <a:xfrm>
            <a:off x="3667363" y="5916040"/>
            <a:ext cx="1509274" cy="487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83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1E1E1A-95E3-4927-BDD4-7F306F2760A7}"/>
              </a:ext>
            </a:extLst>
          </p:cNvPr>
          <p:cNvGrpSpPr/>
          <p:nvPr userDrawn="1"/>
        </p:nvGrpSpPr>
        <p:grpSpPr>
          <a:xfrm>
            <a:off x="1971773" y="5916039"/>
            <a:ext cx="6640251" cy="478800"/>
            <a:chOff x="1965012" y="5916039"/>
            <a:chExt cx="6640251" cy="478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741AE2-C2B5-384A-BAAD-0A302097B0C9}"/>
                </a:ext>
              </a:extLst>
            </p:cNvPr>
            <p:cNvGrpSpPr/>
            <p:nvPr userDrawn="1"/>
          </p:nvGrpSpPr>
          <p:grpSpPr>
            <a:xfrm>
              <a:off x="2305594" y="5916039"/>
              <a:ext cx="6299669" cy="478800"/>
              <a:chOff x="1695994" y="5903648"/>
              <a:chExt cx="6299669" cy="47880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59CF878-AE9C-6E44-9ACF-A05A91859DF2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61F257E-A543-2644-BE35-3A46E7710973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C8CF0D4-5E67-AC46-A470-D5FB416196C3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35FEA006-7A58-BC4F-8F51-F773EA72A4C1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0846157-A582-754B-AFAB-DB619422BB47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8FF58F95-710D-EB4D-BD2A-8761A8986B4E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6A79465-7CCC-4546-BDAC-69C85076E4CF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0DFE120-096B-864A-BE25-30CF6024A852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E5DCFF3F-7E8A-4E48-BF16-84DAB2D91932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CF4D0E49-81B9-3940-B2A7-1A8C10B5B22E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FA7531DC-2F80-5743-96F1-A831AF2071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54EC77ED-5D2E-304C-8354-9211660CBB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955AEDE9-9391-D447-A2CF-3035A03A88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067CC3A4-84EB-4C46-9D88-BC256B94200A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8E6D8731-0FE5-5547-8E5B-982077FBD40E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1CDA98E-DF60-1D44-85BE-E9EF2E42910A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9B71B247-212F-DE42-8508-A9F4260C39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C0A183CD-936C-D94F-911E-EA7A6DCE57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D84FAA71-3B66-584B-B485-BA7E1CF9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51174C2-FD3B-E541-9456-0FCF0172A6B5}"/>
                  </a:ext>
                </a:extLst>
              </p:cNvPr>
              <p:cNvSpPr/>
              <p:nvPr userDrawn="1"/>
            </p:nvSpPr>
            <p:spPr>
              <a:xfrm>
                <a:off x="4699724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Unmet Treatment </a:t>
                </a:r>
                <a:br>
                  <a:rPr lang="en-US" sz="1000" b="1">
                    <a:solidFill>
                      <a:schemeClr val="tx2"/>
                    </a:solidFill>
                  </a:rPr>
                </a:br>
                <a:r>
                  <a:rPr lang="en-US" sz="1000" b="1">
                    <a:solidFill>
                      <a:schemeClr val="tx2"/>
                    </a:solidFill>
                  </a:rPr>
                  <a:t>Need in </a:t>
                </a:r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endParaRPr lang="en-US" sz="1000" b="1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99D3F0C-F11D-4831-A5BD-F1C00C364049}"/>
                </a:ext>
              </a:extLst>
            </p:cNvPr>
            <p:cNvGrpSpPr/>
            <p:nvPr userDrawn="1"/>
          </p:nvGrpSpPr>
          <p:grpSpPr>
            <a:xfrm>
              <a:off x="1965012" y="5916039"/>
              <a:ext cx="1625799" cy="478800"/>
              <a:chOff x="1355412" y="5903648"/>
              <a:chExt cx="1625799" cy="478800"/>
            </a:xfrm>
          </p:grpSpPr>
          <p:sp>
            <p:nvSpPr>
              <p:cNvPr id="55" name="Rounded Rectangle 94">
                <a:extLst>
                  <a:ext uri="{FF2B5EF4-FFF2-40B4-BE49-F238E27FC236}">
                    <a16:creationId xmlns:a16="http://schemas.microsoft.com/office/drawing/2014/main" id="{589419F6-B02A-4964-8DE1-706582640BCE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9379570-B2CE-446F-B80F-D88EA8A404B3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F615827-7659-4290-B403-781830EBE3CE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A921CD2-E4D2-4886-A726-533DBB2B3712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Round Same Side Corner Rectangle 36">
            <a:extLst>
              <a:ext uri="{FF2B5EF4-FFF2-40B4-BE49-F238E27FC236}">
                <a16:creationId xmlns:a16="http://schemas.microsoft.com/office/drawing/2014/main" id="{67DA0A5F-9884-45A1-BDE3-D8618AA55C01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6" name="Round Same Side Corner Rectangle 38">
            <a:extLst>
              <a:ext uri="{FF2B5EF4-FFF2-40B4-BE49-F238E27FC236}">
                <a16:creationId xmlns:a16="http://schemas.microsoft.com/office/drawing/2014/main" id="{023E9C70-7D30-43F9-A65B-4006311FB90C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7" name="Round Same Side Corner Rectangle 39">
            <a:extLst>
              <a:ext uri="{FF2B5EF4-FFF2-40B4-BE49-F238E27FC236}">
                <a16:creationId xmlns:a16="http://schemas.microsoft.com/office/drawing/2014/main" id="{BEA2135A-30AE-4BF3-B0D3-7FEB6BF051B4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8" name="Round Same Side Corner Rectangle 40">
            <a:extLst>
              <a:ext uri="{FF2B5EF4-FFF2-40B4-BE49-F238E27FC236}">
                <a16:creationId xmlns:a16="http://schemas.microsoft.com/office/drawing/2014/main" id="{D1D63F71-DF0C-44C0-A083-0950A308817D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89" name="Round Same Side Corner Rectangle 41">
            <a:extLst>
              <a:ext uri="{FF2B5EF4-FFF2-40B4-BE49-F238E27FC236}">
                <a16:creationId xmlns:a16="http://schemas.microsoft.com/office/drawing/2014/main" id="{EA8767D3-5A19-4260-B6B5-0BA95600F1EC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90" name="Round Same Side Corner Rectangle 42">
            <a:extLst>
              <a:ext uri="{FF2B5EF4-FFF2-40B4-BE49-F238E27FC236}">
                <a16:creationId xmlns:a16="http://schemas.microsoft.com/office/drawing/2014/main" id="{46706888-7F93-4A2E-BFF9-547AF0F76C68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91" name="Round Same Side Corner Rectangle 37">
            <a:extLst>
              <a:ext uri="{FF2B5EF4-FFF2-40B4-BE49-F238E27FC236}">
                <a16:creationId xmlns:a16="http://schemas.microsoft.com/office/drawing/2014/main" id="{649B7ECE-2DF3-4F3C-9473-F44DAC88CA5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92" name="Rectangle 91">
            <a:hlinkClick r:id="rId5" action="ppaction://hlinksldjump"/>
            <a:extLst>
              <a:ext uri="{FF2B5EF4-FFF2-40B4-BE49-F238E27FC236}">
                <a16:creationId xmlns:a16="http://schemas.microsoft.com/office/drawing/2014/main" id="{36D3AB17-2C98-40B8-809C-425A523C8D0B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59FE69-3426-4C02-8A4C-49C1746D729F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831E1C8-72CA-4985-8ACF-7D5DE979362C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hlinkClick r:id="rId6" action="ppaction://hlinksldjump"/>
            <a:extLst>
              <a:ext uri="{FF2B5EF4-FFF2-40B4-BE49-F238E27FC236}">
                <a16:creationId xmlns:a16="http://schemas.microsoft.com/office/drawing/2014/main" id="{34B5C067-5863-4732-B1DC-84D938A46C80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hlinkClick r:id="rId7" action="ppaction://hlinksldjump"/>
            <a:extLst>
              <a:ext uri="{FF2B5EF4-FFF2-40B4-BE49-F238E27FC236}">
                <a16:creationId xmlns:a16="http://schemas.microsoft.com/office/drawing/2014/main" id="{DCD29EC0-A53C-453A-846E-D5AB444F14E8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hlinkClick r:id="rId8" action="ppaction://hlinksldjump"/>
            <a:extLst>
              <a:ext uri="{FF2B5EF4-FFF2-40B4-BE49-F238E27FC236}">
                <a16:creationId xmlns:a16="http://schemas.microsoft.com/office/drawing/2014/main" id="{967937A7-52E3-49EA-AEEB-33AF942C1D34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hlinkClick r:id="rId9" action="ppaction://hlinksldjump"/>
            <a:extLst>
              <a:ext uri="{FF2B5EF4-FFF2-40B4-BE49-F238E27FC236}">
                <a16:creationId xmlns:a16="http://schemas.microsoft.com/office/drawing/2014/main" id="{1D033B10-005E-4798-AB56-851EB2AEF50D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hlinkClick r:id="rId10" action="ppaction://hlinksldjump"/>
            <a:extLst>
              <a:ext uri="{FF2B5EF4-FFF2-40B4-BE49-F238E27FC236}">
                <a16:creationId xmlns:a16="http://schemas.microsoft.com/office/drawing/2014/main" id="{FB32ECC8-7325-427D-9455-2D4F9F7DED12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hlinkClick r:id="rId11" action="ppaction://hlinksldjump"/>
            <a:extLst>
              <a:ext uri="{FF2B5EF4-FFF2-40B4-BE49-F238E27FC236}">
                <a16:creationId xmlns:a16="http://schemas.microsoft.com/office/drawing/2014/main" id="{CFBB4E91-85E0-4733-8F7C-C98B2D8972CC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2" action="ppaction://hlinksldjump"/>
            <a:extLst>
              <a:ext uri="{FF2B5EF4-FFF2-40B4-BE49-F238E27FC236}">
                <a16:creationId xmlns:a16="http://schemas.microsoft.com/office/drawing/2014/main" id="{B6F97121-91FE-48BD-98CA-61A1D91099B6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9" action="ppaction://hlinksldjump"/>
            <a:extLst>
              <a:ext uri="{FF2B5EF4-FFF2-40B4-BE49-F238E27FC236}">
                <a16:creationId xmlns:a16="http://schemas.microsoft.com/office/drawing/2014/main" id="{DE7C0644-495D-4B81-B532-B91B69C4655C}"/>
              </a:ext>
            </a:extLst>
          </p:cNvPr>
          <p:cNvSpPr/>
          <p:nvPr userDrawn="1"/>
        </p:nvSpPr>
        <p:spPr>
          <a:xfrm>
            <a:off x="201385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rId13" action="ppaction://hlinksldjump"/>
            <a:extLst>
              <a:ext uri="{FF2B5EF4-FFF2-40B4-BE49-F238E27FC236}">
                <a16:creationId xmlns:a16="http://schemas.microsoft.com/office/drawing/2014/main" id="{215E51C5-B13E-4B7B-938D-A609A8E8E709}"/>
              </a:ext>
            </a:extLst>
          </p:cNvPr>
          <p:cNvSpPr/>
          <p:nvPr userDrawn="1"/>
        </p:nvSpPr>
        <p:spPr>
          <a:xfrm>
            <a:off x="3667363" y="6063973"/>
            <a:ext cx="1509274" cy="28951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14" action="ppaction://hlinksldjump"/>
            <a:extLst>
              <a:ext uri="{FF2B5EF4-FFF2-40B4-BE49-F238E27FC236}">
                <a16:creationId xmlns:a16="http://schemas.microsoft.com/office/drawing/2014/main" id="{EBFA6EA5-6407-4142-8541-D9414D483E57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15" action="ppaction://hlinksldjump"/>
            <a:extLst>
              <a:ext uri="{FF2B5EF4-FFF2-40B4-BE49-F238E27FC236}">
                <a16:creationId xmlns:a16="http://schemas.microsoft.com/office/drawing/2014/main" id="{A1985022-23C3-47D0-BACE-7A033ADC7C38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F1065CD-F45A-4C38-8075-402125548540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598A810-5B4B-46A1-9796-33338AE7ADB9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DECCA3A-C8B7-447D-8BA1-DE69B67867F5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748B474-5F20-49AB-8FAB-5DA03091C84C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BB7ACF2-C548-46D9-B8D8-F5249452E7AF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724C3E6-F760-4272-91EF-6BBBAB20814D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0E1B2B4-3011-4DC3-BC5F-C311E42DFAFD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41AE4F2-A63D-4514-BB29-5972F11BB2B5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hlinkClick r:id="rId15" action="ppaction://hlinksldjump"/>
            <a:extLst>
              <a:ext uri="{FF2B5EF4-FFF2-40B4-BE49-F238E27FC236}">
                <a16:creationId xmlns:a16="http://schemas.microsoft.com/office/drawing/2014/main" id="{80EFCC88-D6B5-4725-B614-4288ACEEF8F8}"/>
              </a:ext>
            </a:extLst>
          </p:cNvPr>
          <p:cNvSpPr/>
          <p:nvPr userDrawn="1"/>
        </p:nvSpPr>
        <p:spPr>
          <a:xfrm>
            <a:off x="7570447" y="593849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hlinkClick r:id="rId16" action="ppaction://hlinksldjump"/>
            <a:extLst>
              <a:ext uri="{FF2B5EF4-FFF2-40B4-BE49-F238E27FC236}">
                <a16:creationId xmlns:a16="http://schemas.microsoft.com/office/drawing/2014/main" id="{0C1C8120-D079-43F7-B194-496B73555137}"/>
              </a:ext>
            </a:extLst>
          </p:cNvPr>
          <p:cNvSpPr/>
          <p:nvPr userDrawn="1"/>
        </p:nvSpPr>
        <p:spPr>
          <a:xfrm>
            <a:off x="7742428" y="593718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7" action="ppaction://hlinksldjump"/>
            <a:extLst>
              <a:ext uri="{FF2B5EF4-FFF2-40B4-BE49-F238E27FC236}">
                <a16:creationId xmlns:a16="http://schemas.microsoft.com/office/drawing/2014/main" id="{8DA3B1BD-0337-459F-B2BC-C7857B8924DB}"/>
              </a:ext>
            </a:extLst>
          </p:cNvPr>
          <p:cNvSpPr/>
          <p:nvPr userDrawn="1"/>
        </p:nvSpPr>
        <p:spPr>
          <a:xfrm>
            <a:off x="7914409" y="593718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4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Global Psoriasis Results Topic 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29FF78-F576-4C17-BF30-FEAE50BA08C5}"/>
              </a:ext>
            </a:extLst>
          </p:cNvPr>
          <p:cNvGrpSpPr/>
          <p:nvPr userDrawn="1"/>
        </p:nvGrpSpPr>
        <p:grpSpPr>
          <a:xfrm>
            <a:off x="1971478" y="5916039"/>
            <a:ext cx="6640251" cy="478800"/>
            <a:chOff x="1355412" y="5903648"/>
            <a:chExt cx="6640251" cy="478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F63A58-D261-4448-B2EF-7A137EB5B63E}"/>
                </a:ext>
              </a:extLst>
            </p:cNvPr>
            <p:cNvGrpSpPr/>
            <p:nvPr userDrawn="1"/>
          </p:nvGrpSpPr>
          <p:grpSpPr>
            <a:xfrm>
              <a:off x="1695994" y="5903648"/>
              <a:ext cx="6299669" cy="478800"/>
              <a:chOff x="1695994" y="5903648"/>
              <a:chExt cx="6299669" cy="47880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59CF878-AE9C-6E44-9ACF-A05A91859DF2}"/>
                  </a:ext>
                </a:extLst>
              </p:cNvPr>
              <p:cNvGrpSpPr/>
              <p:nvPr userDrawn="1"/>
            </p:nvGrpSpPr>
            <p:grpSpPr>
              <a:xfrm>
                <a:off x="1695994" y="5938801"/>
                <a:ext cx="944635" cy="78658"/>
                <a:chOff x="1969559" y="5938801"/>
                <a:chExt cx="944635" cy="78658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61F257E-A543-2644-BE35-3A46E7710973}"/>
                    </a:ext>
                  </a:extLst>
                </p:cNvPr>
                <p:cNvSpPr/>
                <p:nvPr userDrawn="1"/>
              </p:nvSpPr>
              <p:spPr>
                <a:xfrm>
                  <a:off x="196955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C8CF0D4-5E67-AC46-A470-D5FB416196C3}"/>
                    </a:ext>
                  </a:extLst>
                </p:cNvPr>
                <p:cNvSpPr/>
                <p:nvPr userDrawn="1"/>
              </p:nvSpPr>
              <p:spPr>
                <a:xfrm>
                  <a:off x="214275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35FEA006-7A58-BC4F-8F51-F773EA72A4C1}"/>
                    </a:ext>
                  </a:extLst>
                </p:cNvPr>
                <p:cNvSpPr/>
                <p:nvPr userDrawn="1"/>
              </p:nvSpPr>
              <p:spPr>
                <a:xfrm>
                  <a:off x="231594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0846157-A582-754B-AFAB-DB619422BB47}"/>
                    </a:ext>
                  </a:extLst>
                </p:cNvPr>
                <p:cNvSpPr/>
                <p:nvPr userDrawn="1"/>
              </p:nvSpPr>
              <p:spPr>
                <a:xfrm>
                  <a:off x="2489144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8FF58F95-710D-EB4D-BD2A-8761A8986B4E}"/>
                    </a:ext>
                  </a:extLst>
                </p:cNvPr>
                <p:cNvSpPr/>
                <p:nvPr userDrawn="1"/>
              </p:nvSpPr>
              <p:spPr>
                <a:xfrm>
                  <a:off x="2662339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6A79465-7CCC-4546-BDAC-69C85076E4CF}"/>
                    </a:ext>
                  </a:extLst>
                </p:cNvPr>
                <p:cNvSpPr/>
                <p:nvPr userDrawn="1"/>
              </p:nvSpPr>
              <p:spPr>
                <a:xfrm>
                  <a:off x="2835536" y="5938801"/>
                  <a:ext cx="78658" cy="78658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0DFE120-096B-864A-BE25-30CF6024A852}"/>
                  </a:ext>
                </a:extLst>
              </p:cNvPr>
              <p:cNvGrpSpPr/>
              <p:nvPr userDrawn="1"/>
            </p:nvGrpSpPr>
            <p:grpSpPr>
              <a:xfrm>
                <a:off x="3026896" y="5903648"/>
                <a:ext cx="1625799" cy="478800"/>
                <a:chOff x="3026896" y="5903648"/>
                <a:chExt cx="1625799" cy="478800"/>
              </a:xfrm>
            </p:grpSpPr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E5DCFF3F-7E8A-4E48-BF16-84DAB2D91932}"/>
                    </a:ext>
                  </a:extLst>
                </p:cNvPr>
                <p:cNvSpPr/>
                <p:nvPr userDrawn="1"/>
              </p:nvSpPr>
              <p:spPr>
                <a:xfrm>
                  <a:off x="3026896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</a:rPr>
                    <a:t>Undiagnosed PsA in PsO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CF4D0E49-81B9-3940-B2A7-1A8C10B5B22E}"/>
                    </a:ext>
                  </a:extLst>
                </p:cNvPr>
                <p:cNvGrpSpPr/>
                <p:nvPr userDrawn="1"/>
              </p:nvGrpSpPr>
              <p:grpSpPr>
                <a:xfrm>
                  <a:off x="3626763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FA7531DC-2F80-5743-96F1-A831AF2071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54EC77ED-5D2E-304C-8354-9211660CBB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955AEDE9-9391-D447-A2CF-3035A03A88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067CC3A4-84EB-4C46-9D88-BC256B94200A}"/>
                  </a:ext>
                </a:extLst>
              </p:cNvPr>
              <p:cNvGrpSpPr/>
              <p:nvPr userDrawn="1"/>
            </p:nvGrpSpPr>
            <p:grpSpPr>
              <a:xfrm>
                <a:off x="6369864" y="5903648"/>
                <a:ext cx="1625799" cy="478800"/>
                <a:chOff x="6695768" y="5903648"/>
                <a:chExt cx="1625799" cy="478800"/>
              </a:xfrm>
            </p:grpSpPr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8E6D8731-0FE5-5547-8E5B-982077FBD40E}"/>
                    </a:ext>
                  </a:extLst>
                </p:cNvPr>
                <p:cNvSpPr/>
                <p:nvPr userDrawn="1"/>
              </p:nvSpPr>
              <p:spPr>
                <a:xfrm>
                  <a:off x="6695768" y="5903648"/>
                  <a:ext cx="1625799" cy="478800"/>
                </a:xfrm>
                <a:prstGeom prst="roundRect">
                  <a:avLst>
                    <a:gd name="adj" fmla="val 6141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Dermatologist-Patient Disconnect</a:t>
                  </a: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1CDA98E-DF60-1D44-85BE-E9EF2E42910A}"/>
                    </a:ext>
                  </a:extLst>
                </p:cNvPr>
                <p:cNvGrpSpPr/>
                <p:nvPr userDrawn="1"/>
              </p:nvGrpSpPr>
              <p:grpSpPr>
                <a:xfrm>
                  <a:off x="7295635" y="5938801"/>
                  <a:ext cx="426064" cy="78658"/>
                  <a:chOff x="2194332" y="5938801"/>
                  <a:chExt cx="426064" cy="78658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9B71B247-212F-DE42-8508-A9F4260C39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194332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C0A183CD-936C-D94F-911E-EA7A6DCE57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368035" y="5938801"/>
                    <a:ext cx="78658" cy="7865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D84FAA71-3B66-584B-B485-BA7E1CF9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41738" y="5938801"/>
                    <a:ext cx="78658" cy="786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5D11BD30-81FF-E946-859F-6E2E3246908B}"/>
                  </a:ext>
                </a:extLst>
              </p:cNvPr>
              <p:cNvSpPr/>
              <p:nvPr userDrawn="1"/>
            </p:nvSpPr>
            <p:spPr>
              <a:xfrm>
                <a:off x="4699724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55448" rtlCol="0" anchor="ctr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Unmet Treatment </a:t>
                </a:r>
                <a:br>
                  <a:rPr lang="en-US" sz="1000" b="1">
                    <a:solidFill>
                      <a:schemeClr val="tx2"/>
                    </a:solidFill>
                  </a:rPr>
                </a:br>
                <a:r>
                  <a:rPr lang="en-US" sz="1000" b="1">
                    <a:solidFill>
                      <a:schemeClr val="tx2"/>
                    </a:solidFill>
                  </a:rPr>
                  <a:t>Need in </a:t>
                </a:r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endParaRPr lang="en-US" sz="1000" b="1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2BD14D1-92F9-420F-8FE5-34BBD83FB241}"/>
                </a:ext>
              </a:extLst>
            </p:cNvPr>
            <p:cNvGrpSpPr/>
            <p:nvPr userDrawn="1"/>
          </p:nvGrpSpPr>
          <p:grpSpPr>
            <a:xfrm>
              <a:off x="1355412" y="5903648"/>
              <a:ext cx="1625799" cy="478800"/>
              <a:chOff x="1355412" y="5903648"/>
              <a:chExt cx="1625799" cy="478800"/>
            </a:xfrm>
          </p:grpSpPr>
          <p:sp>
            <p:nvSpPr>
              <p:cNvPr id="68" name="Rounded Rectangle 94">
                <a:extLst>
                  <a:ext uri="{FF2B5EF4-FFF2-40B4-BE49-F238E27FC236}">
                    <a16:creationId xmlns:a16="http://schemas.microsoft.com/office/drawing/2014/main" id="{42FB24E0-441B-4009-B21E-DCFC55142C04}"/>
                  </a:ext>
                </a:extLst>
              </p:cNvPr>
              <p:cNvSpPr/>
              <p:nvPr userDrawn="1"/>
            </p:nvSpPr>
            <p:spPr>
              <a:xfrm>
                <a:off x="1355412" y="5903648"/>
                <a:ext cx="1625799" cy="478800"/>
              </a:xfrm>
              <a:prstGeom prst="roundRect">
                <a:avLst>
                  <a:gd name="adj" fmla="val 61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b="1" err="1">
                    <a:solidFill>
                      <a:schemeClr val="tx2"/>
                    </a:solidFill>
                  </a:rPr>
                  <a:t>PsO</a:t>
                </a:r>
                <a:r>
                  <a:rPr lang="en-US" sz="1000" b="1">
                    <a:solidFill>
                      <a:schemeClr val="tx2"/>
                    </a:solidFill>
                  </a:rPr>
                  <a:t> Disease Burden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D21A2C8-60E0-4CB1-97B9-A26030736FC0}"/>
                  </a:ext>
                </a:extLst>
              </p:cNvPr>
              <p:cNvSpPr/>
              <p:nvPr userDrawn="1"/>
            </p:nvSpPr>
            <p:spPr>
              <a:xfrm>
                <a:off x="196068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B49500B-CEB8-4A61-964A-A354D0ABE686}"/>
                  </a:ext>
                </a:extLst>
              </p:cNvPr>
              <p:cNvSpPr/>
              <p:nvPr userDrawn="1"/>
            </p:nvSpPr>
            <p:spPr>
              <a:xfrm>
                <a:off x="213387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5AC1D8E-E3B9-4CD4-A405-D7CEA0EF43BC}"/>
                  </a:ext>
                </a:extLst>
              </p:cNvPr>
              <p:cNvSpPr/>
              <p:nvPr userDrawn="1"/>
            </p:nvSpPr>
            <p:spPr>
              <a:xfrm>
                <a:off x="2307074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6" name="Round Same Side Corner Rectangle 36">
            <a:extLst>
              <a:ext uri="{FF2B5EF4-FFF2-40B4-BE49-F238E27FC236}">
                <a16:creationId xmlns:a16="http://schemas.microsoft.com/office/drawing/2014/main" id="{A896DF4F-B012-490B-8CF6-992D10C06950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87" name="Round Same Side Corner Rectangle 38">
            <a:extLst>
              <a:ext uri="{FF2B5EF4-FFF2-40B4-BE49-F238E27FC236}">
                <a16:creationId xmlns:a16="http://schemas.microsoft.com/office/drawing/2014/main" id="{0C7B5ABC-68FE-4C48-895B-D9BDBE8BF05D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88" name="Round Same Side Corner Rectangle 39">
            <a:extLst>
              <a:ext uri="{FF2B5EF4-FFF2-40B4-BE49-F238E27FC236}">
                <a16:creationId xmlns:a16="http://schemas.microsoft.com/office/drawing/2014/main" id="{B2F32A6C-1C1C-4F33-A99C-A9591A3A142F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Psoriasis Results</a:t>
            </a:r>
          </a:p>
        </p:txBody>
      </p:sp>
      <p:sp>
        <p:nvSpPr>
          <p:cNvPr id="89" name="Round Same Side Corner Rectangle 40">
            <a:extLst>
              <a:ext uri="{FF2B5EF4-FFF2-40B4-BE49-F238E27FC236}">
                <a16:creationId xmlns:a16="http://schemas.microsoft.com/office/drawing/2014/main" id="{BFA51CCE-DC0C-4D35-B0F7-5F1ABABC784A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90" name="Round Same Side Corner Rectangle 41">
            <a:extLst>
              <a:ext uri="{FF2B5EF4-FFF2-40B4-BE49-F238E27FC236}">
                <a16:creationId xmlns:a16="http://schemas.microsoft.com/office/drawing/2014/main" id="{4BB1A7AE-5522-4887-8C58-8EF7AAFF3A40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91" name="Round Same Side Corner Rectangle 42">
            <a:extLst>
              <a:ext uri="{FF2B5EF4-FFF2-40B4-BE49-F238E27FC236}">
                <a16:creationId xmlns:a16="http://schemas.microsoft.com/office/drawing/2014/main" id="{C2B5341A-591E-45E7-8C03-CA7ED5FC289D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92" name="Round Same Side Corner Rectangle 37">
            <a:extLst>
              <a:ext uri="{FF2B5EF4-FFF2-40B4-BE49-F238E27FC236}">
                <a16:creationId xmlns:a16="http://schemas.microsoft.com/office/drawing/2014/main" id="{6D80A580-4EFE-4683-A2A5-7B99A7556A81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93" name="Rectangle 92">
            <a:hlinkClick r:id="rId5" action="ppaction://hlinksldjump"/>
            <a:extLst>
              <a:ext uri="{FF2B5EF4-FFF2-40B4-BE49-F238E27FC236}">
                <a16:creationId xmlns:a16="http://schemas.microsoft.com/office/drawing/2014/main" id="{F851ED7E-613B-4E6C-A7ED-C8BBA93DB9C6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507DEC-7D51-4B2A-AD4D-AD95E0158E63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E73AC80-46A5-428F-8954-A0F54A8D62A0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hlinkClick r:id="rId6" action="ppaction://hlinksldjump"/>
            <a:extLst>
              <a:ext uri="{FF2B5EF4-FFF2-40B4-BE49-F238E27FC236}">
                <a16:creationId xmlns:a16="http://schemas.microsoft.com/office/drawing/2014/main" id="{99BF279F-1B8B-4D93-B1CC-09EC63BD5912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hlinkClick r:id="rId7" action="ppaction://hlinksldjump"/>
            <a:extLst>
              <a:ext uri="{FF2B5EF4-FFF2-40B4-BE49-F238E27FC236}">
                <a16:creationId xmlns:a16="http://schemas.microsoft.com/office/drawing/2014/main" id="{8808D888-D9C0-46A5-8B23-CBF136261D3D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hlinkClick r:id="rId8" action="ppaction://hlinksldjump"/>
            <a:extLst>
              <a:ext uri="{FF2B5EF4-FFF2-40B4-BE49-F238E27FC236}">
                <a16:creationId xmlns:a16="http://schemas.microsoft.com/office/drawing/2014/main" id="{5B7123C7-7BCE-43E5-AF06-4D9132E8BE5E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hlinkClick r:id="rId9" action="ppaction://hlinksldjump"/>
            <a:extLst>
              <a:ext uri="{FF2B5EF4-FFF2-40B4-BE49-F238E27FC236}">
                <a16:creationId xmlns:a16="http://schemas.microsoft.com/office/drawing/2014/main" id="{3B2C6E86-7183-406E-8711-B87EEEEADA3A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hlinkClick r:id="rId10" action="ppaction://hlinksldjump"/>
            <a:extLst>
              <a:ext uri="{FF2B5EF4-FFF2-40B4-BE49-F238E27FC236}">
                <a16:creationId xmlns:a16="http://schemas.microsoft.com/office/drawing/2014/main" id="{C0F992CF-404A-4596-AE7E-C4EF9E85218E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1" action="ppaction://hlinksldjump"/>
            <a:extLst>
              <a:ext uri="{FF2B5EF4-FFF2-40B4-BE49-F238E27FC236}">
                <a16:creationId xmlns:a16="http://schemas.microsoft.com/office/drawing/2014/main" id="{D8A62E67-4CEF-47CA-AB77-111DC1C10A50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hlinkClick r:id="rId12" action="ppaction://hlinksldjump"/>
            <a:extLst>
              <a:ext uri="{FF2B5EF4-FFF2-40B4-BE49-F238E27FC236}">
                <a16:creationId xmlns:a16="http://schemas.microsoft.com/office/drawing/2014/main" id="{587D969F-EEDD-4765-BDA0-B574E844E045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rId9" action="ppaction://hlinksldjump"/>
            <a:extLst>
              <a:ext uri="{FF2B5EF4-FFF2-40B4-BE49-F238E27FC236}">
                <a16:creationId xmlns:a16="http://schemas.microsoft.com/office/drawing/2014/main" id="{76614BB0-C7BE-4C50-8484-3C1E86A6B6CE}"/>
              </a:ext>
            </a:extLst>
          </p:cNvPr>
          <p:cNvSpPr/>
          <p:nvPr userDrawn="1"/>
        </p:nvSpPr>
        <p:spPr>
          <a:xfrm>
            <a:off x="201385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rId13" action="ppaction://hlinksldjump"/>
            <a:extLst>
              <a:ext uri="{FF2B5EF4-FFF2-40B4-BE49-F238E27FC236}">
                <a16:creationId xmlns:a16="http://schemas.microsoft.com/office/drawing/2014/main" id="{CFE8A01C-7AEA-44DB-84D3-222BE9369956}"/>
              </a:ext>
            </a:extLst>
          </p:cNvPr>
          <p:cNvSpPr/>
          <p:nvPr userDrawn="1"/>
        </p:nvSpPr>
        <p:spPr>
          <a:xfrm>
            <a:off x="3667363" y="6063973"/>
            <a:ext cx="1509274" cy="353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14" action="ppaction://hlinksldjump"/>
            <a:extLst>
              <a:ext uri="{FF2B5EF4-FFF2-40B4-BE49-F238E27FC236}">
                <a16:creationId xmlns:a16="http://schemas.microsoft.com/office/drawing/2014/main" id="{9B46CF79-8721-4747-8F7E-A709A42B2870}"/>
              </a:ext>
            </a:extLst>
          </p:cNvPr>
          <p:cNvSpPr/>
          <p:nvPr userDrawn="1"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5" action="ppaction://hlinksldjump"/>
            <a:extLst>
              <a:ext uri="{FF2B5EF4-FFF2-40B4-BE49-F238E27FC236}">
                <a16:creationId xmlns:a16="http://schemas.microsoft.com/office/drawing/2014/main" id="{9CE82C18-8777-4FD0-AAA0-5C2ED2645AC9}"/>
              </a:ext>
            </a:extLst>
          </p:cNvPr>
          <p:cNvSpPr/>
          <p:nvPr userDrawn="1"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4063FB8-F864-4E42-B7BA-F25D59850AAE}"/>
              </a:ext>
            </a:extLst>
          </p:cNvPr>
          <p:cNvSpPr/>
          <p:nvPr userDrawn="1"/>
        </p:nvSpPr>
        <p:spPr>
          <a:xfrm>
            <a:off x="550905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95360FA-73E1-48FB-928D-F0D21122B9B0}"/>
              </a:ext>
            </a:extLst>
          </p:cNvPr>
          <p:cNvSpPr/>
          <p:nvPr userDrawn="1"/>
        </p:nvSpPr>
        <p:spPr>
          <a:xfrm>
            <a:off x="568224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8E165F-7C51-42DB-9AA5-FDA692089A7C}"/>
              </a:ext>
            </a:extLst>
          </p:cNvPr>
          <p:cNvSpPr/>
          <p:nvPr userDrawn="1"/>
        </p:nvSpPr>
        <p:spPr>
          <a:xfrm>
            <a:off x="585544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919C9F3-5925-498A-88A3-C54273D06C85}"/>
              </a:ext>
            </a:extLst>
          </p:cNvPr>
          <p:cNvSpPr/>
          <p:nvPr userDrawn="1"/>
        </p:nvSpPr>
        <p:spPr>
          <a:xfrm>
            <a:off x="6028639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871D9AF-4E60-4175-8887-7A8A6CC3C152}"/>
              </a:ext>
            </a:extLst>
          </p:cNvPr>
          <p:cNvSpPr/>
          <p:nvPr userDrawn="1"/>
        </p:nvSpPr>
        <p:spPr>
          <a:xfrm>
            <a:off x="6201834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BB70497-BA9F-4CE0-BB86-97CEC0BDA88E}"/>
              </a:ext>
            </a:extLst>
          </p:cNvPr>
          <p:cNvSpPr/>
          <p:nvPr userDrawn="1"/>
        </p:nvSpPr>
        <p:spPr>
          <a:xfrm>
            <a:off x="6375031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D3DA9D3-DC2A-45F4-A5A8-0C174F9217FE}"/>
              </a:ext>
            </a:extLst>
          </p:cNvPr>
          <p:cNvSpPr/>
          <p:nvPr userDrawn="1"/>
        </p:nvSpPr>
        <p:spPr>
          <a:xfrm>
            <a:off x="6548228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AB7D519-7F09-465B-B92A-955DCBFBA9FA}"/>
              </a:ext>
            </a:extLst>
          </p:cNvPr>
          <p:cNvSpPr/>
          <p:nvPr userDrawn="1"/>
        </p:nvSpPr>
        <p:spPr>
          <a:xfrm>
            <a:off x="6721425" y="5951192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rId15" action="ppaction://hlinksldjump"/>
            <a:extLst>
              <a:ext uri="{FF2B5EF4-FFF2-40B4-BE49-F238E27FC236}">
                <a16:creationId xmlns:a16="http://schemas.microsoft.com/office/drawing/2014/main" id="{68056DB7-E594-49CF-B14A-59EB401A4156}"/>
              </a:ext>
            </a:extLst>
          </p:cNvPr>
          <p:cNvSpPr/>
          <p:nvPr userDrawn="1"/>
        </p:nvSpPr>
        <p:spPr>
          <a:xfrm>
            <a:off x="7570447" y="593849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rId16" action="ppaction://hlinksldjump"/>
            <a:extLst>
              <a:ext uri="{FF2B5EF4-FFF2-40B4-BE49-F238E27FC236}">
                <a16:creationId xmlns:a16="http://schemas.microsoft.com/office/drawing/2014/main" id="{53A4CAFB-EAC6-4FE0-9683-796DB46B0053}"/>
              </a:ext>
            </a:extLst>
          </p:cNvPr>
          <p:cNvSpPr/>
          <p:nvPr userDrawn="1"/>
        </p:nvSpPr>
        <p:spPr>
          <a:xfrm>
            <a:off x="7742428" y="593718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rId17" action="ppaction://hlinksldjump"/>
            <a:extLst>
              <a:ext uri="{FF2B5EF4-FFF2-40B4-BE49-F238E27FC236}">
                <a16:creationId xmlns:a16="http://schemas.microsoft.com/office/drawing/2014/main" id="{71A77098-B76A-421B-BDEB-60D766C39246}"/>
              </a:ext>
            </a:extLst>
          </p:cNvPr>
          <p:cNvSpPr/>
          <p:nvPr userDrawn="1"/>
        </p:nvSpPr>
        <p:spPr>
          <a:xfrm>
            <a:off x="7914409" y="5937183"/>
            <a:ext cx="109728" cy="109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4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56E0E9C-6D58-9E48-9F91-FD676FF4B5D6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59F2B963-BC25-704F-AC17-3857305312F7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PsA</a:t>
              </a:r>
              <a:r>
                <a:rPr lang="en-US" sz="1000" b="1" dirty="0">
                  <a:solidFill>
                    <a:schemeClr val="bg1"/>
                  </a:solidFill>
                </a:rPr>
                <a:t> Disease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Burden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080232B-682B-C642-91A4-38A1A8DB8850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3CC55AF4-6128-E442-8107-74FBC82C367F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PsO</a:t>
              </a:r>
              <a:r>
                <a:rPr lang="en-US" sz="1000" b="1" dirty="0">
                  <a:solidFill>
                    <a:schemeClr val="tx2"/>
                  </a:solidFill>
                </a:rPr>
                <a:t> Burden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in </a:t>
              </a:r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118BE10-5C99-6B41-B0D8-D9049A988346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HCP-Patient Disconnect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FA681062-FF51-4154-84F5-DC576E90A14B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9C0009A7-7F66-448B-9206-1259F803B1F4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35" name="Round Same Side Corner Rectangle 39">
            <a:extLst>
              <a:ext uri="{FF2B5EF4-FFF2-40B4-BE49-F238E27FC236}">
                <a16:creationId xmlns:a16="http://schemas.microsoft.com/office/drawing/2014/main" id="{76BFD20B-373F-4CAA-AC30-9A90E9F3483D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3FF1F896-2050-48D6-8AEB-EA5AE3CD9291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DA48AB1F-989A-4462-B88C-B32839ABECD9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45" name="Round Same Side Corner Rectangle 42">
            <a:extLst>
              <a:ext uri="{FF2B5EF4-FFF2-40B4-BE49-F238E27FC236}">
                <a16:creationId xmlns:a16="http://schemas.microsoft.com/office/drawing/2014/main" id="{2A8FEADF-B926-479F-BE8C-386D55A8303C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6" name="Round Same Side Corner Rectangle 37">
            <a:extLst>
              <a:ext uri="{FF2B5EF4-FFF2-40B4-BE49-F238E27FC236}">
                <a16:creationId xmlns:a16="http://schemas.microsoft.com/office/drawing/2014/main" id="{D9BA98A6-2EEC-40C6-B611-E0F3F8961BB6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0C3F6304-97EE-4D2B-BB17-A41A64F8674F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B603BA-8E17-422B-A5CF-C7AAFA0A79A3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4DF96E5-7152-4203-A421-B86E2749A93A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6" action="ppaction://hlinksldjump"/>
            <a:extLst>
              <a:ext uri="{FF2B5EF4-FFF2-40B4-BE49-F238E27FC236}">
                <a16:creationId xmlns:a16="http://schemas.microsoft.com/office/drawing/2014/main" id="{F0999312-54A8-4488-9C44-0DDF1A3744CD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7" action="ppaction://hlinksldjump"/>
            <a:extLst>
              <a:ext uri="{FF2B5EF4-FFF2-40B4-BE49-F238E27FC236}">
                <a16:creationId xmlns:a16="http://schemas.microsoft.com/office/drawing/2014/main" id="{42A816DB-75CE-406C-A306-89191E8341D2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8" action="ppaction://hlinksldjump"/>
            <a:extLst>
              <a:ext uri="{FF2B5EF4-FFF2-40B4-BE49-F238E27FC236}">
                <a16:creationId xmlns:a16="http://schemas.microsoft.com/office/drawing/2014/main" id="{F7100C3D-4E19-4ED4-8133-CD71A4FC3B2D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3187FEEE-0FF7-4B43-A88F-F43DA78D70AF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EC3A7305-7B39-4BE4-B11B-D4ECD51D9A1A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1063D21C-1464-4E87-902B-48AD3ED89892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AB4A8ABC-394B-43CF-B355-C77EC80BD2C3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34105661-170C-4EBE-82EF-5013DE730410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5528679E-F377-438A-8FE8-7855FD00AFEC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11" action="ppaction://hlinksldjump"/>
            <a:extLst>
              <a:ext uri="{FF2B5EF4-FFF2-40B4-BE49-F238E27FC236}">
                <a16:creationId xmlns:a16="http://schemas.microsoft.com/office/drawing/2014/main" id="{52B04794-DD29-C145-AE6F-7A156C516B42}"/>
              </a:ext>
            </a:extLst>
          </p:cNvPr>
          <p:cNvSpPr/>
          <p:nvPr userDrawn="1"/>
        </p:nvSpPr>
        <p:spPr>
          <a:xfrm>
            <a:off x="3566344" y="5916040"/>
            <a:ext cx="1509274" cy="4374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hlinkClick r:id="rId15" action="ppaction://hlinksldjump"/>
            <a:extLst>
              <a:ext uri="{FF2B5EF4-FFF2-40B4-BE49-F238E27FC236}">
                <a16:creationId xmlns:a16="http://schemas.microsoft.com/office/drawing/2014/main" id="{F95186F8-6D84-0A4F-91DF-C10A23760C4C}"/>
              </a:ext>
            </a:extLst>
          </p:cNvPr>
          <p:cNvSpPr/>
          <p:nvPr userDrawn="1"/>
        </p:nvSpPr>
        <p:spPr>
          <a:xfrm>
            <a:off x="5208195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7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4CCEED4-91DF-E44B-AFA9-10A0AFB97953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D351B8F4-BC03-7F48-8924-1E2AFA26B53E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PsA</a:t>
              </a:r>
              <a:r>
                <a:rPr lang="en-US" sz="1000" b="1" dirty="0">
                  <a:solidFill>
                    <a:schemeClr val="bg1"/>
                  </a:solidFill>
                </a:rPr>
                <a:t> Disease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Burden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BE0EC800-6659-A34E-A829-9F2FAA8133EB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013EB01-47EC-0B41-B700-5B3C982990C4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PsO</a:t>
              </a:r>
              <a:r>
                <a:rPr lang="en-US" sz="1000" b="1" dirty="0">
                  <a:solidFill>
                    <a:schemeClr val="tx2"/>
                  </a:solidFill>
                </a:rPr>
                <a:t> Burden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in </a:t>
              </a:r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5DB8459-9918-ED41-B9CD-F194E10E0581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HCP-Patient Disconnect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4802340-FB4A-4C36-92D5-CDFDE5A60BC2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0268B910-1BE4-4C29-9C5E-5F8777689C4C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35" name="Round Same Side Corner Rectangle 39">
            <a:extLst>
              <a:ext uri="{FF2B5EF4-FFF2-40B4-BE49-F238E27FC236}">
                <a16:creationId xmlns:a16="http://schemas.microsoft.com/office/drawing/2014/main" id="{53252775-D991-46B0-988F-42AA5BF1FA6F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FFE0051E-1608-4898-9190-38C4F6BD9DE9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C11C8525-8C1F-496D-BC3E-7DB812DFB30D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45" name="Round Same Side Corner Rectangle 42">
            <a:extLst>
              <a:ext uri="{FF2B5EF4-FFF2-40B4-BE49-F238E27FC236}">
                <a16:creationId xmlns:a16="http://schemas.microsoft.com/office/drawing/2014/main" id="{E7DE81E8-C138-488E-BA28-B9BD2D37E17E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6" name="Round Same Side Corner Rectangle 37">
            <a:extLst>
              <a:ext uri="{FF2B5EF4-FFF2-40B4-BE49-F238E27FC236}">
                <a16:creationId xmlns:a16="http://schemas.microsoft.com/office/drawing/2014/main" id="{4168F153-4A0A-441F-BD26-848EC3ACD8DD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BE14CF8E-B5E2-43E8-990E-1277CCC4B5E3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7A8F2E-6D86-449F-9DC7-DC72A624A98B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ECD3BA-8EF7-4F2A-BA98-1E0F3F0C9264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6" action="ppaction://hlinksldjump"/>
            <a:extLst>
              <a:ext uri="{FF2B5EF4-FFF2-40B4-BE49-F238E27FC236}">
                <a16:creationId xmlns:a16="http://schemas.microsoft.com/office/drawing/2014/main" id="{7310DD3B-CAE3-4190-BF7C-F9725759A59D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7" action="ppaction://hlinksldjump"/>
            <a:extLst>
              <a:ext uri="{FF2B5EF4-FFF2-40B4-BE49-F238E27FC236}">
                <a16:creationId xmlns:a16="http://schemas.microsoft.com/office/drawing/2014/main" id="{06698845-829B-4883-B385-CB1634120945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8" action="ppaction://hlinksldjump"/>
            <a:extLst>
              <a:ext uri="{FF2B5EF4-FFF2-40B4-BE49-F238E27FC236}">
                <a16:creationId xmlns:a16="http://schemas.microsoft.com/office/drawing/2014/main" id="{E2AEAE84-1A0F-45CB-9666-69406BC3846D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26002015-EB0D-498C-B852-7FB341206002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B6863CB0-5797-44CC-81ED-CD3AC5FCAA87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80CD2807-A831-4A6F-BD56-FE556B9F61AD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C0297447-0649-4114-A748-65CA4841CB0F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3B23E990-6015-4FB6-B65A-4C748CA3C32C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A34F1053-AE24-4C36-A008-A490C584AE1B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10" action="ppaction://hlinksldjump"/>
            <a:extLst>
              <a:ext uri="{FF2B5EF4-FFF2-40B4-BE49-F238E27FC236}">
                <a16:creationId xmlns:a16="http://schemas.microsoft.com/office/drawing/2014/main" id="{773BA0C7-7C14-8C41-B0CB-75B68D083FCA}"/>
              </a:ext>
            </a:extLst>
          </p:cNvPr>
          <p:cNvSpPr/>
          <p:nvPr userDrawn="1"/>
        </p:nvSpPr>
        <p:spPr>
          <a:xfrm>
            <a:off x="3566344" y="5903648"/>
            <a:ext cx="1509274" cy="4498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hlinkClick r:id="rId15" action="ppaction://hlinksldjump"/>
            <a:extLst>
              <a:ext uri="{FF2B5EF4-FFF2-40B4-BE49-F238E27FC236}">
                <a16:creationId xmlns:a16="http://schemas.microsoft.com/office/drawing/2014/main" id="{BEC7E9C8-63E6-9C4C-A186-ABF1A44E7394}"/>
              </a:ext>
            </a:extLst>
          </p:cNvPr>
          <p:cNvSpPr/>
          <p:nvPr userDrawn="1"/>
        </p:nvSpPr>
        <p:spPr>
          <a:xfrm>
            <a:off x="5192143" y="5960098"/>
            <a:ext cx="1509274" cy="3933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0145F57-AB55-B245-91DC-A8D76483C5B4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DD4B103D-4BC1-FA4B-B97B-7C61749FDA89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Disease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Burden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5181763B-4BE0-E443-BAB5-1CF8D34AB727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E31A9A87-C9E6-3147-98CD-4BDB145C3F7B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PsO</a:t>
              </a:r>
              <a:r>
                <a:rPr lang="en-US" sz="1000" b="1" dirty="0">
                  <a:solidFill>
                    <a:schemeClr val="bg1"/>
                  </a:solidFill>
                </a:rPr>
                <a:t> Burden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in </a:t>
              </a:r>
              <a:r>
                <a:rPr lang="en-US" sz="1000" b="1" dirty="0" err="1">
                  <a:solidFill>
                    <a:schemeClr val="bg1"/>
                  </a:solidFill>
                </a:rPr>
                <a:t>PsA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FC3DDA3-3982-934A-8783-13279DD0AAF8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HCP-Patient Disconnect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F376BA49-840E-47B2-A101-EDCC17BF81A1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4748F083-ED12-4CB3-AC33-5F8004C922C4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35" name="Round Same Side Corner Rectangle 39">
            <a:extLst>
              <a:ext uri="{FF2B5EF4-FFF2-40B4-BE49-F238E27FC236}">
                <a16:creationId xmlns:a16="http://schemas.microsoft.com/office/drawing/2014/main" id="{66B561E8-9178-4E7B-BE39-1C0AC835F1FA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309AC6FB-4757-42AC-ABFC-66D8540E5984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EFAB0153-1028-4F34-BCAA-EA810CC179F9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45" name="Round Same Side Corner Rectangle 42">
            <a:extLst>
              <a:ext uri="{FF2B5EF4-FFF2-40B4-BE49-F238E27FC236}">
                <a16:creationId xmlns:a16="http://schemas.microsoft.com/office/drawing/2014/main" id="{C608B96A-8C05-404F-9AE2-3F595E554BEB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6" name="Round Same Side Corner Rectangle 37">
            <a:extLst>
              <a:ext uri="{FF2B5EF4-FFF2-40B4-BE49-F238E27FC236}">
                <a16:creationId xmlns:a16="http://schemas.microsoft.com/office/drawing/2014/main" id="{0A3742BE-F32C-4143-9BF3-FEB0A1304DC8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68E67413-58D3-4C67-97FF-DCC5E9040E4A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239BEE-94ED-4A69-B256-B009FD41FA31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0C2846D-ED9A-4133-9B7F-BAF2DD4BD3E0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6" action="ppaction://hlinksldjump"/>
            <a:extLst>
              <a:ext uri="{FF2B5EF4-FFF2-40B4-BE49-F238E27FC236}">
                <a16:creationId xmlns:a16="http://schemas.microsoft.com/office/drawing/2014/main" id="{E65F05C6-4461-4291-8312-2FEA43D5D137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7" action="ppaction://hlinksldjump"/>
            <a:extLst>
              <a:ext uri="{FF2B5EF4-FFF2-40B4-BE49-F238E27FC236}">
                <a16:creationId xmlns:a16="http://schemas.microsoft.com/office/drawing/2014/main" id="{ED03A131-74F6-407A-B079-7DC6856760BC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8" action="ppaction://hlinksldjump"/>
            <a:extLst>
              <a:ext uri="{FF2B5EF4-FFF2-40B4-BE49-F238E27FC236}">
                <a16:creationId xmlns:a16="http://schemas.microsoft.com/office/drawing/2014/main" id="{97758744-D4D6-46F1-AC44-DDC635171DA9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86A82198-9148-4FCD-9713-80F6ED8B0ED4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2B44036F-C9D6-40DC-86C6-F423439156CB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E6B67CFA-F02E-419A-A540-60695020759B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10C70630-D67D-4E95-8946-ACE755BC7D7F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31B0DE36-F21B-4DDA-9BB9-A4D24D949C56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2DDFE4D0-5464-4411-8395-CE7DF49AA89A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10" action="ppaction://hlinksldjump"/>
            <a:extLst>
              <a:ext uri="{FF2B5EF4-FFF2-40B4-BE49-F238E27FC236}">
                <a16:creationId xmlns:a16="http://schemas.microsoft.com/office/drawing/2014/main" id="{DF332C0B-677F-1A44-84EB-5EC97EF1C000}"/>
              </a:ext>
            </a:extLst>
          </p:cNvPr>
          <p:cNvSpPr/>
          <p:nvPr userDrawn="1"/>
        </p:nvSpPr>
        <p:spPr>
          <a:xfrm>
            <a:off x="3566344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Click r:id="rId15" action="ppaction://hlinksldjump"/>
            <a:extLst>
              <a:ext uri="{FF2B5EF4-FFF2-40B4-BE49-F238E27FC236}">
                <a16:creationId xmlns:a16="http://schemas.microsoft.com/office/drawing/2014/main" id="{66026C39-C733-5C4D-95E6-8B03E8ECCF78}"/>
              </a:ext>
            </a:extLst>
          </p:cNvPr>
          <p:cNvSpPr/>
          <p:nvPr userDrawn="1"/>
        </p:nvSpPr>
        <p:spPr>
          <a:xfrm>
            <a:off x="5208195" y="5938802"/>
            <a:ext cx="1509274" cy="41468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0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95059488-6555-4D00-BA95-45BF30B3B77E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Executive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6" name="Round Same Side Corner Rectangle 38">
            <a:extLst>
              <a:ext uri="{FF2B5EF4-FFF2-40B4-BE49-F238E27FC236}">
                <a16:creationId xmlns:a16="http://schemas.microsoft.com/office/drawing/2014/main" id="{74582C02-D09C-4FA2-A657-247384E5FF91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17" name="Round Same Side Corner Rectangle 39">
            <a:extLst>
              <a:ext uri="{FF2B5EF4-FFF2-40B4-BE49-F238E27FC236}">
                <a16:creationId xmlns:a16="http://schemas.microsoft.com/office/drawing/2014/main" id="{66B9FF06-CA12-4548-A7B4-2FFBE146DE12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18" name="Round Same Side Corner Rectangle 40">
            <a:extLst>
              <a:ext uri="{FF2B5EF4-FFF2-40B4-BE49-F238E27FC236}">
                <a16:creationId xmlns:a16="http://schemas.microsoft.com/office/drawing/2014/main" id="{8182EA67-B3B4-45DF-8C9D-065FBBB46FD8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19" name="Round Same Side Corner Rectangle 41">
            <a:extLst>
              <a:ext uri="{FF2B5EF4-FFF2-40B4-BE49-F238E27FC236}">
                <a16:creationId xmlns:a16="http://schemas.microsoft.com/office/drawing/2014/main" id="{B82F05D0-EE3C-41C0-8B92-7E35D1593A72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20" name="Round Same Side Corner Rectangle 42">
            <a:extLst>
              <a:ext uri="{FF2B5EF4-FFF2-40B4-BE49-F238E27FC236}">
                <a16:creationId xmlns:a16="http://schemas.microsoft.com/office/drawing/2014/main" id="{DA7D9E54-84C3-4C38-B758-AA4BDE289D53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1" name="Round Same Side Corner Rectangle 37">
            <a:extLst>
              <a:ext uri="{FF2B5EF4-FFF2-40B4-BE49-F238E27FC236}">
                <a16:creationId xmlns:a16="http://schemas.microsoft.com/office/drawing/2014/main" id="{F337DEE4-BC7D-4C5A-8E05-6D701A32DADC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051EC211-CF9A-486A-BE97-9885894A23A0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0EA3DE-0E29-4C75-8EB9-418ADF489E2A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3D87CB0-FA21-455E-A8AE-8587872A5A83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6" action="ppaction://hlinksldjump"/>
            <a:extLst>
              <a:ext uri="{FF2B5EF4-FFF2-40B4-BE49-F238E27FC236}">
                <a16:creationId xmlns:a16="http://schemas.microsoft.com/office/drawing/2014/main" id="{7BD51BFD-9FDF-435C-8A3A-9E03187B4531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7" action="ppaction://hlinksldjump"/>
            <a:extLst>
              <a:ext uri="{FF2B5EF4-FFF2-40B4-BE49-F238E27FC236}">
                <a16:creationId xmlns:a16="http://schemas.microsoft.com/office/drawing/2014/main" id="{6D293CB3-1F46-443E-80A2-39939088EFDD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8" action="ppaction://hlinksldjump"/>
            <a:extLst>
              <a:ext uri="{FF2B5EF4-FFF2-40B4-BE49-F238E27FC236}">
                <a16:creationId xmlns:a16="http://schemas.microsoft.com/office/drawing/2014/main" id="{6568A6B7-82BB-4880-B78C-A93BAE3394C4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9" action="ppaction://hlinksldjump"/>
            <a:extLst>
              <a:ext uri="{FF2B5EF4-FFF2-40B4-BE49-F238E27FC236}">
                <a16:creationId xmlns:a16="http://schemas.microsoft.com/office/drawing/2014/main" id="{FD69DB76-2782-4035-912A-32E8CFD6837D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10" action="ppaction://hlinksldjump"/>
            <a:extLst>
              <a:ext uri="{FF2B5EF4-FFF2-40B4-BE49-F238E27FC236}">
                <a16:creationId xmlns:a16="http://schemas.microsoft.com/office/drawing/2014/main" id="{DBBEF938-73C2-4DE9-A2B0-48FB88AF2481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11" action="ppaction://hlinksldjump"/>
            <a:extLst>
              <a:ext uri="{FF2B5EF4-FFF2-40B4-BE49-F238E27FC236}">
                <a16:creationId xmlns:a16="http://schemas.microsoft.com/office/drawing/2014/main" id="{5B867555-AD91-4A23-903F-DF3D7CEDF2E6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12" action="ppaction://hlinksldjump"/>
            <a:extLst>
              <a:ext uri="{FF2B5EF4-FFF2-40B4-BE49-F238E27FC236}">
                <a16:creationId xmlns:a16="http://schemas.microsoft.com/office/drawing/2014/main" id="{EAF023AB-4372-4024-847E-228FDCB0F087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40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0B0C7-D0A1-224E-B90A-E54DF6F15B5A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284B4D0-128F-F648-9574-89A919E0C9E5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Disease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Burden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4754B96-7916-CB41-A1DB-17A9B3AFBADD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0A3E14B-6DC1-EC4A-8664-89021C45F0BB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PsO</a:t>
              </a:r>
              <a:r>
                <a:rPr lang="en-US" sz="1000" b="1" dirty="0">
                  <a:solidFill>
                    <a:schemeClr val="bg1"/>
                  </a:solidFill>
                </a:rPr>
                <a:t> Burden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in </a:t>
              </a:r>
              <a:r>
                <a:rPr lang="en-US" sz="1000" b="1" dirty="0" err="1">
                  <a:solidFill>
                    <a:schemeClr val="bg1"/>
                  </a:solidFill>
                </a:rPr>
                <a:t>PsA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6F518C4C-8D52-1E4C-BDC0-42F71F68F56A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HCP-Patient Disconnect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C098AFCF-A6D6-40EB-9A7D-1FA65BF2EA92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B6768D80-CE6F-42D7-AF40-BA1DE4F4DF05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35" name="Round Same Side Corner Rectangle 39">
            <a:extLst>
              <a:ext uri="{FF2B5EF4-FFF2-40B4-BE49-F238E27FC236}">
                <a16:creationId xmlns:a16="http://schemas.microsoft.com/office/drawing/2014/main" id="{9BA028CA-25E1-4F35-A1AB-A8CB81F11315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50863964-DCF2-4B49-8326-7FBEA5596488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D7B37700-DADA-47CE-9E92-BA7FFF280C84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45" name="Round Same Side Corner Rectangle 42">
            <a:extLst>
              <a:ext uri="{FF2B5EF4-FFF2-40B4-BE49-F238E27FC236}">
                <a16:creationId xmlns:a16="http://schemas.microsoft.com/office/drawing/2014/main" id="{CFA62553-DCFB-47E7-A660-3929DF2A26ED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6" name="Round Same Side Corner Rectangle 37">
            <a:extLst>
              <a:ext uri="{FF2B5EF4-FFF2-40B4-BE49-F238E27FC236}">
                <a16:creationId xmlns:a16="http://schemas.microsoft.com/office/drawing/2014/main" id="{89CDA675-93AA-4D77-A69B-7876D165292A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B0AFC142-4126-4C80-8E1C-ACD1ADC27D13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233038-0F86-4178-9502-4187B84A2CF7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752ACC-58DF-44E2-B258-BF8FDD94BEBD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6" action="ppaction://hlinksldjump"/>
            <a:extLst>
              <a:ext uri="{FF2B5EF4-FFF2-40B4-BE49-F238E27FC236}">
                <a16:creationId xmlns:a16="http://schemas.microsoft.com/office/drawing/2014/main" id="{1472CA00-F3DC-457F-A07A-44A23325818A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7" action="ppaction://hlinksldjump"/>
            <a:extLst>
              <a:ext uri="{FF2B5EF4-FFF2-40B4-BE49-F238E27FC236}">
                <a16:creationId xmlns:a16="http://schemas.microsoft.com/office/drawing/2014/main" id="{0D80349B-9771-44C2-8B42-71B73BAE21AD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8" action="ppaction://hlinksldjump"/>
            <a:extLst>
              <a:ext uri="{FF2B5EF4-FFF2-40B4-BE49-F238E27FC236}">
                <a16:creationId xmlns:a16="http://schemas.microsoft.com/office/drawing/2014/main" id="{A531F37A-6EC4-4910-94CE-81E91966E7CB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834286FB-B1A3-470D-8742-158BE48A876E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04726846-387A-474D-B7B7-2EE5A7550EC8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FC6F68C8-1922-46AB-9B23-22785242F9EA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47EC68AB-5315-4A5E-B83B-5C598000807D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399E77C2-A61A-4C56-8C39-0D5BFED504DF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40ABCA70-6DD3-453C-B3C1-B51BD3771DA1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10" action="ppaction://hlinksldjump"/>
            <a:extLst>
              <a:ext uri="{FF2B5EF4-FFF2-40B4-BE49-F238E27FC236}">
                <a16:creationId xmlns:a16="http://schemas.microsoft.com/office/drawing/2014/main" id="{9EA770EF-D979-AD48-8F0C-8F71D1CE4206}"/>
              </a:ext>
            </a:extLst>
          </p:cNvPr>
          <p:cNvSpPr/>
          <p:nvPr userDrawn="1"/>
        </p:nvSpPr>
        <p:spPr>
          <a:xfrm>
            <a:off x="3566344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Click r:id="rId15" action="ppaction://hlinksldjump"/>
            <a:extLst>
              <a:ext uri="{FF2B5EF4-FFF2-40B4-BE49-F238E27FC236}">
                <a16:creationId xmlns:a16="http://schemas.microsoft.com/office/drawing/2014/main" id="{D52A4CE9-EB6F-2444-ADC7-D693E2A69A8B}"/>
              </a:ext>
            </a:extLst>
          </p:cNvPr>
          <p:cNvSpPr/>
          <p:nvPr userDrawn="1"/>
        </p:nvSpPr>
        <p:spPr>
          <a:xfrm>
            <a:off x="5208195" y="5938802"/>
            <a:ext cx="1509274" cy="41468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4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086AA07-0CED-A34C-AD51-107B56CC1B8E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992BCA6A-3F12-E648-8F42-DD12C15C17A7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Disease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Burden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21A081E-DD42-434A-8128-82A838946154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3B4228C-E61C-FA4E-A1C5-84A9B7898B0A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PsO</a:t>
              </a:r>
              <a:r>
                <a:rPr lang="en-US" sz="1000" b="1" dirty="0">
                  <a:solidFill>
                    <a:schemeClr val="bg1"/>
                  </a:solidFill>
                </a:rPr>
                <a:t> Burden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in </a:t>
              </a:r>
              <a:r>
                <a:rPr lang="en-US" sz="1000" b="1" dirty="0" err="1">
                  <a:solidFill>
                    <a:schemeClr val="bg1"/>
                  </a:solidFill>
                </a:rPr>
                <a:t>PsA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4A174E8E-AC1A-4344-9664-65C3DD2812A1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HCP-Patient Disconnect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A09ABD87-ED91-47D7-A06F-89BAAD52D14C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624AFD15-1BC2-45F1-9499-531EFF30DA65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35" name="Round Same Side Corner Rectangle 39">
            <a:extLst>
              <a:ext uri="{FF2B5EF4-FFF2-40B4-BE49-F238E27FC236}">
                <a16:creationId xmlns:a16="http://schemas.microsoft.com/office/drawing/2014/main" id="{8B4C1693-A396-48F0-A3C2-68D62B08D177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90B8A1B9-8811-440B-9D18-332453D9BBA8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73510E44-B0DB-4291-99ED-8866B161BB3D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45" name="Round Same Side Corner Rectangle 42">
            <a:extLst>
              <a:ext uri="{FF2B5EF4-FFF2-40B4-BE49-F238E27FC236}">
                <a16:creationId xmlns:a16="http://schemas.microsoft.com/office/drawing/2014/main" id="{4BADF2BA-52D9-4DB9-B09B-FCE1214BD3DC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6" name="Round Same Side Corner Rectangle 37">
            <a:extLst>
              <a:ext uri="{FF2B5EF4-FFF2-40B4-BE49-F238E27FC236}">
                <a16:creationId xmlns:a16="http://schemas.microsoft.com/office/drawing/2014/main" id="{A4470A7E-8C22-4B23-9219-7646AB52FCCB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8A31292D-DCCC-478C-9093-52C02DAE7A52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7DC480-7BF2-44B8-A647-B8AE9B3D6EA7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DD8797-BDFD-47B8-85B4-4B6C679738CC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6" action="ppaction://hlinksldjump"/>
            <a:extLst>
              <a:ext uri="{FF2B5EF4-FFF2-40B4-BE49-F238E27FC236}">
                <a16:creationId xmlns:a16="http://schemas.microsoft.com/office/drawing/2014/main" id="{66D3FFBE-8669-45E3-BA82-FCE2DB4FFBDD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7" action="ppaction://hlinksldjump"/>
            <a:extLst>
              <a:ext uri="{FF2B5EF4-FFF2-40B4-BE49-F238E27FC236}">
                <a16:creationId xmlns:a16="http://schemas.microsoft.com/office/drawing/2014/main" id="{563C50AC-6694-4148-9F42-C66875527B87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8" action="ppaction://hlinksldjump"/>
            <a:extLst>
              <a:ext uri="{FF2B5EF4-FFF2-40B4-BE49-F238E27FC236}">
                <a16:creationId xmlns:a16="http://schemas.microsoft.com/office/drawing/2014/main" id="{A45A59AE-F779-472A-8626-502D378AA2F6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33DE1436-CF01-4641-AC28-D697B9EEB056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F52F329C-119A-46DD-A7F1-19D86486CC93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F43A030F-B7D2-4D1A-A4D0-4D5BBFC08298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37497808-21A2-4AAD-AEED-C51A37EF93F1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BF8A0F78-3A43-4687-B038-EB38BAEA64AC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36FAEEBF-2B27-43B1-BDD4-5F4B41F9F9A7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10" action="ppaction://hlinksldjump"/>
            <a:extLst>
              <a:ext uri="{FF2B5EF4-FFF2-40B4-BE49-F238E27FC236}">
                <a16:creationId xmlns:a16="http://schemas.microsoft.com/office/drawing/2014/main" id="{9B72B091-0541-BC4A-B2E4-A825645911E4}"/>
              </a:ext>
            </a:extLst>
          </p:cNvPr>
          <p:cNvSpPr/>
          <p:nvPr userDrawn="1"/>
        </p:nvSpPr>
        <p:spPr>
          <a:xfrm>
            <a:off x="3566344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Click r:id="rId15" action="ppaction://hlinksldjump"/>
            <a:extLst>
              <a:ext uri="{FF2B5EF4-FFF2-40B4-BE49-F238E27FC236}">
                <a16:creationId xmlns:a16="http://schemas.microsoft.com/office/drawing/2014/main" id="{C2957A7F-D199-F747-80DE-8C5F8E371D0F}"/>
              </a:ext>
            </a:extLst>
          </p:cNvPr>
          <p:cNvSpPr/>
          <p:nvPr userDrawn="1"/>
        </p:nvSpPr>
        <p:spPr>
          <a:xfrm>
            <a:off x="5208195" y="5938802"/>
            <a:ext cx="1509274" cy="41468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5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4F7E239-F0C0-A044-9461-21407D009863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8E2BF2D-B50F-EB4F-A387-A3461B8FB752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Disease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Burden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D84D294-2D4F-6A43-AB41-4012CC4BDBD6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B02C654-D92F-CA46-B07C-C5AD3DE30328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PsO</a:t>
              </a:r>
              <a:r>
                <a:rPr lang="en-US" sz="1000" b="1" dirty="0">
                  <a:solidFill>
                    <a:schemeClr val="bg1"/>
                  </a:solidFill>
                </a:rPr>
                <a:t> Burden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in </a:t>
              </a:r>
              <a:r>
                <a:rPr lang="en-US" sz="1000" b="1" dirty="0" err="1">
                  <a:solidFill>
                    <a:schemeClr val="bg1"/>
                  </a:solidFill>
                </a:rPr>
                <a:t>PsA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A17D2CD-8DC4-0749-9024-C93D3690FBCC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HCP-Patient Disconnect</a:t>
              </a:r>
            </a:p>
          </p:txBody>
        </p:sp>
      </p:grpSp>
      <p:sp>
        <p:nvSpPr>
          <p:cNvPr id="51" name="Round Same Side Corner Rectangle 36">
            <a:extLst>
              <a:ext uri="{FF2B5EF4-FFF2-40B4-BE49-F238E27FC236}">
                <a16:creationId xmlns:a16="http://schemas.microsoft.com/office/drawing/2014/main" id="{D7E7A771-E530-49AD-872E-45DA36BD2547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55" name="Round Same Side Corner Rectangle 38">
            <a:extLst>
              <a:ext uri="{FF2B5EF4-FFF2-40B4-BE49-F238E27FC236}">
                <a16:creationId xmlns:a16="http://schemas.microsoft.com/office/drawing/2014/main" id="{CAAF2FB9-8B74-4B3C-B7F0-D617E40096CB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58" name="Round Same Side Corner Rectangle 39">
            <a:extLst>
              <a:ext uri="{FF2B5EF4-FFF2-40B4-BE49-F238E27FC236}">
                <a16:creationId xmlns:a16="http://schemas.microsoft.com/office/drawing/2014/main" id="{2D82F6F0-C77A-49EF-8433-A651630F6F5B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59" name="Round Same Side Corner Rectangle 40">
            <a:extLst>
              <a:ext uri="{FF2B5EF4-FFF2-40B4-BE49-F238E27FC236}">
                <a16:creationId xmlns:a16="http://schemas.microsoft.com/office/drawing/2014/main" id="{2854FFF3-341B-4784-8FB7-D9097ACDC4FF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60" name="Round Same Side Corner Rectangle 41">
            <a:extLst>
              <a:ext uri="{FF2B5EF4-FFF2-40B4-BE49-F238E27FC236}">
                <a16:creationId xmlns:a16="http://schemas.microsoft.com/office/drawing/2014/main" id="{8B62AA5E-0537-4981-98CA-A95D842CB5A3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61" name="Round Same Side Corner Rectangle 42">
            <a:extLst>
              <a:ext uri="{FF2B5EF4-FFF2-40B4-BE49-F238E27FC236}">
                <a16:creationId xmlns:a16="http://schemas.microsoft.com/office/drawing/2014/main" id="{B0043DA3-EBE7-4EF2-B69C-1D3B67349A51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62" name="Round Same Side Corner Rectangle 37">
            <a:extLst>
              <a:ext uri="{FF2B5EF4-FFF2-40B4-BE49-F238E27FC236}">
                <a16:creationId xmlns:a16="http://schemas.microsoft.com/office/drawing/2014/main" id="{52FC5831-2EFB-47C4-A15C-30355DA9BFA8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8" name="Rectangle 77">
            <a:hlinkClick r:id="rId5" action="ppaction://hlinksldjump"/>
            <a:extLst>
              <a:ext uri="{FF2B5EF4-FFF2-40B4-BE49-F238E27FC236}">
                <a16:creationId xmlns:a16="http://schemas.microsoft.com/office/drawing/2014/main" id="{F5755722-C6B4-4336-9371-0DA0C4339FA3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DBFDA6-F79A-42EE-B52D-03852890E505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0B5DAC-4BD3-4267-87AF-5E7FD6930C97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6" action="ppaction://hlinksldjump"/>
            <a:extLst>
              <a:ext uri="{FF2B5EF4-FFF2-40B4-BE49-F238E27FC236}">
                <a16:creationId xmlns:a16="http://schemas.microsoft.com/office/drawing/2014/main" id="{517B8992-BD0E-4CC1-B41B-D8D453B9D28A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7" action="ppaction://hlinksldjump"/>
            <a:extLst>
              <a:ext uri="{FF2B5EF4-FFF2-40B4-BE49-F238E27FC236}">
                <a16:creationId xmlns:a16="http://schemas.microsoft.com/office/drawing/2014/main" id="{79BE3B45-D35A-4AE0-BEA6-F92E4C9096FA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8" action="ppaction://hlinksldjump"/>
            <a:extLst>
              <a:ext uri="{FF2B5EF4-FFF2-40B4-BE49-F238E27FC236}">
                <a16:creationId xmlns:a16="http://schemas.microsoft.com/office/drawing/2014/main" id="{790018F8-0A0C-4ABF-835A-437D271812D7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9B98F9A0-9BAE-4B79-9DE6-2967AB8F48CA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B237AE8B-65F8-46AB-89B1-46660A144F95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FD3DBDB0-69BA-450D-B484-EFEB144417D5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A1F9E470-F8A5-40FF-B0DF-593301CA26DE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3" action="ppaction://hlinksldjump"/>
            <a:extLst>
              <a:ext uri="{FF2B5EF4-FFF2-40B4-BE49-F238E27FC236}">
                <a16:creationId xmlns:a16="http://schemas.microsoft.com/office/drawing/2014/main" id="{A81B3649-B3C8-4DB8-9EE6-67FE1AB02155}"/>
              </a:ext>
            </a:extLst>
          </p:cNvPr>
          <p:cNvSpPr/>
          <p:nvPr userDrawn="1"/>
        </p:nvSpPr>
        <p:spPr>
          <a:xfrm>
            <a:off x="5208195" y="5938802"/>
            <a:ext cx="1509274" cy="41468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4" action="ppaction://hlinksldjump"/>
            <a:extLst>
              <a:ext uri="{FF2B5EF4-FFF2-40B4-BE49-F238E27FC236}">
                <a16:creationId xmlns:a16="http://schemas.microsoft.com/office/drawing/2014/main" id="{9B147939-D5EC-49AA-AB7C-6A65B001AA6F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5" action="ppaction://hlinksldjump"/>
            <a:extLst>
              <a:ext uri="{FF2B5EF4-FFF2-40B4-BE49-F238E27FC236}">
                <a16:creationId xmlns:a16="http://schemas.microsoft.com/office/drawing/2014/main" id="{8ADA8B29-9C3D-4621-9E15-8A2D2AC658FF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10" action="ppaction://hlinksldjump"/>
            <a:extLst>
              <a:ext uri="{FF2B5EF4-FFF2-40B4-BE49-F238E27FC236}">
                <a16:creationId xmlns:a16="http://schemas.microsoft.com/office/drawing/2014/main" id="{79AE8467-8BE8-1049-A698-52148A6506ED}"/>
              </a:ext>
            </a:extLst>
          </p:cNvPr>
          <p:cNvSpPr/>
          <p:nvPr userDrawn="1"/>
        </p:nvSpPr>
        <p:spPr>
          <a:xfrm>
            <a:off x="3566344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6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0E29479C-1B23-D54E-94AC-2053A21F40C7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46DA7383-B9B1-9B43-B2A9-ECC702976856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Disease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Burden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692E1CD7-AADA-C54C-97AC-E72900E6E5F7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Unmet Treatment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Need in </a:t>
              </a:r>
              <a:r>
                <a:rPr lang="en-US" sz="1000" b="1" err="1">
                  <a:solidFill>
                    <a:schemeClr val="bg1"/>
                  </a:solidFill>
                </a:rPr>
                <a:t>PsA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64CF747-D76B-4241-8E6F-3ABAA1DB6FB1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PsO</a:t>
              </a:r>
              <a:r>
                <a:rPr lang="en-US" sz="1000" b="1" dirty="0">
                  <a:solidFill>
                    <a:schemeClr val="tx2"/>
                  </a:solidFill>
                </a:rPr>
                <a:t> Burden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in </a:t>
              </a:r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39C12C1-AA71-3B4B-98EB-91808D83D683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HCP-Patient Disconnect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E274456F-FF9C-4A7B-B9D9-E8723A553091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DBB6BD7E-6D26-417F-B321-D1751A8489DE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35" name="Round Same Side Corner Rectangle 39">
            <a:extLst>
              <a:ext uri="{FF2B5EF4-FFF2-40B4-BE49-F238E27FC236}">
                <a16:creationId xmlns:a16="http://schemas.microsoft.com/office/drawing/2014/main" id="{A54C489B-658D-4AAA-B189-59EF7B93B349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714D5B7F-3B8A-42BD-B1E5-3DB4992AFABA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2E0129C0-7866-4ED9-A817-5CB9A624AAFC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45" name="Round Same Side Corner Rectangle 42">
            <a:extLst>
              <a:ext uri="{FF2B5EF4-FFF2-40B4-BE49-F238E27FC236}">
                <a16:creationId xmlns:a16="http://schemas.microsoft.com/office/drawing/2014/main" id="{3ABCD593-2F41-4D46-9F4A-2BF52983F81A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6" name="Round Same Side Corner Rectangle 37">
            <a:extLst>
              <a:ext uri="{FF2B5EF4-FFF2-40B4-BE49-F238E27FC236}">
                <a16:creationId xmlns:a16="http://schemas.microsoft.com/office/drawing/2014/main" id="{3012A022-6BD1-418D-AFD6-75FF2441652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1850AB89-C9A7-4E59-A0BF-81D1F4A09BEB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B3F928-569D-4E33-990B-A0F7DC4DA6D4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137BF2-8937-4C44-A604-F14B0576E229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6" action="ppaction://hlinksldjump"/>
            <a:extLst>
              <a:ext uri="{FF2B5EF4-FFF2-40B4-BE49-F238E27FC236}">
                <a16:creationId xmlns:a16="http://schemas.microsoft.com/office/drawing/2014/main" id="{257B306A-38C3-4809-8C1B-B96B52410550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7" action="ppaction://hlinksldjump"/>
            <a:extLst>
              <a:ext uri="{FF2B5EF4-FFF2-40B4-BE49-F238E27FC236}">
                <a16:creationId xmlns:a16="http://schemas.microsoft.com/office/drawing/2014/main" id="{C266A29E-FCD6-4B80-9AD7-7B30F03AE94C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8" action="ppaction://hlinksldjump"/>
            <a:extLst>
              <a:ext uri="{FF2B5EF4-FFF2-40B4-BE49-F238E27FC236}">
                <a16:creationId xmlns:a16="http://schemas.microsoft.com/office/drawing/2014/main" id="{CEBC1115-B529-44B8-A2AB-A0C7B6EDEA5E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C6C861DC-9274-4F9F-9A12-BDA722AF32B2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171FDE09-817B-44FC-9431-58B3FDA76B8F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DE0C5769-4B6B-4769-B106-7DFF4F41A5D8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F7B12066-996B-4395-AE22-36E9E742C154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117E5901-B68F-41D5-99CD-B1F94A5537A3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CFA8EB85-C051-4427-AEE9-92B648878C2B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10" action="ppaction://hlinksldjump"/>
            <a:extLst>
              <a:ext uri="{FF2B5EF4-FFF2-40B4-BE49-F238E27FC236}">
                <a16:creationId xmlns:a16="http://schemas.microsoft.com/office/drawing/2014/main" id="{2E3BD57A-2B69-F142-A90F-42DB723E55CC}"/>
              </a:ext>
            </a:extLst>
          </p:cNvPr>
          <p:cNvSpPr/>
          <p:nvPr userDrawn="1"/>
        </p:nvSpPr>
        <p:spPr>
          <a:xfrm>
            <a:off x="3566344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15" action="ppaction://hlinksldjump"/>
            <a:extLst>
              <a:ext uri="{FF2B5EF4-FFF2-40B4-BE49-F238E27FC236}">
                <a16:creationId xmlns:a16="http://schemas.microsoft.com/office/drawing/2014/main" id="{C41E78C3-BF08-4849-B881-E92B186EC84C}"/>
              </a:ext>
            </a:extLst>
          </p:cNvPr>
          <p:cNvSpPr/>
          <p:nvPr userDrawn="1"/>
        </p:nvSpPr>
        <p:spPr>
          <a:xfrm>
            <a:off x="5208195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7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Global PsA Results Topic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AFB2FBC-8F4A-E04E-B5E9-C217658A5138}"/>
              </a:ext>
            </a:extLst>
          </p:cNvPr>
          <p:cNvGrpSpPr/>
          <p:nvPr userDrawn="1"/>
        </p:nvGrpSpPr>
        <p:grpSpPr>
          <a:xfrm>
            <a:off x="3492539" y="5903648"/>
            <a:ext cx="6640251" cy="478800"/>
            <a:chOff x="2666280" y="5903648"/>
            <a:chExt cx="6640251" cy="4788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504C8457-69F0-3C4D-A2EE-F6BC12C428C4}"/>
                </a:ext>
              </a:extLst>
            </p:cNvPr>
            <p:cNvSpPr/>
            <p:nvPr userDrawn="1"/>
          </p:nvSpPr>
          <p:spPr>
            <a:xfrm>
              <a:off x="266628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Disease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Burden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ED203BE-9106-0B44-A3A2-0524E6FCD501}"/>
                </a:ext>
              </a:extLst>
            </p:cNvPr>
            <p:cNvSpPr/>
            <p:nvPr userDrawn="1"/>
          </p:nvSpPr>
          <p:spPr>
            <a:xfrm>
              <a:off x="6009248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Unmet Treatment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Need in </a:t>
              </a:r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endParaRPr 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E60F152F-A888-5E49-B957-7B3BEB912A0A}"/>
                </a:ext>
              </a:extLst>
            </p:cNvPr>
            <p:cNvSpPr/>
            <p:nvPr userDrawn="1"/>
          </p:nvSpPr>
          <p:spPr>
            <a:xfrm>
              <a:off x="4337764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PsO</a:t>
              </a:r>
              <a:r>
                <a:rPr lang="en-US" sz="1000" b="1" dirty="0">
                  <a:solidFill>
                    <a:schemeClr val="tx2"/>
                  </a:solidFill>
                </a:rPr>
                <a:t> Burden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in </a:t>
              </a:r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FBAD13C2-3DA6-6D4C-96B7-84A86122A83D}"/>
                </a:ext>
              </a:extLst>
            </p:cNvPr>
            <p:cNvSpPr/>
            <p:nvPr userDrawn="1"/>
          </p:nvSpPr>
          <p:spPr>
            <a:xfrm>
              <a:off x="768073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HCP-Patient Disconnect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5D9AAA5B-9ABA-4307-98D8-FB6BA78D19AE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6A0E4184-B139-4EC8-BC16-5CF2A6895804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35" name="Round Same Side Corner Rectangle 39">
            <a:extLst>
              <a:ext uri="{FF2B5EF4-FFF2-40B4-BE49-F238E27FC236}">
                <a16:creationId xmlns:a16="http://schemas.microsoft.com/office/drawing/2014/main" id="{F8C255EB-9C66-472E-BF1C-5C33C14335F6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73C9DC40-BC7C-43A3-BD6C-226ACB3661B2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Psoriatic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Arthritis Results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61FDEF35-68D8-4451-82EB-90FF7B3EE64F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45" name="Round Same Side Corner Rectangle 42">
            <a:extLst>
              <a:ext uri="{FF2B5EF4-FFF2-40B4-BE49-F238E27FC236}">
                <a16:creationId xmlns:a16="http://schemas.microsoft.com/office/drawing/2014/main" id="{F5BA98C2-6EA6-4571-BAAA-2C0463B74A27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6" name="Round Same Side Corner Rectangle 37">
            <a:extLst>
              <a:ext uri="{FF2B5EF4-FFF2-40B4-BE49-F238E27FC236}">
                <a16:creationId xmlns:a16="http://schemas.microsoft.com/office/drawing/2014/main" id="{C49655E7-3C6C-4B56-A01E-DE0640A987F0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04C88466-4719-4127-8F6C-3BEDE4AA3713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9B5E7D-5795-47AF-8566-6AB67DC98E00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9C3AA4-9EF6-4928-9A5D-2A1379F70364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hlinkClick r:id="rId6" action="ppaction://hlinksldjump"/>
            <a:extLst>
              <a:ext uri="{FF2B5EF4-FFF2-40B4-BE49-F238E27FC236}">
                <a16:creationId xmlns:a16="http://schemas.microsoft.com/office/drawing/2014/main" id="{5DBED541-A74C-44CC-BBAA-3B67361793A0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hlinkClick r:id="rId7" action="ppaction://hlinksldjump"/>
            <a:extLst>
              <a:ext uri="{FF2B5EF4-FFF2-40B4-BE49-F238E27FC236}">
                <a16:creationId xmlns:a16="http://schemas.microsoft.com/office/drawing/2014/main" id="{1ED878AB-2D67-4CCD-A757-E63515049C5E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8" action="ppaction://hlinksldjump"/>
            <a:extLst>
              <a:ext uri="{FF2B5EF4-FFF2-40B4-BE49-F238E27FC236}">
                <a16:creationId xmlns:a16="http://schemas.microsoft.com/office/drawing/2014/main" id="{8FF87E6F-E86F-41A0-8804-566458024FED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rId9" action="ppaction://hlinksldjump"/>
            <a:extLst>
              <a:ext uri="{FF2B5EF4-FFF2-40B4-BE49-F238E27FC236}">
                <a16:creationId xmlns:a16="http://schemas.microsoft.com/office/drawing/2014/main" id="{71A970B5-E3D2-4229-A022-43A12F52D559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hlinkClick r:id="rId10" action="ppaction://hlinksldjump"/>
            <a:extLst>
              <a:ext uri="{FF2B5EF4-FFF2-40B4-BE49-F238E27FC236}">
                <a16:creationId xmlns:a16="http://schemas.microsoft.com/office/drawing/2014/main" id="{D6077605-08C6-42EB-A5A7-46231BBBE0E8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hlinkClick r:id="rId11" action="ppaction://hlinksldjump"/>
            <a:extLst>
              <a:ext uri="{FF2B5EF4-FFF2-40B4-BE49-F238E27FC236}">
                <a16:creationId xmlns:a16="http://schemas.microsoft.com/office/drawing/2014/main" id="{EA4558A8-84CE-40E8-BBBF-EAB2FF8DA589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hlinkClick r:id="rId12" action="ppaction://hlinksldjump"/>
            <a:extLst>
              <a:ext uri="{FF2B5EF4-FFF2-40B4-BE49-F238E27FC236}">
                <a16:creationId xmlns:a16="http://schemas.microsoft.com/office/drawing/2014/main" id="{000E2E48-FA61-4D86-A6B8-0362F1F269CB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D31D38F1-ADBD-4AC0-83EE-0FFD32F04125}"/>
              </a:ext>
            </a:extLst>
          </p:cNvPr>
          <p:cNvSpPr/>
          <p:nvPr userDrawn="1"/>
        </p:nvSpPr>
        <p:spPr>
          <a:xfrm>
            <a:off x="6899233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CACB266B-5BE0-4869-8EC9-746B776BF40E}"/>
              </a:ext>
            </a:extLst>
          </p:cNvPr>
          <p:cNvSpPr/>
          <p:nvPr userDrawn="1"/>
        </p:nvSpPr>
        <p:spPr>
          <a:xfrm>
            <a:off x="8584940" y="5977308"/>
            <a:ext cx="1509274" cy="3761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10" action="ppaction://hlinksldjump"/>
            <a:extLst>
              <a:ext uri="{FF2B5EF4-FFF2-40B4-BE49-F238E27FC236}">
                <a16:creationId xmlns:a16="http://schemas.microsoft.com/office/drawing/2014/main" id="{630F3AE1-8DF6-D140-A3F5-2F31CAA9721C}"/>
              </a:ext>
            </a:extLst>
          </p:cNvPr>
          <p:cNvSpPr/>
          <p:nvPr userDrawn="1"/>
        </p:nvSpPr>
        <p:spPr>
          <a:xfrm>
            <a:off x="3566344" y="5938802"/>
            <a:ext cx="1509274" cy="414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hlinkClick r:id="rId15" action="ppaction://hlinksldjump"/>
            <a:extLst>
              <a:ext uri="{FF2B5EF4-FFF2-40B4-BE49-F238E27FC236}">
                <a16:creationId xmlns:a16="http://schemas.microsoft.com/office/drawing/2014/main" id="{163BCFA0-CA94-3D4D-B58A-2591950035AF}"/>
              </a:ext>
            </a:extLst>
          </p:cNvPr>
          <p:cNvSpPr/>
          <p:nvPr userDrawn="1"/>
        </p:nvSpPr>
        <p:spPr>
          <a:xfrm>
            <a:off x="5208195" y="5916040"/>
            <a:ext cx="1509274" cy="4374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0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15F04B0-43E0-984A-AC48-F9810F179DFD}"/>
              </a:ext>
            </a:extLst>
          </p:cNvPr>
          <p:cNvSpPr/>
          <p:nvPr userDrawn="1"/>
        </p:nvSpPr>
        <p:spPr>
          <a:xfrm>
            <a:off x="3334705" y="5903648"/>
            <a:ext cx="1625799" cy="478800"/>
          </a:xfrm>
          <a:prstGeom prst="roundRect">
            <a:avLst>
              <a:gd name="adj" fmla="val 61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Study Comparison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DC51BA2-D183-A146-9A47-5432DA59647E}"/>
              </a:ext>
            </a:extLst>
          </p:cNvPr>
          <p:cNvSpPr/>
          <p:nvPr userDrawn="1"/>
        </p:nvSpPr>
        <p:spPr>
          <a:xfrm>
            <a:off x="6677673" y="5903648"/>
            <a:ext cx="1625799" cy="478800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r>
              <a:rPr lang="en-US" sz="1000" b="1" err="1">
                <a:solidFill>
                  <a:schemeClr val="tx2"/>
                </a:solidFill>
              </a:rPr>
              <a:t>PsO</a:t>
            </a:r>
            <a:r>
              <a:rPr lang="en-US" sz="1000" b="1">
                <a:solidFill>
                  <a:schemeClr val="tx2"/>
                </a:solidFill>
              </a:rPr>
              <a:t> Unmet 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Treatment Need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13A774-710F-6C44-A055-5697678E1ED6}"/>
              </a:ext>
            </a:extLst>
          </p:cNvPr>
          <p:cNvGrpSpPr/>
          <p:nvPr userDrawn="1"/>
        </p:nvGrpSpPr>
        <p:grpSpPr>
          <a:xfrm>
            <a:off x="5006189" y="5903648"/>
            <a:ext cx="1625799" cy="478800"/>
            <a:chOff x="3026896" y="5903648"/>
            <a:chExt cx="1625799" cy="47880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3026896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PsO</a:t>
              </a:r>
              <a:r>
                <a:rPr lang="en-US" sz="1000" b="1" dirty="0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0E2F79-1B79-BA4D-87D8-FD34FDFB6840}"/>
                </a:ext>
              </a:extLst>
            </p:cNvPr>
            <p:cNvGrpSpPr/>
            <p:nvPr userDrawn="1"/>
          </p:nvGrpSpPr>
          <p:grpSpPr>
            <a:xfrm>
              <a:off x="3715367" y="5938801"/>
              <a:ext cx="252361" cy="78658"/>
              <a:chOff x="2282936" y="5938801"/>
              <a:chExt cx="252361" cy="7865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450F643-1A96-204D-9B9B-B9BB1DAC3444}"/>
                  </a:ext>
                </a:extLst>
              </p:cNvPr>
              <p:cNvSpPr/>
              <p:nvPr userDrawn="1"/>
            </p:nvSpPr>
            <p:spPr>
              <a:xfrm>
                <a:off x="2282936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E555615-D75B-024E-ADE3-AD7E0F1D7294}"/>
                  </a:ext>
                </a:extLst>
              </p:cNvPr>
              <p:cNvSpPr/>
              <p:nvPr userDrawn="1"/>
            </p:nvSpPr>
            <p:spPr>
              <a:xfrm>
                <a:off x="2456639" y="5938801"/>
                <a:ext cx="78658" cy="78658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258B984-CDFE-D845-94F4-3A707BAC1EBC}"/>
              </a:ext>
            </a:extLst>
          </p:cNvPr>
          <p:cNvSpPr/>
          <p:nvPr userDrawn="1"/>
        </p:nvSpPr>
        <p:spPr>
          <a:xfrm>
            <a:off x="8349157" y="5903648"/>
            <a:ext cx="1625799" cy="478800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r>
              <a:rPr lang="en-US" sz="1000" b="1" dirty="0" err="1">
                <a:solidFill>
                  <a:schemeClr val="tx2"/>
                </a:solidFill>
              </a:rPr>
              <a:t>PsA</a:t>
            </a:r>
            <a:r>
              <a:rPr lang="en-US" sz="1000" b="1" dirty="0">
                <a:solidFill>
                  <a:schemeClr val="tx2"/>
                </a:solidFill>
              </a:rPr>
              <a:t> Population and Disease Burden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A7BF9C4-29FF-1645-AACC-E2C92EBA710B}"/>
              </a:ext>
            </a:extLst>
          </p:cNvPr>
          <p:cNvSpPr/>
          <p:nvPr userDrawn="1"/>
        </p:nvSpPr>
        <p:spPr>
          <a:xfrm>
            <a:off x="10020641" y="5903648"/>
            <a:ext cx="1625799" cy="478800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r>
              <a:rPr lang="en-US" sz="1000" b="1" err="1">
                <a:solidFill>
                  <a:schemeClr val="tx2"/>
                </a:solidFill>
              </a:rPr>
              <a:t>PsA</a:t>
            </a:r>
            <a:r>
              <a:rPr lang="en-US" sz="1000" b="1">
                <a:solidFill>
                  <a:schemeClr val="tx2"/>
                </a:solidFill>
              </a:rPr>
              <a:t> Unmet 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Treatment Need</a:t>
            </a: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0E9D3AF7-A069-4C53-8223-D9B0765A0501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98CED260-CED5-48E8-B4D6-9BC57BE0BBAD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F2ECE8CA-8235-4B13-9458-0549B706F698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02832D5D-2793-48B6-8B06-4A1BAA946323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5C3ECA24-05DC-498B-918F-B24AEBD697E5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92816210-60DC-4CF4-9AB4-94F052E29DA3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AF6EEBD2-6FDA-49BA-A2F7-134B10678C6A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FCAC2FE9-45A9-42DA-AA32-31E5DF291F52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1FA9DC-53A8-4B3C-A3A6-9F35168B66A8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E1BF89E-6DB7-4768-A248-196EB6393AAC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38C6C460-8D2D-4D01-B6D1-08F386206BB8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4014BF0D-7E2D-414E-81A5-B8BE60FB7927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DE09C627-3C77-48FA-BBC7-9AEAF141B648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EDBF27A2-C630-4399-A0AB-8BF5C08EDA9C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B6F3E9DF-A60D-4C25-92B7-D22984BE6FD5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3C6ED0BA-F78E-4F88-82B1-DFE5D9D9687D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6F2FACB7-C38F-46A1-B6E1-32159709A8BA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9C86E45F-2C27-4BF3-8D13-43B15379CE12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F031FC65-518E-4332-B156-E0F0C7FBD0A8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C91E8D2F-2DC3-466F-BE30-1AA85850F5AF}"/>
              </a:ext>
            </a:extLst>
          </p:cNvPr>
          <p:cNvSpPr/>
          <p:nvPr userDrawn="1"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15" action="ppaction://hlinksldjump"/>
            <a:extLst>
              <a:ext uri="{FF2B5EF4-FFF2-40B4-BE49-F238E27FC236}">
                <a16:creationId xmlns:a16="http://schemas.microsoft.com/office/drawing/2014/main" id="{2EE763E7-3291-8E4A-9B9E-AABFDA50D159}"/>
              </a:ext>
            </a:extLst>
          </p:cNvPr>
          <p:cNvSpPr/>
          <p:nvPr userDrawn="1"/>
        </p:nvSpPr>
        <p:spPr>
          <a:xfrm>
            <a:off x="5040838" y="5916039"/>
            <a:ext cx="1509274" cy="4451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E6B3E8C4-86D4-2247-BC01-0ABAAD451CA8}"/>
              </a:ext>
            </a:extLst>
          </p:cNvPr>
          <p:cNvSpPr/>
          <p:nvPr userDrawn="1"/>
        </p:nvSpPr>
        <p:spPr>
          <a:xfrm>
            <a:off x="8398968" y="5938801"/>
            <a:ext cx="1509274" cy="4223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6" action="ppaction://hlinksldjump"/>
            <a:extLst>
              <a:ext uri="{FF2B5EF4-FFF2-40B4-BE49-F238E27FC236}">
                <a16:creationId xmlns:a16="http://schemas.microsoft.com/office/drawing/2014/main" id="{6437C36F-25FC-4319-B490-D06D2561AFA4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rId16" action="ppaction://hlinksldjump"/>
            <a:extLst>
              <a:ext uri="{FF2B5EF4-FFF2-40B4-BE49-F238E27FC236}">
                <a16:creationId xmlns:a16="http://schemas.microsoft.com/office/drawing/2014/main" id="{65E5BD02-1DE4-4EF7-83B8-FC49A4462EF1}"/>
              </a:ext>
            </a:extLst>
          </p:cNvPr>
          <p:cNvSpPr/>
          <p:nvPr userDrawn="1"/>
        </p:nvSpPr>
        <p:spPr>
          <a:xfrm>
            <a:off x="8407153" y="5903648"/>
            <a:ext cx="1559198" cy="5001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16" action="ppaction://hlinksldjump"/>
            <a:extLst>
              <a:ext uri="{FF2B5EF4-FFF2-40B4-BE49-F238E27FC236}">
                <a16:creationId xmlns:a16="http://schemas.microsoft.com/office/drawing/2014/main" id="{8ECA5B05-16F9-4E69-A727-B413F21AF6FF}"/>
              </a:ext>
            </a:extLst>
          </p:cNvPr>
          <p:cNvSpPr/>
          <p:nvPr userDrawn="1"/>
        </p:nvSpPr>
        <p:spPr>
          <a:xfrm>
            <a:off x="8357760" y="5973377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4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1D36E-AD4B-8A48-B642-D512DF7C6819}"/>
              </a:ext>
            </a:extLst>
          </p:cNvPr>
          <p:cNvGrpSpPr/>
          <p:nvPr userDrawn="1"/>
        </p:nvGrpSpPr>
        <p:grpSpPr>
          <a:xfrm>
            <a:off x="3334705" y="5903648"/>
            <a:ext cx="8311735" cy="478800"/>
            <a:chOff x="3162809" y="5903648"/>
            <a:chExt cx="8311735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3162809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Study Comparison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DC51BA2-D183-A146-9A47-5432DA59647E}"/>
                </a:ext>
              </a:extLst>
            </p:cNvPr>
            <p:cNvSpPr/>
            <p:nvPr userDrawn="1"/>
          </p:nvSpPr>
          <p:spPr>
            <a:xfrm>
              <a:off x="6505777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r>
                <a:rPr lang="en-US" sz="1000" b="1">
                  <a:solidFill>
                    <a:schemeClr val="bg1"/>
                  </a:solidFill>
                </a:rPr>
                <a:t> Population and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8177261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A7BF9C4-29FF-1645-AACC-E2C92EBA710B}"/>
                </a:ext>
              </a:extLst>
            </p:cNvPr>
            <p:cNvSpPr/>
            <p:nvPr userDrawn="1"/>
          </p:nvSpPr>
          <p:spPr>
            <a:xfrm>
              <a:off x="9848745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5BE82E5E-2945-498E-AF3B-DA2BF448784B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4A349949-3645-43E8-A142-D2353C74E4FE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DBB56890-F1F1-4B64-984C-87F8082E2087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1263D5EF-27DF-4D4D-9D3F-135721831381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14F37205-5DE3-4DC7-843B-FB10AC6AD41D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56B8BF6D-597A-450C-990C-3968B794F9FC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D0FDB36F-2134-4C1D-ADE5-1B5FA96929A6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1624039F-A835-498A-9609-B735F816C305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B67740-9D82-4CB6-96D1-0DF0029BBBD8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16AC62-B9D6-4A5F-B1E0-9ED8FB59E198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063D5E29-629E-4467-ADE0-3C799804527D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E92F04CE-0755-48C4-B297-A4C8705E458C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A0B2DC80-5121-48A9-BABB-92CE2AE01E0E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594B158C-54BE-4A49-9A93-783E84835483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2066B59E-A72D-4B5D-8D5A-43C5DC203F03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B3E067C5-34B6-4EE0-9BA0-527E79E69874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357D74DF-346E-4CD5-B2D6-18CCCF3AB0ED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B01A1614-318C-4263-959D-C026A870DD8A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3" action="ppaction://hlinksldjump"/>
            <a:extLst>
              <a:ext uri="{FF2B5EF4-FFF2-40B4-BE49-F238E27FC236}">
                <a16:creationId xmlns:a16="http://schemas.microsoft.com/office/drawing/2014/main" id="{8D4D4186-E16C-4424-AF6F-6AF1E0E1AA79}"/>
              </a:ext>
            </a:extLst>
          </p:cNvPr>
          <p:cNvSpPr/>
          <p:nvPr userDrawn="1"/>
        </p:nvSpPr>
        <p:spPr>
          <a:xfrm>
            <a:off x="5040838" y="6037965"/>
            <a:ext cx="1509274" cy="323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4" action="ppaction://hlinksldjump"/>
            <a:extLst>
              <a:ext uri="{FF2B5EF4-FFF2-40B4-BE49-F238E27FC236}">
                <a16:creationId xmlns:a16="http://schemas.microsoft.com/office/drawing/2014/main" id="{188A2A61-9DFC-4762-AF8A-EF3CDD368BDC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5" action="ppaction://hlinksldjump"/>
            <a:extLst>
              <a:ext uri="{FF2B5EF4-FFF2-40B4-BE49-F238E27FC236}">
                <a16:creationId xmlns:a16="http://schemas.microsoft.com/office/drawing/2014/main" id="{A993ED71-2BA3-4770-849C-F1B114017D26}"/>
              </a:ext>
            </a:extLst>
          </p:cNvPr>
          <p:cNvSpPr/>
          <p:nvPr userDrawn="1"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B2780C-0946-D541-94F8-F75A73089029}"/>
              </a:ext>
            </a:extLst>
          </p:cNvPr>
          <p:cNvSpPr/>
          <p:nvPr userDrawn="1"/>
        </p:nvSpPr>
        <p:spPr>
          <a:xfrm>
            <a:off x="5694660" y="5938801"/>
            <a:ext cx="78658" cy="78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6BCA05-3D2D-CA4A-ADDF-F135925EA1BC}"/>
              </a:ext>
            </a:extLst>
          </p:cNvPr>
          <p:cNvSpPr/>
          <p:nvPr userDrawn="1"/>
        </p:nvSpPr>
        <p:spPr>
          <a:xfrm>
            <a:off x="5868363" y="5938801"/>
            <a:ext cx="78658" cy="7865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13" action="ppaction://hlinksldjump"/>
            <a:extLst>
              <a:ext uri="{FF2B5EF4-FFF2-40B4-BE49-F238E27FC236}">
                <a16:creationId xmlns:a16="http://schemas.microsoft.com/office/drawing/2014/main" id="{C723DC40-530B-4C31-990D-E8E85800B67E}"/>
              </a:ext>
            </a:extLst>
          </p:cNvPr>
          <p:cNvSpPr/>
          <p:nvPr userDrawn="1"/>
        </p:nvSpPr>
        <p:spPr>
          <a:xfrm>
            <a:off x="5681518" y="5929983"/>
            <a:ext cx="101350" cy="9621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hlinkClick r:id="rId16" action="ppaction://hlinksldjump"/>
            <a:extLst>
              <a:ext uri="{FF2B5EF4-FFF2-40B4-BE49-F238E27FC236}">
                <a16:creationId xmlns:a16="http://schemas.microsoft.com/office/drawing/2014/main" id="{BC24D0A7-0491-4A2D-94F2-0D561C759AA0}"/>
              </a:ext>
            </a:extLst>
          </p:cNvPr>
          <p:cNvSpPr/>
          <p:nvPr userDrawn="1"/>
        </p:nvSpPr>
        <p:spPr>
          <a:xfrm>
            <a:off x="5859525" y="5929983"/>
            <a:ext cx="101350" cy="96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" action="ppaction://noaction"/>
            <a:extLst>
              <a:ext uri="{FF2B5EF4-FFF2-40B4-BE49-F238E27FC236}">
                <a16:creationId xmlns:a16="http://schemas.microsoft.com/office/drawing/2014/main" id="{F13343DA-A89F-3048-A729-71DDBFE68970}"/>
              </a:ext>
            </a:extLst>
          </p:cNvPr>
          <p:cNvSpPr/>
          <p:nvPr userDrawn="1"/>
        </p:nvSpPr>
        <p:spPr>
          <a:xfrm>
            <a:off x="8398968" y="5938801"/>
            <a:ext cx="1509274" cy="4223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17" action="ppaction://hlinksldjump"/>
            <a:extLst>
              <a:ext uri="{FF2B5EF4-FFF2-40B4-BE49-F238E27FC236}">
                <a16:creationId xmlns:a16="http://schemas.microsoft.com/office/drawing/2014/main" id="{FA7753C7-2C8E-483F-AC04-548908B2D672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3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1D36E-AD4B-8A48-B642-D512DF7C6819}"/>
              </a:ext>
            </a:extLst>
          </p:cNvPr>
          <p:cNvGrpSpPr/>
          <p:nvPr userDrawn="1"/>
        </p:nvGrpSpPr>
        <p:grpSpPr>
          <a:xfrm>
            <a:off x="3334705" y="5903648"/>
            <a:ext cx="8311735" cy="478800"/>
            <a:chOff x="3162809" y="5903648"/>
            <a:chExt cx="8311735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3162809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Study Comparison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DC51BA2-D183-A146-9A47-5432DA59647E}"/>
                </a:ext>
              </a:extLst>
            </p:cNvPr>
            <p:cNvSpPr/>
            <p:nvPr userDrawn="1"/>
          </p:nvSpPr>
          <p:spPr>
            <a:xfrm>
              <a:off x="6505777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r>
                <a:rPr lang="en-US" sz="1000" b="1">
                  <a:solidFill>
                    <a:schemeClr val="bg1"/>
                  </a:solidFill>
                </a:rPr>
                <a:t> Population and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8177261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r>
                <a:rPr lang="en-US" sz="1000" b="1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A7BF9C4-29FF-1645-AACC-E2C92EBA710B}"/>
                </a:ext>
              </a:extLst>
            </p:cNvPr>
            <p:cNvSpPr/>
            <p:nvPr userDrawn="1"/>
          </p:nvSpPr>
          <p:spPr>
            <a:xfrm>
              <a:off x="9848745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9A417A35-3108-430E-8130-8481BBB2DF68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49606CDC-85A2-4B0A-B86B-5266F598ED3D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C94F83DF-DD64-4842-8E9E-07CB17CCB4F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2E355958-CEB7-4BD2-8C52-2D5F53D13894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E1E79E4D-CCE1-46CC-92F0-2AB4B2D4AAF7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F23AF4C0-3F3B-4FD4-B61D-7D25E139DF3F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C4478694-E345-47B1-A9E0-2B46678BD49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7C47C500-26CE-4955-AEC9-0A290925A941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D63BC5-28CF-4F6D-9D39-FAF716933B92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3DED06-CA4B-4DE6-A80D-130709C25DC0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176F6A59-CD48-4FA0-A6D6-DFBC45301615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2C41E5C4-9221-479E-8D8C-C1BBBFBCC6D1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36036447-9A19-4531-ACBB-839DE36ED4F4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C7FF6E6D-D236-4EEB-81F5-D351FF99E143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3C0715FA-FFBD-4C58-AD7A-2AED17C06540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7C6C71ED-73B1-4C91-A157-F6A9FBDB93EB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7EB8D12E-F145-4207-8994-4D08637258D0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A172084C-6892-41C0-B9FE-6A9CB3E3D827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3" action="ppaction://hlinksldjump"/>
            <a:extLst>
              <a:ext uri="{FF2B5EF4-FFF2-40B4-BE49-F238E27FC236}">
                <a16:creationId xmlns:a16="http://schemas.microsoft.com/office/drawing/2014/main" id="{7FDEE281-12C8-4690-A5BF-62797742E08F}"/>
              </a:ext>
            </a:extLst>
          </p:cNvPr>
          <p:cNvSpPr/>
          <p:nvPr userDrawn="1"/>
        </p:nvSpPr>
        <p:spPr>
          <a:xfrm>
            <a:off x="5040838" y="6037965"/>
            <a:ext cx="1509274" cy="323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4" action="ppaction://hlinksldjump"/>
            <a:extLst>
              <a:ext uri="{FF2B5EF4-FFF2-40B4-BE49-F238E27FC236}">
                <a16:creationId xmlns:a16="http://schemas.microsoft.com/office/drawing/2014/main" id="{72AB6FEE-0450-47BC-9848-3FB3D2529C11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5" action="ppaction://hlinksldjump"/>
            <a:extLst>
              <a:ext uri="{FF2B5EF4-FFF2-40B4-BE49-F238E27FC236}">
                <a16:creationId xmlns:a16="http://schemas.microsoft.com/office/drawing/2014/main" id="{21FB6D8B-C416-4571-BEC6-CDC54F8EEECB}"/>
              </a:ext>
            </a:extLst>
          </p:cNvPr>
          <p:cNvSpPr/>
          <p:nvPr userDrawn="1"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" action="ppaction://noaction"/>
            <a:extLst>
              <a:ext uri="{FF2B5EF4-FFF2-40B4-BE49-F238E27FC236}">
                <a16:creationId xmlns:a16="http://schemas.microsoft.com/office/drawing/2014/main" id="{C315A9CF-1AE7-4780-9A7F-7A5699C46D79}"/>
              </a:ext>
            </a:extLst>
          </p:cNvPr>
          <p:cNvSpPr/>
          <p:nvPr userDrawn="1"/>
        </p:nvSpPr>
        <p:spPr>
          <a:xfrm>
            <a:off x="8398968" y="6037965"/>
            <a:ext cx="1509274" cy="323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Click r:id="" action="ppaction://noaction"/>
            <a:extLst>
              <a:ext uri="{FF2B5EF4-FFF2-40B4-BE49-F238E27FC236}">
                <a16:creationId xmlns:a16="http://schemas.microsoft.com/office/drawing/2014/main" id="{5B094C87-F73B-144E-9AE8-6A637FB15D7A}"/>
              </a:ext>
            </a:extLst>
          </p:cNvPr>
          <p:cNvSpPr/>
          <p:nvPr userDrawn="1"/>
        </p:nvSpPr>
        <p:spPr>
          <a:xfrm>
            <a:off x="8398968" y="5938801"/>
            <a:ext cx="1509274" cy="4223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278677-3842-464A-ACCE-0203823322B8}"/>
              </a:ext>
            </a:extLst>
          </p:cNvPr>
          <p:cNvSpPr/>
          <p:nvPr userDrawn="1"/>
        </p:nvSpPr>
        <p:spPr>
          <a:xfrm>
            <a:off x="5694660" y="5938801"/>
            <a:ext cx="78658" cy="7865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AD429B-FB45-6648-A897-C3A2EBB52290}"/>
              </a:ext>
            </a:extLst>
          </p:cNvPr>
          <p:cNvSpPr/>
          <p:nvPr userDrawn="1"/>
        </p:nvSpPr>
        <p:spPr>
          <a:xfrm>
            <a:off x="5868363" y="5938801"/>
            <a:ext cx="78658" cy="78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16" action="ppaction://hlinksldjump"/>
            <a:extLst>
              <a:ext uri="{FF2B5EF4-FFF2-40B4-BE49-F238E27FC236}">
                <a16:creationId xmlns:a16="http://schemas.microsoft.com/office/drawing/2014/main" id="{1E55471A-A93B-B342-A391-979DFC88FB79}"/>
              </a:ext>
            </a:extLst>
          </p:cNvPr>
          <p:cNvSpPr/>
          <p:nvPr userDrawn="1"/>
        </p:nvSpPr>
        <p:spPr>
          <a:xfrm>
            <a:off x="5859525" y="5929983"/>
            <a:ext cx="101350" cy="96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hlinkClick r:id="rId13" action="ppaction://hlinksldjump"/>
            <a:extLst>
              <a:ext uri="{FF2B5EF4-FFF2-40B4-BE49-F238E27FC236}">
                <a16:creationId xmlns:a16="http://schemas.microsoft.com/office/drawing/2014/main" id="{5A77DB1F-157C-DB4D-BBC4-D92BCD3EBDA6}"/>
              </a:ext>
            </a:extLst>
          </p:cNvPr>
          <p:cNvSpPr/>
          <p:nvPr userDrawn="1"/>
        </p:nvSpPr>
        <p:spPr>
          <a:xfrm>
            <a:off x="5681518" y="5929983"/>
            <a:ext cx="101350" cy="9621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17" action="ppaction://hlinksldjump"/>
            <a:extLst>
              <a:ext uri="{FF2B5EF4-FFF2-40B4-BE49-F238E27FC236}">
                <a16:creationId xmlns:a16="http://schemas.microsoft.com/office/drawing/2014/main" id="{F5B9E575-5B9F-4AB3-A86A-1EB55C4E49F0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1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1D36E-AD4B-8A48-B642-D512DF7C6819}"/>
              </a:ext>
            </a:extLst>
          </p:cNvPr>
          <p:cNvGrpSpPr/>
          <p:nvPr userDrawn="1"/>
        </p:nvGrpSpPr>
        <p:grpSpPr>
          <a:xfrm>
            <a:off x="3334705" y="5903648"/>
            <a:ext cx="8311735" cy="478800"/>
            <a:chOff x="3162809" y="5903648"/>
            <a:chExt cx="8311735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3162809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Study Comparison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DC51BA2-D183-A146-9A47-5432DA59647E}"/>
                </a:ext>
              </a:extLst>
            </p:cNvPr>
            <p:cNvSpPr/>
            <p:nvPr userDrawn="1"/>
          </p:nvSpPr>
          <p:spPr>
            <a:xfrm>
              <a:off x="6505777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r>
                <a:rPr lang="en-US" sz="1000" b="1">
                  <a:solidFill>
                    <a:schemeClr val="bg1"/>
                  </a:solidFill>
                </a:rPr>
                <a:t> Population and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8177261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r>
                <a:rPr lang="en-US" sz="1000" b="1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A7BF9C4-29FF-1645-AACC-E2C92EBA710B}"/>
                </a:ext>
              </a:extLst>
            </p:cNvPr>
            <p:cNvSpPr/>
            <p:nvPr userDrawn="1"/>
          </p:nvSpPr>
          <p:spPr>
            <a:xfrm>
              <a:off x="9848745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53978A7-8BC7-498B-A3D9-BA558C3B19B2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0C633A71-D73F-4A2A-9EA0-23D0C26836A1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9ED9A5FF-E962-4A09-A8D3-AFB06BA4EFC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55A4A70D-EBE6-49B0-A84B-B5887823BDFC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A28B295C-2E38-4640-9A5A-A09B97024F3D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79F86C5A-767B-4CF8-9353-ED8FFC7C3339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393A3C22-F301-486B-97A2-FCD29A720CFD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47D2C077-45A7-4D7E-82FA-7E4FB609E798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83DB67-05B7-42BF-8C79-E3838F80DC66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871A412-AD60-4A2D-A8E6-268CE768DE95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54CD2536-32DB-4069-B0B3-EAB695C4EE5E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A4998B42-11F1-4F1F-9461-A3F4E31DB770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E94E02BA-E691-459F-B5D6-1BFC8DE03E44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38CD1150-88A8-4F77-ACC0-60CB76D2A9B9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DAACBAB3-3852-499D-AA0D-AF3507474171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B2F766B6-4F74-4524-844C-588593111B8D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7B19DCA7-322E-4796-8206-D25998CF0B50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074625EB-D300-4D11-94DC-AF7EEEFE1B0D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3" action="ppaction://hlinksldjump"/>
            <a:extLst>
              <a:ext uri="{FF2B5EF4-FFF2-40B4-BE49-F238E27FC236}">
                <a16:creationId xmlns:a16="http://schemas.microsoft.com/office/drawing/2014/main" id="{B0354DE5-85F6-4122-94E8-71AC899819B8}"/>
              </a:ext>
            </a:extLst>
          </p:cNvPr>
          <p:cNvSpPr/>
          <p:nvPr userDrawn="1"/>
        </p:nvSpPr>
        <p:spPr>
          <a:xfrm>
            <a:off x="5040838" y="6037965"/>
            <a:ext cx="1509274" cy="323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4" action="ppaction://hlinksldjump"/>
            <a:extLst>
              <a:ext uri="{FF2B5EF4-FFF2-40B4-BE49-F238E27FC236}">
                <a16:creationId xmlns:a16="http://schemas.microsoft.com/office/drawing/2014/main" id="{A12C109C-2B72-4BCC-AC41-5EB1BFCA04D8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5" action="ppaction://hlinksldjump"/>
            <a:extLst>
              <a:ext uri="{FF2B5EF4-FFF2-40B4-BE49-F238E27FC236}">
                <a16:creationId xmlns:a16="http://schemas.microsoft.com/office/drawing/2014/main" id="{E5E0BE72-0335-41E6-88FB-E3D4DBFCBE35}"/>
              </a:ext>
            </a:extLst>
          </p:cNvPr>
          <p:cNvSpPr/>
          <p:nvPr userDrawn="1"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" action="ppaction://noaction"/>
            <a:extLst>
              <a:ext uri="{FF2B5EF4-FFF2-40B4-BE49-F238E27FC236}">
                <a16:creationId xmlns:a16="http://schemas.microsoft.com/office/drawing/2014/main" id="{7C0A33AC-AEB9-4933-9C15-A49FA1FC4553}"/>
              </a:ext>
            </a:extLst>
          </p:cNvPr>
          <p:cNvSpPr/>
          <p:nvPr userDrawn="1"/>
        </p:nvSpPr>
        <p:spPr>
          <a:xfrm>
            <a:off x="8398968" y="6037965"/>
            <a:ext cx="1509274" cy="323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Click r:id="" action="ppaction://noaction"/>
            <a:extLst>
              <a:ext uri="{FF2B5EF4-FFF2-40B4-BE49-F238E27FC236}">
                <a16:creationId xmlns:a16="http://schemas.microsoft.com/office/drawing/2014/main" id="{6F6401F1-DB84-A545-8BF8-DA1D0B184E2E}"/>
              </a:ext>
            </a:extLst>
          </p:cNvPr>
          <p:cNvSpPr/>
          <p:nvPr userDrawn="1"/>
        </p:nvSpPr>
        <p:spPr>
          <a:xfrm>
            <a:off x="8398968" y="5938801"/>
            <a:ext cx="1509274" cy="4223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7A97A76-1036-354C-925F-4BE6CFAF67E8}"/>
              </a:ext>
            </a:extLst>
          </p:cNvPr>
          <p:cNvSpPr/>
          <p:nvPr userDrawn="1"/>
        </p:nvSpPr>
        <p:spPr>
          <a:xfrm>
            <a:off x="5694660" y="5938801"/>
            <a:ext cx="78658" cy="78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E23AD1E-92EE-1C46-B654-C2C42E6716C3}"/>
              </a:ext>
            </a:extLst>
          </p:cNvPr>
          <p:cNvSpPr/>
          <p:nvPr userDrawn="1"/>
        </p:nvSpPr>
        <p:spPr>
          <a:xfrm>
            <a:off x="5868363" y="5938801"/>
            <a:ext cx="78658" cy="7865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13" action="ppaction://hlinksldjump"/>
            <a:extLst>
              <a:ext uri="{FF2B5EF4-FFF2-40B4-BE49-F238E27FC236}">
                <a16:creationId xmlns:a16="http://schemas.microsoft.com/office/drawing/2014/main" id="{2C15E591-6E2C-E24C-97EC-8A2F1E4105AA}"/>
              </a:ext>
            </a:extLst>
          </p:cNvPr>
          <p:cNvSpPr/>
          <p:nvPr userDrawn="1"/>
        </p:nvSpPr>
        <p:spPr>
          <a:xfrm>
            <a:off x="5681518" y="5929983"/>
            <a:ext cx="101350" cy="9621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" action="ppaction://noaction"/>
            <a:extLst>
              <a:ext uri="{FF2B5EF4-FFF2-40B4-BE49-F238E27FC236}">
                <a16:creationId xmlns:a16="http://schemas.microsoft.com/office/drawing/2014/main" id="{A980D166-AE63-504C-871E-74DB35858D33}"/>
              </a:ext>
            </a:extLst>
          </p:cNvPr>
          <p:cNvSpPr/>
          <p:nvPr userDrawn="1"/>
        </p:nvSpPr>
        <p:spPr>
          <a:xfrm>
            <a:off x="5859525" y="5929983"/>
            <a:ext cx="101350" cy="96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16" action="ppaction://hlinksldjump"/>
            <a:extLst>
              <a:ext uri="{FF2B5EF4-FFF2-40B4-BE49-F238E27FC236}">
                <a16:creationId xmlns:a16="http://schemas.microsoft.com/office/drawing/2014/main" id="{A50816A6-618E-4935-888B-80E64DC0C43D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07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1D36E-AD4B-8A48-B642-D512DF7C6819}"/>
              </a:ext>
            </a:extLst>
          </p:cNvPr>
          <p:cNvGrpSpPr/>
          <p:nvPr userDrawn="1"/>
        </p:nvGrpSpPr>
        <p:grpSpPr>
          <a:xfrm>
            <a:off x="3334705" y="5903648"/>
            <a:ext cx="8311735" cy="478800"/>
            <a:chOff x="3162809" y="5903648"/>
            <a:chExt cx="8311735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3162809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Study Comparison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DC51BA2-D183-A146-9A47-5432DA59647E}"/>
                </a:ext>
              </a:extLst>
            </p:cNvPr>
            <p:cNvSpPr/>
            <p:nvPr userDrawn="1"/>
          </p:nvSpPr>
          <p:spPr>
            <a:xfrm>
              <a:off x="6505777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bg1"/>
                  </a:solidFill>
                </a:rPr>
                <a:t>PsO</a:t>
              </a:r>
              <a:r>
                <a:rPr lang="en-US" sz="1000" b="1">
                  <a:solidFill>
                    <a:schemeClr val="bg1"/>
                  </a:solidFill>
                </a:rPr>
                <a:t> Unmet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Treatment Need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8177261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r>
                <a:rPr lang="en-US" sz="1000" b="1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A7BF9C4-29FF-1645-AACC-E2C92EBA710B}"/>
                </a:ext>
              </a:extLst>
            </p:cNvPr>
            <p:cNvSpPr/>
            <p:nvPr userDrawn="1"/>
          </p:nvSpPr>
          <p:spPr>
            <a:xfrm>
              <a:off x="9848745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PsA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B60631A8-BAD4-4A15-9CB1-A31D0EA3B6B7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DB1C9E40-2760-4EB7-B70D-26BDF3622751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2A852420-78CB-4AAD-9BB2-0A938D456B1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9CCD9619-2203-4703-8DA8-2FC5DEA5C70F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A7E5B50D-D3A5-4A05-B7F1-033AC42AF938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9620427E-58C9-4E9A-821A-544D1434DBAA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AE39DBF0-A414-48E1-9DA9-0E7F75BDEC84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4CA736D9-453C-45FD-8872-AE27A5AE99F6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EF3BB-1812-4806-A7D7-6958A28DA84A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5F6CB14-3BD0-41B9-AE84-31DC7BE6464F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E0A76068-23DE-4AC8-88F7-8BADA9AFDF16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0B5D4EE8-328B-473C-A8C1-B3C9DA36868C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4499CAEA-7E22-467E-849A-398F85883A25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A9EC38C8-7D06-40A7-8451-9C67CAA6D5CD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F7E47937-3E75-429D-A804-D90C5680BD0A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129CA80F-3E66-4838-9BA5-79470E650F1B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96D4E1C7-2047-4F64-B6EE-6BE431D33AAE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276EECA1-220E-4357-8E03-824D274309BC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5468816A-BE94-41ED-A205-CD67B0253CA6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4B347246-FDAC-44BF-8219-E3919185B108}"/>
              </a:ext>
            </a:extLst>
          </p:cNvPr>
          <p:cNvSpPr/>
          <p:nvPr userDrawn="1"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" action="ppaction://noaction"/>
            <a:extLst>
              <a:ext uri="{FF2B5EF4-FFF2-40B4-BE49-F238E27FC236}">
                <a16:creationId xmlns:a16="http://schemas.microsoft.com/office/drawing/2014/main" id="{5AFE0926-6FEF-9E4A-99E0-A8E297F77BF1}"/>
              </a:ext>
            </a:extLst>
          </p:cNvPr>
          <p:cNvSpPr/>
          <p:nvPr userDrawn="1"/>
        </p:nvSpPr>
        <p:spPr>
          <a:xfrm>
            <a:off x="8398968" y="5938801"/>
            <a:ext cx="1509274" cy="4223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9D2E2E-90EE-D14E-8D0B-7FF8EC3A42C0}"/>
              </a:ext>
            </a:extLst>
          </p:cNvPr>
          <p:cNvSpPr/>
          <p:nvPr userDrawn="1"/>
        </p:nvSpPr>
        <p:spPr>
          <a:xfrm>
            <a:off x="5694660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B638B6A-5A53-A747-A9E4-CF2543684E66}"/>
              </a:ext>
            </a:extLst>
          </p:cNvPr>
          <p:cNvSpPr/>
          <p:nvPr userDrawn="1"/>
        </p:nvSpPr>
        <p:spPr>
          <a:xfrm>
            <a:off x="5868363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5" action="ppaction://hlinksldjump"/>
            <a:extLst>
              <a:ext uri="{FF2B5EF4-FFF2-40B4-BE49-F238E27FC236}">
                <a16:creationId xmlns:a16="http://schemas.microsoft.com/office/drawing/2014/main" id="{1362D0D5-CC38-446F-9873-FE9B1394CEDE}"/>
              </a:ext>
            </a:extLst>
          </p:cNvPr>
          <p:cNvSpPr/>
          <p:nvPr userDrawn="1"/>
        </p:nvSpPr>
        <p:spPr>
          <a:xfrm>
            <a:off x="5040838" y="5916039"/>
            <a:ext cx="1509274" cy="4451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6" action="ppaction://hlinksldjump"/>
            <a:extLst>
              <a:ext uri="{FF2B5EF4-FFF2-40B4-BE49-F238E27FC236}">
                <a16:creationId xmlns:a16="http://schemas.microsoft.com/office/drawing/2014/main" id="{C8E0D53F-7CC5-4A53-BC44-AC491954D22F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ackground &amp; Study Method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4B237879-E774-4A21-BFF7-0EA448E4ED7B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2" name="Round Same Side Corner Rectangle 38">
            <a:extLst>
              <a:ext uri="{FF2B5EF4-FFF2-40B4-BE49-F238E27FC236}">
                <a16:creationId xmlns:a16="http://schemas.microsoft.com/office/drawing/2014/main" id="{2C37B293-A44E-44CD-B052-166443FEDB0D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23" name="Round Same Side Corner Rectangle 39">
            <a:extLst>
              <a:ext uri="{FF2B5EF4-FFF2-40B4-BE49-F238E27FC236}">
                <a16:creationId xmlns:a16="http://schemas.microsoft.com/office/drawing/2014/main" id="{25B0F15D-D067-4972-A299-CFA9A7C94063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24" name="Round Same Side Corner Rectangle 40">
            <a:extLst>
              <a:ext uri="{FF2B5EF4-FFF2-40B4-BE49-F238E27FC236}">
                <a16:creationId xmlns:a16="http://schemas.microsoft.com/office/drawing/2014/main" id="{FFA0E367-F404-457C-A406-28C6426B86A2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25" name="Round Same Side Corner Rectangle 41">
            <a:extLst>
              <a:ext uri="{FF2B5EF4-FFF2-40B4-BE49-F238E27FC236}">
                <a16:creationId xmlns:a16="http://schemas.microsoft.com/office/drawing/2014/main" id="{B2517782-2833-4BF7-B196-EF9721755E97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26" name="Round Same Side Corner Rectangle 42">
            <a:extLst>
              <a:ext uri="{FF2B5EF4-FFF2-40B4-BE49-F238E27FC236}">
                <a16:creationId xmlns:a16="http://schemas.microsoft.com/office/drawing/2014/main" id="{7568BF23-EE6A-4CCA-A49E-C9B38B3B0CF1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7" name="Round Same Side Corner Rectangle 37">
            <a:extLst>
              <a:ext uri="{FF2B5EF4-FFF2-40B4-BE49-F238E27FC236}">
                <a16:creationId xmlns:a16="http://schemas.microsoft.com/office/drawing/2014/main" id="{1E3A7074-D15C-4FC6-A9AB-C8692BB99AE4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Background and Study Methodology</a:t>
            </a:r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63B45F18-9AF0-43A1-991A-5B7564FDBEE5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E25668-A170-4B35-BD6C-B03FB7DC3D5F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7CD2549-472A-4756-868A-5A071C8AEABB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333DCAAE-4F14-46A4-8200-8CEB4A78AE4E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7" action="ppaction://hlinksldjump"/>
            <a:extLst>
              <a:ext uri="{FF2B5EF4-FFF2-40B4-BE49-F238E27FC236}">
                <a16:creationId xmlns:a16="http://schemas.microsoft.com/office/drawing/2014/main" id="{3316E609-72FE-451E-B8BE-1B72365B8CE0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AC45949F-A72A-4EAA-B8E1-0B3C1E8FC795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9" action="ppaction://hlinksldjump"/>
            <a:extLst>
              <a:ext uri="{FF2B5EF4-FFF2-40B4-BE49-F238E27FC236}">
                <a16:creationId xmlns:a16="http://schemas.microsoft.com/office/drawing/2014/main" id="{91254192-3151-4D9B-8ADA-4232F660867B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10" action="ppaction://hlinksldjump"/>
            <a:extLst>
              <a:ext uri="{FF2B5EF4-FFF2-40B4-BE49-F238E27FC236}">
                <a16:creationId xmlns:a16="http://schemas.microsoft.com/office/drawing/2014/main" id="{F9E5824E-1065-44B6-ADAC-AEDF5D0A109D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DBDBDA7E-0D92-49D6-9E9B-9F1813E62E17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2" action="ppaction://hlinksldjump"/>
            <a:extLst>
              <a:ext uri="{FF2B5EF4-FFF2-40B4-BE49-F238E27FC236}">
                <a16:creationId xmlns:a16="http://schemas.microsoft.com/office/drawing/2014/main" id="{764A87B2-10BC-4737-A0DE-68A25CAEB929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2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1D36E-AD4B-8A48-B642-D512DF7C6819}"/>
              </a:ext>
            </a:extLst>
          </p:cNvPr>
          <p:cNvGrpSpPr/>
          <p:nvPr userDrawn="1"/>
        </p:nvGrpSpPr>
        <p:grpSpPr>
          <a:xfrm>
            <a:off x="3334705" y="5903648"/>
            <a:ext cx="8311735" cy="478800"/>
            <a:chOff x="3162809" y="5903648"/>
            <a:chExt cx="8311735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3162809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Study Comparison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DC51BA2-D183-A146-9A47-5432DA59647E}"/>
                </a:ext>
              </a:extLst>
            </p:cNvPr>
            <p:cNvSpPr/>
            <p:nvPr userDrawn="1"/>
          </p:nvSpPr>
          <p:spPr>
            <a:xfrm>
              <a:off x="6505777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8177261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bg1"/>
                  </a:solidFill>
                </a:rPr>
                <a:t>PsA</a:t>
              </a:r>
              <a:r>
                <a:rPr lang="en-US" sz="1000" b="1">
                  <a:solidFill>
                    <a:schemeClr val="bg1"/>
                  </a:solidFill>
                </a:rPr>
                <a:t> Population and Disease Burden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A7BF9C4-29FF-1645-AACC-E2C92EBA710B}"/>
                </a:ext>
              </a:extLst>
            </p:cNvPr>
            <p:cNvSpPr/>
            <p:nvPr userDrawn="1"/>
          </p:nvSpPr>
          <p:spPr>
            <a:xfrm>
              <a:off x="9848745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Unmet 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Treatment Need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78282426-C428-4D56-92BB-878F8DD6F84B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C3442E9F-D3CE-4071-BA29-C6B0D0ABA6C4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4594CF9F-15B7-4A80-88F5-D96394FED231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F92EF534-1375-4731-BE7E-611C1BF3AEB2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F770081F-B090-4AE6-9D9E-2D43B6A70A10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4AC503CB-BF00-46F3-95CD-8EDF668D27CF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D2D6AD45-6BE0-4E14-BB27-129AE6D2AF0D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B49F0E9A-C8A1-4510-BE67-789DC204E1B7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505205-DB47-4B21-9A26-687CB95D87FB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E945B1-628B-45CD-8E2F-68FA17B91F8E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6965986A-15A3-43F9-BC05-BC0A0167C197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DCBECC85-91E7-47B3-9E13-C9124039D5B8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AE52338A-D079-4FD6-BA6B-D5B6E5BE0F9B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C68B371C-C67B-4169-9B50-96D1D63D9217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D7492AFC-C659-43AD-B3C2-18481C7A9A32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95AEB536-D6DD-443F-B707-9569F6D462A2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72AF551C-E5C0-4911-B35C-98742029F2BB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F80AB487-9450-4F95-BC05-8C270D794728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0314EE25-92A6-47B0-A8B5-6761246C172A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F100C8CE-B376-463E-9C7C-829EA8B7DD41}"/>
              </a:ext>
            </a:extLst>
          </p:cNvPr>
          <p:cNvSpPr/>
          <p:nvPr userDrawn="1"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15" action="ppaction://hlinksldjump"/>
            <a:extLst>
              <a:ext uri="{FF2B5EF4-FFF2-40B4-BE49-F238E27FC236}">
                <a16:creationId xmlns:a16="http://schemas.microsoft.com/office/drawing/2014/main" id="{B32B93B9-98A4-FE49-BE0F-6E36026492D1}"/>
              </a:ext>
            </a:extLst>
          </p:cNvPr>
          <p:cNvSpPr/>
          <p:nvPr userDrawn="1"/>
        </p:nvSpPr>
        <p:spPr>
          <a:xfrm>
            <a:off x="8398968" y="5938801"/>
            <a:ext cx="1509274" cy="4223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85337C-BC66-1345-9650-871411B22C0B}"/>
              </a:ext>
            </a:extLst>
          </p:cNvPr>
          <p:cNvSpPr/>
          <p:nvPr userDrawn="1"/>
        </p:nvSpPr>
        <p:spPr>
          <a:xfrm>
            <a:off x="5694660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E29D11C-1C2B-2745-8E4D-0441AF45672B}"/>
              </a:ext>
            </a:extLst>
          </p:cNvPr>
          <p:cNvSpPr/>
          <p:nvPr userDrawn="1"/>
        </p:nvSpPr>
        <p:spPr>
          <a:xfrm>
            <a:off x="5868363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6" action="ppaction://hlinksldjump"/>
            <a:extLst>
              <a:ext uri="{FF2B5EF4-FFF2-40B4-BE49-F238E27FC236}">
                <a16:creationId xmlns:a16="http://schemas.microsoft.com/office/drawing/2014/main" id="{612D1B3A-5387-40E1-96ED-AD95EA000375}"/>
              </a:ext>
            </a:extLst>
          </p:cNvPr>
          <p:cNvSpPr/>
          <p:nvPr userDrawn="1"/>
        </p:nvSpPr>
        <p:spPr>
          <a:xfrm>
            <a:off x="5040838" y="5916039"/>
            <a:ext cx="1509274" cy="4451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5" action="ppaction://hlinksldjump"/>
            <a:extLst>
              <a:ext uri="{FF2B5EF4-FFF2-40B4-BE49-F238E27FC236}">
                <a16:creationId xmlns:a16="http://schemas.microsoft.com/office/drawing/2014/main" id="{45D8FDC5-4BCF-472B-8A50-EB9154563D4C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7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1D36E-AD4B-8A48-B642-D512DF7C6819}"/>
              </a:ext>
            </a:extLst>
          </p:cNvPr>
          <p:cNvGrpSpPr/>
          <p:nvPr userDrawn="1"/>
        </p:nvGrpSpPr>
        <p:grpSpPr>
          <a:xfrm>
            <a:off x="3334705" y="5903648"/>
            <a:ext cx="8311735" cy="478800"/>
            <a:chOff x="3162809" y="5903648"/>
            <a:chExt cx="8311735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3162809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Study Comparison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DC51BA2-D183-A146-9A47-5432DA59647E}"/>
                </a:ext>
              </a:extLst>
            </p:cNvPr>
            <p:cNvSpPr/>
            <p:nvPr userDrawn="1"/>
          </p:nvSpPr>
          <p:spPr>
            <a:xfrm>
              <a:off x="6505777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8177261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bg1"/>
                  </a:solidFill>
                </a:rPr>
                <a:t>PsA</a:t>
              </a:r>
              <a:r>
                <a:rPr lang="en-US" sz="1000" b="1">
                  <a:solidFill>
                    <a:schemeClr val="bg1"/>
                  </a:solidFill>
                </a:rPr>
                <a:t> Population and Disease Burden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A7BF9C4-29FF-1645-AACC-E2C92EBA710B}"/>
                </a:ext>
              </a:extLst>
            </p:cNvPr>
            <p:cNvSpPr/>
            <p:nvPr userDrawn="1"/>
          </p:nvSpPr>
          <p:spPr>
            <a:xfrm>
              <a:off x="9848745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Unmet 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Treatment Need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10FC2EB6-87DB-4153-856C-5A215198D213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2E81F1AA-E993-4579-8F48-88FE66400930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B42810BA-0718-4CD1-B26F-54FCFEAC819C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83F20CA1-95CC-4592-9CE8-5F6849D42741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9D84BA3A-1C21-4840-8B97-332E37EA2ECE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9E804879-7FC4-48E2-9FFD-569C883519A8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B424313B-BD47-4C7C-8589-E4746A6E86F2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4E222C6D-476F-4F06-841D-2824CBA233E6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26097C-A99A-421D-8D58-CBB0DEF594F6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138D97-F1C5-49F2-87F7-BEA03ACD26EC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C9115102-C773-4D1E-AA4E-F7D5E6BF0DC0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28C6C928-571E-4218-B4DA-BCEB73AB5CE9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CB0D7B74-B57A-4D0C-B21D-561B3BE8EA03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FBD0FE67-9620-45C7-8E82-C11D9352037C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FAD49ED8-B3CB-45DD-8FA3-3007AB77BF7B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89B3C16E-7454-45F0-A571-FB118A659535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1A3BFB7D-7864-4E09-8020-04B6D9B6C643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026B937F-D54B-4A61-AF70-CCB8523ADFA1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26821355-8839-43E6-BB99-9A452A412491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1E3C4206-ABE3-437C-8C65-CEFB8EA0A3D2}"/>
              </a:ext>
            </a:extLst>
          </p:cNvPr>
          <p:cNvSpPr/>
          <p:nvPr userDrawn="1"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" action="ppaction://noaction"/>
            <a:extLst>
              <a:ext uri="{FF2B5EF4-FFF2-40B4-BE49-F238E27FC236}">
                <a16:creationId xmlns:a16="http://schemas.microsoft.com/office/drawing/2014/main" id="{96713FAA-F03C-0548-A6E4-FF76F4949A3E}"/>
              </a:ext>
            </a:extLst>
          </p:cNvPr>
          <p:cNvSpPr/>
          <p:nvPr userDrawn="1"/>
        </p:nvSpPr>
        <p:spPr>
          <a:xfrm>
            <a:off x="8398968" y="5916039"/>
            <a:ext cx="1509274" cy="4451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A15AE1E-32BC-844B-BF73-3BBFB316982B}"/>
              </a:ext>
            </a:extLst>
          </p:cNvPr>
          <p:cNvSpPr/>
          <p:nvPr userDrawn="1"/>
        </p:nvSpPr>
        <p:spPr>
          <a:xfrm>
            <a:off x="5694660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0E6FDD-367D-554A-A251-156074BC3707}"/>
              </a:ext>
            </a:extLst>
          </p:cNvPr>
          <p:cNvSpPr/>
          <p:nvPr userDrawn="1"/>
        </p:nvSpPr>
        <p:spPr>
          <a:xfrm>
            <a:off x="5868363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5" action="ppaction://hlinksldjump"/>
            <a:extLst>
              <a:ext uri="{FF2B5EF4-FFF2-40B4-BE49-F238E27FC236}">
                <a16:creationId xmlns:a16="http://schemas.microsoft.com/office/drawing/2014/main" id="{39501E76-EB61-49CC-A1C5-AAFF264EC58E}"/>
              </a:ext>
            </a:extLst>
          </p:cNvPr>
          <p:cNvSpPr/>
          <p:nvPr userDrawn="1"/>
        </p:nvSpPr>
        <p:spPr>
          <a:xfrm>
            <a:off x="5040838" y="5916039"/>
            <a:ext cx="1509274" cy="4451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6" action="ppaction://hlinksldjump"/>
            <a:extLst>
              <a:ext uri="{FF2B5EF4-FFF2-40B4-BE49-F238E27FC236}">
                <a16:creationId xmlns:a16="http://schemas.microsoft.com/office/drawing/2014/main" id="{0A542A35-5831-4732-9158-8E7B522E5586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8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Global MAPP-&gt;UPLIFT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1D36E-AD4B-8A48-B642-D512DF7C6819}"/>
              </a:ext>
            </a:extLst>
          </p:cNvPr>
          <p:cNvGrpSpPr/>
          <p:nvPr userDrawn="1"/>
        </p:nvGrpSpPr>
        <p:grpSpPr>
          <a:xfrm>
            <a:off x="3334705" y="5903648"/>
            <a:ext cx="8311735" cy="478800"/>
            <a:chOff x="3162809" y="5903648"/>
            <a:chExt cx="8311735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3162809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Study Comparison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DC51BA2-D183-A146-9A47-5432DA59647E}"/>
                </a:ext>
              </a:extLst>
            </p:cNvPr>
            <p:cNvSpPr/>
            <p:nvPr userDrawn="1"/>
          </p:nvSpPr>
          <p:spPr>
            <a:xfrm>
              <a:off x="6505777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Unmet 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Treatment Need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PsO</a:t>
              </a:r>
              <a:r>
                <a:rPr lang="en-US" sz="1000" b="1" dirty="0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8177261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tx2"/>
                  </a:solidFill>
                </a:rPr>
                <a:t>PsA</a:t>
              </a:r>
              <a:r>
                <a:rPr lang="en-US" sz="1000" b="1" dirty="0">
                  <a:solidFill>
                    <a:schemeClr val="tx2"/>
                  </a:solidFill>
                </a:rPr>
                <a:t> Population and Disease Burden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A7BF9C4-29FF-1645-AACC-E2C92EBA710B}"/>
                </a:ext>
              </a:extLst>
            </p:cNvPr>
            <p:cNvSpPr/>
            <p:nvPr userDrawn="1"/>
          </p:nvSpPr>
          <p:spPr>
            <a:xfrm>
              <a:off x="9848745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PsA</a:t>
              </a:r>
              <a:r>
                <a:rPr lang="en-US" sz="1000" b="1" dirty="0">
                  <a:solidFill>
                    <a:schemeClr val="bg1"/>
                  </a:solidFill>
                </a:rPr>
                <a:t> Unmet 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Treatment Need</a:t>
              </a:r>
            </a:p>
          </p:txBody>
        </p:sp>
      </p:grp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0204D4FD-7708-4C21-B9AB-F798F3720A9D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4" name="Round Same Side Corner Rectangle 38">
            <a:extLst>
              <a:ext uri="{FF2B5EF4-FFF2-40B4-BE49-F238E27FC236}">
                <a16:creationId xmlns:a16="http://schemas.microsoft.com/office/drawing/2014/main" id="{2EA81F1A-E097-40C2-9BA3-3CF919A8D333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42" name="Round Same Side Corner Rectangle 39">
            <a:extLst>
              <a:ext uri="{FF2B5EF4-FFF2-40B4-BE49-F238E27FC236}">
                <a16:creationId xmlns:a16="http://schemas.microsoft.com/office/drawing/2014/main" id="{7C3D7075-B835-426E-8CE3-53BFCA55789D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46" name="Round Same Side Corner Rectangle 40">
            <a:extLst>
              <a:ext uri="{FF2B5EF4-FFF2-40B4-BE49-F238E27FC236}">
                <a16:creationId xmlns:a16="http://schemas.microsoft.com/office/drawing/2014/main" id="{6F94F7A1-615A-4F54-B790-305F2136BFF8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47" name="Round Same Side Corner Rectangle 41">
            <a:extLst>
              <a:ext uri="{FF2B5EF4-FFF2-40B4-BE49-F238E27FC236}">
                <a16:creationId xmlns:a16="http://schemas.microsoft.com/office/drawing/2014/main" id="{0347AA5A-357D-4CDB-AF02-D2F3CB2A417C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MAPP➔UPLIFT</a:t>
            </a:r>
          </a:p>
        </p:txBody>
      </p:sp>
      <p:sp>
        <p:nvSpPr>
          <p:cNvPr id="48" name="Round Same Side Corner Rectangle 42">
            <a:extLst>
              <a:ext uri="{FF2B5EF4-FFF2-40B4-BE49-F238E27FC236}">
                <a16:creationId xmlns:a16="http://schemas.microsoft.com/office/drawing/2014/main" id="{C0DDC91C-BB04-4B90-90AE-B9048F5A6592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9" name="Round Same Side Corner Rectangle 37">
            <a:extLst>
              <a:ext uri="{FF2B5EF4-FFF2-40B4-BE49-F238E27FC236}">
                <a16:creationId xmlns:a16="http://schemas.microsoft.com/office/drawing/2014/main" id="{195BD271-FD4F-49E8-857A-54746978A59C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74" name="Rectangle 73">
            <a:hlinkClick r:id="rId5" action="ppaction://hlinksldjump"/>
            <a:extLst>
              <a:ext uri="{FF2B5EF4-FFF2-40B4-BE49-F238E27FC236}">
                <a16:creationId xmlns:a16="http://schemas.microsoft.com/office/drawing/2014/main" id="{13F9508F-B689-4435-95B6-33EAD89EC0FA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9D4C1F-BAE3-47B2-B4AF-BCD3CD71042C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7B7E7C-2FF5-4FAD-9A1B-47BDCE6E6D0F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0E6C8176-6578-468D-84F1-2C67A336C755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B8CF07E5-6F05-4B5F-ACEF-15BC12B0ACE8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AA68C3D6-82A9-4DDF-AD18-83A6863F4580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01CD9557-9D29-4FED-BD03-AD00B5E2CD5E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231EE122-53AA-43DF-9EED-77BB3DBEC1CB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7C177FFA-64F5-420D-AE1F-7176433829B6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hlinkClick r:id="rId12" action="ppaction://hlinksldjump"/>
            <a:extLst>
              <a:ext uri="{FF2B5EF4-FFF2-40B4-BE49-F238E27FC236}">
                <a16:creationId xmlns:a16="http://schemas.microsoft.com/office/drawing/2014/main" id="{F4371DF0-9ADD-4918-BA0B-40F993953F60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C19E8565-91B1-430B-AD2B-352A842F0ED7}"/>
              </a:ext>
            </a:extLst>
          </p:cNvPr>
          <p:cNvSpPr/>
          <p:nvPr userDrawn="1"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1C6DE5D3-B6F5-4004-AA81-EF036422839B}"/>
              </a:ext>
            </a:extLst>
          </p:cNvPr>
          <p:cNvSpPr/>
          <p:nvPr userDrawn="1"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4" action="ppaction://hlinksldjump"/>
            <a:extLst>
              <a:ext uri="{FF2B5EF4-FFF2-40B4-BE49-F238E27FC236}">
                <a16:creationId xmlns:a16="http://schemas.microsoft.com/office/drawing/2014/main" id="{466ABC32-A5F2-4B12-92F2-3482ACF57AD7}"/>
              </a:ext>
            </a:extLst>
          </p:cNvPr>
          <p:cNvSpPr/>
          <p:nvPr userDrawn="1"/>
        </p:nvSpPr>
        <p:spPr>
          <a:xfrm>
            <a:off x="10100918" y="5938801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" action="ppaction://noaction"/>
            <a:extLst>
              <a:ext uri="{FF2B5EF4-FFF2-40B4-BE49-F238E27FC236}">
                <a16:creationId xmlns:a16="http://schemas.microsoft.com/office/drawing/2014/main" id="{EA10004E-3271-0849-937F-8892C2D5CF71}"/>
              </a:ext>
            </a:extLst>
          </p:cNvPr>
          <p:cNvSpPr/>
          <p:nvPr userDrawn="1"/>
        </p:nvSpPr>
        <p:spPr>
          <a:xfrm>
            <a:off x="8398968" y="5937064"/>
            <a:ext cx="1509274" cy="4223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681406-2245-6241-BC0D-5AE11EA33B1F}"/>
              </a:ext>
            </a:extLst>
          </p:cNvPr>
          <p:cNvSpPr/>
          <p:nvPr userDrawn="1"/>
        </p:nvSpPr>
        <p:spPr>
          <a:xfrm>
            <a:off x="5694660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2AB0A5C-8810-724A-8483-C80F7D99A149}"/>
              </a:ext>
            </a:extLst>
          </p:cNvPr>
          <p:cNvSpPr/>
          <p:nvPr userDrawn="1"/>
        </p:nvSpPr>
        <p:spPr>
          <a:xfrm>
            <a:off x="5868363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5" action="ppaction://hlinksldjump"/>
            <a:extLst>
              <a:ext uri="{FF2B5EF4-FFF2-40B4-BE49-F238E27FC236}">
                <a16:creationId xmlns:a16="http://schemas.microsoft.com/office/drawing/2014/main" id="{66693755-DC1A-4A3F-8F86-09888754A2BC}"/>
              </a:ext>
            </a:extLst>
          </p:cNvPr>
          <p:cNvSpPr/>
          <p:nvPr userDrawn="1"/>
        </p:nvSpPr>
        <p:spPr>
          <a:xfrm>
            <a:off x="5040838" y="5916039"/>
            <a:ext cx="1509274" cy="4451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6" action="ppaction://hlinksldjump"/>
            <a:extLst>
              <a:ext uri="{FF2B5EF4-FFF2-40B4-BE49-F238E27FC236}">
                <a16:creationId xmlns:a16="http://schemas.microsoft.com/office/drawing/2014/main" id="{2A093729-8076-4044-80A7-B2A38189196F}"/>
              </a:ext>
            </a:extLst>
          </p:cNvPr>
          <p:cNvSpPr/>
          <p:nvPr userDrawn="1"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3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 US Results Topic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8F46E59-5EBC-E246-9C37-3929433DEF73}"/>
              </a:ext>
            </a:extLst>
          </p:cNvPr>
          <p:cNvGrpSpPr/>
          <p:nvPr userDrawn="1"/>
        </p:nvGrpSpPr>
        <p:grpSpPr>
          <a:xfrm>
            <a:off x="8207842" y="5903648"/>
            <a:ext cx="3302200" cy="478800"/>
            <a:chOff x="3157892" y="5903648"/>
            <a:chExt cx="3302200" cy="47880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Disease Burden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58B984-CDFE-D845-94F4-3A707BAC1EBC}"/>
                </a:ext>
              </a:extLst>
            </p:cNvPr>
            <p:cNvSpPr/>
            <p:nvPr userDrawn="1"/>
          </p:nvSpPr>
          <p:spPr>
            <a:xfrm>
              <a:off x="315789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Patient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Population</a:t>
              </a:r>
            </a:p>
          </p:txBody>
        </p:sp>
      </p:grp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5FF87831-214E-4812-9B15-1E4DBC076838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8" name="Round Same Side Corner Rectangle 38">
            <a:extLst>
              <a:ext uri="{FF2B5EF4-FFF2-40B4-BE49-F238E27FC236}">
                <a16:creationId xmlns:a16="http://schemas.microsoft.com/office/drawing/2014/main" id="{60F97F40-8ADB-4947-9CB1-E2829ACA8362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29" name="Round Same Side Corner Rectangle 39">
            <a:extLst>
              <a:ext uri="{FF2B5EF4-FFF2-40B4-BE49-F238E27FC236}">
                <a16:creationId xmlns:a16="http://schemas.microsoft.com/office/drawing/2014/main" id="{6DA11798-F14F-44F2-B653-9144935F569D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0" name="Round Same Side Corner Rectangle 40">
            <a:extLst>
              <a:ext uri="{FF2B5EF4-FFF2-40B4-BE49-F238E27FC236}">
                <a16:creationId xmlns:a16="http://schemas.microsoft.com/office/drawing/2014/main" id="{8FFDE9F4-EF6A-46C9-A004-ADB5C845F67B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34" name="Round Same Side Corner Rectangle 41">
            <a:extLst>
              <a:ext uri="{FF2B5EF4-FFF2-40B4-BE49-F238E27FC236}">
                <a16:creationId xmlns:a16="http://schemas.microsoft.com/office/drawing/2014/main" id="{EE6A6C8C-1514-4375-98E7-407D4DB2BD15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35" name="Round Same Side Corner Rectangle 42">
            <a:extLst>
              <a:ext uri="{FF2B5EF4-FFF2-40B4-BE49-F238E27FC236}">
                <a16:creationId xmlns:a16="http://schemas.microsoft.com/office/drawing/2014/main" id="{7F592ED7-BEDD-4F38-8469-543D698506D7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>
                <a:solidFill>
                  <a:schemeClr val="bg1"/>
                </a:solidFill>
              </a:rPr>
              <a:t>US</a:t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42" name="Round Same Side Corner Rectangle 37">
            <a:extLst>
              <a:ext uri="{FF2B5EF4-FFF2-40B4-BE49-F238E27FC236}">
                <a16:creationId xmlns:a16="http://schemas.microsoft.com/office/drawing/2014/main" id="{D28CBAD6-FBDD-412C-AB74-6A240730D1E4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1436181-A347-4714-B71F-779A9258B5CA}"/>
              </a:ext>
            </a:extLst>
          </p:cNvPr>
          <p:cNvSpPr/>
          <p:nvPr userDrawn="1"/>
        </p:nvSpPr>
        <p:spPr>
          <a:xfrm>
            <a:off x="10570961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75F86D6-9BC4-4EC1-BDB9-5ECE8FB6F945}"/>
              </a:ext>
            </a:extLst>
          </p:cNvPr>
          <p:cNvSpPr/>
          <p:nvPr userDrawn="1"/>
        </p:nvSpPr>
        <p:spPr>
          <a:xfrm>
            <a:off x="10744664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rId5" action="ppaction://hlinksldjump"/>
            <a:extLst>
              <a:ext uri="{FF2B5EF4-FFF2-40B4-BE49-F238E27FC236}">
                <a16:creationId xmlns:a16="http://schemas.microsoft.com/office/drawing/2014/main" id="{78FBECE9-832A-40A2-BEBD-5FA53CA1579C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03D105-816D-4085-99A2-69E42BB51917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818154-561E-463A-A482-CD0FD0D5EA71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hlinkClick r:id="rId6" action="ppaction://hlinksldjump"/>
            <a:extLst>
              <a:ext uri="{FF2B5EF4-FFF2-40B4-BE49-F238E27FC236}">
                <a16:creationId xmlns:a16="http://schemas.microsoft.com/office/drawing/2014/main" id="{25ABFF93-2D07-41F7-A90B-558E0014E33B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hlinkClick r:id="rId7" action="ppaction://hlinksldjump"/>
            <a:extLst>
              <a:ext uri="{FF2B5EF4-FFF2-40B4-BE49-F238E27FC236}">
                <a16:creationId xmlns:a16="http://schemas.microsoft.com/office/drawing/2014/main" id="{7BA06D63-0FCB-4052-8D80-A88C83BA443A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hlinkClick r:id="rId8" action="ppaction://hlinksldjump"/>
            <a:extLst>
              <a:ext uri="{FF2B5EF4-FFF2-40B4-BE49-F238E27FC236}">
                <a16:creationId xmlns:a16="http://schemas.microsoft.com/office/drawing/2014/main" id="{E01CCC8B-E3DF-4155-B6F0-B3B93DD8ABA5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rId9" action="ppaction://hlinksldjump"/>
            <a:extLst>
              <a:ext uri="{FF2B5EF4-FFF2-40B4-BE49-F238E27FC236}">
                <a16:creationId xmlns:a16="http://schemas.microsoft.com/office/drawing/2014/main" id="{AE3FBFA9-FE2A-4118-8F82-E0082B09D000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rId10" action="ppaction://hlinksldjump"/>
            <a:extLst>
              <a:ext uri="{FF2B5EF4-FFF2-40B4-BE49-F238E27FC236}">
                <a16:creationId xmlns:a16="http://schemas.microsoft.com/office/drawing/2014/main" id="{BB41C1AC-3E49-4254-83A7-2281994138D5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hlinkClick r:id="rId11" action="ppaction://hlinksldjump"/>
            <a:extLst>
              <a:ext uri="{FF2B5EF4-FFF2-40B4-BE49-F238E27FC236}">
                <a16:creationId xmlns:a16="http://schemas.microsoft.com/office/drawing/2014/main" id="{9380BEFA-4734-414F-8CB0-A5EF7D794360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12" action="ppaction://hlinksldjump"/>
            <a:extLst>
              <a:ext uri="{FF2B5EF4-FFF2-40B4-BE49-F238E27FC236}">
                <a16:creationId xmlns:a16="http://schemas.microsoft.com/office/drawing/2014/main" id="{E5169EC8-A389-4FC3-AD2A-EA0B2109C160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13" action="ppaction://hlinksldjump"/>
            <a:extLst>
              <a:ext uri="{FF2B5EF4-FFF2-40B4-BE49-F238E27FC236}">
                <a16:creationId xmlns:a16="http://schemas.microsoft.com/office/drawing/2014/main" id="{F724E219-F7BB-4A80-89DC-B3C0E9100237}"/>
              </a:ext>
            </a:extLst>
          </p:cNvPr>
          <p:cNvSpPr/>
          <p:nvPr userDrawn="1"/>
        </p:nvSpPr>
        <p:spPr>
          <a:xfrm>
            <a:off x="9915620" y="5938801"/>
            <a:ext cx="1555391" cy="401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noaction"/>
            <a:extLst>
              <a:ext uri="{FF2B5EF4-FFF2-40B4-BE49-F238E27FC236}">
                <a16:creationId xmlns:a16="http://schemas.microsoft.com/office/drawing/2014/main" id="{F9EF46AE-B18E-614B-B26A-9EE332E6939D}"/>
              </a:ext>
            </a:extLst>
          </p:cNvPr>
          <p:cNvSpPr/>
          <p:nvPr userDrawn="1"/>
        </p:nvSpPr>
        <p:spPr>
          <a:xfrm>
            <a:off x="8263017" y="5903649"/>
            <a:ext cx="1531087" cy="43692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18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 US Results Topic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8CF9A31C-1F35-446C-903F-BA6627293834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8" name="Round Same Side Corner Rectangle 38">
            <a:extLst>
              <a:ext uri="{FF2B5EF4-FFF2-40B4-BE49-F238E27FC236}">
                <a16:creationId xmlns:a16="http://schemas.microsoft.com/office/drawing/2014/main" id="{1A30D47B-745A-4367-A7EC-3B6009D718CD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29" name="Round Same Side Corner Rectangle 39">
            <a:extLst>
              <a:ext uri="{FF2B5EF4-FFF2-40B4-BE49-F238E27FC236}">
                <a16:creationId xmlns:a16="http://schemas.microsoft.com/office/drawing/2014/main" id="{F7CF6635-BE6C-4C33-9D99-D5B9E89A92B3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0" name="Round Same Side Corner Rectangle 40">
            <a:extLst>
              <a:ext uri="{FF2B5EF4-FFF2-40B4-BE49-F238E27FC236}">
                <a16:creationId xmlns:a16="http://schemas.microsoft.com/office/drawing/2014/main" id="{F30866E3-8200-4284-A1D2-9084AB99720C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34" name="Round Same Side Corner Rectangle 41">
            <a:extLst>
              <a:ext uri="{FF2B5EF4-FFF2-40B4-BE49-F238E27FC236}">
                <a16:creationId xmlns:a16="http://schemas.microsoft.com/office/drawing/2014/main" id="{9546B447-06DA-4A30-B412-DC2FC974AF50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35" name="Round Same Side Corner Rectangle 42">
            <a:extLst>
              <a:ext uri="{FF2B5EF4-FFF2-40B4-BE49-F238E27FC236}">
                <a16:creationId xmlns:a16="http://schemas.microsoft.com/office/drawing/2014/main" id="{5D646633-3FFF-4446-9336-8E6067B18D9B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>
                <a:solidFill>
                  <a:schemeClr val="bg1"/>
                </a:solidFill>
              </a:rPr>
              <a:t>US</a:t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42" name="Round Same Side Corner Rectangle 37">
            <a:extLst>
              <a:ext uri="{FF2B5EF4-FFF2-40B4-BE49-F238E27FC236}">
                <a16:creationId xmlns:a16="http://schemas.microsoft.com/office/drawing/2014/main" id="{46DE9DCF-B7F7-4F63-9FDD-3BC39998BC1F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989B59-5B3D-4BC7-B60C-17C7B18EFB47}"/>
              </a:ext>
            </a:extLst>
          </p:cNvPr>
          <p:cNvGrpSpPr/>
          <p:nvPr userDrawn="1"/>
        </p:nvGrpSpPr>
        <p:grpSpPr>
          <a:xfrm>
            <a:off x="8207842" y="5903648"/>
            <a:ext cx="3302200" cy="478800"/>
            <a:chOff x="3157892" y="5903648"/>
            <a:chExt cx="3302200" cy="478800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153AF14D-E85C-41FF-8625-119340724A1F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err="1">
                  <a:solidFill>
                    <a:schemeClr val="tx2"/>
                  </a:solidFill>
                </a:rPr>
                <a:t>PsO</a:t>
              </a:r>
              <a:r>
                <a:rPr lang="en-US" sz="1000" b="1">
                  <a:solidFill>
                    <a:schemeClr val="tx2"/>
                  </a:solidFill>
                </a:rPr>
                <a:t> Disease Burden</a:t>
              </a:r>
            </a:p>
          </p:txBody>
        </p:sp>
        <p:sp>
          <p:nvSpPr>
            <p:cNvPr id="48" name="Rounded Rectangle 35">
              <a:extLst>
                <a:ext uri="{FF2B5EF4-FFF2-40B4-BE49-F238E27FC236}">
                  <a16:creationId xmlns:a16="http://schemas.microsoft.com/office/drawing/2014/main" id="{675DA91F-9D8B-48B1-9068-E2A81D3D4B2B}"/>
                </a:ext>
              </a:extLst>
            </p:cNvPr>
            <p:cNvSpPr/>
            <p:nvPr userDrawn="1"/>
          </p:nvSpPr>
          <p:spPr>
            <a:xfrm>
              <a:off x="315789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Patient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Population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8105B724-8DBB-43F4-A566-8F944344BCA2}"/>
              </a:ext>
            </a:extLst>
          </p:cNvPr>
          <p:cNvSpPr/>
          <p:nvPr userDrawn="1"/>
        </p:nvSpPr>
        <p:spPr>
          <a:xfrm>
            <a:off x="10570961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09B589-C47F-4158-BB81-769683C0FE1E}"/>
              </a:ext>
            </a:extLst>
          </p:cNvPr>
          <p:cNvSpPr/>
          <p:nvPr userDrawn="1"/>
        </p:nvSpPr>
        <p:spPr>
          <a:xfrm>
            <a:off x="10744664" y="5938801"/>
            <a:ext cx="78658" cy="7865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5" action="ppaction://hlinksldjump"/>
            <a:extLst>
              <a:ext uri="{FF2B5EF4-FFF2-40B4-BE49-F238E27FC236}">
                <a16:creationId xmlns:a16="http://schemas.microsoft.com/office/drawing/2014/main" id="{4F20B1F3-EB43-42C4-B78E-E493F72F6629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3919F3-9793-46B9-8EB7-F66B36023FC8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5AC09B-C4C7-49DF-A83D-1CE84AF59042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hlinkClick r:id="rId6" action="ppaction://hlinksldjump"/>
            <a:extLst>
              <a:ext uri="{FF2B5EF4-FFF2-40B4-BE49-F238E27FC236}">
                <a16:creationId xmlns:a16="http://schemas.microsoft.com/office/drawing/2014/main" id="{5E7A8920-199E-4E4A-92F1-18BE26F6B9C7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7" action="ppaction://hlinksldjump"/>
            <a:extLst>
              <a:ext uri="{FF2B5EF4-FFF2-40B4-BE49-F238E27FC236}">
                <a16:creationId xmlns:a16="http://schemas.microsoft.com/office/drawing/2014/main" id="{ABCB3FBC-8BCA-4FAD-B32C-E93F0B73F850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hlinkClick r:id="rId8" action="ppaction://hlinksldjump"/>
            <a:extLst>
              <a:ext uri="{FF2B5EF4-FFF2-40B4-BE49-F238E27FC236}">
                <a16:creationId xmlns:a16="http://schemas.microsoft.com/office/drawing/2014/main" id="{2BBAEEB2-C675-4D33-A86E-A59AA2F3B49B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hlinkClick r:id="rId9" action="ppaction://hlinksldjump"/>
            <a:extLst>
              <a:ext uri="{FF2B5EF4-FFF2-40B4-BE49-F238E27FC236}">
                <a16:creationId xmlns:a16="http://schemas.microsoft.com/office/drawing/2014/main" id="{54426C7F-81F7-41CF-B13D-7655E86D1603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hlinkClick r:id="rId10" action="ppaction://hlinksldjump"/>
            <a:extLst>
              <a:ext uri="{FF2B5EF4-FFF2-40B4-BE49-F238E27FC236}">
                <a16:creationId xmlns:a16="http://schemas.microsoft.com/office/drawing/2014/main" id="{2994C81E-BC05-4ACA-858A-D0D76A99F9D4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rId11" action="ppaction://hlinksldjump"/>
            <a:extLst>
              <a:ext uri="{FF2B5EF4-FFF2-40B4-BE49-F238E27FC236}">
                <a16:creationId xmlns:a16="http://schemas.microsoft.com/office/drawing/2014/main" id="{D2D91037-F863-42AD-9410-1D42D90387DB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rId12" action="ppaction://hlinksldjump"/>
            <a:extLst>
              <a:ext uri="{FF2B5EF4-FFF2-40B4-BE49-F238E27FC236}">
                <a16:creationId xmlns:a16="http://schemas.microsoft.com/office/drawing/2014/main" id="{30A78725-2985-453C-8D9A-6DC70C82D750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3" action="ppaction://hlinksldjump"/>
            <a:extLst>
              <a:ext uri="{FF2B5EF4-FFF2-40B4-BE49-F238E27FC236}">
                <a16:creationId xmlns:a16="http://schemas.microsoft.com/office/drawing/2014/main" id="{9ACF936D-B98B-4E9D-9167-7E514B8FEFC0}"/>
              </a:ext>
            </a:extLst>
          </p:cNvPr>
          <p:cNvSpPr/>
          <p:nvPr userDrawn="1"/>
        </p:nvSpPr>
        <p:spPr>
          <a:xfrm>
            <a:off x="9915620" y="5938801"/>
            <a:ext cx="1555391" cy="401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2" action="ppaction://hlinksldjump"/>
            <a:extLst>
              <a:ext uri="{FF2B5EF4-FFF2-40B4-BE49-F238E27FC236}">
                <a16:creationId xmlns:a16="http://schemas.microsoft.com/office/drawing/2014/main" id="{438CB7EE-C6BC-8041-8294-27FE9BA7468C}"/>
              </a:ext>
            </a:extLst>
          </p:cNvPr>
          <p:cNvSpPr/>
          <p:nvPr userDrawn="1"/>
        </p:nvSpPr>
        <p:spPr>
          <a:xfrm>
            <a:off x="8263017" y="5903649"/>
            <a:ext cx="1531087" cy="43692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3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 US Results Topic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76342379-B1AD-47D4-9760-016BE03AD3BD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8" name="Round Same Side Corner Rectangle 38">
            <a:extLst>
              <a:ext uri="{FF2B5EF4-FFF2-40B4-BE49-F238E27FC236}">
                <a16:creationId xmlns:a16="http://schemas.microsoft.com/office/drawing/2014/main" id="{9436F132-69FA-4BE8-81A6-A13D9D21AB50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29" name="Round Same Side Corner Rectangle 39">
            <a:extLst>
              <a:ext uri="{FF2B5EF4-FFF2-40B4-BE49-F238E27FC236}">
                <a16:creationId xmlns:a16="http://schemas.microsoft.com/office/drawing/2014/main" id="{BC3E425B-CAC4-4958-91F7-686F5857814C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0" name="Round Same Side Corner Rectangle 40">
            <a:extLst>
              <a:ext uri="{FF2B5EF4-FFF2-40B4-BE49-F238E27FC236}">
                <a16:creationId xmlns:a16="http://schemas.microsoft.com/office/drawing/2014/main" id="{F27AAFA1-995F-4A2F-A156-37426C8B97EF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34" name="Round Same Side Corner Rectangle 41">
            <a:extLst>
              <a:ext uri="{FF2B5EF4-FFF2-40B4-BE49-F238E27FC236}">
                <a16:creationId xmlns:a16="http://schemas.microsoft.com/office/drawing/2014/main" id="{86B0DA9E-881A-492A-B05A-4FEAF48E5BB1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35" name="Round Same Side Corner Rectangle 42">
            <a:extLst>
              <a:ext uri="{FF2B5EF4-FFF2-40B4-BE49-F238E27FC236}">
                <a16:creationId xmlns:a16="http://schemas.microsoft.com/office/drawing/2014/main" id="{EFB2B26E-D13B-4FDB-ADB8-EF14E31A7A4E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>
                <a:solidFill>
                  <a:schemeClr val="bg1"/>
                </a:solidFill>
              </a:rPr>
              <a:t>US</a:t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42" name="Round Same Side Corner Rectangle 37">
            <a:extLst>
              <a:ext uri="{FF2B5EF4-FFF2-40B4-BE49-F238E27FC236}">
                <a16:creationId xmlns:a16="http://schemas.microsoft.com/office/drawing/2014/main" id="{4E73B797-E6ED-4036-B9AF-CD8B284F4644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D73FAE-9D47-484B-9E6E-F9BAD5F3CCD0}"/>
              </a:ext>
            </a:extLst>
          </p:cNvPr>
          <p:cNvGrpSpPr/>
          <p:nvPr userDrawn="1"/>
        </p:nvGrpSpPr>
        <p:grpSpPr>
          <a:xfrm>
            <a:off x="8207842" y="5903648"/>
            <a:ext cx="3302200" cy="478800"/>
            <a:chOff x="3157892" y="5903648"/>
            <a:chExt cx="3302200" cy="478800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E0882394-990F-4F07-8A6D-FF307A07AAC2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PsO</a:t>
              </a:r>
              <a:r>
                <a:rPr lang="en-US" sz="1000" b="1" dirty="0">
                  <a:solidFill>
                    <a:schemeClr val="bg1"/>
                  </a:solidFill>
                </a:rPr>
                <a:t> Disease Burden</a:t>
              </a:r>
            </a:p>
          </p:txBody>
        </p:sp>
        <p:sp>
          <p:nvSpPr>
            <p:cNvPr id="48" name="Rounded Rectangle 35">
              <a:extLst>
                <a:ext uri="{FF2B5EF4-FFF2-40B4-BE49-F238E27FC236}">
                  <a16:creationId xmlns:a16="http://schemas.microsoft.com/office/drawing/2014/main" id="{398777B5-D017-48AA-9DB4-15153A1E2079}"/>
                </a:ext>
              </a:extLst>
            </p:cNvPr>
            <p:cNvSpPr/>
            <p:nvPr userDrawn="1"/>
          </p:nvSpPr>
          <p:spPr>
            <a:xfrm>
              <a:off x="315789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lvl="0" algn="ctr"/>
              <a:r>
                <a:rPr lang="en-US" sz="1000" b="1" dirty="0">
                  <a:solidFill>
                    <a:schemeClr val="tx2"/>
                  </a:solidFill>
                </a:rPr>
                <a:t>Patient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Population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7F2DA3F9-B783-40B5-987B-B8EB024EEF81}"/>
              </a:ext>
            </a:extLst>
          </p:cNvPr>
          <p:cNvSpPr/>
          <p:nvPr userDrawn="1"/>
        </p:nvSpPr>
        <p:spPr>
          <a:xfrm>
            <a:off x="10570961" y="5938801"/>
            <a:ext cx="78658" cy="78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EA81FD2-E204-4D95-A86D-C85EED35284B}"/>
              </a:ext>
            </a:extLst>
          </p:cNvPr>
          <p:cNvSpPr/>
          <p:nvPr userDrawn="1"/>
        </p:nvSpPr>
        <p:spPr>
          <a:xfrm>
            <a:off x="10744664" y="5938801"/>
            <a:ext cx="78658" cy="7865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5" action="ppaction://hlinksldjump"/>
            <a:extLst>
              <a:ext uri="{FF2B5EF4-FFF2-40B4-BE49-F238E27FC236}">
                <a16:creationId xmlns:a16="http://schemas.microsoft.com/office/drawing/2014/main" id="{C7AC6ECC-2054-4EAB-89EF-AEA35212AAF3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DBD284-FDEC-4CA0-B0C7-7C00ABE8C514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2E7CC1D-BE24-4568-B583-056D868BBD26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hlinkClick r:id="rId6" action="ppaction://hlinksldjump"/>
            <a:extLst>
              <a:ext uri="{FF2B5EF4-FFF2-40B4-BE49-F238E27FC236}">
                <a16:creationId xmlns:a16="http://schemas.microsoft.com/office/drawing/2014/main" id="{B8E31CA8-75DD-433B-B288-663D54DF4333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7" action="ppaction://hlinksldjump"/>
            <a:extLst>
              <a:ext uri="{FF2B5EF4-FFF2-40B4-BE49-F238E27FC236}">
                <a16:creationId xmlns:a16="http://schemas.microsoft.com/office/drawing/2014/main" id="{E41FDE07-6685-41CC-918C-3982F6615106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hlinkClick r:id="rId8" action="ppaction://hlinksldjump"/>
            <a:extLst>
              <a:ext uri="{FF2B5EF4-FFF2-40B4-BE49-F238E27FC236}">
                <a16:creationId xmlns:a16="http://schemas.microsoft.com/office/drawing/2014/main" id="{A7CD9859-EF07-4F1C-9BD9-B1EC5F781B0B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hlinkClick r:id="rId9" action="ppaction://hlinksldjump"/>
            <a:extLst>
              <a:ext uri="{FF2B5EF4-FFF2-40B4-BE49-F238E27FC236}">
                <a16:creationId xmlns:a16="http://schemas.microsoft.com/office/drawing/2014/main" id="{9213E072-9D2F-4BBF-BEC1-455A68A48CA8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hlinkClick r:id="rId10" action="ppaction://hlinksldjump"/>
            <a:extLst>
              <a:ext uri="{FF2B5EF4-FFF2-40B4-BE49-F238E27FC236}">
                <a16:creationId xmlns:a16="http://schemas.microsoft.com/office/drawing/2014/main" id="{48DB720F-4394-4ABB-B822-AC7986DE7B60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rId11" action="ppaction://hlinksldjump"/>
            <a:extLst>
              <a:ext uri="{FF2B5EF4-FFF2-40B4-BE49-F238E27FC236}">
                <a16:creationId xmlns:a16="http://schemas.microsoft.com/office/drawing/2014/main" id="{0F30163D-EA18-4541-A40E-1F3DAE740FF5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rId12" action="ppaction://hlinksldjump"/>
            <a:extLst>
              <a:ext uri="{FF2B5EF4-FFF2-40B4-BE49-F238E27FC236}">
                <a16:creationId xmlns:a16="http://schemas.microsoft.com/office/drawing/2014/main" id="{9205FC24-2BEF-4E69-B556-827473CB070C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3" action="ppaction://hlinksldjump"/>
            <a:extLst>
              <a:ext uri="{FF2B5EF4-FFF2-40B4-BE49-F238E27FC236}">
                <a16:creationId xmlns:a16="http://schemas.microsoft.com/office/drawing/2014/main" id="{B3ACA404-A251-42B6-A9FB-67E74D97F7F6}"/>
              </a:ext>
            </a:extLst>
          </p:cNvPr>
          <p:cNvSpPr/>
          <p:nvPr userDrawn="1"/>
        </p:nvSpPr>
        <p:spPr>
          <a:xfrm>
            <a:off x="9915620" y="5916039"/>
            <a:ext cx="1555391" cy="4245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2" action="ppaction://hlinksldjump"/>
            <a:extLst>
              <a:ext uri="{FF2B5EF4-FFF2-40B4-BE49-F238E27FC236}">
                <a16:creationId xmlns:a16="http://schemas.microsoft.com/office/drawing/2014/main" id="{710F11E1-3A2D-774A-B73B-BE8595F22CE9}"/>
              </a:ext>
            </a:extLst>
          </p:cNvPr>
          <p:cNvSpPr/>
          <p:nvPr userDrawn="1"/>
        </p:nvSpPr>
        <p:spPr>
          <a:xfrm>
            <a:off x="8263017" y="5938801"/>
            <a:ext cx="1531087" cy="401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58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 US Results Topic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40670C12-9139-4202-AF94-7F658919B140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8" name="Round Same Side Corner Rectangle 38">
            <a:extLst>
              <a:ext uri="{FF2B5EF4-FFF2-40B4-BE49-F238E27FC236}">
                <a16:creationId xmlns:a16="http://schemas.microsoft.com/office/drawing/2014/main" id="{294A0C6E-7089-4F8F-A0D9-A01159A2FD1C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Survey Population</a:t>
            </a:r>
          </a:p>
        </p:txBody>
      </p:sp>
      <p:sp>
        <p:nvSpPr>
          <p:cNvPr id="29" name="Round Same Side Corner Rectangle 39">
            <a:extLst>
              <a:ext uri="{FF2B5EF4-FFF2-40B4-BE49-F238E27FC236}">
                <a16:creationId xmlns:a16="http://schemas.microsoft.com/office/drawing/2014/main" id="{9F904DCE-C2A2-4215-A001-DDEC9CDBC4A7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0" name="Round Same Side Corner Rectangle 40">
            <a:extLst>
              <a:ext uri="{FF2B5EF4-FFF2-40B4-BE49-F238E27FC236}">
                <a16:creationId xmlns:a16="http://schemas.microsoft.com/office/drawing/2014/main" id="{29EE22AE-1BED-4E8A-9D86-64E29FBA8FB7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34" name="Round Same Side Corner Rectangle 41">
            <a:extLst>
              <a:ext uri="{FF2B5EF4-FFF2-40B4-BE49-F238E27FC236}">
                <a16:creationId xmlns:a16="http://schemas.microsoft.com/office/drawing/2014/main" id="{DE691268-EF5D-4970-BA46-C544099C9856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35" name="Round Same Side Corner Rectangle 42">
            <a:extLst>
              <a:ext uri="{FF2B5EF4-FFF2-40B4-BE49-F238E27FC236}">
                <a16:creationId xmlns:a16="http://schemas.microsoft.com/office/drawing/2014/main" id="{12B3C7A7-D86A-4D88-A97C-A0E32E8E3DE1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>
                <a:solidFill>
                  <a:schemeClr val="bg1"/>
                </a:solidFill>
              </a:rPr>
              <a:t>US</a:t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42" name="Round Same Side Corner Rectangle 37">
            <a:extLst>
              <a:ext uri="{FF2B5EF4-FFF2-40B4-BE49-F238E27FC236}">
                <a16:creationId xmlns:a16="http://schemas.microsoft.com/office/drawing/2014/main" id="{40D8956A-5467-4D50-BEB0-4ACFF70B8013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8D5252-1AF3-4BFE-A13A-E1AE535CA7B9}"/>
              </a:ext>
            </a:extLst>
          </p:cNvPr>
          <p:cNvGrpSpPr/>
          <p:nvPr userDrawn="1"/>
        </p:nvGrpSpPr>
        <p:grpSpPr>
          <a:xfrm>
            <a:off x="8207842" y="5903648"/>
            <a:ext cx="3302200" cy="478800"/>
            <a:chOff x="3157892" y="5903648"/>
            <a:chExt cx="3302200" cy="478800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429674D6-5507-49AA-BB14-5CF7F67F173E}"/>
                </a:ext>
              </a:extLst>
            </p:cNvPr>
            <p:cNvSpPr/>
            <p:nvPr userDrawn="1"/>
          </p:nvSpPr>
          <p:spPr>
            <a:xfrm>
              <a:off x="4834293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"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</a:rPr>
                <a:t>PsO</a:t>
              </a:r>
              <a:r>
                <a:rPr lang="en-US" sz="1000" b="1" dirty="0">
                  <a:solidFill>
                    <a:schemeClr val="bg1"/>
                  </a:solidFill>
                </a:rPr>
                <a:t> Disease Burden</a:t>
              </a:r>
            </a:p>
          </p:txBody>
        </p:sp>
        <p:sp>
          <p:nvSpPr>
            <p:cNvPr id="48" name="Rounded Rectangle 35">
              <a:extLst>
                <a:ext uri="{FF2B5EF4-FFF2-40B4-BE49-F238E27FC236}">
                  <a16:creationId xmlns:a16="http://schemas.microsoft.com/office/drawing/2014/main" id="{CB9F6598-D4FD-45F4-A5D9-850870CD4110}"/>
                </a:ext>
              </a:extLst>
            </p:cNvPr>
            <p:cNvSpPr/>
            <p:nvPr userDrawn="1"/>
          </p:nvSpPr>
          <p:spPr>
            <a:xfrm>
              <a:off x="3157892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lvl="0" algn="ctr"/>
              <a:r>
                <a:rPr lang="en-US" sz="1000" b="1" dirty="0">
                  <a:solidFill>
                    <a:schemeClr val="tx2"/>
                  </a:solidFill>
                </a:rPr>
                <a:t>Patient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Population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F3D8847-5A17-4002-8ACB-5E616FD974DA}"/>
              </a:ext>
            </a:extLst>
          </p:cNvPr>
          <p:cNvSpPr/>
          <p:nvPr userDrawn="1"/>
        </p:nvSpPr>
        <p:spPr>
          <a:xfrm>
            <a:off x="10570961" y="5938801"/>
            <a:ext cx="78658" cy="7865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6A10CC4-20FC-4C3F-BEDF-27B61612CE5C}"/>
              </a:ext>
            </a:extLst>
          </p:cNvPr>
          <p:cNvSpPr/>
          <p:nvPr userDrawn="1"/>
        </p:nvSpPr>
        <p:spPr>
          <a:xfrm>
            <a:off x="10744664" y="5938801"/>
            <a:ext cx="78658" cy="78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5" action="ppaction://hlinksldjump"/>
            <a:extLst>
              <a:ext uri="{FF2B5EF4-FFF2-40B4-BE49-F238E27FC236}">
                <a16:creationId xmlns:a16="http://schemas.microsoft.com/office/drawing/2014/main" id="{0BEF9569-D040-421D-9FE2-56590D0F39C6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BD0418-AADF-48F8-AE61-EF9498126CAE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39D384-6406-402C-92C2-411EE4F3EC84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hlinkClick r:id="rId6" action="ppaction://hlinksldjump"/>
            <a:extLst>
              <a:ext uri="{FF2B5EF4-FFF2-40B4-BE49-F238E27FC236}">
                <a16:creationId xmlns:a16="http://schemas.microsoft.com/office/drawing/2014/main" id="{59F27C46-D40E-453D-AD29-F8298C190DE0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hlinkClick r:id="rId7" action="ppaction://hlinksldjump"/>
            <a:extLst>
              <a:ext uri="{FF2B5EF4-FFF2-40B4-BE49-F238E27FC236}">
                <a16:creationId xmlns:a16="http://schemas.microsoft.com/office/drawing/2014/main" id="{7823A430-0651-4460-9356-324D9D1EFE4A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hlinkClick r:id="rId8" action="ppaction://hlinksldjump"/>
            <a:extLst>
              <a:ext uri="{FF2B5EF4-FFF2-40B4-BE49-F238E27FC236}">
                <a16:creationId xmlns:a16="http://schemas.microsoft.com/office/drawing/2014/main" id="{46595777-C466-459C-9D88-1ADF9AA2F71C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hlinkClick r:id="rId9" action="ppaction://hlinksldjump"/>
            <a:extLst>
              <a:ext uri="{FF2B5EF4-FFF2-40B4-BE49-F238E27FC236}">
                <a16:creationId xmlns:a16="http://schemas.microsoft.com/office/drawing/2014/main" id="{F16B5B7B-7DBF-4F77-B055-9CBC1F1F3DD5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hlinkClick r:id="rId10" action="ppaction://hlinksldjump"/>
            <a:extLst>
              <a:ext uri="{FF2B5EF4-FFF2-40B4-BE49-F238E27FC236}">
                <a16:creationId xmlns:a16="http://schemas.microsoft.com/office/drawing/2014/main" id="{65DE85AF-0103-4A89-AC16-15E740F3CDB2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hlinkClick r:id="rId11" action="ppaction://hlinksldjump"/>
            <a:extLst>
              <a:ext uri="{FF2B5EF4-FFF2-40B4-BE49-F238E27FC236}">
                <a16:creationId xmlns:a16="http://schemas.microsoft.com/office/drawing/2014/main" id="{432F85AA-DA90-47C1-A524-A0C350BCA86F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hlinkClick r:id="rId12" action="ppaction://hlinksldjump"/>
            <a:extLst>
              <a:ext uri="{FF2B5EF4-FFF2-40B4-BE49-F238E27FC236}">
                <a16:creationId xmlns:a16="http://schemas.microsoft.com/office/drawing/2014/main" id="{FAD1D54D-1D40-4122-8BC4-DBF6746D3DB8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3" action="ppaction://hlinksldjump"/>
            <a:extLst>
              <a:ext uri="{FF2B5EF4-FFF2-40B4-BE49-F238E27FC236}">
                <a16:creationId xmlns:a16="http://schemas.microsoft.com/office/drawing/2014/main" id="{1E188996-3F82-4000-8051-7F7FD725FEEA}"/>
              </a:ext>
            </a:extLst>
          </p:cNvPr>
          <p:cNvSpPr/>
          <p:nvPr userDrawn="1"/>
        </p:nvSpPr>
        <p:spPr>
          <a:xfrm>
            <a:off x="9915620" y="5916039"/>
            <a:ext cx="1555391" cy="4245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2" action="ppaction://hlinksldjump"/>
            <a:extLst>
              <a:ext uri="{FF2B5EF4-FFF2-40B4-BE49-F238E27FC236}">
                <a16:creationId xmlns:a16="http://schemas.microsoft.com/office/drawing/2014/main" id="{CA9161D1-D80F-214C-ABA2-0F78CD9B6EC2}"/>
              </a:ext>
            </a:extLst>
          </p:cNvPr>
          <p:cNvSpPr/>
          <p:nvPr userDrawn="1"/>
        </p:nvSpPr>
        <p:spPr>
          <a:xfrm>
            <a:off x="8263017" y="5938801"/>
            <a:ext cx="1531087" cy="401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2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CDD2-1BF2-DE4D-9155-4F439D99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7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Global Survey Population Topic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21A966-D252-5144-9B2B-13DBE0B75C4A}"/>
              </a:ext>
            </a:extLst>
          </p:cNvPr>
          <p:cNvGrpSpPr/>
          <p:nvPr userDrawn="1"/>
        </p:nvGrpSpPr>
        <p:grpSpPr>
          <a:xfrm>
            <a:off x="2121901" y="5916039"/>
            <a:ext cx="3297283" cy="478800"/>
            <a:chOff x="1681316" y="5903648"/>
            <a:chExt cx="3297283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1681316" y="5903648"/>
              <a:ext cx="1625799" cy="478800"/>
            </a:xfrm>
            <a:prstGeom prst="roundRect">
              <a:avLst>
                <a:gd name="adj" fmla="val 61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/>
                <a:t>Patient</a:t>
              </a:r>
              <a:br>
                <a:rPr lang="en-US" sz="1000" b="1" dirty="0"/>
              </a:br>
              <a:r>
                <a:rPr lang="en-US" sz="1000" b="1" dirty="0"/>
                <a:t>Population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335280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Dermatologist Population</a:t>
              </a:r>
            </a:p>
          </p:txBody>
        </p:sp>
      </p:grp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35438D73-5598-4761-BBAC-153D6C7B04FE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4" name="Round Same Side Corner Rectangle 38">
            <a:extLst>
              <a:ext uri="{FF2B5EF4-FFF2-40B4-BE49-F238E27FC236}">
                <a16:creationId xmlns:a16="http://schemas.microsoft.com/office/drawing/2014/main" id="{3AAEBA18-A9B2-4691-B11E-8A2C87B59D5C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Survey Population</a:t>
            </a:r>
          </a:p>
        </p:txBody>
      </p:sp>
      <p:sp>
        <p:nvSpPr>
          <p:cNvPr id="25" name="Round Same Side Corner Rectangle 39">
            <a:extLst>
              <a:ext uri="{FF2B5EF4-FFF2-40B4-BE49-F238E27FC236}">
                <a16:creationId xmlns:a16="http://schemas.microsoft.com/office/drawing/2014/main" id="{11D2DB3A-D820-4EAF-8F16-42CA6F188A6F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895C1173-921C-4C28-AF97-CA772356CC5A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37" name="Round Same Side Corner Rectangle 41">
            <a:extLst>
              <a:ext uri="{FF2B5EF4-FFF2-40B4-BE49-F238E27FC236}">
                <a16:creationId xmlns:a16="http://schemas.microsoft.com/office/drawing/2014/main" id="{E596BBE4-A222-4B7D-A30E-DECAC166D909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38" name="Round Same Side Corner Rectangle 42">
            <a:extLst>
              <a:ext uri="{FF2B5EF4-FFF2-40B4-BE49-F238E27FC236}">
                <a16:creationId xmlns:a16="http://schemas.microsoft.com/office/drawing/2014/main" id="{646A5888-C979-4F1E-8B34-55C7ADE7B6C2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39" name="Round Same Side Corner Rectangle 37">
            <a:extLst>
              <a:ext uri="{FF2B5EF4-FFF2-40B4-BE49-F238E27FC236}">
                <a16:creationId xmlns:a16="http://schemas.microsoft.com/office/drawing/2014/main" id="{0B027DBF-258A-4A3A-81EA-D4655D00F6E4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40" name="Rectangle 39">
            <a:hlinkClick r:id="rId5" action="ppaction://hlinksldjump"/>
            <a:extLst>
              <a:ext uri="{FF2B5EF4-FFF2-40B4-BE49-F238E27FC236}">
                <a16:creationId xmlns:a16="http://schemas.microsoft.com/office/drawing/2014/main" id="{D37C9FA5-9826-4DEA-B3EF-BA4584ED53E5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C797CC-82BF-4A28-A295-F92B68CC6A48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D51456-51CC-46FB-8CCB-0C2586CC2D76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6" action="ppaction://hlinksldjump"/>
            <a:extLst>
              <a:ext uri="{FF2B5EF4-FFF2-40B4-BE49-F238E27FC236}">
                <a16:creationId xmlns:a16="http://schemas.microsoft.com/office/drawing/2014/main" id="{7A07C0E0-95BF-46EC-B552-351EAE6CC5E9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rId7" action="ppaction://hlinksldjump"/>
            <a:extLst>
              <a:ext uri="{FF2B5EF4-FFF2-40B4-BE49-F238E27FC236}">
                <a16:creationId xmlns:a16="http://schemas.microsoft.com/office/drawing/2014/main" id="{17863BCE-D7D7-468A-A932-F59303DFBBE3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8" action="ppaction://hlinksldjump"/>
            <a:extLst>
              <a:ext uri="{FF2B5EF4-FFF2-40B4-BE49-F238E27FC236}">
                <a16:creationId xmlns:a16="http://schemas.microsoft.com/office/drawing/2014/main" id="{48923009-7AD2-4588-9D17-F0BB85FA9976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Click r:id="rId9" action="ppaction://hlinksldjump"/>
            <a:extLst>
              <a:ext uri="{FF2B5EF4-FFF2-40B4-BE49-F238E27FC236}">
                <a16:creationId xmlns:a16="http://schemas.microsoft.com/office/drawing/2014/main" id="{8503682E-D039-409F-BAD4-0DE630DA5272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hlinkClick r:id="rId10" action="ppaction://hlinksldjump"/>
            <a:extLst>
              <a:ext uri="{FF2B5EF4-FFF2-40B4-BE49-F238E27FC236}">
                <a16:creationId xmlns:a16="http://schemas.microsoft.com/office/drawing/2014/main" id="{1BA1C618-2E66-4410-810E-7705E28F59A8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11" action="ppaction://hlinksldjump"/>
            <a:extLst>
              <a:ext uri="{FF2B5EF4-FFF2-40B4-BE49-F238E27FC236}">
                <a16:creationId xmlns:a16="http://schemas.microsoft.com/office/drawing/2014/main" id="{03F3C23A-50A0-4424-8EEA-B40E7CB4C642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12" action="ppaction://hlinksldjump"/>
            <a:extLst>
              <a:ext uri="{FF2B5EF4-FFF2-40B4-BE49-F238E27FC236}">
                <a16:creationId xmlns:a16="http://schemas.microsoft.com/office/drawing/2014/main" id="{825C1EB1-5BF7-4E9A-B7E8-BBE94E21919B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3" action="ppaction://hlinksldjump"/>
            <a:extLst>
              <a:ext uri="{FF2B5EF4-FFF2-40B4-BE49-F238E27FC236}">
                <a16:creationId xmlns:a16="http://schemas.microsoft.com/office/drawing/2014/main" id="{42DE4F52-2FA0-40DB-AE44-348714DCA5B8}"/>
              </a:ext>
            </a:extLst>
          </p:cNvPr>
          <p:cNvSpPr/>
          <p:nvPr userDrawn="1"/>
        </p:nvSpPr>
        <p:spPr>
          <a:xfrm>
            <a:off x="3813513" y="5951095"/>
            <a:ext cx="1560461" cy="3879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8" action="ppaction://hlinksldjump"/>
            <a:extLst>
              <a:ext uri="{FF2B5EF4-FFF2-40B4-BE49-F238E27FC236}">
                <a16:creationId xmlns:a16="http://schemas.microsoft.com/office/drawing/2014/main" id="{A4276E9C-1E19-4193-9919-E3E85E860159}"/>
              </a:ext>
            </a:extLst>
          </p:cNvPr>
          <p:cNvSpPr/>
          <p:nvPr userDrawn="1"/>
        </p:nvSpPr>
        <p:spPr>
          <a:xfrm>
            <a:off x="2177088" y="5951095"/>
            <a:ext cx="1525432" cy="433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Global Survey Population Topic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24F149-C8D5-6B4B-94F5-6B1D2A1C2105}"/>
              </a:ext>
            </a:extLst>
          </p:cNvPr>
          <p:cNvGrpSpPr/>
          <p:nvPr userDrawn="1"/>
        </p:nvGrpSpPr>
        <p:grpSpPr>
          <a:xfrm>
            <a:off x="2121901" y="5916039"/>
            <a:ext cx="3297283" cy="478800"/>
            <a:chOff x="1681316" y="5903648"/>
            <a:chExt cx="3297283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1681316" y="5903648"/>
              <a:ext cx="1625799" cy="478800"/>
            </a:xfrm>
            <a:prstGeom prst="roundRect">
              <a:avLst>
                <a:gd name="adj" fmla="val 61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/>
                <a:t>Patient</a:t>
              </a:r>
              <a:br>
                <a:rPr lang="en-US" sz="1000" b="1" dirty="0"/>
              </a:br>
              <a:r>
                <a:rPr lang="en-US" sz="1000" b="1" dirty="0"/>
                <a:t>Population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335280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Dermatologist Population</a:t>
              </a:r>
            </a:p>
          </p:txBody>
        </p:sp>
      </p:grp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03F94C76-4FCE-4466-8852-D6F857611951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4" name="Round Same Side Corner Rectangle 38">
            <a:extLst>
              <a:ext uri="{FF2B5EF4-FFF2-40B4-BE49-F238E27FC236}">
                <a16:creationId xmlns:a16="http://schemas.microsoft.com/office/drawing/2014/main" id="{895E1AFB-46F0-4E53-AC06-9D21F5DCDED8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Survey Population</a:t>
            </a:r>
          </a:p>
        </p:txBody>
      </p:sp>
      <p:sp>
        <p:nvSpPr>
          <p:cNvPr id="25" name="Round Same Side Corner Rectangle 39">
            <a:extLst>
              <a:ext uri="{FF2B5EF4-FFF2-40B4-BE49-F238E27FC236}">
                <a16:creationId xmlns:a16="http://schemas.microsoft.com/office/drawing/2014/main" id="{14F954E3-FA06-4D67-8DA6-BE70B5F86192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26" name="Round Same Side Corner Rectangle 40">
            <a:extLst>
              <a:ext uri="{FF2B5EF4-FFF2-40B4-BE49-F238E27FC236}">
                <a16:creationId xmlns:a16="http://schemas.microsoft.com/office/drawing/2014/main" id="{0C7A4F36-8B3E-48BF-8F84-9CB9E2FC774B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27" name="Round Same Side Corner Rectangle 41">
            <a:extLst>
              <a:ext uri="{FF2B5EF4-FFF2-40B4-BE49-F238E27FC236}">
                <a16:creationId xmlns:a16="http://schemas.microsoft.com/office/drawing/2014/main" id="{E943C021-FD0A-43DB-A4F6-555A4D3272F5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28" name="Round Same Side Corner Rectangle 42">
            <a:extLst>
              <a:ext uri="{FF2B5EF4-FFF2-40B4-BE49-F238E27FC236}">
                <a16:creationId xmlns:a16="http://schemas.microsoft.com/office/drawing/2014/main" id="{F6BC624E-D833-44B0-A613-091CA414CE72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9" name="Round Same Side Corner Rectangle 37">
            <a:extLst>
              <a:ext uri="{FF2B5EF4-FFF2-40B4-BE49-F238E27FC236}">
                <a16:creationId xmlns:a16="http://schemas.microsoft.com/office/drawing/2014/main" id="{602D2448-20C8-4767-B9EE-5B7AE9A8418F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:a16="http://schemas.microsoft.com/office/drawing/2014/main" id="{DD6DD592-F567-4D98-A801-3395D76B9F72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00738A-8471-42E9-83B0-6529C42C2B3F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4C52BC-AA8D-4607-8A52-EEB3D9D62182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6" action="ppaction://hlinksldjump"/>
            <a:extLst>
              <a:ext uri="{FF2B5EF4-FFF2-40B4-BE49-F238E27FC236}">
                <a16:creationId xmlns:a16="http://schemas.microsoft.com/office/drawing/2014/main" id="{FFF07317-47B2-41F0-89D5-3238CC5A7A32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7" action="ppaction://hlinksldjump"/>
            <a:extLst>
              <a:ext uri="{FF2B5EF4-FFF2-40B4-BE49-F238E27FC236}">
                <a16:creationId xmlns:a16="http://schemas.microsoft.com/office/drawing/2014/main" id="{88D8FF8F-F966-47CE-B62A-BC7EDB59117A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CE4D6FAE-D37F-4040-BE4F-E62279267134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AD0F72D0-8BBC-4DE0-9C26-9FA2FD8B2E07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81162523-C875-4296-8621-56D1BC8DDE6E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27E1028C-7A4B-4749-B585-0D569FD67ABC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12" action="ppaction://hlinksldjump"/>
            <a:extLst>
              <a:ext uri="{FF2B5EF4-FFF2-40B4-BE49-F238E27FC236}">
                <a16:creationId xmlns:a16="http://schemas.microsoft.com/office/drawing/2014/main" id="{D27C5778-7213-4B54-9B8D-A7F03A7F0253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3" action="ppaction://hlinksldjump"/>
            <a:extLst>
              <a:ext uri="{FF2B5EF4-FFF2-40B4-BE49-F238E27FC236}">
                <a16:creationId xmlns:a16="http://schemas.microsoft.com/office/drawing/2014/main" id="{F6B928D6-1C77-4D1C-BFF6-D814B03DDF84}"/>
              </a:ext>
            </a:extLst>
          </p:cNvPr>
          <p:cNvSpPr/>
          <p:nvPr userDrawn="1"/>
        </p:nvSpPr>
        <p:spPr>
          <a:xfrm>
            <a:off x="3813513" y="5951095"/>
            <a:ext cx="1560461" cy="3879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hlinkClick r:id="rId8" action="ppaction://hlinksldjump"/>
            <a:extLst>
              <a:ext uri="{FF2B5EF4-FFF2-40B4-BE49-F238E27FC236}">
                <a16:creationId xmlns:a16="http://schemas.microsoft.com/office/drawing/2014/main" id="{05BA9303-D30E-FF49-9608-9A6B30A7C5DC}"/>
              </a:ext>
            </a:extLst>
          </p:cNvPr>
          <p:cNvSpPr/>
          <p:nvPr userDrawn="1"/>
        </p:nvSpPr>
        <p:spPr>
          <a:xfrm>
            <a:off x="2161140" y="5951096"/>
            <a:ext cx="1525432" cy="433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9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Global Survey Population Topic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24F149-C8D5-6B4B-94F5-6B1D2A1C2105}"/>
              </a:ext>
            </a:extLst>
          </p:cNvPr>
          <p:cNvGrpSpPr/>
          <p:nvPr userDrawn="1"/>
        </p:nvGrpSpPr>
        <p:grpSpPr>
          <a:xfrm>
            <a:off x="2121901" y="5916039"/>
            <a:ext cx="3297283" cy="478800"/>
            <a:chOff x="1681316" y="5903648"/>
            <a:chExt cx="3297283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1681316" y="5903648"/>
              <a:ext cx="1625799" cy="478800"/>
            </a:xfrm>
            <a:prstGeom prst="roundRect">
              <a:avLst>
                <a:gd name="adj" fmla="val 61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/>
                <a:t>Patient</a:t>
              </a:r>
              <a:br>
                <a:rPr lang="en-US" sz="1000" b="1" dirty="0"/>
              </a:br>
              <a:r>
                <a:rPr lang="en-US" sz="1000" b="1" dirty="0"/>
                <a:t>Population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335280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Dermatologist Population</a:t>
              </a:r>
            </a:p>
          </p:txBody>
        </p:sp>
      </p:grp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02C2E0D6-1550-4DFF-9FA1-9D9FC7342653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4" name="Round Same Side Corner Rectangle 38">
            <a:extLst>
              <a:ext uri="{FF2B5EF4-FFF2-40B4-BE49-F238E27FC236}">
                <a16:creationId xmlns:a16="http://schemas.microsoft.com/office/drawing/2014/main" id="{B9C1723A-4C68-475F-9EB5-E690671767A5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Survey Population</a:t>
            </a:r>
          </a:p>
        </p:txBody>
      </p:sp>
      <p:sp>
        <p:nvSpPr>
          <p:cNvPr id="25" name="Round Same Side Corner Rectangle 39">
            <a:extLst>
              <a:ext uri="{FF2B5EF4-FFF2-40B4-BE49-F238E27FC236}">
                <a16:creationId xmlns:a16="http://schemas.microsoft.com/office/drawing/2014/main" id="{0A162F2C-C236-4E6C-A827-4310E87986AF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26" name="Round Same Side Corner Rectangle 40">
            <a:extLst>
              <a:ext uri="{FF2B5EF4-FFF2-40B4-BE49-F238E27FC236}">
                <a16:creationId xmlns:a16="http://schemas.microsoft.com/office/drawing/2014/main" id="{77D06FF7-382D-47F0-BE41-AFC0B6721DEB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27" name="Round Same Side Corner Rectangle 41">
            <a:extLst>
              <a:ext uri="{FF2B5EF4-FFF2-40B4-BE49-F238E27FC236}">
                <a16:creationId xmlns:a16="http://schemas.microsoft.com/office/drawing/2014/main" id="{BF0D69F6-BCFD-4447-8AD8-5624D8338687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28" name="Round Same Side Corner Rectangle 42">
            <a:extLst>
              <a:ext uri="{FF2B5EF4-FFF2-40B4-BE49-F238E27FC236}">
                <a16:creationId xmlns:a16="http://schemas.microsoft.com/office/drawing/2014/main" id="{E2AF885B-E164-4469-93C6-C69BE6FA2549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9" name="Round Same Side Corner Rectangle 37">
            <a:extLst>
              <a:ext uri="{FF2B5EF4-FFF2-40B4-BE49-F238E27FC236}">
                <a16:creationId xmlns:a16="http://schemas.microsoft.com/office/drawing/2014/main" id="{99549BFA-3BA4-46BC-B3E9-2B587F8A4D97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:a16="http://schemas.microsoft.com/office/drawing/2014/main" id="{784640F3-1828-4DD9-AACE-F66E543604CC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244D52-B5BE-45C7-AFBC-91E728A51EC9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0B330E-7269-44F6-819B-12F0BFF74A7C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6" action="ppaction://hlinksldjump"/>
            <a:extLst>
              <a:ext uri="{FF2B5EF4-FFF2-40B4-BE49-F238E27FC236}">
                <a16:creationId xmlns:a16="http://schemas.microsoft.com/office/drawing/2014/main" id="{2F79E034-E5C3-42F8-8616-7C11D5726889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7" action="ppaction://hlinksldjump"/>
            <a:extLst>
              <a:ext uri="{FF2B5EF4-FFF2-40B4-BE49-F238E27FC236}">
                <a16:creationId xmlns:a16="http://schemas.microsoft.com/office/drawing/2014/main" id="{BB886E4D-EB68-49C8-B4A3-038209C8FA23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8" action="ppaction://hlinksldjump"/>
            <a:extLst>
              <a:ext uri="{FF2B5EF4-FFF2-40B4-BE49-F238E27FC236}">
                <a16:creationId xmlns:a16="http://schemas.microsoft.com/office/drawing/2014/main" id="{3438B4E5-A87B-489A-9AB0-F674A0671904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9" action="ppaction://hlinksldjump"/>
            <a:extLst>
              <a:ext uri="{FF2B5EF4-FFF2-40B4-BE49-F238E27FC236}">
                <a16:creationId xmlns:a16="http://schemas.microsoft.com/office/drawing/2014/main" id="{1EB4FAEB-B31C-4D31-BE3C-CEEE0DFEC5DD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0" action="ppaction://hlinksldjump"/>
            <a:extLst>
              <a:ext uri="{FF2B5EF4-FFF2-40B4-BE49-F238E27FC236}">
                <a16:creationId xmlns:a16="http://schemas.microsoft.com/office/drawing/2014/main" id="{79278DE8-AFDD-425B-B203-BE9FE14FD92E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1" action="ppaction://hlinksldjump"/>
            <a:extLst>
              <a:ext uri="{FF2B5EF4-FFF2-40B4-BE49-F238E27FC236}">
                <a16:creationId xmlns:a16="http://schemas.microsoft.com/office/drawing/2014/main" id="{F60534CB-52F3-4C02-B221-EEAB424551B3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hlinkClick r:id="rId12" action="ppaction://hlinksldjump"/>
            <a:extLst>
              <a:ext uri="{FF2B5EF4-FFF2-40B4-BE49-F238E27FC236}">
                <a16:creationId xmlns:a16="http://schemas.microsoft.com/office/drawing/2014/main" id="{C585A368-25AE-4E28-9C5E-F749D84F6CF7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3" action="ppaction://hlinksldjump"/>
            <a:extLst>
              <a:ext uri="{FF2B5EF4-FFF2-40B4-BE49-F238E27FC236}">
                <a16:creationId xmlns:a16="http://schemas.microsoft.com/office/drawing/2014/main" id="{ACC9A899-0B41-4627-A8BA-9FC5B8DEC7F4}"/>
              </a:ext>
            </a:extLst>
          </p:cNvPr>
          <p:cNvSpPr/>
          <p:nvPr userDrawn="1"/>
        </p:nvSpPr>
        <p:spPr>
          <a:xfrm>
            <a:off x="3813513" y="5951095"/>
            <a:ext cx="1560461" cy="3879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8" action="ppaction://hlinksldjump"/>
            <a:extLst>
              <a:ext uri="{FF2B5EF4-FFF2-40B4-BE49-F238E27FC236}">
                <a16:creationId xmlns:a16="http://schemas.microsoft.com/office/drawing/2014/main" id="{003FB0D5-47EE-044A-A855-94B30BB32EFF}"/>
              </a:ext>
            </a:extLst>
          </p:cNvPr>
          <p:cNvSpPr/>
          <p:nvPr userDrawn="1"/>
        </p:nvSpPr>
        <p:spPr>
          <a:xfrm>
            <a:off x="2177088" y="5951096"/>
            <a:ext cx="1525432" cy="433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Global Survey Population Topic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24F149-C8D5-6B4B-94F5-6B1D2A1C2105}"/>
              </a:ext>
            </a:extLst>
          </p:cNvPr>
          <p:cNvGrpSpPr/>
          <p:nvPr userDrawn="1"/>
        </p:nvGrpSpPr>
        <p:grpSpPr>
          <a:xfrm>
            <a:off x="2121901" y="5916039"/>
            <a:ext cx="3297283" cy="478800"/>
            <a:chOff x="1681316" y="5903648"/>
            <a:chExt cx="3297283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1681316" y="5903648"/>
              <a:ext cx="1625799" cy="478800"/>
            </a:xfrm>
            <a:prstGeom prst="roundRect">
              <a:avLst>
                <a:gd name="adj" fmla="val 61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/>
                <a:t>Patient</a:t>
              </a:r>
              <a:br>
                <a:rPr lang="en-US" sz="1000" b="1" dirty="0"/>
              </a:br>
              <a:r>
                <a:rPr lang="en-US" sz="1000" b="1" dirty="0"/>
                <a:t>Population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335280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Dermatologist Population</a:t>
              </a:r>
            </a:p>
          </p:txBody>
        </p:sp>
      </p:grp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299DD4BD-EECC-461A-956D-F37FA40FBD5D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4" name="Round Same Side Corner Rectangle 38">
            <a:extLst>
              <a:ext uri="{FF2B5EF4-FFF2-40B4-BE49-F238E27FC236}">
                <a16:creationId xmlns:a16="http://schemas.microsoft.com/office/drawing/2014/main" id="{DDE1BDCB-598A-406F-AD16-16E5C3A540BF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Survey Population</a:t>
            </a:r>
          </a:p>
        </p:txBody>
      </p:sp>
      <p:sp>
        <p:nvSpPr>
          <p:cNvPr id="25" name="Round Same Side Corner Rectangle 39">
            <a:extLst>
              <a:ext uri="{FF2B5EF4-FFF2-40B4-BE49-F238E27FC236}">
                <a16:creationId xmlns:a16="http://schemas.microsoft.com/office/drawing/2014/main" id="{8C30DEA0-0B16-45CE-AC7B-6DC4AFC7FEF8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26" name="Round Same Side Corner Rectangle 40">
            <a:extLst>
              <a:ext uri="{FF2B5EF4-FFF2-40B4-BE49-F238E27FC236}">
                <a16:creationId xmlns:a16="http://schemas.microsoft.com/office/drawing/2014/main" id="{0EC73280-C5E2-497D-89E1-65F335475573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27" name="Round Same Side Corner Rectangle 41">
            <a:extLst>
              <a:ext uri="{FF2B5EF4-FFF2-40B4-BE49-F238E27FC236}">
                <a16:creationId xmlns:a16="http://schemas.microsoft.com/office/drawing/2014/main" id="{9304EBC0-9CDA-4C99-8DB6-DD0F9B77788A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28" name="Round Same Side Corner Rectangle 42">
            <a:extLst>
              <a:ext uri="{FF2B5EF4-FFF2-40B4-BE49-F238E27FC236}">
                <a16:creationId xmlns:a16="http://schemas.microsoft.com/office/drawing/2014/main" id="{2A51E270-B6AA-4AD4-A5A5-D582FEBC5ECD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9" name="Round Same Side Corner Rectangle 37">
            <a:extLst>
              <a:ext uri="{FF2B5EF4-FFF2-40B4-BE49-F238E27FC236}">
                <a16:creationId xmlns:a16="http://schemas.microsoft.com/office/drawing/2014/main" id="{33E06B84-A181-48F4-A014-5BCDFDBF6790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:a16="http://schemas.microsoft.com/office/drawing/2014/main" id="{0279CA9F-F737-4988-B776-EF49DE7822AB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032F1-48E8-4B8F-9147-4B4C74C42018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7C90080-487A-49BF-903B-67D9C4760A0D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6" action="ppaction://hlinksldjump"/>
            <a:extLst>
              <a:ext uri="{FF2B5EF4-FFF2-40B4-BE49-F238E27FC236}">
                <a16:creationId xmlns:a16="http://schemas.microsoft.com/office/drawing/2014/main" id="{1388ACDA-45BE-4242-955B-C3E3FE4CBD18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7" action="ppaction://hlinksldjump"/>
            <a:extLst>
              <a:ext uri="{FF2B5EF4-FFF2-40B4-BE49-F238E27FC236}">
                <a16:creationId xmlns:a16="http://schemas.microsoft.com/office/drawing/2014/main" id="{20C425AD-53A3-474F-9A29-1951EB6A910E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FB1E8EFD-4C12-4C23-8964-FB5F6B8A88FB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6B4FF588-1FE7-472D-8FC2-82CA00A9D8E0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3A0543C1-2260-4FDA-BB97-A87EE6EDE6AB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5736EEEB-1B0D-44C0-AD6C-2065116FAE4F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12" action="ppaction://hlinksldjump"/>
            <a:extLst>
              <a:ext uri="{FF2B5EF4-FFF2-40B4-BE49-F238E27FC236}">
                <a16:creationId xmlns:a16="http://schemas.microsoft.com/office/drawing/2014/main" id="{48BF3ED7-5702-4956-A363-66F163A69B46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3" action="ppaction://hlinksldjump"/>
            <a:extLst>
              <a:ext uri="{FF2B5EF4-FFF2-40B4-BE49-F238E27FC236}">
                <a16:creationId xmlns:a16="http://schemas.microsoft.com/office/drawing/2014/main" id="{BEC32FAC-A402-495B-9FE4-F9F39540DB55}"/>
              </a:ext>
            </a:extLst>
          </p:cNvPr>
          <p:cNvSpPr/>
          <p:nvPr userDrawn="1"/>
        </p:nvSpPr>
        <p:spPr>
          <a:xfrm>
            <a:off x="3813513" y="5951095"/>
            <a:ext cx="1560461" cy="3879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8" action="ppaction://hlinksldjump"/>
            <a:extLst>
              <a:ext uri="{FF2B5EF4-FFF2-40B4-BE49-F238E27FC236}">
                <a16:creationId xmlns:a16="http://schemas.microsoft.com/office/drawing/2014/main" id="{AF4F7BDA-335C-FC4C-97AC-3254DA8857AE}"/>
              </a:ext>
            </a:extLst>
          </p:cNvPr>
          <p:cNvSpPr/>
          <p:nvPr userDrawn="1"/>
        </p:nvSpPr>
        <p:spPr>
          <a:xfrm>
            <a:off x="2193036" y="5951096"/>
            <a:ext cx="1525432" cy="433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Global Survey Population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AD7B-F421-A541-A8E8-863C2124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356" y="1"/>
            <a:ext cx="10515600" cy="941958"/>
          </a:xfrm>
        </p:spPr>
        <p:txBody>
          <a:bodyPr bIns="91440" anchor="b" anchorCtr="0">
            <a:noAutofit/>
          </a:bodyPr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20C8-B124-6F49-B715-8DF8855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253330"/>
            <a:ext cx="11403506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6666AB-01E7-F449-B2C7-3F6FDFC2D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879" y="6490301"/>
            <a:ext cx="139700" cy="25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6CB0D-AF16-754C-9BF7-2319820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8981" y="6490301"/>
            <a:ext cx="139700" cy="25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8399C-B64F-C24E-8058-62F14D2E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40" y="6477601"/>
            <a:ext cx="355600" cy="279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E2ADCE-23D3-4BE8-892D-5913D7D90703}"/>
              </a:ext>
            </a:extLst>
          </p:cNvPr>
          <p:cNvGrpSpPr/>
          <p:nvPr userDrawn="1"/>
        </p:nvGrpSpPr>
        <p:grpSpPr>
          <a:xfrm>
            <a:off x="2121901" y="5916039"/>
            <a:ext cx="3297283" cy="478800"/>
            <a:chOff x="1681316" y="5903648"/>
            <a:chExt cx="3297283" cy="478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5F04B0-43E0-984A-AC48-F9810F179DFD}"/>
                </a:ext>
              </a:extLst>
            </p:cNvPr>
            <p:cNvSpPr/>
            <p:nvPr userDrawn="1"/>
          </p:nvSpPr>
          <p:spPr>
            <a:xfrm>
              <a:off x="1681316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Patient</a:t>
              </a:r>
              <a:br>
                <a:rPr lang="en-US" sz="1000" b="1" dirty="0">
                  <a:solidFill>
                    <a:schemeClr val="tx2"/>
                  </a:solidFill>
                </a:rPr>
              </a:br>
              <a:r>
                <a:rPr lang="en-US" sz="1000" b="1" dirty="0">
                  <a:solidFill>
                    <a:schemeClr val="tx2"/>
                  </a:solidFill>
                </a:rPr>
                <a:t>Population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A256523-5EA1-9A46-BC80-62864F74757F}"/>
                </a:ext>
              </a:extLst>
            </p:cNvPr>
            <p:cNvSpPr/>
            <p:nvPr userDrawn="1"/>
          </p:nvSpPr>
          <p:spPr>
            <a:xfrm>
              <a:off x="3352800" y="5903648"/>
              <a:ext cx="1625799" cy="478800"/>
            </a:xfrm>
            <a:prstGeom prst="roundRect">
              <a:avLst>
                <a:gd name="adj" fmla="val 614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Dermatologist Population</a:t>
              </a:r>
            </a:p>
          </p:txBody>
        </p:sp>
      </p:grp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190B5948-3D6E-4E8B-95F1-03983051752A}"/>
              </a:ext>
            </a:extLst>
          </p:cNvPr>
          <p:cNvSpPr/>
          <p:nvPr userDrawn="1"/>
        </p:nvSpPr>
        <p:spPr>
          <a:xfrm>
            <a:off x="0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E2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Executive</a:t>
            </a:r>
            <a:b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24" name="Round Same Side Corner Rectangle 38">
            <a:extLst>
              <a:ext uri="{FF2B5EF4-FFF2-40B4-BE49-F238E27FC236}">
                <a16:creationId xmlns:a16="http://schemas.microsoft.com/office/drawing/2014/main" id="{ACD6247B-F722-411E-B973-AF8C8AC8AFD9}"/>
              </a:ext>
            </a:extLst>
          </p:cNvPr>
          <p:cNvSpPr/>
          <p:nvPr userDrawn="1"/>
        </p:nvSpPr>
        <p:spPr>
          <a:xfrm>
            <a:off x="3042122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rgbClr val="08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Global </a:t>
            </a:r>
          </a:p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Survey Population</a:t>
            </a:r>
          </a:p>
        </p:txBody>
      </p:sp>
      <p:sp>
        <p:nvSpPr>
          <p:cNvPr id="25" name="Round Same Side Corner Rectangle 39">
            <a:extLst>
              <a:ext uri="{FF2B5EF4-FFF2-40B4-BE49-F238E27FC236}">
                <a16:creationId xmlns:a16="http://schemas.microsoft.com/office/drawing/2014/main" id="{D20C3185-080E-4940-B967-B7A45E95B969}"/>
              </a:ext>
            </a:extLst>
          </p:cNvPr>
          <p:cNvSpPr/>
          <p:nvPr userDrawn="1"/>
        </p:nvSpPr>
        <p:spPr>
          <a:xfrm>
            <a:off x="4563183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</a:rPr>
              <a:t>Psoriasis Results</a:t>
            </a:r>
          </a:p>
        </p:txBody>
      </p:sp>
      <p:sp>
        <p:nvSpPr>
          <p:cNvPr id="26" name="Round Same Side Corner Rectangle 40">
            <a:extLst>
              <a:ext uri="{FF2B5EF4-FFF2-40B4-BE49-F238E27FC236}">
                <a16:creationId xmlns:a16="http://schemas.microsoft.com/office/drawing/2014/main" id="{70B193D6-6104-4F27-916F-76B61EFBDB43}"/>
              </a:ext>
            </a:extLst>
          </p:cNvPr>
          <p:cNvSpPr/>
          <p:nvPr userDrawn="1"/>
        </p:nvSpPr>
        <p:spPr>
          <a:xfrm>
            <a:off x="6084244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 Psoriatic </a:t>
            </a:r>
          </a:p>
          <a:p>
            <a:pPr algn="ctr"/>
            <a:r>
              <a:rPr lang="en-US" sz="1000" b="1">
                <a:solidFill>
                  <a:schemeClr val="tx2"/>
                </a:solidFill>
              </a:rPr>
              <a:t>Arthritis Results</a:t>
            </a:r>
          </a:p>
        </p:txBody>
      </p:sp>
      <p:sp>
        <p:nvSpPr>
          <p:cNvPr id="27" name="Round Same Side Corner Rectangle 41">
            <a:extLst>
              <a:ext uri="{FF2B5EF4-FFF2-40B4-BE49-F238E27FC236}">
                <a16:creationId xmlns:a16="http://schemas.microsoft.com/office/drawing/2014/main" id="{3098A96F-721A-467E-97E0-FF2D84F14145}"/>
              </a:ext>
            </a:extLst>
          </p:cNvPr>
          <p:cNvSpPr/>
          <p:nvPr userDrawn="1"/>
        </p:nvSpPr>
        <p:spPr>
          <a:xfrm>
            <a:off x="760530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Global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MAPP➔UPLIFT</a:t>
            </a:r>
          </a:p>
        </p:txBody>
      </p:sp>
      <p:sp>
        <p:nvSpPr>
          <p:cNvPr id="28" name="Round Same Side Corner Rectangle 42">
            <a:extLst>
              <a:ext uri="{FF2B5EF4-FFF2-40B4-BE49-F238E27FC236}">
                <a16:creationId xmlns:a16="http://schemas.microsoft.com/office/drawing/2014/main" id="{447048CA-E1D1-4CFD-9D5D-97A4AE387231}"/>
              </a:ext>
            </a:extLst>
          </p:cNvPr>
          <p:cNvSpPr/>
          <p:nvPr userDrawn="1"/>
        </p:nvSpPr>
        <p:spPr>
          <a:xfrm>
            <a:off x="9126365" y="6427624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US</a:t>
            </a:r>
            <a:br>
              <a:rPr lang="en-US" sz="1000" b="1">
                <a:solidFill>
                  <a:schemeClr val="tx2"/>
                </a:solidFill>
              </a:rPr>
            </a:br>
            <a:r>
              <a:rPr lang="en-US" sz="1000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9" name="Round Same Side Corner Rectangle 37">
            <a:extLst>
              <a:ext uri="{FF2B5EF4-FFF2-40B4-BE49-F238E27FC236}">
                <a16:creationId xmlns:a16="http://schemas.microsoft.com/office/drawing/2014/main" id="{2EA7D7B8-A03B-4F22-87AB-763D0EE75311}"/>
              </a:ext>
            </a:extLst>
          </p:cNvPr>
          <p:cNvSpPr/>
          <p:nvPr userDrawn="1"/>
        </p:nvSpPr>
        <p:spPr>
          <a:xfrm>
            <a:off x="1521061" y="6427623"/>
            <a:ext cx="1456842" cy="430376"/>
          </a:xfrm>
          <a:prstGeom prst="round2SameRect">
            <a:avLst>
              <a:gd name="adj1" fmla="val 75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Background and Study Methodology</a:t>
            </a:r>
          </a:p>
        </p:txBody>
      </p:sp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:a16="http://schemas.microsoft.com/office/drawing/2014/main" id="{868B4624-BE7D-495C-8A57-ABA8A92BF5DC}"/>
              </a:ext>
            </a:extLst>
          </p:cNvPr>
          <p:cNvSpPr/>
          <p:nvPr userDrawn="1"/>
        </p:nvSpPr>
        <p:spPr>
          <a:xfrm>
            <a:off x="11575143" y="6427623"/>
            <a:ext cx="616857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6E14B-7550-4CA7-A694-1198CF3AA2B2}"/>
              </a:ext>
            </a:extLst>
          </p:cNvPr>
          <p:cNvSpPr/>
          <p:nvPr userDrawn="1"/>
        </p:nvSpPr>
        <p:spPr>
          <a:xfrm>
            <a:off x="11145982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0932BE-A728-45C4-AD93-AF777E81C4D5}"/>
              </a:ext>
            </a:extLst>
          </p:cNvPr>
          <p:cNvSpPr/>
          <p:nvPr userDrawn="1"/>
        </p:nvSpPr>
        <p:spPr>
          <a:xfrm>
            <a:off x="10814524" y="6427623"/>
            <a:ext cx="310498" cy="4303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6" action="ppaction://hlinksldjump"/>
            <a:extLst>
              <a:ext uri="{FF2B5EF4-FFF2-40B4-BE49-F238E27FC236}">
                <a16:creationId xmlns:a16="http://schemas.microsoft.com/office/drawing/2014/main" id="{90AD83D4-5FA4-4A4E-BF9C-A4E086A42F5F}"/>
              </a:ext>
            </a:extLst>
          </p:cNvPr>
          <p:cNvSpPr/>
          <p:nvPr userDrawn="1"/>
        </p:nvSpPr>
        <p:spPr>
          <a:xfrm>
            <a:off x="37475" y="6450108"/>
            <a:ext cx="141916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id="{81E3E16F-AA8B-4F55-AA2C-18331F5178AB}"/>
              </a:ext>
            </a:extLst>
          </p:cNvPr>
          <p:cNvSpPr/>
          <p:nvPr userDrawn="1"/>
        </p:nvSpPr>
        <p:spPr>
          <a:xfrm>
            <a:off x="1542899" y="6450108"/>
            <a:ext cx="143500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8" action="ppaction://hlinksldjump"/>
            <a:extLst>
              <a:ext uri="{FF2B5EF4-FFF2-40B4-BE49-F238E27FC236}">
                <a16:creationId xmlns:a16="http://schemas.microsoft.com/office/drawing/2014/main" id="{552CB1C0-EFFB-41A6-B875-33417AC3E578}"/>
              </a:ext>
            </a:extLst>
          </p:cNvPr>
          <p:cNvSpPr/>
          <p:nvPr userDrawn="1"/>
        </p:nvSpPr>
        <p:spPr>
          <a:xfrm>
            <a:off x="3090902" y="6450108"/>
            <a:ext cx="1352838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9" action="ppaction://hlinksldjump"/>
            <a:extLst>
              <a:ext uri="{FF2B5EF4-FFF2-40B4-BE49-F238E27FC236}">
                <a16:creationId xmlns:a16="http://schemas.microsoft.com/office/drawing/2014/main" id="{1314C13D-AF71-4BE8-A113-743D2D6E6DAA}"/>
              </a:ext>
            </a:extLst>
          </p:cNvPr>
          <p:cNvSpPr/>
          <p:nvPr userDrawn="1"/>
        </p:nvSpPr>
        <p:spPr>
          <a:xfrm>
            <a:off x="4630895" y="6450108"/>
            <a:ext cx="1295633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rId10" action="ppaction://hlinksldjump"/>
            <a:extLst>
              <a:ext uri="{FF2B5EF4-FFF2-40B4-BE49-F238E27FC236}">
                <a16:creationId xmlns:a16="http://schemas.microsoft.com/office/drawing/2014/main" id="{2A7F7B78-093F-4747-A50E-0C91C85D073E}"/>
              </a:ext>
            </a:extLst>
          </p:cNvPr>
          <p:cNvSpPr/>
          <p:nvPr userDrawn="1"/>
        </p:nvSpPr>
        <p:spPr>
          <a:xfrm>
            <a:off x="6131846" y="6450108"/>
            <a:ext cx="1409240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11" action="ppaction://hlinksldjump"/>
            <a:extLst>
              <a:ext uri="{FF2B5EF4-FFF2-40B4-BE49-F238E27FC236}">
                <a16:creationId xmlns:a16="http://schemas.microsoft.com/office/drawing/2014/main" id="{91F44BFD-8BAB-4678-88C3-FC9FD1D5C525}"/>
              </a:ext>
            </a:extLst>
          </p:cNvPr>
          <p:cNvSpPr/>
          <p:nvPr userDrawn="1"/>
        </p:nvSpPr>
        <p:spPr>
          <a:xfrm>
            <a:off x="7655467" y="6450108"/>
            <a:ext cx="1351455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12" action="ppaction://hlinksldjump"/>
            <a:extLst>
              <a:ext uri="{FF2B5EF4-FFF2-40B4-BE49-F238E27FC236}">
                <a16:creationId xmlns:a16="http://schemas.microsoft.com/office/drawing/2014/main" id="{D5A473E1-5F56-48A5-8245-6271C7D87541}"/>
              </a:ext>
            </a:extLst>
          </p:cNvPr>
          <p:cNvSpPr/>
          <p:nvPr userDrawn="1"/>
        </p:nvSpPr>
        <p:spPr>
          <a:xfrm>
            <a:off x="9182641" y="6450108"/>
            <a:ext cx="1325464" cy="384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3" action="ppaction://hlinksldjump"/>
            <a:extLst>
              <a:ext uri="{FF2B5EF4-FFF2-40B4-BE49-F238E27FC236}">
                <a16:creationId xmlns:a16="http://schemas.microsoft.com/office/drawing/2014/main" id="{F8A08D2C-CC1F-49F9-8B8F-B3BC74B67696}"/>
              </a:ext>
            </a:extLst>
          </p:cNvPr>
          <p:cNvSpPr/>
          <p:nvPr userDrawn="1"/>
        </p:nvSpPr>
        <p:spPr>
          <a:xfrm>
            <a:off x="3813513" y="6155439"/>
            <a:ext cx="1560461" cy="3879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hlinkClick r:id="rId8" action="ppaction://hlinksldjump"/>
            <a:extLst>
              <a:ext uri="{FF2B5EF4-FFF2-40B4-BE49-F238E27FC236}">
                <a16:creationId xmlns:a16="http://schemas.microsoft.com/office/drawing/2014/main" id="{A4D76B36-A98A-C743-B27B-E773F354D2A5}"/>
              </a:ext>
            </a:extLst>
          </p:cNvPr>
          <p:cNvSpPr/>
          <p:nvPr userDrawn="1"/>
        </p:nvSpPr>
        <p:spPr>
          <a:xfrm>
            <a:off x="2193036" y="5951096"/>
            <a:ext cx="1525432" cy="433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9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B78AF3-25AE-41DB-80E3-1AFEEFED0097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rcRect/>
          <a:stretch/>
        </p:blipFill>
        <p:spPr>
          <a:xfrm>
            <a:off x="5417" y="0"/>
            <a:ext cx="1218658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24D89-6201-1B42-8D9C-6385E7D2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8950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10645-9D2F-344C-93F1-56D3DB478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6" y="1251985"/>
            <a:ext cx="11383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C3C89-0D35-C74D-A431-29F6AFEE8172}"/>
              </a:ext>
            </a:extLst>
          </p:cNvPr>
          <p:cNvSpPr txBox="1"/>
          <p:nvPr userDrawn="1"/>
        </p:nvSpPr>
        <p:spPr>
          <a:xfrm>
            <a:off x="11725927" y="6069241"/>
            <a:ext cx="552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8E3D09-EC8F-AF47-A9D7-1480F17002B9}" type="slidenum">
              <a:rPr lang="en-US" sz="800" smtClean="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2917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79" r:id="rId6"/>
    <p:sldLayoutId id="2147483680" r:id="rId7"/>
    <p:sldLayoutId id="2147483681" r:id="rId8"/>
    <p:sldLayoutId id="2147483659" r:id="rId9"/>
    <p:sldLayoutId id="2147483660" r:id="rId10"/>
    <p:sldLayoutId id="2147483682" r:id="rId11"/>
    <p:sldLayoutId id="2147483686" r:id="rId12"/>
    <p:sldLayoutId id="2147483661" r:id="rId13"/>
    <p:sldLayoutId id="2147483687" r:id="rId14"/>
    <p:sldLayoutId id="2147483688" r:id="rId15"/>
    <p:sldLayoutId id="2147483662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5" r:id="rId22"/>
    <p:sldLayoutId id="2147483663" r:id="rId23"/>
    <p:sldLayoutId id="2147483696" r:id="rId24"/>
    <p:sldLayoutId id="2147483723" r:id="rId25"/>
    <p:sldLayoutId id="2147483697" r:id="rId26"/>
    <p:sldLayoutId id="2147483664" r:id="rId27"/>
    <p:sldLayoutId id="2147483698" r:id="rId28"/>
    <p:sldLayoutId id="2147483665" r:id="rId29"/>
    <p:sldLayoutId id="2147483703" r:id="rId30"/>
    <p:sldLayoutId id="2147483704" r:id="rId31"/>
    <p:sldLayoutId id="2147483724" r:id="rId32"/>
    <p:sldLayoutId id="2147483666" r:id="rId33"/>
    <p:sldLayoutId id="2147483667" r:id="rId34"/>
    <p:sldLayoutId id="2147483668" r:id="rId35"/>
    <p:sldLayoutId id="2147483669" r:id="rId36"/>
    <p:sldLayoutId id="2147483714" r:id="rId37"/>
    <p:sldLayoutId id="2147483715" r:id="rId38"/>
    <p:sldLayoutId id="2147483670" r:id="rId39"/>
    <p:sldLayoutId id="2147483671" r:id="rId40"/>
    <p:sldLayoutId id="2147483716" r:id="rId41"/>
    <p:sldLayoutId id="2147483672" r:id="rId42"/>
    <p:sldLayoutId id="2147483673" r:id="rId43"/>
    <p:sldLayoutId id="2147483717" r:id="rId44"/>
    <p:sldLayoutId id="2147483674" r:id="rId45"/>
    <p:sldLayoutId id="2147483718" r:id="rId46"/>
    <p:sldLayoutId id="2147483654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161925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52475" indent="-177800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73138" indent="-161925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70000" indent="-177800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94" userDrawn="1">
          <p15:clr>
            <a:srgbClr val="F26B43"/>
          </p15:clr>
        </p15:guide>
        <p15:guide id="4" pos="2582" userDrawn="1">
          <p15:clr>
            <a:srgbClr val="F26B43"/>
          </p15:clr>
        </p15:guide>
        <p15:guide id="5" pos="2696" userDrawn="1">
          <p15:clr>
            <a:srgbClr val="F26B43"/>
          </p15:clr>
        </p15:guide>
        <p15:guide id="6" pos="4983" userDrawn="1">
          <p15:clr>
            <a:srgbClr val="F26B43"/>
          </p15:clr>
        </p15:guide>
        <p15:guide id="7" pos="5097" userDrawn="1">
          <p15:clr>
            <a:srgbClr val="F26B43"/>
          </p15:clr>
        </p15:guide>
        <p15:guide id="8" pos="7385" userDrawn="1">
          <p15:clr>
            <a:srgbClr val="F26B43"/>
          </p15:clr>
        </p15:guide>
        <p15:guide id="9" orient="horz" userDrawn="1">
          <p15:clr>
            <a:srgbClr val="F26B43"/>
          </p15:clr>
        </p15:guide>
        <p15:guide id="10" orient="horz" pos="4320" userDrawn="1">
          <p15:clr>
            <a:srgbClr val="F26B43"/>
          </p15:clr>
        </p15:guide>
        <p15:guide id="11" orient="horz" pos="612" userDrawn="1">
          <p15:clr>
            <a:srgbClr val="F26B43"/>
          </p15:clr>
        </p15:guide>
        <p15:guide id="12" orient="horz" pos="1477" userDrawn="1">
          <p15:clr>
            <a:srgbClr val="F26B43"/>
          </p15:clr>
        </p15:guide>
        <p15:guide id="13" orient="horz" pos="1591" userDrawn="1">
          <p15:clr>
            <a:srgbClr val="F26B43"/>
          </p15:clr>
        </p15:guide>
        <p15:guide id="14" orient="horz" pos="2456" userDrawn="1">
          <p15:clr>
            <a:srgbClr val="F26B43"/>
          </p15:clr>
        </p15:guide>
        <p15:guide id="15" orient="horz" pos="2570" userDrawn="1">
          <p15:clr>
            <a:srgbClr val="F26B43"/>
          </p15:clr>
        </p15:guide>
        <p15:guide id="16" orient="horz" pos="3435" userDrawn="1">
          <p15:clr>
            <a:srgbClr val="F26B43"/>
          </p15:clr>
        </p15:guide>
        <p15:guide id="17" pos="3840" userDrawn="1">
          <p15:clr>
            <a:srgbClr val="FDE53C"/>
          </p15:clr>
        </p15:guide>
        <p15:guide id="18" pos="5769" userDrawn="1">
          <p15:clr>
            <a:srgbClr val="FDE53C"/>
          </p15:clr>
        </p15:guide>
        <p15:guide id="19" pos="1920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1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chart" Target="../charts/chart15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chart" Target="../charts/chart41.xml"/><Relationship Id="rId7" Type="http://schemas.openxmlformats.org/officeDocument/2006/relationships/chart" Target="../charts/chart4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slide" Target="slide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4DB55-D02C-CA45-9D08-90FF004378C9}"/>
              </a:ext>
            </a:extLst>
          </p:cNvPr>
          <p:cNvSpPr/>
          <p:nvPr/>
        </p:nvSpPr>
        <p:spPr>
          <a:xfrm>
            <a:off x="4366260" y="4279283"/>
            <a:ext cx="3459480" cy="6096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Touch to begin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DE7B3-CE58-4CAD-92B5-CE0486437FFF}"/>
              </a:ext>
            </a:extLst>
          </p:cNvPr>
          <p:cNvSpPr txBox="1"/>
          <p:nvPr/>
        </p:nvSpPr>
        <p:spPr>
          <a:xfrm>
            <a:off x="0" y="6488668"/>
            <a:ext cx="3675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>
                <a:solidFill>
                  <a:srgbClr val="303030"/>
                </a:solidFill>
                <a:effectLst/>
              </a:rPr>
              <a:t>© 2022 Amgen Inc. All rights reserved. USA-407-82243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130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DDFC-4C81-AB48-A5CB-8047FB61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941958"/>
          </a:xfrm>
        </p:spPr>
        <p:txBody>
          <a:bodyPr/>
          <a:lstStyle/>
          <a:p>
            <a:r>
              <a:rPr lang="en-US" dirty="0"/>
              <a:t>Among Patients With PsO Alone: Joint Pain, Involvement of ≤ 4 Joints, and PEST Scores Warranting Rheumatologist Referral Were Common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424BD-D47F-AE44-8638-A731E19083D5}"/>
              </a:ext>
            </a:extLst>
          </p:cNvPr>
          <p:cNvSpPr/>
          <p:nvPr/>
        </p:nvSpPr>
        <p:spPr>
          <a:xfrm>
            <a:off x="495300" y="5269711"/>
            <a:ext cx="11228389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defRPr/>
            </a:pPr>
            <a:r>
              <a:rPr lang="en-US" sz="800" dirty="0">
                <a:solidFill>
                  <a:srgbClr val="404040"/>
                </a:solidFill>
              </a:rPr>
              <a:t>*Among patients with PsO and no PsA diagnosis who experienced joint discomfort (n = 1,485);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Polyarticular involvement: &gt; 4 joints affected; Oligoarticular involvement: ≤ 4 joints affected; </a:t>
            </a:r>
            <a:r>
              <a:rPr lang="en-US" sz="800" baseline="30000" dirty="0">
                <a:solidFill>
                  <a:srgbClr val="404040"/>
                </a:solidFill>
              </a:rPr>
              <a:t>‡</a:t>
            </a:r>
            <a:r>
              <a:rPr lang="en-US" sz="800" dirty="0">
                <a:solidFill>
                  <a:srgbClr val="404040"/>
                </a:solidFill>
              </a:rPr>
              <a:t>PEST score ≥ 3 indicates that referral to a rheumatologist should be considered; </a:t>
            </a:r>
            <a:r>
              <a:rPr lang="en-US" sz="800" baseline="30000" dirty="0">
                <a:solidFill>
                  <a:srgbClr val="404040"/>
                </a:solidFill>
              </a:rPr>
              <a:t>2 §</a:t>
            </a:r>
            <a:r>
              <a:rPr lang="en-US" sz="800" dirty="0">
                <a:solidFill>
                  <a:srgbClr val="404040"/>
                </a:solidFill>
              </a:rPr>
              <a:t>33% responded “none of the above” and 4% responded “not sure”.</a:t>
            </a:r>
          </a:p>
          <a:p>
            <a:pPr lvl="0">
              <a:defRPr/>
            </a:pPr>
            <a:r>
              <a:rPr lang="en-US" sz="800" dirty="0">
                <a:solidFill>
                  <a:srgbClr val="404040"/>
                </a:solidFill>
              </a:rPr>
              <a:t>PEST = Psoriasis Epidemiology Screening Tool; PsA = psoriatic arthritis; PsO = psoriasis.</a:t>
            </a:r>
          </a:p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; 2. Ibrahim GH,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Clin Exp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Rheumatol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2009;27:469-</a:t>
            </a:r>
            <a:r>
              <a:rPr lang="en-US" sz="800" dirty="0">
                <a:solidFill>
                  <a:srgbClr val="404040"/>
                </a:solidFill>
              </a:rPr>
              <a:t>474.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CEEC2-E76A-7347-8A62-9F4B53D166D2}"/>
              </a:ext>
            </a:extLst>
          </p:cNvPr>
          <p:cNvSpPr txBox="1"/>
          <p:nvPr/>
        </p:nvSpPr>
        <p:spPr>
          <a:xfrm>
            <a:off x="7143712" y="1162830"/>
            <a:ext cx="485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Proportion of Patients With PEST Score ≥ 3 Among Patients With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Alone, by Joint Involvement 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1,2,</a:t>
            </a:r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400" b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‡</a:t>
            </a: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A3148E-5020-401A-B1E1-341FDB847B62}"/>
              </a:ext>
            </a:extLst>
          </p:cNvPr>
          <p:cNvGrpSpPr/>
          <p:nvPr/>
        </p:nvGrpSpPr>
        <p:grpSpPr>
          <a:xfrm>
            <a:off x="7389045" y="1833716"/>
            <a:ext cx="4388990" cy="2512506"/>
            <a:chOff x="7389045" y="1630323"/>
            <a:chExt cx="4388990" cy="2512506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FE69C26F-83FF-F640-9E4F-4306C92514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49024580"/>
                </p:ext>
              </p:extLst>
            </p:nvPr>
          </p:nvGraphicFramePr>
          <p:xfrm>
            <a:off x="7893798" y="1630323"/>
            <a:ext cx="3845327" cy="2512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E65FAD-28AB-C94B-AE66-75BBB3328E41}"/>
                </a:ext>
              </a:extLst>
            </p:cNvPr>
            <p:cNvSpPr txBox="1"/>
            <p:nvPr/>
          </p:nvSpPr>
          <p:spPr>
            <a:xfrm>
              <a:off x="9171397" y="3228792"/>
              <a:ext cx="1357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n = 942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4D8D1E-C34C-B042-9EBB-A30966B59957}"/>
                </a:ext>
              </a:extLst>
            </p:cNvPr>
            <p:cNvSpPr txBox="1"/>
            <p:nvPr/>
          </p:nvSpPr>
          <p:spPr>
            <a:xfrm>
              <a:off x="10420159" y="3228792"/>
              <a:ext cx="1357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n = 543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3DFEB6-6163-D244-8FD0-E1C3664792B8}"/>
                </a:ext>
              </a:extLst>
            </p:cNvPr>
            <p:cNvSpPr txBox="1"/>
            <p:nvPr/>
          </p:nvSpPr>
          <p:spPr>
            <a:xfrm>
              <a:off x="7840603" y="3228792"/>
              <a:ext cx="1357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n = 1,485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8B1D6F-B480-544A-9256-9318D834B9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5819" y="1853482"/>
              <a:ext cx="0" cy="218509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C63B75-1363-1046-A2FA-23031F8BA628}"/>
                </a:ext>
              </a:extLst>
            </p:cNvPr>
            <p:cNvSpPr txBox="1"/>
            <p:nvPr/>
          </p:nvSpPr>
          <p:spPr>
            <a:xfrm rot="16200000">
              <a:off x="6694947" y="2481043"/>
              <a:ext cx="1819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Percentage of patients with PEST score ≥ 3</a:t>
              </a:r>
              <a:endParaRPr lang="en-US" sz="1100" ker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AAB183F-01D3-C94D-8F34-54DD5D07F8A7}"/>
              </a:ext>
            </a:extLst>
          </p:cNvPr>
          <p:cNvSpPr txBox="1"/>
          <p:nvPr/>
        </p:nvSpPr>
        <p:spPr>
          <a:xfrm>
            <a:off x="336468" y="1162830"/>
            <a:ext cx="318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Joint Pain Among Patients With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Alone (n = 2,550) 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5A595-87DB-4947-B5B0-F5D7A558598B}"/>
              </a:ext>
            </a:extLst>
          </p:cNvPr>
          <p:cNvSpPr txBox="1"/>
          <p:nvPr/>
        </p:nvSpPr>
        <p:spPr>
          <a:xfrm>
            <a:off x="3560492" y="1162830"/>
            <a:ext cx="35323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Degree of Joint Involvement in Patients With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Alone and Joint Pain 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AD319D-4F54-DD41-B7EA-7EABED69DB78}"/>
              </a:ext>
            </a:extLst>
          </p:cNvPr>
          <p:cNvGrpSpPr/>
          <p:nvPr/>
        </p:nvGrpSpPr>
        <p:grpSpPr>
          <a:xfrm>
            <a:off x="3274345" y="1945248"/>
            <a:ext cx="3787800" cy="2425680"/>
            <a:chOff x="3274345" y="1945248"/>
            <a:chExt cx="3787800" cy="24256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39DA3F4-0A0A-9040-AE95-182E03B94A93}"/>
                </a:ext>
              </a:extLst>
            </p:cNvPr>
            <p:cNvGrpSpPr/>
            <p:nvPr/>
          </p:nvGrpSpPr>
          <p:grpSpPr>
            <a:xfrm>
              <a:off x="3274345" y="1945248"/>
              <a:ext cx="3787800" cy="2425680"/>
              <a:chOff x="-99343" y="2310927"/>
              <a:chExt cx="3787800" cy="2425680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id="{D0FC6244-CAC3-1848-94D4-1B007772C11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10677412"/>
                  </p:ext>
                </p:extLst>
              </p:nvPr>
            </p:nvGraphicFramePr>
            <p:xfrm>
              <a:off x="937728" y="2310927"/>
              <a:ext cx="2022842" cy="196443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BBDEBA-1FC0-DC45-B5BB-8193B78182C8}"/>
                  </a:ext>
                </a:extLst>
              </p:cNvPr>
              <p:cNvSpPr txBox="1"/>
              <p:nvPr/>
            </p:nvSpPr>
            <p:spPr>
              <a:xfrm>
                <a:off x="-99343" y="3997943"/>
                <a:ext cx="166252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accent4">
                        <a:lumMod val="75000"/>
                      </a:schemeClr>
                    </a:solidFill>
                  </a:rPr>
                  <a:t>Oligoarticular involvement </a:t>
                </a:r>
              </a:p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(n = 942)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51677A-40B7-9F4E-A215-171C2BC2FB63}"/>
                  </a:ext>
                </a:extLst>
              </p:cNvPr>
              <p:cNvSpPr txBox="1"/>
              <p:nvPr/>
            </p:nvSpPr>
            <p:spPr>
              <a:xfrm>
                <a:off x="2385115" y="2310927"/>
                <a:ext cx="13033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Polyarticular involvement </a:t>
                </a:r>
              </a:p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(n = 543)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B2FC807-1160-3646-A99A-0E6E995AC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6466" y="2393951"/>
                <a:ext cx="0" cy="606424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FDF19FB-F4BF-A64E-B347-F86A15537F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7316" y="3611270"/>
                <a:ext cx="0" cy="84890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733A5E-600A-2042-A342-0D25401AD4B3}"/>
                </a:ext>
              </a:extLst>
            </p:cNvPr>
            <p:cNvSpPr txBox="1"/>
            <p:nvPr/>
          </p:nvSpPr>
          <p:spPr>
            <a:xfrm>
              <a:off x="4621985" y="2905303"/>
              <a:ext cx="738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63%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508596-6115-4C47-A853-8633D39098A4}"/>
                </a:ext>
              </a:extLst>
            </p:cNvPr>
            <p:cNvSpPr txBox="1"/>
            <p:nvPr/>
          </p:nvSpPr>
          <p:spPr>
            <a:xfrm>
              <a:off x="5467866" y="2610061"/>
              <a:ext cx="738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37%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581F18-47DE-4F18-B172-250B8F79D47F}"/>
              </a:ext>
            </a:extLst>
          </p:cNvPr>
          <p:cNvGrpSpPr/>
          <p:nvPr/>
        </p:nvGrpSpPr>
        <p:grpSpPr>
          <a:xfrm>
            <a:off x="229196" y="1945248"/>
            <a:ext cx="3399492" cy="1994793"/>
            <a:chOff x="229196" y="1945248"/>
            <a:chExt cx="3399492" cy="199479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54132BB-B42C-4601-BA7F-EC11D1033F56}"/>
                </a:ext>
              </a:extLst>
            </p:cNvPr>
            <p:cNvGrpSpPr/>
            <p:nvPr/>
          </p:nvGrpSpPr>
          <p:grpSpPr>
            <a:xfrm>
              <a:off x="229196" y="1945248"/>
              <a:ext cx="3399492" cy="1994793"/>
              <a:chOff x="253253" y="2310927"/>
              <a:chExt cx="3399492" cy="1994793"/>
            </a:xfrm>
          </p:grpSpPr>
          <p:graphicFrame>
            <p:nvGraphicFramePr>
              <p:cNvPr id="46" name="Chart 45">
                <a:extLst>
                  <a:ext uri="{FF2B5EF4-FFF2-40B4-BE49-F238E27FC236}">
                    <a16:creationId xmlns:a16="http://schemas.microsoft.com/office/drawing/2014/main" id="{C2CD7A06-2B78-46B8-BE9E-C9191F730D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88327240"/>
                  </p:ext>
                </p:extLst>
              </p:nvPr>
            </p:nvGraphicFramePr>
            <p:xfrm>
              <a:off x="937728" y="2310927"/>
              <a:ext cx="2022842" cy="196443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D28E7D-CBE4-4EE5-844E-3F928445D249}"/>
                  </a:ext>
                </a:extLst>
              </p:cNvPr>
              <p:cNvSpPr txBox="1"/>
              <p:nvPr/>
            </p:nvSpPr>
            <p:spPr>
              <a:xfrm>
                <a:off x="253253" y="3997943"/>
                <a:ext cx="13099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accent2"/>
                    </a:solidFill>
                  </a:rPr>
                  <a:t>Joint pain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250C172-CA0D-41C0-8DF5-9CC11D8E837A}"/>
                  </a:ext>
                </a:extLst>
              </p:cNvPr>
              <p:cNvSpPr txBox="1"/>
              <p:nvPr/>
            </p:nvSpPr>
            <p:spPr>
              <a:xfrm>
                <a:off x="2342814" y="2310927"/>
                <a:ext cx="13099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9D9D9D"/>
                    </a:solidFill>
                  </a:rPr>
                  <a:t>No joint pain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02B8E09-40D1-419E-B40E-18C0D988CE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6466" y="2393950"/>
                <a:ext cx="0" cy="69445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DC41FC5-CB3D-44B7-926E-92596C23EC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7316" y="3531142"/>
                <a:ext cx="0" cy="69445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E5A06B-B71C-4410-929C-F6DC79B5D20F}"/>
                </a:ext>
              </a:extLst>
            </p:cNvPr>
            <p:cNvSpPr txBox="1"/>
            <p:nvPr/>
          </p:nvSpPr>
          <p:spPr>
            <a:xfrm>
              <a:off x="1233346" y="2783976"/>
              <a:ext cx="738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58%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37C074-950E-4CF1-B7CE-CFDE10DA67F4}"/>
                </a:ext>
              </a:extLst>
            </p:cNvPr>
            <p:cNvSpPr txBox="1"/>
            <p:nvPr/>
          </p:nvSpPr>
          <p:spPr>
            <a:xfrm>
              <a:off x="2065879" y="2664635"/>
              <a:ext cx="738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42%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619313-CE35-4F83-8FC9-DF4C97F752A8}"/>
              </a:ext>
            </a:extLst>
          </p:cNvPr>
          <p:cNvGrpSpPr/>
          <p:nvPr/>
        </p:nvGrpSpPr>
        <p:grpSpPr>
          <a:xfrm>
            <a:off x="490632" y="4579881"/>
            <a:ext cx="10263978" cy="566975"/>
            <a:chOff x="490632" y="4579881"/>
            <a:chExt cx="10263978" cy="5669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45275E-7497-9D42-A066-809650898EA9}"/>
                </a:ext>
              </a:extLst>
            </p:cNvPr>
            <p:cNvSpPr/>
            <p:nvPr/>
          </p:nvSpPr>
          <p:spPr>
            <a:xfrm>
              <a:off x="490632" y="4579881"/>
              <a:ext cx="1002761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300"/>
                </a:spcBef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When asked if they experienced PsA symptoms, patients with PsO alone reported experiencing: </a:t>
              </a:r>
              <a:r>
                <a:rPr lang="en-US" sz="1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1,§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AB884C-F68B-E44C-A131-EDC2B762240F}"/>
                </a:ext>
              </a:extLst>
            </p:cNvPr>
            <p:cNvSpPr/>
            <p:nvPr/>
          </p:nvSpPr>
          <p:spPr>
            <a:xfrm>
              <a:off x="8590571" y="4839079"/>
              <a:ext cx="21640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193675">
                <a:spcBef>
                  <a:spcPts val="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Sausage digits (18%)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C3A75-9423-4A5A-9F70-4C6EDF037070}"/>
                </a:ext>
              </a:extLst>
            </p:cNvPr>
            <p:cNvSpPr/>
            <p:nvPr/>
          </p:nvSpPr>
          <p:spPr>
            <a:xfrm>
              <a:off x="5431539" y="4839079"/>
              <a:ext cx="3087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193675">
                <a:spcBef>
                  <a:spcPts val="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Pain or swelling of the feet (24%)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A837F7B-623C-4D46-8AFB-A33126CB5C06}"/>
                </a:ext>
              </a:extLst>
            </p:cNvPr>
            <p:cNvSpPr/>
            <p:nvPr/>
          </p:nvSpPr>
          <p:spPr>
            <a:xfrm>
              <a:off x="3045195" y="4839079"/>
              <a:ext cx="23148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193675">
                <a:spcBef>
                  <a:spcPts val="3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Nail involvement (32%)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8609E1-545F-4416-B140-DBEA05B0B319}"/>
                </a:ext>
              </a:extLst>
            </p:cNvPr>
            <p:cNvSpPr txBox="1"/>
            <p:nvPr/>
          </p:nvSpPr>
          <p:spPr>
            <a:xfrm>
              <a:off x="576130" y="4839079"/>
              <a:ext cx="23975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193675">
                <a:spcBef>
                  <a:spcPts val="3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Morning stiffness (44%)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03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5FF561-1342-4411-8E2E-1ED3D4E84C4D}"/>
              </a:ext>
            </a:extLst>
          </p:cNvPr>
          <p:cNvSpPr/>
          <p:nvPr/>
        </p:nvSpPr>
        <p:spPr>
          <a:xfrm flipH="1">
            <a:off x="10274139" y="1608166"/>
            <a:ext cx="1471025" cy="4272603"/>
          </a:xfrm>
          <a:custGeom>
            <a:avLst/>
            <a:gdLst>
              <a:gd name="connsiteX0" fmla="*/ 172380 w 1576653"/>
              <a:gd name="connsiteY0" fmla="*/ 3388102 h 4579401"/>
              <a:gd name="connsiteX1" fmla="*/ 180601 w 1576653"/>
              <a:gd name="connsiteY1" fmla="*/ 3426469 h 4579401"/>
              <a:gd name="connsiteX2" fmla="*/ 229016 w 1576653"/>
              <a:gd name="connsiteY2" fmla="*/ 3470316 h 4579401"/>
              <a:gd name="connsiteX3" fmla="*/ 229016 w 1576653"/>
              <a:gd name="connsiteY3" fmla="*/ 3441998 h 4579401"/>
              <a:gd name="connsiteX4" fmla="*/ 208006 w 1576653"/>
              <a:gd name="connsiteY4" fmla="*/ 3421901 h 4579401"/>
              <a:gd name="connsiteX5" fmla="*/ 172380 w 1576653"/>
              <a:gd name="connsiteY5" fmla="*/ 3388102 h 4579401"/>
              <a:gd name="connsiteX6" fmla="*/ 1422251 w 1576653"/>
              <a:gd name="connsiteY6" fmla="*/ 3181428 h 4579401"/>
              <a:gd name="connsiteX7" fmla="*/ 1403753 w 1576653"/>
              <a:gd name="connsiteY7" fmla="*/ 3184396 h 4579401"/>
              <a:gd name="connsiteX8" fmla="*/ 1397358 w 1576653"/>
              <a:gd name="connsiteY8" fmla="*/ 3283052 h 4579401"/>
              <a:gd name="connsiteX9" fmla="*/ 1383656 w 1576653"/>
              <a:gd name="connsiteY9" fmla="*/ 3346082 h 4579401"/>
              <a:gd name="connsiteX10" fmla="*/ 1383656 w 1576653"/>
              <a:gd name="connsiteY10" fmla="*/ 3357044 h 4579401"/>
              <a:gd name="connsiteX11" fmla="*/ 1403753 w 1576653"/>
              <a:gd name="connsiteY11" fmla="*/ 3332380 h 4579401"/>
              <a:gd name="connsiteX12" fmla="*/ 1417455 w 1576653"/>
              <a:gd name="connsiteY12" fmla="*/ 3278485 h 4579401"/>
              <a:gd name="connsiteX13" fmla="*/ 1431157 w 1576653"/>
              <a:gd name="connsiteY13" fmla="*/ 3193531 h 4579401"/>
              <a:gd name="connsiteX14" fmla="*/ 1422251 w 1576653"/>
              <a:gd name="connsiteY14" fmla="*/ 3181428 h 4579401"/>
              <a:gd name="connsiteX15" fmla="*/ 1319713 w 1576653"/>
              <a:gd name="connsiteY15" fmla="*/ 2183221 h 4579401"/>
              <a:gd name="connsiteX16" fmla="*/ 1312405 w 1576653"/>
              <a:gd name="connsiteY16" fmla="*/ 2214279 h 4579401"/>
              <a:gd name="connsiteX17" fmla="*/ 1306924 w 1576653"/>
              <a:gd name="connsiteY17" fmla="*/ 2521209 h 4579401"/>
              <a:gd name="connsiteX18" fmla="*/ 1340722 w 1576653"/>
              <a:gd name="connsiteY18" fmla="*/ 2810783 h 4579401"/>
              <a:gd name="connsiteX19" fmla="*/ 1340722 w 1576653"/>
              <a:gd name="connsiteY19" fmla="*/ 2926794 h 4579401"/>
              <a:gd name="connsiteX20" fmla="*/ 1354425 w 1576653"/>
              <a:gd name="connsiteY20" fmla="*/ 3023623 h 4579401"/>
              <a:gd name="connsiteX21" fmla="*/ 1396445 w 1576653"/>
              <a:gd name="connsiteY21" fmla="*/ 2976123 h 4579401"/>
              <a:gd name="connsiteX22" fmla="*/ 1389137 w 1576653"/>
              <a:gd name="connsiteY22" fmla="*/ 2976123 h 4579401"/>
              <a:gd name="connsiteX23" fmla="*/ 1378176 w 1576653"/>
              <a:gd name="connsiteY23" fmla="*/ 2952372 h 4579401"/>
              <a:gd name="connsiteX24" fmla="*/ 1389137 w 1576653"/>
              <a:gd name="connsiteY24" fmla="*/ 2861024 h 4579401"/>
              <a:gd name="connsiteX25" fmla="*/ 1389137 w 1576653"/>
              <a:gd name="connsiteY25" fmla="*/ 2779724 h 4579401"/>
              <a:gd name="connsiteX26" fmla="*/ 1383656 w 1576653"/>
              <a:gd name="connsiteY26" fmla="*/ 2654577 h 4579401"/>
              <a:gd name="connsiteX27" fmla="*/ 1368127 w 1576653"/>
              <a:gd name="connsiteY27" fmla="*/ 2598855 h 4579401"/>
              <a:gd name="connsiteX28" fmla="*/ 1362646 w 1576653"/>
              <a:gd name="connsiteY28" fmla="*/ 2565056 h 4579401"/>
              <a:gd name="connsiteX29" fmla="*/ 1362646 w 1576653"/>
              <a:gd name="connsiteY29" fmla="*/ 2537652 h 4579401"/>
              <a:gd name="connsiteX30" fmla="*/ 1352598 w 1576653"/>
              <a:gd name="connsiteY30" fmla="*/ 2441736 h 4579401"/>
              <a:gd name="connsiteX31" fmla="*/ 1347117 w 1576653"/>
              <a:gd name="connsiteY31" fmla="*/ 2401543 h 4579401"/>
              <a:gd name="connsiteX32" fmla="*/ 1354425 w 1576653"/>
              <a:gd name="connsiteY32" fmla="*/ 2337599 h 4579401"/>
              <a:gd name="connsiteX33" fmla="*/ 1340722 w 1576653"/>
              <a:gd name="connsiteY33" fmla="*/ 2274569 h 4579401"/>
              <a:gd name="connsiteX34" fmla="*/ 1319713 w 1576653"/>
              <a:gd name="connsiteY34" fmla="*/ 2183221 h 4579401"/>
              <a:gd name="connsiteX35" fmla="*/ 349596 w 1576653"/>
              <a:gd name="connsiteY35" fmla="*/ 1756624 h 4579401"/>
              <a:gd name="connsiteX36" fmla="*/ 342287 w 1576653"/>
              <a:gd name="connsiteY36" fmla="*/ 1847973 h 4579401"/>
              <a:gd name="connsiteX37" fmla="*/ 328586 w 1576653"/>
              <a:gd name="connsiteY37" fmla="*/ 1946629 h 4579401"/>
              <a:gd name="connsiteX38" fmla="*/ 328586 w 1576653"/>
              <a:gd name="connsiteY38" fmla="*/ 2009659 h 4579401"/>
              <a:gd name="connsiteX39" fmla="*/ 323104 w 1576653"/>
              <a:gd name="connsiteY39" fmla="*/ 2084565 h 4579401"/>
              <a:gd name="connsiteX40" fmla="*/ 289306 w 1576653"/>
              <a:gd name="connsiteY40" fmla="*/ 2157643 h 4579401"/>
              <a:gd name="connsiteX41" fmla="*/ 281085 w 1576653"/>
              <a:gd name="connsiteY41" fmla="*/ 2270002 h 4579401"/>
              <a:gd name="connsiteX42" fmla="*/ 265555 w 1576653"/>
              <a:gd name="connsiteY42" fmla="*/ 2361350 h 4579401"/>
              <a:gd name="connsiteX43" fmla="*/ 263500 w 1576653"/>
              <a:gd name="connsiteY43" fmla="*/ 2396519 h 4579401"/>
              <a:gd name="connsiteX44" fmla="*/ 261079 w 1576653"/>
              <a:gd name="connsiteY44" fmla="*/ 2410327 h 4579401"/>
              <a:gd name="connsiteX45" fmla="*/ 247286 w 1576653"/>
              <a:gd name="connsiteY45" fmla="*/ 2438082 h 4579401"/>
              <a:gd name="connsiteX46" fmla="*/ 257334 w 1576653"/>
              <a:gd name="connsiteY46" fmla="*/ 2431688 h 4579401"/>
              <a:gd name="connsiteX47" fmla="*/ 261079 w 1576653"/>
              <a:gd name="connsiteY47" fmla="*/ 2410327 h 4579401"/>
              <a:gd name="connsiteX48" fmla="*/ 265898 w 1576653"/>
              <a:gd name="connsiteY48" fmla="*/ 2400630 h 4579401"/>
              <a:gd name="connsiteX49" fmla="*/ 272863 w 1576653"/>
              <a:gd name="connsiteY49" fmla="*/ 2387840 h 4579401"/>
              <a:gd name="connsiteX50" fmla="*/ 278344 w 1576653"/>
              <a:gd name="connsiteY50" fmla="*/ 2387840 h 4579401"/>
              <a:gd name="connsiteX51" fmla="*/ 307575 w 1576653"/>
              <a:gd name="connsiteY51" fmla="*/ 2351301 h 4579401"/>
              <a:gd name="connsiteX52" fmla="*/ 315797 w 1576653"/>
              <a:gd name="connsiteY52" fmla="*/ 2282790 h 4579401"/>
              <a:gd name="connsiteX53" fmla="*/ 367865 w 1576653"/>
              <a:gd name="connsiteY53" fmla="*/ 2164951 h 4579401"/>
              <a:gd name="connsiteX54" fmla="*/ 409885 w 1576653"/>
              <a:gd name="connsiteY54" fmla="*/ 2118364 h 4579401"/>
              <a:gd name="connsiteX55" fmla="*/ 417193 w 1576653"/>
              <a:gd name="connsiteY55" fmla="*/ 2055333 h 4579401"/>
              <a:gd name="connsiteX56" fmla="*/ 417193 w 1576653"/>
              <a:gd name="connsiteY56" fmla="*/ 1984996 h 4579401"/>
              <a:gd name="connsiteX57" fmla="*/ 393443 w 1576653"/>
              <a:gd name="connsiteY57" fmla="*/ 1837925 h 4579401"/>
              <a:gd name="connsiteX58" fmla="*/ 349596 w 1576653"/>
              <a:gd name="connsiteY58" fmla="*/ 1756624 h 4579401"/>
              <a:gd name="connsiteX59" fmla="*/ 978070 w 1576653"/>
              <a:gd name="connsiteY59" fmla="*/ 0 h 4579401"/>
              <a:gd name="connsiteX60" fmla="*/ 1262163 w 1576653"/>
              <a:gd name="connsiteY60" fmla="*/ 547175 h 4579401"/>
              <a:gd name="connsiteX61" fmla="*/ 1262163 w 1576653"/>
              <a:gd name="connsiteY61" fmla="*/ 977425 h 4579401"/>
              <a:gd name="connsiteX62" fmla="*/ 1400099 w 1576653"/>
              <a:gd name="connsiteY62" fmla="*/ 1037715 h 4579401"/>
              <a:gd name="connsiteX63" fmla="*/ 1342550 w 1576653"/>
              <a:gd name="connsiteY63" fmla="*/ 1057812 h 4579401"/>
              <a:gd name="connsiteX64" fmla="*/ 1459475 w 1576653"/>
              <a:gd name="connsiteY64" fmla="*/ 1130890 h 4579401"/>
              <a:gd name="connsiteX65" fmla="*/ 1511544 w 1576653"/>
              <a:gd name="connsiteY65" fmla="*/ 1313587 h 4579401"/>
              <a:gd name="connsiteX66" fmla="*/ 1540775 w 1576653"/>
              <a:gd name="connsiteY66" fmla="*/ 1716432 h 4579401"/>
              <a:gd name="connsiteX67" fmla="*/ 1559044 w 1576653"/>
              <a:gd name="connsiteY67" fmla="*/ 2036150 h 4579401"/>
              <a:gd name="connsiteX68" fmla="*/ 1567266 w 1576653"/>
              <a:gd name="connsiteY68" fmla="*/ 2106489 h 4579401"/>
              <a:gd name="connsiteX69" fmla="*/ 1561785 w 1576653"/>
              <a:gd name="connsiteY69" fmla="*/ 2197836 h 4579401"/>
              <a:gd name="connsiteX70" fmla="*/ 1561785 w 1576653"/>
              <a:gd name="connsiteY70" fmla="*/ 2312935 h 4579401"/>
              <a:gd name="connsiteX71" fmla="*/ 1574574 w 1576653"/>
              <a:gd name="connsiteY71" fmla="*/ 2460006 h 4579401"/>
              <a:gd name="connsiteX72" fmla="*/ 1559044 w 1576653"/>
              <a:gd name="connsiteY72" fmla="*/ 2666452 h 4579401"/>
              <a:gd name="connsiteX73" fmla="*/ 1564526 w 1576653"/>
              <a:gd name="connsiteY73" fmla="*/ 2732223 h 4579401"/>
              <a:gd name="connsiteX74" fmla="*/ 1574574 w 1576653"/>
              <a:gd name="connsiteY74" fmla="*/ 2839100 h 4579401"/>
              <a:gd name="connsiteX75" fmla="*/ 1561785 w 1576653"/>
              <a:gd name="connsiteY75" fmla="*/ 2920400 h 4579401"/>
              <a:gd name="connsiteX76" fmla="*/ 1535294 w 1576653"/>
              <a:gd name="connsiteY76" fmla="*/ 3006267 h 4579401"/>
              <a:gd name="connsiteX77" fmla="*/ 1521592 w 1576653"/>
              <a:gd name="connsiteY77" fmla="*/ 3006267 h 4579401"/>
              <a:gd name="connsiteX78" fmla="*/ 1550823 w 1576653"/>
              <a:gd name="connsiteY78" fmla="*/ 3178915 h 4579401"/>
              <a:gd name="connsiteX79" fmla="*/ 1552650 w 1576653"/>
              <a:gd name="connsiteY79" fmla="*/ 3231898 h 4579401"/>
              <a:gd name="connsiteX80" fmla="*/ 1507890 w 1576653"/>
              <a:gd name="connsiteY80" fmla="*/ 3372573 h 4579401"/>
              <a:gd name="connsiteX81" fmla="*/ 1467697 w 1576653"/>
              <a:gd name="connsiteY81" fmla="*/ 3419161 h 4579401"/>
              <a:gd name="connsiteX82" fmla="*/ 1396445 w 1576653"/>
              <a:gd name="connsiteY82" fmla="*/ 3503201 h 4579401"/>
              <a:gd name="connsiteX83" fmla="*/ 1396445 w 1576653"/>
              <a:gd name="connsiteY83" fmla="*/ 3527865 h 4579401"/>
              <a:gd name="connsiteX84" fmla="*/ 1396445 w 1576653"/>
              <a:gd name="connsiteY84" fmla="*/ 3674022 h 4579401"/>
              <a:gd name="connsiteX85" fmla="*/ 1437551 w 1576653"/>
              <a:gd name="connsiteY85" fmla="*/ 3832968 h 4579401"/>
              <a:gd name="connsiteX86" fmla="*/ 1459475 w 1576653"/>
              <a:gd name="connsiteY86" fmla="*/ 4101532 h 4579401"/>
              <a:gd name="connsiteX87" fmla="*/ 1489620 w 1576653"/>
              <a:gd name="connsiteY87" fmla="*/ 4247689 h 4579401"/>
              <a:gd name="connsiteX88" fmla="*/ 1544429 w 1576653"/>
              <a:gd name="connsiteY88" fmla="*/ 4414856 h 4579401"/>
              <a:gd name="connsiteX89" fmla="*/ 1566699 w 1576653"/>
              <a:gd name="connsiteY89" fmla="*/ 4498682 h 4579401"/>
              <a:gd name="connsiteX90" fmla="*/ 1576653 w 1576653"/>
              <a:gd name="connsiteY90" fmla="*/ 4579401 h 4579401"/>
              <a:gd name="connsiteX91" fmla="*/ 1215442 w 1576653"/>
              <a:gd name="connsiteY91" fmla="*/ 4579401 h 4579401"/>
              <a:gd name="connsiteX92" fmla="*/ 1194566 w 1576653"/>
              <a:gd name="connsiteY92" fmla="*/ 4512598 h 4579401"/>
              <a:gd name="connsiteX93" fmla="*/ 1148892 w 1576653"/>
              <a:gd name="connsiteY93" fmla="*/ 4329902 h 4579401"/>
              <a:gd name="connsiteX94" fmla="*/ 1105045 w 1576653"/>
              <a:gd name="connsiteY94" fmla="*/ 4221198 h 4579401"/>
              <a:gd name="connsiteX95" fmla="*/ 1038361 w 1576653"/>
              <a:gd name="connsiteY95" fmla="*/ 4022973 h 4579401"/>
              <a:gd name="connsiteX96" fmla="*/ 1002735 w 1576653"/>
              <a:gd name="connsiteY96" fmla="*/ 3889604 h 4579401"/>
              <a:gd name="connsiteX97" fmla="*/ 935137 w 1576653"/>
              <a:gd name="connsiteY97" fmla="*/ 3709648 h 4579401"/>
              <a:gd name="connsiteX98" fmla="*/ 843789 w 1576653"/>
              <a:gd name="connsiteY98" fmla="*/ 3445652 h 4579401"/>
              <a:gd name="connsiteX99" fmla="*/ 752441 w 1576653"/>
              <a:gd name="connsiteY99" fmla="*/ 3184396 h 4579401"/>
              <a:gd name="connsiteX100" fmla="*/ 728690 w 1576653"/>
              <a:gd name="connsiteY100" fmla="*/ 3330553 h 4579401"/>
              <a:gd name="connsiteX101" fmla="*/ 728690 w 1576653"/>
              <a:gd name="connsiteY101" fmla="*/ 3513250 h 4579401"/>
              <a:gd name="connsiteX102" fmla="*/ 721383 w 1576653"/>
              <a:gd name="connsiteY102" fmla="*/ 3704167 h 4579401"/>
              <a:gd name="connsiteX103" fmla="*/ 712248 w 1576653"/>
              <a:gd name="connsiteY103" fmla="*/ 4022973 h 4579401"/>
              <a:gd name="connsiteX104" fmla="*/ 701286 w 1576653"/>
              <a:gd name="connsiteY104" fmla="*/ 4192880 h 4579401"/>
              <a:gd name="connsiteX105" fmla="*/ 713161 w 1576653"/>
              <a:gd name="connsiteY105" fmla="*/ 4325335 h 4579401"/>
              <a:gd name="connsiteX106" fmla="*/ 719556 w 1576653"/>
              <a:gd name="connsiteY106" fmla="*/ 4496156 h 4579401"/>
              <a:gd name="connsiteX107" fmla="*/ 721953 w 1576653"/>
              <a:gd name="connsiteY107" fmla="*/ 4576200 h 4579401"/>
              <a:gd name="connsiteX108" fmla="*/ 721967 w 1576653"/>
              <a:gd name="connsiteY108" fmla="*/ 4579401 h 4579401"/>
              <a:gd name="connsiteX109" fmla="*/ 368715 w 1576653"/>
              <a:gd name="connsiteY109" fmla="*/ 4579401 h 4579401"/>
              <a:gd name="connsiteX110" fmla="*/ 357360 w 1576653"/>
              <a:gd name="connsiteY110" fmla="*/ 4541716 h 4579401"/>
              <a:gd name="connsiteX111" fmla="*/ 344114 w 1576653"/>
              <a:gd name="connsiteY111" fmla="*/ 4494329 h 4579401"/>
              <a:gd name="connsiteX112" fmla="*/ 335893 w 1576653"/>
              <a:gd name="connsiteY112" fmla="*/ 4389278 h 4579401"/>
              <a:gd name="connsiteX113" fmla="*/ 320364 w 1576653"/>
              <a:gd name="connsiteY113" fmla="*/ 4315286 h 4579401"/>
              <a:gd name="connsiteX114" fmla="*/ 337721 w 1576653"/>
              <a:gd name="connsiteY114" fmla="*/ 4245861 h 4579401"/>
              <a:gd name="connsiteX115" fmla="*/ 344114 w 1576653"/>
              <a:gd name="connsiteY115" fmla="*/ 4169129 h 4579401"/>
              <a:gd name="connsiteX116" fmla="*/ 333153 w 1576653"/>
              <a:gd name="connsiteY116" fmla="*/ 4069559 h 4579401"/>
              <a:gd name="connsiteX117" fmla="*/ 315797 w 1576653"/>
              <a:gd name="connsiteY117" fmla="*/ 3958115 h 4579401"/>
              <a:gd name="connsiteX118" fmla="*/ 304835 w 1576653"/>
              <a:gd name="connsiteY118" fmla="*/ 3879556 h 4579401"/>
              <a:gd name="connsiteX119" fmla="*/ 290219 w 1576653"/>
              <a:gd name="connsiteY119" fmla="*/ 3761716 h 4579401"/>
              <a:gd name="connsiteX120" fmla="*/ 270123 w 1576653"/>
              <a:gd name="connsiteY120" fmla="*/ 3642050 h 4579401"/>
              <a:gd name="connsiteX121" fmla="*/ 237237 w 1576653"/>
              <a:gd name="connsiteY121" fmla="*/ 3530605 h 4579401"/>
              <a:gd name="connsiteX122" fmla="*/ 229930 w 1576653"/>
              <a:gd name="connsiteY122" fmla="*/ 3505028 h 4579401"/>
              <a:gd name="connsiteX123" fmla="*/ 156851 w 1576653"/>
              <a:gd name="connsiteY123" fmla="*/ 3464835 h 4579401"/>
              <a:gd name="connsiteX124" fmla="*/ 107523 w 1576653"/>
              <a:gd name="connsiteY124" fmla="*/ 3404545 h 4579401"/>
              <a:gd name="connsiteX125" fmla="*/ 74638 w 1576653"/>
              <a:gd name="connsiteY125" fmla="*/ 3353390 h 4579401"/>
              <a:gd name="connsiteX126" fmla="*/ 47233 w 1576653"/>
              <a:gd name="connsiteY126" fmla="*/ 3262042 h 4579401"/>
              <a:gd name="connsiteX127" fmla="*/ 28050 w 1576653"/>
              <a:gd name="connsiteY127" fmla="*/ 3105837 h 4579401"/>
              <a:gd name="connsiteX128" fmla="*/ 3386 w 1576653"/>
              <a:gd name="connsiteY128" fmla="*/ 3095789 h 4579401"/>
              <a:gd name="connsiteX129" fmla="*/ 3386 w 1576653"/>
              <a:gd name="connsiteY129" fmla="*/ 3014489 h 4579401"/>
              <a:gd name="connsiteX130" fmla="*/ 8867 w 1576653"/>
              <a:gd name="connsiteY130" fmla="*/ 2748665 h 4579401"/>
              <a:gd name="connsiteX131" fmla="*/ 21656 w 1576653"/>
              <a:gd name="connsiteY131" fmla="*/ 2539478 h 4579401"/>
              <a:gd name="connsiteX132" fmla="*/ 61849 w 1576653"/>
              <a:gd name="connsiteY132" fmla="*/ 2275482 h 4579401"/>
              <a:gd name="connsiteX133" fmla="*/ 61849 w 1576653"/>
              <a:gd name="connsiteY133" fmla="*/ 2231635 h 4579401"/>
              <a:gd name="connsiteX134" fmla="*/ 61849 w 1576653"/>
              <a:gd name="connsiteY134" fmla="*/ 2184134 h 4579401"/>
              <a:gd name="connsiteX135" fmla="*/ 45406 w 1576653"/>
              <a:gd name="connsiteY135" fmla="*/ 2136633 h 4579401"/>
              <a:gd name="connsiteX136" fmla="*/ 61849 w 1576653"/>
              <a:gd name="connsiteY136" fmla="*/ 2069035 h 4579401"/>
              <a:gd name="connsiteX137" fmla="*/ 56368 w 1576653"/>
              <a:gd name="connsiteY137" fmla="*/ 1984996 h 4579401"/>
              <a:gd name="connsiteX138" fmla="*/ 56368 w 1576653"/>
              <a:gd name="connsiteY138" fmla="*/ 1802299 h 4579401"/>
              <a:gd name="connsiteX139" fmla="*/ 81945 w 1576653"/>
              <a:gd name="connsiteY139" fmla="*/ 1552919 h 4579401"/>
              <a:gd name="connsiteX140" fmla="*/ 101128 w 1576653"/>
              <a:gd name="connsiteY140" fmla="*/ 1395800 h 4579401"/>
              <a:gd name="connsiteX141" fmla="*/ 127620 w 1576653"/>
              <a:gd name="connsiteY141" fmla="*/ 1266999 h 4579401"/>
              <a:gd name="connsiteX142" fmla="*/ 291133 w 1576653"/>
              <a:gd name="connsiteY142" fmla="*/ 1119015 h 4579401"/>
              <a:gd name="connsiteX143" fmla="*/ 230843 w 1576653"/>
              <a:gd name="connsiteY143" fmla="*/ 1127237 h 4579401"/>
              <a:gd name="connsiteX144" fmla="*/ 334066 w 1576653"/>
              <a:gd name="connsiteY144" fmla="*/ 1035888 h 4579401"/>
              <a:gd name="connsiteX145" fmla="*/ 242718 w 1576653"/>
              <a:gd name="connsiteY145" fmla="*/ 1055985 h 4579401"/>
              <a:gd name="connsiteX146" fmla="*/ 355990 w 1576653"/>
              <a:gd name="connsiteY146" fmla="*/ 997521 h 4579401"/>
              <a:gd name="connsiteX147" fmla="*/ 447338 w 1576653"/>
              <a:gd name="connsiteY147" fmla="*/ 913482 h 4579401"/>
              <a:gd name="connsiteX148" fmla="*/ 483877 w 1576653"/>
              <a:gd name="connsiteY148" fmla="*/ 748141 h 4579401"/>
              <a:gd name="connsiteX149" fmla="*/ 515849 w 1576653"/>
              <a:gd name="connsiteY149" fmla="*/ 449433 h 4579401"/>
              <a:gd name="connsiteX150" fmla="*/ 698546 w 1576653"/>
              <a:gd name="connsiteY150" fmla="*/ 84040 h 4579401"/>
              <a:gd name="connsiteX151" fmla="*/ 830087 w 1576653"/>
              <a:gd name="connsiteY151" fmla="*/ 40193 h 4579401"/>
              <a:gd name="connsiteX152" fmla="*/ 978070 w 1576653"/>
              <a:gd name="connsiteY152" fmla="*/ 0 h 457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576653" h="4579401">
                <a:moveTo>
                  <a:pt x="172380" y="3388102"/>
                </a:moveTo>
                <a:cubicBezTo>
                  <a:pt x="171211" y="3401430"/>
                  <a:pt x="174076" y="3414794"/>
                  <a:pt x="180601" y="3426469"/>
                </a:cubicBezTo>
                <a:cubicBezTo>
                  <a:pt x="194626" y="3443259"/>
                  <a:pt x="210921" y="3458021"/>
                  <a:pt x="229016" y="3470316"/>
                </a:cubicBezTo>
                <a:cubicBezTo>
                  <a:pt x="229016" y="3461181"/>
                  <a:pt x="236324" y="3443825"/>
                  <a:pt x="229016" y="3441998"/>
                </a:cubicBezTo>
                <a:cubicBezTo>
                  <a:pt x="221708" y="3440171"/>
                  <a:pt x="214400" y="3430122"/>
                  <a:pt x="208006" y="3421901"/>
                </a:cubicBezTo>
                <a:cubicBezTo>
                  <a:pt x="196799" y="3409953"/>
                  <a:pt x="184903" y="3398663"/>
                  <a:pt x="172380" y="3388102"/>
                </a:cubicBezTo>
                <a:close/>
                <a:moveTo>
                  <a:pt x="1422251" y="3181428"/>
                </a:moveTo>
                <a:cubicBezTo>
                  <a:pt x="1416542" y="3178916"/>
                  <a:pt x="1409234" y="3178916"/>
                  <a:pt x="1403753" y="3184396"/>
                </a:cubicBezTo>
                <a:cubicBezTo>
                  <a:pt x="1395057" y="3216524"/>
                  <a:pt x="1392882" y="3250066"/>
                  <a:pt x="1397358" y="3283052"/>
                </a:cubicBezTo>
                <a:cubicBezTo>
                  <a:pt x="1397094" y="3304774"/>
                  <a:pt x="1392435" y="3326214"/>
                  <a:pt x="1383656" y="3346082"/>
                </a:cubicBezTo>
                <a:cubicBezTo>
                  <a:pt x="1384104" y="3349718"/>
                  <a:pt x="1384104" y="3353409"/>
                  <a:pt x="1383656" y="3357044"/>
                </a:cubicBezTo>
                <a:lnTo>
                  <a:pt x="1403753" y="3332380"/>
                </a:lnTo>
                <a:cubicBezTo>
                  <a:pt x="1412166" y="3315618"/>
                  <a:pt x="1416834" y="3297230"/>
                  <a:pt x="1417455" y="3278485"/>
                </a:cubicBezTo>
                <a:cubicBezTo>
                  <a:pt x="1419282" y="3261129"/>
                  <a:pt x="1429330" y="3202666"/>
                  <a:pt x="1431157" y="3193531"/>
                </a:cubicBezTo>
                <a:cubicBezTo>
                  <a:pt x="1432071" y="3188964"/>
                  <a:pt x="1427960" y="3183940"/>
                  <a:pt x="1422251" y="3181428"/>
                </a:cubicBezTo>
                <a:close/>
                <a:moveTo>
                  <a:pt x="1319713" y="2183221"/>
                </a:moveTo>
                <a:lnTo>
                  <a:pt x="1312405" y="2214279"/>
                </a:lnTo>
                <a:cubicBezTo>
                  <a:pt x="1306924" y="2247165"/>
                  <a:pt x="1306924" y="2485583"/>
                  <a:pt x="1306924" y="2521209"/>
                </a:cubicBezTo>
                <a:cubicBezTo>
                  <a:pt x="1340722" y="2566883"/>
                  <a:pt x="1332501" y="2768762"/>
                  <a:pt x="1340722" y="2810783"/>
                </a:cubicBezTo>
                <a:cubicBezTo>
                  <a:pt x="1348944" y="2852803"/>
                  <a:pt x="1336156" y="2890255"/>
                  <a:pt x="1340722" y="2926794"/>
                </a:cubicBezTo>
                <a:cubicBezTo>
                  <a:pt x="1345290" y="2963334"/>
                  <a:pt x="1354425" y="3005354"/>
                  <a:pt x="1354425" y="3023623"/>
                </a:cubicBezTo>
                <a:cubicBezTo>
                  <a:pt x="1365286" y="3005263"/>
                  <a:pt x="1379554" y="2989149"/>
                  <a:pt x="1396445" y="2976123"/>
                </a:cubicBezTo>
                <a:lnTo>
                  <a:pt x="1389137" y="2976123"/>
                </a:lnTo>
                <a:lnTo>
                  <a:pt x="1378176" y="2952372"/>
                </a:lnTo>
                <a:cubicBezTo>
                  <a:pt x="1389849" y="2923433"/>
                  <a:pt x="1393632" y="2891909"/>
                  <a:pt x="1389137" y="2861024"/>
                </a:cubicBezTo>
                <a:cubicBezTo>
                  <a:pt x="1387612" y="2833948"/>
                  <a:pt x="1387612" y="2806800"/>
                  <a:pt x="1389137" y="2779724"/>
                </a:cubicBezTo>
                <a:cubicBezTo>
                  <a:pt x="1394280" y="2737996"/>
                  <a:pt x="1392426" y="2695702"/>
                  <a:pt x="1383656" y="2654577"/>
                </a:cubicBezTo>
                <a:cubicBezTo>
                  <a:pt x="1376531" y="2636600"/>
                  <a:pt x="1371324" y="2617928"/>
                  <a:pt x="1368127" y="2598855"/>
                </a:cubicBezTo>
                <a:cubicBezTo>
                  <a:pt x="1360116" y="2589501"/>
                  <a:pt x="1358006" y="2576457"/>
                  <a:pt x="1362646" y="2565056"/>
                </a:cubicBezTo>
                <a:lnTo>
                  <a:pt x="1362646" y="2537652"/>
                </a:lnTo>
                <a:cubicBezTo>
                  <a:pt x="1362820" y="2505405"/>
                  <a:pt x="1359450" y="2473242"/>
                  <a:pt x="1352598" y="2441736"/>
                </a:cubicBezTo>
                <a:cubicBezTo>
                  <a:pt x="1346258" y="2429349"/>
                  <a:pt x="1344322" y="2415172"/>
                  <a:pt x="1347117" y="2401543"/>
                </a:cubicBezTo>
                <a:cubicBezTo>
                  <a:pt x="1345172" y="2379957"/>
                  <a:pt x="1347656" y="2358189"/>
                  <a:pt x="1354425" y="2337599"/>
                </a:cubicBezTo>
                <a:cubicBezTo>
                  <a:pt x="1351684" y="2315676"/>
                  <a:pt x="1340722" y="2299233"/>
                  <a:pt x="1340722" y="2274569"/>
                </a:cubicBezTo>
                <a:cubicBezTo>
                  <a:pt x="1336302" y="2243584"/>
                  <a:pt x="1329277" y="2213027"/>
                  <a:pt x="1319713" y="2183221"/>
                </a:cubicBezTo>
                <a:close/>
                <a:moveTo>
                  <a:pt x="349596" y="1756624"/>
                </a:moveTo>
                <a:lnTo>
                  <a:pt x="342287" y="1847973"/>
                </a:lnTo>
                <a:lnTo>
                  <a:pt x="328586" y="1946629"/>
                </a:lnTo>
                <a:lnTo>
                  <a:pt x="328586" y="2009659"/>
                </a:lnTo>
                <a:lnTo>
                  <a:pt x="323104" y="2084565"/>
                </a:lnTo>
                <a:lnTo>
                  <a:pt x="289306" y="2157643"/>
                </a:lnTo>
                <a:lnTo>
                  <a:pt x="281085" y="2270002"/>
                </a:lnTo>
                <a:cubicBezTo>
                  <a:pt x="270007" y="2299151"/>
                  <a:pt x="264731" y="2330182"/>
                  <a:pt x="265555" y="2361350"/>
                </a:cubicBezTo>
                <a:cubicBezTo>
                  <a:pt x="268296" y="2376879"/>
                  <a:pt x="266240" y="2386699"/>
                  <a:pt x="263500" y="2396519"/>
                </a:cubicBezTo>
                <a:lnTo>
                  <a:pt x="261079" y="2410327"/>
                </a:lnTo>
                <a:lnTo>
                  <a:pt x="247286" y="2438082"/>
                </a:lnTo>
                <a:lnTo>
                  <a:pt x="257334" y="2431688"/>
                </a:lnTo>
                <a:lnTo>
                  <a:pt x="261079" y="2410327"/>
                </a:lnTo>
                <a:lnTo>
                  <a:pt x="265898" y="2400630"/>
                </a:lnTo>
                <a:cubicBezTo>
                  <a:pt x="270351" y="2392180"/>
                  <a:pt x="272863" y="2387840"/>
                  <a:pt x="272863" y="2387840"/>
                </a:cubicBezTo>
                <a:lnTo>
                  <a:pt x="278344" y="2387840"/>
                </a:lnTo>
                <a:cubicBezTo>
                  <a:pt x="285704" y="2373928"/>
                  <a:pt x="295620" y="2361532"/>
                  <a:pt x="307575" y="2351301"/>
                </a:cubicBezTo>
                <a:cubicBezTo>
                  <a:pt x="334066" y="2327551"/>
                  <a:pt x="320364" y="2334859"/>
                  <a:pt x="315797" y="2282790"/>
                </a:cubicBezTo>
                <a:cubicBezTo>
                  <a:pt x="319883" y="2238897"/>
                  <a:pt x="338162" y="2197526"/>
                  <a:pt x="367865" y="2164951"/>
                </a:cubicBezTo>
                <a:cubicBezTo>
                  <a:pt x="377688" y="2146106"/>
                  <a:pt x="392150" y="2130074"/>
                  <a:pt x="409885" y="2118364"/>
                </a:cubicBezTo>
                <a:cubicBezTo>
                  <a:pt x="440943" y="2094613"/>
                  <a:pt x="417193" y="2055333"/>
                  <a:pt x="417193" y="2055333"/>
                </a:cubicBezTo>
                <a:cubicBezTo>
                  <a:pt x="417193" y="2055333"/>
                  <a:pt x="417193" y="2016054"/>
                  <a:pt x="417193" y="1984996"/>
                </a:cubicBezTo>
                <a:cubicBezTo>
                  <a:pt x="416970" y="1935037"/>
                  <a:pt x="408957" y="1885417"/>
                  <a:pt x="393443" y="1837925"/>
                </a:cubicBezTo>
                <a:cubicBezTo>
                  <a:pt x="379741" y="1809607"/>
                  <a:pt x="355076" y="1765760"/>
                  <a:pt x="349596" y="1756624"/>
                </a:cubicBezTo>
                <a:close/>
                <a:moveTo>
                  <a:pt x="978070" y="0"/>
                </a:moveTo>
                <a:cubicBezTo>
                  <a:pt x="1136103" y="0"/>
                  <a:pt x="1237500" y="428423"/>
                  <a:pt x="1262163" y="547175"/>
                </a:cubicBezTo>
                <a:cubicBezTo>
                  <a:pt x="1270686" y="690465"/>
                  <a:pt x="1270686" y="834136"/>
                  <a:pt x="1262163" y="977425"/>
                </a:cubicBezTo>
                <a:cubicBezTo>
                  <a:pt x="1265817" y="1037715"/>
                  <a:pt x="1400099" y="1037715"/>
                  <a:pt x="1400099" y="1037715"/>
                </a:cubicBezTo>
                <a:cubicBezTo>
                  <a:pt x="1383199" y="1049718"/>
                  <a:pt x="1363249" y="1056688"/>
                  <a:pt x="1342550" y="1057812"/>
                </a:cubicBezTo>
                <a:cubicBezTo>
                  <a:pt x="1387118" y="1071806"/>
                  <a:pt x="1427367" y="1096964"/>
                  <a:pt x="1459475" y="1130890"/>
                </a:cubicBezTo>
                <a:cubicBezTo>
                  <a:pt x="1487337" y="1188293"/>
                  <a:pt x="1504958" y="1250118"/>
                  <a:pt x="1511544" y="1313587"/>
                </a:cubicBezTo>
                <a:cubicBezTo>
                  <a:pt x="1519765" y="1344645"/>
                  <a:pt x="1530727" y="1635131"/>
                  <a:pt x="1540775" y="1716432"/>
                </a:cubicBezTo>
                <a:cubicBezTo>
                  <a:pt x="1550823" y="1797732"/>
                  <a:pt x="1559044" y="2036150"/>
                  <a:pt x="1559044" y="2036150"/>
                </a:cubicBezTo>
                <a:lnTo>
                  <a:pt x="1567266" y="2106489"/>
                </a:lnTo>
                <a:cubicBezTo>
                  <a:pt x="1569870" y="2137044"/>
                  <a:pt x="1568025" y="2167810"/>
                  <a:pt x="1561785" y="2197836"/>
                </a:cubicBezTo>
                <a:cubicBezTo>
                  <a:pt x="1555829" y="2235975"/>
                  <a:pt x="1555829" y="2274797"/>
                  <a:pt x="1561785" y="2312935"/>
                </a:cubicBezTo>
                <a:cubicBezTo>
                  <a:pt x="1561785" y="2312935"/>
                  <a:pt x="1574574" y="2405197"/>
                  <a:pt x="1574574" y="2460006"/>
                </a:cubicBezTo>
                <a:cubicBezTo>
                  <a:pt x="1579004" y="2529210"/>
                  <a:pt x="1573779" y="2598690"/>
                  <a:pt x="1559044" y="2666452"/>
                </a:cubicBezTo>
                <a:cubicBezTo>
                  <a:pt x="1543516" y="2708473"/>
                  <a:pt x="1561785" y="2685635"/>
                  <a:pt x="1564526" y="2732223"/>
                </a:cubicBezTo>
                <a:cubicBezTo>
                  <a:pt x="1567266" y="2778811"/>
                  <a:pt x="1574574" y="2839100"/>
                  <a:pt x="1574574" y="2839100"/>
                </a:cubicBezTo>
                <a:cubicBezTo>
                  <a:pt x="1566015" y="2865345"/>
                  <a:pt x="1561694" y="2892795"/>
                  <a:pt x="1561785" y="2920400"/>
                </a:cubicBezTo>
                <a:cubicBezTo>
                  <a:pt x="1559520" y="2950646"/>
                  <a:pt x="1550467" y="2979996"/>
                  <a:pt x="1535294" y="3006267"/>
                </a:cubicBezTo>
                <a:cubicBezTo>
                  <a:pt x="1530799" y="3007428"/>
                  <a:pt x="1526087" y="3007428"/>
                  <a:pt x="1521592" y="3006267"/>
                </a:cubicBezTo>
                <a:cubicBezTo>
                  <a:pt x="1523419" y="3026364"/>
                  <a:pt x="1550823" y="3178915"/>
                  <a:pt x="1550823" y="3178915"/>
                </a:cubicBezTo>
                <a:cubicBezTo>
                  <a:pt x="1548238" y="3196546"/>
                  <a:pt x="1548860" y="3214486"/>
                  <a:pt x="1552650" y="3231898"/>
                </a:cubicBezTo>
                <a:cubicBezTo>
                  <a:pt x="1544429" y="3280659"/>
                  <a:pt x="1529357" y="3328023"/>
                  <a:pt x="1507890" y="3372573"/>
                </a:cubicBezTo>
                <a:cubicBezTo>
                  <a:pt x="1498755" y="3388102"/>
                  <a:pt x="1478659" y="3397237"/>
                  <a:pt x="1467697" y="3419161"/>
                </a:cubicBezTo>
                <a:cubicBezTo>
                  <a:pt x="1449180" y="3451215"/>
                  <a:pt x="1425046" y="3479688"/>
                  <a:pt x="1396445" y="3503201"/>
                </a:cubicBezTo>
                <a:cubicBezTo>
                  <a:pt x="1395887" y="3511413"/>
                  <a:pt x="1395887" y="3519653"/>
                  <a:pt x="1396445" y="3527865"/>
                </a:cubicBezTo>
                <a:cubicBezTo>
                  <a:pt x="1399048" y="3576554"/>
                  <a:pt x="1399048" y="3625334"/>
                  <a:pt x="1396445" y="3674022"/>
                </a:cubicBezTo>
                <a:cubicBezTo>
                  <a:pt x="1407069" y="3727753"/>
                  <a:pt x="1420798" y="3780827"/>
                  <a:pt x="1437551" y="3832968"/>
                </a:cubicBezTo>
                <a:cubicBezTo>
                  <a:pt x="1454908" y="3876815"/>
                  <a:pt x="1446687" y="4054031"/>
                  <a:pt x="1459475" y="4101532"/>
                </a:cubicBezTo>
                <a:cubicBezTo>
                  <a:pt x="1472264" y="4149032"/>
                  <a:pt x="1478659" y="4226679"/>
                  <a:pt x="1489620" y="4247689"/>
                </a:cubicBezTo>
                <a:cubicBezTo>
                  <a:pt x="1500582" y="4268699"/>
                  <a:pt x="1522506" y="4349999"/>
                  <a:pt x="1544429" y="4414856"/>
                </a:cubicBezTo>
                <a:cubicBezTo>
                  <a:pt x="1553770" y="4442288"/>
                  <a:pt x="1561205" y="4470297"/>
                  <a:pt x="1566699" y="4498682"/>
                </a:cubicBezTo>
                <a:lnTo>
                  <a:pt x="1576653" y="4579401"/>
                </a:lnTo>
                <a:lnTo>
                  <a:pt x="1215442" y="4579401"/>
                </a:lnTo>
                <a:lnTo>
                  <a:pt x="1194566" y="4512598"/>
                </a:lnTo>
                <a:cubicBezTo>
                  <a:pt x="1174204" y="4453103"/>
                  <a:pt x="1158921" y="4391982"/>
                  <a:pt x="1148892" y="4329902"/>
                </a:cubicBezTo>
                <a:cubicBezTo>
                  <a:pt x="1136815" y="4292696"/>
                  <a:pt x="1122163" y="4256376"/>
                  <a:pt x="1105045" y="4221198"/>
                </a:cubicBezTo>
                <a:cubicBezTo>
                  <a:pt x="1084035" y="4180091"/>
                  <a:pt x="1052063" y="4055858"/>
                  <a:pt x="1038361" y="4022973"/>
                </a:cubicBezTo>
                <a:cubicBezTo>
                  <a:pt x="1024658" y="3990087"/>
                  <a:pt x="1013696" y="3924316"/>
                  <a:pt x="1002735" y="3889604"/>
                </a:cubicBezTo>
                <a:cubicBezTo>
                  <a:pt x="983606" y="3828392"/>
                  <a:pt x="961034" y="3768312"/>
                  <a:pt x="935137" y="3709648"/>
                </a:cubicBezTo>
                <a:cubicBezTo>
                  <a:pt x="909560" y="3665801"/>
                  <a:pt x="864799" y="3499547"/>
                  <a:pt x="843789" y="3445652"/>
                </a:cubicBezTo>
                <a:cubicBezTo>
                  <a:pt x="822778" y="3391757"/>
                  <a:pt x="752441" y="3184396"/>
                  <a:pt x="752441" y="3184396"/>
                </a:cubicBezTo>
                <a:cubicBezTo>
                  <a:pt x="752441" y="3184396"/>
                  <a:pt x="728690" y="3275744"/>
                  <a:pt x="728690" y="3330553"/>
                </a:cubicBezTo>
                <a:cubicBezTo>
                  <a:pt x="723933" y="3391354"/>
                  <a:pt x="723933" y="3452439"/>
                  <a:pt x="728690" y="3513250"/>
                </a:cubicBezTo>
                <a:cubicBezTo>
                  <a:pt x="728690" y="3562577"/>
                  <a:pt x="714988" y="3661234"/>
                  <a:pt x="721383" y="3704167"/>
                </a:cubicBezTo>
                <a:cubicBezTo>
                  <a:pt x="725034" y="3810524"/>
                  <a:pt x="721984" y="3917000"/>
                  <a:pt x="712248" y="4022973"/>
                </a:cubicBezTo>
                <a:cubicBezTo>
                  <a:pt x="701286" y="4076868"/>
                  <a:pt x="701286" y="4192880"/>
                  <a:pt x="701286" y="4192880"/>
                </a:cubicBezTo>
                <a:cubicBezTo>
                  <a:pt x="694949" y="4237358"/>
                  <a:pt x="699014" y="4282694"/>
                  <a:pt x="713161" y="4325335"/>
                </a:cubicBezTo>
                <a:cubicBezTo>
                  <a:pt x="726745" y="4381267"/>
                  <a:pt x="728920" y="4439365"/>
                  <a:pt x="719556" y="4496156"/>
                </a:cubicBezTo>
                <a:cubicBezTo>
                  <a:pt x="719556" y="4496156"/>
                  <a:pt x="721154" y="4531554"/>
                  <a:pt x="721953" y="4576200"/>
                </a:cubicBezTo>
                <a:lnTo>
                  <a:pt x="721967" y="4579401"/>
                </a:lnTo>
                <a:lnTo>
                  <a:pt x="368715" y="4579401"/>
                </a:lnTo>
                <a:lnTo>
                  <a:pt x="357360" y="4541716"/>
                </a:lnTo>
                <a:cubicBezTo>
                  <a:pt x="353021" y="4529269"/>
                  <a:pt x="348682" y="4516252"/>
                  <a:pt x="344114" y="4494329"/>
                </a:cubicBezTo>
                <a:cubicBezTo>
                  <a:pt x="337043" y="4459790"/>
                  <a:pt x="334282" y="4424502"/>
                  <a:pt x="335893" y="4389278"/>
                </a:cubicBezTo>
                <a:cubicBezTo>
                  <a:pt x="337210" y="4363682"/>
                  <a:pt x="331860" y="4338187"/>
                  <a:pt x="320364" y="4315286"/>
                </a:cubicBezTo>
                <a:cubicBezTo>
                  <a:pt x="327697" y="4292558"/>
                  <a:pt x="333496" y="4269365"/>
                  <a:pt x="337721" y="4245861"/>
                </a:cubicBezTo>
                <a:cubicBezTo>
                  <a:pt x="344114" y="4215717"/>
                  <a:pt x="359644" y="4195620"/>
                  <a:pt x="344114" y="4169129"/>
                </a:cubicBezTo>
                <a:cubicBezTo>
                  <a:pt x="333958" y="4136984"/>
                  <a:pt x="330232" y="4103148"/>
                  <a:pt x="333153" y="4069559"/>
                </a:cubicBezTo>
                <a:lnTo>
                  <a:pt x="315797" y="3958115"/>
                </a:lnTo>
                <a:cubicBezTo>
                  <a:pt x="308005" y="3932674"/>
                  <a:pt x="304305" y="3906157"/>
                  <a:pt x="304835" y="3879556"/>
                </a:cubicBezTo>
                <a:cubicBezTo>
                  <a:pt x="301988" y="3840047"/>
                  <a:pt x="297110" y="3800722"/>
                  <a:pt x="290219" y="3761716"/>
                </a:cubicBezTo>
                <a:cubicBezTo>
                  <a:pt x="290236" y="3720985"/>
                  <a:pt x="283444" y="3680545"/>
                  <a:pt x="270123" y="3642050"/>
                </a:cubicBezTo>
                <a:cubicBezTo>
                  <a:pt x="254593" y="3615560"/>
                  <a:pt x="259161" y="3579020"/>
                  <a:pt x="237237" y="3530605"/>
                </a:cubicBezTo>
                <a:cubicBezTo>
                  <a:pt x="233668" y="3522448"/>
                  <a:pt x="231210" y="3513843"/>
                  <a:pt x="229930" y="3505028"/>
                </a:cubicBezTo>
                <a:cubicBezTo>
                  <a:pt x="202183" y="3499008"/>
                  <a:pt x="176790" y="3485050"/>
                  <a:pt x="156851" y="3464835"/>
                </a:cubicBezTo>
                <a:cubicBezTo>
                  <a:pt x="143148" y="3449305"/>
                  <a:pt x="120312" y="3421901"/>
                  <a:pt x="107523" y="3404545"/>
                </a:cubicBezTo>
                <a:cubicBezTo>
                  <a:pt x="94734" y="3387189"/>
                  <a:pt x="92907" y="3357958"/>
                  <a:pt x="74638" y="3353390"/>
                </a:cubicBezTo>
                <a:cubicBezTo>
                  <a:pt x="56368" y="3348823"/>
                  <a:pt x="50887" y="3293101"/>
                  <a:pt x="47233" y="3262042"/>
                </a:cubicBezTo>
                <a:cubicBezTo>
                  <a:pt x="43580" y="3230983"/>
                  <a:pt x="28050" y="3121366"/>
                  <a:pt x="28050" y="3105837"/>
                </a:cubicBezTo>
                <a:lnTo>
                  <a:pt x="3386" y="3095789"/>
                </a:lnTo>
                <a:cubicBezTo>
                  <a:pt x="3386" y="3095789"/>
                  <a:pt x="19829" y="3084827"/>
                  <a:pt x="3386" y="3014489"/>
                </a:cubicBezTo>
                <a:cubicBezTo>
                  <a:pt x="-2527" y="2925890"/>
                  <a:pt x="-693" y="2836944"/>
                  <a:pt x="8867" y="2748665"/>
                </a:cubicBezTo>
                <a:cubicBezTo>
                  <a:pt x="8867" y="2680155"/>
                  <a:pt x="21656" y="2550440"/>
                  <a:pt x="21656" y="2539478"/>
                </a:cubicBezTo>
                <a:cubicBezTo>
                  <a:pt x="21656" y="2528516"/>
                  <a:pt x="67329" y="2296492"/>
                  <a:pt x="61849" y="2275482"/>
                </a:cubicBezTo>
                <a:cubicBezTo>
                  <a:pt x="56368" y="2254472"/>
                  <a:pt x="67329" y="2245338"/>
                  <a:pt x="61849" y="2231635"/>
                </a:cubicBezTo>
                <a:cubicBezTo>
                  <a:pt x="56368" y="2217933"/>
                  <a:pt x="71897" y="2210625"/>
                  <a:pt x="61849" y="2184134"/>
                </a:cubicBezTo>
                <a:cubicBezTo>
                  <a:pt x="57266" y="2168002"/>
                  <a:pt x="51776" y="2152144"/>
                  <a:pt x="45406" y="2136633"/>
                </a:cubicBezTo>
                <a:cubicBezTo>
                  <a:pt x="40839" y="2132066"/>
                  <a:pt x="36271" y="2102835"/>
                  <a:pt x="61849" y="2069035"/>
                </a:cubicBezTo>
                <a:cubicBezTo>
                  <a:pt x="87427" y="2035237"/>
                  <a:pt x="61849" y="2027016"/>
                  <a:pt x="56368" y="1984996"/>
                </a:cubicBezTo>
                <a:cubicBezTo>
                  <a:pt x="50887" y="1942976"/>
                  <a:pt x="56368" y="1875378"/>
                  <a:pt x="56368" y="1802299"/>
                </a:cubicBezTo>
                <a:cubicBezTo>
                  <a:pt x="60118" y="1718752"/>
                  <a:pt x="68658" y="1635488"/>
                  <a:pt x="81945" y="1552919"/>
                </a:cubicBezTo>
                <a:cubicBezTo>
                  <a:pt x="78714" y="1499818"/>
                  <a:pt x="85215" y="1446571"/>
                  <a:pt x="101128" y="1395800"/>
                </a:cubicBezTo>
                <a:cubicBezTo>
                  <a:pt x="115831" y="1354282"/>
                  <a:pt x="124745" y="1310947"/>
                  <a:pt x="127620" y="1266999"/>
                </a:cubicBezTo>
                <a:cubicBezTo>
                  <a:pt x="135841" y="1229546"/>
                  <a:pt x="220794" y="1160122"/>
                  <a:pt x="291133" y="1119015"/>
                </a:cubicBezTo>
                <a:cubicBezTo>
                  <a:pt x="271759" y="1125637"/>
                  <a:pt x="251282" y="1128423"/>
                  <a:pt x="230843" y="1127237"/>
                </a:cubicBezTo>
                <a:cubicBezTo>
                  <a:pt x="296613" y="1119015"/>
                  <a:pt x="334066" y="1035888"/>
                  <a:pt x="334066" y="1035888"/>
                </a:cubicBezTo>
                <a:cubicBezTo>
                  <a:pt x="276517" y="1091611"/>
                  <a:pt x="242718" y="1055985"/>
                  <a:pt x="242718" y="1055985"/>
                </a:cubicBezTo>
                <a:cubicBezTo>
                  <a:pt x="285651" y="1075168"/>
                  <a:pt x="317624" y="1022186"/>
                  <a:pt x="355990" y="997521"/>
                </a:cubicBezTo>
                <a:cubicBezTo>
                  <a:pt x="391009" y="974923"/>
                  <a:pt x="421905" y="946504"/>
                  <a:pt x="447338" y="913482"/>
                </a:cubicBezTo>
                <a:cubicBezTo>
                  <a:pt x="479912" y="864939"/>
                  <a:pt x="492961" y="805890"/>
                  <a:pt x="483877" y="748141"/>
                </a:cubicBezTo>
                <a:cubicBezTo>
                  <a:pt x="487735" y="647961"/>
                  <a:pt x="498418" y="548160"/>
                  <a:pt x="515849" y="449433"/>
                </a:cubicBezTo>
                <a:cubicBezTo>
                  <a:pt x="549802" y="315930"/>
                  <a:pt x="612114" y="191305"/>
                  <a:pt x="698546" y="84040"/>
                </a:cubicBezTo>
                <a:cubicBezTo>
                  <a:pt x="729090" y="43605"/>
                  <a:pt x="781390" y="26172"/>
                  <a:pt x="830087" y="40193"/>
                </a:cubicBezTo>
                <a:cubicBezTo>
                  <a:pt x="838308" y="42020"/>
                  <a:pt x="820039" y="0"/>
                  <a:pt x="978070" y="0"/>
                </a:cubicBezTo>
                <a:close/>
              </a:path>
            </a:pathLst>
          </a:custGeom>
          <a:gradFill flip="none" rotWithShape="1">
            <a:gsLst>
              <a:gs pos="32000">
                <a:srgbClr val="ECEEF2">
                  <a:alpha val="47000"/>
                </a:srgbClr>
              </a:gs>
              <a:gs pos="78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9DA5A-6637-234B-863A-978EDFFC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 Burden Is a Trigger for Evaluation of Potential Undiagnosed PsA in Patients with PsO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BFE00-273D-E64F-84DC-3B46A540E217}"/>
              </a:ext>
            </a:extLst>
          </p:cNvPr>
          <p:cNvSpPr/>
          <p:nvPr/>
        </p:nvSpPr>
        <p:spPr>
          <a:xfrm>
            <a:off x="495300" y="5269712"/>
            <a:ext cx="11228389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*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Data are patient-reported. Indications of </a:t>
            </a:r>
            <a:r>
              <a:rPr lang="en-US" sz="800" dirty="0" err="1">
                <a:solidFill>
                  <a:srgbClr val="404040"/>
                </a:solidFill>
                <a:cs typeface="Arial" panose="020B0604020202020204" pitchFamily="34" charset="0"/>
              </a:rPr>
              <a:t>enthesitis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, dactylitis, and nail involvement are based on responses to questions: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Do you currently have or had in the past: Pain or swelling of the heels, sausage digits, fingernails and/or toenails crumbling, separating from nail bed, splitting, and/or discoloration.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sA = psoriatic arthritis; PsO = psoriasis.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Merola JF, et al. Poster presented at: 30th European Academy of Dermatology and Venereology (EADV) Congress; September 29–October 2, 2021; virtual. Poster P1465.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2A8EA-1A93-454D-943E-DAD693FDF220}"/>
              </a:ext>
            </a:extLst>
          </p:cNvPr>
          <p:cNvSpPr txBox="1"/>
          <p:nvPr/>
        </p:nvSpPr>
        <p:spPr>
          <a:xfrm>
            <a:off x="3011191" y="1166832"/>
            <a:ext cx="637223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Patients With PsO Without a PsA Diagnosis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66CE85C-DE20-ED47-B465-87DB9E880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319672"/>
              </p:ext>
            </p:extLst>
          </p:nvPr>
        </p:nvGraphicFramePr>
        <p:xfrm>
          <a:off x="4159957" y="2091028"/>
          <a:ext cx="3771760" cy="264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49605D-3B32-D644-837F-84078DEB51F4}"/>
              </a:ext>
            </a:extLst>
          </p:cNvPr>
          <p:cNvSpPr txBox="1"/>
          <p:nvPr/>
        </p:nvSpPr>
        <p:spPr>
          <a:xfrm rot="16200000">
            <a:off x="3260281" y="3172695"/>
            <a:ext cx="1598106" cy="18689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Patients,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3D4BC-B458-9046-B207-F54D74E1C0CD}"/>
              </a:ext>
            </a:extLst>
          </p:cNvPr>
          <p:cNvSpPr txBox="1"/>
          <p:nvPr/>
        </p:nvSpPr>
        <p:spPr>
          <a:xfrm>
            <a:off x="6169461" y="1486723"/>
            <a:ext cx="1738589" cy="2906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joint pain (N = 1,065)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E59AB5-E62A-7E47-B4EA-B34B6B8BD7BA}"/>
              </a:ext>
            </a:extLst>
          </p:cNvPr>
          <p:cNvSpPr/>
          <p:nvPr/>
        </p:nvSpPr>
        <p:spPr>
          <a:xfrm>
            <a:off x="6128045" y="1592577"/>
            <a:ext cx="76747" cy="78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EDC36-E926-6D4F-B2C0-A1213FC5CC14}"/>
              </a:ext>
            </a:extLst>
          </p:cNvPr>
          <p:cNvSpPr txBox="1"/>
          <p:nvPr/>
        </p:nvSpPr>
        <p:spPr>
          <a:xfrm>
            <a:off x="4507439" y="1538621"/>
            <a:ext cx="1645920" cy="1868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Joint pain (N = 1,485)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670DEC-8199-F249-9CEE-CA239ED3433D}"/>
              </a:ext>
            </a:extLst>
          </p:cNvPr>
          <p:cNvSpPr/>
          <p:nvPr/>
        </p:nvSpPr>
        <p:spPr>
          <a:xfrm>
            <a:off x="4455753" y="1592577"/>
            <a:ext cx="76747" cy="789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936727-5CFD-45C7-954C-42F250BAB679}"/>
              </a:ext>
            </a:extLst>
          </p:cNvPr>
          <p:cNvGrpSpPr/>
          <p:nvPr/>
        </p:nvGrpSpPr>
        <p:grpSpPr>
          <a:xfrm>
            <a:off x="4601360" y="4245441"/>
            <a:ext cx="359371" cy="463866"/>
            <a:chOff x="7817484" y="7555879"/>
            <a:chExt cx="1613831" cy="2083085"/>
          </a:xfrm>
          <a:solidFill>
            <a:schemeClr val="accent6"/>
          </a:solidFill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A827CA6-6D52-473F-B0AD-455DB305CBCD}"/>
                </a:ext>
              </a:extLst>
            </p:cNvPr>
            <p:cNvSpPr/>
            <p:nvPr/>
          </p:nvSpPr>
          <p:spPr>
            <a:xfrm>
              <a:off x="7817484" y="8366139"/>
              <a:ext cx="387350" cy="467360"/>
            </a:xfrm>
            <a:custGeom>
              <a:avLst/>
              <a:gdLst>
                <a:gd name="connsiteX0" fmla="*/ 285115 w 387350"/>
                <a:gd name="connsiteY0" fmla="*/ 424180 h 467360"/>
                <a:gd name="connsiteX1" fmla="*/ 287655 w 387350"/>
                <a:gd name="connsiteY1" fmla="*/ 407035 h 467360"/>
                <a:gd name="connsiteX2" fmla="*/ 293370 w 387350"/>
                <a:gd name="connsiteY2" fmla="*/ 369570 h 467360"/>
                <a:gd name="connsiteX3" fmla="*/ 299085 w 387350"/>
                <a:gd name="connsiteY3" fmla="*/ 332105 h 467360"/>
                <a:gd name="connsiteX4" fmla="*/ 304165 w 387350"/>
                <a:gd name="connsiteY4" fmla="*/ 294640 h 467360"/>
                <a:gd name="connsiteX5" fmla="*/ 306705 w 387350"/>
                <a:gd name="connsiteY5" fmla="*/ 276860 h 467360"/>
                <a:gd name="connsiteX6" fmla="*/ 287655 w 387350"/>
                <a:gd name="connsiteY6" fmla="*/ 276225 h 467360"/>
                <a:gd name="connsiteX7" fmla="*/ 233680 w 387350"/>
                <a:gd name="connsiteY7" fmla="*/ 274320 h 467360"/>
                <a:gd name="connsiteX8" fmla="*/ 179705 w 387350"/>
                <a:gd name="connsiteY8" fmla="*/ 273050 h 467360"/>
                <a:gd name="connsiteX9" fmla="*/ 143510 w 387350"/>
                <a:gd name="connsiteY9" fmla="*/ 272415 h 467360"/>
                <a:gd name="connsiteX10" fmla="*/ 192405 w 387350"/>
                <a:gd name="connsiteY10" fmla="*/ 239395 h 467360"/>
                <a:gd name="connsiteX11" fmla="*/ 299720 w 387350"/>
                <a:gd name="connsiteY11" fmla="*/ 165100 h 467360"/>
                <a:gd name="connsiteX12" fmla="*/ 318135 w 387350"/>
                <a:gd name="connsiteY12" fmla="*/ 151765 h 467360"/>
                <a:gd name="connsiteX13" fmla="*/ 304165 w 387350"/>
                <a:gd name="connsiteY13" fmla="*/ 135255 h 467360"/>
                <a:gd name="connsiteX14" fmla="*/ 278765 w 387350"/>
                <a:gd name="connsiteY14" fmla="*/ 105410 h 467360"/>
                <a:gd name="connsiteX15" fmla="*/ 253365 w 387350"/>
                <a:gd name="connsiteY15" fmla="*/ 75565 h 467360"/>
                <a:gd name="connsiteX16" fmla="*/ 228600 w 387350"/>
                <a:gd name="connsiteY16" fmla="*/ 46990 h 467360"/>
                <a:gd name="connsiteX17" fmla="*/ 236855 w 387350"/>
                <a:gd name="connsiteY17" fmla="*/ 48260 h 467360"/>
                <a:gd name="connsiteX18" fmla="*/ 287020 w 387350"/>
                <a:gd name="connsiteY18" fmla="*/ 56515 h 467360"/>
                <a:gd name="connsiteX19" fmla="*/ 337185 w 387350"/>
                <a:gd name="connsiteY19" fmla="*/ 64135 h 467360"/>
                <a:gd name="connsiteX20" fmla="*/ 387350 w 387350"/>
                <a:gd name="connsiteY20" fmla="*/ 71120 h 467360"/>
                <a:gd name="connsiteX21" fmla="*/ 339090 w 387350"/>
                <a:gd name="connsiteY21" fmla="*/ 55245 h 467360"/>
                <a:gd name="connsiteX22" fmla="*/ 290830 w 387350"/>
                <a:gd name="connsiteY22" fmla="*/ 40005 h 467360"/>
                <a:gd name="connsiteX23" fmla="*/ 242570 w 387350"/>
                <a:gd name="connsiteY23" fmla="*/ 25400 h 467360"/>
                <a:gd name="connsiteX24" fmla="*/ 194310 w 387350"/>
                <a:gd name="connsiteY24" fmla="*/ 11430 h 467360"/>
                <a:gd name="connsiteX25" fmla="*/ 154940 w 387350"/>
                <a:gd name="connsiteY25" fmla="*/ 0 h 467360"/>
                <a:gd name="connsiteX26" fmla="*/ 179705 w 387350"/>
                <a:gd name="connsiteY26" fmla="*/ 34925 h 467360"/>
                <a:gd name="connsiteX27" fmla="*/ 226060 w 387350"/>
                <a:gd name="connsiteY27" fmla="*/ 98425 h 467360"/>
                <a:gd name="connsiteX28" fmla="*/ 249555 w 387350"/>
                <a:gd name="connsiteY28" fmla="*/ 130175 h 467360"/>
                <a:gd name="connsiteX29" fmla="*/ 259715 w 387350"/>
                <a:gd name="connsiteY29" fmla="*/ 143510 h 467360"/>
                <a:gd name="connsiteX30" fmla="*/ 168275 w 387350"/>
                <a:gd name="connsiteY30" fmla="*/ 203200 h 467360"/>
                <a:gd name="connsiteX31" fmla="*/ 60325 w 387350"/>
                <a:gd name="connsiteY31" fmla="*/ 276225 h 467360"/>
                <a:gd name="connsiteX32" fmla="*/ 0 w 387350"/>
                <a:gd name="connsiteY32" fmla="*/ 317500 h 467360"/>
                <a:gd name="connsiteX33" fmla="*/ 72390 w 387350"/>
                <a:gd name="connsiteY33" fmla="*/ 316865 h 467360"/>
                <a:gd name="connsiteX34" fmla="*/ 179705 w 387350"/>
                <a:gd name="connsiteY34" fmla="*/ 314960 h 467360"/>
                <a:gd name="connsiteX35" fmla="*/ 233680 w 387350"/>
                <a:gd name="connsiteY35" fmla="*/ 313690 h 467360"/>
                <a:gd name="connsiteX36" fmla="*/ 269240 w 387350"/>
                <a:gd name="connsiteY36" fmla="*/ 312420 h 467360"/>
                <a:gd name="connsiteX37" fmla="*/ 267970 w 387350"/>
                <a:gd name="connsiteY37" fmla="*/ 331470 h 467360"/>
                <a:gd name="connsiteX38" fmla="*/ 266700 w 387350"/>
                <a:gd name="connsiteY38" fmla="*/ 369570 h 467360"/>
                <a:gd name="connsiteX39" fmla="*/ 265430 w 387350"/>
                <a:gd name="connsiteY39" fmla="*/ 407670 h 467360"/>
                <a:gd name="connsiteX40" fmla="*/ 264160 w 387350"/>
                <a:gd name="connsiteY40" fmla="*/ 445770 h 467360"/>
                <a:gd name="connsiteX41" fmla="*/ 263525 w 387350"/>
                <a:gd name="connsiteY41" fmla="*/ 467360 h 467360"/>
                <a:gd name="connsiteX42" fmla="*/ 278765 w 387350"/>
                <a:gd name="connsiteY42" fmla="*/ 452755 h 467360"/>
                <a:gd name="connsiteX43" fmla="*/ 315595 w 387350"/>
                <a:gd name="connsiteY43" fmla="*/ 416560 h 467360"/>
                <a:gd name="connsiteX44" fmla="*/ 351790 w 387350"/>
                <a:gd name="connsiteY44" fmla="*/ 379730 h 467360"/>
                <a:gd name="connsiteX45" fmla="*/ 309245 w 387350"/>
                <a:gd name="connsiteY45" fmla="*/ 408940 h 467360"/>
                <a:gd name="connsiteX46" fmla="*/ 285115 w 387350"/>
                <a:gd name="connsiteY46" fmla="*/ 42418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7350" h="467360">
                  <a:moveTo>
                    <a:pt x="285115" y="424180"/>
                  </a:moveTo>
                  <a:lnTo>
                    <a:pt x="287655" y="407035"/>
                  </a:lnTo>
                  <a:lnTo>
                    <a:pt x="293370" y="369570"/>
                  </a:lnTo>
                  <a:lnTo>
                    <a:pt x="299085" y="332105"/>
                  </a:lnTo>
                  <a:lnTo>
                    <a:pt x="304165" y="294640"/>
                  </a:lnTo>
                  <a:lnTo>
                    <a:pt x="306705" y="276860"/>
                  </a:lnTo>
                  <a:lnTo>
                    <a:pt x="287655" y="276225"/>
                  </a:lnTo>
                  <a:lnTo>
                    <a:pt x="233680" y="274320"/>
                  </a:lnTo>
                  <a:lnTo>
                    <a:pt x="179705" y="273050"/>
                  </a:lnTo>
                  <a:cubicBezTo>
                    <a:pt x="167640" y="273050"/>
                    <a:pt x="155575" y="272415"/>
                    <a:pt x="143510" y="272415"/>
                  </a:cubicBezTo>
                  <a:cubicBezTo>
                    <a:pt x="160020" y="261620"/>
                    <a:pt x="176530" y="250190"/>
                    <a:pt x="192405" y="239395"/>
                  </a:cubicBezTo>
                  <a:cubicBezTo>
                    <a:pt x="228600" y="214630"/>
                    <a:pt x="264160" y="189865"/>
                    <a:pt x="299720" y="165100"/>
                  </a:cubicBezTo>
                  <a:lnTo>
                    <a:pt x="318135" y="151765"/>
                  </a:lnTo>
                  <a:lnTo>
                    <a:pt x="304165" y="135255"/>
                  </a:lnTo>
                  <a:lnTo>
                    <a:pt x="278765" y="105410"/>
                  </a:lnTo>
                  <a:cubicBezTo>
                    <a:pt x="270510" y="95250"/>
                    <a:pt x="261620" y="85725"/>
                    <a:pt x="253365" y="75565"/>
                  </a:cubicBezTo>
                  <a:cubicBezTo>
                    <a:pt x="245110" y="66040"/>
                    <a:pt x="236855" y="56515"/>
                    <a:pt x="228600" y="46990"/>
                  </a:cubicBezTo>
                  <a:lnTo>
                    <a:pt x="236855" y="48260"/>
                  </a:lnTo>
                  <a:cubicBezTo>
                    <a:pt x="253365" y="51435"/>
                    <a:pt x="269875" y="53975"/>
                    <a:pt x="287020" y="56515"/>
                  </a:cubicBezTo>
                  <a:cubicBezTo>
                    <a:pt x="303530" y="59055"/>
                    <a:pt x="320040" y="61595"/>
                    <a:pt x="337185" y="64135"/>
                  </a:cubicBezTo>
                  <a:cubicBezTo>
                    <a:pt x="353695" y="66675"/>
                    <a:pt x="370840" y="68580"/>
                    <a:pt x="387350" y="71120"/>
                  </a:cubicBezTo>
                  <a:cubicBezTo>
                    <a:pt x="371475" y="65405"/>
                    <a:pt x="355600" y="60325"/>
                    <a:pt x="339090" y="55245"/>
                  </a:cubicBezTo>
                  <a:cubicBezTo>
                    <a:pt x="323215" y="50165"/>
                    <a:pt x="306705" y="45085"/>
                    <a:pt x="290830" y="40005"/>
                  </a:cubicBezTo>
                  <a:cubicBezTo>
                    <a:pt x="274955" y="34925"/>
                    <a:pt x="258445" y="29845"/>
                    <a:pt x="242570" y="25400"/>
                  </a:cubicBezTo>
                  <a:lnTo>
                    <a:pt x="194310" y="11430"/>
                  </a:lnTo>
                  <a:lnTo>
                    <a:pt x="154940" y="0"/>
                  </a:lnTo>
                  <a:lnTo>
                    <a:pt x="179705" y="34925"/>
                  </a:lnTo>
                  <a:cubicBezTo>
                    <a:pt x="194945" y="56515"/>
                    <a:pt x="210820" y="76835"/>
                    <a:pt x="226060" y="98425"/>
                  </a:cubicBezTo>
                  <a:cubicBezTo>
                    <a:pt x="233680" y="109220"/>
                    <a:pt x="241300" y="119380"/>
                    <a:pt x="249555" y="130175"/>
                  </a:cubicBezTo>
                  <a:lnTo>
                    <a:pt x="259715" y="143510"/>
                  </a:lnTo>
                  <a:cubicBezTo>
                    <a:pt x="229235" y="163195"/>
                    <a:pt x="198755" y="182880"/>
                    <a:pt x="168275" y="203200"/>
                  </a:cubicBezTo>
                  <a:cubicBezTo>
                    <a:pt x="132080" y="227330"/>
                    <a:pt x="95885" y="251460"/>
                    <a:pt x="60325" y="276225"/>
                  </a:cubicBezTo>
                  <a:lnTo>
                    <a:pt x="0" y="317500"/>
                  </a:lnTo>
                  <a:lnTo>
                    <a:pt x="72390" y="316865"/>
                  </a:lnTo>
                  <a:cubicBezTo>
                    <a:pt x="107950" y="316230"/>
                    <a:pt x="144145" y="316230"/>
                    <a:pt x="179705" y="314960"/>
                  </a:cubicBezTo>
                  <a:lnTo>
                    <a:pt x="233680" y="313690"/>
                  </a:lnTo>
                  <a:lnTo>
                    <a:pt x="269240" y="312420"/>
                  </a:lnTo>
                  <a:lnTo>
                    <a:pt x="267970" y="331470"/>
                  </a:lnTo>
                  <a:lnTo>
                    <a:pt x="266700" y="369570"/>
                  </a:lnTo>
                  <a:lnTo>
                    <a:pt x="265430" y="407670"/>
                  </a:lnTo>
                  <a:lnTo>
                    <a:pt x="264160" y="445770"/>
                  </a:lnTo>
                  <a:lnTo>
                    <a:pt x="263525" y="467360"/>
                  </a:lnTo>
                  <a:lnTo>
                    <a:pt x="278765" y="452755"/>
                  </a:lnTo>
                  <a:cubicBezTo>
                    <a:pt x="291465" y="440690"/>
                    <a:pt x="303530" y="428625"/>
                    <a:pt x="315595" y="416560"/>
                  </a:cubicBezTo>
                  <a:cubicBezTo>
                    <a:pt x="327660" y="404495"/>
                    <a:pt x="339725" y="392430"/>
                    <a:pt x="351790" y="379730"/>
                  </a:cubicBezTo>
                  <a:cubicBezTo>
                    <a:pt x="337185" y="389255"/>
                    <a:pt x="323215" y="399415"/>
                    <a:pt x="309245" y="408940"/>
                  </a:cubicBezTo>
                  <a:cubicBezTo>
                    <a:pt x="300990" y="412750"/>
                    <a:pt x="292735" y="418465"/>
                    <a:pt x="285115" y="4241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5F8A877-42BE-4684-B8BF-D57597C79085}"/>
                </a:ext>
              </a:extLst>
            </p:cNvPr>
            <p:cNvSpPr/>
            <p:nvPr/>
          </p:nvSpPr>
          <p:spPr>
            <a:xfrm>
              <a:off x="8369934" y="9171319"/>
              <a:ext cx="387350" cy="467359"/>
            </a:xfrm>
            <a:custGeom>
              <a:avLst/>
              <a:gdLst>
                <a:gd name="connsiteX0" fmla="*/ 285115 w 387350"/>
                <a:gd name="connsiteY0" fmla="*/ 43180 h 467359"/>
                <a:gd name="connsiteX1" fmla="*/ 287655 w 387350"/>
                <a:gd name="connsiteY1" fmla="*/ 60325 h 467359"/>
                <a:gd name="connsiteX2" fmla="*/ 293370 w 387350"/>
                <a:gd name="connsiteY2" fmla="*/ 97790 h 467359"/>
                <a:gd name="connsiteX3" fmla="*/ 299085 w 387350"/>
                <a:gd name="connsiteY3" fmla="*/ 135255 h 467359"/>
                <a:gd name="connsiteX4" fmla="*/ 304165 w 387350"/>
                <a:gd name="connsiteY4" fmla="*/ 172720 h 467359"/>
                <a:gd name="connsiteX5" fmla="*/ 306705 w 387350"/>
                <a:gd name="connsiteY5" fmla="*/ 190500 h 467359"/>
                <a:gd name="connsiteX6" fmla="*/ 287655 w 387350"/>
                <a:gd name="connsiteY6" fmla="*/ 191135 h 467359"/>
                <a:gd name="connsiteX7" fmla="*/ 233680 w 387350"/>
                <a:gd name="connsiteY7" fmla="*/ 193040 h 467359"/>
                <a:gd name="connsiteX8" fmla="*/ 179705 w 387350"/>
                <a:gd name="connsiteY8" fmla="*/ 194310 h 467359"/>
                <a:gd name="connsiteX9" fmla="*/ 143510 w 387350"/>
                <a:gd name="connsiteY9" fmla="*/ 194945 h 467359"/>
                <a:gd name="connsiteX10" fmla="*/ 192405 w 387350"/>
                <a:gd name="connsiteY10" fmla="*/ 227965 h 467359"/>
                <a:gd name="connsiteX11" fmla="*/ 299720 w 387350"/>
                <a:gd name="connsiteY11" fmla="*/ 302260 h 467359"/>
                <a:gd name="connsiteX12" fmla="*/ 318135 w 387350"/>
                <a:gd name="connsiteY12" fmla="*/ 315595 h 467359"/>
                <a:gd name="connsiteX13" fmla="*/ 304165 w 387350"/>
                <a:gd name="connsiteY13" fmla="*/ 332105 h 467359"/>
                <a:gd name="connsiteX14" fmla="*/ 278765 w 387350"/>
                <a:gd name="connsiteY14" fmla="*/ 361950 h 467359"/>
                <a:gd name="connsiteX15" fmla="*/ 253365 w 387350"/>
                <a:gd name="connsiteY15" fmla="*/ 391795 h 467359"/>
                <a:gd name="connsiteX16" fmla="*/ 228600 w 387350"/>
                <a:gd name="connsiteY16" fmla="*/ 420370 h 467359"/>
                <a:gd name="connsiteX17" fmla="*/ 236855 w 387350"/>
                <a:gd name="connsiteY17" fmla="*/ 419100 h 467359"/>
                <a:gd name="connsiteX18" fmla="*/ 287020 w 387350"/>
                <a:gd name="connsiteY18" fmla="*/ 410845 h 467359"/>
                <a:gd name="connsiteX19" fmla="*/ 337185 w 387350"/>
                <a:gd name="connsiteY19" fmla="*/ 403225 h 467359"/>
                <a:gd name="connsiteX20" fmla="*/ 387350 w 387350"/>
                <a:gd name="connsiteY20" fmla="*/ 396240 h 467359"/>
                <a:gd name="connsiteX21" fmla="*/ 339090 w 387350"/>
                <a:gd name="connsiteY21" fmla="*/ 412115 h 467359"/>
                <a:gd name="connsiteX22" fmla="*/ 290830 w 387350"/>
                <a:gd name="connsiteY22" fmla="*/ 427355 h 467359"/>
                <a:gd name="connsiteX23" fmla="*/ 242570 w 387350"/>
                <a:gd name="connsiteY23" fmla="*/ 441960 h 467359"/>
                <a:gd name="connsiteX24" fmla="*/ 194310 w 387350"/>
                <a:gd name="connsiteY24" fmla="*/ 455930 h 467359"/>
                <a:gd name="connsiteX25" fmla="*/ 154940 w 387350"/>
                <a:gd name="connsiteY25" fmla="*/ 467360 h 467359"/>
                <a:gd name="connsiteX26" fmla="*/ 179705 w 387350"/>
                <a:gd name="connsiteY26" fmla="*/ 432435 h 467359"/>
                <a:gd name="connsiteX27" fmla="*/ 226060 w 387350"/>
                <a:gd name="connsiteY27" fmla="*/ 368935 h 467359"/>
                <a:gd name="connsiteX28" fmla="*/ 249555 w 387350"/>
                <a:gd name="connsiteY28" fmla="*/ 337185 h 467359"/>
                <a:gd name="connsiteX29" fmla="*/ 259715 w 387350"/>
                <a:gd name="connsiteY29" fmla="*/ 323850 h 467359"/>
                <a:gd name="connsiteX30" fmla="*/ 168275 w 387350"/>
                <a:gd name="connsiteY30" fmla="*/ 264160 h 467359"/>
                <a:gd name="connsiteX31" fmla="*/ 60325 w 387350"/>
                <a:gd name="connsiteY31" fmla="*/ 191135 h 467359"/>
                <a:gd name="connsiteX32" fmla="*/ 0 w 387350"/>
                <a:gd name="connsiteY32" fmla="*/ 149860 h 467359"/>
                <a:gd name="connsiteX33" fmla="*/ 72390 w 387350"/>
                <a:gd name="connsiteY33" fmla="*/ 150495 h 467359"/>
                <a:gd name="connsiteX34" fmla="*/ 179705 w 387350"/>
                <a:gd name="connsiteY34" fmla="*/ 152400 h 467359"/>
                <a:gd name="connsiteX35" fmla="*/ 233680 w 387350"/>
                <a:gd name="connsiteY35" fmla="*/ 153670 h 467359"/>
                <a:gd name="connsiteX36" fmla="*/ 269240 w 387350"/>
                <a:gd name="connsiteY36" fmla="*/ 154940 h 467359"/>
                <a:gd name="connsiteX37" fmla="*/ 267970 w 387350"/>
                <a:gd name="connsiteY37" fmla="*/ 135890 h 467359"/>
                <a:gd name="connsiteX38" fmla="*/ 266700 w 387350"/>
                <a:gd name="connsiteY38" fmla="*/ 97790 h 467359"/>
                <a:gd name="connsiteX39" fmla="*/ 265430 w 387350"/>
                <a:gd name="connsiteY39" fmla="*/ 59690 h 467359"/>
                <a:gd name="connsiteX40" fmla="*/ 264160 w 387350"/>
                <a:gd name="connsiteY40" fmla="*/ 21590 h 467359"/>
                <a:gd name="connsiteX41" fmla="*/ 263525 w 387350"/>
                <a:gd name="connsiteY41" fmla="*/ 0 h 467359"/>
                <a:gd name="connsiteX42" fmla="*/ 278765 w 387350"/>
                <a:gd name="connsiteY42" fmla="*/ 14605 h 467359"/>
                <a:gd name="connsiteX43" fmla="*/ 315595 w 387350"/>
                <a:gd name="connsiteY43" fmla="*/ 50800 h 467359"/>
                <a:gd name="connsiteX44" fmla="*/ 351790 w 387350"/>
                <a:gd name="connsiteY44" fmla="*/ 87630 h 467359"/>
                <a:gd name="connsiteX45" fmla="*/ 309245 w 387350"/>
                <a:gd name="connsiteY45" fmla="*/ 58420 h 467359"/>
                <a:gd name="connsiteX46" fmla="*/ 285115 w 387350"/>
                <a:gd name="connsiteY46" fmla="*/ 43180 h 4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7350" h="467359">
                  <a:moveTo>
                    <a:pt x="285115" y="43180"/>
                  </a:moveTo>
                  <a:lnTo>
                    <a:pt x="287655" y="60325"/>
                  </a:lnTo>
                  <a:lnTo>
                    <a:pt x="293370" y="97790"/>
                  </a:lnTo>
                  <a:lnTo>
                    <a:pt x="299085" y="135255"/>
                  </a:lnTo>
                  <a:lnTo>
                    <a:pt x="304165" y="172720"/>
                  </a:lnTo>
                  <a:lnTo>
                    <a:pt x="306705" y="190500"/>
                  </a:lnTo>
                  <a:lnTo>
                    <a:pt x="287655" y="191135"/>
                  </a:lnTo>
                  <a:lnTo>
                    <a:pt x="233680" y="193040"/>
                  </a:lnTo>
                  <a:lnTo>
                    <a:pt x="179705" y="194310"/>
                  </a:lnTo>
                  <a:cubicBezTo>
                    <a:pt x="167640" y="194310"/>
                    <a:pt x="155575" y="194945"/>
                    <a:pt x="143510" y="194945"/>
                  </a:cubicBezTo>
                  <a:cubicBezTo>
                    <a:pt x="160020" y="205740"/>
                    <a:pt x="176530" y="217170"/>
                    <a:pt x="192405" y="227965"/>
                  </a:cubicBezTo>
                  <a:cubicBezTo>
                    <a:pt x="228600" y="252730"/>
                    <a:pt x="264160" y="277495"/>
                    <a:pt x="299720" y="302260"/>
                  </a:cubicBezTo>
                  <a:lnTo>
                    <a:pt x="318135" y="315595"/>
                  </a:lnTo>
                  <a:lnTo>
                    <a:pt x="304165" y="332105"/>
                  </a:lnTo>
                  <a:lnTo>
                    <a:pt x="278765" y="361950"/>
                  </a:lnTo>
                  <a:cubicBezTo>
                    <a:pt x="270510" y="372110"/>
                    <a:pt x="261620" y="381635"/>
                    <a:pt x="253365" y="391795"/>
                  </a:cubicBezTo>
                  <a:cubicBezTo>
                    <a:pt x="245110" y="401320"/>
                    <a:pt x="236855" y="410845"/>
                    <a:pt x="228600" y="420370"/>
                  </a:cubicBezTo>
                  <a:lnTo>
                    <a:pt x="236855" y="419100"/>
                  </a:lnTo>
                  <a:cubicBezTo>
                    <a:pt x="253365" y="415925"/>
                    <a:pt x="269875" y="413385"/>
                    <a:pt x="287020" y="410845"/>
                  </a:cubicBezTo>
                  <a:cubicBezTo>
                    <a:pt x="303530" y="408305"/>
                    <a:pt x="320040" y="405765"/>
                    <a:pt x="337185" y="403225"/>
                  </a:cubicBezTo>
                  <a:cubicBezTo>
                    <a:pt x="353695" y="400685"/>
                    <a:pt x="370840" y="398780"/>
                    <a:pt x="387350" y="396240"/>
                  </a:cubicBezTo>
                  <a:cubicBezTo>
                    <a:pt x="371475" y="401955"/>
                    <a:pt x="355600" y="407035"/>
                    <a:pt x="339090" y="412115"/>
                  </a:cubicBezTo>
                  <a:cubicBezTo>
                    <a:pt x="323215" y="417195"/>
                    <a:pt x="306705" y="422275"/>
                    <a:pt x="290830" y="427355"/>
                  </a:cubicBezTo>
                  <a:cubicBezTo>
                    <a:pt x="274955" y="432435"/>
                    <a:pt x="258445" y="437515"/>
                    <a:pt x="242570" y="441960"/>
                  </a:cubicBezTo>
                  <a:lnTo>
                    <a:pt x="194310" y="455930"/>
                  </a:lnTo>
                  <a:lnTo>
                    <a:pt x="154940" y="467360"/>
                  </a:lnTo>
                  <a:lnTo>
                    <a:pt x="179705" y="432435"/>
                  </a:lnTo>
                  <a:cubicBezTo>
                    <a:pt x="194945" y="410845"/>
                    <a:pt x="210820" y="390525"/>
                    <a:pt x="226060" y="368935"/>
                  </a:cubicBezTo>
                  <a:cubicBezTo>
                    <a:pt x="233680" y="358140"/>
                    <a:pt x="241300" y="347980"/>
                    <a:pt x="249555" y="337185"/>
                  </a:cubicBezTo>
                  <a:lnTo>
                    <a:pt x="259715" y="323850"/>
                  </a:lnTo>
                  <a:cubicBezTo>
                    <a:pt x="229235" y="304165"/>
                    <a:pt x="198755" y="284480"/>
                    <a:pt x="168275" y="264160"/>
                  </a:cubicBezTo>
                  <a:cubicBezTo>
                    <a:pt x="132080" y="240030"/>
                    <a:pt x="95885" y="215900"/>
                    <a:pt x="60325" y="191135"/>
                  </a:cubicBezTo>
                  <a:lnTo>
                    <a:pt x="0" y="149860"/>
                  </a:lnTo>
                  <a:lnTo>
                    <a:pt x="72390" y="150495"/>
                  </a:lnTo>
                  <a:cubicBezTo>
                    <a:pt x="107950" y="151130"/>
                    <a:pt x="144145" y="151130"/>
                    <a:pt x="179705" y="152400"/>
                  </a:cubicBezTo>
                  <a:lnTo>
                    <a:pt x="233680" y="153670"/>
                  </a:lnTo>
                  <a:lnTo>
                    <a:pt x="269240" y="154940"/>
                  </a:lnTo>
                  <a:lnTo>
                    <a:pt x="267970" y="135890"/>
                  </a:lnTo>
                  <a:lnTo>
                    <a:pt x="266700" y="97790"/>
                  </a:lnTo>
                  <a:lnTo>
                    <a:pt x="265430" y="59690"/>
                  </a:lnTo>
                  <a:lnTo>
                    <a:pt x="264160" y="21590"/>
                  </a:lnTo>
                  <a:lnTo>
                    <a:pt x="263525" y="0"/>
                  </a:lnTo>
                  <a:lnTo>
                    <a:pt x="278765" y="14605"/>
                  </a:lnTo>
                  <a:cubicBezTo>
                    <a:pt x="291465" y="26670"/>
                    <a:pt x="303530" y="38735"/>
                    <a:pt x="315595" y="50800"/>
                  </a:cubicBezTo>
                  <a:cubicBezTo>
                    <a:pt x="327660" y="62865"/>
                    <a:pt x="339725" y="74930"/>
                    <a:pt x="351790" y="87630"/>
                  </a:cubicBezTo>
                  <a:cubicBezTo>
                    <a:pt x="337185" y="78105"/>
                    <a:pt x="323215" y="67945"/>
                    <a:pt x="309245" y="58420"/>
                  </a:cubicBezTo>
                  <a:cubicBezTo>
                    <a:pt x="301625" y="55245"/>
                    <a:pt x="293370" y="48895"/>
                    <a:pt x="285115" y="431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CFFA5E9-BC39-498D-990F-AE474553953D}"/>
                </a:ext>
              </a:extLst>
            </p:cNvPr>
            <p:cNvSpPr/>
            <p:nvPr/>
          </p:nvSpPr>
          <p:spPr>
            <a:xfrm>
              <a:off x="8278626" y="7555879"/>
              <a:ext cx="1152689" cy="2083085"/>
            </a:xfrm>
            <a:custGeom>
              <a:avLst/>
              <a:gdLst>
                <a:gd name="connsiteX0" fmla="*/ 504 w 1152689"/>
                <a:gd name="connsiteY0" fmla="*/ 1003935 h 2083085"/>
                <a:gd name="connsiteX1" fmla="*/ 412619 w 1152689"/>
                <a:gd name="connsiteY1" fmla="*/ 1423670 h 2083085"/>
                <a:gd name="connsiteX2" fmla="*/ 540889 w 1152689"/>
                <a:gd name="connsiteY2" fmla="*/ 1913890 h 2083085"/>
                <a:gd name="connsiteX3" fmla="*/ 791079 w 1152689"/>
                <a:gd name="connsiteY3" fmla="*/ 2019300 h 2083085"/>
                <a:gd name="connsiteX4" fmla="*/ 1152394 w 1152689"/>
                <a:gd name="connsiteY4" fmla="*/ 1990090 h 2083085"/>
                <a:gd name="connsiteX5" fmla="*/ 1087624 w 1152689"/>
                <a:gd name="connsiteY5" fmla="*/ 1922145 h 2083085"/>
                <a:gd name="connsiteX6" fmla="*/ 1029839 w 1152689"/>
                <a:gd name="connsiteY6" fmla="*/ 1908175 h 2083085"/>
                <a:gd name="connsiteX7" fmla="*/ 965069 w 1152689"/>
                <a:gd name="connsiteY7" fmla="*/ 1869440 h 2083085"/>
                <a:gd name="connsiteX8" fmla="*/ 871089 w 1152689"/>
                <a:gd name="connsiteY8" fmla="*/ 1797685 h 2083085"/>
                <a:gd name="connsiteX9" fmla="*/ 847594 w 1152689"/>
                <a:gd name="connsiteY9" fmla="*/ 1355090 h 2083085"/>
                <a:gd name="connsiteX10" fmla="*/ 819654 w 1152689"/>
                <a:gd name="connsiteY10" fmla="*/ 787400 h 2083085"/>
                <a:gd name="connsiteX11" fmla="*/ 1118104 w 1152689"/>
                <a:gd name="connsiteY11" fmla="*/ 8255 h 2083085"/>
                <a:gd name="connsiteX12" fmla="*/ 974594 w 1152689"/>
                <a:gd name="connsiteY12" fmla="*/ 0 h 2083085"/>
                <a:gd name="connsiteX13" fmla="*/ 497709 w 1152689"/>
                <a:gd name="connsiteY13" fmla="*/ 92710 h 2083085"/>
                <a:gd name="connsiteX14" fmla="*/ 333879 w 1152689"/>
                <a:gd name="connsiteY14" fmla="*/ 587375 h 2083085"/>
                <a:gd name="connsiteX15" fmla="*/ 504 w 1152689"/>
                <a:gd name="connsiteY15" fmla="*/ 1003935 h 20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689" h="2083085">
                  <a:moveTo>
                    <a:pt x="504" y="1003935"/>
                  </a:moveTo>
                  <a:cubicBezTo>
                    <a:pt x="-14736" y="1245870"/>
                    <a:pt x="319909" y="1268730"/>
                    <a:pt x="412619" y="1423670"/>
                  </a:cubicBezTo>
                  <a:cubicBezTo>
                    <a:pt x="542794" y="1635125"/>
                    <a:pt x="453259" y="1837055"/>
                    <a:pt x="540889" y="1913890"/>
                  </a:cubicBezTo>
                  <a:cubicBezTo>
                    <a:pt x="629154" y="1991360"/>
                    <a:pt x="675509" y="1978025"/>
                    <a:pt x="791079" y="2019300"/>
                  </a:cubicBezTo>
                  <a:cubicBezTo>
                    <a:pt x="964434" y="2081530"/>
                    <a:pt x="1119374" y="2136140"/>
                    <a:pt x="1152394" y="1990090"/>
                  </a:cubicBezTo>
                  <a:cubicBezTo>
                    <a:pt x="1156204" y="1952625"/>
                    <a:pt x="1122549" y="1932305"/>
                    <a:pt x="1087624" y="1922145"/>
                  </a:cubicBezTo>
                  <a:cubicBezTo>
                    <a:pt x="1066669" y="1915795"/>
                    <a:pt x="1047619" y="1913890"/>
                    <a:pt x="1029839" y="1908175"/>
                  </a:cubicBezTo>
                  <a:cubicBezTo>
                    <a:pt x="1012059" y="1902460"/>
                    <a:pt x="988564" y="1882775"/>
                    <a:pt x="965069" y="1869440"/>
                  </a:cubicBezTo>
                  <a:cubicBezTo>
                    <a:pt x="925699" y="1846580"/>
                    <a:pt x="885059" y="1824355"/>
                    <a:pt x="871089" y="1797685"/>
                  </a:cubicBezTo>
                  <a:cubicBezTo>
                    <a:pt x="810764" y="1679575"/>
                    <a:pt x="850769" y="1499235"/>
                    <a:pt x="847594" y="1355090"/>
                  </a:cubicBezTo>
                  <a:cubicBezTo>
                    <a:pt x="844419" y="1210945"/>
                    <a:pt x="796794" y="899795"/>
                    <a:pt x="819654" y="787400"/>
                  </a:cubicBezTo>
                  <a:cubicBezTo>
                    <a:pt x="860929" y="581025"/>
                    <a:pt x="982849" y="321945"/>
                    <a:pt x="1118104" y="8255"/>
                  </a:cubicBezTo>
                  <a:cubicBezTo>
                    <a:pt x="1071114" y="3175"/>
                    <a:pt x="1023489" y="0"/>
                    <a:pt x="974594" y="0"/>
                  </a:cubicBezTo>
                  <a:cubicBezTo>
                    <a:pt x="805684" y="0"/>
                    <a:pt x="645029" y="33020"/>
                    <a:pt x="497709" y="92710"/>
                  </a:cubicBezTo>
                  <a:cubicBezTo>
                    <a:pt x="452624" y="267970"/>
                    <a:pt x="397379" y="446405"/>
                    <a:pt x="333879" y="587375"/>
                  </a:cubicBezTo>
                  <a:cubicBezTo>
                    <a:pt x="185924" y="881380"/>
                    <a:pt x="25269" y="836295"/>
                    <a:pt x="504" y="10039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FA8F3B-190B-49A1-9018-86CDDEB261D4}"/>
              </a:ext>
            </a:extLst>
          </p:cNvPr>
          <p:cNvGrpSpPr/>
          <p:nvPr/>
        </p:nvGrpSpPr>
        <p:grpSpPr>
          <a:xfrm>
            <a:off x="5877926" y="4245441"/>
            <a:ext cx="328853" cy="464227"/>
            <a:chOff x="1396219" y="2790681"/>
            <a:chExt cx="485072" cy="68475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871554-3B08-4706-9528-432EAB4DEDCF}"/>
                </a:ext>
              </a:extLst>
            </p:cNvPr>
            <p:cNvSpPr/>
            <p:nvPr/>
          </p:nvSpPr>
          <p:spPr>
            <a:xfrm>
              <a:off x="1685604" y="2959907"/>
              <a:ext cx="143812" cy="1438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52EC5E9C-D808-4AE7-89A4-43E9CEA08B41}"/>
                </a:ext>
              </a:extLst>
            </p:cNvPr>
            <p:cNvSpPr/>
            <p:nvPr/>
          </p:nvSpPr>
          <p:spPr>
            <a:xfrm>
              <a:off x="1396219" y="2790681"/>
              <a:ext cx="485072" cy="684755"/>
            </a:xfrm>
            <a:custGeom>
              <a:avLst/>
              <a:gdLst>
                <a:gd name="connsiteX0" fmla="*/ 411965 w 1476777"/>
                <a:gd name="connsiteY0" fmla="*/ 777240 h 2084704"/>
                <a:gd name="connsiteX1" fmla="*/ 378310 w 1476777"/>
                <a:gd name="connsiteY1" fmla="*/ 241300 h 2084704"/>
                <a:gd name="connsiteX2" fmla="*/ 462130 w 1476777"/>
                <a:gd name="connsiteY2" fmla="*/ 151765 h 2084704"/>
                <a:gd name="connsiteX3" fmla="*/ 493880 w 1476777"/>
                <a:gd name="connsiteY3" fmla="*/ 151765 h 2084704"/>
                <a:gd name="connsiteX4" fmla="*/ 589130 w 1476777"/>
                <a:gd name="connsiteY4" fmla="*/ 241300 h 2084704"/>
                <a:gd name="connsiteX5" fmla="*/ 612624 w 1476777"/>
                <a:gd name="connsiteY5" fmla="*/ 617220 h 2084704"/>
                <a:gd name="connsiteX6" fmla="*/ 622784 w 1476777"/>
                <a:gd name="connsiteY6" fmla="*/ 777240 h 2084704"/>
                <a:gd name="connsiteX7" fmla="*/ 634215 w 1476777"/>
                <a:gd name="connsiteY7" fmla="*/ 957580 h 2084704"/>
                <a:gd name="connsiteX8" fmla="*/ 664059 w 1476777"/>
                <a:gd name="connsiteY8" fmla="*/ 985520 h 2084704"/>
                <a:gd name="connsiteX9" fmla="*/ 668505 w 1476777"/>
                <a:gd name="connsiteY9" fmla="*/ 985520 h 2084704"/>
                <a:gd name="connsiteX10" fmla="*/ 698984 w 1476777"/>
                <a:gd name="connsiteY10" fmla="*/ 955040 h 2084704"/>
                <a:gd name="connsiteX11" fmla="*/ 698984 w 1476777"/>
                <a:gd name="connsiteY11" fmla="*/ 777240 h 2084704"/>
                <a:gd name="connsiteX12" fmla="*/ 698984 w 1476777"/>
                <a:gd name="connsiteY12" fmla="*/ 617220 h 2084704"/>
                <a:gd name="connsiteX13" fmla="*/ 698984 w 1476777"/>
                <a:gd name="connsiteY13" fmla="*/ 90170 h 2084704"/>
                <a:gd name="connsiteX14" fmla="*/ 789155 w 1476777"/>
                <a:gd name="connsiteY14" fmla="*/ 0 h 2084704"/>
                <a:gd name="connsiteX15" fmla="*/ 819634 w 1476777"/>
                <a:gd name="connsiteY15" fmla="*/ 0 h 2084704"/>
                <a:gd name="connsiteX16" fmla="*/ 909805 w 1476777"/>
                <a:gd name="connsiteY16" fmla="*/ 90170 h 2084704"/>
                <a:gd name="connsiteX17" fmla="*/ 909805 w 1476777"/>
                <a:gd name="connsiteY17" fmla="*/ 607695 h 2084704"/>
                <a:gd name="connsiteX18" fmla="*/ 909805 w 1476777"/>
                <a:gd name="connsiteY18" fmla="*/ 777240 h 2084704"/>
                <a:gd name="connsiteX19" fmla="*/ 909805 w 1476777"/>
                <a:gd name="connsiteY19" fmla="*/ 985520 h 2084704"/>
                <a:gd name="connsiteX20" fmla="*/ 909805 w 1476777"/>
                <a:gd name="connsiteY20" fmla="*/ 988060 h 2084704"/>
                <a:gd name="connsiteX21" fmla="*/ 940284 w 1476777"/>
                <a:gd name="connsiteY21" fmla="*/ 1018540 h 2084704"/>
                <a:gd name="connsiteX22" fmla="*/ 940284 w 1476777"/>
                <a:gd name="connsiteY22" fmla="*/ 1018540 h 2084704"/>
                <a:gd name="connsiteX23" fmla="*/ 970130 w 1476777"/>
                <a:gd name="connsiteY23" fmla="*/ 990600 h 2084704"/>
                <a:gd name="connsiteX24" fmla="*/ 983465 w 1476777"/>
                <a:gd name="connsiteY24" fmla="*/ 770255 h 2084704"/>
                <a:gd name="connsiteX25" fmla="*/ 983465 w 1476777"/>
                <a:gd name="connsiteY25" fmla="*/ 770255 h 2084704"/>
                <a:gd name="connsiteX26" fmla="*/ 974574 w 1476777"/>
                <a:gd name="connsiteY26" fmla="*/ 733425 h 2084704"/>
                <a:gd name="connsiteX27" fmla="*/ 982195 w 1476777"/>
                <a:gd name="connsiteY27" fmla="*/ 635000 h 2084704"/>
                <a:gd name="connsiteX28" fmla="*/ 993624 w 1476777"/>
                <a:gd name="connsiteY28" fmla="*/ 607695 h 2084704"/>
                <a:gd name="connsiteX29" fmla="*/ 993624 w 1476777"/>
                <a:gd name="connsiteY29" fmla="*/ 607695 h 2084704"/>
                <a:gd name="connsiteX30" fmla="*/ 1010770 w 1476777"/>
                <a:gd name="connsiteY30" fmla="*/ 325120 h 2084704"/>
                <a:gd name="connsiteX31" fmla="*/ 1105384 w 1476777"/>
                <a:gd name="connsiteY31" fmla="*/ 235585 h 2084704"/>
                <a:gd name="connsiteX32" fmla="*/ 1137134 w 1476777"/>
                <a:gd name="connsiteY32" fmla="*/ 235585 h 2084704"/>
                <a:gd name="connsiteX33" fmla="*/ 1220955 w 1476777"/>
                <a:gd name="connsiteY33" fmla="*/ 325120 h 2084704"/>
                <a:gd name="connsiteX34" fmla="*/ 1201905 w 1476777"/>
                <a:gd name="connsiteY34" fmla="*/ 641985 h 2084704"/>
                <a:gd name="connsiteX35" fmla="*/ 1201905 w 1476777"/>
                <a:gd name="connsiteY35" fmla="*/ 641985 h 2084704"/>
                <a:gd name="connsiteX36" fmla="*/ 1206984 w 1476777"/>
                <a:gd name="connsiteY36" fmla="*/ 662940 h 2084704"/>
                <a:gd name="connsiteX37" fmla="*/ 1194920 w 1476777"/>
                <a:gd name="connsiteY37" fmla="*/ 822325 h 2084704"/>
                <a:gd name="connsiteX38" fmla="*/ 1190474 w 1476777"/>
                <a:gd name="connsiteY38" fmla="*/ 833755 h 2084704"/>
                <a:gd name="connsiteX39" fmla="*/ 1190474 w 1476777"/>
                <a:gd name="connsiteY39" fmla="*/ 833755 h 2084704"/>
                <a:gd name="connsiteX40" fmla="*/ 1179680 w 1476777"/>
                <a:gd name="connsiteY40" fmla="*/ 1007745 h 2084704"/>
                <a:gd name="connsiteX41" fmla="*/ 1179680 w 1476777"/>
                <a:gd name="connsiteY41" fmla="*/ 1007745 h 2084704"/>
                <a:gd name="connsiteX42" fmla="*/ 1179045 w 1476777"/>
                <a:gd name="connsiteY42" fmla="*/ 1021715 h 2084704"/>
                <a:gd name="connsiteX43" fmla="*/ 1186665 w 1476777"/>
                <a:gd name="connsiteY43" fmla="*/ 1043940 h 2084704"/>
                <a:gd name="connsiteX44" fmla="*/ 1208890 w 1476777"/>
                <a:gd name="connsiteY44" fmla="*/ 1054100 h 2084704"/>
                <a:gd name="connsiteX45" fmla="*/ 1211430 w 1476777"/>
                <a:gd name="connsiteY45" fmla="*/ 1054100 h 2084704"/>
                <a:gd name="connsiteX46" fmla="*/ 1241274 w 1476777"/>
                <a:gd name="connsiteY46" fmla="*/ 1028065 h 2084704"/>
                <a:gd name="connsiteX47" fmla="*/ 1295249 w 1476777"/>
                <a:gd name="connsiteY47" fmla="*/ 598170 h 2084704"/>
                <a:gd name="connsiteX48" fmla="*/ 1295249 w 1476777"/>
                <a:gd name="connsiteY48" fmla="*/ 598170 h 2084704"/>
                <a:gd name="connsiteX49" fmla="*/ 1299059 w 1476777"/>
                <a:gd name="connsiteY49" fmla="*/ 568960 h 2084704"/>
                <a:gd name="connsiteX50" fmla="*/ 1386055 w 1476777"/>
                <a:gd name="connsiteY50" fmla="*/ 491490 h 2084704"/>
                <a:gd name="connsiteX51" fmla="*/ 1408280 w 1476777"/>
                <a:gd name="connsiteY51" fmla="*/ 491490 h 2084704"/>
                <a:gd name="connsiteX52" fmla="*/ 1476224 w 1476777"/>
                <a:gd name="connsiteY52" fmla="*/ 568960 h 2084704"/>
                <a:gd name="connsiteX53" fmla="*/ 1450190 w 1476777"/>
                <a:gd name="connsiteY53" fmla="*/ 776605 h 2084704"/>
                <a:gd name="connsiteX54" fmla="*/ 1430505 w 1476777"/>
                <a:gd name="connsiteY54" fmla="*/ 934085 h 2084704"/>
                <a:gd name="connsiteX55" fmla="*/ 1396215 w 1476777"/>
                <a:gd name="connsiteY55" fmla="*/ 1209040 h 2084704"/>
                <a:gd name="connsiteX56" fmla="*/ 1294615 w 1476777"/>
                <a:gd name="connsiteY56" fmla="*/ 1542415 h 2084704"/>
                <a:gd name="connsiteX57" fmla="*/ 1293345 w 1476777"/>
                <a:gd name="connsiteY57" fmla="*/ 1545590 h 2084704"/>
                <a:gd name="connsiteX58" fmla="*/ 1292709 w 1476777"/>
                <a:gd name="connsiteY58" fmla="*/ 1546860 h 2084704"/>
                <a:gd name="connsiteX59" fmla="*/ 1292074 w 1476777"/>
                <a:gd name="connsiteY59" fmla="*/ 1548765 h 2084704"/>
                <a:gd name="connsiteX60" fmla="*/ 1289534 w 1476777"/>
                <a:gd name="connsiteY60" fmla="*/ 1554480 h 2084704"/>
                <a:gd name="connsiteX61" fmla="*/ 1288265 w 1476777"/>
                <a:gd name="connsiteY61" fmla="*/ 1557655 h 2084704"/>
                <a:gd name="connsiteX62" fmla="*/ 1285724 w 1476777"/>
                <a:gd name="connsiteY62" fmla="*/ 1564005 h 2084704"/>
                <a:gd name="connsiteX63" fmla="*/ 1285724 w 1476777"/>
                <a:gd name="connsiteY63" fmla="*/ 1564005 h 2084704"/>
                <a:gd name="connsiteX64" fmla="*/ 1223495 w 1476777"/>
                <a:gd name="connsiteY64" fmla="*/ 1688465 h 2084704"/>
                <a:gd name="connsiteX65" fmla="*/ 1189840 w 1476777"/>
                <a:gd name="connsiteY65" fmla="*/ 1781810 h 2084704"/>
                <a:gd name="connsiteX66" fmla="*/ 1182855 w 1476777"/>
                <a:gd name="connsiteY66" fmla="*/ 1840230 h 2084704"/>
                <a:gd name="connsiteX67" fmla="*/ 1178409 w 1476777"/>
                <a:gd name="connsiteY67" fmla="*/ 1875790 h 2084704"/>
                <a:gd name="connsiteX68" fmla="*/ 1176505 w 1476777"/>
                <a:gd name="connsiteY68" fmla="*/ 1890395 h 2084704"/>
                <a:gd name="connsiteX69" fmla="*/ 1176505 w 1476777"/>
                <a:gd name="connsiteY69" fmla="*/ 1890395 h 2084704"/>
                <a:gd name="connsiteX70" fmla="*/ 1170790 w 1476777"/>
                <a:gd name="connsiteY70" fmla="*/ 1935480 h 2084704"/>
                <a:gd name="connsiteX71" fmla="*/ 1166345 w 1476777"/>
                <a:gd name="connsiteY71" fmla="*/ 1971040 h 2084704"/>
                <a:gd name="connsiteX72" fmla="*/ 1163805 w 1476777"/>
                <a:gd name="connsiteY72" fmla="*/ 1989455 h 2084704"/>
                <a:gd name="connsiteX73" fmla="*/ 1151740 w 1476777"/>
                <a:gd name="connsiteY73" fmla="*/ 2084070 h 2084704"/>
                <a:gd name="connsiteX74" fmla="*/ 1151105 w 1476777"/>
                <a:gd name="connsiteY74" fmla="*/ 2084705 h 2084704"/>
                <a:gd name="connsiteX75" fmla="*/ 494515 w 1476777"/>
                <a:gd name="connsiteY75" fmla="*/ 2084705 h 2084704"/>
                <a:gd name="connsiteX76" fmla="*/ 493880 w 1476777"/>
                <a:gd name="connsiteY76" fmla="*/ 2084070 h 2084704"/>
                <a:gd name="connsiteX77" fmla="*/ 478005 w 1476777"/>
                <a:gd name="connsiteY77" fmla="*/ 1834515 h 2084704"/>
                <a:gd name="connsiteX78" fmla="*/ 437365 w 1476777"/>
                <a:gd name="connsiteY78" fmla="*/ 1718945 h 2084704"/>
                <a:gd name="connsiteX79" fmla="*/ 351640 w 1476777"/>
                <a:gd name="connsiteY79" fmla="*/ 1603375 h 2084704"/>
                <a:gd name="connsiteX80" fmla="*/ 269090 w 1476777"/>
                <a:gd name="connsiteY80" fmla="*/ 1447800 h 2084704"/>
                <a:gd name="connsiteX81" fmla="*/ 86210 w 1476777"/>
                <a:gd name="connsiteY81" fmla="*/ 914400 h 2084704"/>
                <a:gd name="connsiteX82" fmla="*/ 51919 w 1476777"/>
                <a:gd name="connsiteY82" fmla="*/ 855345 h 2084704"/>
                <a:gd name="connsiteX83" fmla="*/ 1755 w 1476777"/>
                <a:gd name="connsiteY83" fmla="*/ 783590 h 2084704"/>
                <a:gd name="connsiteX84" fmla="*/ 203685 w 1476777"/>
                <a:gd name="connsiteY84" fmla="*/ 802005 h 2084704"/>
                <a:gd name="connsiteX85" fmla="*/ 250674 w 1476777"/>
                <a:gd name="connsiteY85" fmla="*/ 856615 h 2084704"/>
                <a:gd name="connsiteX86" fmla="*/ 432285 w 1476777"/>
                <a:gd name="connsiteY86" fmla="*/ 1124585 h 2084704"/>
                <a:gd name="connsiteX87" fmla="*/ 433555 w 1476777"/>
                <a:gd name="connsiteY87" fmla="*/ 1123950 h 2084704"/>
                <a:gd name="connsiteX88" fmla="*/ 411965 w 1476777"/>
                <a:gd name="connsiteY88" fmla="*/ 777240 h 208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76777" h="2084704">
                  <a:moveTo>
                    <a:pt x="411965" y="777240"/>
                  </a:moveTo>
                  <a:lnTo>
                    <a:pt x="378310" y="241300"/>
                  </a:lnTo>
                  <a:cubicBezTo>
                    <a:pt x="375135" y="191770"/>
                    <a:pt x="412599" y="151765"/>
                    <a:pt x="462130" y="151765"/>
                  </a:cubicBezTo>
                  <a:lnTo>
                    <a:pt x="493880" y="151765"/>
                  </a:lnTo>
                  <a:cubicBezTo>
                    <a:pt x="543409" y="151765"/>
                    <a:pt x="585955" y="191770"/>
                    <a:pt x="589130" y="241300"/>
                  </a:cubicBezTo>
                  <a:lnTo>
                    <a:pt x="612624" y="617220"/>
                  </a:lnTo>
                  <a:lnTo>
                    <a:pt x="622784" y="777240"/>
                  </a:lnTo>
                  <a:lnTo>
                    <a:pt x="634215" y="957580"/>
                  </a:lnTo>
                  <a:cubicBezTo>
                    <a:pt x="635484" y="973455"/>
                    <a:pt x="648184" y="985520"/>
                    <a:pt x="664059" y="985520"/>
                  </a:cubicBezTo>
                  <a:lnTo>
                    <a:pt x="668505" y="985520"/>
                  </a:lnTo>
                  <a:cubicBezTo>
                    <a:pt x="685015" y="985520"/>
                    <a:pt x="698984" y="971550"/>
                    <a:pt x="698984" y="955040"/>
                  </a:cubicBezTo>
                  <a:lnTo>
                    <a:pt x="698984" y="777240"/>
                  </a:lnTo>
                  <a:lnTo>
                    <a:pt x="698984" y="617220"/>
                  </a:lnTo>
                  <a:lnTo>
                    <a:pt x="698984" y="90170"/>
                  </a:lnTo>
                  <a:cubicBezTo>
                    <a:pt x="698984" y="40640"/>
                    <a:pt x="739624" y="0"/>
                    <a:pt x="789155" y="0"/>
                  </a:cubicBezTo>
                  <a:lnTo>
                    <a:pt x="819634" y="0"/>
                  </a:lnTo>
                  <a:cubicBezTo>
                    <a:pt x="869165" y="0"/>
                    <a:pt x="909805" y="40640"/>
                    <a:pt x="909805" y="90170"/>
                  </a:cubicBezTo>
                  <a:lnTo>
                    <a:pt x="909805" y="607695"/>
                  </a:lnTo>
                  <a:lnTo>
                    <a:pt x="909805" y="777240"/>
                  </a:lnTo>
                  <a:lnTo>
                    <a:pt x="909805" y="985520"/>
                  </a:lnTo>
                  <a:lnTo>
                    <a:pt x="909805" y="988060"/>
                  </a:lnTo>
                  <a:cubicBezTo>
                    <a:pt x="909805" y="1004570"/>
                    <a:pt x="923774" y="1018540"/>
                    <a:pt x="940284" y="1018540"/>
                  </a:cubicBezTo>
                  <a:lnTo>
                    <a:pt x="940284" y="1018540"/>
                  </a:lnTo>
                  <a:cubicBezTo>
                    <a:pt x="956159" y="1018540"/>
                    <a:pt x="968859" y="1006475"/>
                    <a:pt x="970130" y="990600"/>
                  </a:cubicBezTo>
                  <a:lnTo>
                    <a:pt x="983465" y="770255"/>
                  </a:lnTo>
                  <a:cubicBezTo>
                    <a:pt x="983465" y="770255"/>
                    <a:pt x="983465" y="770255"/>
                    <a:pt x="983465" y="770255"/>
                  </a:cubicBezTo>
                  <a:lnTo>
                    <a:pt x="974574" y="733425"/>
                  </a:lnTo>
                  <a:cubicBezTo>
                    <a:pt x="966955" y="700405"/>
                    <a:pt x="969495" y="666115"/>
                    <a:pt x="982195" y="635000"/>
                  </a:cubicBezTo>
                  <a:lnTo>
                    <a:pt x="993624" y="607695"/>
                  </a:lnTo>
                  <a:lnTo>
                    <a:pt x="993624" y="607695"/>
                  </a:lnTo>
                  <a:lnTo>
                    <a:pt x="1010770" y="325120"/>
                  </a:lnTo>
                  <a:cubicBezTo>
                    <a:pt x="1013945" y="275590"/>
                    <a:pt x="1056490" y="235585"/>
                    <a:pt x="1105384" y="235585"/>
                  </a:cubicBezTo>
                  <a:lnTo>
                    <a:pt x="1137134" y="235585"/>
                  </a:lnTo>
                  <a:cubicBezTo>
                    <a:pt x="1186665" y="235585"/>
                    <a:pt x="1224130" y="275590"/>
                    <a:pt x="1220955" y="325120"/>
                  </a:cubicBezTo>
                  <a:lnTo>
                    <a:pt x="1201905" y="641985"/>
                  </a:lnTo>
                  <a:cubicBezTo>
                    <a:pt x="1201905" y="641985"/>
                    <a:pt x="1201905" y="641985"/>
                    <a:pt x="1201905" y="641985"/>
                  </a:cubicBezTo>
                  <a:lnTo>
                    <a:pt x="1206984" y="662940"/>
                  </a:lnTo>
                  <a:cubicBezTo>
                    <a:pt x="1219684" y="716280"/>
                    <a:pt x="1215240" y="772160"/>
                    <a:pt x="1194920" y="822325"/>
                  </a:cubicBezTo>
                  <a:lnTo>
                    <a:pt x="1190474" y="833755"/>
                  </a:lnTo>
                  <a:cubicBezTo>
                    <a:pt x="1190474" y="833755"/>
                    <a:pt x="1190474" y="833755"/>
                    <a:pt x="1190474" y="833755"/>
                  </a:cubicBezTo>
                  <a:lnTo>
                    <a:pt x="1179680" y="1007745"/>
                  </a:lnTo>
                  <a:lnTo>
                    <a:pt x="1179680" y="1007745"/>
                  </a:lnTo>
                  <a:lnTo>
                    <a:pt x="1179045" y="1021715"/>
                  </a:lnTo>
                  <a:cubicBezTo>
                    <a:pt x="1178409" y="1029970"/>
                    <a:pt x="1180949" y="1037590"/>
                    <a:pt x="1186665" y="1043940"/>
                  </a:cubicBezTo>
                  <a:cubicBezTo>
                    <a:pt x="1192380" y="1050290"/>
                    <a:pt x="1199999" y="1054100"/>
                    <a:pt x="1208890" y="1054100"/>
                  </a:cubicBezTo>
                  <a:lnTo>
                    <a:pt x="1211430" y="1054100"/>
                  </a:lnTo>
                  <a:cubicBezTo>
                    <a:pt x="1226670" y="1054100"/>
                    <a:pt x="1239370" y="1043305"/>
                    <a:pt x="1241274" y="1028065"/>
                  </a:cubicBezTo>
                  <a:lnTo>
                    <a:pt x="1295249" y="598170"/>
                  </a:lnTo>
                  <a:lnTo>
                    <a:pt x="1295249" y="598170"/>
                  </a:lnTo>
                  <a:lnTo>
                    <a:pt x="1299059" y="568960"/>
                  </a:lnTo>
                  <a:cubicBezTo>
                    <a:pt x="1304140" y="526415"/>
                    <a:pt x="1343509" y="491490"/>
                    <a:pt x="1386055" y="491490"/>
                  </a:cubicBezTo>
                  <a:lnTo>
                    <a:pt x="1408280" y="491490"/>
                  </a:lnTo>
                  <a:cubicBezTo>
                    <a:pt x="1450824" y="491490"/>
                    <a:pt x="1481305" y="526415"/>
                    <a:pt x="1476224" y="568960"/>
                  </a:cubicBezTo>
                  <a:lnTo>
                    <a:pt x="1450190" y="776605"/>
                  </a:lnTo>
                  <a:lnTo>
                    <a:pt x="1430505" y="934085"/>
                  </a:lnTo>
                  <a:lnTo>
                    <a:pt x="1396215" y="1209040"/>
                  </a:lnTo>
                  <a:cubicBezTo>
                    <a:pt x="1386690" y="1287145"/>
                    <a:pt x="1342240" y="1426845"/>
                    <a:pt x="1294615" y="1542415"/>
                  </a:cubicBezTo>
                  <a:lnTo>
                    <a:pt x="1293345" y="1545590"/>
                  </a:lnTo>
                  <a:lnTo>
                    <a:pt x="1292709" y="1546860"/>
                  </a:lnTo>
                  <a:lnTo>
                    <a:pt x="1292074" y="1548765"/>
                  </a:lnTo>
                  <a:lnTo>
                    <a:pt x="1289534" y="1554480"/>
                  </a:lnTo>
                  <a:lnTo>
                    <a:pt x="1288265" y="1557655"/>
                  </a:lnTo>
                  <a:lnTo>
                    <a:pt x="1285724" y="1564005"/>
                  </a:lnTo>
                  <a:lnTo>
                    <a:pt x="1285724" y="1564005"/>
                  </a:lnTo>
                  <a:cubicBezTo>
                    <a:pt x="1264770" y="1613535"/>
                    <a:pt x="1243180" y="1657350"/>
                    <a:pt x="1223495" y="1688465"/>
                  </a:cubicBezTo>
                  <a:cubicBezTo>
                    <a:pt x="1204445" y="1718945"/>
                    <a:pt x="1193649" y="1748155"/>
                    <a:pt x="1189840" y="1781810"/>
                  </a:cubicBezTo>
                  <a:lnTo>
                    <a:pt x="1182855" y="1840230"/>
                  </a:lnTo>
                  <a:lnTo>
                    <a:pt x="1178409" y="1875790"/>
                  </a:lnTo>
                  <a:lnTo>
                    <a:pt x="1176505" y="1890395"/>
                  </a:lnTo>
                  <a:lnTo>
                    <a:pt x="1176505" y="1890395"/>
                  </a:lnTo>
                  <a:lnTo>
                    <a:pt x="1170790" y="1935480"/>
                  </a:lnTo>
                  <a:lnTo>
                    <a:pt x="1166345" y="1971040"/>
                  </a:lnTo>
                  <a:lnTo>
                    <a:pt x="1163805" y="1989455"/>
                  </a:lnTo>
                  <a:lnTo>
                    <a:pt x="1151740" y="2084070"/>
                  </a:lnTo>
                  <a:cubicBezTo>
                    <a:pt x="1151740" y="2084705"/>
                    <a:pt x="1151105" y="2084705"/>
                    <a:pt x="1151105" y="2084705"/>
                  </a:cubicBezTo>
                  <a:lnTo>
                    <a:pt x="494515" y="2084705"/>
                  </a:lnTo>
                  <a:cubicBezTo>
                    <a:pt x="493880" y="2084705"/>
                    <a:pt x="493880" y="2084705"/>
                    <a:pt x="493880" y="2084070"/>
                  </a:cubicBezTo>
                  <a:cubicBezTo>
                    <a:pt x="488799" y="2000885"/>
                    <a:pt x="483719" y="1917700"/>
                    <a:pt x="478005" y="1834515"/>
                  </a:cubicBezTo>
                  <a:cubicBezTo>
                    <a:pt x="474830" y="1783715"/>
                    <a:pt x="469749" y="1761490"/>
                    <a:pt x="437365" y="1718945"/>
                  </a:cubicBezTo>
                  <a:lnTo>
                    <a:pt x="351640" y="1603375"/>
                  </a:lnTo>
                  <a:cubicBezTo>
                    <a:pt x="315444" y="1554480"/>
                    <a:pt x="289410" y="1507490"/>
                    <a:pt x="269090" y="1447800"/>
                  </a:cubicBezTo>
                  <a:lnTo>
                    <a:pt x="86210" y="914400"/>
                  </a:lnTo>
                  <a:cubicBezTo>
                    <a:pt x="74144" y="878205"/>
                    <a:pt x="65890" y="872490"/>
                    <a:pt x="51919" y="855345"/>
                  </a:cubicBezTo>
                  <a:cubicBezTo>
                    <a:pt x="37949" y="838200"/>
                    <a:pt x="-9676" y="799465"/>
                    <a:pt x="1755" y="783590"/>
                  </a:cubicBezTo>
                  <a:cubicBezTo>
                    <a:pt x="13185" y="767715"/>
                    <a:pt x="100815" y="710565"/>
                    <a:pt x="203685" y="802005"/>
                  </a:cubicBezTo>
                  <a:cubicBezTo>
                    <a:pt x="224005" y="819785"/>
                    <a:pt x="236705" y="835660"/>
                    <a:pt x="250674" y="856615"/>
                  </a:cubicBezTo>
                  <a:lnTo>
                    <a:pt x="432285" y="1124585"/>
                  </a:lnTo>
                  <a:cubicBezTo>
                    <a:pt x="432919" y="1125220"/>
                    <a:pt x="433555" y="1124585"/>
                    <a:pt x="433555" y="1123950"/>
                  </a:cubicBezTo>
                  <a:cubicBezTo>
                    <a:pt x="426569" y="1009015"/>
                    <a:pt x="419585" y="892810"/>
                    <a:pt x="411965" y="777240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B2B979-B7CD-4EDE-B4EB-56BA95AD0DB6}"/>
                </a:ext>
              </a:extLst>
            </p:cNvPr>
            <p:cNvSpPr/>
            <p:nvPr/>
          </p:nvSpPr>
          <p:spPr>
            <a:xfrm>
              <a:off x="1637249" y="2911552"/>
              <a:ext cx="240522" cy="24052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CC4B1CD-19CE-40AF-9244-1BB572B41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8740" y="4208961"/>
            <a:ext cx="506450" cy="50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06CA29-1338-2647-A88E-96C42DAFDBCC}"/>
              </a:ext>
            </a:extLst>
          </p:cNvPr>
          <p:cNvSpPr txBox="1"/>
          <p:nvPr/>
        </p:nvSpPr>
        <p:spPr>
          <a:xfrm>
            <a:off x="4052141" y="1891860"/>
            <a:ext cx="408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Patient-Reported Rates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Enthesitis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Dactylitis, and Nail Disease *</a:t>
            </a:r>
          </a:p>
        </p:txBody>
      </p:sp>
    </p:spTree>
    <p:extLst>
      <p:ext uri="{BB962C8B-B14F-4D97-AF65-F5344CB8AC3E}">
        <p14:creationId xmlns:p14="http://schemas.microsoft.com/office/powerpoint/2010/main" val="146709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48">
            <a:extLst>
              <a:ext uri="{FF2B5EF4-FFF2-40B4-BE49-F238E27FC236}">
                <a16:creationId xmlns:a16="http://schemas.microsoft.com/office/drawing/2014/main" id="{CEA06DFA-386F-5743-8C9C-38EFE98AA902}"/>
              </a:ext>
            </a:extLst>
          </p:cNvPr>
          <p:cNvSpPr/>
          <p:nvPr/>
        </p:nvSpPr>
        <p:spPr>
          <a:xfrm flipH="1">
            <a:off x="10231280" y="1296958"/>
            <a:ext cx="1576653" cy="4579401"/>
          </a:xfrm>
          <a:custGeom>
            <a:avLst/>
            <a:gdLst>
              <a:gd name="connsiteX0" fmla="*/ 172380 w 1576653"/>
              <a:gd name="connsiteY0" fmla="*/ 3388102 h 4579401"/>
              <a:gd name="connsiteX1" fmla="*/ 180601 w 1576653"/>
              <a:gd name="connsiteY1" fmla="*/ 3426469 h 4579401"/>
              <a:gd name="connsiteX2" fmla="*/ 229016 w 1576653"/>
              <a:gd name="connsiteY2" fmla="*/ 3470316 h 4579401"/>
              <a:gd name="connsiteX3" fmla="*/ 229016 w 1576653"/>
              <a:gd name="connsiteY3" fmla="*/ 3441998 h 4579401"/>
              <a:gd name="connsiteX4" fmla="*/ 208006 w 1576653"/>
              <a:gd name="connsiteY4" fmla="*/ 3421901 h 4579401"/>
              <a:gd name="connsiteX5" fmla="*/ 172380 w 1576653"/>
              <a:gd name="connsiteY5" fmla="*/ 3388102 h 4579401"/>
              <a:gd name="connsiteX6" fmla="*/ 1422251 w 1576653"/>
              <a:gd name="connsiteY6" fmla="*/ 3181428 h 4579401"/>
              <a:gd name="connsiteX7" fmla="*/ 1403753 w 1576653"/>
              <a:gd name="connsiteY7" fmla="*/ 3184396 h 4579401"/>
              <a:gd name="connsiteX8" fmla="*/ 1397358 w 1576653"/>
              <a:gd name="connsiteY8" fmla="*/ 3283052 h 4579401"/>
              <a:gd name="connsiteX9" fmla="*/ 1383656 w 1576653"/>
              <a:gd name="connsiteY9" fmla="*/ 3346082 h 4579401"/>
              <a:gd name="connsiteX10" fmla="*/ 1383656 w 1576653"/>
              <a:gd name="connsiteY10" fmla="*/ 3357044 h 4579401"/>
              <a:gd name="connsiteX11" fmla="*/ 1403753 w 1576653"/>
              <a:gd name="connsiteY11" fmla="*/ 3332380 h 4579401"/>
              <a:gd name="connsiteX12" fmla="*/ 1417455 w 1576653"/>
              <a:gd name="connsiteY12" fmla="*/ 3278485 h 4579401"/>
              <a:gd name="connsiteX13" fmla="*/ 1431157 w 1576653"/>
              <a:gd name="connsiteY13" fmla="*/ 3193531 h 4579401"/>
              <a:gd name="connsiteX14" fmla="*/ 1422251 w 1576653"/>
              <a:gd name="connsiteY14" fmla="*/ 3181428 h 4579401"/>
              <a:gd name="connsiteX15" fmla="*/ 1319713 w 1576653"/>
              <a:gd name="connsiteY15" fmla="*/ 2183221 h 4579401"/>
              <a:gd name="connsiteX16" fmla="*/ 1312405 w 1576653"/>
              <a:gd name="connsiteY16" fmla="*/ 2214279 h 4579401"/>
              <a:gd name="connsiteX17" fmla="*/ 1306924 w 1576653"/>
              <a:gd name="connsiteY17" fmla="*/ 2521209 h 4579401"/>
              <a:gd name="connsiteX18" fmla="*/ 1340722 w 1576653"/>
              <a:gd name="connsiteY18" fmla="*/ 2810783 h 4579401"/>
              <a:gd name="connsiteX19" fmla="*/ 1340722 w 1576653"/>
              <a:gd name="connsiteY19" fmla="*/ 2926794 h 4579401"/>
              <a:gd name="connsiteX20" fmla="*/ 1354425 w 1576653"/>
              <a:gd name="connsiteY20" fmla="*/ 3023623 h 4579401"/>
              <a:gd name="connsiteX21" fmla="*/ 1396445 w 1576653"/>
              <a:gd name="connsiteY21" fmla="*/ 2976123 h 4579401"/>
              <a:gd name="connsiteX22" fmla="*/ 1389137 w 1576653"/>
              <a:gd name="connsiteY22" fmla="*/ 2976123 h 4579401"/>
              <a:gd name="connsiteX23" fmla="*/ 1378176 w 1576653"/>
              <a:gd name="connsiteY23" fmla="*/ 2952372 h 4579401"/>
              <a:gd name="connsiteX24" fmla="*/ 1389137 w 1576653"/>
              <a:gd name="connsiteY24" fmla="*/ 2861024 h 4579401"/>
              <a:gd name="connsiteX25" fmla="*/ 1389137 w 1576653"/>
              <a:gd name="connsiteY25" fmla="*/ 2779724 h 4579401"/>
              <a:gd name="connsiteX26" fmla="*/ 1383656 w 1576653"/>
              <a:gd name="connsiteY26" fmla="*/ 2654577 h 4579401"/>
              <a:gd name="connsiteX27" fmla="*/ 1368127 w 1576653"/>
              <a:gd name="connsiteY27" fmla="*/ 2598855 h 4579401"/>
              <a:gd name="connsiteX28" fmla="*/ 1362646 w 1576653"/>
              <a:gd name="connsiteY28" fmla="*/ 2565056 h 4579401"/>
              <a:gd name="connsiteX29" fmla="*/ 1362646 w 1576653"/>
              <a:gd name="connsiteY29" fmla="*/ 2537652 h 4579401"/>
              <a:gd name="connsiteX30" fmla="*/ 1352598 w 1576653"/>
              <a:gd name="connsiteY30" fmla="*/ 2441736 h 4579401"/>
              <a:gd name="connsiteX31" fmla="*/ 1347117 w 1576653"/>
              <a:gd name="connsiteY31" fmla="*/ 2401543 h 4579401"/>
              <a:gd name="connsiteX32" fmla="*/ 1354425 w 1576653"/>
              <a:gd name="connsiteY32" fmla="*/ 2337599 h 4579401"/>
              <a:gd name="connsiteX33" fmla="*/ 1340722 w 1576653"/>
              <a:gd name="connsiteY33" fmla="*/ 2274569 h 4579401"/>
              <a:gd name="connsiteX34" fmla="*/ 1319713 w 1576653"/>
              <a:gd name="connsiteY34" fmla="*/ 2183221 h 4579401"/>
              <a:gd name="connsiteX35" fmla="*/ 349596 w 1576653"/>
              <a:gd name="connsiteY35" fmla="*/ 1756624 h 4579401"/>
              <a:gd name="connsiteX36" fmla="*/ 342287 w 1576653"/>
              <a:gd name="connsiteY36" fmla="*/ 1847973 h 4579401"/>
              <a:gd name="connsiteX37" fmla="*/ 328586 w 1576653"/>
              <a:gd name="connsiteY37" fmla="*/ 1946629 h 4579401"/>
              <a:gd name="connsiteX38" fmla="*/ 328586 w 1576653"/>
              <a:gd name="connsiteY38" fmla="*/ 2009659 h 4579401"/>
              <a:gd name="connsiteX39" fmla="*/ 323104 w 1576653"/>
              <a:gd name="connsiteY39" fmla="*/ 2084565 h 4579401"/>
              <a:gd name="connsiteX40" fmla="*/ 289306 w 1576653"/>
              <a:gd name="connsiteY40" fmla="*/ 2157643 h 4579401"/>
              <a:gd name="connsiteX41" fmla="*/ 281085 w 1576653"/>
              <a:gd name="connsiteY41" fmla="*/ 2270002 h 4579401"/>
              <a:gd name="connsiteX42" fmla="*/ 265555 w 1576653"/>
              <a:gd name="connsiteY42" fmla="*/ 2361350 h 4579401"/>
              <a:gd name="connsiteX43" fmla="*/ 263500 w 1576653"/>
              <a:gd name="connsiteY43" fmla="*/ 2396519 h 4579401"/>
              <a:gd name="connsiteX44" fmla="*/ 261079 w 1576653"/>
              <a:gd name="connsiteY44" fmla="*/ 2410327 h 4579401"/>
              <a:gd name="connsiteX45" fmla="*/ 247286 w 1576653"/>
              <a:gd name="connsiteY45" fmla="*/ 2438082 h 4579401"/>
              <a:gd name="connsiteX46" fmla="*/ 257334 w 1576653"/>
              <a:gd name="connsiteY46" fmla="*/ 2431688 h 4579401"/>
              <a:gd name="connsiteX47" fmla="*/ 261079 w 1576653"/>
              <a:gd name="connsiteY47" fmla="*/ 2410327 h 4579401"/>
              <a:gd name="connsiteX48" fmla="*/ 265898 w 1576653"/>
              <a:gd name="connsiteY48" fmla="*/ 2400630 h 4579401"/>
              <a:gd name="connsiteX49" fmla="*/ 272863 w 1576653"/>
              <a:gd name="connsiteY49" fmla="*/ 2387840 h 4579401"/>
              <a:gd name="connsiteX50" fmla="*/ 278344 w 1576653"/>
              <a:gd name="connsiteY50" fmla="*/ 2387840 h 4579401"/>
              <a:gd name="connsiteX51" fmla="*/ 307575 w 1576653"/>
              <a:gd name="connsiteY51" fmla="*/ 2351301 h 4579401"/>
              <a:gd name="connsiteX52" fmla="*/ 315797 w 1576653"/>
              <a:gd name="connsiteY52" fmla="*/ 2282790 h 4579401"/>
              <a:gd name="connsiteX53" fmla="*/ 367865 w 1576653"/>
              <a:gd name="connsiteY53" fmla="*/ 2164951 h 4579401"/>
              <a:gd name="connsiteX54" fmla="*/ 409885 w 1576653"/>
              <a:gd name="connsiteY54" fmla="*/ 2118364 h 4579401"/>
              <a:gd name="connsiteX55" fmla="*/ 417193 w 1576653"/>
              <a:gd name="connsiteY55" fmla="*/ 2055333 h 4579401"/>
              <a:gd name="connsiteX56" fmla="*/ 417193 w 1576653"/>
              <a:gd name="connsiteY56" fmla="*/ 1984996 h 4579401"/>
              <a:gd name="connsiteX57" fmla="*/ 393443 w 1576653"/>
              <a:gd name="connsiteY57" fmla="*/ 1837925 h 4579401"/>
              <a:gd name="connsiteX58" fmla="*/ 349596 w 1576653"/>
              <a:gd name="connsiteY58" fmla="*/ 1756624 h 4579401"/>
              <a:gd name="connsiteX59" fmla="*/ 978070 w 1576653"/>
              <a:gd name="connsiteY59" fmla="*/ 0 h 4579401"/>
              <a:gd name="connsiteX60" fmla="*/ 1262163 w 1576653"/>
              <a:gd name="connsiteY60" fmla="*/ 547175 h 4579401"/>
              <a:gd name="connsiteX61" fmla="*/ 1262163 w 1576653"/>
              <a:gd name="connsiteY61" fmla="*/ 977425 h 4579401"/>
              <a:gd name="connsiteX62" fmla="*/ 1400099 w 1576653"/>
              <a:gd name="connsiteY62" fmla="*/ 1037715 h 4579401"/>
              <a:gd name="connsiteX63" fmla="*/ 1342550 w 1576653"/>
              <a:gd name="connsiteY63" fmla="*/ 1057812 h 4579401"/>
              <a:gd name="connsiteX64" fmla="*/ 1459475 w 1576653"/>
              <a:gd name="connsiteY64" fmla="*/ 1130890 h 4579401"/>
              <a:gd name="connsiteX65" fmla="*/ 1511544 w 1576653"/>
              <a:gd name="connsiteY65" fmla="*/ 1313587 h 4579401"/>
              <a:gd name="connsiteX66" fmla="*/ 1540775 w 1576653"/>
              <a:gd name="connsiteY66" fmla="*/ 1716432 h 4579401"/>
              <a:gd name="connsiteX67" fmla="*/ 1559044 w 1576653"/>
              <a:gd name="connsiteY67" fmla="*/ 2036150 h 4579401"/>
              <a:gd name="connsiteX68" fmla="*/ 1567266 w 1576653"/>
              <a:gd name="connsiteY68" fmla="*/ 2106489 h 4579401"/>
              <a:gd name="connsiteX69" fmla="*/ 1561785 w 1576653"/>
              <a:gd name="connsiteY69" fmla="*/ 2197836 h 4579401"/>
              <a:gd name="connsiteX70" fmla="*/ 1561785 w 1576653"/>
              <a:gd name="connsiteY70" fmla="*/ 2312935 h 4579401"/>
              <a:gd name="connsiteX71" fmla="*/ 1574574 w 1576653"/>
              <a:gd name="connsiteY71" fmla="*/ 2460006 h 4579401"/>
              <a:gd name="connsiteX72" fmla="*/ 1559044 w 1576653"/>
              <a:gd name="connsiteY72" fmla="*/ 2666452 h 4579401"/>
              <a:gd name="connsiteX73" fmla="*/ 1564526 w 1576653"/>
              <a:gd name="connsiteY73" fmla="*/ 2732223 h 4579401"/>
              <a:gd name="connsiteX74" fmla="*/ 1574574 w 1576653"/>
              <a:gd name="connsiteY74" fmla="*/ 2839100 h 4579401"/>
              <a:gd name="connsiteX75" fmla="*/ 1561785 w 1576653"/>
              <a:gd name="connsiteY75" fmla="*/ 2920400 h 4579401"/>
              <a:gd name="connsiteX76" fmla="*/ 1535294 w 1576653"/>
              <a:gd name="connsiteY76" fmla="*/ 3006267 h 4579401"/>
              <a:gd name="connsiteX77" fmla="*/ 1521592 w 1576653"/>
              <a:gd name="connsiteY77" fmla="*/ 3006267 h 4579401"/>
              <a:gd name="connsiteX78" fmla="*/ 1550823 w 1576653"/>
              <a:gd name="connsiteY78" fmla="*/ 3178915 h 4579401"/>
              <a:gd name="connsiteX79" fmla="*/ 1552650 w 1576653"/>
              <a:gd name="connsiteY79" fmla="*/ 3231898 h 4579401"/>
              <a:gd name="connsiteX80" fmla="*/ 1507890 w 1576653"/>
              <a:gd name="connsiteY80" fmla="*/ 3372573 h 4579401"/>
              <a:gd name="connsiteX81" fmla="*/ 1467697 w 1576653"/>
              <a:gd name="connsiteY81" fmla="*/ 3419161 h 4579401"/>
              <a:gd name="connsiteX82" fmla="*/ 1396445 w 1576653"/>
              <a:gd name="connsiteY82" fmla="*/ 3503201 h 4579401"/>
              <a:gd name="connsiteX83" fmla="*/ 1396445 w 1576653"/>
              <a:gd name="connsiteY83" fmla="*/ 3527865 h 4579401"/>
              <a:gd name="connsiteX84" fmla="*/ 1396445 w 1576653"/>
              <a:gd name="connsiteY84" fmla="*/ 3674022 h 4579401"/>
              <a:gd name="connsiteX85" fmla="*/ 1437551 w 1576653"/>
              <a:gd name="connsiteY85" fmla="*/ 3832968 h 4579401"/>
              <a:gd name="connsiteX86" fmla="*/ 1459475 w 1576653"/>
              <a:gd name="connsiteY86" fmla="*/ 4101532 h 4579401"/>
              <a:gd name="connsiteX87" fmla="*/ 1489620 w 1576653"/>
              <a:gd name="connsiteY87" fmla="*/ 4247689 h 4579401"/>
              <a:gd name="connsiteX88" fmla="*/ 1544429 w 1576653"/>
              <a:gd name="connsiteY88" fmla="*/ 4414856 h 4579401"/>
              <a:gd name="connsiteX89" fmla="*/ 1566699 w 1576653"/>
              <a:gd name="connsiteY89" fmla="*/ 4498682 h 4579401"/>
              <a:gd name="connsiteX90" fmla="*/ 1576653 w 1576653"/>
              <a:gd name="connsiteY90" fmla="*/ 4579401 h 4579401"/>
              <a:gd name="connsiteX91" fmla="*/ 1215442 w 1576653"/>
              <a:gd name="connsiteY91" fmla="*/ 4579401 h 4579401"/>
              <a:gd name="connsiteX92" fmla="*/ 1194566 w 1576653"/>
              <a:gd name="connsiteY92" fmla="*/ 4512598 h 4579401"/>
              <a:gd name="connsiteX93" fmla="*/ 1148892 w 1576653"/>
              <a:gd name="connsiteY93" fmla="*/ 4329902 h 4579401"/>
              <a:gd name="connsiteX94" fmla="*/ 1105045 w 1576653"/>
              <a:gd name="connsiteY94" fmla="*/ 4221198 h 4579401"/>
              <a:gd name="connsiteX95" fmla="*/ 1038361 w 1576653"/>
              <a:gd name="connsiteY95" fmla="*/ 4022973 h 4579401"/>
              <a:gd name="connsiteX96" fmla="*/ 1002735 w 1576653"/>
              <a:gd name="connsiteY96" fmla="*/ 3889604 h 4579401"/>
              <a:gd name="connsiteX97" fmla="*/ 935137 w 1576653"/>
              <a:gd name="connsiteY97" fmla="*/ 3709648 h 4579401"/>
              <a:gd name="connsiteX98" fmla="*/ 843789 w 1576653"/>
              <a:gd name="connsiteY98" fmla="*/ 3445652 h 4579401"/>
              <a:gd name="connsiteX99" fmla="*/ 752441 w 1576653"/>
              <a:gd name="connsiteY99" fmla="*/ 3184396 h 4579401"/>
              <a:gd name="connsiteX100" fmla="*/ 728690 w 1576653"/>
              <a:gd name="connsiteY100" fmla="*/ 3330553 h 4579401"/>
              <a:gd name="connsiteX101" fmla="*/ 728690 w 1576653"/>
              <a:gd name="connsiteY101" fmla="*/ 3513250 h 4579401"/>
              <a:gd name="connsiteX102" fmla="*/ 721383 w 1576653"/>
              <a:gd name="connsiteY102" fmla="*/ 3704167 h 4579401"/>
              <a:gd name="connsiteX103" fmla="*/ 712248 w 1576653"/>
              <a:gd name="connsiteY103" fmla="*/ 4022973 h 4579401"/>
              <a:gd name="connsiteX104" fmla="*/ 701286 w 1576653"/>
              <a:gd name="connsiteY104" fmla="*/ 4192880 h 4579401"/>
              <a:gd name="connsiteX105" fmla="*/ 713161 w 1576653"/>
              <a:gd name="connsiteY105" fmla="*/ 4325335 h 4579401"/>
              <a:gd name="connsiteX106" fmla="*/ 719556 w 1576653"/>
              <a:gd name="connsiteY106" fmla="*/ 4496156 h 4579401"/>
              <a:gd name="connsiteX107" fmla="*/ 721953 w 1576653"/>
              <a:gd name="connsiteY107" fmla="*/ 4576200 h 4579401"/>
              <a:gd name="connsiteX108" fmla="*/ 721967 w 1576653"/>
              <a:gd name="connsiteY108" fmla="*/ 4579401 h 4579401"/>
              <a:gd name="connsiteX109" fmla="*/ 368715 w 1576653"/>
              <a:gd name="connsiteY109" fmla="*/ 4579401 h 4579401"/>
              <a:gd name="connsiteX110" fmla="*/ 357360 w 1576653"/>
              <a:gd name="connsiteY110" fmla="*/ 4541716 h 4579401"/>
              <a:gd name="connsiteX111" fmla="*/ 344114 w 1576653"/>
              <a:gd name="connsiteY111" fmla="*/ 4494329 h 4579401"/>
              <a:gd name="connsiteX112" fmla="*/ 335893 w 1576653"/>
              <a:gd name="connsiteY112" fmla="*/ 4389278 h 4579401"/>
              <a:gd name="connsiteX113" fmla="*/ 320364 w 1576653"/>
              <a:gd name="connsiteY113" fmla="*/ 4315286 h 4579401"/>
              <a:gd name="connsiteX114" fmla="*/ 337721 w 1576653"/>
              <a:gd name="connsiteY114" fmla="*/ 4245861 h 4579401"/>
              <a:gd name="connsiteX115" fmla="*/ 344114 w 1576653"/>
              <a:gd name="connsiteY115" fmla="*/ 4169129 h 4579401"/>
              <a:gd name="connsiteX116" fmla="*/ 333153 w 1576653"/>
              <a:gd name="connsiteY116" fmla="*/ 4069559 h 4579401"/>
              <a:gd name="connsiteX117" fmla="*/ 315797 w 1576653"/>
              <a:gd name="connsiteY117" fmla="*/ 3958115 h 4579401"/>
              <a:gd name="connsiteX118" fmla="*/ 304835 w 1576653"/>
              <a:gd name="connsiteY118" fmla="*/ 3879556 h 4579401"/>
              <a:gd name="connsiteX119" fmla="*/ 290219 w 1576653"/>
              <a:gd name="connsiteY119" fmla="*/ 3761716 h 4579401"/>
              <a:gd name="connsiteX120" fmla="*/ 270123 w 1576653"/>
              <a:gd name="connsiteY120" fmla="*/ 3642050 h 4579401"/>
              <a:gd name="connsiteX121" fmla="*/ 237237 w 1576653"/>
              <a:gd name="connsiteY121" fmla="*/ 3530605 h 4579401"/>
              <a:gd name="connsiteX122" fmla="*/ 229930 w 1576653"/>
              <a:gd name="connsiteY122" fmla="*/ 3505028 h 4579401"/>
              <a:gd name="connsiteX123" fmla="*/ 156851 w 1576653"/>
              <a:gd name="connsiteY123" fmla="*/ 3464835 h 4579401"/>
              <a:gd name="connsiteX124" fmla="*/ 107523 w 1576653"/>
              <a:gd name="connsiteY124" fmla="*/ 3404545 h 4579401"/>
              <a:gd name="connsiteX125" fmla="*/ 74638 w 1576653"/>
              <a:gd name="connsiteY125" fmla="*/ 3353390 h 4579401"/>
              <a:gd name="connsiteX126" fmla="*/ 47233 w 1576653"/>
              <a:gd name="connsiteY126" fmla="*/ 3262042 h 4579401"/>
              <a:gd name="connsiteX127" fmla="*/ 28050 w 1576653"/>
              <a:gd name="connsiteY127" fmla="*/ 3105837 h 4579401"/>
              <a:gd name="connsiteX128" fmla="*/ 3386 w 1576653"/>
              <a:gd name="connsiteY128" fmla="*/ 3095789 h 4579401"/>
              <a:gd name="connsiteX129" fmla="*/ 3386 w 1576653"/>
              <a:gd name="connsiteY129" fmla="*/ 3014489 h 4579401"/>
              <a:gd name="connsiteX130" fmla="*/ 8867 w 1576653"/>
              <a:gd name="connsiteY130" fmla="*/ 2748665 h 4579401"/>
              <a:gd name="connsiteX131" fmla="*/ 21656 w 1576653"/>
              <a:gd name="connsiteY131" fmla="*/ 2539478 h 4579401"/>
              <a:gd name="connsiteX132" fmla="*/ 61849 w 1576653"/>
              <a:gd name="connsiteY132" fmla="*/ 2275482 h 4579401"/>
              <a:gd name="connsiteX133" fmla="*/ 61849 w 1576653"/>
              <a:gd name="connsiteY133" fmla="*/ 2231635 h 4579401"/>
              <a:gd name="connsiteX134" fmla="*/ 61849 w 1576653"/>
              <a:gd name="connsiteY134" fmla="*/ 2184134 h 4579401"/>
              <a:gd name="connsiteX135" fmla="*/ 45406 w 1576653"/>
              <a:gd name="connsiteY135" fmla="*/ 2136633 h 4579401"/>
              <a:gd name="connsiteX136" fmla="*/ 61849 w 1576653"/>
              <a:gd name="connsiteY136" fmla="*/ 2069035 h 4579401"/>
              <a:gd name="connsiteX137" fmla="*/ 56368 w 1576653"/>
              <a:gd name="connsiteY137" fmla="*/ 1984996 h 4579401"/>
              <a:gd name="connsiteX138" fmla="*/ 56368 w 1576653"/>
              <a:gd name="connsiteY138" fmla="*/ 1802299 h 4579401"/>
              <a:gd name="connsiteX139" fmla="*/ 81945 w 1576653"/>
              <a:gd name="connsiteY139" fmla="*/ 1552919 h 4579401"/>
              <a:gd name="connsiteX140" fmla="*/ 101128 w 1576653"/>
              <a:gd name="connsiteY140" fmla="*/ 1395800 h 4579401"/>
              <a:gd name="connsiteX141" fmla="*/ 127620 w 1576653"/>
              <a:gd name="connsiteY141" fmla="*/ 1266999 h 4579401"/>
              <a:gd name="connsiteX142" fmla="*/ 291133 w 1576653"/>
              <a:gd name="connsiteY142" fmla="*/ 1119015 h 4579401"/>
              <a:gd name="connsiteX143" fmla="*/ 230843 w 1576653"/>
              <a:gd name="connsiteY143" fmla="*/ 1127237 h 4579401"/>
              <a:gd name="connsiteX144" fmla="*/ 334066 w 1576653"/>
              <a:gd name="connsiteY144" fmla="*/ 1035888 h 4579401"/>
              <a:gd name="connsiteX145" fmla="*/ 242718 w 1576653"/>
              <a:gd name="connsiteY145" fmla="*/ 1055985 h 4579401"/>
              <a:gd name="connsiteX146" fmla="*/ 355990 w 1576653"/>
              <a:gd name="connsiteY146" fmla="*/ 997521 h 4579401"/>
              <a:gd name="connsiteX147" fmla="*/ 447338 w 1576653"/>
              <a:gd name="connsiteY147" fmla="*/ 913482 h 4579401"/>
              <a:gd name="connsiteX148" fmla="*/ 483877 w 1576653"/>
              <a:gd name="connsiteY148" fmla="*/ 748141 h 4579401"/>
              <a:gd name="connsiteX149" fmla="*/ 515849 w 1576653"/>
              <a:gd name="connsiteY149" fmla="*/ 449433 h 4579401"/>
              <a:gd name="connsiteX150" fmla="*/ 698546 w 1576653"/>
              <a:gd name="connsiteY150" fmla="*/ 84040 h 4579401"/>
              <a:gd name="connsiteX151" fmla="*/ 830087 w 1576653"/>
              <a:gd name="connsiteY151" fmla="*/ 40193 h 4579401"/>
              <a:gd name="connsiteX152" fmla="*/ 978070 w 1576653"/>
              <a:gd name="connsiteY152" fmla="*/ 0 h 457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576653" h="4579401">
                <a:moveTo>
                  <a:pt x="172380" y="3388102"/>
                </a:moveTo>
                <a:cubicBezTo>
                  <a:pt x="171211" y="3401430"/>
                  <a:pt x="174076" y="3414794"/>
                  <a:pt x="180601" y="3426469"/>
                </a:cubicBezTo>
                <a:cubicBezTo>
                  <a:pt x="194626" y="3443259"/>
                  <a:pt x="210921" y="3458021"/>
                  <a:pt x="229016" y="3470316"/>
                </a:cubicBezTo>
                <a:cubicBezTo>
                  <a:pt x="229016" y="3461181"/>
                  <a:pt x="236324" y="3443825"/>
                  <a:pt x="229016" y="3441998"/>
                </a:cubicBezTo>
                <a:cubicBezTo>
                  <a:pt x="221708" y="3440171"/>
                  <a:pt x="214400" y="3430122"/>
                  <a:pt x="208006" y="3421901"/>
                </a:cubicBezTo>
                <a:cubicBezTo>
                  <a:pt x="196799" y="3409953"/>
                  <a:pt x="184903" y="3398663"/>
                  <a:pt x="172380" y="3388102"/>
                </a:cubicBezTo>
                <a:close/>
                <a:moveTo>
                  <a:pt x="1422251" y="3181428"/>
                </a:moveTo>
                <a:cubicBezTo>
                  <a:pt x="1416542" y="3178916"/>
                  <a:pt x="1409234" y="3178916"/>
                  <a:pt x="1403753" y="3184396"/>
                </a:cubicBezTo>
                <a:cubicBezTo>
                  <a:pt x="1395057" y="3216524"/>
                  <a:pt x="1392882" y="3250066"/>
                  <a:pt x="1397358" y="3283052"/>
                </a:cubicBezTo>
                <a:cubicBezTo>
                  <a:pt x="1397094" y="3304774"/>
                  <a:pt x="1392435" y="3326214"/>
                  <a:pt x="1383656" y="3346082"/>
                </a:cubicBezTo>
                <a:cubicBezTo>
                  <a:pt x="1384104" y="3349718"/>
                  <a:pt x="1384104" y="3353409"/>
                  <a:pt x="1383656" y="3357044"/>
                </a:cubicBezTo>
                <a:lnTo>
                  <a:pt x="1403753" y="3332380"/>
                </a:lnTo>
                <a:cubicBezTo>
                  <a:pt x="1412166" y="3315618"/>
                  <a:pt x="1416834" y="3297230"/>
                  <a:pt x="1417455" y="3278485"/>
                </a:cubicBezTo>
                <a:cubicBezTo>
                  <a:pt x="1419282" y="3261129"/>
                  <a:pt x="1429330" y="3202666"/>
                  <a:pt x="1431157" y="3193531"/>
                </a:cubicBezTo>
                <a:cubicBezTo>
                  <a:pt x="1432071" y="3188964"/>
                  <a:pt x="1427960" y="3183940"/>
                  <a:pt x="1422251" y="3181428"/>
                </a:cubicBezTo>
                <a:close/>
                <a:moveTo>
                  <a:pt x="1319713" y="2183221"/>
                </a:moveTo>
                <a:lnTo>
                  <a:pt x="1312405" y="2214279"/>
                </a:lnTo>
                <a:cubicBezTo>
                  <a:pt x="1306924" y="2247165"/>
                  <a:pt x="1306924" y="2485583"/>
                  <a:pt x="1306924" y="2521209"/>
                </a:cubicBezTo>
                <a:cubicBezTo>
                  <a:pt x="1340722" y="2566883"/>
                  <a:pt x="1332501" y="2768762"/>
                  <a:pt x="1340722" y="2810783"/>
                </a:cubicBezTo>
                <a:cubicBezTo>
                  <a:pt x="1348944" y="2852803"/>
                  <a:pt x="1336156" y="2890255"/>
                  <a:pt x="1340722" y="2926794"/>
                </a:cubicBezTo>
                <a:cubicBezTo>
                  <a:pt x="1345290" y="2963334"/>
                  <a:pt x="1354425" y="3005354"/>
                  <a:pt x="1354425" y="3023623"/>
                </a:cubicBezTo>
                <a:cubicBezTo>
                  <a:pt x="1365286" y="3005263"/>
                  <a:pt x="1379554" y="2989149"/>
                  <a:pt x="1396445" y="2976123"/>
                </a:cubicBezTo>
                <a:lnTo>
                  <a:pt x="1389137" y="2976123"/>
                </a:lnTo>
                <a:lnTo>
                  <a:pt x="1378176" y="2952372"/>
                </a:lnTo>
                <a:cubicBezTo>
                  <a:pt x="1389849" y="2923433"/>
                  <a:pt x="1393632" y="2891909"/>
                  <a:pt x="1389137" y="2861024"/>
                </a:cubicBezTo>
                <a:cubicBezTo>
                  <a:pt x="1387612" y="2833948"/>
                  <a:pt x="1387612" y="2806800"/>
                  <a:pt x="1389137" y="2779724"/>
                </a:cubicBezTo>
                <a:cubicBezTo>
                  <a:pt x="1394280" y="2737996"/>
                  <a:pt x="1392426" y="2695702"/>
                  <a:pt x="1383656" y="2654577"/>
                </a:cubicBezTo>
                <a:cubicBezTo>
                  <a:pt x="1376531" y="2636600"/>
                  <a:pt x="1371324" y="2617928"/>
                  <a:pt x="1368127" y="2598855"/>
                </a:cubicBezTo>
                <a:cubicBezTo>
                  <a:pt x="1360116" y="2589501"/>
                  <a:pt x="1358006" y="2576457"/>
                  <a:pt x="1362646" y="2565056"/>
                </a:cubicBezTo>
                <a:lnTo>
                  <a:pt x="1362646" y="2537652"/>
                </a:lnTo>
                <a:cubicBezTo>
                  <a:pt x="1362820" y="2505405"/>
                  <a:pt x="1359450" y="2473242"/>
                  <a:pt x="1352598" y="2441736"/>
                </a:cubicBezTo>
                <a:cubicBezTo>
                  <a:pt x="1346258" y="2429349"/>
                  <a:pt x="1344322" y="2415172"/>
                  <a:pt x="1347117" y="2401543"/>
                </a:cubicBezTo>
                <a:cubicBezTo>
                  <a:pt x="1345172" y="2379957"/>
                  <a:pt x="1347656" y="2358189"/>
                  <a:pt x="1354425" y="2337599"/>
                </a:cubicBezTo>
                <a:cubicBezTo>
                  <a:pt x="1351684" y="2315676"/>
                  <a:pt x="1340722" y="2299233"/>
                  <a:pt x="1340722" y="2274569"/>
                </a:cubicBezTo>
                <a:cubicBezTo>
                  <a:pt x="1336302" y="2243584"/>
                  <a:pt x="1329277" y="2213027"/>
                  <a:pt x="1319713" y="2183221"/>
                </a:cubicBezTo>
                <a:close/>
                <a:moveTo>
                  <a:pt x="349596" y="1756624"/>
                </a:moveTo>
                <a:lnTo>
                  <a:pt x="342287" y="1847973"/>
                </a:lnTo>
                <a:lnTo>
                  <a:pt x="328586" y="1946629"/>
                </a:lnTo>
                <a:lnTo>
                  <a:pt x="328586" y="2009659"/>
                </a:lnTo>
                <a:lnTo>
                  <a:pt x="323104" y="2084565"/>
                </a:lnTo>
                <a:lnTo>
                  <a:pt x="289306" y="2157643"/>
                </a:lnTo>
                <a:lnTo>
                  <a:pt x="281085" y="2270002"/>
                </a:lnTo>
                <a:cubicBezTo>
                  <a:pt x="270007" y="2299151"/>
                  <a:pt x="264731" y="2330182"/>
                  <a:pt x="265555" y="2361350"/>
                </a:cubicBezTo>
                <a:cubicBezTo>
                  <a:pt x="268296" y="2376879"/>
                  <a:pt x="266240" y="2386699"/>
                  <a:pt x="263500" y="2396519"/>
                </a:cubicBezTo>
                <a:lnTo>
                  <a:pt x="261079" y="2410327"/>
                </a:lnTo>
                <a:lnTo>
                  <a:pt x="247286" y="2438082"/>
                </a:lnTo>
                <a:lnTo>
                  <a:pt x="257334" y="2431688"/>
                </a:lnTo>
                <a:lnTo>
                  <a:pt x="261079" y="2410327"/>
                </a:lnTo>
                <a:lnTo>
                  <a:pt x="265898" y="2400630"/>
                </a:lnTo>
                <a:cubicBezTo>
                  <a:pt x="270351" y="2392180"/>
                  <a:pt x="272863" y="2387840"/>
                  <a:pt x="272863" y="2387840"/>
                </a:cubicBezTo>
                <a:lnTo>
                  <a:pt x="278344" y="2387840"/>
                </a:lnTo>
                <a:cubicBezTo>
                  <a:pt x="285704" y="2373928"/>
                  <a:pt x="295620" y="2361532"/>
                  <a:pt x="307575" y="2351301"/>
                </a:cubicBezTo>
                <a:cubicBezTo>
                  <a:pt x="334066" y="2327551"/>
                  <a:pt x="320364" y="2334859"/>
                  <a:pt x="315797" y="2282790"/>
                </a:cubicBezTo>
                <a:cubicBezTo>
                  <a:pt x="319883" y="2238897"/>
                  <a:pt x="338162" y="2197526"/>
                  <a:pt x="367865" y="2164951"/>
                </a:cubicBezTo>
                <a:cubicBezTo>
                  <a:pt x="377688" y="2146106"/>
                  <a:pt x="392150" y="2130074"/>
                  <a:pt x="409885" y="2118364"/>
                </a:cubicBezTo>
                <a:cubicBezTo>
                  <a:pt x="440943" y="2094613"/>
                  <a:pt x="417193" y="2055333"/>
                  <a:pt x="417193" y="2055333"/>
                </a:cubicBezTo>
                <a:cubicBezTo>
                  <a:pt x="417193" y="2055333"/>
                  <a:pt x="417193" y="2016054"/>
                  <a:pt x="417193" y="1984996"/>
                </a:cubicBezTo>
                <a:cubicBezTo>
                  <a:pt x="416970" y="1935037"/>
                  <a:pt x="408957" y="1885417"/>
                  <a:pt x="393443" y="1837925"/>
                </a:cubicBezTo>
                <a:cubicBezTo>
                  <a:pt x="379741" y="1809607"/>
                  <a:pt x="355076" y="1765760"/>
                  <a:pt x="349596" y="1756624"/>
                </a:cubicBezTo>
                <a:close/>
                <a:moveTo>
                  <a:pt x="978070" y="0"/>
                </a:moveTo>
                <a:cubicBezTo>
                  <a:pt x="1136103" y="0"/>
                  <a:pt x="1237500" y="428423"/>
                  <a:pt x="1262163" y="547175"/>
                </a:cubicBezTo>
                <a:cubicBezTo>
                  <a:pt x="1270686" y="690465"/>
                  <a:pt x="1270686" y="834136"/>
                  <a:pt x="1262163" y="977425"/>
                </a:cubicBezTo>
                <a:cubicBezTo>
                  <a:pt x="1265817" y="1037715"/>
                  <a:pt x="1400099" y="1037715"/>
                  <a:pt x="1400099" y="1037715"/>
                </a:cubicBezTo>
                <a:cubicBezTo>
                  <a:pt x="1383199" y="1049718"/>
                  <a:pt x="1363249" y="1056688"/>
                  <a:pt x="1342550" y="1057812"/>
                </a:cubicBezTo>
                <a:cubicBezTo>
                  <a:pt x="1387118" y="1071806"/>
                  <a:pt x="1427367" y="1096964"/>
                  <a:pt x="1459475" y="1130890"/>
                </a:cubicBezTo>
                <a:cubicBezTo>
                  <a:pt x="1487337" y="1188293"/>
                  <a:pt x="1504958" y="1250118"/>
                  <a:pt x="1511544" y="1313587"/>
                </a:cubicBezTo>
                <a:cubicBezTo>
                  <a:pt x="1519765" y="1344645"/>
                  <a:pt x="1530727" y="1635131"/>
                  <a:pt x="1540775" y="1716432"/>
                </a:cubicBezTo>
                <a:cubicBezTo>
                  <a:pt x="1550823" y="1797732"/>
                  <a:pt x="1559044" y="2036150"/>
                  <a:pt x="1559044" y="2036150"/>
                </a:cubicBezTo>
                <a:lnTo>
                  <a:pt x="1567266" y="2106489"/>
                </a:lnTo>
                <a:cubicBezTo>
                  <a:pt x="1569870" y="2137044"/>
                  <a:pt x="1568025" y="2167810"/>
                  <a:pt x="1561785" y="2197836"/>
                </a:cubicBezTo>
                <a:cubicBezTo>
                  <a:pt x="1555829" y="2235975"/>
                  <a:pt x="1555829" y="2274797"/>
                  <a:pt x="1561785" y="2312935"/>
                </a:cubicBezTo>
                <a:cubicBezTo>
                  <a:pt x="1561785" y="2312935"/>
                  <a:pt x="1574574" y="2405197"/>
                  <a:pt x="1574574" y="2460006"/>
                </a:cubicBezTo>
                <a:cubicBezTo>
                  <a:pt x="1579004" y="2529210"/>
                  <a:pt x="1573779" y="2598690"/>
                  <a:pt x="1559044" y="2666452"/>
                </a:cubicBezTo>
                <a:cubicBezTo>
                  <a:pt x="1543516" y="2708473"/>
                  <a:pt x="1561785" y="2685635"/>
                  <a:pt x="1564526" y="2732223"/>
                </a:cubicBezTo>
                <a:cubicBezTo>
                  <a:pt x="1567266" y="2778811"/>
                  <a:pt x="1574574" y="2839100"/>
                  <a:pt x="1574574" y="2839100"/>
                </a:cubicBezTo>
                <a:cubicBezTo>
                  <a:pt x="1566015" y="2865345"/>
                  <a:pt x="1561694" y="2892795"/>
                  <a:pt x="1561785" y="2920400"/>
                </a:cubicBezTo>
                <a:cubicBezTo>
                  <a:pt x="1559520" y="2950646"/>
                  <a:pt x="1550467" y="2979996"/>
                  <a:pt x="1535294" y="3006267"/>
                </a:cubicBezTo>
                <a:cubicBezTo>
                  <a:pt x="1530799" y="3007428"/>
                  <a:pt x="1526087" y="3007428"/>
                  <a:pt x="1521592" y="3006267"/>
                </a:cubicBezTo>
                <a:cubicBezTo>
                  <a:pt x="1523419" y="3026364"/>
                  <a:pt x="1550823" y="3178915"/>
                  <a:pt x="1550823" y="3178915"/>
                </a:cubicBezTo>
                <a:cubicBezTo>
                  <a:pt x="1548238" y="3196546"/>
                  <a:pt x="1548860" y="3214486"/>
                  <a:pt x="1552650" y="3231898"/>
                </a:cubicBezTo>
                <a:cubicBezTo>
                  <a:pt x="1544429" y="3280659"/>
                  <a:pt x="1529357" y="3328023"/>
                  <a:pt x="1507890" y="3372573"/>
                </a:cubicBezTo>
                <a:cubicBezTo>
                  <a:pt x="1498755" y="3388102"/>
                  <a:pt x="1478659" y="3397237"/>
                  <a:pt x="1467697" y="3419161"/>
                </a:cubicBezTo>
                <a:cubicBezTo>
                  <a:pt x="1449180" y="3451215"/>
                  <a:pt x="1425046" y="3479688"/>
                  <a:pt x="1396445" y="3503201"/>
                </a:cubicBezTo>
                <a:cubicBezTo>
                  <a:pt x="1395887" y="3511413"/>
                  <a:pt x="1395887" y="3519653"/>
                  <a:pt x="1396445" y="3527865"/>
                </a:cubicBezTo>
                <a:cubicBezTo>
                  <a:pt x="1399048" y="3576554"/>
                  <a:pt x="1399048" y="3625334"/>
                  <a:pt x="1396445" y="3674022"/>
                </a:cubicBezTo>
                <a:cubicBezTo>
                  <a:pt x="1407069" y="3727753"/>
                  <a:pt x="1420798" y="3780827"/>
                  <a:pt x="1437551" y="3832968"/>
                </a:cubicBezTo>
                <a:cubicBezTo>
                  <a:pt x="1454908" y="3876815"/>
                  <a:pt x="1446687" y="4054031"/>
                  <a:pt x="1459475" y="4101532"/>
                </a:cubicBezTo>
                <a:cubicBezTo>
                  <a:pt x="1472264" y="4149032"/>
                  <a:pt x="1478659" y="4226679"/>
                  <a:pt x="1489620" y="4247689"/>
                </a:cubicBezTo>
                <a:cubicBezTo>
                  <a:pt x="1500582" y="4268699"/>
                  <a:pt x="1522506" y="4349999"/>
                  <a:pt x="1544429" y="4414856"/>
                </a:cubicBezTo>
                <a:cubicBezTo>
                  <a:pt x="1553770" y="4442288"/>
                  <a:pt x="1561205" y="4470297"/>
                  <a:pt x="1566699" y="4498682"/>
                </a:cubicBezTo>
                <a:lnTo>
                  <a:pt x="1576653" y="4579401"/>
                </a:lnTo>
                <a:lnTo>
                  <a:pt x="1215442" y="4579401"/>
                </a:lnTo>
                <a:lnTo>
                  <a:pt x="1194566" y="4512598"/>
                </a:lnTo>
                <a:cubicBezTo>
                  <a:pt x="1174204" y="4453103"/>
                  <a:pt x="1158921" y="4391982"/>
                  <a:pt x="1148892" y="4329902"/>
                </a:cubicBezTo>
                <a:cubicBezTo>
                  <a:pt x="1136815" y="4292696"/>
                  <a:pt x="1122163" y="4256376"/>
                  <a:pt x="1105045" y="4221198"/>
                </a:cubicBezTo>
                <a:cubicBezTo>
                  <a:pt x="1084035" y="4180091"/>
                  <a:pt x="1052063" y="4055858"/>
                  <a:pt x="1038361" y="4022973"/>
                </a:cubicBezTo>
                <a:cubicBezTo>
                  <a:pt x="1024658" y="3990087"/>
                  <a:pt x="1013696" y="3924316"/>
                  <a:pt x="1002735" y="3889604"/>
                </a:cubicBezTo>
                <a:cubicBezTo>
                  <a:pt x="983606" y="3828392"/>
                  <a:pt x="961034" y="3768312"/>
                  <a:pt x="935137" y="3709648"/>
                </a:cubicBezTo>
                <a:cubicBezTo>
                  <a:pt x="909560" y="3665801"/>
                  <a:pt x="864799" y="3499547"/>
                  <a:pt x="843789" y="3445652"/>
                </a:cubicBezTo>
                <a:cubicBezTo>
                  <a:pt x="822778" y="3391757"/>
                  <a:pt x="752441" y="3184396"/>
                  <a:pt x="752441" y="3184396"/>
                </a:cubicBezTo>
                <a:cubicBezTo>
                  <a:pt x="752441" y="3184396"/>
                  <a:pt x="728690" y="3275744"/>
                  <a:pt x="728690" y="3330553"/>
                </a:cubicBezTo>
                <a:cubicBezTo>
                  <a:pt x="723933" y="3391354"/>
                  <a:pt x="723933" y="3452439"/>
                  <a:pt x="728690" y="3513250"/>
                </a:cubicBezTo>
                <a:cubicBezTo>
                  <a:pt x="728690" y="3562577"/>
                  <a:pt x="714988" y="3661234"/>
                  <a:pt x="721383" y="3704167"/>
                </a:cubicBezTo>
                <a:cubicBezTo>
                  <a:pt x="725034" y="3810524"/>
                  <a:pt x="721984" y="3917000"/>
                  <a:pt x="712248" y="4022973"/>
                </a:cubicBezTo>
                <a:cubicBezTo>
                  <a:pt x="701286" y="4076868"/>
                  <a:pt x="701286" y="4192880"/>
                  <a:pt x="701286" y="4192880"/>
                </a:cubicBezTo>
                <a:cubicBezTo>
                  <a:pt x="694949" y="4237358"/>
                  <a:pt x="699014" y="4282694"/>
                  <a:pt x="713161" y="4325335"/>
                </a:cubicBezTo>
                <a:cubicBezTo>
                  <a:pt x="726745" y="4381267"/>
                  <a:pt x="728920" y="4439365"/>
                  <a:pt x="719556" y="4496156"/>
                </a:cubicBezTo>
                <a:cubicBezTo>
                  <a:pt x="719556" y="4496156"/>
                  <a:pt x="721154" y="4531554"/>
                  <a:pt x="721953" y="4576200"/>
                </a:cubicBezTo>
                <a:lnTo>
                  <a:pt x="721967" y="4579401"/>
                </a:lnTo>
                <a:lnTo>
                  <a:pt x="368715" y="4579401"/>
                </a:lnTo>
                <a:lnTo>
                  <a:pt x="357360" y="4541716"/>
                </a:lnTo>
                <a:cubicBezTo>
                  <a:pt x="353021" y="4529269"/>
                  <a:pt x="348682" y="4516252"/>
                  <a:pt x="344114" y="4494329"/>
                </a:cubicBezTo>
                <a:cubicBezTo>
                  <a:pt x="337043" y="4459790"/>
                  <a:pt x="334282" y="4424502"/>
                  <a:pt x="335893" y="4389278"/>
                </a:cubicBezTo>
                <a:cubicBezTo>
                  <a:pt x="337210" y="4363682"/>
                  <a:pt x="331860" y="4338187"/>
                  <a:pt x="320364" y="4315286"/>
                </a:cubicBezTo>
                <a:cubicBezTo>
                  <a:pt x="327697" y="4292558"/>
                  <a:pt x="333496" y="4269365"/>
                  <a:pt x="337721" y="4245861"/>
                </a:cubicBezTo>
                <a:cubicBezTo>
                  <a:pt x="344114" y="4215717"/>
                  <a:pt x="359644" y="4195620"/>
                  <a:pt x="344114" y="4169129"/>
                </a:cubicBezTo>
                <a:cubicBezTo>
                  <a:pt x="333958" y="4136984"/>
                  <a:pt x="330232" y="4103148"/>
                  <a:pt x="333153" y="4069559"/>
                </a:cubicBezTo>
                <a:lnTo>
                  <a:pt x="315797" y="3958115"/>
                </a:lnTo>
                <a:cubicBezTo>
                  <a:pt x="308005" y="3932674"/>
                  <a:pt x="304305" y="3906157"/>
                  <a:pt x="304835" y="3879556"/>
                </a:cubicBezTo>
                <a:cubicBezTo>
                  <a:pt x="301988" y="3840047"/>
                  <a:pt x="297110" y="3800722"/>
                  <a:pt x="290219" y="3761716"/>
                </a:cubicBezTo>
                <a:cubicBezTo>
                  <a:pt x="290236" y="3720985"/>
                  <a:pt x="283444" y="3680545"/>
                  <a:pt x="270123" y="3642050"/>
                </a:cubicBezTo>
                <a:cubicBezTo>
                  <a:pt x="254593" y="3615560"/>
                  <a:pt x="259161" y="3579020"/>
                  <a:pt x="237237" y="3530605"/>
                </a:cubicBezTo>
                <a:cubicBezTo>
                  <a:pt x="233668" y="3522448"/>
                  <a:pt x="231210" y="3513843"/>
                  <a:pt x="229930" y="3505028"/>
                </a:cubicBezTo>
                <a:cubicBezTo>
                  <a:pt x="202183" y="3499008"/>
                  <a:pt x="176790" y="3485050"/>
                  <a:pt x="156851" y="3464835"/>
                </a:cubicBezTo>
                <a:cubicBezTo>
                  <a:pt x="143148" y="3449305"/>
                  <a:pt x="120312" y="3421901"/>
                  <a:pt x="107523" y="3404545"/>
                </a:cubicBezTo>
                <a:cubicBezTo>
                  <a:pt x="94734" y="3387189"/>
                  <a:pt x="92907" y="3357958"/>
                  <a:pt x="74638" y="3353390"/>
                </a:cubicBezTo>
                <a:cubicBezTo>
                  <a:pt x="56368" y="3348823"/>
                  <a:pt x="50887" y="3293101"/>
                  <a:pt x="47233" y="3262042"/>
                </a:cubicBezTo>
                <a:cubicBezTo>
                  <a:pt x="43580" y="3230983"/>
                  <a:pt x="28050" y="3121366"/>
                  <a:pt x="28050" y="3105837"/>
                </a:cubicBezTo>
                <a:lnTo>
                  <a:pt x="3386" y="3095789"/>
                </a:lnTo>
                <a:cubicBezTo>
                  <a:pt x="3386" y="3095789"/>
                  <a:pt x="19829" y="3084827"/>
                  <a:pt x="3386" y="3014489"/>
                </a:cubicBezTo>
                <a:cubicBezTo>
                  <a:pt x="-2527" y="2925890"/>
                  <a:pt x="-693" y="2836944"/>
                  <a:pt x="8867" y="2748665"/>
                </a:cubicBezTo>
                <a:cubicBezTo>
                  <a:pt x="8867" y="2680155"/>
                  <a:pt x="21656" y="2550440"/>
                  <a:pt x="21656" y="2539478"/>
                </a:cubicBezTo>
                <a:cubicBezTo>
                  <a:pt x="21656" y="2528516"/>
                  <a:pt x="67329" y="2296492"/>
                  <a:pt x="61849" y="2275482"/>
                </a:cubicBezTo>
                <a:cubicBezTo>
                  <a:pt x="56368" y="2254472"/>
                  <a:pt x="67329" y="2245338"/>
                  <a:pt x="61849" y="2231635"/>
                </a:cubicBezTo>
                <a:cubicBezTo>
                  <a:pt x="56368" y="2217933"/>
                  <a:pt x="71897" y="2210625"/>
                  <a:pt x="61849" y="2184134"/>
                </a:cubicBezTo>
                <a:cubicBezTo>
                  <a:pt x="57266" y="2168002"/>
                  <a:pt x="51776" y="2152144"/>
                  <a:pt x="45406" y="2136633"/>
                </a:cubicBezTo>
                <a:cubicBezTo>
                  <a:pt x="40839" y="2132066"/>
                  <a:pt x="36271" y="2102835"/>
                  <a:pt x="61849" y="2069035"/>
                </a:cubicBezTo>
                <a:cubicBezTo>
                  <a:pt x="87427" y="2035237"/>
                  <a:pt x="61849" y="2027016"/>
                  <a:pt x="56368" y="1984996"/>
                </a:cubicBezTo>
                <a:cubicBezTo>
                  <a:pt x="50887" y="1942976"/>
                  <a:pt x="56368" y="1875378"/>
                  <a:pt x="56368" y="1802299"/>
                </a:cubicBezTo>
                <a:cubicBezTo>
                  <a:pt x="60118" y="1718752"/>
                  <a:pt x="68658" y="1635488"/>
                  <a:pt x="81945" y="1552919"/>
                </a:cubicBezTo>
                <a:cubicBezTo>
                  <a:pt x="78714" y="1499818"/>
                  <a:pt x="85215" y="1446571"/>
                  <a:pt x="101128" y="1395800"/>
                </a:cubicBezTo>
                <a:cubicBezTo>
                  <a:pt x="115831" y="1354282"/>
                  <a:pt x="124745" y="1310947"/>
                  <a:pt x="127620" y="1266999"/>
                </a:cubicBezTo>
                <a:cubicBezTo>
                  <a:pt x="135841" y="1229546"/>
                  <a:pt x="220794" y="1160122"/>
                  <a:pt x="291133" y="1119015"/>
                </a:cubicBezTo>
                <a:cubicBezTo>
                  <a:pt x="271759" y="1125637"/>
                  <a:pt x="251282" y="1128423"/>
                  <a:pt x="230843" y="1127237"/>
                </a:cubicBezTo>
                <a:cubicBezTo>
                  <a:pt x="296613" y="1119015"/>
                  <a:pt x="334066" y="1035888"/>
                  <a:pt x="334066" y="1035888"/>
                </a:cubicBezTo>
                <a:cubicBezTo>
                  <a:pt x="276517" y="1091611"/>
                  <a:pt x="242718" y="1055985"/>
                  <a:pt x="242718" y="1055985"/>
                </a:cubicBezTo>
                <a:cubicBezTo>
                  <a:pt x="285651" y="1075168"/>
                  <a:pt x="317624" y="1022186"/>
                  <a:pt x="355990" y="997521"/>
                </a:cubicBezTo>
                <a:cubicBezTo>
                  <a:pt x="391009" y="974923"/>
                  <a:pt x="421905" y="946504"/>
                  <a:pt x="447338" y="913482"/>
                </a:cubicBezTo>
                <a:cubicBezTo>
                  <a:pt x="479912" y="864939"/>
                  <a:pt x="492961" y="805890"/>
                  <a:pt x="483877" y="748141"/>
                </a:cubicBezTo>
                <a:cubicBezTo>
                  <a:pt x="487735" y="647961"/>
                  <a:pt x="498418" y="548160"/>
                  <a:pt x="515849" y="449433"/>
                </a:cubicBezTo>
                <a:cubicBezTo>
                  <a:pt x="549802" y="315930"/>
                  <a:pt x="612114" y="191305"/>
                  <a:pt x="698546" y="84040"/>
                </a:cubicBezTo>
                <a:cubicBezTo>
                  <a:pt x="729090" y="43605"/>
                  <a:pt x="781390" y="26172"/>
                  <a:pt x="830087" y="40193"/>
                </a:cubicBezTo>
                <a:cubicBezTo>
                  <a:pt x="838308" y="42020"/>
                  <a:pt x="820039" y="0"/>
                  <a:pt x="978070" y="0"/>
                </a:cubicBezTo>
                <a:close/>
              </a:path>
            </a:pathLst>
          </a:custGeom>
          <a:gradFill flip="none" rotWithShape="1">
            <a:gsLst>
              <a:gs pos="32000">
                <a:srgbClr val="ECEEF2">
                  <a:alpha val="47000"/>
                </a:srgbClr>
              </a:gs>
              <a:gs pos="78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BE6C2-7074-114C-8657-C193CB77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Although Many Patients With PsO and No Diagnosis of PsA Reported Joint Pain, a Substantial Proportion Reported That Their Dermatologist Never Discussed Joint Damage nor Examined Their Joints During Office Visits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037E6-C9C0-4740-83FE-8E9CFCF9F85A}"/>
              </a:ext>
            </a:extLst>
          </p:cNvPr>
          <p:cNvSpPr/>
          <p:nvPr/>
        </p:nvSpPr>
        <p:spPr>
          <a:xfrm>
            <a:off x="495300" y="5269711"/>
            <a:ext cx="11228389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defRPr/>
            </a:pPr>
            <a:r>
              <a:rPr lang="en-US" sz="800" dirty="0">
                <a:solidFill>
                  <a:srgbClr val="404040"/>
                </a:solidFill>
              </a:rPr>
              <a:t>*Among patients with PsO diagnosis only (n = 2,550);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Of 2,550 patients with PsO, 786 reported they visited the dermatologist and answered this question.</a:t>
            </a:r>
          </a:p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PsA = psoriatic arthritis; PsO = psoriasis</a:t>
            </a:r>
            <a:r>
              <a:rPr lang="en-US" sz="800" dirty="0">
                <a:solidFill>
                  <a:srgbClr val="404040"/>
                </a:solidFill>
              </a:rPr>
              <a:t>.</a:t>
            </a:r>
            <a:endParaRPr lang="en-US" altLang="en-US" sz="800" dirty="0">
              <a:solidFill>
                <a:srgbClr val="404040"/>
              </a:solidFill>
            </a:endParaRPr>
          </a:p>
          <a:p>
            <a:r>
              <a:rPr lang="en-US" altLang="en-US" sz="800" dirty="0">
                <a:solidFill>
                  <a:srgbClr val="404040"/>
                </a:solidFill>
              </a:rPr>
              <a:t>1. </a:t>
            </a:r>
            <a:r>
              <a:rPr lang="en-US" sz="800" dirty="0">
                <a:solidFill>
                  <a:srgbClr val="404040"/>
                </a:solidFill>
              </a:rPr>
              <a:t>Merola JF, et al. Poster presented at: 30th European Academy of Dermatology and Venereology (EADV) Congress; September 29–October 2, 2021; virtual. Poster P1465</a:t>
            </a:r>
            <a:r>
              <a:rPr lang="en-US" altLang="en-US" sz="800" dirty="0">
                <a:solidFill>
                  <a:srgbClr val="404040"/>
                </a:solidFill>
              </a:rPr>
              <a:t>; 2</a:t>
            </a:r>
            <a:r>
              <a:rPr lang="en-US" sz="800" dirty="0">
                <a:solidFill>
                  <a:srgbClr val="404040"/>
                </a:solidFill>
              </a:rPr>
              <a:t>. Reich K, et al. Differences in Patient and Dermatologist Perspectives on Psoriasis Treatment: Results From the UPLIFT Survey. Presented at: 30th EADV Congress; September 29 – October 2, 2021; virtual.</a:t>
            </a:r>
            <a:endParaRPr lang="en-US" altLang="en-US" sz="800" dirty="0">
              <a:solidFill>
                <a:srgbClr val="40404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2C4E0B-6FCA-D94E-A572-7A3FD4A97C75}"/>
              </a:ext>
            </a:extLst>
          </p:cNvPr>
          <p:cNvSpPr/>
          <p:nvPr/>
        </p:nvSpPr>
        <p:spPr>
          <a:xfrm>
            <a:off x="845609" y="1166832"/>
            <a:ext cx="4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04040"/>
                </a:solidFill>
              </a:rPr>
              <a:t>58% of Patients </a:t>
            </a:r>
            <a:r>
              <a:rPr lang="en-US" sz="1600" b="1" dirty="0">
                <a:solidFill>
                  <a:schemeClr val="accent2"/>
                </a:solidFill>
              </a:rPr>
              <a:t>With </a:t>
            </a:r>
            <a:r>
              <a:rPr lang="en-US" sz="1600" b="1" dirty="0" err="1">
                <a:solidFill>
                  <a:schemeClr val="accent2"/>
                </a:solidFill>
              </a:rPr>
              <a:t>PsO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rgbClr val="404040"/>
                </a:solidFill>
              </a:rPr>
              <a:t>and </a:t>
            </a:r>
            <a:br>
              <a:rPr lang="en-US" sz="1600" b="1" dirty="0">
                <a:solidFill>
                  <a:srgbClr val="404040"/>
                </a:solidFill>
              </a:rPr>
            </a:br>
            <a:r>
              <a:rPr lang="en-US" sz="1600" b="1" dirty="0">
                <a:solidFill>
                  <a:schemeClr val="accent2"/>
                </a:solidFill>
              </a:rPr>
              <a:t>No Diagnosis </a:t>
            </a:r>
            <a:r>
              <a:rPr lang="en-US" sz="1600" b="1" dirty="0">
                <a:solidFill>
                  <a:srgbClr val="404040"/>
                </a:solidFill>
              </a:rPr>
              <a:t>of </a:t>
            </a:r>
            <a:r>
              <a:rPr lang="en-US" sz="1600" b="1" dirty="0" err="1">
                <a:solidFill>
                  <a:srgbClr val="404040"/>
                </a:solidFill>
              </a:rPr>
              <a:t>PsA</a:t>
            </a:r>
            <a:r>
              <a:rPr lang="en-US" sz="1600" b="1" dirty="0">
                <a:solidFill>
                  <a:srgbClr val="404040"/>
                </a:solidFill>
              </a:rPr>
              <a:t> Reported Joint Pain </a:t>
            </a:r>
            <a:r>
              <a:rPr lang="en-US" sz="1600" b="1" baseline="30000" dirty="0">
                <a:solidFill>
                  <a:srgbClr val="404040"/>
                </a:solidFill>
              </a:rPr>
              <a:t>1,</a:t>
            </a:r>
            <a:r>
              <a:rPr lang="en-US" sz="1600" b="1" dirty="0">
                <a:solidFill>
                  <a:srgbClr val="404040"/>
                </a:solidFill>
              </a:rPr>
              <a:t>*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D85F30-8601-864C-9D7C-852445596EB5}"/>
              </a:ext>
            </a:extLst>
          </p:cNvPr>
          <p:cNvSpPr/>
          <p:nvPr/>
        </p:nvSpPr>
        <p:spPr>
          <a:xfrm>
            <a:off x="7227498" y="1166832"/>
            <a:ext cx="3616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04040"/>
                </a:solidFill>
              </a:rPr>
              <a:t>When </a:t>
            </a:r>
            <a:r>
              <a:rPr lang="en-US" sz="1600" b="1" dirty="0">
                <a:solidFill>
                  <a:schemeClr val="accent2"/>
                </a:solidFill>
              </a:rPr>
              <a:t>patients</a:t>
            </a:r>
            <a:r>
              <a:rPr lang="en-US" sz="1600" b="1" dirty="0">
                <a:solidFill>
                  <a:srgbClr val="404040"/>
                </a:solidFill>
              </a:rPr>
              <a:t> were asked about their dermatologist office visits: </a:t>
            </a:r>
            <a:r>
              <a:rPr lang="en-US" sz="1600" b="1" baseline="30000" dirty="0">
                <a:solidFill>
                  <a:srgbClr val="404040"/>
                </a:solidFill>
              </a:rPr>
              <a:t>2,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endParaRPr lang="en-US" sz="1600" b="1" dirty="0">
              <a:solidFill>
                <a:srgbClr val="40404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DEC0F3-E622-4569-8DF3-D1D739D23889}"/>
              </a:ext>
            </a:extLst>
          </p:cNvPr>
          <p:cNvCxnSpPr>
            <a:cxnSpLocks/>
          </p:cNvCxnSpPr>
          <p:nvPr/>
        </p:nvCxnSpPr>
        <p:spPr>
          <a:xfrm>
            <a:off x="6381750" y="1548692"/>
            <a:ext cx="0" cy="335694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1C0EB4-59DF-43CC-8D6C-BCDF6655AD19}"/>
              </a:ext>
            </a:extLst>
          </p:cNvPr>
          <p:cNvGrpSpPr/>
          <p:nvPr/>
        </p:nvGrpSpPr>
        <p:grpSpPr>
          <a:xfrm>
            <a:off x="7127501" y="1999389"/>
            <a:ext cx="3816920" cy="1383338"/>
            <a:chOff x="6587439" y="1999389"/>
            <a:chExt cx="3816920" cy="138333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CA7CBBB-7F82-42DA-A3C5-349BE515ED08}"/>
                </a:ext>
              </a:extLst>
            </p:cNvPr>
            <p:cNvSpPr/>
            <p:nvPr/>
          </p:nvSpPr>
          <p:spPr>
            <a:xfrm>
              <a:off x="7215746" y="2201931"/>
              <a:ext cx="3188613" cy="988115"/>
            </a:xfrm>
            <a:prstGeom prst="roundRect">
              <a:avLst>
                <a:gd name="adj" fmla="val 862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840" rIns="180000" rtlCol="0" anchor="ctr"/>
            <a:lstStyle/>
            <a:p>
              <a:pPr>
                <a:spcAft>
                  <a:spcPts val="600"/>
                </a:spcAft>
                <a:defRPr/>
              </a:pP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reported their dermatologist </a:t>
              </a:r>
              <a:r>
                <a:rPr lang="en-GB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never</a:t>
              </a: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discussed potential </a:t>
              </a:r>
              <a:r>
                <a:rPr lang="en-GB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joint damage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F33F1E-0B4F-4B66-BFF4-FECE3CE2DF2B}"/>
                </a:ext>
              </a:extLst>
            </p:cNvPr>
            <p:cNvSpPr/>
            <p:nvPr/>
          </p:nvSpPr>
          <p:spPr>
            <a:xfrm>
              <a:off x="6587439" y="1999389"/>
              <a:ext cx="1383338" cy="1383338"/>
            </a:xfrm>
            <a:prstGeom prst="ellipse">
              <a:avLst/>
            </a:prstGeom>
            <a:no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4400" b="1">
                  <a:solidFill>
                    <a:schemeClr val="accent2"/>
                  </a:solidFill>
                </a:rPr>
                <a:t>39%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A006AD-4DA7-3B43-AE5B-1275296B2D5F}"/>
              </a:ext>
            </a:extLst>
          </p:cNvPr>
          <p:cNvGrpSpPr/>
          <p:nvPr/>
        </p:nvGrpSpPr>
        <p:grpSpPr>
          <a:xfrm>
            <a:off x="7173884" y="3543199"/>
            <a:ext cx="3724154" cy="1383337"/>
            <a:chOff x="6427420" y="3543199"/>
            <a:chExt cx="3724154" cy="1383337"/>
          </a:xfrm>
        </p:grpSpPr>
        <p:sp>
          <p:nvSpPr>
            <p:cNvPr id="19" name="Rectangle: Rounded Corners 19">
              <a:extLst>
                <a:ext uri="{FF2B5EF4-FFF2-40B4-BE49-F238E27FC236}">
                  <a16:creationId xmlns:a16="http://schemas.microsoft.com/office/drawing/2014/main" id="{1498CA8A-20DE-C64D-B898-EE81AA044284}"/>
                </a:ext>
              </a:extLst>
            </p:cNvPr>
            <p:cNvSpPr/>
            <p:nvPr/>
          </p:nvSpPr>
          <p:spPr>
            <a:xfrm>
              <a:off x="7055726" y="3746806"/>
              <a:ext cx="3095848" cy="988115"/>
            </a:xfrm>
            <a:prstGeom prst="roundRect">
              <a:avLst>
                <a:gd name="adj" fmla="val 862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840" rIns="180000" rtlCol="0" anchor="ctr"/>
            <a:lstStyle/>
            <a:p>
              <a:pPr>
                <a:spcAft>
                  <a:spcPts val="600"/>
                </a:spcAft>
                <a:defRPr/>
              </a:pP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reported their dermatologist </a:t>
              </a:r>
              <a:r>
                <a:rPr lang="en-GB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never</a:t>
              </a: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examined their </a:t>
              </a:r>
              <a:r>
                <a:rPr lang="en-GB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joints</a:t>
              </a: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, including feet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65E02E3-9EB6-43B6-9BC3-9573B5E9943D}"/>
                </a:ext>
              </a:extLst>
            </p:cNvPr>
            <p:cNvSpPr/>
            <p:nvPr/>
          </p:nvSpPr>
          <p:spPr>
            <a:xfrm>
              <a:off x="6427420" y="3543199"/>
              <a:ext cx="1383337" cy="1383337"/>
            </a:xfrm>
            <a:prstGeom prst="ellipse">
              <a:avLst/>
            </a:prstGeom>
            <a:no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4400" b="1">
                  <a:solidFill>
                    <a:schemeClr val="accent2"/>
                  </a:solidFill>
                </a:rPr>
                <a:t>33%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57C03A-7E29-D84A-A6B4-BC64B504034A}"/>
              </a:ext>
            </a:extLst>
          </p:cNvPr>
          <p:cNvGrpSpPr/>
          <p:nvPr/>
        </p:nvGrpSpPr>
        <p:grpSpPr>
          <a:xfrm>
            <a:off x="1474889" y="1908646"/>
            <a:ext cx="3223727" cy="3130639"/>
            <a:chOff x="913671" y="1945248"/>
            <a:chExt cx="2022842" cy="1964431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7A38EE3E-DF4C-674E-AB69-737F23BE11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2857383"/>
                </p:ext>
              </p:extLst>
            </p:nvPr>
          </p:nvGraphicFramePr>
          <p:xfrm>
            <a:off x="913671" y="1945248"/>
            <a:ext cx="2022842" cy="1964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65715B-2596-EB4B-ABDE-E7C9DDC4937F}"/>
                </a:ext>
              </a:extLst>
            </p:cNvPr>
            <p:cNvSpPr txBox="1"/>
            <p:nvPr/>
          </p:nvSpPr>
          <p:spPr>
            <a:xfrm>
              <a:off x="1156680" y="2602881"/>
              <a:ext cx="738846" cy="40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58%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82F0CD-4CA2-184C-AEA6-7E21E584D9CD}"/>
                </a:ext>
              </a:extLst>
            </p:cNvPr>
            <p:cNvSpPr txBox="1"/>
            <p:nvPr/>
          </p:nvSpPr>
          <p:spPr>
            <a:xfrm>
              <a:off x="2027256" y="2602881"/>
              <a:ext cx="738846" cy="40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42%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1C2D67C-15A1-FF44-860C-E54CF1AC314F}"/>
              </a:ext>
            </a:extLst>
          </p:cNvPr>
          <p:cNvSpPr txBox="1"/>
          <p:nvPr/>
        </p:nvSpPr>
        <p:spPr>
          <a:xfrm>
            <a:off x="3224469" y="3547251"/>
            <a:ext cx="124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without joint pain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636B4A-53F5-1D40-A51C-AAC7C698AFE1}"/>
              </a:ext>
            </a:extLst>
          </p:cNvPr>
          <p:cNvSpPr txBox="1"/>
          <p:nvPr/>
        </p:nvSpPr>
        <p:spPr>
          <a:xfrm>
            <a:off x="1800612" y="3547251"/>
            <a:ext cx="11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with joint pain</a:t>
            </a:r>
          </a:p>
        </p:txBody>
      </p:sp>
    </p:spTree>
    <p:extLst>
      <p:ext uri="{BB962C8B-B14F-4D97-AF65-F5344CB8AC3E}">
        <p14:creationId xmlns:p14="http://schemas.microsoft.com/office/powerpoint/2010/main" val="255117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169F9-9EA4-4C87-91F3-6E30864B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00" y="2113328"/>
            <a:ext cx="7448080" cy="2366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D57DB-D1A2-EE41-BAFD-CB19F7A8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Undertreatment May Be an Issue Among Patients With PsO, Particularly Those With Limited Skin Involvement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A1B40-D5A9-3A46-A0C6-4F7758AB73ED}"/>
              </a:ext>
            </a:extLst>
          </p:cNvPr>
          <p:cNvSpPr/>
          <p:nvPr/>
        </p:nvSpPr>
        <p:spPr>
          <a:xfrm>
            <a:off x="495301" y="5269712"/>
            <a:ext cx="10801098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*No treatment other than oral OTC or topical OTC;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Topical Rx only;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‡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 only, phototherapy only, or phototherapy + other (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ie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anything other than Rx oral/biologic/topical therapy or phototherapy);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§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Rx only or oral Rx + topical Rx; **Biologic only, or biologic + topical Rx;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††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Rx + biologic, or topical Rx + oral Rx + biologic.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BSA = body surface area; OTC = over the counter; PsO = psoriasis; Rx = prescription; UPLIFT = Understanding Psoriatic Disease Leveraging Insights for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791146-4B4A-1242-A4AF-E916F1B854D0}"/>
              </a:ext>
            </a:extLst>
          </p:cNvPr>
          <p:cNvSpPr txBox="1"/>
          <p:nvPr/>
        </p:nvSpPr>
        <p:spPr>
          <a:xfrm>
            <a:off x="-163767" y="1166832"/>
            <a:ext cx="9095841" cy="584775"/>
          </a:xfrm>
          <a:prstGeom prst="rect">
            <a:avLst/>
          </a:prstGeom>
          <a:noFill/>
        </p:spPr>
        <p:txBody>
          <a:bodyPr wrap="square" r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Currently Used Therapy Among Patients With PsO in the 2020 UPLIFT Survey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FDE649A-7C5D-D94E-9452-29BEC8865990}"/>
              </a:ext>
            </a:extLst>
          </p:cNvPr>
          <p:cNvSpPr/>
          <p:nvPr/>
        </p:nvSpPr>
        <p:spPr>
          <a:xfrm>
            <a:off x="1370768" y="2759647"/>
            <a:ext cx="892280" cy="892280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572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64%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3857972-3631-D94F-A601-89B0AE237881}"/>
              </a:ext>
            </a:extLst>
          </p:cNvPr>
          <p:cNvSpPr/>
          <p:nvPr/>
        </p:nvSpPr>
        <p:spPr>
          <a:xfrm>
            <a:off x="3926818" y="2749520"/>
            <a:ext cx="892280" cy="892280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572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42%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B863938-D065-DB4A-8642-B01A70E89214}"/>
              </a:ext>
            </a:extLst>
          </p:cNvPr>
          <p:cNvSpPr/>
          <p:nvPr/>
        </p:nvSpPr>
        <p:spPr>
          <a:xfrm>
            <a:off x="6569060" y="2749520"/>
            <a:ext cx="892280" cy="892280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572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43%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ECDB413-BE05-EA42-B368-A761C9618133}"/>
              </a:ext>
            </a:extLst>
          </p:cNvPr>
          <p:cNvGrpSpPr/>
          <p:nvPr/>
        </p:nvGrpSpPr>
        <p:grpSpPr>
          <a:xfrm>
            <a:off x="1428147" y="4234029"/>
            <a:ext cx="6035463" cy="378504"/>
            <a:chOff x="1418989" y="4368717"/>
            <a:chExt cx="6035463" cy="378504"/>
          </a:xfrm>
        </p:grpSpPr>
        <p:sp>
          <p:nvSpPr>
            <p:cNvPr id="76" name="Rectangle 43">
              <a:extLst>
                <a:ext uri="{FF2B5EF4-FFF2-40B4-BE49-F238E27FC236}">
                  <a16:creationId xmlns:a16="http://schemas.microsoft.com/office/drawing/2014/main" id="{1816AFDC-9932-CD42-A15A-3C913E8E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989" y="4372339"/>
              <a:ext cx="700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≤ 3 palms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 = 2,497</a:t>
              </a:r>
            </a:p>
          </p:txBody>
        </p:sp>
        <p:sp>
          <p:nvSpPr>
            <p:cNvPr id="77" name="Rectangle 43">
              <a:extLst>
                <a:ext uri="{FF2B5EF4-FFF2-40B4-BE49-F238E27FC236}">
                  <a16:creationId xmlns:a16="http://schemas.microsoft.com/office/drawing/2014/main" id="{CF05E6F9-CFD8-C84A-AAC8-9D1C57A2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385" y="4377889"/>
              <a:ext cx="827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4–10 palms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 = 612</a:t>
              </a:r>
            </a:p>
          </p:txBody>
        </p:sp>
        <p:sp>
          <p:nvSpPr>
            <p:cNvPr id="78" name="Rectangle 43">
              <a:extLst>
                <a:ext uri="{FF2B5EF4-FFF2-40B4-BE49-F238E27FC236}">
                  <a16:creationId xmlns:a16="http://schemas.microsoft.com/office/drawing/2014/main" id="{A1AA95FE-6B81-3449-B8F5-64A264DD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171" y="4368717"/>
              <a:ext cx="790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&gt; 10 palms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 = 91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DAED6D00-C16B-E44B-B198-B0E2AEDA6A8F}"/>
              </a:ext>
            </a:extLst>
          </p:cNvPr>
          <p:cNvSpPr/>
          <p:nvPr/>
        </p:nvSpPr>
        <p:spPr>
          <a:xfrm>
            <a:off x="2572449" y="4814824"/>
            <a:ext cx="85458" cy="8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8F4DF2-4D58-6E4C-8985-22D474546E7B}"/>
              </a:ext>
            </a:extLst>
          </p:cNvPr>
          <p:cNvSpPr/>
          <p:nvPr/>
        </p:nvSpPr>
        <p:spPr>
          <a:xfrm>
            <a:off x="2572449" y="4935784"/>
            <a:ext cx="85458" cy="85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242117D-1C46-F64A-A703-2B28270C2DBC}"/>
              </a:ext>
            </a:extLst>
          </p:cNvPr>
          <p:cNvSpPr txBox="1"/>
          <p:nvPr/>
        </p:nvSpPr>
        <p:spPr>
          <a:xfrm>
            <a:off x="2615436" y="4747359"/>
            <a:ext cx="3576494" cy="344402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Rx treatment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Topical only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</a:t>
            </a:r>
            <a:endParaRPr kumimoji="0" lang="en-US" altLang="en-US" sz="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‡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Biologic </a:t>
            </a:r>
            <a:r>
              <a:rPr kumimoji="0" lang="en-US" altLang="en-US" sz="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Oral + biologic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††</a:t>
            </a:r>
            <a:endParaRPr kumimoji="0" lang="en-US" altLang="en-US" sz="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50EC192-86CA-DD47-8B7E-25EFFB729046}"/>
              </a:ext>
            </a:extLst>
          </p:cNvPr>
          <p:cNvSpPr/>
          <p:nvPr/>
        </p:nvSpPr>
        <p:spPr>
          <a:xfrm>
            <a:off x="3708378" y="4814824"/>
            <a:ext cx="85458" cy="8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89E873D-CC48-6F48-9401-EB6CDE01889E}"/>
              </a:ext>
            </a:extLst>
          </p:cNvPr>
          <p:cNvSpPr/>
          <p:nvPr/>
        </p:nvSpPr>
        <p:spPr>
          <a:xfrm>
            <a:off x="3708378" y="4935784"/>
            <a:ext cx="85458" cy="85458"/>
          </a:xfrm>
          <a:prstGeom prst="rect">
            <a:avLst/>
          </a:prstGeom>
          <a:solidFill>
            <a:srgbClr val="CD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78518B9-1201-4D47-AC1C-0E691AA651DA}"/>
              </a:ext>
            </a:extLst>
          </p:cNvPr>
          <p:cNvSpPr/>
          <p:nvPr/>
        </p:nvSpPr>
        <p:spPr>
          <a:xfrm>
            <a:off x="4844309" y="4814824"/>
            <a:ext cx="85458" cy="85458"/>
          </a:xfrm>
          <a:prstGeom prst="rect">
            <a:avLst/>
          </a:prstGeom>
          <a:solidFill>
            <a:srgbClr val="D5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B2FE43-093F-BB4A-92E9-295B4D83D5E0}"/>
              </a:ext>
            </a:extLst>
          </p:cNvPr>
          <p:cNvSpPr/>
          <p:nvPr/>
        </p:nvSpPr>
        <p:spPr>
          <a:xfrm>
            <a:off x="4844309" y="4935784"/>
            <a:ext cx="85458" cy="85458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Rectangle: Rounded Corners 87">
            <a:extLst>
              <a:ext uri="{FF2B5EF4-FFF2-40B4-BE49-F238E27FC236}">
                <a16:creationId xmlns:a16="http://schemas.microsoft.com/office/drawing/2014/main" id="{F965BBA0-51E9-F548-8F4A-D381C4BA75C1}"/>
              </a:ext>
            </a:extLst>
          </p:cNvPr>
          <p:cNvSpPr/>
          <p:nvPr/>
        </p:nvSpPr>
        <p:spPr>
          <a:xfrm flipH="1">
            <a:off x="902031" y="1658797"/>
            <a:ext cx="6961408" cy="519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Proportion of patients who were not prescribed systemic therapy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A4759-8565-4F41-8702-2A373BCC2CCF}"/>
              </a:ext>
            </a:extLst>
          </p:cNvPr>
          <p:cNvSpPr txBox="1"/>
          <p:nvPr/>
        </p:nvSpPr>
        <p:spPr>
          <a:xfrm>
            <a:off x="7059059" y="2394672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FB577E-B895-0A40-AF42-3D2133C6D19A}"/>
              </a:ext>
            </a:extLst>
          </p:cNvPr>
          <p:cNvSpPr txBox="1"/>
          <p:nvPr/>
        </p:nvSpPr>
        <p:spPr>
          <a:xfrm>
            <a:off x="7482542" y="3042473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C7BD88-5174-5046-AB64-A86DAF6932BC}"/>
              </a:ext>
            </a:extLst>
          </p:cNvPr>
          <p:cNvSpPr txBox="1"/>
          <p:nvPr/>
        </p:nvSpPr>
        <p:spPr>
          <a:xfrm>
            <a:off x="7311874" y="3642686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2C2D5B-72FE-0F48-8EDF-121B68C6788B}"/>
              </a:ext>
            </a:extLst>
          </p:cNvPr>
          <p:cNvSpPr txBox="1"/>
          <p:nvPr/>
        </p:nvSpPr>
        <p:spPr>
          <a:xfrm>
            <a:off x="6544424" y="3649936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88D4C-B924-214E-9508-FBCE9423459E}"/>
              </a:ext>
            </a:extLst>
          </p:cNvPr>
          <p:cNvSpPr txBox="1"/>
          <p:nvPr/>
        </p:nvSpPr>
        <p:spPr>
          <a:xfrm>
            <a:off x="6108707" y="3007003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4B256B-A0B9-C542-B43D-7F6BEEAFB306}"/>
              </a:ext>
            </a:extLst>
          </p:cNvPr>
          <p:cNvSpPr txBox="1"/>
          <p:nvPr/>
        </p:nvSpPr>
        <p:spPr>
          <a:xfrm>
            <a:off x="6448066" y="2499074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767C53-48B3-724E-8340-D9329E431BA2}"/>
              </a:ext>
            </a:extLst>
          </p:cNvPr>
          <p:cNvSpPr txBox="1"/>
          <p:nvPr/>
        </p:nvSpPr>
        <p:spPr>
          <a:xfrm>
            <a:off x="3793169" y="3619537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DF2924-6085-BD4E-8B4C-76D2B1175C46}"/>
              </a:ext>
            </a:extLst>
          </p:cNvPr>
          <p:cNvSpPr txBox="1"/>
          <p:nvPr/>
        </p:nvSpPr>
        <p:spPr>
          <a:xfrm>
            <a:off x="3507380" y="2918369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6CE6BD-FF18-D243-9C5B-9ACA8666875B}"/>
              </a:ext>
            </a:extLst>
          </p:cNvPr>
          <p:cNvSpPr txBox="1"/>
          <p:nvPr/>
        </p:nvSpPr>
        <p:spPr>
          <a:xfrm>
            <a:off x="3860793" y="2482502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C9A15B-B74B-A341-A0FB-DAFCBD2FE73B}"/>
              </a:ext>
            </a:extLst>
          </p:cNvPr>
          <p:cNvSpPr txBox="1"/>
          <p:nvPr/>
        </p:nvSpPr>
        <p:spPr>
          <a:xfrm>
            <a:off x="4503852" y="2433991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4FDC6-D19A-5648-B497-A18B276D37AA}"/>
              </a:ext>
            </a:extLst>
          </p:cNvPr>
          <p:cNvSpPr txBox="1"/>
          <p:nvPr/>
        </p:nvSpPr>
        <p:spPr>
          <a:xfrm>
            <a:off x="4838266" y="3150190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9F743D-07A1-B442-89F0-D477BB33647A}"/>
              </a:ext>
            </a:extLst>
          </p:cNvPr>
          <p:cNvSpPr txBox="1"/>
          <p:nvPr/>
        </p:nvSpPr>
        <p:spPr>
          <a:xfrm>
            <a:off x="4838762" y="3959735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F5BC6D-863F-004F-A2DD-F7C08FEFB439}"/>
              </a:ext>
            </a:extLst>
          </p:cNvPr>
          <p:cNvSpPr txBox="1"/>
          <p:nvPr/>
        </p:nvSpPr>
        <p:spPr>
          <a:xfrm>
            <a:off x="2097455" y="2648647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2F6AFA-925B-E042-B6F2-00B09BE81F2C}"/>
              </a:ext>
            </a:extLst>
          </p:cNvPr>
          <p:cNvSpPr txBox="1"/>
          <p:nvPr/>
        </p:nvSpPr>
        <p:spPr>
          <a:xfrm>
            <a:off x="1779197" y="3742181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337B8A-93CC-1243-9493-83C5E35D4034}"/>
              </a:ext>
            </a:extLst>
          </p:cNvPr>
          <p:cNvSpPr txBox="1"/>
          <p:nvPr/>
        </p:nvSpPr>
        <p:spPr>
          <a:xfrm>
            <a:off x="986067" y="3658436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99C8EE-A2D0-574E-AA69-A1E8D0846D9C}"/>
              </a:ext>
            </a:extLst>
          </p:cNvPr>
          <p:cNvSpPr txBox="1"/>
          <p:nvPr/>
        </p:nvSpPr>
        <p:spPr>
          <a:xfrm>
            <a:off x="845189" y="3137947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DE08A2-307A-8047-B784-BACC546A8886}"/>
              </a:ext>
            </a:extLst>
          </p:cNvPr>
          <p:cNvSpPr txBox="1"/>
          <p:nvPr/>
        </p:nvSpPr>
        <p:spPr>
          <a:xfrm>
            <a:off x="1046473" y="2621775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754EF-BA2E-8148-8B25-75D6B52104E5}"/>
              </a:ext>
            </a:extLst>
          </p:cNvPr>
          <p:cNvSpPr txBox="1"/>
          <p:nvPr/>
        </p:nvSpPr>
        <p:spPr>
          <a:xfrm>
            <a:off x="1368470" y="2412129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9%</a:t>
            </a:r>
          </a:p>
        </p:txBody>
      </p:sp>
      <p:sp>
        <p:nvSpPr>
          <p:cNvPr id="53" name="Rounded Rectangle 13">
            <a:extLst>
              <a:ext uri="{FF2B5EF4-FFF2-40B4-BE49-F238E27FC236}">
                <a16:creationId xmlns:a16="http://schemas.microsoft.com/office/drawing/2014/main" id="{3962D2E3-BD5D-424D-8643-EC99ABED70E2}"/>
              </a:ext>
            </a:extLst>
          </p:cNvPr>
          <p:cNvSpPr/>
          <p:nvPr/>
        </p:nvSpPr>
        <p:spPr>
          <a:xfrm>
            <a:off x="8730718" y="2499074"/>
            <a:ext cx="3017520" cy="1906960"/>
          </a:xfrm>
          <a:prstGeom prst="roundRect">
            <a:avLst>
              <a:gd name="adj" fmla="val 2074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lvl="0">
              <a:spcBef>
                <a:spcPts val="300"/>
              </a:spcBef>
              <a:defRPr/>
            </a:pPr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Additionally, </a:t>
            </a:r>
            <a:r>
              <a:rPr lang="en-GB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51% </a:t>
            </a:r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of patients with </a:t>
            </a:r>
            <a:r>
              <a:rPr lang="en-GB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limited BSA and involvement in ≥ 1 special area</a:t>
            </a:r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who considered their disease to be </a:t>
            </a:r>
            <a:r>
              <a:rPr lang="en-GB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moderate or severe</a:t>
            </a:r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were receiving </a:t>
            </a:r>
            <a:r>
              <a:rPr lang="en-GB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topical treatment or no treatment</a:t>
            </a:r>
            <a:endParaRPr lang="en-GB" sz="1200" baseline="30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4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27632-40C9-44E8-949A-738167589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015"/>
          <a:stretch/>
        </p:blipFill>
        <p:spPr>
          <a:xfrm>
            <a:off x="678428" y="2104209"/>
            <a:ext cx="2273225" cy="244649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16897A6-6BDE-4BE6-A674-0BFB5B5EF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93" r="1235"/>
          <a:stretch/>
        </p:blipFill>
        <p:spPr>
          <a:xfrm>
            <a:off x="6006515" y="2110617"/>
            <a:ext cx="2303652" cy="24464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A887216-7D22-4512-9685-574363425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52" r="35758"/>
          <a:stretch/>
        </p:blipFill>
        <p:spPr>
          <a:xfrm>
            <a:off x="3252088" y="2109129"/>
            <a:ext cx="2453992" cy="2446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76265-4B23-E644-A976-3FCF22FA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900820" cy="941958"/>
          </a:xfrm>
        </p:spPr>
        <p:txBody>
          <a:bodyPr/>
          <a:lstStyle/>
          <a:p>
            <a:r>
              <a:rPr lang="en-US" dirty="0"/>
              <a:t>Compared With Patients With a PsA Diagnosis, Patients With PsO Without a PsA Diagnosis Who Reported Joint Pain Were Not Treated with Systemic Therapy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139F0A-422E-104F-894A-5D86A7FF7245}"/>
              </a:ext>
            </a:extLst>
          </p:cNvPr>
          <p:cNvSpPr/>
          <p:nvPr/>
        </p:nvSpPr>
        <p:spPr>
          <a:xfrm>
            <a:off x="495300" y="5269712"/>
            <a:ext cx="11228389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*No treatment other than oral OTC or topical OTC;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Topical Rx only;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‡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 only, phototherapy only, or phototherapy + other (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anything other than prescription oral/biologic/topical therapy or phototherapy);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§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Rx ± topical Rx;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**Biologic ± topical Rx;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††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ral Rx + biologic ± topical Rx.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OTC = over the counter; PsA = psoriatic arthritis; PsO = psoriasis; Rx = prescription.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Merola JF, et al. Poster presented at: 30th EADV Congress; September 29 – October 2, 2021; virtual. Poster P1465.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8DF543-24C7-A546-8DE2-3B60CA63494B}"/>
              </a:ext>
            </a:extLst>
          </p:cNvPr>
          <p:cNvSpPr txBox="1"/>
          <p:nvPr/>
        </p:nvSpPr>
        <p:spPr>
          <a:xfrm>
            <a:off x="207094" y="1166832"/>
            <a:ext cx="8319229" cy="584775"/>
          </a:xfrm>
          <a:prstGeom prst="rect">
            <a:avLst/>
          </a:prstGeom>
          <a:noFill/>
        </p:spPr>
        <p:txBody>
          <a:bodyPr wrap="square" r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Currently Used Therapy Among Patients With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Rectangle 43">
            <a:extLst>
              <a:ext uri="{FF2B5EF4-FFF2-40B4-BE49-F238E27FC236}">
                <a16:creationId xmlns:a16="http://schemas.microsoft.com/office/drawing/2014/main" id="{E51D187F-7AD5-4755-9364-CDBB5495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251" y="4268846"/>
            <a:ext cx="1391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PsO</a:t>
            </a: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joint pain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1,485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43">
            <a:extLst>
              <a:ext uri="{FF2B5EF4-FFF2-40B4-BE49-F238E27FC236}">
                <a16:creationId xmlns:a16="http://schemas.microsoft.com/office/drawing/2014/main" id="{C2642B87-538E-4366-A19C-6DE9F52F1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408" y="4274396"/>
            <a:ext cx="1623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PsO</a:t>
            </a: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no joint pain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1,065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43">
            <a:extLst>
              <a:ext uri="{FF2B5EF4-FFF2-40B4-BE49-F238E27FC236}">
                <a16:creationId xmlns:a16="http://schemas.microsoft.com/office/drawing/2014/main" id="{2B13C157-A0FC-4D1A-9B6A-775BE717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394" y="4265224"/>
            <a:ext cx="1764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PsO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</a:t>
            </a: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PsA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diagnosis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1,064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5C54A67-72D3-1A45-85EA-5E33E4544C01}"/>
              </a:ext>
            </a:extLst>
          </p:cNvPr>
          <p:cNvSpPr/>
          <p:nvPr/>
        </p:nvSpPr>
        <p:spPr>
          <a:xfrm>
            <a:off x="1418909" y="2798060"/>
            <a:ext cx="892280" cy="892280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572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72%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B98AA21-7916-8C4C-B2D0-7C359324613E}"/>
              </a:ext>
            </a:extLst>
          </p:cNvPr>
          <p:cNvSpPr/>
          <p:nvPr/>
        </p:nvSpPr>
        <p:spPr>
          <a:xfrm>
            <a:off x="4066418" y="2795206"/>
            <a:ext cx="892280" cy="892280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572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83%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93050B-5567-704E-BDC1-17F93737E5DF}"/>
              </a:ext>
            </a:extLst>
          </p:cNvPr>
          <p:cNvSpPr/>
          <p:nvPr/>
        </p:nvSpPr>
        <p:spPr>
          <a:xfrm>
            <a:off x="6658077" y="2828670"/>
            <a:ext cx="892280" cy="892280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572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27%</a:t>
            </a:r>
          </a:p>
        </p:txBody>
      </p:sp>
      <p:sp>
        <p:nvSpPr>
          <p:cNvPr id="78" name="Rectangle: Rounded Corners 87">
            <a:extLst>
              <a:ext uri="{FF2B5EF4-FFF2-40B4-BE49-F238E27FC236}">
                <a16:creationId xmlns:a16="http://schemas.microsoft.com/office/drawing/2014/main" id="{46BF21A1-5204-E64D-9BE6-E9C87B2F55C1}"/>
              </a:ext>
            </a:extLst>
          </p:cNvPr>
          <p:cNvSpPr/>
          <p:nvPr/>
        </p:nvSpPr>
        <p:spPr>
          <a:xfrm flipH="1">
            <a:off x="886004" y="1658797"/>
            <a:ext cx="6961408" cy="519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Proportion of patients who were not prescribed systemic therapy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447E0D-255B-4686-B2CD-C9175E571CE8}"/>
              </a:ext>
            </a:extLst>
          </p:cNvPr>
          <p:cNvSpPr/>
          <p:nvPr/>
        </p:nvSpPr>
        <p:spPr>
          <a:xfrm>
            <a:off x="2572449" y="4814824"/>
            <a:ext cx="85458" cy="8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FEEA04-8598-42C7-9505-0F6623C6089C}"/>
              </a:ext>
            </a:extLst>
          </p:cNvPr>
          <p:cNvSpPr/>
          <p:nvPr/>
        </p:nvSpPr>
        <p:spPr>
          <a:xfrm>
            <a:off x="2572449" y="4935784"/>
            <a:ext cx="85458" cy="85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63A6FA-E3BF-4187-82EC-29840F8741C7}"/>
              </a:ext>
            </a:extLst>
          </p:cNvPr>
          <p:cNvSpPr txBox="1"/>
          <p:nvPr/>
        </p:nvSpPr>
        <p:spPr>
          <a:xfrm>
            <a:off x="2615436" y="4747359"/>
            <a:ext cx="3576494" cy="344402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Rx treatment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Topical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</a:t>
            </a:r>
            <a:endParaRPr kumimoji="0" lang="en-US" altLang="en-US" sz="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‡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Biologic </a:t>
            </a:r>
            <a:r>
              <a:rPr kumimoji="0" lang="en-US" altLang="en-US" sz="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Oral + biologic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††</a:t>
            </a:r>
            <a:endParaRPr kumimoji="0" lang="en-US" altLang="en-US" sz="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8E122C-7B71-49D3-BA3F-8CA958EE0FD1}"/>
              </a:ext>
            </a:extLst>
          </p:cNvPr>
          <p:cNvSpPr/>
          <p:nvPr/>
        </p:nvSpPr>
        <p:spPr>
          <a:xfrm>
            <a:off x="3708378" y="4814824"/>
            <a:ext cx="85458" cy="8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5BE3A9-57CF-4FC1-85C0-D2396A291BC9}"/>
              </a:ext>
            </a:extLst>
          </p:cNvPr>
          <p:cNvSpPr/>
          <p:nvPr/>
        </p:nvSpPr>
        <p:spPr>
          <a:xfrm>
            <a:off x="3708378" y="4935784"/>
            <a:ext cx="85458" cy="85458"/>
          </a:xfrm>
          <a:prstGeom prst="rect">
            <a:avLst/>
          </a:prstGeom>
          <a:solidFill>
            <a:srgbClr val="CED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337402-97D9-4A02-B4CB-4A92261706F1}"/>
              </a:ext>
            </a:extLst>
          </p:cNvPr>
          <p:cNvSpPr/>
          <p:nvPr/>
        </p:nvSpPr>
        <p:spPr>
          <a:xfrm>
            <a:off x="4844309" y="4814824"/>
            <a:ext cx="85458" cy="85458"/>
          </a:xfrm>
          <a:prstGeom prst="rect">
            <a:avLst/>
          </a:prstGeom>
          <a:solidFill>
            <a:srgbClr val="D5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54B229-3E29-4736-B1CC-64E38C7D655B}"/>
              </a:ext>
            </a:extLst>
          </p:cNvPr>
          <p:cNvSpPr/>
          <p:nvPr/>
        </p:nvSpPr>
        <p:spPr>
          <a:xfrm>
            <a:off x="4844309" y="4935784"/>
            <a:ext cx="85458" cy="85458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C95AE1-F09B-7D46-BEC1-354BE627ACA1}"/>
              </a:ext>
            </a:extLst>
          </p:cNvPr>
          <p:cNvSpPr txBox="1"/>
          <p:nvPr/>
        </p:nvSpPr>
        <p:spPr>
          <a:xfrm>
            <a:off x="7148370" y="2415016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363BCC-A8E1-6B49-973E-28461E9E7E09}"/>
              </a:ext>
            </a:extLst>
          </p:cNvPr>
          <p:cNvSpPr txBox="1"/>
          <p:nvPr/>
        </p:nvSpPr>
        <p:spPr>
          <a:xfrm>
            <a:off x="7535454" y="2771812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F50D1E-16FC-254C-BD41-8002B6A23F65}"/>
              </a:ext>
            </a:extLst>
          </p:cNvPr>
          <p:cNvSpPr txBox="1"/>
          <p:nvPr/>
        </p:nvSpPr>
        <p:spPr>
          <a:xfrm>
            <a:off x="7745311" y="3104151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06D7F5-0DEF-C844-BD01-D3EE2A16EC1E}"/>
              </a:ext>
            </a:extLst>
          </p:cNvPr>
          <p:cNvSpPr txBox="1"/>
          <p:nvPr/>
        </p:nvSpPr>
        <p:spPr>
          <a:xfrm>
            <a:off x="7201088" y="3679995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67FA4C-92B5-BA4D-90DC-4ED5FA722250}"/>
              </a:ext>
            </a:extLst>
          </p:cNvPr>
          <p:cNvSpPr txBox="1"/>
          <p:nvPr/>
        </p:nvSpPr>
        <p:spPr>
          <a:xfrm>
            <a:off x="6284761" y="3459816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584A1F-5A50-4A48-96F3-CCABA699216C}"/>
              </a:ext>
            </a:extLst>
          </p:cNvPr>
          <p:cNvSpPr txBox="1"/>
          <p:nvPr/>
        </p:nvSpPr>
        <p:spPr>
          <a:xfrm>
            <a:off x="6339110" y="2670823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05568D-12B0-F14A-97FF-00D5A6D3201C}"/>
              </a:ext>
            </a:extLst>
          </p:cNvPr>
          <p:cNvSpPr txBox="1"/>
          <p:nvPr/>
        </p:nvSpPr>
        <p:spPr>
          <a:xfrm>
            <a:off x="4964161" y="3107901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C18A14-6D09-9540-A154-68374CA75F46}"/>
              </a:ext>
            </a:extLst>
          </p:cNvPr>
          <p:cNvSpPr txBox="1"/>
          <p:nvPr/>
        </p:nvSpPr>
        <p:spPr>
          <a:xfrm>
            <a:off x="3834826" y="3679417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EE35BE-B4E3-D44A-B205-5B3DFDE726E2}"/>
              </a:ext>
            </a:extLst>
          </p:cNvPr>
          <p:cNvSpPr txBox="1"/>
          <p:nvPr/>
        </p:nvSpPr>
        <p:spPr>
          <a:xfrm>
            <a:off x="3576405" y="2894377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A4FDFD-7703-5845-8113-C5292CB9C51D}"/>
              </a:ext>
            </a:extLst>
          </p:cNvPr>
          <p:cNvSpPr txBox="1"/>
          <p:nvPr/>
        </p:nvSpPr>
        <p:spPr>
          <a:xfrm>
            <a:off x="3743752" y="2564741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E51906-4386-154D-8581-631046F8AF71}"/>
              </a:ext>
            </a:extLst>
          </p:cNvPr>
          <p:cNvSpPr txBox="1"/>
          <p:nvPr/>
        </p:nvSpPr>
        <p:spPr>
          <a:xfrm>
            <a:off x="4113636" y="2315201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D6A8A5-0844-9A4E-92AE-BEAA540BDE83}"/>
              </a:ext>
            </a:extLst>
          </p:cNvPr>
          <p:cNvSpPr txBox="1"/>
          <p:nvPr/>
        </p:nvSpPr>
        <p:spPr>
          <a:xfrm>
            <a:off x="4192218" y="2136422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8523DA-D741-2F47-B5FA-3D5819B03D3B}"/>
              </a:ext>
            </a:extLst>
          </p:cNvPr>
          <p:cNvSpPr txBox="1"/>
          <p:nvPr/>
        </p:nvSpPr>
        <p:spPr>
          <a:xfrm>
            <a:off x="2242979" y="2894368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588F319-268F-8A4C-9FC3-60F25FD54690}"/>
              </a:ext>
            </a:extLst>
          </p:cNvPr>
          <p:cNvSpPr txBox="1"/>
          <p:nvPr/>
        </p:nvSpPr>
        <p:spPr>
          <a:xfrm>
            <a:off x="1544813" y="3823755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AE0A3B-0D6F-8E4B-8EF6-EC0911BD8D0B}"/>
              </a:ext>
            </a:extLst>
          </p:cNvPr>
          <p:cNvSpPr txBox="1"/>
          <p:nvPr/>
        </p:nvSpPr>
        <p:spPr>
          <a:xfrm>
            <a:off x="879621" y="3314968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A7326F-6116-0145-8A77-7DCB5D6AF951}"/>
              </a:ext>
            </a:extLst>
          </p:cNvPr>
          <p:cNvSpPr txBox="1"/>
          <p:nvPr/>
        </p:nvSpPr>
        <p:spPr>
          <a:xfrm>
            <a:off x="898272" y="2888475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B25297-8F67-B14C-AED1-2EF20D4CAB16}"/>
              </a:ext>
            </a:extLst>
          </p:cNvPr>
          <p:cNvSpPr txBox="1"/>
          <p:nvPr/>
        </p:nvSpPr>
        <p:spPr>
          <a:xfrm>
            <a:off x="1235884" y="2457745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A69F16-EC27-9448-899F-861B40EA3445}"/>
              </a:ext>
            </a:extLst>
          </p:cNvPr>
          <p:cNvSpPr txBox="1"/>
          <p:nvPr/>
        </p:nvSpPr>
        <p:spPr>
          <a:xfrm>
            <a:off x="1513071" y="2318756"/>
            <a:ext cx="50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</a:t>
            </a:r>
          </a:p>
        </p:txBody>
      </p:sp>
      <p:sp>
        <p:nvSpPr>
          <p:cNvPr id="67" name="Rounded Rectangle 13">
            <a:extLst>
              <a:ext uri="{FF2B5EF4-FFF2-40B4-BE49-F238E27FC236}">
                <a16:creationId xmlns:a16="http://schemas.microsoft.com/office/drawing/2014/main" id="{8461CA3E-437F-44B6-A8AE-1C11DC62946C}"/>
              </a:ext>
            </a:extLst>
          </p:cNvPr>
          <p:cNvSpPr/>
          <p:nvPr/>
        </p:nvSpPr>
        <p:spPr>
          <a:xfrm>
            <a:off x="8518135" y="2348569"/>
            <a:ext cx="2959359" cy="1785553"/>
          </a:xfrm>
          <a:prstGeom prst="roundRect">
            <a:avLst>
              <a:gd name="adj" fmla="val 2074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lvl="0">
              <a:spcBef>
                <a:spcPts val="300"/>
              </a:spcBef>
              <a:defRPr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72%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patients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joint pain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currently prescribed systemic therapy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compared with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27%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patients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diagnosis</a:t>
            </a:r>
          </a:p>
        </p:txBody>
      </p:sp>
    </p:spTree>
    <p:extLst>
      <p:ext uri="{BB962C8B-B14F-4D97-AF65-F5344CB8AC3E}">
        <p14:creationId xmlns:p14="http://schemas.microsoft.com/office/powerpoint/2010/main" val="117520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798A11-495F-A047-A106-2DBFF6233123}"/>
              </a:ext>
            </a:extLst>
          </p:cNvPr>
          <p:cNvCxnSpPr>
            <a:cxnSpLocks/>
          </p:cNvCxnSpPr>
          <p:nvPr/>
        </p:nvCxnSpPr>
        <p:spPr>
          <a:xfrm flipV="1">
            <a:off x="10410666" y="3739529"/>
            <a:ext cx="313686" cy="12944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8A648F-D9CB-B344-B6C8-A44AFC38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0"/>
            <a:ext cx="10515600" cy="941388"/>
          </a:xfrm>
        </p:spPr>
        <p:txBody>
          <a:bodyPr/>
          <a:lstStyle/>
          <a:p>
            <a:r>
              <a:rPr lang="en-US" dirty="0"/>
              <a:t>Patient Perceptions of Topical Treatments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DEF41-B965-4673-960D-7F32A04E253D}"/>
              </a:ext>
            </a:extLst>
          </p:cNvPr>
          <p:cNvSpPr/>
          <p:nvPr/>
        </p:nvSpPr>
        <p:spPr>
          <a:xfrm>
            <a:off x="495300" y="5269711"/>
            <a:ext cx="11228389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defRPr/>
            </a:pPr>
            <a:r>
              <a:rPr lang="en-GB" sz="800" dirty="0">
                <a:solidFill>
                  <a:srgbClr val="404040"/>
                </a:solidFill>
              </a:rPr>
              <a:t>*Among n = 3,129 patients with </a:t>
            </a:r>
            <a:r>
              <a:rPr lang="en-GB" sz="800" dirty="0" err="1">
                <a:solidFill>
                  <a:srgbClr val="404040"/>
                </a:solidFill>
              </a:rPr>
              <a:t>PsO</a:t>
            </a:r>
            <a:r>
              <a:rPr lang="en-GB" sz="800" dirty="0">
                <a:solidFill>
                  <a:srgbClr val="404040"/>
                </a:solidFill>
              </a:rPr>
              <a:t> and/or </a:t>
            </a:r>
            <a:r>
              <a:rPr lang="en-GB" sz="800" dirty="0" err="1">
                <a:solidFill>
                  <a:srgbClr val="404040"/>
                </a:solidFill>
              </a:rPr>
              <a:t>PsA</a:t>
            </a:r>
            <a:r>
              <a:rPr lang="en-GB" sz="800" dirty="0">
                <a:solidFill>
                  <a:srgbClr val="404040"/>
                </a:solidFill>
              </a:rPr>
              <a:t> who had current or prior topical treatment; </a:t>
            </a:r>
            <a:r>
              <a:rPr lang="en-GB" sz="800" baseline="30000" dirty="0">
                <a:solidFill>
                  <a:srgbClr val="404040"/>
                </a:solidFill>
              </a:rPr>
              <a:t>†</a:t>
            </a:r>
            <a:r>
              <a:rPr lang="en-GB" sz="800" dirty="0">
                <a:solidFill>
                  <a:srgbClr val="404040"/>
                </a:solidFill>
              </a:rPr>
              <a:t>Among n = 2,340 patients with </a:t>
            </a:r>
            <a:r>
              <a:rPr lang="en-GB" sz="800" dirty="0" err="1">
                <a:solidFill>
                  <a:srgbClr val="404040"/>
                </a:solidFill>
              </a:rPr>
              <a:t>PsO</a:t>
            </a:r>
            <a:r>
              <a:rPr lang="en-GB" sz="800" dirty="0">
                <a:solidFill>
                  <a:srgbClr val="404040"/>
                </a:solidFill>
              </a:rPr>
              <a:t> and/or </a:t>
            </a:r>
            <a:r>
              <a:rPr lang="en-GB" sz="800" dirty="0" err="1">
                <a:solidFill>
                  <a:srgbClr val="404040"/>
                </a:solidFill>
              </a:rPr>
              <a:t>PsA</a:t>
            </a:r>
            <a:r>
              <a:rPr lang="en-GB" sz="800" dirty="0">
                <a:solidFill>
                  <a:srgbClr val="404040"/>
                </a:solidFill>
              </a:rPr>
              <a:t> who considered topicals to be burdensome. Patients could select more than 1 reason. </a:t>
            </a:r>
            <a:br>
              <a:rPr lang="en-GB" sz="800" dirty="0">
                <a:solidFill>
                  <a:srgbClr val="404040"/>
                </a:solidFill>
              </a:rPr>
            </a:br>
            <a:r>
              <a:rPr lang="en-GB" sz="800" dirty="0">
                <a:solidFill>
                  <a:srgbClr val="404040"/>
                </a:solidFill>
              </a:rPr>
              <a:t>Response options also included “other” and “don’t know/not sure”.</a:t>
            </a:r>
          </a:p>
          <a:p>
            <a:pPr lvl="0">
              <a:defRPr/>
            </a:pPr>
            <a:r>
              <a:rPr lang="en-GB" sz="800" dirty="0" err="1">
                <a:solidFill>
                  <a:srgbClr val="404040"/>
                </a:solidFill>
              </a:rPr>
              <a:t>PsA</a:t>
            </a:r>
            <a:r>
              <a:rPr lang="en-GB" sz="800" dirty="0">
                <a:solidFill>
                  <a:srgbClr val="404040"/>
                </a:solidFill>
              </a:rPr>
              <a:t> = psoriatic arthritis; </a:t>
            </a:r>
            <a:r>
              <a:rPr lang="en-GB" sz="800" dirty="0" err="1">
                <a:solidFill>
                  <a:srgbClr val="404040"/>
                </a:solidFill>
              </a:rPr>
              <a:t>PsO</a:t>
            </a:r>
            <a:r>
              <a:rPr lang="en-GB" sz="800" dirty="0">
                <a:solidFill>
                  <a:srgbClr val="404040"/>
                </a:solidFill>
              </a:rPr>
              <a:t> = psoriasis.</a:t>
            </a:r>
          </a:p>
          <a:p>
            <a:pPr lvl="0">
              <a:defRPr/>
            </a:pPr>
            <a:r>
              <a:rPr lang="en-GB" sz="800" dirty="0" err="1">
                <a:solidFill>
                  <a:srgbClr val="404040"/>
                </a:solidFill>
              </a:rPr>
              <a:t>Lebwohl</a:t>
            </a:r>
            <a:r>
              <a:rPr lang="en-GB" sz="800" dirty="0">
                <a:solidFill>
                  <a:srgbClr val="404040"/>
                </a:solidFill>
              </a:rPr>
              <a:t> MG, et al. </a:t>
            </a:r>
            <a:r>
              <a:rPr lang="en-GB" sz="800" i="1" dirty="0">
                <a:solidFill>
                  <a:srgbClr val="404040"/>
                </a:solidFill>
              </a:rPr>
              <a:t>Dermatol </a:t>
            </a:r>
            <a:r>
              <a:rPr lang="en-GB" sz="800" i="1" dirty="0" err="1">
                <a:solidFill>
                  <a:srgbClr val="404040"/>
                </a:solidFill>
              </a:rPr>
              <a:t>Ther</a:t>
            </a:r>
            <a:r>
              <a:rPr lang="en-GB" sz="800" i="1" dirty="0">
                <a:solidFill>
                  <a:srgbClr val="404040"/>
                </a:solidFill>
              </a:rPr>
              <a:t> (</a:t>
            </a:r>
            <a:r>
              <a:rPr lang="en-GB" sz="800" i="1" dirty="0" err="1">
                <a:solidFill>
                  <a:srgbClr val="404040"/>
                </a:solidFill>
              </a:rPr>
              <a:t>Heidelb</a:t>
            </a:r>
            <a:r>
              <a:rPr lang="en-GB" sz="800" i="1" dirty="0">
                <a:solidFill>
                  <a:srgbClr val="404040"/>
                </a:solidFill>
              </a:rPr>
              <a:t>)</a:t>
            </a:r>
            <a:r>
              <a:rPr lang="en-GB" sz="800" dirty="0">
                <a:solidFill>
                  <a:srgbClr val="404040"/>
                </a:solidFill>
              </a:rPr>
              <a:t>. 2022;12:61-78.</a:t>
            </a:r>
            <a:endParaRPr lang="en-US" sz="800" dirty="0">
              <a:solidFill>
                <a:srgbClr val="40404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DA665-4556-4837-AECF-68B28BD7E21C}"/>
              </a:ext>
            </a:extLst>
          </p:cNvPr>
          <p:cNvSpPr txBox="1"/>
          <p:nvPr/>
        </p:nvSpPr>
        <p:spPr>
          <a:xfrm>
            <a:off x="8139077" y="1405431"/>
            <a:ext cx="363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Reasons for Perceived Burden of Topical Treatments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A7ACC-0511-46A3-807C-D720C010F420}"/>
              </a:ext>
            </a:extLst>
          </p:cNvPr>
          <p:cNvSpPr/>
          <p:nvPr/>
        </p:nvSpPr>
        <p:spPr>
          <a:xfrm>
            <a:off x="7826546" y="4588365"/>
            <a:ext cx="425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Many patients found topical therapies to be burdensome, most often because they are messy</a:t>
            </a:r>
          </a:p>
        </p:txBody>
      </p:sp>
      <p:sp>
        <p:nvSpPr>
          <p:cNvPr id="22" name="Rectangle: Rounded Corners 23">
            <a:extLst>
              <a:ext uri="{FF2B5EF4-FFF2-40B4-BE49-F238E27FC236}">
                <a16:creationId xmlns:a16="http://schemas.microsoft.com/office/drawing/2014/main" id="{CAF17EF5-03DE-4EA4-AA2C-BF8C7C3913B2}"/>
              </a:ext>
            </a:extLst>
          </p:cNvPr>
          <p:cNvSpPr>
            <a:spLocks/>
          </p:cNvSpPr>
          <p:nvPr/>
        </p:nvSpPr>
        <p:spPr>
          <a:xfrm>
            <a:off x="466725" y="1405431"/>
            <a:ext cx="3843472" cy="523220"/>
          </a:xfrm>
          <a:prstGeom prst="roundRect">
            <a:avLst>
              <a:gd name="adj" fmla="val 0"/>
            </a:avLst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742950">
              <a:spcBef>
                <a:spcPts val="600"/>
              </a:spcBef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Patients with PsO and/or PsA </a:t>
            </a:r>
            <a:b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who had current or prior topical treatment (n = 3,129) 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reported</a:t>
            </a:r>
            <a:r>
              <a:rPr lang="en-GB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satisfaction with prescription topicals</a:t>
            </a:r>
            <a:r>
              <a:rPr lang="en-GB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terms of: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A7FB04-500C-4CCF-ACF5-14B7A242B88B}"/>
              </a:ext>
            </a:extLst>
          </p:cNvPr>
          <p:cNvSpPr txBox="1">
            <a:spLocks/>
          </p:cNvSpPr>
          <p:nvPr/>
        </p:nvSpPr>
        <p:spPr>
          <a:xfrm>
            <a:off x="4897670" y="1405431"/>
            <a:ext cx="221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HOWEVER…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E1151D-EE20-4CAB-8DDB-90E395B6B008}"/>
              </a:ext>
            </a:extLst>
          </p:cNvPr>
          <p:cNvGrpSpPr/>
          <p:nvPr/>
        </p:nvGrpSpPr>
        <p:grpSpPr>
          <a:xfrm>
            <a:off x="4310199" y="1580055"/>
            <a:ext cx="3322992" cy="3198722"/>
            <a:chOff x="3980566" y="1473503"/>
            <a:chExt cx="3936368" cy="319282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317E57B-B392-41AA-AB7A-319DF5B9DFD7}"/>
                </a:ext>
              </a:extLst>
            </p:cNvPr>
            <p:cNvCxnSpPr>
              <a:cxnSpLocks/>
            </p:cNvCxnSpPr>
            <p:nvPr/>
          </p:nvCxnSpPr>
          <p:spPr>
            <a:xfrm>
              <a:off x="3980566" y="1473503"/>
              <a:ext cx="0" cy="3192826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A439DE4-399D-4BC8-9427-369A6FF7B46A}"/>
                </a:ext>
              </a:extLst>
            </p:cNvPr>
            <p:cNvCxnSpPr>
              <a:cxnSpLocks/>
            </p:cNvCxnSpPr>
            <p:nvPr/>
          </p:nvCxnSpPr>
          <p:spPr>
            <a:xfrm>
              <a:off x="7916934" y="1473503"/>
              <a:ext cx="0" cy="3192826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1722B4E-566D-4B63-87FA-CCFABCA80AD5}"/>
              </a:ext>
            </a:extLst>
          </p:cNvPr>
          <p:cNvSpPr txBox="1"/>
          <p:nvPr/>
        </p:nvSpPr>
        <p:spPr>
          <a:xfrm>
            <a:off x="4650541" y="3932344"/>
            <a:ext cx="27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rPr>
              <a:t>o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 patients considered 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topical treatments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be burdensome *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743DA4-A59F-412A-8EC1-1B1C67E724CE}"/>
              </a:ext>
            </a:extLst>
          </p:cNvPr>
          <p:cNvGrpSpPr/>
          <p:nvPr/>
        </p:nvGrpSpPr>
        <p:grpSpPr>
          <a:xfrm>
            <a:off x="7869817" y="1966963"/>
            <a:ext cx="4265340" cy="2534888"/>
            <a:chOff x="7898046" y="1966963"/>
            <a:chExt cx="4265340" cy="25348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F25C94-C583-4614-81DD-C5F1E718A75C}"/>
                </a:ext>
              </a:extLst>
            </p:cNvPr>
            <p:cNvGrpSpPr/>
            <p:nvPr/>
          </p:nvGrpSpPr>
          <p:grpSpPr>
            <a:xfrm>
              <a:off x="10105950" y="3519414"/>
              <a:ext cx="1946299" cy="655940"/>
              <a:chOff x="10175934" y="3453991"/>
              <a:chExt cx="1946299" cy="65594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2A9D9DD-C57F-4188-B58F-A614B4174C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75934" y="3453991"/>
                <a:ext cx="452831" cy="4528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E640C7-7220-4E91-B044-C8E91B7606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27862" y="3519215"/>
                <a:ext cx="1294371" cy="590716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lvl="0">
                  <a:spcBef>
                    <a:spcPts val="600"/>
                  </a:spcBef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100"/>
                  <a:t>Lack of insurance coverage/cost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9DA295-D838-4377-8317-C7DA22AFD840}"/>
                </a:ext>
              </a:extLst>
            </p:cNvPr>
            <p:cNvGrpSpPr/>
            <p:nvPr/>
          </p:nvGrpSpPr>
          <p:grpSpPr>
            <a:xfrm>
              <a:off x="8840691" y="3229631"/>
              <a:ext cx="2951082" cy="1272220"/>
              <a:chOff x="8840691" y="3229631"/>
              <a:chExt cx="2951082" cy="127222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265A9EA-7FE9-4801-8DC8-E5FA60FC7D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40691" y="3229631"/>
                <a:ext cx="1141922" cy="114192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38%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E67930-DFE0-463C-AAEC-F51A34EF02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06849" y="4207171"/>
                <a:ext cx="1784924" cy="294680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lvl="0">
                  <a:spcBef>
                    <a:spcPts val="600"/>
                  </a:spcBef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100"/>
                  <a:t>Frequency of application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C4E941-BF99-4391-88C3-CB7139A94468}"/>
                </a:ext>
              </a:extLst>
            </p:cNvPr>
            <p:cNvGrpSpPr/>
            <p:nvPr/>
          </p:nvGrpSpPr>
          <p:grpSpPr>
            <a:xfrm>
              <a:off x="9328723" y="2041637"/>
              <a:ext cx="2146849" cy="1114717"/>
              <a:chOff x="9328723" y="2041637"/>
              <a:chExt cx="2146849" cy="11147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46BBE4B-B02A-4F47-8DE6-886E0285DF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28723" y="2109592"/>
                <a:ext cx="1046762" cy="10467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32%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A231D05-3B48-4AD8-B696-0B6532D58F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8895" y="2041637"/>
                <a:ext cx="1036677" cy="373630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lvl="0">
                  <a:spcBef>
                    <a:spcPts val="600"/>
                  </a:spcBef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100"/>
                  <a:t>Takes too long to apply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771E38-81F1-42C8-8061-1F2C1CD647FB}"/>
                </a:ext>
              </a:extLst>
            </p:cNvPr>
            <p:cNvGrpSpPr/>
            <p:nvPr/>
          </p:nvGrpSpPr>
          <p:grpSpPr>
            <a:xfrm>
              <a:off x="10312960" y="2651234"/>
              <a:ext cx="1850426" cy="884427"/>
              <a:chOff x="9999648" y="2740021"/>
              <a:chExt cx="1850426" cy="88442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3436AFE-06DF-4132-8766-0FF43A10C3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99648" y="2861526"/>
                <a:ext cx="762922" cy="76292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17%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3E4B44-21A3-4C42-9A67-E10226054C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13388" y="2740021"/>
                <a:ext cx="1036686" cy="590716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lvl="0">
                  <a:spcBef>
                    <a:spcPts val="600"/>
                  </a:spcBef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100"/>
                  <a:t>Experienced side effects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55846F-63A7-46A9-91B9-F172C4B2F5B3}"/>
                </a:ext>
              </a:extLst>
            </p:cNvPr>
            <p:cNvGrpSpPr/>
            <p:nvPr/>
          </p:nvGrpSpPr>
          <p:grpSpPr>
            <a:xfrm>
              <a:off x="7898046" y="1966963"/>
              <a:ext cx="1367267" cy="1891159"/>
              <a:chOff x="8201619" y="2271942"/>
              <a:chExt cx="1367267" cy="189115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92EFD3D-E272-4E5F-BAC1-498FC63A4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08752" y="2271942"/>
                <a:ext cx="1360134" cy="136013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54%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993FB5-BCC8-45B0-A282-6E4265863C16}"/>
                  </a:ext>
                </a:extLst>
              </p:cNvPr>
              <p:cNvSpPr txBox="1"/>
              <p:nvPr/>
            </p:nvSpPr>
            <p:spPr>
              <a:xfrm>
                <a:off x="8201619" y="3778095"/>
                <a:ext cx="819308" cy="385006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lvl="0">
                  <a:spcBef>
                    <a:spcPts val="600"/>
                  </a:spcBef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100"/>
                  <a:t>Messy</a:t>
                </a:r>
              </a:p>
            </p:txBody>
          </p:sp>
        </p:grp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F0ABAE45-B48C-3A40-9010-7B2E62F7B813}"/>
              </a:ext>
            </a:extLst>
          </p:cNvPr>
          <p:cNvSpPr>
            <a:spLocks noChangeAspect="1"/>
          </p:cNvSpPr>
          <p:nvPr/>
        </p:nvSpPr>
        <p:spPr>
          <a:xfrm>
            <a:off x="5133352" y="2102330"/>
            <a:ext cx="1679027" cy="16790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75%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8C3B8C5-6197-7C45-A350-577221C37534}"/>
              </a:ext>
            </a:extLst>
          </p:cNvPr>
          <p:cNvCxnSpPr>
            <a:cxnSpLocks/>
          </p:cNvCxnSpPr>
          <p:nvPr/>
        </p:nvCxnSpPr>
        <p:spPr>
          <a:xfrm flipH="1">
            <a:off x="8139701" y="3041655"/>
            <a:ext cx="305260" cy="383396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EFFD1D-6EE4-B44A-9C8A-69071A2BA2EA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10077721" y="2228452"/>
            <a:ext cx="332945" cy="239979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D865C3-4327-DC49-AB8D-F1BFAD8D448D}"/>
              </a:ext>
            </a:extLst>
          </p:cNvPr>
          <p:cNvCxnSpPr>
            <a:cxnSpLocks/>
          </p:cNvCxnSpPr>
          <p:nvPr/>
        </p:nvCxnSpPr>
        <p:spPr>
          <a:xfrm flipV="1">
            <a:off x="10677603" y="2772740"/>
            <a:ext cx="420868" cy="268915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ACCD2D-AD6D-0C49-862C-3019AD7F147F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9686820" y="4026822"/>
            <a:ext cx="291800" cy="327689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0282589-55C8-A540-8BAB-11FCCC3BC941}"/>
              </a:ext>
            </a:extLst>
          </p:cNvPr>
          <p:cNvGrpSpPr/>
          <p:nvPr/>
        </p:nvGrpSpPr>
        <p:grpSpPr>
          <a:xfrm>
            <a:off x="1041429" y="2947326"/>
            <a:ext cx="2392373" cy="1835662"/>
            <a:chOff x="633663" y="2643893"/>
            <a:chExt cx="3232886" cy="248058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940479-A492-D540-A598-27D58F74F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663" y="2643893"/>
              <a:ext cx="1063733" cy="10637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67%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5B1033C-7042-6A47-8935-7E9B1E509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1734" y="2868292"/>
              <a:ext cx="1094815" cy="10948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71%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F721DE0-B4CE-C547-B5D8-21C17B41C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2039" y="4014695"/>
              <a:ext cx="1109782" cy="11097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73%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7CE5D4A-4B31-1A40-8D30-902167F32F20}"/>
              </a:ext>
            </a:extLst>
          </p:cNvPr>
          <p:cNvSpPr txBox="1"/>
          <p:nvPr/>
        </p:nvSpPr>
        <p:spPr>
          <a:xfrm>
            <a:off x="876177" y="2653814"/>
            <a:ext cx="1217649" cy="322394"/>
          </a:xfrm>
          <a:prstGeom prst="rect">
            <a:avLst/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lvl="0">
              <a:spcBef>
                <a:spcPts val="600"/>
              </a:spcBef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Effectiveness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35AEF6-AA37-4144-B095-4BCC237861ED}"/>
              </a:ext>
            </a:extLst>
          </p:cNvPr>
          <p:cNvSpPr txBox="1">
            <a:spLocks/>
          </p:cNvSpPr>
          <p:nvPr/>
        </p:nvSpPr>
        <p:spPr>
          <a:xfrm>
            <a:off x="2440751" y="2802037"/>
            <a:ext cx="1217649" cy="322394"/>
          </a:xfrm>
          <a:prstGeom prst="rect">
            <a:avLst/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lvl="0">
              <a:spcBef>
                <a:spcPts val="600"/>
              </a:spcBef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Convenience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D969BD-7A68-C045-8A1D-A7E3CE988216}"/>
              </a:ext>
            </a:extLst>
          </p:cNvPr>
          <p:cNvSpPr txBox="1">
            <a:spLocks/>
          </p:cNvSpPr>
          <p:nvPr/>
        </p:nvSpPr>
        <p:spPr>
          <a:xfrm>
            <a:off x="1899745" y="3665411"/>
            <a:ext cx="979365" cy="322394"/>
          </a:xfrm>
          <a:prstGeom prst="rect">
            <a:avLst/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lvl="0">
              <a:spcBef>
                <a:spcPts val="600"/>
              </a:spcBef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Safety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0D6BFE0-4FE8-E345-A6D3-8F1ABE586E5E}"/>
              </a:ext>
            </a:extLst>
          </p:cNvPr>
          <p:cNvSpPr/>
          <p:nvPr/>
        </p:nvSpPr>
        <p:spPr>
          <a:xfrm rot="2743021">
            <a:off x="558740" y="1321846"/>
            <a:ext cx="634873" cy="634838"/>
          </a:xfrm>
          <a:custGeom>
            <a:avLst/>
            <a:gdLst>
              <a:gd name="connsiteX0" fmla="*/ 3744018 w 4044172"/>
              <a:gd name="connsiteY0" fmla="*/ 0 h 4043947"/>
              <a:gd name="connsiteX1" fmla="*/ 4044172 w 4044172"/>
              <a:gd name="connsiteY1" fmla="*/ 300263 h 4043947"/>
              <a:gd name="connsiteX2" fmla="*/ 3776593 w 4044172"/>
              <a:gd name="connsiteY2" fmla="*/ 645308 h 4043947"/>
              <a:gd name="connsiteX3" fmla="*/ 3398982 w 4044172"/>
              <a:gd name="connsiteY3" fmla="*/ 267580 h 4043947"/>
              <a:gd name="connsiteX4" fmla="*/ 3652934 w 4044172"/>
              <a:gd name="connsiteY4" fmla="*/ 754380 h 4043947"/>
              <a:gd name="connsiteX5" fmla="*/ 3627216 w 4044172"/>
              <a:gd name="connsiteY5" fmla="*/ 1108841 h 4043947"/>
              <a:gd name="connsiteX6" fmla="*/ 2935332 w 4044172"/>
              <a:gd name="connsiteY6" fmla="*/ 416917 h 4043947"/>
              <a:gd name="connsiteX7" fmla="*/ 3289793 w 4044172"/>
              <a:gd name="connsiteY7" fmla="*/ 391200 h 4043947"/>
              <a:gd name="connsiteX8" fmla="*/ 267237 w 4044172"/>
              <a:gd name="connsiteY8" fmla="*/ 2535011 h 4043947"/>
              <a:gd name="connsiteX9" fmla="*/ 2745032 w 4044172"/>
              <a:gd name="connsiteY9" fmla="*/ 459388 h 4043947"/>
              <a:gd name="connsiteX10" fmla="*/ 3584716 w 4044172"/>
              <a:gd name="connsiteY10" fmla="*/ 1299189 h 4043947"/>
              <a:gd name="connsiteX11" fmla="*/ 1509093 w 4044172"/>
              <a:gd name="connsiteY11" fmla="*/ 3776789 h 4043947"/>
              <a:gd name="connsiteX12" fmla="*/ 0 w 4044172"/>
              <a:gd name="connsiteY12" fmla="*/ 2791608 h 4043947"/>
              <a:gd name="connsiteX13" fmla="*/ 145429 w 4044172"/>
              <a:gd name="connsiteY13" fmla="*/ 2645993 h 4043947"/>
              <a:gd name="connsiteX14" fmla="*/ 1397993 w 4044172"/>
              <a:gd name="connsiteY14" fmla="*/ 3898558 h 4043947"/>
              <a:gd name="connsiteX15" fmla="*/ 1252565 w 4044172"/>
              <a:gd name="connsiteY15" fmla="*/ 4043947 h 404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72" h="4043947">
                <a:moveTo>
                  <a:pt x="3744018" y="0"/>
                </a:moveTo>
                <a:lnTo>
                  <a:pt x="4044172" y="300263"/>
                </a:lnTo>
                <a:lnTo>
                  <a:pt x="3776593" y="645308"/>
                </a:lnTo>
                <a:lnTo>
                  <a:pt x="3398982" y="267580"/>
                </a:lnTo>
                <a:close/>
                <a:moveTo>
                  <a:pt x="3652934" y="754380"/>
                </a:moveTo>
                <a:lnTo>
                  <a:pt x="3627216" y="1108841"/>
                </a:lnTo>
                <a:lnTo>
                  <a:pt x="2935332" y="416917"/>
                </a:lnTo>
                <a:lnTo>
                  <a:pt x="3289793" y="391200"/>
                </a:lnTo>
                <a:close/>
                <a:moveTo>
                  <a:pt x="267237" y="2535011"/>
                </a:moveTo>
                <a:lnTo>
                  <a:pt x="2745032" y="459388"/>
                </a:lnTo>
                <a:lnTo>
                  <a:pt x="3584716" y="1299189"/>
                </a:lnTo>
                <a:lnTo>
                  <a:pt x="1509093" y="3776789"/>
                </a:lnTo>
                <a:close/>
                <a:moveTo>
                  <a:pt x="0" y="2791608"/>
                </a:moveTo>
                <a:lnTo>
                  <a:pt x="145429" y="2645993"/>
                </a:lnTo>
                <a:lnTo>
                  <a:pt x="1397993" y="3898558"/>
                </a:lnTo>
                <a:lnTo>
                  <a:pt x="1252565" y="4043947"/>
                </a:lnTo>
                <a:close/>
              </a:path>
            </a:pathLst>
          </a:custGeom>
          <a:solidFill>
            <a:schemeClr val="accent4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Blank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A0B6AEE-BC62-4CBB-9111-77306CD27449}"/>
              </a:ext>
            </a:extLst>
          </p:cNvPr>
          <p:cNvSpPr/>
          <p:nvPr/>
        </p:nvSpPr>
        <p:spPr>
          <a:xfrm>
            <a:off x="254605" y="2006407"/>
            <a:ext cx="6755796" cy="457200"/>
          </a:xfrm>
          <a:prstGeom prst="actionButtonBlank">
            <a:avLst/>
          </a:prstGeom>
          <a:solidFill>
            <a:srgbClr val="C8ED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931F-3555-8E44-9F27-873E78EC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Patient-Perceived Burden of Topicals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CC3156-012F-4DF9-83E1-9FCCE707A851}"/>
              </a:ext>
            </a:extLst>
          </p:cNvPr>
          <p:cNvSpPr/>
          <p:nvPr/>
        </p:nvSpPr>
        <p:spPr>
          <a:xfrm>
            <a:off x="2721604" y="1706113"/>
            <a:ext cx="1975877" cy="276999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Patients, 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B338F-2A2F-4A38-B0A8-27BA3F3853BB}"/>
              </a:ext>
            </a:extLst>
          </p:cNvPr>
          <p:cNvSpPr txBox="1"/>
          <p:nvPr/>
        </p:nvSpPr>
        <p:spPr>
          <a:xfrm>
            <a:off x="945227" y="1166832"/>
            <a:ext cx="552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Patient-Reported Burden of Topical Therapies by Special Area Involvement 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7FEC03-3109-4C98-971F-443640F0DB1F}"/>
              </a:ext>
            </a:extLst>
          </p:cNvPr>
          <p:cNvSpPr/>
          <p:nvPr/>
        </p:nvSpPr>
        <p:spPr>
          <a:xfrm>
            <a:off x="495300" y="5392823"/>
            <a:ext cx="11228389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*Patients could have involvement in ≥ 1 special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psoriasis.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B2D05994-69EC-4D55-B5E5-52722796F317}"/>
              </a:ext>
            </a:extLst>
          </p:cNvPr>
          <p:cNvSpPr txBox="1">
            <a:spLocks/>
          </p:cNvSpPr>
          <p:nvPr/>
        </p:nvSpPr>
        <p:spPr>
          <a:xfrm>
            <a:off x="7613835" y="2343756"/>
            <a:ext cx="4045632" cy="162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6213" indent="-1762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619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2475" indent="-1778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3138" indent="-1619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70000" indent="-1778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9FE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Compared with patients who reported topicals to be lower burden,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reporting at least a moderate burden of topicals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had:</a:t>
            </a:r>
          </a:p>
          <a:p>
            <a:pPr marL="176213" marR="0" lvl="0" indent="-1762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9FE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Higher rates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polyarthritis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(41.1% vs 29.0%)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E57D3A0-0F7A-4E3A-BAE4-8EF70878B1EB}"/>
              </a:ext>
            </a:extLst>
          </p:cNvPr>
          <p:cNvSpPr>
            <a:spLocks/>
          </p:cNvSpPr>
          <p:nvPr/>
        </p:nvSpPr>
        <p:spPr>
          <a:xfrm>
            <a:off x="2438400" y="4630304"/>
            <a:ext cx="7315200" cy="54864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Patient-perceived burden of topical therapies was associated with higher rates of special area involvement and reflected a broader burden of disease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135C3B-4C58-4D68-92DB-6CDCDCEBBB32}"/>
              </a:ext>
            </a:extLst>
          </p:cNvPr>
          <p:cNvCxnSpPr>
            <a:cxnSpLocks/>
          </p:cNvCxnSpPr>
          <p:nvPr/>
        </p:nvCxnSpPr>
        <p:spPr>
          <a:xfrm>
            <a:off x="7295787" y="1690736"/>
            <a:ext cx="0" cy="265176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78FC19F-A839-4849-9ADB-7E8418AA2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751931"/>
              </p:ext>
            </p:extLst>
          </p:nvPr>
        </p:nvGraphicFramePr>
        <p:xfrm>
          <a:off x="413355" y="1868065"/>
          <a:ext cx="6772057" cy="319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15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28FA-244E-ED4C-A3D6-20CFAF58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941958"/>
          </a:xfrm>
        </p:spPr>
        <p:txBody>
          <a:bodyPr/>
          <a:lstStyle/>
          <a:p>
            <a:r>
              <a:rPr lang="en-US"/>
              <a:t>Patient Perceptions of Oral </a:t>
            </a:r>
            <a:r>
              <a:rPr lang="en-US" err="1"/>
              <a:t>PsO</a:t>
            </a:r>
            <a:r>
              <a:rPr lang="en-US"/>
              <a:t> Treatments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E7705C-2749-484E-9D74-53FFAE53EDA5}"/>
              </a:ext>
            </a:extLst>
          </p:cNvPr>
          <p:cNvSpPr/>
          <p:nvPr/>
        </p:nvSpPr>
        <p:spPr>
          <a:xfrm>
            <a:off x="495301" y="5146601"/>
            <a:ext cx="3694330" cy="61555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*Among n = 2,111 patients with PsO and/or PsA with current or prior oral treatment;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could select more than 1 reason. Only top responses are reported here. Response options also included “other” and “don’t know/not sure”.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PsA = psoriatic arthritis; PsO = psoriasis.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</a:p>
        </p:txBody>
      </p:sp>
      <p:sp>
        <p:nvSpPr>
          <p:cNvPr id="31" name="Rectangle: Rounded Corners 23">
            <a:extLst>
              <a:ext uri="{FF2B5EF4-FFF2-40B4-BE49-F238E27FC236}">
                <a16:creationId xmlns:a16="http://schemas.microsoft.com/office/drawing/2014/main" id="{6E230045-6FB3-48BE-B5C3-06625C2F3DED}"/>
              </a:ext>
            </a:extLst>
          </p:cNvPr>
          <p:cNvSpPr>
            <a:spLocks/>
          </p:cNvSpPr>
          <p:nvPr/>
        </p:nvSpPr>
        <p:spPr>
          <a:xfrm>
            <a:off x="286985" y="1405431"/>
            <a:ext cx="3625475" cy="954107"/>
          </a:xfrm>
          <a:prstGeom prst="roundRect">
            <a:avLst>
              <a:gd name="adj" fmla="val 0"/>
            </a:avLst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Patients with PsO and/or PsA 	who had current or prior oral treatment (n = 2,111)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reported satisfaction with prescription orals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terms of: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AE4FA3-25AB-4361-9A3D-23A65F6AFBE2}"/>
              </a:ext>
            </a:extLst>
          </p:cNvPr>
          <p:cNvGrpSpPr/>
          <p:nvPr/>
        </p:nvGrpSpPr>
        <p:grpSpPr>
          <a:xfrm>
            <a:off x="4189631" y="1580055"/>
            <a:ext cx="3812737" cy="3976372"/>
            <a:chOff x="3829144" y="1473503"/>
            <a:chExt cx="4516518" cy="319282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CFA8C87-5F2C-4413-AC53-53135984DD85}"/>
                </a:ext>
              </a:extLst>
            </p:cNvPr>
            <p:cNvCxnSpPr>
              <a:cxnSpLocks/>
            </p:cNvCxnSpPr>
            <p:nvPr/>
          </p:nvCxnSpPr>
          <p:spPr>
            <a:xfrm>
              <a:off x="3829144" y="1473503"/>
              <a:ext cx="0" cy="3192826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D681D79-A771-4746-B87D-486D095E2C7C}"/>
                </a:ext>
              </a:extLst>
            </p:cNvPr>
            <p:cNvCxnSpPr>
              <a:cxnSpLocks/>
            </p:cNvCxnSpPr>
            <p:nvPr/>
          </p:nvCxnSpPr>
          <p:spPr>
            <a:xfrm>
              <a:off x="8345662" y="1473503"/>
              <a:ext cx="0" cy="3192826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547C63A-9BA0-4D2C-A9A1-D34BC6B01644}"/>
              </a:ext>
            </a:extLst>
          </p:cNvPr>
          <p:cNvSpPr txBox="1"/>
          <p:nvPr/>
        </p:nvSpPr>
        <p:spPr>
          <a:xfrm>
            <a:off x="5766222" y="1418686"/>
            <a:ext cx="2328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66%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patients considered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medications to be burdensome *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7EFFC9F-41A6-4116-B843-3F9C3561359A}"/>
              </a:ext>
            </a:extLst>
          </p:cNvPr>
          <p:cNvSpPr txBox="1"/>
          <p:nvPr/>
        </p:nvSpPr>
        <p:spPr>
          <a:xfrm>
            <a:off x="9576916" y="1425275"/>
            <a:ext cx="23941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patients had discontinued oral treatment *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5E09A5C-2E2A-694D-87B0-BB024424D1F7}"/>
              </a:ext>
            </a:extLst>
          </p:cNvPr>
          <p:cNvGraphicFramePr/>
          <p:nvPr/>
        </p:nvGraphicFramePr>
        <p:xfrm>
          <a:off x="4212689" y="1183514"/>
          <a:ext cx="1660081" cy="139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D453511B-3E42-0045-AB5C-8A78881DBE68}"/>
              </a:ext>
            </a:extLst>
          </p:cNvPr>
          <p:cNvGraphicFramePr/>
          <p:nvPr/>
        </p:nvGraphicFramePr>
        <p:xfrm>
          <a:off x="8114604" y="1128035"/>
          <a:ext cx="1416580" cy="151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04803B8-D92C-4B56-9BA7-12D61DD243A6}"/>
              </a:ext>
            </a:extLst>
          </p:cNvPr>
          <p:cNvSpPr txBox="1">
            <a:spLocks/>
          </p:cNvSpPr>
          <p:nvPr/>
        </p:nvSpPr>
        <p:spPr>
          <a:xfrm>
            <a:off x="4925217" y="1033400"/>
            <a:ext cx="221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HOWEVER…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80F87C-65CB-49CD-B466-6782725CCAD6}"/>
              </a:ext>
            </a:extLst>
          </p:cNvPr>
          <p:cNvGrpSpPr/>
          <p:nvPr/>
        </p:nvGrpSpPr>
        <p:grpSpPr>
          <a:xfrm>
            <a:off x="781516" y="2719680"/>
            <a:ext cx="2649178" cy="1963057"/>
            <a:chOff x="523351" y="2304854"/>
            <a:chExt cx="3684912" cy="273053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E41A2AA-F4AC-4787-AFFA-F39F0A3346F8}"/>
                </a:ext>
              </a:extLst>
            </p:cNvPr>
            <p:cNvGrpSpPr/>
            <p:nvPr/>
          </p:nvGrpSpPr>
          <p:grpSpPr>
            <a:xfrm>
              <a:off x="807192" y="2649418"/>
              <a:ext cx="2982201" cy="2385975"/>
              <a:chOff x="609112" y="2703968"/>
              <a:chExt cx="2982201" cy="2385975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77C45A7-E27A-4FD9-93AC-777548C766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112" y="2703968"/>
                <a:ext cx="1026742" cy="102674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66%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A6FEF60-E99A-417B-B5A7-CF28F3371B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6496" y="2930629"/>
                <a:ext cx="1094817" cy="109481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71%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BC456EC-182D-43B6-8CB7-8384E4A3D4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31561" y="4169624"/>
                <a:ext cx="920320" cy="9203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61%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7732719-E5AA-4E24-91CE-B7EDDD528FF3}"/>
                </a:ext>
              </a:extLst>
            </p:cNvPr>
            <p:cNvSpPr txBox="1"/>
            <p:nvPr/>
          </p:nvSpPr>
          <p:spPr>
            <a:xfrm>
              <a:off x="523351" y="2304854"/>
              <a:ext cx="1693706" cy="448438"/>
            </a:xfrm>
            <a:prstGeom prst="rect">
              <a:avLst/>
            </a:prstGeom>
            <a:noFill/>
            <a:ln w="63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lvl="0">
                <a:spcBef>
                  <a:spcPts val="600"/>
                </a:spcBef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Effectiveness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74957E3-0A30-42A2-B943-842C227F7611}"/>
                </a:ext>
              </a:extLst>
            </p:cNvPr>
            <p:cNvSpPr txBox="1">
              <a:spLocks/>
            </p:cNvSpPr>
            <p:nvPr/>
          </p:nvSpPr>
          <p:spPr>
            <a:xfrm>
              <a:off x="2514557" y="2511027"/>
              <a:ext cx="1693706" cy="448438"/>
            </a:xfrm>
            <a:prstGeom prst="rect">
              <a:avLst/>
            </a:prstGeom>
            <a:noFill/>
            <a:ln w="63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lvl="0">
                <a:spcBef>
                  <a:spcPts val="600"/>
                </a:spcBef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Convenience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EAFC0F4-D4BC-49E8-BA49-82E617D5788F}"/>
                </a:ext>
              </a:extLst>
            </p:cNvPr>
            <p:cNvSpPr txBox="1">
              <a:spLocks/>
            </p:cNvSpPr>
            <p:nvPr/>
          </p:nvSpPr>
          <p:spPr>
            <a:xfrm>
              <a:off x="1762037" y="3711948"/>
              <a:ext cx="1362262" cy="448438"/>
            </a:xfrm>
            <a:prstGeom prst="rect">
              <a:avLst/>
            </a:prstGeom>
            <a:noFill/>
            <a:ln w="63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lvl="0">
                <a:spcBef>
                  <a:spcPts val="600"/>
                </a:spcBef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Safety</a:t>
              </a: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3ECF1D5D-5190-4661-B798-18AAEEB88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338" y="1281450"/>
            <a:ext cx="772546" cy="77254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216B8F7D-51B5-43C3-A21B-6FB9055BAD77}"/>
              </a:ext>
            </a:extLst>
          </p:cNvPr>
          <p:cNvGrpSpPr/>
          <p:nvPr/>
        </p:nvGrpSpPr>
        <p:grpSpPr>
          <a:xfrm>
            <a:off x="4294890" y="2622557"/>
            <a:ext cx="7393654" cy="3125619"/>
            <a:chOff x="4294890" y="8014392"/>
            <a:chExt cx="7393654" cy="3125619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FE8F2F6F-73A3-4EBC-90DF-C3A06FBACB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1009398"/>
                </p:ext>
              </p:extLst>
            </p:nvPr>
          </p:nvGraphicFramePr>
          <p:xfrm>
            <a:off x="4294890" y="8557868"/>
            <a:ext cx="3455750" cy="2508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6CB0F4-C1C2-412B-8066-6A6156C90D53}"/>
                </a:ext>
              </a:extLst>
            </p:cNvPr>
            <p:cNvSpPr txBox="1"/>
            <p:nvPr/>
          </p:nvSpPr>
          <p:spPr>
            <a:xfrm>
              <a:off x="5387829" y="10878401"/>
              <a:ext cx="19138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Respondents, 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02B508-C48B-404E-A422-8C0F26BE8D74}"/>
                </a:ext>
              </a:extLst>
            </p:cNvPr>
            <p:cNvSpPr txBox="1"/>
            <p:nvPr/>
          </p:nvSpPr>
          <p:spPr>
            <a:xfrm>
              <a:off x="9217700" y="10871483"/>
              <a:ext cx="19138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Respondents, 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60A732-D1C8-44ED-A53C-C69CF985322C}"/>
                </a:ext>
              </a:extLst>
            </p:cNvPr>
            <p:cNvSpPr txBox="1"/>
            <p:nvPr/>
          </p:nvSpPr>
          <p:spPr>
            <a:xfrm>
              <a:off x="4397014" y="8014392"/>
              <a:ext cx="3180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Top Reasons for Perceived Burden of Oral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PsO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Treatments Included: 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†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 = 1,392)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388A95-02E0-4F67-9FCF-A88870CB0223}"/>
                </a:ext>
              </a:extLst>
            </p:cNvPr>
            <p:cNvSpPr txBox="1"/>
            <p:nvPr/>
          </p:nvSpPr>
          <p:spPr>
            <a:xfrm>
              <a:off x="8302595" y="8014392"/>
              <a:ext cx="33838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Top Reasons for Discontinuing Prior Oral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PsO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Treatments Included: 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†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 = 1,208)</a:t>
              </a: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886CF76E-9593-4F78-B2A0-C35816BD2B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3912617"/>
                </p:ext>
              </p:extLst>
            </p:nvPr>
          </p:nvGraphicFramePr>
          <p:xfrm>
            <a:off x="8052368" y="8558324"/>
            <a:ext cx="3636176" cy="2508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688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86BF76A-FA1E-44F6-981B-C4D0101E7596}"/>
              </a:ext>
            </a:extLst>
          </p:cNvPr>
          <p:cNvGrpSpPr/>
          <p:nvPr/>
        </p:nvGrpSpPr>
        <p:grpSpPr>
          <a:xfrm>
            <a:off x="4189631" y="2622557"/>
            <a:ext cx="7742312" cy="3147433"/>
            <a:chOff x="4189631" y="2814117"/>
            <a:chExt cx="7742312" cy="314743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EEA283-7156-470C-A463-2C1CCDA6F38C}"/>
                </a:ext>
              </a:extLst>
            </p:cNvPr>
            <p:cNvSpPr txBox="1"/>
            <p:nvPr/>
          </p:nvSpPr>
          <p:spPr>
            <a:xfrm>
              <a:off x="8064077" y="2814117"/>
              <a:ext cx="38678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Top Reasons for Discontinuing Prior Injectable or IV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PsO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Treatments Included: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†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(n = 817)</a:t>
              </a:r>
            </a:p>
          </p:txBody>
        </p: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C44B00D5-46ED-4F0B-8AE8-2ECB92E83F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4881223"/>
                </p:ext>
              </p:extLst>
            </p:nvPr>
          </p:nvGraphicFramePr>
          <p:xfrm>
            <a:off x="4416449" y="3368737"/>
            <a:ext cx="3455849" cy="2508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D4024ED3-4962-451E-A70A-2D333E69B3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2365558"/>
                </p:ext>
              </p:extLst>
            </p:nvPr>
          </p:nvGraphicFramePr>
          <p:xfrm>
            <a:off x="8034363" y="3379840"/>
            <a:ext cx="3636176" cy="2508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1C2CE5-E250-4E5A-A6A6-5A6599D5A083}"/>
                </a:ext>
              </a:extLst>
            </p:cNvPr>
            <p:cNvSpPr txBox="1"/>
            <p:nvPr/>
          </p:nvSpPr>
          <p:spPr>
            <a:xfrm>
              <a:off x="5581524" y="5699940"/>
              <a:ext cx="19138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Respondents, 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07B4B0-3C16-4CEB-B2C3-80C4A1958694}"/>
                </a:ext>
              </a:extLst>
            </p:cNvPr>
            <p:cNvSpPr txBox="1"/>
            <p:nvPr/>
          </p:nvSpPr>
          <p:spPr>
            <a:xfrm>
              <a:off x="9217700" y="5693022"/>
              <a:ext cx="19138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Respondents, 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20186D-DD9F-4042-880C-66181A1D69DB}"/>
                </a:ext>
              </a:extLst>
            </p:cNvPr>
            <p:cNvSpPr txBox="1"/>
            <p:nvPr/>
          </p:nvSpPr>
          <p:spPr>
            <a:xfrm>
              <a:off x="4189631" y="2814117"/>
              <a:ext cx="38127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Top Reasons for Perceived Burden of Injectable or IV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PsO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Treatments Included: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†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 = 1,200)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D91DE6-FB05-344B-BB4C-E1CA13E0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Perceptions of Injectable or IV </a:t>
            </a:r>
            <a:r>
              <a:rPr lang="en-GB" err="1"/>
              <a:t>PsO</a:t>
            </a:r>
            <a:r>
              <a:rPr lang="en-GB"/>
              <a:t> Treatments</a:t>
            </a:r>
            <a:endParaRPr lang="en-US"/>
          </a:p>
        </p:txBody>
      </p:sp>
      <p:sp>
        <p:nvSpPr>
          <p:cNvPr id="5" name="Rectangle: Rounded Corners 23">
            <a:extLst>
              <a:ext uri="{FF2B5EF4-FFF2-40B4-BE49-F238E27FC236}">
                <a16:creationId xmlns:a16="http://schemas.microsoft.com/office/drawing/2014/main" id="{E79AF952-34E3-46F2-98CB-97686EC390F0}"/>
              </a:ext>
            </a:extLst>
          </p:cNvPr>
          <p:cNvSpPr>
            <a:spLocks/>
          </p:cNvSpPr>
          <p:nvPr/>
        </p:nvSpPr>
        <p:spPr>
          <a:xfrm>
            <a:off x="270675" y="1405431"/>
            <a:ext cx="3857247" cy="954107"/>
          </a:xfrm>
          <a:prstGeom prst="roundRect">
            <a:avLst>
              <a:gd name="adj" fmla="val 0"/>
            </a:avLst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   Patients with PsO and/or PsA who had current or prior injectable or IV treatment (n = 1,426)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satisfaction with injectable or IV treatments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terms of: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4372D1-8F0E-47DE-AC73-4B81BD45FF58}"/>
              </a:ext>
            </a:extLst>
          </p:cNvPr>
          <p:cNvGrpSpPr/>
          <p:nvPr/>
        </p:nvGrpSpPr>
        <p:grpSpPr>
          <a:xfrm>
            <a:off x="4189631" y="1580055"/>
            <a:ext cx="3812737" cy="3976372"/>
            <a:chOff x="3829144" y="1473503"/>
            <a:chExt cx="4516518" cy="319282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C1AD3C-7A13-45BF-9FC4-4DBB7E0DC014}"/>
                </a:ext>
              </a:extLst>
            </p:cNvPr>
            <p:cNvCxnSpPr>
              <a:cxnSpLocks/>
            </p:cNvCxnSpPr>
            <p:nvPr/>
          </p:nvCxnSpPr>
          <p:spPr>
            <a:xfrm>
              <a:off x="3829144" y="1473503"/>
              <a:ext cx="0" cy="2768015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140A70-2729-432E-818E-93A9D325D11C}"/>
                </a:ext>
              </a:extLst>
            </p:cNvPr>
            <p:cNvCxnSpPr>
              <a:cxnSpLocks/>
            </p:cNvCxnSpPr>
            <p:nvPr/>
          </p:nvCxnSpPr>
          <p:spPr>
            <a:xfrm>
              <a:off x="8345662" y="1473503"/>
              <a:ext cx="0" cy="3192826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077D663-4698-4DE3-8BDA-72C087F69775}"/>
              </a:ext>
            </a:extLst>
          </p:cNvPr>
          <p:cNvSpPr/>
          <p:nvPr/>
        </p:nvSpPr>
        <p:spPr>
          <a:xfrm>
            <a:off x="495301" y="5146601"/>
            <a:ext cx="4036084" cy="61555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*Among n = 1,426 patients with PsO and/or PsA with current or prior treatment with injectable or IV therapy;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could select more than 1 reason. Only top responses are reported here. Response options also included “other” and “don’t know/not sure.”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 = adverse event; IV = intravenous; PsA = psoriatic arthritis; PsO = psoriasis.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05A965-4054-4962-9A35-6CFE60EFA62A}"/>
              </a:ext>
            </a:extLst>
          </p:cNvPr>
          <p:cNvSpPr>
            <a:spLocks noChangeAspect="1"/>
          </p:cNvSpPr>
          <p:nvPr/>
        </p:nvSpPr>
        <p:spPr>
          <a:xfrm>
            <a:off x="975466" y="2978645"/>
            <a:ext cx="704252" cy="7042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5FC99B-EA6D-40C1-856D-2F86F532EFF0}"/>
              </a:ext>
            </a:extLst>
          </p:cNvPr>
          <p:cNvSpPr>
            <a:spLocks noChangeAspect="1"/>
          </p:cNvSpPr>
          <p:nvPr/>
        </p:nvSpPr>
        <p:spPr>
          <a:xfrm>
            <a:off x="2450246" y="3147008"/>
            <a:ext cx="627559" cy="627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60%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55A22E-6FF6-4178-B497-4EEE7B892102}"/>
              </a:ext>
            </a:extLst>
          </p:cNvPr>
          <p:cNvSpPr>
            <a:spLocks noChangeAspect="1"/>
          </p:cNvSpPr>
          <p:nvPr/>
        </p:nvSpPr>
        <p:spPr>
          <a:xfrm>
            <a:off x="1679718" y="4013705"/>
            <a:ext cx="604274" cy="6042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66826F-AAF0-9B49-B9C4-E7C6C4AA868E}"/>
              </a:ext>
            </a:extLst>
          </p:cNvPr>
          <p:cNvSpPr txBox="1"/>
          <p:nvPr/>
        </p:nvSpPr>
        <p:spPr>
          <a:xfrm>
            <a:off x="5637747" y="1445206"/>
            <a:ext cx="2426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84%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patients considered injectable or IV medications to be burdensome *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EBB462BC-67C4-B94D-A37B-D80160899B02}"/>
              </a:ext>
            </a:extLst>
          </p:cNvPr>
          <p:cNvGraphicFramePr/>
          <p:nvPr/>
        </p:nvGraphicFramePr>
        <p:xfrm>
          <a:off x="4083411" y="1166701"/>
          <a:ext cx="1674168" cy="140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972D2B36-0192-8644-BEAB-3E8930A731C8}"/>
              </a:ext>
            </a:extLst>
          </p:cNvPr>
          <p:cNvGraphicFramePr/>
          <p:nvPr/>
        </p:nvGraphicFramePr>
        <p:xfrm>
          <a:off x="8002368" y="1103973"/>
          <a:ext cx="1420403" cy="151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A7DD5C06-D914-4246-97ED-D7CF848CB2FD}"/>
              </a:ext>
            </a:extLst>
          </p:cNvPr>
          <p:cNvSpPr txBox="1"/>
          <p:nvPr/>
        </p:nvSpPr>
        <p:spPr>
          <a:xfrm>
            <a:off x="9429822" y="1447211"/>
            <a:ext cx="2446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patients had discontinued treatment with an injectable or IV medication 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4298F7-DFDB-42AE-9CA6-AC5AC311A864}"/>
              </a:ext>
            </a:extLst>
          </p:cNvPr>
          <p:cNvSpPr txBox="1">
            <a:spLocks/>
          </p:cNvSpPr>
          <p:nvPr/>
        </p:nvSpPr>
        <p:spPr>
          <a:xfrm>
            <a:off x="4925217" y="1033400"/>
            <a:ext cx="221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HOWEVER…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923C4A-6666-4CFA-A38C-859DD2827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00084" y="980286"/>
            <a:ext cx="1098570" cy="10985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BA0F8E-06AD-5340-8BB0-4FD0E6498678}"/>
              </a:ext>
            </a:extLst>
          </p:cNvPr>
          <p:cNvSpPr txBox="1"/>
          <p:nvPr/>
        </p:nvSpPr>
        <p:spPr>
          <a:xfrm>
            <a:off x="781516" y="2719680"/>
            <a:ext cx="1217649" cy="322394"/>
          </a:xfrm>
          <a:prstGeom prst="rect">
            <a:avLst/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lvl="0">
              <a:spcBef>
                <a:spcPts val="600"/>
              </a:spcBef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Effectiveness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A7DE7-388B-5743-A3E5-359AFC0D397B}"/>
              </a:ext>
            </a:extLst>
          </p:cNvPr>
          <p:cNvSpPr txBox="1">
            <a:spLocks/>
          </p:cNvSpPr>
          <p:nvPr/>
        </p:nvSpPr>
        <p:spPr>
          <a:xfrm>
            <a:off x="2213045" y="2867903"/>
            <a:ext cx="1217649" cy="322394"/>
          </a:xfrm>
          <a:prstGeom prst="rect">
            <a:avLst/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lvl="0">
              <a:spcBef>
                <a:spcPts val="600"/>
              </a:spcBef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Convenience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3033AA-95FF-2943-9784-5A191138C921}"/>
              </a:ext>
            </a:extLst>
          </p:cNvPr>
          <p:cNvSpPr txBox="1">
            <a:spLocks/>
          </p:cNvSpPr>
          <p:nvPr/>
        </p:nvSpPr>
        <p:spPr>
          <a:xfrm>
            <a:off x="1672039" y="3731277"/>
            <a:ext cx="979365" cy="322394"/>
          </a:xfrm>
          <a:prstGeom prst="rect">
            <a:avLst/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lvl="0">
              <a:spcBef>
                <a:spcPts val="600"/>
              </a:spcBef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2521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B0208FD-A75B-49C8-8023-3D22E5270068}"/>
              </a:ext>
            </a:extLst>
          </p:cNvPr>
          <p:cNvGrpSpPr/>
          <p:nvPr/>
        </p:nvGrpSpPr>
        <p:grpSpPr>
          <a:xfrm>
            <a:off x="199198" y="1185882"/>
            <a:ext cx="11569529" cy="4690477"/>
            <a:chOff x="199198" y="1185882"/>
            <a:chExt cx="11569529" cy="469047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D0829B-7FD2-472C-9983-A6B89D3AB8B4}"/>
                </a:ext>
              </a:extLst>
            </p:cNvPr>
            <p:cNvSpPr/>
            <p:nvPr/>
          </p:nvSpPr>
          <p:spPr>
            <a:xfrm>
              <a:off x="199198" y="1296958"/>
              <a:ext cx="1576653" cy="4579401"/>
            </a:xfrm>
            <a:custGeom>
              <a:avLst/>
              <a:gdLst>
                <a:gd name="connsiteX0" fmla="*/ 172380 w 1576653"/>
                <a:gd name="connsiteY0" fmla="*/ 3388102 h 4579401"/>
                <a:gd name="connsiteX1" fmla="*/ 180601 w 1576653"/>
                <a:gd name="connsiteY1" fmla="*/ 3426469 h 4579401"/>
                <a:gd name="connsiteX2" fmla="*/ 229016 w 1576653"/>
                <a:gd name="connsiteY2" fmla="*/ 3470316 h 4579401"/>
                <a:gd name="connsiteX3" fmla="*/ 229016 w 1576653"/>
                <a:gd name="connsiteY3" fmla="*/ 3441998 h 4579401"/>
                <a:gd name="connsiteX4" fmla="*/ 208006 w 1576653"/>
                <a:gd name="connsiteY4" fmla="*/ 3421901 h 4579401"/>
                <a:gd name="connsiteX5" fmla="*/ 172380 w 1576653"/>
                <a:gd name="connsiteY5" fmla="*/ 3388102 h 4579401"/>
                <a:gd name="connsiteX6" fmla="*/ 1422251 w 1576653"/>
                <a:gd name="connsiteY6" fmla="*/ 3181428 h 4579401"/>
                <a:gd name="connsiteX7" fmla="*/ 1403753 w 1576653"/>
                <a:gd name="connsiteY7" fmla="*/ 3184396 h 4579401"/>
                <a:gd name="connsiteX8" fmla="*/ 1397358 w 1576653"/>
                <a:gd name="connsiteY8" fmla="*/ 3283052 h 4579401"/>
                <a:gd name="connsiteX9" fmla="*/ 1383656 w 1576653"/>
                <a:gd name="connsiteY9" fmla="*/ 3346082 h 4579401"/>
                <a:gd name="connsiteX10" fmla="*/ 1383656 w 1576653"/>
                <a:gd name="connsiteY10" fmla="*/ 3357044 h 4579401"/>
                <a:gd name="connsiteX11" fmla="*/ 1403753 w 1576653"/>
                <a:gd name="connsiteY11" fmla="*/ 3332380 h 4579401"/>
                <a:gd name="connsiteX12" fmla="*/ 1417455 w 1576653"/>
                <a:gd name="connsiteY12" fmla="*/ 3278485 h 4579401"/>
                <a:gd name="connsiteX13" fmla="*/ 1431157 w 1576653"/>
                <a:gd name="connsiteY13" fmla="*/ 3193531 h 4579401"/>
                <a:gd name="connsiteX14" fmla="*/ 1422251 w 1576653"/>
                <a:gd name="connsiteY14" fmla="*/ 3181428 h 4579401"/>
                <a:gd name="connsiteX15" fmla="*/ 1319713 w 1576653"/>
                <a:gd name="connsiteY15" fmla="*/ 2183221 h 4579401"/>
                <a:gd name="connsiteX16" fmla="*/ 1312405 w 1576653"/>
                <a:gd name="connsiteY16" fmla="*/ 2214279 h 4579401"/>
                <a:gd name="connsiteX17" fmla="*/ 1306924 w 1576653"/>
                <a:gd name="connsiteY17" fmla="*/ 2521209 h 4579401"/>
                <a:gd name="connsiteX18" fmla="*/ 1340722 w 1576653"/>
                <a:gd name="connsiteY18" fmla="*/ 2810783 h 4579401"/>
                <a:gd name="connsiteX19" fmla="*/ 1340722 w 1576653"/>
                <a:gd name="connsiteY19" fmla="*/ 2926794 h 4579401"/>
                <a:gd name="connsiteX20" fmla="*/ 1354425 w 1576653"/>
                <a:gd name="connsiteY20" fmla="*/ 3023623 h 4579401"/>
                <a:gd name="connsiteX21" fmla="*/ 1396445 w 1576653"/>
                <a:gd name="connsiteY21" fmla="*/ 2976123 h 4579401"/>
                <a:gd name="connsiteX22" fmla="*/ 1389137 w 1576653"/>
                <a:gd name="connsiteY22" fmla="*/ 2976123 h 4579401"/>
                <a:gd name="connsiteX23" fmla="*/ 1378176 w 1576653"/>
                <a:gd name="connsiteY23" fmla="*/ 2952372 h 4579401"/>
                <a:gd name="connsiteX24" fmla="*/ 1389137 w 1576653"/>
                <a:gd name="connsiteY24" fmla="*/ 2861024 h 4579401"/>
                <a:gd name="connsiteX25" fmla="*/ 1389137 w 1576653"/>
                <a:gd name="connsiteY25" fmla="*/ 2779724 h 4579401"/>
                <a:gd name="connsiteX26" fmla="*/ 1383656 w 1576653"/>
                <a:gd name="connsiteY26" fmla="*/ 2654577 h 4579401"/>
                <a:gd name="connsiteX27" fmla="*/ 1368127 w 1576653"/>
                <a:gd name="connsiteY27" fmla="*/ 2598855 h 4579401"/>
                <a:gd name="connsiteX28" fmla="*/ 1362646 w 1576653"/>
                <a:gd name="connsiteY28" fmla="*/ 2565056 h 4579401"/>
                <a:gd name="connsiteX29" fmla="*/ 1362646 w 1576653"/>
                <a:gd name="connsiteY29" fmla="*/ 2537652 h 4579401"/>
                <a:gd name="connsiteX30" fmla="*/ 1352598 w 1576653"/>
                <a:gd name="connsiteY30" fmla="*/ 2441736 h 4579401"/>
                <a:gd name="connsiteX31" fmla="*/ 1347117 w 1576653"/>
                <a:gd name="connsiteY31" fmla="*/ 2401543 h 4579401"/>
                <a:gd name="connsiteX32" fmla="*/ 1354425 w 1576653"/>
                <a:gd name="connsiteY32" fmla="*/ 2337599 h 4579401"/>
                <a:gd name="connsiteX33" fmla="*/ 1340722 w 1576653"/>
                <a:gd name="connsiteY33" fmla="*/ 2274569 h 4579401"/>
                <a:gd name="connsiteX34" fmla="*/ 1319713 w 1576653"/>
                <a:gd name="connsiteY34" fmla="*/ 2183221 h 4579401"/>
                <a:gd name="connsiteX35" fmla="*/ 349596 w 1576653"/>
                <a:gd name="connsiteY35" fmla="*/ 1756624 h 4579401"/>
                <a:gd name="connsiteX36" fmla="*/ 342287 w 1576653"/>
                <a:gd name="connsiteY36" fmla="*/ 1847973 h 4579401"/>
                <a:gd name="connsiteX37" fmla="*/ 328586 w 1576653"/>
                <a:gd name="connsiteY37" fmla="*/ 1946629 h 4579401"/>
                <a:gd name="connsiteX38" fmla="*/ 328586 w 1576653"/>
                <a:gd name="connsiteY38" fmla="*/ 2009659 h 4579401"/>
                <a:gd name="connsiteX39" fmla="*/ 323104 w 1576653"/>
                <a:gd name="connsiteY39" fmla="*/ 2084565 h 4579401"/>
                <a:gd name="connsiteX40" fmla="*/ 289306 w 1576653"/>
                <a:gd name="connsiteY40" fmla="*/ 2157643 h 4579401"/>
                <a:gd name="connsiteX41" fmla="*/ 281085 w 1576653"/>
                <a:gd name="connsiteY41" fmla="*/ 2270002 h 4579401"/>
                <a:gd name="connsiteX42" fmla="*/ 265555 w 1576653"/>
                <a:gd name="connsiteY42" fmla="*/ 2361350 h 4579401"/>
                <a:gd name="connsiteX43" fmla="*/ 263500 w 1576653"/>
                <a:gd name="connsiteY43" fmla="*/ 2396519 h 4579401"/>
                <a:gd name="connsiteX44" fmla="*/ 261079 w 1576653"/>
                <a:gd name="connsiteY44" fmla="*/ 2410327 h 4579401"/>
                <a:gd name="connsiteX45" fmla="*/ 247286 w 1576653"/>
                <a:gd name="connsiteY45" fmla="*/ 2438082 h 4579401"/>
                <a:gd name="connsiteX46" fmla="*/ 257334 w 1576653"/>
                <a:gd name="connsiteY46" fmla="*/ 2431688 h 4579401"/>
                <a:gd name="connsiteX47" fmla="*/ 261079 w 1576653"/>
                <a:gd name="connsiteY47" fmla="*/ 2410327 h 4579401"/>
                <a:gd name="connsiteX48" fmla="*/ 265898 w 1576653"/>
                <a:gd name="connsiteY48" fmla="*/ 2400630 h 4579401"/>
                <a:gd name="connsiteX49" fmla="*/ 272863 w 1576653"/>
                <a:gd name="connsiteY49" fmla="*/ 2387840 h 4579401"/>
                <a:gd name="connsiteX50" fmla="*/ 278344 w 1576653"/>
                <a:gd name="connsiteY50" fmla="*/ 2387840 h 4579401"/>
                <a:gd name="connsiteX51" fmla="*/ 307575 w 1576653"/>
                <a:gd name="connsiteY51" fmla="*/ 2351301 h 4579401"/>
                <a:gd name="connsiteX52" fmla="*/ 315797 w 1576653"/>
                <a:gd name="connsiteY52" fmla="*/ 2282790 h 4579401"/>
                <a:gd name="connsiteX53" fmla="*/ 367865 w 1576653"/>
                <a:gd name="connsiteY53" fmla="*/ 2164951 h 4579401"/>
                <a:gd name="connsiteX54" fmla="*/ 409885 w 1576653"/>
                <a:gd name="connsiteY54" fmla="*/ 2118364 h 4579401"/>
                <a:gd name="connsiteX55" fmla="*/ 417193 w 1576653"/>
                <a:gd name="connsiteY55" fmla="*/ 2055333 h 4579401"/>
                <a:gd name="connsiteX56" fmla="*/ 417193 w 1576653"/>
                <a:gd name="connsiteY56" fmla="*/ 1984996 h 4579401"/>
                <a:gd name="connsiteX57" fmla="*/ 393443 w 1576653"/>
                <a:gd name="connsiteY57" fmla="*/ 1837925 h 4579401"/>
                <a:gd name="connsiteX58" fmla="*/ 349596 w 1576653"/>
                <a:gd name="connsiteY58" fmla="*/ 1756624 h 4579401"/>
                <a:gd name="connsiteX59" fmla="*/ 978070 w 1576653"/>
                <a:gd name="connsiteY59" fmla="*/ 0 h 4579401"/>
                <a:gd name="connsiteX60" fmla="*/ 1262163 w 1576653"/>
                <a:gd name="connsiteY60" fmla="*/ 547175 h 4579401"/>
                <a:gd name="connsiteX61" fmla="*/ 1262163 w 1576653"/>
                <a:gd name="connsiteY61" fmla="*/ 977425 h 4579401"/>
                <a:gd name="connsiteX62" fmla="*/ 1400099 w 1576653"/>
                <a:gd name="connsiteY62" fmla="*/ 1037715 h 4579401"/>
                <a:gd name="connsiteX63" fmla="*/ 1342550 w 1576653"/>
                <a:gd name="connsiteY63" fmla="*/ 1057812 h 4579401"/>
                <a:gd name="connsiteX64" fmla="*/ 1459475 w 1576653"/>
                <a:gd name="connsiteY64" fmla="*/ 1130890 h 4579401"/>
                <a:gd name="connsiteX65" fmla="*/ 1511544 w 1576653"/>
                <a:gd name="connsiteY65" fmla="*/ 1313587 h 4579401"/>
                <a:gd name="connsiteX66" fmla="*/ 1540775 w 1576653"/>
                <a:gd name="connsiteY66" fmla="*/ 1716432 h 4579401"/>
                <a:gd name="connsiteX67" fmla="*/ 1559044 w 1576653"/>
                <a:gd name="connsiteY67" fmla="*/ 2036150 h 4579401"/>
                <a:gd name="connsiteX68" fmla="*/ 1567266 w 1576653"/>
                <a:gd name="connsiteY68" fmla="*/ 2106489 h 4579401"/>
                <a:gd name="connsiteX69" fmla="*/ 1561785 w 1576653"/>
                <a:gd name="connsiteY69" fmla="*/ 2197836 h 4579401"/>
                <a:gd name="connsiteX70" fmla="*/ 1561785 w 1576653"/>
                <a:gd name="connsiteY70" fmla="*/ 2312935 h 4579401"/>
                <a:gd name="connsiteX71" fmla="*/ 1574574 w 1576653"/>
                <a:gd name="connsiteY71" fmla="*/ 2460006 h 4579401"/>
                <a:gd name="connsiteX72" fmla="*/ 1559044 w 1576653"/>
                <a:gd name="connsiteY72" fmla="*/ 2666452 h 4579401"/>
                <a:gd name="connsiteX73" fmla="*/ 1564526 w 1576653"/>
                <a:gd name="connsiteY73" fmla="*/ 2732223 h 4579401"/>
                <a:gd name="connsiteX74" fmla="*/ 1574574 w 1576653"/>
                <a:gd name="connsiteY74" fmla="*/ 2839100 h 4579401"/>
                <a:gd name="connsiteX75" fmla="*/ 1561785 w 1576653"/>
                <a:gd name="connsiteY75" fmla="*/ 2920400 h 4579401"/>
                <a:gd name="connsiteX76" fmla="*/ 1535294 w 1576653"/>
                <a:gd name="connsiteY76" fmla="*/ 3006267 h 4579401"/>
                <a:gd name="connsiteX77" fmla="*/ 1521592 w 1576653"/>
                <a:gd name="connsiteY77" fmla="*/ 3006267 h 4579401"/>
                <a:gd name="connsiteX78" fmla="*/ 1550823 w 1576653"/>
                <a:gd name="connsiteY78" fmla="*/ 3178915 h 4579401"/>
                <a:gd name="connsiteX79" fmla="*/ 1552650 w 1576653"/>
                <a:gd name="connsiteY79" fmla="*/ 3231898 h 4579401"/>
                <a:gd name="connsiteX80" fmla="*/ 1507890 w 1576653"/>
                <a:gd name="connsiteY80" fmla="*/ 3372573 h 4579401"/>
                <a:gd name="connsiteX81" fmla="*/ 1467697 w 1576653"/>
                <a:gd name="connsiteY81" fmla="*/ 3419161 h 4579401"/>
                <a:gd name="connsiteX82" fmla="*/ 1396445 w 1576653"/>
                <a:gd name="connsiteY82" fmla="*/ 3503201 h 4579401"/>
                <a:gd name="connsiteX83" fmla="*/ 1396445 w 1576653"/>
                <a:gd name="connsiteY83" fmla="*/ 3527865 h 4579401"/>
                <a:gd name="connsiteX84" fmla="*/ 1396445 w 1576653"/>
                <a:gd name="connsiteY84" fmla="*/ 3674022 h 4579401"/>
                <a:gd name="connsiteX85" fmla="*/ 1437551 w 1576653"/>
                <a:gd name="connsiteY85" fmla="*/ 3832968 h 4579401"/>
                <a:gd name="connsiteX86" fmla="*/ 1459475 w 1576653"/>
                <a:gd name="connsiteY86" fmla="*/ 4101532 h 4579401"/>
                <a:gd name="connsiteX87" fmla="*/ 1489620 w 1576653"/>
                <a:gd name="connsiteY87" fmla="*/ 4247689 h 4579401"/>
                <a:gd name="connsiteX88" fmla="*/ 1544429 w 1576653"/>
                <a:gd name="connsiteY88" fmla="*/ 4414856 h 4579401"/>
                <a:gd name="connsiteX89" fmla="*/ 1566699 w 1576653"/>
                <a:gd name="connsiteY89" fmla="*/ 4498682 h 4579401"/>
                <a:gd name="connsiteX90" fmla="*/ 1576653 w 1576653"/>
                <a:gd name="connsiteY90" fmla="*/ 4579401 h 4579401"/>
                <a:gd name="connsiteX91" fmla="*/ 1215442 w 1576653"/>
                <a:gd name="connsiteY91" fmla="*/ 4579401 h 4579401"/>
                <a:gd name="connsiteX92" fmla="*/ 1194566 w 1576653"/>
                <a:gd name="connsiteY92" fmla="*/ 4512598 h 4579401"/>
                <a:gd name="connsiteX93" fmla="*/ 1148892 w 1576653"/>
                <a:gd name="connsiteY93" fmla="*/ 4329902 h 4579401"/>
                <a:gd name="connsiteX94" fmla="*/ 1105045 w 1576653"/>
                <a:gd name="connsiteY94" fmla="*/ 4221198 h 4579401"/>
                <a:gd name="connsiteX95" fmla="*/ 1038361 w 1576653"/>
                <a:gd name="connsiteY95" fmla="*/ 4022973 h 4579401"/>
                <a:gd name="connsiteX96" fmla="*/ 1002735 w 1576653"/>
                <a:gd name="connsiteY96" fmla="*/ 3889604 h 4579401"/>
                <a:gd name="connsiteX97" fmla="*/ 935137 w 1576653"/>
                <a:gd name="connsiteY97" fmla="*/ 3709648 h 4579401"/>
                <a:gd name="connsiteX98" fmla="*/ 843789 w 1576653"/>
                <a:gd name="connsiteY98" fmla="*/ 3445652 h 4579401"/>
                <a:gd name="connsiteX99" fmla="*/ 752441 w 1576653"/>
                <a:gd name="connsiteY99" fmla="*/ 3184396 h 4579401"/>
                <a:gd name="connsiteX100" fmla="*/ 728690 w 1576653"/>
                <a:gd name="connsiteY100" fmla="*/ 3330553 h 4579401"/>
                <a:gd name="connsiteX101" fmla="*/ 728690 w 1576653"/>
                <a:gd name="connsiteY101" fmla="*/ 3513250 h 4579401"/>
                <a:gd name="connsiteX102" fmla="*/ 721383 w 1576653"/>
                <a:gd name="connsiteY102" fmla="*/ 3704167 h 4579401"/>
                <a:gd name="connsiteX103" fmla="*/ 712248 w 1576653"/>
                <a:gd name="connsiteY103" fmla="*/ 4022973 h 4579401"/>
                <a:gd name="connsiteX104" fmla="*/ 701286 w 1576653"/>
                <a:gd name="connsiteY104" fmla="*/ 4192880 h 4579401"/>
                <a:gd name="connsiteX105" fmla="*/ 713161 w 1576653"/>
                <a:gd name="connsiteY105" fmla="*/ 4325335 h 4579401"/>
                <a:gd name="connsiteX106" fmla="*/ 719556 w 1576653"/>
                <a:gd name="connsiteY106" fmla="*/ 4496156 h 4579401"/>
                <a:gd name="connsiteX107" fmla="*/ 721953 w 1576653"/>
                <a:gd name="connsiteY107" fmla="*/ 4576200 h 4579401"/>
                <a:gd name="connsiteX108" fmla="*/ 721967 w 1576653"/>
                <a:gd name="connsiteY108" fmla="*/ 4579401 h 4579401"/>
                <a:gd name="connsiteX109" fmla="*/ 368715 w 1576653"/>
                <a:gd name="connsiteY109" fmla="*/ 4579401 h 4579401"/>
                <a:gd name="connsiteX110" fmla="*/ 357360 w 1576653"/>
                <a:gd name="connsiteY110" fmla="*/ 4541716 h 4579401"/>
                <a:gd name="connsiteX111" fmla="*/ 344114 w 1576653"/>
                <a:gd name="connsiteY111" fmla="*/ 4494329 h 4579401"/>
                <a:gd name="connsiteX112" fmla="*/ 335893 w 1576653"/>
                <a:gd name="connsiteY112" fmla="*/ 4389278 h 4579401"/>
                <a:gd name="connsiteX113" fmla="*/ 320364 w 1576653"/>
                <a:gd name="connsiteY113" fmla="*/ 4315286 h 4579401"/>
                <a:gd name="connsiteX114" fmla="*/ 337721 w 1576653"/>
                <a:gd name="connsiteY114" fmla="*/ 4245861 h 4579401"/>
                <a:gd name="connsiteX115" fmla="*/ 344114 w 1576653"/>
                <a:gd name="connsiteY115" fmla="*/ 4169129 h 4579401"/>
                <a:gd name="connsiteX116" fmla="*/ 333153 w 1576653"/>
                <a:gd name="connsiteY116" fmla="*/ 4069559 h 4579401"/>
                <a:gd name="connsiteX117" fmla="*/ 315797 w 1576653"/>
                <a:gd name="connsiteY117" fmla="*/ 3958115 h 4579401"/>
                <a:gd name="connsiteX118" fmla="*/ 304835 w 1576653"/>
                <a:gd name="connsiteY118" fmla="*/ 3879556 h 4579401"/>
                <a:gd name="connsiteX119" fmla="*/ 290219 w 1576653"/>
                <a:gd name="connsiteY119" fmla="*/ 3761716 h 4579401"/>
                <a:gd name="connsiteX120" fmla="*/ 270123 w 1576653"/>
                <a:gd name="connsiteY120" fmla="*/ 3642050 h 4579401"/>
                <a:gd name="connsiteX121" fmla="*/ 237237 w 1576653"/>
                <a:gd name="connsiteY121" fmla="*/ 3530605 h 4579401"/>
                <a:gd name="connsiteX122" fmla="*/ 229930 w 1576653"/>
                <a:gd name="connsiteY122" fmla="*/ 3505028 h 4579401"/>
                <a:gd name="connsiteX123" fmla="*/ 156851 w 1576653"/>
                <a:gd name="connsiteY123" fmla="*/ 3464835 h 4579401"/>
                <a:gd name="connsiteX124" fmla="*/ 107523 w 1576653"/>
                <a:gd name="connsiteY124" fmla="*/ 3404545 h 4579401"/>
                <a:gd name="connsiteX125" fmla="*/ 74638 w 1576653"/>
                <a:gd name="connsiteY125" fmla="*/ 3353390 h 4579401"/>
                <a:gd name="connsiteX126" fmla="*/ 47233 w 1576653"/>
                <a:gd name="connsiteY126" fmla="*/ 3262042 h 4579401"/>
                <a:gd name="connsiteX127" fmla="*/ 28050 w 1576653"/>
                <a:gd name="connsiteY127" fmla="*/ 3105837 h 4579401"/>
                <a:gd name="connsiteX128" fmla="*/ 3386 w 1576653"/>
                <a:gd name="connsiteY128" fmla="*/ 3095789 h 4579401"/>
                <a:gd name="connsiteX129" fmla="*/ 3386 w 1576653"/>
                <a:gd name="connsiteY129" fmla="*/ 3014489 h 4579401"/>
                <a:gd name="connsiteX130" fmla="*/ 8867 w 1576653"/>
                <a:gd name="connsiteY130" fmla="*/ 2748665 h 4579401"/>
                <a:gd name="connsiteX131" fmla="*/ 21656 w 1576653"/>
                <a:gd name="connsiteY131" fmla="*/ 2539478 h 4579401"/>
                <a:gd name="connsiteX132" fmla="*/ 61849 w 1576653"/>
                <a:gd name="connsiteY132" fmla="*/ 2275482 h 4579401"/>
                <a:gd name="connsiteX133" fmla="*/ 61849 w 1576653"/>
                <a:gd name="connsiteY133" fmla="*/ 2231635 h 4579401"/>
                <a:gd name="connsiteX134" fmla="*/ 61849 w 1576653"/>
                <a:gd name="connsiteY134" fmla="*/ 2184134 h 4579401"/>
                <a:gd name="connsiteX135" fmla="*/ 45406 w 1576653"/>
                <a:gd name="connsiteY135" fmla="*/ 2136633 h 4579401"/>
                <a:gd name="connsiteX136" fmla="*/ 61849 w 1576653"/>
                <a:gd name="connsiteY136" fmla="*/ 2069035 h 4579401"/>
                <a:gd name="connsiteX137" fmla="*/ 56368 w 1576653"/>
                <a:gd name="connsiteY137" fmla="*/ 1984996 h 4579401"/>
                <a:gd name="connsiteX138" fmla="*/ 56368 w 1576653"/>
                <a:gd name="connsiteY138" fmla="*/ 1802299 h 4579401"/>
                <a:gd name="connsiteX139" fmla="*/ 81945 w 1576653"/>
                <a:gd name="connsiteY139" fmla="*/ 1552919 h 4579401"/>
                <a:gd name="connsiteX140" fmla="*/ 101128 w 1576653"/>
                <a:gd name="connsiteY140" fmla="*/ 1395800 h 4579401"/>
                <a:gd name="connsiteX141" fmla="*/ 127620 w 1576653"/>
                <a:gd name="connsiteY141" fmla="*/ 1266999 h 4579401"/>
                <a:gd name="connsiteX142" fmla="*/ 291133 w 1576653"/>
                <a:gd name="connsiteY142" fmla="*/ 1119015 h 4579401"/>
                <a:gd name="connsiteX143" fmla="*/ 230843 w 1576653"/>
                <a:gd name="connsiteY143" fmla="*/ 1127237 h 4579401"/>
                <a:gd name="connsiteX144" fmla="*/ 334066 w 1576653"/>
                <a:gd name="connsiteY144" fmla="*/ 1035888 h 4579401"/>
                <a:gd name="connsiteX145" fmla="*/ 242718 w 1576653"/>
                <a:gd name="connsiteY145" fmla="*/ 1055985 h 4579401"/>
                <a:gd name="connsiteX146" fmla="*/ 355990 w 1576653"/>
                <a:gd name="connsiteY146" fmla="*/ 997521 h 4579401"/>
                <a:gd name="connsiteX147" fmla="*/ 447338 w 1576653"/>
                <a:gd name="connsiteY147" fmla="*/ 913482 h 4579401"/>
                <a:gd name="connsiteX148" fmla="*/ 483877 w 1576653"/>
                <a:gd name="connsiteY148" fmla="*/ 748141 h 4579401"/>
                <a:gd name="connsiteX149" fmla="*/ 515849 w 1576653"/>
                <a:gd name="connsiteY149" fmla="*/ 449433 h 4579401"/>
                <a:gd name="connsiteX150" fmla="*/ 698546 w 1576653"/>
                <a:gd name="connsiteY150" fmla="*/ 84040 h 4579401"/>
                <a:gd name="connsiteX151" fmla="*/ 830087 w 1576653"/>
                <a:gd name="connsiteY151" fmla="*/ 40193 h 4579401"/>
                <a:gd name="connsiteX152" fmla="*/ 978070 w 1576653"/>
                <a:gd name="connsiteY152" fmla="*/ 0 h 457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76653" h="4579401">
                  <a:moveTo>
                    <a:pt x="172380" y="3388102"/>
                  </a:moveTo>
                  <a:cubicBezTo>
                    <a:pt x="171211" y="3401430"/>
                    <a:pt x="174076" y="3414794"/>
                    <a:pt x="180601" y="3426469"/>
                  </a:cubicBezTo>
                  <a:cubicBezTo>
                    <a:pt x="194626" y="3443259"/>
                    <a:pt x="210921" y="3458021"/>
                    <a:pt x="229016" y="3470316"/>
                  </a:cubicBezTo>
                  <a:cubicBezTo>
                    <a:pt x="229016" y="3461181"/>
                    <a:pt x="236324" y="3443825"/>
                    <a:pt x="229016" y="3441998"/>
                  </a:cubicBezTo>
                  <a:cubicBezTo>
                    <a:pt x="221708" y="3440171"/>
                    <a:pt x="214400" y="3430122"/>
                    <a:pt x="208006" y="3421901"/>
                  </a:cubicBezTo>
                  <a:cubicBezTo>
                    <a:pt x="196799" y="3409953"/>
                    <a:pt x="184903" y="3398663"/>
                    <a:pt x="172380" y="3388102"/>
                  </a:cubicBezTo>
                  <a:close/>
                  <a:moveTo>
                    <a:pt x="1422251" y="3181428"/>
                  </a:moveTo>
                  <a:cubicBezTo>
                    <a:pt x="1416542" y="3178916"/>
                    <a:pt x="1409234" y="3178916"/>
                    <a:pt x="1403753" y="3184396"/>
                  </a:cubicBezTo>
                  <a:cubicBezTo>
                    <a:pt x="1395057" y="3216524"/>
                    <a:pt x="1392882" y="3250066"/>
                    <a:pt x="1397358" y="3283052"/>
                  </a:cubicBezTo>
                  <a:cubicBezTo>
                    <a:pt x="1397094" y="3304774"/>
                    <a:pt x="1392435" y="3326214"/>
                    <a:pt x="1383656" y="3346082"/>
                  </a:cubicBezTo>
                  <a:cubicBezTo>
                    <a:pt x="1384104" y="3349718"/>
                    <a:pt x="1384104" y="3353409"/>
                    <a:pt x="1383656" y="3357044"/>
                  </a:cubicBezTo>
                  <a:lnTo>
                    <a:pt x="1403753" y="3332380"/>
                  </a:lnTo>
                  <a:cubicBezTo>
                    <a:pt x="1412166" y="3315618"/>
                    <a:pt x="1416834" y="3297230"/>
                    <a:pt x="1417455" y="3278485"/>
                  </a:cubicBezTo>
                  <a:cubicBezTo>
                    <a:pt x="1419282" y="3261129"/>
                    <a:pt x="1429330" y="3202666"/>
                    <a:pt x="1431157" y="3193531"/>
                  </a:cubicBezTo>
                  <a:cubicBezTo>
                    <a:pt x="1432071" y="3188964"/>
                    <a:pt x="1427960" y="3183940"/>
                    <a:pt x="1422251" y="3181428"/>
                  </a:cubicBezTo>
                  <a:close/>
                  <a:moveTo>
                    <a:pt x="1319713" y="2183221"/>
                  </a:moveTo>
                  <a:lnTo>
                    <a:pt x="1312405" y="2214279"/>
                  </a:lnTo>
                  <a:cubicBezTo>
                    <a:pt x="1306924" y="2247165"/>
                    <a:pt x="1306924" y="2485583"/>
                    <a:pt x="1306924" y="2521209"/>
                  </a:cubicBezTo>
                  <a:cubicBezTo>
                    <a:pt x="1340722" y="2566883"/>
                    <a:pt x="1332501" y="2768762"/>
                    <a:pt x="1340722" y="2810783"/>
                  </a:cubicBezTo>
                  <a:cubicBezTo>
                    <a:pt x="1348944" y="2852803"/>
                    <a:pt x="1336156" y="2890255"/>
                    <a:pt x="1340722" y="2926794"/>
                  </a:cubicBezTo>
                  <a:cubicBezTo>
                    <a:pt x="1345290" y="2963334"/>
                    <a:pt x="1354425" y="3005354"/>
                    <a:pt x="1354425" y="3023623"/>
                  </a:cubicBezTo>
                  <a:cubicBezTo>
                    <a:pt x="1365286" y="3005263"/>
                    <a:pt x="1379554" y="2989149"/>
                    <a:pt x="1396445" y="2976123"/>
                  </a:cubicBezTo>
                  <a:lnTo>
                    <a:pt x="1389137" y="2976123"/>
                  </a:lnTo>
                  <a:lnTo>
                    <a:pt x="1378176" y="2952372"/>
                  </a:lnTo>
                  <a:cubicBezTo>
                    <a:pt x="1389849" y="2923433"/>
                    <a:pt x="1393632" y="2891909"/>
                    <a:pt x="1389137" y="2861024"/>
                  </a:cubicBezTo>
                  <a:cubicBezTo>
                    <a:pt x="1387612" y="2833948"/>
                    <a:pt x="1387612" y="2806800"/>
                    <a:pt x="1389137" y="2779724"/>
                  </a:cubicBezTo>
                  <a:cubicBezTo>
                    <a:pt x="1394280" y="2737996"/>
                    <a:pt x="1392426" y="2695702"/>
                    <a:pt x="1383656" y="2654577"/>
                  </a:cubicBezTo>
                  <a:cubicBezTo>
                    <a:pt x="1376531" y="2636600"/>
                    <a:pt x="1371324" y="2617928"/>
                    <a:pt x="1368127" y="2598855"/>
                  </a:cubicBezTo>
                  <a:cubicBezTo>
                    <a:pt x="1360116" y="2589501"/>
                    <a:pt x="1358006" y="2576457"/>
                    <a:pt x="1362646" y="2565056"/>
                  </a:cubicBezTo>
                  <a:lnTo>
                    <a:pt x="1362646" y="2537652"/>
                  </a:lnTo>
                  <a:cubicBezTo>
                    <a:pt x="1362820" y="2505405"/>
                    <a:pt x="1359450" y="2473242"/>
                    <a:pt x="1352598" y="2441736"/>
                  </a:cubicBezTo>
                  <a:cubicBezTo>
                    <a:pt x="1346258" y="2429349"/>
                    <a:pt x="1344322" y="2415172"/>
                    <a:pt x="1347117" y="2401543"/>
                  </a:cubicBezTo>
                  <a:cubicBezTo>
                    <a:pt x="1345172" y="2379957"/>
                    <a:pt x="1347656" y="2358189"/>
                    <a:pt x="1354425" y="2337599"/>
                  </a:cubicBezTo>
                  <a:cubicBezTo>
                    <a:pt x="1351684" y="2315676"/>
                    <a:pt x="1340722" y="2299233"/>
                    <a:pt x="1340722" y="2274569"/>
                  </a:cubicBezTo>
                  <a:cubicBezTo>
                    <a:pt x="1336302" y="2243584"/>
                    <a:pt x="1329277" y="2213027"/>
                    <a:pt x="1319713" y="2183221"/>
                  </a:cubicBezTo>
                  <a:close/>
                  <a:moveTo>
                    <a:pt x="349596" y="1756624"/>
                  </a:moveTo>
                  <a:lnTo>
                    <a:pt x="342287" y="1847973"/>
                  </a:lnTo>
                  <a:lnTo>
                    <a:pt x="328586" y="1946629"/>
                  </a:lnTo>
                  <a:lnTo>
                    <a:pt x="328586" y="2009659"/>
                  </a:lnTo>
                  <a:lnTo>
                    <a:pt x="323104" y="2084565"/>
                  </a:lnTo>
                  <a:lnTo>
                    <a:pt x="289306" y="2157643"/>
                  </a:lnTo>
                  <a:lnTo>
                    <a:pt x="281085" y="2270002"/>
                  </a:lnTo>
                  <a:cubicBezTo>
                    <a:pt x="270007" y="2299151"/>
                    <a:pt x="264731" y="2330182"/>
                    <a:pt x="265555" y="2361350"/>
                  </a:cubicBezTo>
                  <a:cubicBezTo>
                    <a:pt x="268296" y="2376879"/>
                    <a:pt x="266240" y="2386699"/>
                    <a:pt x="263500" y="2396519"/>
                  </a:cubicBezTo>
                  <a:lnTo>
                    <a:pt x="261079" y="2410327"/>
                  </a:lnTo>
                  <a:lnTo>
                    <a:pt x="247286" y="2438082"/>
                  </a:lnTo>
                  <a:lnTo>
                    <a:pt x="257334" y="2431688"/>
                  </a:lnTo>
                  <a:lnTo>
                    <a:pt x="261079" y="2410327"/>
                  </a:lnTo>
                  <a:lnTo>
                    <a:pt x="265898" y="2400630"/>
                  </a:lnTo>
                  <a:cubicBezTo>
                    <a:pt x="270351" y="2392180"/>
                    <a:pt x="272863" y="2387840"/>
                    <a:pt x="272863" y="2387840"/>
                  </a:cubicBezTo>
                  <a:lnTo>
                    <a:pt x="278344" y="2387840"/>
                  </a:lnTo>
                  <a:cubicBezTo>
                    <a:pt x="285704" y="2373928"/>
                    <a:pt x="295620" y="2361532"/>
                    <a:pt x="307575" y="2351301"/>
                  </a:cubicBezTo>
                  <a:cubicBezTo>
                    <a:pt x="334066" y="2327551"/>
                    <a:pt x="320364" y="2334859"/>
                    <a:pt x="315797" y="2282790"/>
                  </a:cubicBezTo>
                  <a:cubicBezTo>
                    <a:pt x="319883" y="2238897"/>
                    <a:pt x="338162" y="2197526"/>
                    <a:pt x="367865" y="2164951"/>
                  </a:cubicBezTo>
                  <a:cubicBezTo>
                    <a:pt x="377688" y="2146106"/>
                    <a:pt x="392150" y="2130074"/>
                    <a:pt x="409885" y="2118364"/>
                  </a:cubicBezTo>
                  <a:cubicBezTo>
                    <a:pt x="440943" y="2094613"/>
                    <a:pt x="417193" y="2055333"/>
                    <a:pt x="417193" y="2055333"/>
                  </a:cubicBezTo>
                  <a:cubicBezTo>
                    <a:pt x="417193" y="2055333"/>
                    <a:pt x="417193" y="2016054"/>
                    <a:pt x="417193" y="1984996"/>
                  </a:cubicBezTo>
                  <a:cubicBezTo>
                    <a:pt x="416970" y="1935037"/>
                    <a:pt x="408957" y="1885417"/>
                    <a:pt x="393443" y="1837925"/>
                  </a:cubicBezTo>
                  <a:cubicBezTo>
                    <a:pt x="379741" y="1809607"/>
                    <a:pt x="355076" y="1765760"/>
                    <a:pt x="349596" y="1756624"/>
                  </a:cubicBezTo>
                  <a:close/>
                  <a:moveTo>
                    <a:pt x="978070" y="0"/>
                  </a:moveTo>
                  <a:cubicBezTo>
                    <a:pt x="1136103" y="0"/>
                    <a:pt x="1237500" y="428423"/>
                    <a:pt x="1262163" y="547175"/>
                  </a:cubicBezTo>
                  <a:cubicBezTo>
                    <a:pt x="1270686" y="690465"/>
                    <a:pt x="1270686" y="834136"/>
                    <a:pt x="1262163" y="977425"/>
                  </a:cubicBezTo>
                  <a:cubicBezTo>
                    <a:pt x="1265817" y="1037715"/>
                    <a:pt x="1400099" y="1037715"/>
                    <a:pt x="1400099" y="1037715"/>
                  </a:cubicBezTo>
                  <a:cubicBezTo>
                    <a:pt x="1383199" y="1049718"/>
                    <a:pt x="1363249" y="1056688"/>
                    <a:pt x="1342550" y="1057812"/>
                  </a:cubicBezTo>
                  <a:cubicBezTo>
                    <a:pt x="1387118" y="1071806"/>
                    <a:pt x="1427367" y="1096964"/>
                    <a:pt x="1459475" y="1130890"/>
                  </a:cubicBezTo>
                  <a:cubicBezTo>
                    <a:pt x="1487337" y="1188293"/>
                    <a:pt x="1504958" y="1250118"/>
                    <a:pt x="1511544" y="1313587"/>
                  </a:cubicBezTo>
                  <a:cubicBezTo>
                    <a:pt x="1519765" y="1344645"/>
                    <a:pt x="1530727" y="1635131"/>
                    <a:pt x="1540775" y="1716432"/>
                  </a:cubicBezTo>
                  <a:cubicBezTo>
                    <a:pt x="1550823" y="1797732"/>
                    <a:pt x="1559044" y="2036150"/>
                    <a:pt x="1559044" y="2036150"/>
                  </a:cubicBezTo>
                  <a:lnTo>
                    <a:pt x="1567266" y="2106489"/>
                  </a:lnTo>
                  <a:cubicBezTo>
                    <a:pt x="1569870" y="2137044"/>
                    <a:pt x="1568025" y="2167810"/>
                    <a:pt x="1561785" y="2197836"/>
                  </a:cubicBezTo>
                  <a:cubicBezTo>
                    <a:pt x="1555829" y="2235975"/>
                    <a:pt x="1555829" y="2274797"/>
                    <a:pt x="1561785" y="2312935"/>
                  </a:cubicBezTo>
                  <a:cubicBezTo>
                    <a:pt x="1561785" y="2312935"/>
                    <a:pt x="1574574" y="2405197"/>
                    <a:pt x="1574574" y="2460006"/>
                  </a:cubicBezTo>
                  <a:cubicBezTo>
                    <a:pt x="1579004" y="2529210"/>
                    <a:pt x="1573779" y="2598690"/>
                    <a:pt x="1559044" y="2666452"/>
                  </a:cubicBezTo>
                  <a:cubicBezTo>
                    <a:pt x="1543516" y="2708473"/>
                    <a:pt x="1561785" y="2685635"/>
                    <a:pt x="1564526" y="2732223"/>
                  </a:cubicBezTo>
                  <a:cubicBezTo>
                    <a:pt x="1567266" y="2778811"/>
                    <a:pt x="1574574" y="2839100"/>
                    <a:pt x="1574574" y="2839100"/>
                  </a:cubicBezTo>
                  <a:cubicBezTo>
                    <a:pt x="1566015" y="2865345"/>
                    <a:pt x="1561694" y="2892795"/>
                    <a:pt x="1561785" y="2920400"/>
                  </a:cubicBezTo>
                  <a:cubicBezTo>
                    <a:pt x="1559520" y="2950646"/>
                    <a:pt x="1550467" y="2979996"/>
                    <a:pt x="1535294" y="3006267"/>
                  </a:cubicBezTo>
                  <a:cubicBezTo>
                    <a:pt x="1530799" y="3007428"/>
                    <a:pt x="1526087" y="3007428"/>
                    <a:pt x="1521592" y="3006267"/>
                  </a:cubicBezTo>
                  <a:cubicBezTo>
                    <a:pt x="1523419" y="3026364"/>
                    <a:pt x="1550823" y="3178915"/>
                    <a:pt x="1550823" y="3178915"/>
                  </a:cubicBezTo>
                  <a:cubicBezTo>
                    <a:pt x="1548238" y="3196546"/>
                    <a:pt x="1548860" y="3214486"/>
                    <a:pt x="1552650" y="3231898"/>
                  </a:cubicBezTo>
                  <a:cubicBezTo>
                    <a:pt x="1544429" y="3280659"/>
                    <a:pt x="1529357" y="3328023"/>
                    <a:pt x="1507890" y="3372573"/>
                  </a:cubicBezTo>
                  <a:cubicBezTo>
                    <a:pt x="1498755" y="3388102"/>
                    <a:pt x="1478659" y="3397237"/>
                    <a:pt x="1467697" y="3419161"/>
                  </a:cubicBezTo>
                  <a:cubicBezTo>
                    <a:pt x="1449180" y="3451215"/>
                    <a:pt x="1425046" y="3479688"/>
                    <a:pt x="1396445" y="3503201"/>
                  </a:cubicBezTo>
                  <a:cubicBezTo>
                    <a:pt x="1395887" y="3511413"/>
                    <a:pt x="1395887" y="3519653"/>
                    <a:pt x="1396445" y="3527865"/>
                  </a:cubicBezTo>
                  <a:cubicBezTo>
                    <a:pt x="1399048" y="3576554"/>
                    <a:pt x="1399048" y="3625334"/>
                    <a:pt x="1396445" y="3674022"/>
                  </a:cubicBezTo>
                  <a:cubicBezTo>
                    <a:pt x="1407069" y="3727753"/>
                    <a:pt x="1420798" y="3780827"/>
                    <a:pt x="1437551" y="3832968"/>
                  </a:cubicBezTo>
                  <a:cubicBezTo>
                    <a:pt x="1454908" y="3876815"/>
                    <a:pt x="1446687" y="4054031"/>
                    <a:pt x="1459475" y="4101532"/>
                  </a:cubicBezTo>
                  <a:cubicBezTo>
                    <a:pt x="1472264" y="4149032"/>
                    <a:pt x="1478659" y="4226679"/>
                    <a:pt x="1489620" y="4247689"/>
                  </a:cubicBezTo>
                  <a:cubicBezTo>
                    <a:pt x="1500582" y="4268699"/>
                    <a:pt x="1522506" y="4349999"/>
                    <a:pt x="1544429" y="4414856"/>
                  </a:cubicBezTo>
                  <a:cubicBezTo>
                    <a:pt x="1553770" y="4442288"/>
                    <a:pt x="1561205" y="4470297"/>
                    <a:pt x="1566699" y="4498682"/>
                  </a:cubicBezTo>
                  <a:lnTo>
                    <a:pt x="1576653" y="4579401"/>
                  </a:lnTo>
                  <a:lnTo>
                    <a:pt x="1215442" y="4579401"/>
                  </a:lnTo>
                  <a:lnTo>
                    <a:pt x="1194566" y="4512598"/>
                  </a:lnTo>
                  <a:cubicBezTo>
                    <a:pt x="1174204" y="4453103"/>
                    <a:pt x="1158921" y="4391982"/>
                    <a:pt x="1148892" y="4329902"/>
                  </a:cubicBezTo>
                  <a:cubicBezTo>
                    <a:pt x="1136815" y="4292696"/>
                    <a:pt x="1122163" y="4256376"/>
                    <a:pt x="1105045" y="4221198"/>
                  </a:cubicBezTo>
                  <a:cubicBezTo>
                    <a:pt x="1084035" y="4180091"/>
                    <a:pt x="1052063" y="4055858"/>
                    <a:pt x="1038361" y="4022973"/>
                  </a:cubicBezTo>
                  <a:cubicBezTo>
                    <a:pt x="1024658" y="3990087"/>
                    <a:pt x="1013696" y="3924316"/>
                    <a:pt x="1002735" y="3889604"/>
                  </a:cubicBezTo>
                  <a:cubicBezTo>
                    <a:pt x="983606" y="3828392"/>
                    <a:pt x="961034" y="3768312"/>
                    <a:pt x="935137" y="3709648"/>
                  </a:cubicBezTo>
                  <a:cubicBezTo>
                    <a:pt x="909560" y="3665801"/>
                    <a:pt x="864799" y="3499547"/>
                    <a:pt x="843789" y="3445652"/>
                  </a:cubicBezTo>
                  <a:cubicBezTo>
                    <a:pt x="822778" y="3391757"/>
                    <a:pt x="752441" y="3184396"/>
                    <a:pt x="752441" y="3184396"/>
                  </a:cubicBezTo>
                  <a:cubicBezTo>
                    <a:pt x="752441" y="3184396"/>
                    <a:pt x="728690" y="3275744"/>
                    <a:pt x="728690" y="3330553"/>
                  </a:cubicBezTo>
                  <a:cubicBezTo>
                    <a:pt x="723933" y="3391354"/>
                    <a:pt x="723933" y="3452439"/>
                    <a:pt x="728690" y="3513250"/>
                  </a:cubicBezTo>
                  <a:cubicBezTo>
                    <a:pt x="728690" y="3562577"/>
                    <a:pt x="714988" y="3661234"/>
                    <a:pt x="721383" y="3704167"/>
                  </a:cubicBezTo>
                  <a:cubicBezTo>
                    <a:pt x="725034" y="3810524"/>
                    <a:pt x="721984" y="3917000"/>
                    <a:pt x="712248" y="4022973"/>
                  </a:cubicBezTo>
                  <a:cubicBezTo>
                    <a:pt x="701286" y="4076868"/>
                    <a:pt x="701286" y="4192880"/>
                    <a:pt x="701286" y="4192880"/>
                  </a:cubicBezTo>
                  <a:cubicBezTo>
                    <a:pt x="694949" y="4237358"/>
                    <a:pt x="699014" y="4282694"/>
                    <a:pt x="713161" y="4325335"/>
                  </a:cubicBezTo>
                  <a:cubicBezTo>
                    <a:pt x="726745" y="4381267"/>
                    <a:pt x="728920" y="4439365"/>
                    <a:pt x="719556" y="4496156"/>
                  </a:cubicBezTo>
                  <a:cubicBezTo>
                    <a:pt x="719556" y="4496156"/>
                    <a:pt x="721154" y="4531554"/>
                    <a:pt x="721953" y="4576200"/>
                  </a:cubicBezTo>
                  <a:lnTo>
                    <a:pt x="721967" y="4579401"/>
                  </a:lnTo>
                  <a:lnTo>
                    <a:pt x="368715" y="4579401"/>
                  </a:lnTo>
                  <a:lnTo>
                    <a:pt x="357360" y="4541716"/>
                  </a:lnTo>
                  <a:cubicBezTo>
                    <a:pt x="353021" y="4529269"/>
                    <a:pt x="348682" y="4516252"/>
                    <a:pt x="344114" y="4494329"/>
                  </a:cubicBezTo>
                  <a:cubicBezTo>
                    <a:pt x="337043" y="4459790"/>
                    <a:pt x="334282" y="4424502"/>
                    <a:pt x="335893" y="4389278"/>
                  </a:cubicBezTo>
                  <a:cubicBezTo>
                    <a:pt x="337210" y="4363682"/>
                    <a:pt x="331860" y="4338187"/>
                    <a:pt x="320364" y="4315286"/>
                  </a:cubicBezTo>
                  <a:cubicBezTo>
                    <a:pt x="327697" y="4292558"/>
                    <a:pt x="333496" y="4269365"/>
                    <a:pt x="337721" y="4245861"/>
                  </a:cubicBezTo>
                  <a:cubicBezTo>
                    <a:pt x="344114" y="4215717"/>
                    <a:pt x="359644" y="4195620"/>
                    <a:pt x="344114" y="4169129"/>
                  </a:cubicBezTo>
                  <a:cubicBezTo>
                    <a:pt x="333958" y="4136984"/>
                    <a:pt x="330232" y="4103148"/>
                    <a:pt x="333153" y="4069559"/>
                  </a:cubicBezTo>
                  <a:lnTo>
                    <a:pt x="315797" y="3958115"/>
                  </a:lnTo>
                  <a:cubicBezTo>
                    <a:pt x="308005" y="3932674"/>
                    <a:pt x="304305" y="3906157"/>
                    <a:pt x="304835" y="3879556"/>
                  </a:cubicBezTo>
                  <a:cubicBezTo>
                    <a:pt x="301988" y="3840047"/>
                    <a:pt x="297110" y="3800722"/>
                    <a:pt x="290219" y="3761716"/>
                  </a:cubicBezTo>
                  <a:cubicBezTo>
                    <a:pt x="290236" y="3720985"/>
                    <a:pt x="283444" y="3680545"/>
                    <a:pt x="270123" y="3642050"/>
                  </a:cubicBezTo>
                  <a:cubicBezTo>
                    <a:pt x="254593" y="3615560"/>
                    <a:pt x="259161" y="3579020"/>
                    <a:pt x="237237" y="3530605"/>
                  </a:cubicBezTo>
                  <a:cubicBezTo>
                    <a:pt x="233668" y="3522448"/>
                    <a:pt x="231210" y="3513843"/>
                    <a:pt x="229930" y="3505028"/>
                  </a:cubicBezTo>
                  <a:cubicBezTo>
                    <a:pt x="202183" y="3499008"/>
                    <a:pt x="176790" y="3485050"/>
                    <a:pt x="156851" y="3464835"/>
                  </a:cubicBezTo>
                  <a:cubicBezTo>
                    <a:pt x="143148" y="3449305"/>
                    <a:pt x="120312" y="3421901"/>
                    <a:pt x="107523" y="3404545"/>
                  </a:cubicBezTo>
                  <a:cubicBezTo>
                    <a:pt x="94734" y="3387189"/>
                    <a:pt x="92907" y="3357958"/>
                    <a:pt x="74638" y="3353390"/>
                  </a:cubicBezTo>
                  <a:cubicBezTo>
                    <a:pt x="56368" y="3348823"/>
                    <a:pt x="50887" y="3293101"/>
                    <a:pt x="47233" y="3262042"/>
                  </a:cubicBezTo>
                  <a:cubicBezTo>
                    <a:pt x="43580" y="3230983"/>
                    <a:pt x="28050" y="3121366"/>
                    <a:pt x="28050" y="3105837"/>
                  </a:cubicBezTo>
                  <a:lnTo>
                    <a:pt x="3386" y="3095789"/>
                  </a:lnTo>
                  <a:cubicBezTo>
                    <a:pt x="3386" y="3095789"/>
                    <a:pt x="19829" y="3084827"/>
                    <a:pt x="3386" y="3014489"/>
                  </a:cubicBezTo>
                  <a:cubicBezTo>
                    <a:pt x="-2527" y="2925890"/>
                    <a:pt x="-693" y="2836944"/>
                    <a:pt x="8867" y="2748665"/>
                  </a:cubicBezTo>
                  <a:cubicBezTo>
                    <a:pt x="8867" y="2680155"/>
                    <a:pt x="21656" y="2550440"/>
                    <a:pt x="21656" y="2539478"/>
                  </a:cubicBezTo>
                  <a:cubicBezTo>
                    <a:pt x="21656" y="2528516"/>
                    <a:pt x="67329" y="2296492"/>
                    <a:pt x="61849" y="2275482"/>
                  </a:cubicBezTo>
                  <a:cubicBezTo>
                    <a:pt x="56368" y="2254472"/>
                    <a:pt x="67329" y="2245338"/>
                    <a:pt x="61849" y="2231635"/>
                  </a:cubicBezTo>
                  <a:cubicBezTo>
                    <a:pt x="56368" y="2217933"/>
                    <a:pt x="71897" y="2210625"/>
                    <a:pt x="61849" y="2184134"/>
                  </a:cubicBezTo>
                  <a:cubicBezTo>
                    <a:pt x="57266" y="2168002"/>
                    <a:pt x="51776" y="2152144"/>
                    <a:pt x="45406" y="2136633"/>
                  </a:cubicBezTo>
                  <a:cubicBezTo>
                    <a:pt x="40839" y="2132066"/>
                    <a:pt x="36271" y="2102835"/>
                    <a:pt x="61849" y="2069035"/>
                  </a:cubicBezTo>
                  <a:cubicBezTo>
                    <a:pt x="87427" y="2035237"/>
                    <a:pt x="61849" y="2027016"/>
                    <a:pt x="56368" y="1984996"/>
                  </a:cubicBezTo>
                  <a:cubicBezTo>
                    <a:pt x="50887" y="1942976"/>
                    <a:pt x="56368" y="1875378"/>
                    <a:pt x="56368" y="1802299"/>
                  </a:cubicBezTo>
                  <a:cubicBezTo>
                    <a:pt x="60118" y="1718752"/>
                    <a:pt x="68658" y="1635488"/>
                    <a:pt x="81945" y="1552919"/>
                  </a:cubicBezTo>
                  <a:cubicBezTo>
                    <a:pt x="78714" y="1499818"/>
                    <a:pt x="85215" y="1446571"/>
                    <a:pt x="101128" y="1395800"/>
                  </a:cubicBezTo>
                  <a:cubicBezTo>
                    <a:pt x="115831" y="1354282"/>
                    <a:pt x="124745" y="1310947"/>
                    <a:pt x="127620" y="1266999"/>
                  </a:cubicBezTo>
                  <a:cubicBezTo>
                    <a:pt x="135841" y="1229546"/>
                    <a:pt x="220794" y="1160122"/>
                    <a:pt x="291133" y="1119015"/>
                  </a:cubicBezTo>
                  <a:cubicBezTo>
                    <a:pt x="271759" y="1125637"/>
                    <a:pt x="251282" y="1128423"/>
                    <a:pt x="230843" y="1127237"/>
                  </a:cubicBezTo>
                  <a:cubicBezTo>
                    <a:pt x="296613" y="1119015"/>
                    <a:pt x="334066" y="1035888"/>
                    <a:pt x="334066" y="1035888"/>
                  </a:cubicBezTo>
                  <a:cubicBezTo>
                    <a:pt x="276517" y="1091611"/>
                    <a:pt x="242718" y="1055985"/>
                    <a:pt x="242718" y="1055985"/>
                  </a:cubicBezTo>
                  <a:cubicBezTo>
                    <a:pt x="285651" y="1075168"/>
                    <a:pt x="317624" y="1022186"/>
                    <a:pt x="355990" y="997521"/>
                  </a:cubicBezTo>
                  <a:cubicBezTo>
                    <a:pt x="391009" y="974923"/>
                    <a:pt x="421905" y="946504"/>
                    <a:pt x="447338" y="913482"/>
                  </a:cubicBezTo>
                  <a:cubicBezTo>
                    <a:pt x="479912" y="864939"/>
                    <a:pt x="492961" y="805890"/>
                    <a:pt x="483877" y="748141"/>
                  </a:cubicBezTo>
                  <a:cubicBezTo>
                    <a:pt x="487735" y="647961"/>
                    <a:pt x="498418" y="548160"/>
                    <a:pt x="515849" y="449433"/>
                  </a:cubicBezTo>
                  <a:cubicBezTo>
                    <a:pt x="549802" y="315930"/>
                    <a:pt x="612114" y="191305"/>
                    <a:pt x="698546" y="84040"/>
                  </a:cubicBezTo>
                  <a:cubicBezTo>
                    <a:pt x="729090" y="43605"/>
                    <a:pt x="781390" y="26172"/>
                    <a:pt x="830087" y="40193"/>
                  </a:cubicBezTo>
                  <a:cubicBezTo>
                    <a:pt x="838308" y="42020"/>
                    <a:pt x="820039" y="0"/>
                    <a:pt x="978070" y="0"/>
                  </a:cubicBezTo>
                  <a:close/>
                </a:path>
              </a:pathLst>
            </a:custGeom>
            <a:gradFill flip="none" rotWithShape="1">
              <a:gsLst>
                <a:gs pos="32000">
                  <a:srgbClr val="ECEEF2">
                    <a:alpha val="47000"/>
                  </a:srgbClr>
                </a:gs>
                <a:gs pos="78000">
                  <a:srgbClr val="ECEEF2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EAECCB8-D5D4-4498-9CF6-C5F53555841F}"/>
                </a:ext>
              </a:extLst>
            </p:cNvPr>
            <p:cNvSpPr/>
            <p:nvPr/>
          </p:nvSpPr>
          <p:spPr>
            <a:xfrm flipH="1">
              <a:off x="9965103" y="1185882"/>
              <a:ext cx="1803624" cy="4690476"/>
            </a:xfrm>
            <a:custGeom>
              <a:avLst/>
              <a:gdLst>
                <a:gd name="connsiteX0" fmla="*/ 1322412 w 1803624"/>
                <a:gd name="connsiteY0" fmla="*/ 1607503 h 4690476"/>
                <a:gd name="connsiteX1" fmla="*/ 1356601 w 1803624"/>
                <a:gd name="connsiteY1" fmla="*/ 1642308 h 4690476"/>
                <a:gd name="connsiteX2" fmla="*/ 1322915 w 1803624"/>
                <a:gd name="connsiteY2" fmla="*/ 1677617 h 4690476"/>
                <a:gd name="connsiteX3" fmla="*/ 1130849 w 1803624"/>
                <a:gd name="connsiteY3" fmla="*/ 1677112 h 4690476"/>
                <a:gd name="connsiteX4" fmla="*/ 1130849 w 1803624"/>
                <a:gd name="connsiteY4" fmla="*/ 1683670 h 4690476"/>
                <a:gd name="connsiteX5" fmla="*/ 1051912 w 1803624"/>
                <a:gd name="connsiteY5" fmla="*/ 1682661 h 4690476"/>
                <a:gd name="connsiteX6" fmla="*/ 1029287 w 1803624"/>
                <a:gd name="connsiteY6" fmla="*/ 1661980 h 4690476"/>
                <a:gd name="connsiteX7" fmla="*/ 1043867 w 1803624"/>
                <a:gd name="connsiteY7" fmla="*/ 1619609 h 4690476"/>
                <a:gd name="connsiteX8" fmla="*/ 1067498 w 1803624"/>
                <a:gd name="connsiteY8" fmla="*/ 1614565 h 4690476"/>
                <a:gd name="connsiteX9" fmla="*/ 1322412 w 1803624"/>
                <a:gd name="connsiteY9" fmla="*/ 1607503 h 4690476"/>
                <a:gd name="connsiteX10" fmla="*/ 750742 w 1803624"/>
                <a:gd name="connsiteY10" fmla="*/ 53 h 4690476"/>
                <a:gd name="connsiteX11" fmla="*/ 642643 w 1803624"/>
                <a:gd name="connsiteY11" fmla="*/ 17076 h 4690476"/>
                <a:gd name="connsiteX12" fmla="*/ 516945 w 1803624"/>
                <a:gd name="connsiteY12" fmla="*/ 151252 h 4690476"/>
                <a:gd name="connsiteX13" fmla="*/ 495326 w 1803624"/>
                <a:gd name="connsiteY13" fmla="*/ 378239 h 4690476"/>
                <a:gd name="connsiteX14" fmla="*/ 507393 w 1803624"/>
                <a:gd name="connsiteY14" fmla="*/ 453397 h 4690476"/>
                <a:gd name="connsiteX15" fmla="*/ 490298 w 1803624"/>
                <a:gd name="connsiteY15" fmla="*/ 480131 h 4690476"/>
                <a:gd name="connsiteX16" fmla="*/ 461639 w 1803624"/>
                <a:gd name="connsiteY16" fmla="*/ 525528 h 4690476"/>
                <a:gd name="connsiteX17" fmla="*/ 504376 w 1803624"/>
                <a:gd name="connsiteY17" fmla="*/ 657686 h 4690476"/>
                <a:gd name="connsiteX18" fmla="*/ 521471 w 1803624"/>
                <a:gd name="connsiteY18" fmla="*/ 675340 h 4690476"/>
                <a:gd name="connsiteX19" fmla="*/ 558677 w 1803624"/>
                <a:gd name="connsiteY19" fmla="*/ 729817 h 4690476"/>
                <a:gd name="connsiteX20" fmla="*/ 575269 w 1803624"/>
                <a:gd name="connsiteY20" fmla="*/ 810524 h 4690476"/>
                <a:gd name="connsiteX21" fmla="*/ 550633 w 1803624"/>
                <a:gd name="connsiteY21" fmla="*/ 902328 h 4690476"/>
                <a:gd name="connsiteX22" fmla="*/ 542588 w 1803624"/>
                <a:gd name="connsiteY22" fmla="*/ 958318 h 4690476"/>
                <a:gd name="connsiteX23" fmla="*/ 507896 w 1803624"/>
                <a:gd name="connsiteY23" fmla="*/ 1453151 h 4690476"/>
                <a:gd name="connsiteX24" fmla="*/ 457114 w 1803624"/>
                <a:gd name="connsiteY24" fmla="*/ 1461726 h 4690476"/>
                <a:gd name="connsiteX25" fmla="*/ 439014 w 1803624"/>
                <a:gd name="connsiteY25" fmla="*/ 1433984 h 4690476"/>
                <a:gd name="connsiteX26" fmla="*/ 467169 w 1803624"/>
                <a:gd name="connsiteY26" fmla="*/ 1417338 h 4690476"/>
                <a:gd name="connsiteX27" fmla="*/ 492812 w 1803624"/>
                <a:gd name="connsiteY27" fmla="*/ 1398674 h 4690476"/>
                <a:gd name="connsiteX28" fmla="*/ 511415 w 1803624"/>
                <a:gd name="connsiteY28" fmla="*/ 985053 h 4690476"/>
                <a:gd name="connsiteX29" fmla="*/ 506890 w 1803624"/>
                <a:gd name="connsiteY29" fmla="*/ 981017 h 4690476"/>
                <a:gd name="connsiteX30" fmla="*/ 248457 w 1803624"/>
                <a:gd name="connsiteY30" fmla="*/ 1419860 h 4690476"/>
                <a:gd name="connsiteX31" fmla="*/ 252982 w 1803624"/>
                <a:gd name="connsiteY31" fmla="*/ 1423391 h 4690476"/>
                <a:gd name="connsiteX32" fmla="*/ 292702 w 1803624"/>
                <a:gd name="connsiteY32" fmla="*/ 1447603 h 4690476"/>
                <a:gd name="connsiteX33" fmla="*/ 235888 w 1803624"/>
                <a:gd name="connsiteY33" fmla="*/ 1484929 h 4690476"/>
                <a:gd name="connsiteX34" fmla="*/ 218290 w 1803624"/>
                <a:gd name="connsiteY34" fmla="*/ 1461726 h 4690476"/>
                <a:gd name="connsiteX35" fmla="*/ 222312 w 1803624"/>
                <a:gd name="connsiteY35" fmla="*/ 1288207 h 4690476"/>
                <a:gd name="connsiteX36" fmla="*/ 389237 w 1803624"/>
                <a:gd name="connsiteY36" fmla="*/ 1034990 h 4690476"/>
                <a:gd name="connsiteX37" fmla="*/ 421416 w 1803624"/>
                <a:gd name="connsiteY37" fmla="*/ 994132 h 4690476"/>
                <a:gd name="connsiteX38" fmla="*/ 400299 w 1803624"/>
                <a:gd name="connsiteY38" fmla="*/ 1001194 h 4690476"/>
                <a:gd name="connsiteX39" fmla="*/ 152425 w 1803624"/>
                <a:gd name="connsiteY39" fmla="*/ 1097033 h 4690476"/>
                <a:gd name="connsiteX40" fmla="*/ 30750 w 1803624"/>
                <a:gd name="connsiteY40" fmla="*/ 1254916 h 4690476"/>
                <a:gd name="connsiteX41" fmla="*/ 3600 w 1803624"/>
                <a:gd name="connsiteY41" fmla="*/ 1507629 h 4690476"/>
                <a:gd name="connsiteX42" fmla="*/ 5108 w 1803624"/>
                <a:gd name="connsiteY42" fmla="*/ 1599432 h 4690476"/>
                <a:gd name="connsiteX43" fmla="*/ 1086 w 1803624"/>
                <a:gd name="connsiteY43" fmla="*/ 2070558 h 4690476"/>
                <a:gd name="connsiteX44" fmla="*/ 168011 w 1803624"/>
                <a:gd name="connsiteY44" fmla="*/ 2348996 h 4690476"/>
                <a:gd name="connsiteX45" fmla="*/ 184603 w 1803624"/>
                <a:gd name="connsiteY45" fmla="*/ 2392375 h 4690476"/>
                <a:gd name="connsiteX46" fmla="*/ 85051 w 1803624"/>
                <a:gd name="connsiteY46" fmla="*/ 2954296 h 4690476"/>
                <a:gd name="connsiteX47" fmla="*/ 78012 w 1803624"/>
                <a:gd name="connsiteY47" fmla="*/ 3087462 h 4690476"/>
                <a:gd name="connsiteX48" fmla="*/ 72481 w 1803624"/>
                <a:gd name="connsiteY48" fmla="*/ 3243327 h 4690476"/>
                <a:gd name="connsiteX49" fmla="*/ 85051 w 1803624"/>
                <a:gd name="connsiteY49" fmla="*/ 3733115 h 4690476"/>
                <a:gd name="connsiteX50" fmla="*/ 91084 w 1803624"/>
                <a:gd name="connsiteY50" fmla="*/ 3834503 h 4690476"/>
                <a:gd name="connsiteX51" fmla="*/ 116727 w 1803624"/>
                <a:gd name="connsiteY51" fmla="*/ 3863255 h 4690476"/>
                <a:gd name="connsiteX52" fmla="*/ 138346 w 1803624"/>
                <a:gd name="connsiteY52" fmla="*/ 3867795 h 4690476"/>
                <a:gd name="connsiteX53" fmla="*/ 229854 w 1803624"/>
                <a:gd name="connsiteY53" fmla="*/ 3972714 h 4690476"/>
                <a:gd name="connsiteX54" fmla="*/ 249463 w 1803624"/>
                <a:gd name="connsiteY54" fmla="*/ 4398441 h 4690476"/>
                <a:gd name="connsiteX55" fmla="*/ 254491 w 1803624"/>
                <a:gd name="connsiteY55" fmla="*/ 4600460 h 4690476"/>
                <a:gd name="connsiteX56" fmla="*/ 254715 w 1803624"/>
                <a:gd name="connsiteY56" fmla="*/ 4690476 h 4690476"/>
                <a:gd name="connsiteX57" fmla="*/ 784380 w 1803624"/>
                <a:gd name="connsiteY57" fmla="*/ 4690476 h 4690476"/>
                <a:gd name="connsiteX58" fmla="*/ 821509 w 1803624"/>
                <a:gd name="connsiteY58" fmla="*/ 4519817 h 4690476"/>
                <a:gd name="connsiteX59" fmla="*/ 850294 w 1803624"/>
                <a:gd name="connsiteY59" fmla="*/ 4332867 h 4690476"/>
                <a:gd name="connsiteX60" fmla="*/ 882472 w 1803624"/>
                <a:gd name="connsiteY60" fmla="*/ 3985324 h 4690476"/>
                <a:gd name="connsiteX61" fmla="*/ 878953 w 1803624"/>
                <a:gd name="connsiteY61" fmla="*/ 3926307 h 4690476"/>
                <a:gd name="connsiteX62" fmla="*/ 892528 w 1803624"/>
                <a:gd name="connsiteY62" fmla="*/ 3934378 h 4690476"/>
                <a:gd name="connsiteX63" fmla="*/ 984035 w 1803624"/>
                <a:gd name="connsiteY63" fmla="*/ 4184064 h 4690476"/>
                <a:gd name="connsiteX64" fmla="*/ 1007164 w 1803624"/>
                <a:gd name="connsiteY64" fmla="*/ 4307142 h 4690476"/>
                <a:gd name="connsiteX65" fmla="*/ 1080068 w 1803624"/>
                <a:gd name="connsiteY65" fmla="*/ 4623916 h 4690476"/>
                <a:gd name="connsiteX66" fmla="*/ 1085787 w 1803624"/>
                <a:gd name="connsiteY66" fmla="*/ 4669313 h 4690476"/>
                <a:gd name="connsiteX67" fmla="*/ 1089684 w 1803624"/>
                <a:gd name="connsiteY67" fmla="*/ 4690476 h 4690476"/>
                <a:gd name="connsiteX68" fmla="*/ 1560875 w 1803624"/>
                <a:gd name="connsiteY68" fmla="*/ 4690476 h 4690476"/>
                <a:gd name="connsiteX69" fmla="*/ 1555202 w 1803624"/>
                <a:gd name="connsiteY69" fmla="*/ 4461494 h 4690476"/>
                <a:gd name="connsiteX70" fmla="*/ 1567269 w 1803624"/>
                <a:gd name="connsiteY70" fmla="*/ 4023155 h 4690476"/>
                <a:gd name="connsiteX71" fmla="*/ 1561738 w 1803624"/>
                <a:gd name="connsiteY71" fmla="*/ 3813318 h 4690476"/>
                <a:gd name="connsiteX72" fmla="*/ 1583861 w 1803624"/>
                <a:gd name="connsiteY72" fmla="*/ 3786079 h 4690476"/>
                <a:gd name="connsiteX73" fmla="*/ 1671849 w 1803624"/>
                <a:gd name="connsiteY73" fmla="*/ 3771956 h 4690476"/>
                <a:gd name="connsiteX74" fmla="*/ 1654755 w 1803624"/>
                <a:gd name="connsiteY74" fmla="*/ 3636268 h 4690476"/>
                <a:gd name="connsiteX75" fmla="*/ 1581347 w 1803624"/>
                <a:gd name="connsiteY75" fmla="*/ 3149506 h 4690476"/>
                <a:gd name="connsiteX76" fmla="*/ 1475259 w 1803624"/>
                <a:gd name="connsiteY76" fmla="*/ 2678884 h 4690476"/>
                <a:gd name="connsiteX77" fmla="*/ 1416433 w 1803624"/>
                <a:gd name="connsiteY77" fmla="*/ 2402464 h 4690476"/>
                <a:gd name="connsiteX78" fmla="*/ 1415930 w 1803624"/>
                <a:gd name="connsiteY78" fmla="*/ 2349500 h 4690476"/>
                <a:gd name="connsiteX79" fmla="*/ 1449114 w 1803624"/>
                <a:gd name="connsiteY79" fmla="*/ 2336386 h 4690476"/>
                <a:gd name="connsiteX80" fmla="*/ 1454142 w 1803624"/>
                <a:gd name="connsiteY80" fmla="*/ 2272829 h 4690476"/>
                <a:gd name="connsiteX81" fmla="*/ 1454645 w 1803624"/>
                <a:gd name="connsiteY81" fmla="*/ 2247608 h 4690476"/>
                <a:gd name="connsiteX82" fmla="*/ 1475761 w 1803624"/>
                <a:gd name="connsiteY82" fmla="*/ 2196157 h 4690476"/>
                <a:gd name="connsiteX83" fmla="*/ 1467214 w 1803624"/>
                <a:gd name="connsiteY83" fmla="*/ 2186069 h 4690476"/>
                <a:gd name="connsiteX84" fmla="*/ 1612017 w 1803624"/>
                <a:gd name="connsiteY84" fmla="*/ 2161857 h 4690476"/>
                <a:gd name="connsiteX85" fmla="*/ 1680899 w 1803624"/>
                <a:gd name="connsiteY85" fmla="*/ 2160848 h 4690476"/>
                <a:gd name="connsiteX86" fmla="*/ 1786987 w 1803624"/>
                <a:gd name="connsiteY86" fmla="*/ 2075098 h 4690476"/>
                <a:gd name="connsiteX87" fmla="*/ 1715591 w 1803624"/>
                <a:gd name="connsiteY87" fmla="*/ 1671564 h 4690476"/>
                <a:gd name="connsiteX88" fmla="*/ 1497884 w 1803624"/>
                <a:gd name="connsiteY88" fmla="*/ 1144953 h 4690476"/>
                <a:gd name="connsiteX89" fmla="*/ 1420958 w 1803624"/>
                <a:gd name="connsiteY89" fmla="*/ 1078874 h 4690476"/>
                <a:gd name="connsiteX90" fmla="*/ 1228893 w 1803624"/>
                <a:gd name="connsiteY90" fmla="*/ 1039025 h 4690476"/>
                <a:gd name="connsiteX91" fmla="*/ 1181128 w 1803624"/>
                <a:gd name="connsiteY91" fmla="*/ 1029442 h 4690476"/>
                <a:gd name="connsiteX92" fmla="*/ 1197217 w 1803624"/>
                <a:gd name="connsiteY92" fmla="*/ 1154536 h 4690476"/>
                <a:gd name="connsiteX93" fmla="*/ 948338 w 1803624"/>
                <a:gd name="connsiteY93" fmla="*/ 1599432 h 4690476"/>
                <a:gd name="connsiteX94" fmla="*/ 886997 w 1803624"/>
                <a:gd name="connsiteY94" fmla="*/ 1632723 h 4690476"/>
                <a:gd name="connsiteX95" fmla="*/ 830182 w 1803624"/>
                <a:gd name="connsiteY95" fmla="*/ 1685687 h 4690476"/>
                <a:gd name="connsiteX96" fmla="*/ 757278 w 1803624"/>
                <a:gd name="connsiteY96" fmla="*/ 1709899 h 4690476"/>
                <a:gd name="connsiteX97" fmla="*/ 726609 w 1803624"/>
                <a:gd name="connsiteY97" fmla="*/ 1637264 h 4690476"/>
                <a:gd name="connsiteX98" fmla="*/ 801021 w 1803624"/>
                <a:gd name="connsiteY98" fmla="*/ 1602963 h 4690476"/>
                <a:gd name="connsiteX99" fmla="*/ 865881 w 1803624"/>
                <a:gd name="connsiteY99" fmla="*/ 1596910 h 4690476"/>
                <a:gd name="connsiteX100" fmla="*/ 1130347 w 1803624"/>
                <a:gd name="connsiteY100" fmla="*/ 1324021 h 4690476"/>
                <a:gd name="connsiteX101" fmla="*/ 1137386 w 1803624"/>
                <a:gd name="connsiteY101" fmla="*/ 1039529 h 4690476"/>
                <a:gd name="connsiteX102" fmla="*/ 1102693 w 1803624"/>
                <a:gd name="connsiteY102" fmla="*/ 1009265 h 4690476"/>
                <a:gd name="connsiteX103" fmla="*/ 1046884 w 1803624"/>
                <a:gd name="connsiteY103" fmla="*/ 954787 h 4690476"/>
                <a:gd name="connsiteX104" fmla="*/ 1005153 w 1803624"/>
                <a:gd name="connsiteY104" fmla="*/ 908381 h 4690476"/>
                <a:gd name="connsiteX105" fmla="*/ 979008 w 1803624"/>
                <a:gd name="connsiteY105" fmla="*/ 849365 h 4690476"/>
                <a:gd name="connsiteX106" fmla="*/ 1014705 w 1803624"/>
                <a:gd name="connsiteY106" fmla="*/ 701570 h 4690476"/>
                <a:gd name="connsiteX107" fmla="*/ 1035319 w 1803624"/>
                <a:gd name="connsiteY107" fmla="*/ 683915 h 4690476"/>
                <a:gd name="connsiteX108" fmla="*/ 1083587 w 1803624"/>
                <a:gd name="connsiteY108" fmla="*/ 633474 h 4690476"/>
                <a:gd name="connsiteX109" fmla="*/ 1102191 w 1803624"/>
                <a:gd name="connsiteY109" fmla="*/ 510901 h 4690476"/>
                <a:gd name="connsiteX110" fmla="*/ 1091632 w 1803624"/>
                <a:gd name="connsiteY110" fmla="*/ 481140 h 4690476"/>
                <a:gd name="connsiteX111" fmla="*/ 1070515 w 1803624"/>
                <a:gd name="connsiteY111" fmla="*/ 436752 h 4690476"/>
                <a:gd name="connsiteX112" fmla="*/ 1071521 w 1803624"/>
                <a:gd name="connsiteY112" fmla="*/ 283913 h 4690476"/>
                <a:gd name="connsiteX113" fmla="*/ 925209 w 1803624"/>
                <a:gd name="connsiteY113" fmla="*/ 46333 h 4690476"/>
                <a:gd name="connsiteX114" fmla="*/ 870908 w 1803624"/>
                <a:gd name="connsiteY114" fmla="*/ 17076 h 4690476"/>
                <a:gd name="connsiteX115" fmla="*/ 750742 w 1803624"/>
                <a:gd name="connsiteY115" fmla="*/ 53 h 46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803624" h="4690476">
                  <a:moveTo>
                    <a:pt x="1322412" y="1607503"/>
                  </a:moveTo>
                  <a:cubicBezTo>
                    <a:pt x="1349562" y="1606494"/>
                    <a:pt x="1356601" y="1616582"/>
                    <a:pt x="1356601" y="1642308"/>
                  </a:cubicBezTo>
                  <a:cubicBezTo>
                    <a:pt x="1357104" y="1668033"/>
                    <a:pt x="1349562" y="1678122"/>
                    <a:pt x="1322915" y="1677617"/>
                  </a:cubicBezTo>
                  <a:cubicBezTo>
                    <a:pt x="1259060" y="1676104"/>
                    <a:pt x="1194704" y="1677112"/>
                    <a:pt x="1130849" y="1677112"/>
                  </a:cubicBezTo>
                  <a:cubicBezTo>
                    <a:pt x="1130849" y="1679635"/>
                    <a:pt x="1130849" y="1681652"/>
                    <a:pt x="1130849" y="1683670"/>
                  </a:cubicBezTo>
                  <a:cubicBezTo>
                    <a:pt x="1104201" y="1683670"/>
                    <a:pt x="1078056" y="1685183"/>
                    <a:pt x="1051912" y="1682661"/>
                  </a:cubicBezTo>
                  <a:cubicBezTo>
                    <a:pt x="1043364" y="1681652"/>
                    <a:pt x="1029287" y="1669042"/>
                    <a:pt x="1029287" y="1661980"/>
                  </a:cubicBezTo>
                  <a:cubicBezTo>
                    <a:pt x="1029789" y="1647352"/>
                    <a:pt x="1036326" y="1632219"/>
                    <a:pt x="1043867" y="1619609"/>
                  </a:cubicBezTo>
                  <a:cubicBezTo>
                    <a:pt x="1046381" y="1614565"/>
                    <a:pt x="1059454" y="1614565"/>
                    <a:pt x="1067498" y="1614565"/>
                  </a:cubicBezTo>
                  <a:cubicBezTo>
                    <a:pt x="1152469" y="1612042"/>
                    <a:pt x="1237441" y="1611034"/>
                    <a:pt x="1322412" y="1607503"/>
                  </a:cubicBezTo>
                  <a:close/>
                  <a:moveTo>
                    <a:pt x="750742" y="53"/>
                  </a:moveTo>
                  <a:cubicBezTo>
                    <a:pt x="713410" y="683"/>
                    <a:pt x="678090" y="6988"/>
                    <a:pt x="642643" y="17076"/>
                  </a:cubicBezTo>
                  <a:cubicBezTo>
                    <a:pt x="588844" y="50368"/>
                    <a:pt x="544096" y="91730"/>
                    <a:pt x="516945" y="151252"/>
                  </a:cubicBezTo>
                  <a:cubicBezTo>
                    <a:pt x="484265" y="224896"/>
                    <a:pt x="479740" y="300054"/>
                    <a:pt x="495326" y="378239"/>
                  </a:cubicBezTo>
                  <a:cubicBezTo>
                    <a:pt x="500354" y="402955"/>
                    <a:pt x="502365" y="428681"/>
                    <a:pt x="507393" y="453397"/>
                  </a:cubicBezTo>
                  <a:cubicBezTo>
                    <a:pt x="510410" y="469034"/>
                    <a:pt x="506890" y="476600"/>
                    <a:pt x="490298" y="480131"/>
                  </a:cubicBezTo>
                  <a:cubicBezTo>
                    <a:pt x="466667" y="485175"/>
                    <a:pt x="455605" y="503334"/>
                    <a:pt x="461639" y="525528"/>
                  </a:cubicBezTo>
                  <a:cubicBezTo>
                    <a:pt x="473706" y="570421"/>
                    <a:pt x="489292" y="613802"/>
                    <a:pt x="504376" y="657686"/>
                  </a:cubicBezTo>
                  <a:cubicBezTo>
                    <a:pt x="506890" y="664747"/>
                    <a:pt x="514935" y="674332"/>
                    <a:pt x="521471" y="675340"/>
                  </a:cubicBezTo>
                  <a:cubicBezTo>
                    <a:pt x="552644" y="681394"/>
                    <a:pt x="554655" y="705605"/>
                    <a:pt x="558677" y="729817"/>
                  </a:cubicBezTo>
                  <a:cubicBezTo>
                    <a:pt x="563202" y="756552"/>
                    <a:pt x="566722" y="784295"/>
                    <a:pt x="575269" y="810524"/>
                  </a:cubicBezTo>
                  <a:cubicBezTo>
                    <a:pt x="587336" y="847851"/>
                    <a:pt x="578286" y="877612"/>
                    <a:pt x="550633" y="902328"/>
                  </a:cubicBezTo>
                  <a:cubicBezTo>
                    <a:pt x="531527" y="919478"/>
                    <a:pt x="534041" y="936124"/>
                    <a:pt x="542588" y="958318"/>
                  </a:cubicBezTo>
                  <a:cubicBezTo>
                    <a:pt x="608956" y="1128811"/>
                    <a:pt x="601917" y="1293755"/>
                    <a:pt x="507896" y="1453151"/>
                  </a:cubicBezTo>
                  <a:cubicBezTo>
                    <a:pt x="492309" y="1479381"/>
                    <a:pt x="476220" y="1477363"/>
                    <a:pt x="457114" y="1461726"/>
                  </a:cubicBezTo>
                  <a:cubicBezTo>
                    <a:pt x="449070" y="1455169"/>
                    <a:pt x="445047" y="1443567"/>
                    <a:pt x="439014" y="1433984"/>
                  </a:cubicBezTo>
                  <a:cubicBezTo>
                    <a:pt x="448567" y="1428435"/>
                    <a:pt x="458119" y="1423391"/>
                    <a:pt x="467169" y="1417338"/>
                  </a:cubicBezTo>
                  <a:cubicBezTo>
                    <a:pt x="476220" y="1411285"/>
                    <a:pt x="488790" y="1407249"/>
                    <a:pt x="492812" y="1398674"/>
                  </a:cubicBezTo>
                  <a:cubicBezTo>
                    <a:pt x="559682" y="1263491"/>
                    <a:pt x="561694" y="1125280"/>
                    <a:pt x="511415" y="985053"/>
                  </a:cubicBezTo>
                  <a:cubicBezTo>
                    <a:pt x="510912" y="983539"/>
                    <a:pt x="508398" y="982530"/>
                    <a:pt x="506890" y="981017"/>
                  </a:cubicBezTo>
                  <a:cubicBezTo>
                    <a:pt x="377673" y="1051131"/>
                    <a:pt x="232368" y="1297791"/>
                    <a:pt x="248457" y="1419860"/>
                  </a:cubicBezTo>
                  <a:cubicBezTo>
                    <a:pt x="249965" y="1420869"/>
                    <a:pt x="251474" y="1422886"/>
                    <a:pt x="252982" y="1423391"/>
                  </a:cubicBezTo>
                  <a:cubicBezTo>
                    <a:pt x="270077" y="1426922"/>
                    <a:pt x="300747" y="1421878"/>
                    <a:pt x="292702" y="1447603"/>
                  </a:cubicBezTo>
                  <a:cubicBezTo>
                    <a:pt x="287172" y="1464753"/>
                    <a:pt x="256502" y="1474336"/>
                    <a:pt x="235888" y="1484929"/>
                  </a:cubicBezTo>
                  <a:cubicBezTo>
                    <a:pt x="234379" y="1485434"/>
                    <a:pt x="222312" y="1470806"/>
                    <a:pt x="218290" y="1461726"/>
                  </a:cubicBezTo>
                  <a:cubicBezTo>
                    <a:pt x="193151" y="1403718"/>
                    <a:pt x="201195" y="1345206"/>
                    <a:pt x="222312" y="1288207"/>
                  </a:cubicBezTo>
                  <a:cubicBezTo>
                    <a:pt x="258010" y="1190350"/>
                    <a:pt x="320859" y="1111157"/>
                    <a:pt x="389237" y="1034990"/>
                  </a:cubicBezTo>
                  <a:cubicBezTo>
                    <a:pt x="400802" y="1022884"/>
                    <a:pt x="412366" y="1010778"/>
                    <a:pt x="421416" y="994132"/>
                  </a:cubicBezTo>
                  <a:cubicBezTo>
                    <a:pt x="414377" y="996654"/>
                    <a:pt x="407338" y="998672"/>
                    <a:pt x="400299" y="1001194"/>
                  </a:cubicBezTo>
                  <a:cubicBezTo>
                    <a:pt x="317842" y="1033477"/>
                    <a:pt x="235888" y="1067273"/>
                    <a:pt x="152425" y="1097033"/>
                  </a:cubicBezTo>
                  <a:cubicBezTo>
                    <a:pt x="69465" y="1126289"/>
                    <a:pt x="38292" y="1166138"/>
                    <a:pt x="30750" y="1254916"/>
                  </a:cubicBezTo>
                  <a:cubicBezTo>
                    <a:pt x="23209" y="1339153"/>
                    <a:pt x="11142" y="1423391"/>
                    <a:pt x="3600" y="1507629"/>
                  </a:cubicBezTo>
                  <a:cubicBezTo>
                    <a:pt x="1086" y="1537893"/>
                    <a:pt x="5611" y="1568663"/>
                    <a:pt x="5108" y="1599432"/>
                  </a:cubicBezTo>
                  <a:cubicBezTo>
                    <a:pt x="3600" y="1756306"/>
                    <a:pt x="-2434" y="1913684"/>
                    <a:pt x="1086" y="2070558"/>
                  </a:cubicBezTo>
                  <a:cubicBezTo>
                    <a:pt x="3600" y="2192122"/>
                    <a:pt x="50862" y="2294014"/>
                    <a:pt x="168011" y="2348996"/>
                  </a:cubicBezTo>
                  <a:cubicBezTo>
                    <a:pt x="189129" y="2359084"/>
                    <a:pt x="190134" y="2371694"/>
                    <a:pt x="184603" y="2392375"/>
                  </a:cubicBezTo>
                  <a:cubicBezTo>
                    <a:pt x="136336" y="2577497"/>
                    <a:pt x="105163" y="2765643"/>
                    <a:pt x="85051" y="2954296"/>
                  </a:cubicBezTo>
                  <a:cubicBezTo>
                    <a:pt x="80023" y="2998181"/>
                    <a:pt x="80023" y="3043073"/>
                    <a:pt x="78012" y="3087462"/>
                  </a:cubicBezTo>
                  <a:cubicBezTo>
                    <a:pt x="76001" y="3139417"/>
                    <a:pt x="71476" y="3191372"/>
                    <a:pt x="72481" y="3243327"/>
                  </a:cubicBezTo>
                  <a:cubicBezTo>
                    <a:pt x="75498" y="3406253"/>
                    <a:pt x="80527" y="3569685"/>
                    <a:pt x="85051" y="3733115"/>
                  </a:cubicBezTo>
                  <a:cubicBezTo>
                    <a:pt x="86057" y="3766912"/>
                    <a:pt x="90079" y="3800707"/>
                    <a:pt x="91084" y="3834503"/>
                  </a:cubicBezTo>
                  <a:cubicBezTo>
                    <a:pt x="91587" y="3852663"/>
                    <a:pt x="97621" y="3862751"/>
                    <a:pt x="116727" y="3863255"/>
                  </a:cubicBezTo>
                  <a:cubicBezTo>
                    <a:pt x="123766" y="3863255"/>
                    <a:pt x="131308" y="3866282"/>
                    <a:pt x="138346" y="3867795"/>
                  </a:cubicBezTo>
                  <a:cubicBezTo>
                    <a:pt x="224324" y="3884440"/>
                    <a:pt x="225329" y="3884440"/>
                    <a:pt x="229854" y="3972714"/>
                  </a:cubicBezTo>
                  <a:cubicBezTo>
                    <a:pt x="237396" y="4114455"/>
                    <a:pt x="244938" y="4256701"/>
                    <a:pt x="249463" y="4398441"/>
                  </a:cubicBezTo>
                  <a:cubicBezTo>
                    <a:pt x="251474" y="4465781"/>
                    <a:pt x="253359" y="4533121"/>
                    <a:pt x="254491" y="4600460"/>
                  </a:cubicBezTo>
                  <a:lnTo>
                    <a:pt x="254715" y="4690476"/>
                  </a:lnTo>
                  <a:lnTo>
                    <a:pt x="784380" y="4690476"/>
                  </a:lnTo>
                  <a:lnTo>
                    <a:pt x="821509" y="4519817"/>
                  </a:lnTo>
                  <a:cubicBezTo>
                    <a:pt x="832445" y="4457711"/>
                    <a:pt x="841495" y="4395163"/>
                    <a:pt x="850294" y="4332867"/>
                  </a:cubicBezTo>
                  <a:cubicBezTo>
                    <a:pt x="865881" y="4217860"/>
                    <a:pt x="872919" y="4101339"/>
                    <a:pt x="882472" y="3985324"/>
                  </a:cubicBezTo>
                  <a:cubicBezTo>
                    <a:pt x="884483" y="3967165"/>
                    <a:pt x="880461" y="3948501"/>
                    <a:pt x="878953" y="3926307"/>
                  </a:cubicBezTo>
                  <a:cubicBezTo>
                    <a:pt x="885992" y="3930343"/>
                    <a:pt x="890517" y="3931351"/>
                    <a:pt x="892528" y="3934378"/>
                  </a:cubicBezTo>
                  <a:cubicBezTo>
                    <a:pt x="940796" y="4011050"/>
                    <a:pt x="985544" y="4087720"/>
                    <a:pt x="984035" y="4184064"/>
                  </a:cubicBezTo>
                  <a:cubicBezTo>
                    <a:pt x="983533" y="4224922"/>
                    <a:pt x="990069" y="4270320"/>
                    <a:pt x="1007164" y="4307142"/>
                  </a:cubicBezTo>
                  <a:cubicBezTo>
                    <a:pt x="1054425" y="4408026"/>
                    <a:pt x="1074034" y="4513953"/>
                    <a:pt x="1080068" y="4623916"/>
                  </a:cubicBezTo>
                  <a:cubicBezTo>
                    <a:pt x="1080822" y="4639048"/>
                    <a:pt x="1083084" y="4654181"/>
                    <a:pt x="1085787" y="4669313"/>
                  </a:cubicBezTo>
                  <a:lnTo>
                    <a:pt x="1089684" y="4690476"/>
                  </a:lnTo>
                  <a:lnTo>
                    <a:pt x="1560875" y="4690476"/>
                  </a:lnTo>
                  <a:lnTo>
                    <a:pt x="1555202" y="4461494"/>
                  </a:lnTo>
                  <a:cubicBezTo>
                    <a:pt x="1557213" y="4315213"/>
                    <a:pt x="1564755" y="4169436"/>
                    <a:pt x="1567269" y="4023155"/>
                  </a:cubicBezTo>
                  <a:cubicBezTo>
                    <a:pt x="1568777" y="3953041"/>
                    <a:pt x="1564252" y="3883432"/>
                    <a:pt x="1561738" y="3813318"/>
                  </a:cubicBezTo>
                  <a:cubicBezTo>
                    <a:pt x="1560733" y="3796168"/>
                    <a:pt x="1566767" y="3788097"/>
                    <a:pt x="1583861" y="3786079"/>
                  </a:cubicBezTo>
                  <a:cubicBezTo>
                    <a:pt x="1612017" y="3782549"/>
                    <a:pt x="1639671" y="3777000"/>
                    <a:pt x="1671849" y="3771956"/>
                  </a:cubicBezTo>
                  <a:cubicBezTo>
                    <a:pt x="1666318" y="3725549"/>
                    <a:pt x="1661290" y="3680657"/>
                    <a:pt x="1654755" y="3636268"/>
                  </a:cubicBezTo>
                  <a:cubicBezTo>
                    <a:pt x="1630117" y="3473845"/>
                    <a:pt x="1603972" y="3311927"/>
                    <a:pt x="1581347" y="3149506"/>
                  </a:cubicBezTo>
                  <a:cubicBezTo>
                    <a:pt x="1558722" y="2989605"/>
                    <a:pt x="1519001" y="2833740"/>
                    <a:pt x="1475259" y="2678884"/>
                  </a:cubicBezTo>
                  <a:cubicBezTo>
                    <a:pt x="1450120" y="2588593"/>
                    <a:pt x="1435036" y="2494772"/>
                    <a:pt x="1416433" y="2402464"/>
                  </a:cubicBezTo>
                  <a:cubicBezTo>
                    <a:pt x="1412913" y="2385313"/>
                    <a:pt x="1415930" y="2366650"/>
                    <a:pt x="1415930" y="2349500"/>
                  </a:cubicBezTo>
                  <a:cubicBezTo>
                    <a:pt x="1428500" y="2344961"/>
                    <a:pt x="1447606" y="2342943"/>
                    <a:pt x="1449114" y="2336386"/>
                  </a:cubicBezTo>
                  <a:cubicBezTo>
                    <a:pt x="1454142" y="2316209"/>
                    <a:pt x="1453136" y="2294014"/>
                    <a:pt x="1454142" y="2272829"/>
                  </a:cubicBezTo>
                  <a:cubicBezTo>
                    <a:pt x="1454645" y="2264254"/>
                    <a:pt x="1452131" y="2255174"/>
                    <a:pt x="1454645" y="2247608"/>
                  </a:cubicBezTo>
                  <a:cubicBezTo>
                    <a:pt x="1460678" y="2229954"/>
                    <a:pt x="1468722" y="2213307"/>
                    <a:pt x="1475761" y="2196157"/>
                  </a:cubicBezTo>
                  <a:cubicBezTo>
                    <a:pt x="1472745" y="2193130"/>
                    <a:pt x="1470231" y="2189600"/>
                    <a:pt x="1467214" y="2186069"/>
                  </a:cubicBezTo>
                  <a:cubicBezTo>
                    <a:pt x="1515481" y="2177998"/>
                    <a:pt x="1563749" y="2168414"/>
                    <a:pt x="1612017" y="2161857"/>
                  </a:cubicBezTo>
                  <a:cubicBezTo>
                    <a:pt x="1634642" y="2158830"/>
                    <a:pt x="1657771" y="2161353"/>
                    <a:pt x="1680899" y="2160848"/>
                  </a:cubicBezTo>
                  <a:cubicBezTo>
                    <a:pt x="1728161" y="2160343"/>
                    <a:pt x="1775423" y="2123521"/>
                    <a:pt x="1786987" y="2075098"/>
                  </a:cubicBezTo>
                  <a:cubicBezTo>
                    <a:pt x="1821680" y="1930330"/>
                    <a:pt x="1804082" y="1788084"/>
                    <a:pt x="1715591" y="1671564"/>
                  </a:cubicBezTo>
                  <a:cubicBezTo>
                    <a:pt x="1595425" y="1513177"/>
                    <a:pt x="1549671" y="1329065"/>
                    <a:pt x="1497884" y="1144953"/>
                  </a:cubicBezTo>
                  <a:cubicBezTo>
                    <a:pt x="1485818" y="1102582"/>
                    <a:pt x="1456655" y="1086945"/>
                    <a:pt x="1420958" y="1078874"/>
                  </a:cubicBezTo>
                  <a:cubicBezTo>
                    <a:pt x="1357104" y="1064246"/>
                    <a:pt x="1292747" y="1052140"/>
                    <a:pt x="1228893" y="1039025"/>
                  </a:cubicBezTo>
                  <a:cubicBezTo>
                    <a:pt x="1213306" y="1035998"/>
                    <a:pt x="1198223" y="1032972"/>
                    <a:pt x="1181128" y="1029442"/>
                  </a:cubicBezTo>
                  <a:cubicBezTo>
                    <a:pt x="1186659" y="1073325"/>
                    <a:pt x="1196212" y="1113679"/>
                    <a:pt x="1197217" y="1154536"/>
                  </a:cubicBezTo>
                  <a:cubicBezTo>
                    <a:pt x="1202748" y="1352268"/>
                    <a:pt x="1114258" y="1498044"/>
                    <a:pt x="948338" y="1599432"/>
                  </a:cubicBezTo>
                  <a:cubicBezTo>
                    <a:pt x="928226" y="1611538"/>
                    <a:pt x="908114" y="1622636"/>
                    <a:pt x="886997" y="1632723"/>
                  </a:cubicBezTo>
                  <a:cubicBezTo>
                    <a:pt x="862361" y="1644829"/>
                    <a:pt x="839736" y="1653910"/>
                    <a:pt x="830182" y="1685687"/>
                  </a:cubicBezTo>
                  <a:cubicBezTo>
                    <a:pt x="821635" y="1713430"/>
                    <a:pt x="782920" y="1722510"/>
                    <a:pt x="757278" y="1709899"/>
                  </a:cubicBezTo>
                  <a:cubicBezTo>
                    <a:pt x="730631" y="1696785"/>
                    <a:pt x="717055" y="1663998"/>
                    <a:pt x="726609" y="1637264"/>
                  </a:cubicBezTo>
                  <a:cubicBezTo>
                    <a:pt x="737669" y="1606998"/>
                    <a:pt x="770853" y="1588335"/>
                    <a:pt x="801021" y="1602963"/>
                  </a:cubicBezTo>
                  <a:cubicBezTo>
                    <a:pt x="826663" y="1615069"/>
                    <a:pt x="844763" y="1607503"/>
                    <a:pt x="865881" y="1596910"/>
                  </a:cubicBezTo>
                  <a:cubicBezTo>
                    <a:pt x="986047" y="1537389"/>
                    <a:pt x="1083587" y="1455673"/>
                    <a:pt x="1130347" y="1324021"/>
                  </a:cubicBezTo>
                  <a:cubicBezTo>
                    <a:pt x="1163530" y="1230199"/>
                    <a:pt x="1162525" y="1134865"/>
                    <a:pt x="1137386" y="1039529"/>
                  </a:cubicBezTo>
                  <a:cubicBezTo>
                    <a:pt x="1133866" y="1026919"/>
                    <a:pt x="1116268" y="1014309"/>
                    <a:pt x="1102693" y="1009265"/>
                  </a:cubicBezTo>
                  <a:cubicBezTo>
                    <a:pt x="1074537" y="999176"/>
                    <a:pt x="1051912" y="991610"/>
                    <a:pt x="1046884" y="954787"/>
                  </a:cubicBezTo>
                  <a:cubicBezTo>
                    <a:pt x="1044370" y="937637"/>
                    <a:pt x="1023253" y="917460"/>
                    <a:pt x="1005153" y="908381"/>
                  </a:cubicBezTo>
                  <a:cubicBezTo>
                    <a:pt x="976996" y="894258"/>
                    <a:pt x="971969" y="876603"/>
                    <a:pt x="979008" y="849365"/>
                  </a:cubicBezTo>
                  <a:cubicBezTo>
                    <a:pt x="991075" y="800436"/>
                    <a:pt x="1001633" y="750498"/>
                    <a:pt x="1014705" y="701570"/>
                  </a:cubicBezTo>
                  <a:cubicBezTo>
                    <a:pt x="1016717" y="694004"/>
                    <a:pt x="1027275" y="685428"/>
                    <a:pt x="1035319" y="683915"/>
                  </a:cubicBezTo>
                  <a:cubicBezTo>
                    <a:pt x="1064984" y="678871"/>
                    <a:pt x="1079565" y="662730"/>
                    <a:pt x="1083587" y="633474"/>
                  </a:cubicBezTo>
                  <a:cubicBezTo>
                    <a:pt x="1089118" y="592616"/>
                    <a:pt x="1097162" y="551758"/>
                    <a:pt x="1102191" y="510901"/>
                  </a:cubicBezTo>
                  <a:cubicBezTo>
                    <a:pt x="1103699" y="501316"/>
                    <a:pt x="1098671" y="484166"/>
                    <a:pt x="1091632" y="481140"/>
                  </a:cubicBezTo>
                  <a:cubicBezTo>
                    <a:pt x="1070012" y="471556"/>
                    <a:pt x="1070515" y="455415"/>
                    <a:pt x="1070515" y="436752"/>
                  </a:cubicBezTo>
                  <a:cubicBezTo>
                    <a:pt x="1071018" y="385805"/>
                    <a:pt x="1069509" y="334859"/>
                    <a:pt x="1071521" y="283913"/>
                  </a:cubicBezTo>
                  <a:cubicBezTo>
                    <a:pt x="1075543" y="171428"/>
                    <a:pt x="1017722" y="98288"/>
                    <a:pt x="925209" y="46333"/>
                  </a:cubicBezTo>
                  <a:cubicBezTo>
                    <a:pt x="907109" y="36244"/>
                    <a:pt x="889008" y="26660"/>
                    <a:pt x="870908" y="17076"/>
                  </a:cubicBezTo>
                  <a:cubicBezTo>
                    <a:pt x="827417" y="4466"/>
                    <a:pt x="788074" y="-578"/>
                    <a:pt x="750742" y="53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ECEEF2">
                    <a:alpha val="47000"/>
                  </a:srgbClr>
                </a:gs>
                <a:gs pos="85000">
                  <a:srgbClr val="ECEEF2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65A2F9-9717-4740-9949-C7C3D4D3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941958"/>
          </a:xfrm>
        </p:spPr>
        <p:txBody>
          <a:bodyPr/>
          <a:lstStyle/>
          <a:p>
            <a:r>
              <a:rPr lang="en-US" dirty="0"/>
              <a:t>Many Patients and Dermatologists Agreed That There Was a Need for Better PsO Therapies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FBC77D-3C64-47CD-9ED0-7A990E872B36}"/>
              </a:ext>
            </a:extLst>
          </p:cNvPr>
          <p:cNvSpPr/>
          <p:nvPr/>
        </p:nvSpPr>
        <p:spPr>
          <a:xfrm>
            <a:off x="495300" y="5429755"/>
            <a:ext cx="11228389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rgbClr val="404040"/>
                </a:solidFill>
              </a:rPr>
              <a:t>*Percentage of respondents reporting need for better PsO therapies includes those reporting “moderate need” or “strong need”;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Mild, moderate, and severe PsO refer to patient-reported BSA ≤ 3%, 4%-10%, and &gt; 10%, respectively.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rgbClr val="404040"/>
                </a:solidFill>
              </a:rPr>
              <a:t>BSA = body surface area; PsO = psoriasis.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rgbClr val="404040"/>
                </a:solidFill>
              </a:rPr>
              <a:t>Reich K, et al. Presented at: 30th European Academy of Dermatology and Venereology (EADV) Congress; September 29–October 2, 2021; virtual. Oral Presentation FC03.01.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7C8CB88-476A-4B69-B3EB-FF99F8A8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112482"/>
              </p:ext>
            </p:extLst>
          </p:nvPr>
        </p:nvGraphicFramePr>
        <p:xfrm>
          <a:off x="897693" y="2815833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738EC3F-4C34-49DA-B001-213E6104E85C}"/>
              </a:ext>
            </a:extLst>
          </p:cNvPr>
          <p:cNvSpPr txBox="1"/>
          <p:nvPr/>
        </p:nvSpPr>
        <p:spPr>
          <a:xfrm>
            <a:off x="1001197" y="2190444"/>
            <a:ext cx="209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Patients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2,550)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E60AA2-0267-4DDD-9BD9-ADEB10597CCE}"/>
              </a:ext>
            </a:extLst>
          </p:cNvPr>
          <p:cNvGrpSpPr/>
          <p:nvPr/>
        </p:nvGrpSpPr>
        <p:grpSpPr>
          <a:xfrm>
            <a:off x="3882203" y="2802708"/>
            <a:ext cx="7521764" cy="2286000"/>
            <a:chOff x="3749448" y="2232956"/>
            <a:chExt cx="7521764" cy="2286000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364EC616-38B6-4991-8CC8-8FD9F28C57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70481416"/>
                </p:ext>
              </p:extLst>
            </p:nvPr>
          </p:nvGraphicFramePr>
          <p:xfrm>
            <a:off x="4334656" y="2232956"/>
            <a:ext cx="22860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3B0EDE-7F5E-48D9-98BF-085C6B5F3CAF}"/>
                </a:ext>
              </a:extLst>
            </p:cNvPr>
            <p:cNvSpPr txBox="1"/>
            <p:nvPr/>
          </p:nvSpPr>
          <p:spPr>
            <a:xfrm>
              <a:off x="3749448" y="2543446"/>
              <a:ext cx="988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Mild psoriasis:</a:t>
              </a:r>
            </a:p>
          </p:txBody>
        </p:sp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7641106F-A590-46B8-876B-C37662C00F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5714297"/>
                </p:ext>
              </p:extLst>
            </p:nvPr>
          </p:nvGraphicFramePr>
          <p:xfrm>
            <a:off x="6659934" y="2232956"/>
            <a:ext cx="22860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142244-70ED-49FD-9D25-B13847ADE4B8}"/>
                </a:ext>
              </a:extLst>
            </p:cNvPr>
            <p:cNvSpPr txBox="1"/>
            <p:nvPr/>
          </p:nvSpPr>
          <p:spPr>
            <a:xfrm>
              <a:off x="6172335" y="2543446"/>
              <a:ext cx="882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Moderate psoriasis:</a:t>
              </a: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AE2E7C92-C762-456F-B4DA-4C72172ECE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97809195"/>
                </p:ext>
              </p:extLst>
            </p:nvPr>
          </p:nvGraphicFramePr>
          <p:xfrm>
            <a:off x="8985212" y="2232956"/>
            <a:ext cx="22860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58921F-99A6-4860-A414-6895F3FCD7CC}"/>
                </a:ext>
              </a:extLst>
            </p:cNvPr>
            <p:cNvSpPr txBox="1"/>
            <p:nvPr/>
          </p:nvSpPr>
          <p:spPr>
            <a:xfrm>
              <a:off x="8488775" y="2543446"/>
              <a:ext cx="883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Severe psoriasis: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2EAD10C-F404-40C2-87EA-0C000641D91B}"/>
              </a:ext>
            </a:extLst>
          </p:cNvPr>
          <p:cNvSpPr txBox="1"/>
          <p:nvPr/>
        </p:nvSpPr>
        <p:spPr>
          <a:xfrm>
            <a:off x="6540403" y="2190444"/>
            <a:ext cx="277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Dermatologists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473)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CD2132-A054-4B15-830F-5781388DEC58}"/>
              </a:ext>
            </a:extLst>
          </p:cNvPr>
          <p:cNvGrpSpPr/>
          <p:nvPr/>
        </p:nvGrpSpPr>
        <p:grpSpPr>
          <a:xfrm>
            <a:off x="4179626" y="1683216"/>
            <a:ext cx="3946876" cy="279874"/>
            <a:chOff x="435012" y="4887967"/>
            <a:chExt cx="3946876" cy="2798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FA64F6-BFC6-4EAE-8684-000A8B15AC2E}"/>
                </a:ext>
              </a:extLst>
            </p:cNvPr>
            <p:cNvSpPr>
              <a:spLocks/>
            </p:cNvSpPr>
            <p:nvPr/>
          </p:nvSpPr>
          <p:spPr>
            <a:xfrm>
              <a:off x="435012" y="4957898"/>
              <a:ext cx="134252" cy="1371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20CA94-0CCF-4A9C-AC07-87BEDFE4092E}"/>
                </a:ext>
              </a:extLst>
            </p:cNvPr>
            <p:cNvSpPr txBox="1"/>
            <p:nvPr/>
          </p:nvSpPr>
          <p:spPr>
            <a:xfrm>
              <a:off x="533231" y="4887967"/>
              <a:ext cx="16616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Need *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8BBD31-FBDD-469F-93BA-DD23334BDEEF}"/>
                </a:ext>
              </a:extLst>
            </p:cNvPr>
            <p:cNvSpPr/>
            <p:nvPr/>
          </p:nvSpPr>
          <p:spPr>
            <a:xfrm>
              <a:off x="1188326" y="4957898"/>
              <a:ext cx="134252" cy="1371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069310-6862-4154-99FC-B194E3BA302F}"/>
                </a:ext>
              </a:extLst>
            </p:cNvPr>
            <p:cNvSpPr txBox="1"/>
            <p:nvPr/>
          </p:nvSpPr>
          <p:spPr>
            <a:xfrm>
              <a:off x="1279597" y="4887967"/>
              <a:ext cx="16616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 much need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887C1E-33E6-4931-B73A-D8FCC2C1E0D9}"/>
                </a:ext>
              </a:extLst>
            </p:cNvPr>
            <p:cNvSpPr/>
            <p:nvPr/>
          </p:nvSpPr>
          <p:spPr>
            <a:xfrm>
              <a:off x="2622013" y="4958599"/>
              <a:ext cx="134252" cy="137137"/>
            </a:xfrm>
            <a:prstGeom prst="rect">
              <a:avLst/>
            </a:prstGeom>
            <a:solidFill>
              <a:srgbClr val="BFA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013D07-8C08-4221-9B1C-2FFC5DB4E564}"/>
                </a:ext>
              </a:extLst>
            </p:cNvPr>
            <p:cNvSpPr txBox="1"/>
            <p:nvPr/>
          </p:nvSpPr>
          <p:spPr>
            <a:xfrm>
              <a:off x="2720232" y="4890842"/>
              <a:ext cx="16616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Don’t know/not sure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A7A7075-37D9-4661-A329-8282C1597FE9}"/>
              </a:ext>
            </a:extLst>
          </p:cNvPr>
          <p:cNvSpPr txBox="1">
            <a:spLocks/>
          </p:cNvSpPr>
          <p:nvPr/>
        </p:nvSpPr>
        <p:spPr>
          <a:xfrm>
            <a:off x="2278743" y="1166832"/>
            <a:ext cx="7634514" cy="5847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Perceived Need for Better PsO Therapies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8A1E19-274A-4B25-8D69-D55E2740EB24}"/>
              </a:ext>
            </a:extLst>
          </p:cNvPr>
          <p:cNvCxnSpPr>
            <a:cxnSpLocks/>
          </p:cNvCxnSpPr>
          <p:nvPr/>
        </p:nvCxnSpPr>
        <p:spPr>
          <a:xfrm>
            <a:off x="3626371" y="2410913"/>
            <a:ext cx="0" cy="238671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1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DD9254FD-A78A-4EF0-99DD-68F75DF1D309}"/>
              </a:ext>
            </a:extLst>
          </p:cNvPr>
          <p:cNvSpPr/>
          <p:nvPr/>
        </p:nvSpPr>
        <p:spPr>
          <a:xfrm>
            <a:off x="1270169" y="1301621"/>
            <a:ext cx="9721292" cy="5285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77FFDD67-6612-4954-866B-FB59F455437D}"/>
              </a:ext>
            </a:extLst>
          </p:cNvPr>
          <p:cNvSpPr/>
          <p:nvPr/>
        </p:nvSpPr>
        <p:spPr>
          <a:xfrm>
            <a:off x="1270169" y="1929101"/>
            <a:ext cx="9721292" cy="5403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57FA3B3E-1994-45DE-9953-BDA6100373C3}"/>
              </a:ext>
            </a:extLst>
          </p:cNvPr>
          <p:cNvSpPr/>
          <p:nvPr/>
        </p:nvSpPr>
        <p:spPr>
          <a:xfrm>
            <a:off x="1270169" y="2543463"/>
            <a:ext cx="9721292" cy="5403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563F37BC-80AD-4993-BECA-06C05F64DEA6}"/>
              </a:ext>
            </a:extLst>
          </p:cNvPr>
          <p:cNvSpPr/>
          <p:nvPr/>
        </p:nvSpPr>
        <p:spPr>
          <a:xfrm>
            <a:off x="1270169" y="3157824"/>
            <a:ext cx="9820819" cy="588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D645CCF3-0D3A-4E1E-91EC-A21A4919EE11}"/>
              </a:ext>
            </a:extLst>
          </p:cNvPr>
          <p:cNvSpPr/>
          <p:nvPr/>
        </p:nvSpPr>
        <p:spPr>
          <a:xfrm>
            <a:off x="1270169" y="3797044"/>
            <a:ext cx="9721292" cy="588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89A46006-F1A2-4F61-B108-70B04B2EA58B}"/>
              </a:ext>
            </a:extLst>
          </p:cNvPr>
          <p:cNvSpPr/>
          <p:nvPr/>
        </p:nvSpPr>
        <p:spPr>
          <a:xfrm>
            <a:off x="1270169" y="4434895"/>
            <a:ext cx="9820819" cy="4916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B08CF081-0C37-417E-BAA8-C3EB6FBDA6EE}"/>
              </a:ext>
            </a:extLst>
          </p:cNvPr>
          <p:cNvSpPr/>
          <p:nvPr/>
        </p:nvSpPr>
        <p:spPr>
          <a:xfrm>
            <a:off x="1270169" y="5074114"/>
            <a:ext cx="9820819" cy="5408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35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09C8CF4-02C5-FC41-9160-EFEDA15BB7F8}"/>
              </a:ext>
            </a:extLst>
          </p:cNvPr>
          <p:cNvGrpSpPr/>
          <p:nvPr/>
        </p:nvGrpSpPr>
        <p:grpSpPr>
          <a:xfrm>
            <a:off x="199198" y="1185882"/>
            <a:ext cx="11569529" cy="4690477"/>
            <a:chOff x="199198" y="1185882"/>
            <a:chExt cx="11569529" cy="4690477"/>
          </a:xfrm>
        </p:grpSpPr>
        <p:sp>
          <p:nvSpPr>
            <p:cNvPr id="39" name="Freeform: Shape 5">
              <a:extLst>
                <a:ext uri="{FF2B5EF4-FFF2-40B4-BE49-F238E27FC236}">
                  <a16:creationId xmlns:a16="http://schemas.microsoft.com/office/drawing/2014/main" id="{D656FBCE-843E-CB40-B493-E6D5C8ADF106}"/>
                </a:ext>
              </a:extLst>
            </p:cNvPr>
            <p:cNvSpPr/>
            <p:nvPr/>
          </p:nvSpPr>
          <p:spPr>
            <a:xfrm>
              <a:off x="199198" y="1296958"/>
              <a:ext cx="1576653" cy="4579401"/>
            </a:xfrm>
            <a:custGeom>
              <a:avLst/>
              <a:gdLst>
                <a:gd name="connsiteX0" fmla="*/ 172380 w 1576653"/>
                <a:gd name="connsiteY0" fmla="*/ 3388102 h 4579401"/>
                <a:gd name="connsiteX1" fmla="*/ 180601 w 1576653"/>
                <a:gd name="connsiteY1" fmla="*/ 3426469 h 4579401"/>
                <a:gd name="connsiteX2" fmla="*/ 229016 w 1576653"/>
                <a:gd name="connsiteY2" fmla="*/ 3470316 h 4579401"/>
                <a:gd name="connsiteX3" fmla="*/ 229016 w 1576653"/>
                <a:gd name="connsiteY3" fmla="*/ 3441998 h 4579401"/>
                <a:gd name="connsiteX4" fmla="*/ 208006 w 1576653"/>
                <a:gd name="connsiteY4" fmla="*/ 3421901 h 4579401"/>
                <a:gd name="connsiteX5" fmla="*/ 172380 w 1576653"/>
                <a:gd name="connsiteY5" fmla="*/ 3388102 h 4579401"/>
                <a:gd name="connsiteX6" fmla="*/ 1422251 w 1576653"/>
                <a:gd name="connsiteY6" fmla="*/ 3181428 h 4579401"/>
                <a:gd name="connsiteX7" fmla="*/ 1403753 w 1576653"/>
                <a:gd name="connsiteY7" fmla="*/ 3184396 h 4579401"/>
                <a:gd name="connsiteX8" fmla="*/ 1397358 w 1576653"/>
                <a:gd name="connsiteY8" fmla="*/ 3283052 h 4579401"/>
                <a:gd name="connsiteX9" fmla="*/ 1383656 w 1576653"/>
                <a:gd name="connsiteY9" fmla="*/ 3346082 h 4579401"/>
                <a:gd name="connsiteX10" fmla="*/ 1383656 w 1576653"/>
                <a:gd name="connsiteY10" fmla="*/ 3357044 h 4579401"/>
                <a:gd name="connsiteX11" fmla="*/ 1403753 w 1576653"/>
                <a:gd name="connsiteY11" fmla="*/ 3332380 h 4579401"/>
                <a:gd name="connsiteX12" fmla="*/ 1417455 w 1576653"/>
                <a:gd name="connsiteY12" fmla="*/ 3278485 h 4579401"/>
                <a:gd name="connsiteX13" fmla="*/ 1431157 w 1576653"/>
                <a:gd name="connsiteY13" fmla="*/ 3193531 h 4579401"/>
                <a:gd name="connsiteX14" fmla="*/ 1422251 w 1576653"/>
                <a:gd name="connsiteY14" fmla="*/ 3181428 h 4579401"/>
                <a:gd name="connsiteX15" fmla="*/ 1319713 w 1576653"/>
                <a:gd name="connsiteY15" fmla="*/ 2183221 h 4579401"/>
                <a:gd name="connsiteX16" fmla="*/ 1312405 w 1576653"/>
                <a:gd name="connsiteY16" fmla="*/ 2214279 h 4579401"/>
                <a:gd name="connsiteX17" fmla="*/ 1306924 w 1576653"/>
                <a:gd name="connsiteY17" fmla="*/ 2521209 h 4579401"/>
                <a:gd name="connsiteX18" fmla="*/ 1340722 w 1576653"/>
                <a:gd name="connsiteY18" fmla="*/ 2810783 h 4579401"/>
                <a:gd name="connsiteX19" fmla="*/ 1340722 w 1576653"/>
                <a:gd name="connsiteY19" fmla="*/ 2926794 h 4579401"/>
                <a:gd name="connsiteX20" fmla="*/ 1354425 w 1576653"/>
                <a:gd name="connsiteY20" fmla="*/ 3023623 h 4579401"/>
                <a:gd name="connsiteX21" fmla="*/ 1396445 w 1576653"/>
                <a:gd name="connsiteY21" fmla="*/ 2976123 h 4579401"/>
                <a:gd name="connsiteX22" fmla="*/ 1389137 w 1576653"/>
                <a:gd name="connsiteY22" fmla="*/ 2976123 h 4579401"/>
                <a:gd name="connsiteX23" fmla="*/ 1378176 w 1576653"/>
                <a:gd name="connsiteY23" fmla="*/ 2952372 h 4579401"/>
                <a:gd name="connsiteX24" fmla="*/ 1389137 w 1576653"/>
                <a:gd name="connsiteY24" fmla="*/ 2861024 h 4579401"/>
                <a:gd name="connsiteX25" fmla="*/ 1389137 w 1576653"/>
                <a:gd name="connsiteY25" fmla="*/ 2779724 h 4579401"/>
                <a:gd name="connsiteX26" fmla="*/ 1383656 w 1576653"/>
                <a:gd name="connsiteY26" fmla="*/ 2654577 h 4579401"/>
                <a:gd name="connsiteX27" fmla="*/ 1368127 w 1576653"/>
                <a:gd name="connsiteY27" fmla="*/ 2598855 h 4579401"/>
                <a:gd name="connsiteX28" fmla="*/ 1362646 w 1576653"/>
                <a:gd name="connsiteY28" fmla="*/ 2565056 h 4579401"/>
                <a:gd name="connsiteX29" fmla="*/ 1362646 w 1576653"/>
                <a:gd name="connsiteY29" fmla="*/ 2537652 h 4579401"/>
                <a:gd name="connsiteX30" fmla="*/ 1352598 w 1576653"/>
                <a:gd name="connsiteY30" fmla="*/ 2441736 h 4579401"/>
                <a:gd name="connsiteX31" fmla="*/ 1347117 w 1576653"/>
                <a:gd name="connsiteY31" fmla="*/ 2401543 h 4579401"/>
                <a:gd name="connsiteX32" fmla="*/ 1354425 w 1576653"/>
                <a:gd name="connsiteY32" fmla="*/ 2337599 h 4579401"/>
                <a:gd name="connsiteX33" fmla="*/ 1340722 w 1576653"/>
                <a:gd name="connsiteY33" fmla="*/ 2274569 h 4579401"/>
                <a:gd name="connsiteX34" fmla="*/ 1319713 w 1576653"/>
                <a:gd name="connsiteY34" fmla="*/ 2183221 h 4579401"/>
                <a:gd name="connsiteX35" fmla="*/ 349596 w 1576653"/>
                <a:gd name="connsiteY35" fmla="*/ 1756624 h 4579401"/>
                <a:gd name="connsiteX36" fmla="*/ 342287 w 1576653"/>
                <a:gd name="connsiteY36" fmla="*/ 1847973 h 4579401"/>
                <a:gd name="connsiteX37" fmla="*/ 328586 w 1576653"/>
                <a:gd name="connsiteY37" fmla="*/ 1946629 h 4579401"/>
                <a:gd name="connsiteX38" fmla="*/ 328586 w 1576653"/>
                <a:gd name="connsiteY38" fmla="*/ 2009659 h 4579401"/>
                <a:gd name="connsiteX39" fmla="*/ 323104 w 1576653"/>
                <a:gd name="connsiteY39" fmla="*/ 2084565 h 4579401"/>
                <a:gd name="connsiteX40" fmla="*/ 289306 w 1576653"/>
                <a:gd name="connsiteY40" fmla="*/ 2157643 h 4579401"/>
                <a:gd name="connsiteX41" fmla="*/ 281085 w 1576653"/>
                <a:gd name="connsiteY41" fmla="*/ 2270002 h 4579401"/>
                <a:gd name="connsiteX42" fmla="*/ 265555 w 1576653"/>
                <a:gd name="connsiteY42" fmla="*/ 2361350 h 4579401"/>
                <a:gd name="connsiteX43" fmla="*/ 263500 w 1576653"/>
                <a:gd name="connsiteY43" fmla="*/ 2396519 h 4579401"/>
                <a:gd name="connsiteX44" fmla="*/ 261079 w 1576653"/>
                <a:gd name="connsiteY44" fmla="*/ 2410327 h 4579401"/>
                <a:gd name="connsiteX45" fmla="*/ 247286 w 1576653"/>
                <a:gd name="connsiteY45" fmla="*/ 2438082 h 4579401"/>
                <a:gd name="connsiteX46" fmla="*/ 257334 w 1576653"/>
                <a:gd name="connsiteY46" fmla="*/ 2431688 h 4579401"/>
                <a:gd name="connsiteX47" fmla="*/ 261079 w 1576653"/>
                <a:gd name="connsiteY47" fmla="*/ 2410327 h 4579401"/>
                <a:gd name="connsiteX48" fmla="*/ 265898 w 1576653"/>
                <a:gd name="connsiteY48" fmla="*/ 2400630 h 4579401"/>
                <a:gd name="connsiteX49" fmla="*/ 272863 w 1576653"/>
                <a:gd name="connsiteY49" fmla="*/ 2387840 h 4579401"/>
                <a:gd name="connsiteX50" fmla="*/ 278344 w 1576653"/>
                <a:gd name="connsiteY50" fmla="*/ 2387840 h 4579401"/>
                <a:gd name="connsiteX51" fmla="*/ 307575 w 1576653"/>
                <a:gd name="connsiteY51" fmla="*/ 2351301 h 4579401"/>
                <a:gd name="connsiteX52" fmla="*/ 315797 w 1576653"/>
                <a:gd name="connsiteY52" fmla="*/ 2282790 h 4579401"/>
                <a:gd name="connsiteX53" fmla="*/ 367865 w 1576653"/>
                <a:gd name="connsiteY53" fmla="*/ 2164951 h 4579401"/>
                <a:gd name="connsiteX54" fmla="*/ 409885 w 1576653"/>
                <a:gd name="connsiteY54" fmla="*/ 2118364 h 4579401"/>
                <a:gd name="connsiteX55" fmla="*/ 417193 w 1576653"/>
                <a:gd name="connsiteY55" fmla="*/ 2055333 h 4579401"/>
                <a:gd name="connsiteX56" fmla="*/ 417193 w 1576653"/>
                <a:gd name="connsiteY56" fmla="*/ 1984996 h 4579401"/>
                <a:gd name="connsiteX57" fmla="*/ 393443 w 1576653"/>
                <a:gd name="connsiteY57" fmla="*/ 1837925 h 4579401"/>
                <a:gd name="connsiteX58" fmla="*/ 349596 w 1576653"/>
                <a:gd name="connsiteY58" fmla="*/ 1756624 h 4579401"/>
                <a:gd name="connsiteX59" fmla="*/ 978070 w 1576653"/>
                <a:gd name="connsiteY59" fmla="*/ 0 h 4579401"/>
                <a:gd name="connsiteX60" fmla="*/ 1262163 w 1576653"/>
                <a:gd name="connsiteY60" fmla="*/ 547175 h 4579401"/>
                <a:gd name="connsiteX61" fmla="*/ 1262163 w 1576653"/>
                <a:gd name="connsiteY61" fmla="*/ 977425 h 4579401"/>
                <a:gd name="connsiteX62" fmla="*/ 1400099 w 1576653"/>
                <a:gd name="connsiteY62" fmla="*/ 1037715 h 4579401"/>
                <a:gd name="connsiteX63" fmla="*/ 1342550 w 1576653"/>
                <a:gd name="connsiteY63" fmla="*/ 1057812 h 4579401"/>
                <a:gd name="connsiteX64" fmla="*/ 1459475 w 1576653"/>
                <a:gd name="connsiteY64" fmla="*/ 1130890 h 4579401"/>
                <a:gd name="connsiteX65" fmla="*/ 1511544 w 1576653"/>
                <a:gd name="connsiteY65" fmla="*/ 1313587 h 4579401"/>
                <a:gd name="connsiteX66" fmla="*/ 1540775 w 1576653"/>
                <a:gd name="connsiteY66" fmla="*/ 1716432 h 4579401"/>
                <a:gd name="connsiteX67" fmla="*/ 1559044 w 1576653"/>
                <a:gd name="connsiteY67" fmla="*/ 2036150 h 4579401"/>
                <a:gd name="connsiteX68" fmla="*/ 1567266 w 1576653"/>
                <a:gd name="connsiteY68" fmla="*/ 2106489 h 4579401"/>
                <a:gd name="connsiteX69" fmla="*/ 1561785 w 1576653"/>
                <a:gd name="connsiteY69" fmla="*/ 2197836 h 4579401"/>
                <a:gd name="connsiteX70" fmla="*/ 1561785 w 1576653"/>
                <a:gd name="connsiteY70" fmla="*/ 2312935 h 4579401"/>
                <a:gd name="connsiteX71" fmla="*/ 1574574 w 1576653"/>
                <a:gd name="connsiteY71" fmla="*/ 2460006 h 4579401"/>
                <a:gd name="connsiteX72" fmla="*/ 1559044 w 1576653"/>
                <a:gd name="connsiteY72" fmla="*/ 2666452 h 4579401"/>
                <a:gd name="connsiteX73" fmla="*/ 1564526 w 1576653"/>
                <a:gd name="connsiteY73" fmla="*/ 2732223 h 4579401"/>
                <a:gd name="connsiteX74" fmla="*/ 1574574 w 1576653"/>
                <a:gd name="connsiteY74" fmla="*/ 2839100 h 4579401"/>
                <a:gd name="connsiteX75" fmla="*/ 1561785 w 1576653"/>
                <a:gd name="connsiteY75" fmla="*/ 2920400 h 4579401"/>
                <a:gd name="connsiteX76" fmla="*/ 1535294 w 1576653"/>
                <a:gd name="connsiteY76" fmla="*/ 3006267 h 4579401"/>
                <a:gd name="connsiteX77" fmla="*/ 1521592 w 1576653"/>
                <a:gd name="connsiteY77" fmla="*/ 3006267 h 4579401"/>
                <a:gd name="connsiteX78" fmla="*/ 1550823 w 1576653"/>
                <a:gd name="connsiteY78" fmla="*/ 3178915 h 4579401"/>
                <a:gd name="connsiteX79" fmla="*/ 1552650 w 1576653"/>
                <a:gd name="connsiteY79" fmla="*/ 3231898 h 4579401"/>
                <a:gd name="connsiteX80" fmla="*/ 1507890 w 1576653"/>
                <a:gd name="connsiteY80" fmla="*/ 3372573 h 4579401"/>
                <a:gd name="connsiteX81" fmla="*/ 1467697 w 1576653"/>
                <a:gd name="connsiteY81" fmla="*/ 3419161 h 4579401"/>
                <a:gd name="connsiteX82" fmla="*/ 1396445 w 1576653"/>
                <a:gd name="connsiteY82" fmla="*/ 3503201 h 4579401"/>
                <a:gd name="connsiteX83" fmla="*/ 1396445 w 1576653"/>
                <a:gd name="connsiteY83" fmla="*/ 3527865 h 4579401"/>
                <a:gd name="connsiteX84" fmla="*/ 1396445 w 1576653"/>
                <a:gd name="connsiteY84" fmla="*/ 3674022 h 4579401"/>
                <a:gd name="connsiteX85" fmla="*/ 1437551 w 1576653"/>
                <a:gd name="connsiteY85" fmla="*/ 3832968 h 4579401"/>
                <a:gd name="connsiteX86" fmla="*/ 1459475 w 1576653"/>
                <a:gd name="connsiteY86" fmla="*/ 4101532 h 4579401"/>
                <a:gd name="connsiteX87" fmla="*/ 1489620 w 1576653"/>
                <a:gd name="connsiteY87" fmla="*/ 4247689 h 4579401"/>
                <a:gd name="connsiteX88" fmla="*/ 1544429 w 1576653"/>
                <a:gd name="connsiteY88" fmla="*/ 4414856 h 4579401"/>
                <a:gd name="connsiteX89" fmla="*/ 1566699 w 1576653"/>
                <a:gd name="connsiteY89" fmla="*/ 4498682 h 4579401"/>
                <a:gd name="connsiteX90" fmla="*/ 1576653 w 1576653"/>
                <a:gd name="connsiteY90" fmla="*/ 4579401 h 4579401"/>
                <a:gd name="connsiteX91" fmla="*/ 1215442 w 1576653"/>
                <a:gd name="connsiteY91" fmla="*/ 4579401 h 4579401"/>
                <a:gd name="connsiteX92" fmla="*/ 1194566 w 1576653"/>
                <a:gd name="connsiteY92" fmla="*/ 4512598 h 4579401"/>
                <a:gd name="connsiteX93" fmla="*/ 1148892 w 1576653"/>
                <a:gd name="connsiteY93" fmla="*/ 4329902 h 4579401"/>
                <a:gd name="connsiteX94" fmla="*/ 1105045 w 1576653"/>
                <a:gd name="connsiteY94" fmla="*/ 4221198 h 4579401"/>
                <a:gd name="connsiteX95" fmla="*/ 1038361 w 1576653"/>
                <a:gd name="connsiteY95" fmla="*/ 4022973 h 4579401"/>
                <a:gd name="connsiteX96" fmla="*/ 1002735 w 1576653"/>
                <a:gd name="connsiteY96" fmla="*/ 3889604 h 4579401"/>
                <a:gd name="connsiteX97" fmla="*/ 935137 w 1576653"/>
                <a:gd name="connsiteY97" fmla="*/ 3709648 h 4579401"/>
                <a:gd name="connsiteX98" fmla="*/ 843789 w 1576653"/>
                <a:gd name="connsiteY98" fmla="*/ 3445652 h 4579401"/>
                <a:gd name="connsiteX99" fmla="*/ 752441 w 1576653"/>
                <a:gd name="connsiteY99" fmla="*/ 3184396 h 4579401"/>
                <a:gd name="connsiteX100" fmla="*/ 728690 w 1576653"/>
                <a:gd name="connsiteY100" fmla="*/ 3330553 h 4579401"/>
                <a:gd name="connsiteX101" fmla="*/ 728690 w 1576653"/>
                <a:gd name="connsiteY101" fmla="*/ 3513250 h 4579401"/>
                <a:gd name="connsiteX102" fmla="*/ 721383 w 1576653"/>
                <a:gd name="connsiteY102" fmla="*/ 3704167 h 4579401"/>
                <a:gd name="connsiteX103" fmla="*/ 712248 w 1576653"/>
                <a:gd name="connsiteY103" fmla="*/ 4022973 h 4579401"/>
                <a:gd name="connsiteX104" fmla="*/ 701286 w 1576653"/>
                <a:gd name="connsiteY104" fmla="*/ 4192880 h 4579401"/>
                <a:gd name="connsiteX105" fmla="*/ 713161 w 1576653"/>
                <a:gd name="connsiteY105" fmla="*/ 4325335 h 4579401"/>
                <a:gd name="connsiteX106" fmla="*/ 719556 w 1576653"/>
                <a:gd name="connsiteY106" fmla="*/ 4496156 h 4579401"/>
                <a:gd name="connsiteX107" fmla="*/ 721953 w 1576653"/>
                <a:gd name="connsiteY107" fmla="*/ 4576200 h 4579401"/>
                <a:gd name="connsiteX108" fmla="*/ 721967 w 1576653"/>
                <a:gd name="connsiteY108" fmla="*/ 4579401 h 4579401"/>
                <a:gd name="connsiteX109" fmla="*/ 368715 w 1576653"/>
                <a:gd name="connsiteY109" fmla="*/ 4579401 h 4579401"/>
                <a:gd name="connsiteX110" fmla="*/ 357360 w 1576653"/>
                <a:gd name="connsiteY110" fmla="*/ 4541716 h 4579401"/>
                <a:gd name="connsiteX111" fmla="*/ 344114 w 1576653"/>
                <a:gd name="connsiteY111" fmla="*/ 4494329 h 4579401"/>
                <a:gd name="connsiteX112" fmla="*/ 335893 w 1576653"/>
                <a:gd name="connsiteY112" fmla="*/ 4389278 h 4579401"/>
                <a:gd name="connsiteX113" fmla="*/ 320364 w 1576653"/>
                <a:gd name="connsiteY113" fmla="*/ 4315286 h 4579401"/>
                <a:gd name="connsiteX114" fmla="*/ 337721 w 1576653"/>
                <a:gd name="connsiteY114" fmla="*/ 4245861 h 4579401"/>
                <a:gd name="connsiteX115" fmla="*/ 344114 w 1576653"/>
                <a:gd name="connsiteY115" fmla="*/ 4169129 h 4579401"/>
                <a:gd name="connsiteX116" fmla="*/ 333153 w 1576653"/>
                <a:gd name="connsiteY116" fmla="*/ 4069559 h 4579401"/>
                <a:gd name="connsiteX117" fmla="*/ 315797 w 1576653"/>
                <a:gd name="connsiteY117" fmla="*/ 3958115 h 4579401"/>
                <a:gd name="connsiteX118" fmla="*/ 304835 w 1576653"/>
                <a:gd name="connsiteY118" fmla="*/ 3879556 h 4579401"/>
                <a:gd name="connsiteX119" fmla="*/ 290219 w 1576653"/>
                <a:gd name="connsiteY119" fmla="*/ 3761716 h 4579401"/>
                <a:gd name="connsiteX120" fmla="*/ 270123 w 1576653"/>
                <a:gd name="connsiteY120" fmla="*/ 3642050 h 4579401"/>
                <a:gd name="connsiteX121" fmla="*/ 237237 w 1576653"/>
                <a:gd name="connsiteY121" fmla="*/ 3530605 h 4579401"/>
                <a:gd name="connsiteX122" fmla="*/ 229930 w 1576653"/>
                <a:gd name="connsiteY122" fmla="*/ 3505028 h 4579401"/>
                <a:gd name="connsiteX123" fmla="*/ 156851 w 1576653"/>
                <a:gd name="connsiteY123" fmla="*/ 3464835 h 4579401"/>
                <a:gd name="connsiteX124" fmla="*/ 107523 w 1576653"/>
                <a:gd name="connsiteY124" fmla="*/ 3404545 h 4579401"/>
                <a:gd name="connsiteX125" fmla="*/ 74638 w 1576653"/>
                <a:gd name="connsiteY125" fmla="*/ 3353390 h 4579401"/>
                <a:gd name="connsiteX126" fmla="*/ 47233 w 1576653"/>
                <a:gd name="connsiteY126" fmla="*/ 3262042 h 4579401"/>
                <a:gd name="connsiteX127" fmla="*/ 28050 w 1576653"/>
                <a:gd name="connsiteY127" fmla="*/ 3105837 h 4579401"/>
                <a:gd name="connsiteX128" fmla="*/ 3386 w 1576653"/>
                <a:gd name="connsiteY128" fmla="*/ 3095789 h 4579401"/>
                <a:gd name="connsiteX129" fmla="*/ 3386 w 1576653"/>
                <a:gd name="connsiteY129" fmla="*/ 3014489 h 4579401"/>
                <a:gd name="connsiteX130" fmla="*/ 8867 w 1576653"/>
                <a:gd name="connsiteY130" fmla="*/ 2748665 h 4579401"/>
                <a:gd name="connsiteX131" fmla="*/ 21656 w 1576653"/>
                <a:gd name="connsiteY131" fmla="*/ 2539478 h 4579401"/>
                <a:gd name="connsiteX132" fmla="*/ 61849 w 1576653"/>
                <a:gd name="connsiteY132" fmla="*/ 2275482 h 4579401"/>
                <a:gd name="connsiteX133" fmla="*/ 61849 w 1576653"/>
                <a:gd name="connsiteY133" fmla="*/ 2231635 h 4579401"/>
                <a:gd name="connsiteX134" fmla="*/ 61849 w 1576653"/>
                <a:gd name="connsiteY134" fmla="*/ 2184134 h 4579401"/>
                <a:gd name="connsiteX135" fmla="*/ 45406 w 1576653"/>
                <a:gd name="connsiteY135" fmla="*/ 2136633 h 4579401"/>
                <a:gd name="connsiteX136" fmla="*/ 61849 w 1576653"/>
                <a:gd name="connsiteY136" fmla="*/ 2069035 h 4579401"/>
                <a:gd name="connsiteX137" fmla="*/ 56368 w 1576653"/>
                <a:gd name="connsiteY137" fmla="*/ 1984996 h 4579401"/>
                <a:gd name="connsiteX138" fmla="*/ 56368 w 1576653"/>
                <a:gd name="connsiteY138" fmla="*/ 1802299 h 4579401"/>
                <a:gd name="connsiteX139" fmla="*/ 81945 w 1576653"/>
                <a:gd name="connsiteY139" fmla="*/ 1552919 h 4579401"/>
                <a:gd name="connsiteX140" fmla="*/ 101128 w 1576653"/>
                <a:gd name="connsiteY140" fmla="*/ 1395800 h 4579401"/>
                <a:gd name="connsiteX141" fmla="*/ 127620 w 1576653"/>
                <a:gd name="connsiteY141" fmla="*/ 1266999 h 4579401"/>
                <a:gd name="connsiteX142" fmla="*/ 291133 w 1576653"/>
                <a:gd name="connsiteY142" fmla="*/ 1119015 h 4579401"/>
                <a:gd name="connsiteX143" fmla="*/ 230843 w 1576653"/>
                <a:gd name="connsiteY143" fmla="*/ 1127237 h 4579401"/>
                <a:gd name="connsiteX144" fmla="*/ 334066 w 1576653"/>
                <a:gd name="connsiteY144" fmla="*/ 1035888 h 4579401"/>
                <a:gd name="connsiteX145" fmla="*/ 242718 w 1576653"/>
                <a:gd name="connsiteY145" fmla="*/ 1055985 h 4579401"/>
                <a:gd name="connsiteX146" fmla="*/ 355990 w 1576653"/>
                <a:gd name="connsiteY146" fmla="*/ 997521 h 4579401"/>
                <a:gd name="connsiteX147" fmla="*/ 447338 w 1576653"/>
                <a:gd name="connsiteY147" fmla="*/ 913482 h 4579401"/>
                <a:gd name="connsiteX148" fmla="*/ 483877 w 1576653"/>
                <a:gd name="connsiteY148" fmla="*/ 748141 h 4579401"/>
                <a:gd name="connsiteX149" fmla="*/ 515849 w 1576653"/>
                <a:gd name="connsiteY149" fmla="*/ 449433 h 4579401"/>
                <a:gd name="connsiteX150" fmla="*/ 698546 w 1576653"/>
                <a:gd name="connsiteY150" fmla="*/ 84040 h 4579401"/>
                <a:gd name="connsiteX151" fmla="*/ 830087 w 1576653"/>
                <a:gd name="connsiteY151" fmla="*/ 40193 h 4579401"/>
                <a:gd name="connsiteX152" fmla="*/ 978070 w 1576653"/>
                <a:gd name="connsiteY152" fmla="*/ 0 h 457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76653" h="4579401">
                  <a:moveTo>
                    <a:pt x="172380" y="3388102"/>
                  </a:moveTo>
                  <a:cubicBezTo>
                    <a:pt x="171211" y="3401430"/>
                    <a:pt x="174076" y="3414794"/>
                    <a:pt x="180601" y="3426469"/>
                  </a:cubicBezTo>
                  <a:cubicBezTo>
                    <a:pt x="194626" y="3443259"/>
                    <a:pt x="210921" y="3458021"/>
                    <a:pt x="229016" y="3470316"/>
                  </a:cubicBezTo>
                  <a:cubicBezTo>
                    <a:pt x="229016" y="3461181"/>
                    <a:pt x="236324" y="3443825"/>
                    <a:pt x="229016" y="3441998"/>
                  </a:cubicBezTo>
                  <a:cubicBezTo>
                    <a:pt x="221708" y="3440171"/>
                    <a:pt x="214400" y="3430122"/>
                    <a:pt x="208006" y="3421901"/>
                  </a:cubicBezTo>
                  <a:cubicBezTo>
                    <a:pt x="196799" y="3409953"/>
                    <a:pt x="184903" y="3398663"/>
                    <a:pt x="172380" y="3388102"/>
                  </a:cubicBezTo>
                  <a:close/>
                  <a:moveTo>
                    <a:pt x="1422251" y="3181428"/>
                  </a:moveTo>
                  <a:cubicBezTo>
                    <a:pt x="1416542" y="3178916"/>
                    <a:pt x="1409234" y="3178916"/>
                    <a:pt x="1403753" y="3184396"/>
                  </a:cubicBezTo>
                  <a:cubicBezTo>
                    <a:pt x="1395057" y="3216524"/>
                    <a:pt x="1392882" y="3250066"/>
                    <a:pt x="1397358" y="3283052"/>
                  </a:cubicBezTo>
                  <a:cubicBezTo>
                    <a:pt x="1397094" y="3304774"/>
                    <a:pt x="1392435" y="3326214"/>
                    <a:pt x="1383656" y="3346082"/>
                  </a:cubicBezTo>
                  <a:cubicBezTo>
                    <a:pt x="1384104" y="3349718"/>
                    <a:pt x="1384104" y="3353409"/>
                    <a:pt x="1383656" y="3357044"/>
                  </a:cubicBezTo>
                  <a:lnTo>
                    <a:pt x="1403753" y="3332380"/>
                  </a:lnTo>
                  <a:cubicBezTo>
                    <a:pt x="1412166" y="3315618"/>
                    <a:pt x="1416834" y="3297230"/>
                    <a:pt x="1417455" y="3278485"/>
                  </a:cubicBezTo>
                  <a:cubicBezTo>
                    <a:pt x="1419282" y="3261129"/>
                    <a:pt x="1429330" y="3202666"/>
                    <a:pt x="1431157" y="3193531"/>
                  </a:cubicBezTo>
                  <a:cubicBezTo>
                    <a:pt x="1432071" y="3188964"/>
                    <a:pt x="1427960" y="3183940"/>
                    <a:pt x="1422251" y="3181428"/>
                  </a:cubicBezTo>
                  <a:close/>
                  <a:moveTo>
                    <a:pt x="1319713" y="2183221"/>
                  </a:moveTo>
                  <a:lnTo>
                    <a:pt x="1312405" y="2214279"/>
                  </a:lnTo>
                  <a:cubicBezTo>
                    <a:pt x="1306924" y="2247165"/>
                    <a:pt x="1306924" y="2485583"/>
                    <a:pt x="1306924" y="2521209"/>
                  </a:cubicBezTo>
                  <a:cubicBezTo>
                    <a:pt x="1340722" y="2566883"/>
                    <a:pt x="1332501" y="2768762"/>
                    <a:pt x="1340722" y="2810783"/>
                  </a:cubicBezTo>
                  <a:cubicBezTo>
                    <a:pt x="1348944" y="2852803"/>
                    <a:pt x="1336156" y="2890255"/>
                    <a:pt x="1340722" y="2926794"/>
                  </a:cubicBezTo>
                  <a:cubicBezTo>
                    <a:pt x="1345290" y="2963334"/>
                    <a:pt x="1354425" y="3005354"/>
                    <a:pt x="1354425" y="3023623"/>
                  </a:cubicBezTo>
                  <a:cubicBezTo>
                    <a:pt x="1365286" y="3005263"/>
                    <a:pt x="1379554" y="2989149"/>
                    <a:pt x="1396445" y="2976123"/>
                  </a:cubicBezTo>
                  <a:lnTo>
                    <a:pt x="1389137" y="2976123"/>
                  </a:lnTo>
                  <a:lnTo>
                    <a:pt x="1378176" y="2952372"/>
                  </a:lnTo>
                  <a:cubicBezTo>
                    <a:pt x="1389849" y="2923433"/>
                    <a:pt x="1393632" y="2891909"/>
                    <a:pt x="1389137" y="2861024"/>
                  </a:cubicBezTo>
                  <a:cubicBezTo>
                    <a:pt x="1387612" y="2833948"/>
                    <a:pt x="1387612" y="2806800"/>
                    <a:pt x="1389137" y="2779724"/>
                  </a:cubicBezTo>
                  <a:cubicBezTo>
                    <a:pt x="1394280" y="2737996"/>
                    <a:pt x="1392426" y="2695702"/>
                    <a:pt x="1383656" y="2654577"/>
                  </a:cubicBezTo>
                  <a:cubicBezTo>
                    <a:pt x="1376531" y="2636600"/>
                    <a:pt x="1371324" y="2617928"/>
                    <a:pt x="1368127" y="2598855"/>
                  </a:cubicBezTo>
                  <a:cubicBezTo>
                    <a:pt x="1360116" y="2589501"/>
                    <a:pt x="1358006" y="2576457"/>
                    <a:pt x="1362646" y="2565056"/>
                  </a:cubicBezTo>
                  <a:lnTo>
                    <a:pt x="1362646" y="2537652"/>
                  </a:lnTo>
                  <a:cubicBezTo>
                    <a:pt x="1362820" y="2505405"/>
                    <a:pt x="1359450" y="2473242"/>
                    <a:pt x="1352598" y="2441736"/>
                  </a:cubicBezTo>
                  <a:cubicBezTo>
                    <a:pt x="1346258" y="2429349"/>
                    <a:pt x="1344322" y="2415172"/>
                    <a:pt x="1347117" y="2401543"/>
                  </a:cubicBezTo>
                  <a:cubicBezTo>
                    <a:pt x="1345172" y="2379957"/>
                    <a:pt x="1347656" y="2358189"/>
                    <a:pt x="1354425" y="2337599"/>
                  </a:cubicBezTo>
                  <a:cubicBezTo>
                    <a:pt x="1351684" y="2315676"/>
                    <a:pt x="1340722" y="2299233"/>
                    <a:pt x="1340722" y="2274569"/>
                  </a:cubicBezTo>
                  <a:cubicBezTo>
                    <a:pt x="1336302" y="2243584"/>
                    <a:pt x="1329277" y="2213027"/>
                    <a:pt x="1319713" y="2183221"/>
                  </a:cubicBezTo>
                  <a:close/>
                  <a:moveTo>
                    <a:pt x="349596" y="1756624"/>
                  </a:moveTo>
                  <a:lnTo>
                    <a:pt x="342287" y="1847973"/>
                  </a:lnTo>
                  <a:lnTo>
                    <a:pt x="328586" y="1946629"/>
                  </a:lnTo>
                  <a:lnTo>
                    <a:pt x="328586" y="2009659"/>
                  </a:lnTo>
                  <a:lnTo>
                    <a:pt x="323104" y="2084565"/>
                  </a:lnTo>
                  <a:lnTo>
                    <a:pt x="289306" y="2157643"/>
                  </a:lnTo>
                  <a:lnTo>
                    <a:pt x="281085" y="2270002"/>
                  </a:lnTo>
                  <a:cubicBezTo>
                    <a:pt x="270007" y="2299151"/>
                    <a:pt x="264731" y="2330182"/>
                    <a:pt x="265555" y="2361350"/>
                  </a:cubicBezTo>
                  <a:cubicBezTo>
                    <a:pt x="268296" y="2376879"/>
                    <a:pt x="266240" y="2386699"/>
                    <a:pt x="263500" y="2396519"/>
                  </a:cubicBezTo>
                  <a:lnTo>
                    <a:pt x="261079" y="2410327"/>
                  </a:lnTo>
                  <a:lnTo>
                    <a:pt x="247286" y="2438082"/>
                  </a:lnTo>
                  <a:lnTo>
                    <a:pt x="257334" y="2431688"/>
                  </a:lnTo>
                  <a:lnTo>
                    <a:pt x="261079" y="2410327"/>
                  </a:lnTo>
                  <a:lnTo>
                    <a:pt x="265898" y="2400630"/>
                  </a:lnTo>
                  <a:cubicBezTo>
                    <a:pt x="270351" y="2392180"/>
                    <a:pt x="272863" y="2387840"/>
                    <a:pt x="272863" y="2387840"/>
                  </a:cubicBezTo>
                  <a:lnTo>
                    <a:pt x="278344" y="2387840"/>
                  </a:lnTo>
                  <a:cubicBezTo>
                    <a:pt x="285704" y="2373928"/>
                    <a:pt x="295620" y="2361532"/>
                    <a:pt x="307575" y="2351301"/>
                  </a:cubicBezTo>
                  <a:cubicBezTo>
                    <a:pt x="334066" y="2327551"/>
                    <a:pt x="320364" y="2334859"/>
                    <a:pt x="315797" y="2282790"/>
                  </a:cubicBezTo>
                  <a:cubicBezTo>
                    <a:pt x="319883" y="2238897"/>
                    <a:pt x="338162" y="2197526"/>
                    <a:pt x="367865" y="2164951"/>
                  </a:cubicBezTo>
                  <a:cubicBezTo>
                    <a:pt x="377688" y="2146106"/>
                    <a:pt x="392150" y="2130074"/>
                    <a:pt x="409885" y="2118364"/>
                  </a:cubicBezTo>
                  <a:cubicBezTo>
                    <a:pt x="440943" y="2094613"/>
                    <a:pt x="417193" y="2055333"/>
                    <a:pt x="417193" y="2055333"/>
                  </a:cubicBezTo>
                  <a:cubicBezTo>
                    <a:pt x="417193" y="2055333"/>
                    <a:pt x="417193" y="2016054"/>
                    <a:pt x="417193" y="1984996"/>
                  </a:cubicBezTo>
                  <a:cubicBezTo>
                    <a:pt x="416970" y="1935037"/>
                    <a:pt x="408957" y="1885417"/>
                    <a:pt x="393443" y="1837925"/>
                  </a:cubicBezTo>
                  <a:cubicBezTo>
                    <a:pt x="379741" y="1809607"/>
                    <a:pt x="355076" y="1765760"/>
                    <a:pt x="349596" y="1756624"/>
                  </a:cubicBezTo>
                  <a:close/>
                  <a:moveTo>
                    <a:pt x="978070" y="0"/>
                  </a:moveTo>
                  <a:cubicBezTo>
                    <a:pt x="1136103" y="0"/>
                    <a:pt x="1237500" y="428423"/>
                    <a:pt x="1262163" y="547175"/>
                  </a:cubicBezTo>
                  <a:cubicBezTo>
                    <a:pt x="1270686" y="690465"/>
                    <a:pt x="1270686" y="834136"/>
                    <a:pt x="1262163" y="977425"/>
                  </a:cubicBezTo>
                  <a:cubicBezTo>
                    <a:pt x="1265817" y="1037715"/>
                    <a:pt x="1400099" y="1037715"/>
                    <a:pt x="1400099" y="1037715"/>
                  </a:cubicBezTo>
                  <a:cubicBezTo>
                    <a:pt x="1383199" y="1049718"/>
                    <a:pt x="1363249" y="1056688"/>
                    <a:pt x="1342550" y="1057812"/>
                  </a:cubicBezTo>
                  <a:cubicBezTo>
                    <a:pt x="1387118" y="1071806"/>
                    <a:pt x="1427367" y="1096964"/>
                    <a:pt x="1459475" y="1130890"/>
                  </a:cubicBezTo>
                  <a:cubicBezTo>
                    <a:pt x="1487337" y="1188293"/>
                    <a:pt x="1504958" y="1250118"/>
                    <a:pt x="1511544" y="1313587"/>
                  </a:cubicBezTo>
                  <a:cubicBezTo>
                    <a:pt x="1519765" y="1344645"/>
                    <a:pt x="1530727" y="1635131"/>
                    <a:pt x="1540775" y="1716432"/>
                  </a:cubicBezTo>
                  <a:cubicBezTo>
                    <a:pt x="1550823" y="1797732"/>
                    <a:pt x="1559044" y="2036150"/>
                    <a:pt x="1559044" y="2036150"/>
                  </a:cubicBezTo>
                  <a:lnTo>
                    <a:pt x="1567266" y="2106489"/>
                  </a:lnTo>
                  <a:cubicBezTo>
                    <a:pt x="1569870" y="2137044"/>
                    <a:pt x="1568025" y="2167810"/>
                    <a:pt x="1561785" y="2197836"/>
                  </a:cubicBezTo>
                  <a:cubicBezTo>
                    <a:pt x="1555829" y="2235975"/>
                    <a:pt x="1555829" y="2274797"/>
                    <a:pt x="1561785" y="2312935"/>
                  </a:cubicBezTo>
                  <a:cubicBezTo>
                    <a:pt x="1561785" y="2312935"/>
                    <a:pt x="1574574" y="2405197"/>
                    <a:pt x="1574574" y="2460006"/>
                  </a:cubicBezTo>
                  <a:cubicBezTo>
                    <a:pt x="1579004" y="2529210"/>
                    <a:pt x="1573779" y="2598690"/>
                    <a:pt x="1559044" y="2666452"/>
                  </a:cubicBezTo>
                  <a:cubicBezTo>
                    <a:pt x="1543516" y="2708473"/>
                    <a:pt x="1561785" y="2685635"/>
                    <a:pt x="1564526" y="2732223"/>
                  </a:cubicBezTo>
                  <a:cubicBezTo>
                    <a:pt x="1567266" y="2778811"/>
                    <a:pt x="1574574" y="2839100"/>
                    <a:pt x="1574574" y="2839100"/>
                  </a:cubicBezTo>
                  <a:cubicBezTo>
                    <a:pt x="1566015" y="2865345"/>
                    <a:pt x="1561694" y="2892795"/>
                    <a:pt x="1561785" y="2920400"/>
                  </a:cubicBezTo>
                  <a:cubicBezTo>
                    <a:pt x="1559520" y="2950646"/>
                    <a:pt x="1550467" y="2979996"/>
                    <a:pt x="1535294" y="3006267"/>
                  </a:cubicBezTo>
                  <a:cubicBezTo>
                    <a:pt x="1530799" y="3007428"/>
                    <a:pt x="1526087" y="3007428"/>
                    <a:pt x="1521592" y="3006267"/>
                  </a:cubicBezTo>
                  <a:cubicBezTo>
                    <a:pt x="1523419" y="3026364"/>
                    <a:pt x="1550823" y="3178915"/>
                    <a:pt x="1550823" y="3178915"/>
                  </a:cubicBezTo>
                  <a:cubicBezTo>
                    <a:pt x="1548238" y="3196546"/>
                    <a:pt x="1548860" y="3214486"/>
                    <a:pt x="1552650" y="3231898"/>
                  </a:cubicBezTo>
                  <a:cubicBezTo>
                    <a:pt x="1544429" y="3280659"/>
                    <a:pt x="1529357" y="3328023"/>
                    <a:pt x="1507890" y="3372573"/>
                  </a:cubicBezTo>
                  <a:cubicBezTo>
                    <a:pt x="1498755" y="3388102"/>
                    <a:pt x="1478659" y="3397237"/>
                    <a:pt x="1467697" y="3419161"/>
                  </a:cubicBezTo>
                  <a:cubicBezTo>
                    <a:pt x="1449180" y="3451215"/>
                    <a:pt x="1425046" y="3479688"/>
                    <a:pt x="1396445" y="3503201"/>
                  </a:cubicBezTo>
                  <a:cubicBezTo>
                    <a:pt x="1395887" y="3511413"/>
                    <a:pt x="1395887" y="3519653"/>
                    <a:pt x="1396445" y="3527865"/>
                  </a:cubicBezTo>
                  <a:cubicBezTo>
                    <a:pt x="1399048" y="3576554"/>
                    <a:pt x="1399048" y="3625334"/>
                    <a:pt x="1396445" y="3674022"/>
                  </a:cubicBezTo>
                  <a:cubicBezTo>
                    <a:pt x="1407069" y="3727753"/>
                    <a:pt x="1420798" y="3780827"/>
                    <a:pt x="1437551" y="3832968"/>
                  </a:cubicBezTo>
                  <a:cubicBezTo>
                    <a:pt x="1454908" y="3876815"/>
                    <a:pt x="1446687" y="4054031"/>
                    <a:pt x="1459475" y="4101532"/>
                  </a:cubicBezTo>
                  <a:cubicBezTo>
                    <a:pt x="1472264" y="4149032"/>
                    <a:pt x="1478659" y="4226679"/>
                    <a:pt x="1489620" y="4247689"/>
                  </a:cubicBezTo>
                  <a:cubicBezTo>
                    <a:pt x="1500582" y="4268699"/>
                    <a:pt x="1522506" y="4349999"/>
                    <a:pt x="1544429" y="4414856"/>
                  </a:cubicBezTo>
                  <a:cubicBezTo>
                    <a:pt x="1553770" y="4442288"/>
                    <a:pt x="1561205" y="4470297"/>
                    <a:pt x="1566699" y="4498682"/>
                  </a:cubicBezTo>
                  <a:lnTo>
                    <a:pt x="1576653" y="4579401"/>
                  </a:lnTo>
                  <a:lnTo>
                    <a:pt x="1215442" y="4579401"/>
                  </a:lnTo>
                  <a:lnTo>
                    <a:pt x="1194566" y="4512598"/>
                  </a:lnTo>
                  <a:cubicBezTo>
                    <a:pt x="1174204" y="4453103"/>
                    <a:pt x="1158921" y="4391982"/>
                    <a:pt x="1148892" y="4329902"/>
                  </a:cubicBezTo>
                  <a:cubicBezTo>
                    <a:pt x="1136815" y="4292696"/>
                    <a:pt x="1122163" y="4256376"/>
                    <a:pt x="1105045" y="4221198"/>
                  </a:cubicBezTo>
                  <a:cubicBezTo>
                    <a:pt x="1084035" y="4180091"/>
                    <a:pt x="1052063" y="4055858"/>
                    <a:pt x="1038361" y="4022973"/>
                  </a:cubicBezTo>
                  <a:cubicBezTo>
                    <a:pt x="1024658" y="3990087"/>
                    <a:pt x="1013696" y="3924316"/>
                    <a:pt x="1002735" y="3889604"/>
                  </a:cubicBezTo>
                  <a:cubicBezTo>
                    <a:pt x="983606" y="3828392"/>
                    <a:pt x="961034" y="3768312"/>
                    <a:pt x="935137" y="3709648"/>
                  </a:cubicBezTo>
                  <a:cubicBezTo>
                    <a:pt x="909560" y="3665801"/>
                    <a:pt x="864799" y="3499547"/>
                    <a:pt x="843789" y="3445652"/>
                  </a:cubicBezTo>
                  <a:cubicBezTo>
                    <a:pt x="822778" y="3391757"/>
                    <a:pt x="752441" y="3184396"/>
                    <a:pt x="752441" y="3184396"/>
                  </a:cubicBezTo>
                  <a:cubicBezTo>
                    <a:pt x="752441" y="3184396"/>
                    <a:pt x="728690" y="3275744"/>
                    <a:pt x="728690" y="3330553"/>
                  </a:cubicBezTo>
                  <a:cubicBezTo>
                    <a:pt x="723933" y="3391354"/>
                    <a:pt x="723933" y="3452439"/>
                    <a:pt x="728690" y="3513250"/>
                  </a:cubicBezTo>
                  <a:cubicBezTo>
                    <a:pt x="728690" y="3562577"/>
                    <a:pt x="714988" y="3661234"/>
                    <a:pt x="721383" y="3704167"/>
                  </a:cubicBezTo>
                  <a:cubicBezTo>
                    <a:pt x="725034" y="3810524"/>
                    <a:pt x="721984" y="3917000"/>
                    <a:pt x="712248" y="4022973"/>
                  </a:cubicBezTo>
                  <a:cubicBezTo>
                    <a:pt x="701286" y="4076868"/>
                    <a:pt x="701286" y="4192880"/>
                    <a:pt x="701286" y="4192880"/>
                  </a:cubicBezTo>
                  <a:cubicBezTo>
                    <a:pt x="694949" y="4237358"/>
                    <a:pt x="699014" y="4282694"/>
                    <a:pt x="713161" y="4325335"/>
                  </a:cubicBezTo>
                  <a:cubicBezTo>
                    <a:pt x="726745" y="4381267"/>
                    <a:pt x="728920" y="4439365"/>
                    <a:pt x="719556" y="4496156"/>
                  </a:cubicBezTo>
                  <a:cubicBezTo>
                    <a:pt x="719556" y="4496156"/>
                    <a:pt x="721154" y="4531554"/>
                    <a:pt x="721953" y="4576200"/>
                  </a:cubicBezTo>
                  <a:lnTo>
                    <a:pt x="721967" y="4579401"/>
                  </a:lnTo>
                  <a:lnTo>
                    <a:pt x="368715" y="4579401"/>
                  </a:lnTo>
                  <a:lnTo>
                    <a:pt x="357360" y="4541716"/>
                  </a:lnTo>
                  <a:cubicBezTo>
                    <a:pt x="353021" y="4529269"/>
                    <a:pt x="348682" y="4516252"/>
                    <a:pt x="344114" y="4494329"/>
                  </a:cubicBezTo>
                  <a:cubicBezTo>
                    <a:pt x="337043" y="4459790"/>
                    <a:pt x="334282" y="4424502"/>
                    <a:pt x="335893" y="4389278"/>
                  </a:cubicBezTo>
                  <a:cubicBezTo>
                    <a:pt x="337210" y="4363682"/>
                    <a:pt x="331860" y="4338187"/>
                    <a:pt x="320364" y="4315286"/>
                  </a:cubicBezTo>
                  <a:cubicBezTo>
                    <a:pt x="327697" y="4292558"/>
                    <a:pt x="333496" y="4269365"/>
                    <a:pt x="337721" y="4245861"/>
                  </a:cubicBezTo>
                  <a:cubicBezTo>
                    <a:pt x="344114" y="4215717"/>
                    <a:pt x="359644" y="4195620"/>
                    <a:pt x="344114" y="4169129"/>
                  </a:cubicBezTo>
                  <a:cubicBezTo>
                    <a:pt x="333958" y="4136984"/>
                    <a:pt x="330232" y="4103148"/>
                    <a:pt x="333153" y="4069559"/>
                  </a:cubicBezTo>
                  <a:lnTo>
                    <a:pt x="315797" y="3958115"/>
                  </a:lnTo>
                  <a:cubicBezTo>
                    <a:pt x="308005" y="3932674"/>
                    <a:pt x="304305" y="3906157"/>
                    <a:pt x="304835" y="3879556"/>
                  </a:cubicBezTo>
                  <a:cubicBezTo>
                    <a:pt x="301988" y="3840047"/>
                    <a:pt x="297110" y="3800722"/>
                    <a:pt x="290219" y="3761716"/>
                  </a:cubicBezTo>
                  <a:cubicBezTo>
                    <a:pt x="290236" y="3720985"/>
                    <a:pt x="283444" y="3680545"/>
                    <a:pt x="270123" y="3642050"/>
                  </a:cubicBezTo>
                  <a:cubicBezTo>
                    <a:pt x="254593" y="3615560"/>
                    <a:pt x="259161" y="3579020"/>
                    <a:pt x="237237" y="3530605"/>
                  </a:cubicBezTo>
                  <a:cubicBezTo>
                    <a:pt x="233668" y="3522448"/>
                    <a:pt x="231210" y="3513843"/>
                    <a:pt x="229930" y="3505028"/>
                  </a:cubicBezTo>
                  <a:cubicBezTo>
                    <a:pt x="202183" y="3499008"/>
                    <a:pt x="176790" y="3485050"/>
                    <a:pt x="156851" y="3464835"/>
                  </a:cubicBezTo>
                  <a:cubicBezTo>
                    <a:pt x="143148" y="3449305"/>
                    <a:pt x="120312" y="3421901"/>
                    <a:pt x="107523" y="3404545"/>
                  </a:cubicBezTo>
                  <a:cubicBezTo>
                    <a:pt x="94734" y="3387189"/>
                    <a:pt x="92907" y="3357958"/>
                    <a:pt x="74638" y="3353390"/>
                  </a:cubicBezTo>
                  <a:cubicBezTo>
                    <a:pt x="56368" y="3348823"/>
                    <a:pt x="50887" y="3293101"/>
                    <a:pt x="47233" y="3262042"/>
                  </a:cubicBezTo>
                  <a:cubicBezTo>
                    <a:pt x="43580" y="3230983"/>
                    <a:pt x="28050" y="3121366"/>
                    <a:pt x="28050" y="3105837"/>
                  </a:cubicBezTo>
                  <a:lnTo>
                    <a:pt x="3386" y="3095789"/>
                  </a:lnTo>
                  <a:cubicBezTo>
                    <a:pt x="3386" y="3095789"/>
                    <a:pt x="19829" y="3084827"/>
                    <a:pt x="3386" y="3014489"/>
                  </a:cubicBezTo>
                  <a:cubicBezTo>
                    <a:pt x="-2527" y="2925890"/>
                    <a:pt x="-693" y="2836944"/>
                    <a:pt x="8867" y="2748665"/>
                  </a:cubicBezTo>
                  <a:cubicBezTo>
                    <a:pt x="8867" y="2680155"/>
                    <a:pt x="21656" y="2550440"/>
                    <a:pt x="21656" y="2539478"/>
                  </a:cubicBezTo>
                  <a:cubicBezTo>
                    <a:pt x="21656" y="2528516"/>
                    <a:pt x="67329" y="2296492"/>
                    <a:pt x="61849" y="2275482"/>
                  </a:cubicBezTo>
                  <a:cubicBezTo>
                    <a:pt x="56368" y="2254472"/>
                    <a:pt x="67329" y="2245338"/>
                    <a:pt x="61849" y="2231635"/>
                  </a:cubicBezTo>
                  <a:cubicBezTo>
                    <a:pt x="56368" y="2217933"/>
                    <a:pt x="71897" y="2210625"/>
                    <a:pt x="61849" y="2184134"/>
                  </a:cubicBezTo>
                  <a:cubicBezTo>
                    <a:pt x="57266" y="2168002"/>
                    <a:pt x="51776" y="2152144"/>
                    <a:pt x="45406" y="2136633"/>
                  </a:cubicBezTo>
                  <a:cubicBezTo>
                    <a:pt x="40839" y="2132066"/>
                    <a:pt x="36271" y="2102835"/>
                    <a:pt x="61849" y="2069035"/>
                  </a:cubicBezTo>
                  <a:cubicBezTo>
                    <a:pt x="87427" y="2035237"/>
                    <a:pt x="61849" y="2027016"/>
                    <a:pt x="56368" y="1984996"/>
                  </a:cubicBezTo>
                  <a:cubicBezTo>
                    <a:pt x="50887" y="1942976"/>
                    <a:pt x="56368" y="1875378"/>
                    <a:pt x="56368" y="1802299"/>
                  </a:cubicBezTo>
                  <a:cubicBezTo>
                    <a:pt x="60118" y="1718752"/>
                    <a:pt x="68658" y="1635488"/>
                    <a:pt x="81945" y="1552919"/>
                  </a:cubicBezTo>
                  <a:cubicBezTo>
                    <a:pt x="78714" y="1499818"/>
                    <a:pt x="85215" y="1446571"/>
                    <a:pt x="101128" y="1395800"/>
                  </a:cubicBezTo>
                  <a:cubicBezTo>
                    <a:pt x="115831" y="1354282"/>
                    <a:pt x="124745" y="1310947"/>
                    <a:pt x="127620" y="1266999"/>
                  </a:cubicBezTo>
                  <a:cubicBezTo>
                    <a:pt x="135841" y="1229546"/>
                    <a:pt x="220794" y="1160122"/>
                    <a:pt x="291133" y="1119015"/>
                  </a:cubicBezTo>
                  <a:cubicBezTo>
                    <a:pt x="271759" y="1125637"/>
                    <a:pt x="251282" y="1128423"/>
                    <a:pt x="230843" y="1127237"/>
                  </a:cubicBezTo>
                  <a:cubicBezTo>
                    <a:pt x="296613" y="1119015"/>
                    <a:pt x="334066" y="1035888"/>
                    <a:pt x="334066" y="1035888"/>
                  </a:cubicBezTo>
                  <a:cubicBezTo>
                    <a:pt x="276517" y="1091611"/>
                    <a:pt x="242718" y="1055985"/>
                    <a:pt x="242718" y="1055985"/>
                  </a:cubicBezTo>
                  <a:cubicBezTo>
                    <a:pt x="285651" y="1075168"/>
                    <a:pt x="317624" y="1022186"/>
                    <a:pt x="355990" y="997521"/>
                  </a:cubicBezTo>
                  <a:cubicBezTo>
                    <a:pt x="391009" y="974923"/>
                    <a:pt x="421905" y="946504"/>
                    <a:pt x="447338" y="913482"/>
                  </a:cubicBezTo>
                  <a:cubicBezTo>
                    <a:pt x="479912" y="864939"/>
                    <a:pt x="492961" y="805890"/>
                    <a:pt x="483877" y="748141"/>
                  </a:cubicBezTo>
                  <a:cubicBezTo>
                    <a:pt x="487735" y="647961"/>
                    <a:pt x="498418" y="548160"/>
                    <a:pt x="515849" y="449433"/>
                  </a:cubicBezTo>
                  <a:cubicBezTo>
                    <a:pt x="549802" y="315930"/>
                    <a:pt x="612114" y="191305"/>
                    <a:pt x="698546" y="84040"/>
                  </a:cubicBezTo>
                  <a:cubicBezTo>
                    <a:pt x="729090" y="43605"/>
                    <a:pt x="781390" y="26172"/>
                    <a:pt x="830087" y="40193"/>
                  </a:cubicBezTo>
                  <a:cubicBezTo>
                    <a:pt x="838308" y="42020"/>
                    <a:pt x="820039" y="0"/>
                    <a:pt x="978070" y="0"/>
                  </a:cubicBezTo>
                  <a:close/>
                </a:path>
              </a:pathLst>
            </a:custGeom>
            <a:gradFill flip="none" rotWithShape="1">
              <a:gsLst>
                <a:gs pos="32000">
                  <a:srgbClr val="ECEEF2">
                    <a:alpha val="47000"/>
                  </a:srgbClr>
                </a:gs>
                <a:gs pos="78000">
                  <a:srgbClr val="ECEEF2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: Shape 6">
              <a:extLst>
                <a:ext uri="{FF2B5EF4-FFF2-40B4-BE49-F238E27FC236}">
                  <a16:creationId xmlns:a16="http://schemas.microsoft.com/office/drawing/2014/main" id="{8668FEF5-5A5D-644E-B64F-6FA41BC8B7F0}"/>
                </a:ext>
              </a:extLst>
            </p:cNvPr>
            <p:cNvSpPr/>
            <p:nvPr/>
          </p:nvSpPr>
          <p:spPr>
            <a:xfrm flipH="1">
              <a:off x="9965103" y="1185882"/>
              <a:ext cx="1803624" cy="4690476"/>
            </a:xfrm>
            <a:custGeom>
              <a:avLst/>
              <a:gdLst>
                <a:gd name="connsiteX0" fmla="*/ 1322412 w 1803624"/>
                <a:gd name="connsiteY0" fmla="*/ 1607503 h 4690476"/>
                <a:gd name="connsiteX1" fmla="*/ 1356601 w 1803624"/>
                <a:gd name="connsiteY1" fmla="*/ 1642308 h 4690476"/>
                <a:gd name="connsiteX2" fmla="*/ 1322915 w 1803624"/>
                <a:gd name="connsiteY2" fmla="*/ 1677617 h 4690476"/>
                <a:gd name="connsiteX3" fmla="*/ 1130849 w 1803624"/>
                <a:gd name="connsiteY3" fmla="*/ 1677112 h 4690476"/>
                <a:gd name="connsiteX4" fmla="*/ 1130849 w 1803624"/>
                <a:gd name="connsiteY4" fmla="*/ 1683670 h 4690476"/>
                <a:gd name="connsiteX5" fmla="*/ 1051912 w 1803624"/>
                <a:gd name="connsiteY5" fmla="*/ 1682661 h 4690476"/>
                <a:gd name="connsiteX6" fmla="*/ 1029287 w 1803624"/>
                <a:gd name="connsiteY6" fmla="*/ 1661980 h 4690476"/>
                <a:gd name="connsiteX7" fmla="*/ 1043867 w 1803624"/>
                <a:gd name="connsiteY7" fmla="*/ 1619609 h 4690476"/>
                <a:gd name="connsiteX8" fmla="*/ 1067498 w 1803624"/>
                <a:gd name="connsiteY8" fmla="*/ 1614565 h 4690476"/>
                <a:gd name="connsiteX9" fmla="*/ 1322412 w 1803624"/>
                <a:gd name="connsiteY9" fmla="*/ 1607503 h 4690476"/>
                <a:gd name="connsiteX10" fmla="*/ 750742 w 1803624"/>
                <a:gd name="connsiteY10" fmla="*/ 53 h 4690476"/>
                <a:gd name="connsiteX11" fmla="*/ 642643 w 1803624"/>
                <a:gd name="connsiteY11" fmla="*/ 17076 h 4690476"/>
                <a:gd name="connsiteX12" fmla="*/ 516945 w 1803624"/>
                <a:gd name="connsiteY12" fmla="*/ 151252 h 4690476"/>
                <a:gd name="connsiteX13" fmla="*/ 495326 w 1803624"/>
                <a:gd name="connsiteY13" fmla="*/ 378239 h 4690476"/>
                <a:gd name="connsiteX14" fmla="*/ 507393 w 1803624"/>
                <a:gd name="connsiteY14" fmla="*/ 453397 h 4690476"/>
                <a:gd name="connsiteX15" fmla="*/ 490298 w 1803624"/>
                <a:gd name="connsiteY15" fmla="*/ 480131 h 4690476"/>
                <a:gd name="connsiteX16" fmla="*/ 461639 w 1803624"/>
                <a:gd name="connsiteY16" fmla="*/ 525528 h 4690476"/>
                <a:gd name="connsiteX17" fmla="*/ 504376 w 1803624"/>
                <a:gd name="connsiteY17" fmla="*/ 657686 h 4690476"/>
                <a:gd name="connsiteX18" fmla="*/ 521471 w 1803624"/>
                <a:gd name="connsiteY18" fmla="*/ 675340 h 4690476"/>
                <a:gd name="connsiteX19" fmla="*/ 558677 w 1803624"/>
                <a:gd name="connsiteY19" fmla="*/ 729817 h 4690476"/>
                <a:gd name="connsiteX20" fmla="*/ 575269 w 1803624"/>
                <a:gd name="connsiteY20" fmla="*/ 810524 h 4690476"/>
                <a:gd name="connsiteX21" fmla="*/ 550633 w 1803624"/>
                <a:gd name="connsiteY21" fmla="*/ 902328 h 4690476"/>
                <a:gd name="connsiteX22" fmla="*/ 542588 w 1803624"/>
                <a:gd name="connsiteY22" fmla="*/ 958318 h 4690476"/>
                <a:gd name="connsiteX23" fmla="*/ 507896 w 1803624"/>
                <a:gd name="connsiteY23" fmla="*/ 1453151 h 4690476"/>
                <a:gd name="connsiteX24" fmla="*/ 457114 w 1803624"/>
                <a:gd name="connsiteY24" fmla="*/ 1461726 h 4690476"/>
                <a:gd name="connsiteX25" fmla="*/ 439014 w 1803624"/>
                <a:gd name="connsiteY25" fmla="*/ 1433984 h 4690476"/>
                <a:gd name="connsiteX26" fmla="*/ 467169 w 1803624"/>
                <a:gd name="connsiteY26" fmla="*/ 1417338 h 4690476"/>
                <a:gd name="connsiteX27" fmla="*/ 492812 w 1803624"/>
                <a:gd name="connsiteY27" fmla="*/ 1398674 h 4690476"/>
                <a:gd name="connsiteX28" fmla="*/ 511415 w 1803624"/>
                <a:gd name="connsiteY28" fmla="*/ 985053 h 4690476"/>
                <a:gd name="connsiteX29" fmla="*/ 506890 w 1803624"/>
                <a:gd name="connsiteY29" fmla="*/ 981017 h 4690476"/>
                <a:gd name="connsiteX30" fmla="*/ 248457 w 1803624"/>
                <a:gd name="connsiteY30" fmla="*/ 1419860 h 4690476"/>
                <a:gd name="connsiteX31" fmla="*/ 252982 w 1803624"/>
                <a:gd name="connsiteY31" fmla="*/ 1423391 h 4690476"/>
                <a:gd name="connsiteX32" fmla="*/ 292702 w 1803624"/>
                <a:gd name="connsiteY32" fmla="*/ 1447603 h 4690476"/>
                <a:gd name="connsiteX33" fmla="*/ 235888 w 1803624"/>
                <a:gd name="connsiteY33" fmla="*/ 1484929 h 4690476"/>
                <a:gd name="connsiteX34" fmla="*/ 218290 w 1803624"/>
                <a:gd name="connsiteY34" fmla="*/ 1461726 h 4690476"/>
                <a:gd name="connsiteX35" fmla="*/ 222312 w 1803624"/>
                <a:gd name="connsiteY35" fmla="*/ 1288207 h 4690476"/>
                <a:gd name="connsiteX36" fmla="*/ 389237 w 1803624"/>
                <a:gd name="connsiteY36" fmla="*/ 1034990 h 4690476"/>
                <a:gd name="connsiteX37" fmla="*/ 421416 w 1803624"/>
                <a:gd name="connsiteY37" fmla="*/ 994132 h 4690476"/>
                <a:gd name="connsiteX38" fmla="*/ 400299 w 1803624"/>
                <a:gd name="connsiteY38" fmla="*/ 1001194 h 4690476"/>
                <a:gd name="connsiteX39" fmla="*/ 152425 w 1803624"/>
                <a:gd name="connsiteY39" fmla="*/ 1097033 h 4690476"/>
                <a:gd name="connsiteX40" fmla="*/ 30750 w 1803624"/>
                <a:gd name="connsiteY40" fmla="*/ 1254916 h 4690476"/>
                <a:gd name="connsiteX41" fmla="*/ 3600 w 1803624"/>
                <a:gd name="connsiteY41" fmla="*/ 1507629 h 4690476"/>
                <a:gd name="connsiteX42" fmla="*/ 5108 w 1803624"/>
                <a:gd name="connsiteY42" fmla="*/ 1599432 h 4690476"/>
                <a:gd name="connsiteX43" fmla="*/ 1086 w 1803624"/>
                <a:gd name="connsiteY43" fmla="*/ 2070558 h 4690476"/>
                <a:gd name="connsiteX44" fmla="*/ 168011 w 1803624"/>
                <a:gd name="connsiteY44" fmla="*/ 2348996 h 4690476"/>
                <a:gd name="connsiteX45" fmla="*/ 184603 w 1803624"/>
                <a:gd name="connsiteY45" fmla="*/ 2392375 h 4690476"/>
                <a:gd name="connsiteX46" fmla="*/ 85051 w 1803624"/>
                <a:gd name="connsiteY46" fmla="*/ 2954296 h 4690476"/>
                <a:gd name="connsiteX47" fmla="*/ 78012 w 1803624"/>
                <a:gd name="connsiteY47" fmla="*/ 3087462 h 4690476"/>
                <a:gd name="connsiteX48" fmla="*/ 72481 w 1803624"/>
                <a:gd name="connsiteY48" fmla="*/ 3243327 h 4690476"/>
                <a:gd name="connsiteX49" fmla="*/ 85051 w 1803624"/>
                <a:gd name="connsiteY49" fmla="*/ 3733115 h 4690476"/>
                <a:gd name="connsiteX50" fmla="*/ 91084 w 1803624"/>
                <a:gd name="connsiteY50" fmla="*/ 3834503 h 4690476"/>
                <a:gd name="connsiteX51" fmla="*/ 116727 w 1803624"/>
                <a:gd name="connsiteY51" fmla="*/ 3863255 h 4690476"/>
                <a:gd name="connsiteX52" fmla="*/ 138346 w 1803624"/>
                <a:gd name="connsiteY52" fmla="*/ 3867795 h 4690476"/>
                <a:gd name="connsiteX53" fmla="*/ 229854 w 1803624"/>
                <a:gd name="connsiteY53" fmla="*/ 3972714 h 4690476"/>
                <a:gd name="connsiteX54" fmla="*/ 249463 w 1803624"/>
                <a:gd name="connsiteY54" fmla="*/ 4398441 h 4690476"/>
                <a:gd name="connsiteX55" fmla="*/ 254491 w 1803624"/>
                <a:gd name="connsiteY55" fmla="*/ 4600460 h 4690476"/>
                <a:gd name="connsiteX56" fmla="*/ 254715 w 1803624"/>
                <a:gd name="connsiteY56" fmla="*/ 4690476 h 4690476"/>
                <a:gd name="connsiteX57" fmla="*/ 784380 w 1803624"/>
                <a:gd name="connsiteY57" fmla="*/ 4690476 h 4690476"/>
                <a:gd name="connsiteX58" fmla="*/ 821509 w 1803624"/>
                <a:gd name="connsiteY58" fmla="*/ 4519817 h 4690476"/>
                <a:gd name="connsiteX59" fmla="*/ 850294 w 1803624"/>
                <a:gd name="connsiteY59" fmla="*/ 4332867 h 4690476"/>
                <a:gd name="connsiteX60" fmla="*/ 882472 w 1803624"/>
                <a:gd name="connsiteY60" fmla="*/ 3985324 h 4690476"/>
                <a:gd name="connsiteX61" fmla="*/ 878953 w 1803624"/>
                <a:gd name="connsiteY61" fmla="*/ 3926307 h 4690476"/>
                <a:gd name="connsiteX62" fmla="*/ 892528 w 1803624"/>
                <a:gd name="connsiteY62" fmla="*/ 3934378 h 4690476"/>
                <a:gd name="connsiteX63" fmla="*/ 984035 w 1803624"/>
                <a:gd name="connsiteY63" fmla="*/ 4184064 h 4690476"/>
                <a:gd name="connsiteX64" fmla="*/ 1007164 w 1803624"/>
                <a:gd name="connsiteY64" fmla="*/ 4307142 h 4690476"/>
                <a:gd name="connsiteX65" fmla="*/ 1080068 w 1803624"/>
                <a:gd name="connsiteY65" fmla="*/ 4623916 h 4690476"/>
                <a:gd name="connsiteX66" fmla="*/ 1085787 w 1803624"/>
                <a:gd name="connsiteY66" fmla="*/ 4669313 h 4690476"/>
                <a:gd name="connsiteX67" fmla="*/ 1089684 w 1803624"/>
                <a:gd name="connsiteY67" fmla="*/ 4690476 h 4690476"/>
                <a:gd name="connsiteX68" fmla="*/ 1560875 w 1803624"/>
                <a:gd name="connsiteY68" fmla="*/ 4690476 h 4690476"/>
                <a:gd name="connsiteX69" fmla="*/ 1555202 w 1803624"/>
                <a:gd name="connsiteY69" fmla="*/ 4461494 h 4690476"/>
                <a:gd name="connsiteX70" fmla="*/ 1567269 w 1803624"/>
                <a:gd name="connsiteY70" fmla="*/ 4023155 h 4690476"/>
                <a:gd name="connsiteX71" fmla="*/ 1561738 w 1803624"/>
                <a:gd name="connsiteY71" fmla="*/ 3813318 h 4690476"/>
                <a:gd name="connsiteX72" fmla="*/ 1583861 w 1803624"/>
                <a:gd name="connsiteY72" fmla="*/ 3786079 h 4690476"/>
                <a:gd name="connsiteX73" fmla="*/ 1671849 w 1803624"/>
                <a:gd name="connsiteY73" fmla="*/ 3771956 h 4690476"/>
                <a:gd name="connsiteX74" fmla="*/ 1654755 w 1803624"/>
                <a:gd name="connsiteY74" fmla="*/ 3636268 h 4690476"/>
                <a:gd name="connsiteX75" fmla="*/ 1581347 w 1803624"/>
                <a:gd name="connsiteY75" fmla="*/ 3149506 h 4690476"/>
                <a:gd name="connsiteX76" fmla="*/ 1475259 w 1803624"/>
                <a:gd name="connsiteY76" fmla="*/ 2678884 h 4690476"/>
                <a:gd name="connsiteX77" fmla="*/ 1416433 w 1803624"/>
                <a:gd name="connsiteY77" fmla="*/ 2402464 h 4690476"/>
                <a:gd name="connsiteX78" fmla="*/ 1415930 w 1803624"/>
                <a:gd name="connsiteY78" fmla="*/ 2349500 h 4690476"/>
                <a:gd name="connsiteX79" fmla="*/ 1449114 w 1803624"/>
                <a:gd name="connsiteY79" fmla="*/ 2336386 h 4690476"/>
                <a:gd name="connsiteX80" fmla="*/ 1454142 w 1803624"/>
                <a:gd name="connsiteY80" fmla="*/ 2272829 h 4690476"/>
                <a:gd name="connsiteX81" fmla="*/ 1454645 w 1803624"/>
                <a:gd name="connsiteY81" fmla="*/ 2247608 h 4690476"/>
                <a:gd name="connsiteX82" fmla="*/ 1475761 w 1803624"/>
                <a:gd name="connsiteY82" fmla="*/ 2196157 h 4690476"/>
                <a:gd name="connsiteX83" fmla="*/ 1467214 w 1803624"/>
                <a:gd name="connsiteY83" fmla="*/ 2186069 h 4690476"/>
                <a:gd name="connsiteX84" fmla="*/ 1612017 w 1803624"/>
                <a:gd name="connsiteY84" fmla="*/ 2161857 h 4690476"/>
                <a:gd name="connsiteX85" fmla="*/ 1680899 w 1803624"/>
                <a:gd name="connsiteY85" fmla="*/ 2160848 h 4690476"/>
                <a:gd name="connsiteX86" fmla="*/ 1786987 w 1803624"/>
                <a:gd name="connsiteY86" fmla="*/ 2075098 h 4690476"/>
                <a:gd name="connsiteX87" fmla="*/ 1715591 w 1803624"/>
                <a:gd name="connsiteY87" fmla="*/ 1671564 h 4690476"/>
                <a:gd name="connsiteX88" fmla="*/ 1497884 w 1803624"/>
                <a:gd name="connsiteY88" fmla="*/ 1144953 h 4690476"/>
                <a:gd name="connsiteX89" fmla="*/ 1420958 w 1803624"/>
                <a:gd name="connsiteY89" fmla="*/ 1078874 h 4690476"/>
                <a:gd name="connsiteX90" fmla="*/ 1228893 w 1803624"/>
                <a:gd name="connsiteY90" fmla="*/ 1039025 h 4690476"/>
                <a:gd name="connsiteX91" fmla="*/ 1181128 w 1803624"/>
                <a:gd name="connsiteY91" fmla="*/ 1029442 h 4690476"/>
                <a:gd name="connsiteX92" fmla="*/ 1197217 w 1803624"/>
                <a:gd name="connsiteY92" fmla="*/ 1154536 h 4690476"/>
                <a:gd name="connsiteX93" fmla="*/ 948338 w 1803624"/>
                <a:gd name="connsiteY93" fmla="*/ 1599432 h 4690476"/>
                <a:gd name="connsiteX94" fmla="*/ 886997 w 1803624"/>
                <a:gd name="connsiteY94" fmla="*/ 1632723 h 4690476"/>
                <a:gd name="connsiteX95" fmla="*/ 830182 w 1803624"/>
                <a:gd name="connsiteY95" fmla="*/ 1685687 h 4690476"/>
                <a:gd name="connsiteX96" fmla="*/ 757278 w 1803624"/>
                <a:gd name="connsiteY96" fmla="*/ 1709899 h 4690476"/>
                <a:gd name="connsiteX97" fmla="*/ 726609 w 1803624"/>
                <a:gd name="connsiteY97" fmla="*/ 1637264 h 4690476"/>
                <a:gd name="connsiteX98" fmla="*/ 801021 w 1803624"/>
                <a:gd name="connsiteY98" fmla="*/ 1602963 h 4690476"/>
                <a:gd name="connsiteX99" fmla="*/ 865881 w 1803624"/>
                <a:gd name="connsiteY99" fmla="*/ 1596910 h 4690476"/>
                <a:gd name="connsiteX100" fmla="*/ 1130347 w 1803624"/>
                <a:gd name="connsiteY100" fmla="*/ 1324021 h 4690476"/>
                <a:gd name="connsiteX101" fmla="*/ 1137386 w 1803624"/>
                <a:gd name="connsiteY101" fmla="*/ 1039529 h 4690476"/>
                <a:gd name="connsiteX102" fmla="*/ 1102693 w 1803624"/>
                <a:gd name="connsiteY102" fmla="*/ 1009265 h 4690476"/>
                <a:gd name="connsiteX103" fmla="*/ 1046884 w 1803624"/>
                <a:gd name="connsiteY103" fmla="*/ 954787 h 4690476"/>
                <a:gd name="connsiteX104" fmla="*/ 1005153 w 1803624"/>
                <a:gd name="connsiteY104" fmla="*/ 908381 h 4690476"/>
                <a:gd name="connsiteX105" fmla="*/ 979008 w 1803624"/>
                <a:gd name="connsiteY105" fmla="*/ 849365 h 4690476"/>
                <a:gd name="connsiteX106" fmla="*/ 1014705 w 1803624"/>
                <a:gd name="connsiteY106" fmla="*/ 701570 h 4690476"/>
                <a:gd name="connsiteX107" fmla="*/ 1035319 w 1803624"/>
                <a:gd name="connsiteY107" fmla="*/ 683915 h 4690476"/>
                <a:gd name="connsiteX108" fmla="*/ 1083587 w 1803624"/>
                <a:gd name="connsiteY108" fmla="*/ 633474 h 4690476"/>
                <a:gd name="connsiteX109" fmla="*/ 1102191 w 1803624"/>
                <a:gd name="connsiteY109" fmla="*/ 510901 h 4690476"/>
                <a:gd name="connsiteX110" fmla="*/ 1091632 w 1803624"/>
                <a:gd name="connsiteY110" fmla="*/ 481140 h 4690476"/>
                <a:gd name="connsiteX111" fmla="*/ 1070515 w 1803624"/>
                <a:gd name="connsiteY111" fmla="*/ 436752 h 4690476"/>
                <a:gd name="connsiteX112" fmla="*/ 1071521 w 1803624"/>
                <a:gd name="connsiteY112" fmla="*/ 283913 h 4690476"/>
                <a:gd name="connsiteX113" fmla="*/ 925209 w 1803624"/>
                <a:gd name="connsiteY113" fmla="*/ 46333 h 4690476"/>
                <a:gd name="connsiteX114" fmla="*/ 870908 w 1803624"/>
                <a:gd name="connsiteY114" fmla="*/ 17076 h 4690476"/>
                <a:gd name="connsiteX115" fmla="*/ 750742 w 1803624"/>
                <a:gd name="connsiteY115" fmla="*/ 53 h 46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803624" h="4690476">
                  <a:moveTo>
                    <a:pt x="1322412" y="1607503"/>
                  </a:moveTo>
                  <a:cubicBezTo>
                    <a:pt x="1349562" y="1606494"/>
                    <a:pt x="1356601" y="1616582"/>
                    <a:pt x="1356601" y="1642308"/>
                  </a:cubicBezTo>
                  <a:cubicBezTo>
                    <a:pt x="1357104" y="1668033"/>
                    <a:pt x="1349562" y="1678122"/>
                    <a:pt x="1322915" y="1677617"/>
                  </a:cubicBezTo>
                  <a:cubicBezTo>
                    <a:pt x="1259060" y="1676104"/>
                    <a:pt x="1194704" y="1677112"/>
                    <a:pt x="1130849" y="1677112"/>
                  </a:cubicBezTo>
                  <a:cubicBezTo>
                    <a:pt x="1130849" y="1679635"/>
                    <a:pt x="1130849" y="1681652"/>
                    <a:pt x="1130849" y="1683670"/>
                  </a:cubicBezTo>
                  <a:cubicBezTo>
                    <a:pt x="1104201" y="1683670"/>
                    <a:pt x="1078056" y="1685183"/>
                    <a:pt x="1051912" y="1682661"/>
                  </a:cubicBezTo>
                  <a:cubicBezTo>
                    <a:pt x="1043364" y="1681652"/>
                    <a:pt x="1029287" y="1669042"/>
                    <a:pt x="1029287" y="1661980"/>
                  </a:cubicBezTo>
                  <a:cubicBezTo>
                    <a:pt x="1029789" y="1647352"/>
                    <a:pt x="1036326" y="1632219"/>
                    <a:pt x="1043867" y="1619609"/>
                  </a:cubicBezTo>
                  <a:cubicBezTo>
                    <a:pt x="1046381" y="1614565"/>
                    <a:pt x="1059454" y="1614565"/>
                    <a:pt x="1067498" y="1614565"/>
                  </a:cubicBezTo>
                  <a:cubicBezTo>
                    <a:pt x="1152469" y="1612042"/>
                    <a:pt x="1237441" y="1611034"/>
                    <a:pt x="1322412" y="1607503"/>
                  </a:cubicBezTo>
                  <a:close/>
                  <a:moveTo>
                    <a:pt x="750742" y="53"/>
                  </a:moveTo>
                  <a:cubicBezTo>
                    <a:pt x="713410" y="683"/>
                    <a:pt x="678090" y="6988"/>
                    <a:pt x="642643" y="17076"/>
                  </a:cubicBezTo>
                  <a:cubicBezTo>
                    <a:pt x="588844" y="50368"/>
                    <a:pt x="544096" y="91730"/>
                    <a:pt x="516945" y="151252"/>
                  </a:cubicBezTo>
                  <a:cubicBezTo>
                    <a:pt x="484265" y="224896"/>
                    <a:pt x="479740" y="300054"/>
                    <a:pt x="495326" y="378239"/>
                  </a:cubicBezTo>
                  <a:cubicBezTo>
                    <a:pt x="500354" y="402955"/>
                    <a:pt x="502365" y="428681"/>
                    <a:pt x="507393" y="453397"/>
                  </a:cubicBezTo>
                  <a:cubicBezTo>
                    <a:pt x="510410" y="469034"/>
                    <a:pt x="506890" y="476600"/>
                    <a:pt x="490298" y="480131"/>
                  </a:cubicBezTo>
                  <a:cubicBezTo>
                    <a:pt x="466667" y="485175"/>
                    <a:pt x="455605" y="503334"/>
                    <a:pt x="461639" y="525528"/>
                  </a:cubicBezTo>
                  <a:cubicBezTo>
                    <a:pt x="473706" y="570421"/>
                    <a:pt x="489292" y="613802"/>
                    <a:pt x="504376" y="657686"/>
                  </a:cubicBezTo>
                  <a:cubicBezTo>
                    <a:pt x="506890" y="664747"/>
                    <a:pt x="514935" y="674332"/>
                    <a:pt x="521471" y="675340"/>
                  </a:cubicBezTo>
                  <a:cubicBezTo>
                    <a:pt x="552644" y="681394"/>
                    <a:pt x="554655" y="705605"/>
                    <a:pt x="558677" y="729817"/>
                  </a:cubicBezTo>
                  <a:cubicBezTo>
                    <a:pt x="563202" y="756552"/>
                    <a:pt x="566722" y="784295"/>
                    <a:pt x="575269" y="810524"/>
                  </a:cubicBezTo>
                  <a:cubicBezTo>
                    <a:pt x="587336" y="847851"/>
                    <a:pt x="578286" y="877612"/>
                    <a:pt x="550633" y="902328"/>
                  </a:cubicBezTo>
                  <a:cubicBezTo>
                    <a:pt x="531527" y="919478"/>
                    <a:pt x="534041" y="936124"/>
                    <a:pt x="542588" y="958318"/>
                  </a:cubicBezTo>
                  <a:cubicBezTo>
                    <a:pt x="608956" y="1128811"/>
                    <a:pt x="601917" y="1293755"/>
                    <a:pt x="507896" y="1453151"/>
                  </a:cubicBezTo>
                  <a:cubicBezTo>
                    <a:pt x="492309" y="1479381"/>
                    <a:pt x="476220" y="1477363"/>
                    <a:pt x="457114" y="1461726"/>
                  </a:cubicBezTo>
                  <a:cubicBezTo>
                    <a:pt x="449070" y="1455169"/>
                    <a:pt x="445047" y="1443567"/>
                    <a:pt x="439014" y="1433984"/>
                  </a:cubicBezTo>
                  <a:cubicBezTo>
                    <a:pt x="448567" y="1428435"/>
                    <a:pt x="458119" y="1423391"/>
                    <a:pt x="467169" y="1417338"/>
                  </a:cubicBezTo>
                  <a:cubicBezTo>
                    <a:pt x="476220" y="1411285"/>
                    <a:pt x="488790" y="1407249"/>
                    <a:pt x="492812" y="1398674"/>
                  </a:cubicBezTo>
                  <a:cubicBezTo>
                    <a:pt x="559682" y="1263491"/>
                    <a:pt x="561694" y="1125280"/>
                    <a:pt x="511415" y="985053"/>
                  </a:cubicBezTo>
                  <a:cubicBezTo>
                    <a:pt x="510912" y="983539"/>
                    <a:pt x="508398" y="982530"/>
                    <a:pt x="506890" y="981017"/>
                  </a:cubicBezTo>
                  <a:cubicBezTo>
                    <a:pt x="377673" y="1051131"/>
                    <a:pt x="232368" y="1297791"/>
                    <a:pt x="248457" y="1419860"/>
                  </a:cubicBezTo>
                  <a:cubicBezTo>
                    <a:pt x="249965" y="1420869"/>
                    <a:pt x="251474" y="1422886"/>
                    <a:pt x="252982" y="1423391"/>
                  </a:cubicBezTo>
                  <a:cubicBezTo>
                    <a:pt x="270077" y="1426922"/>
                    <a:pt x="300747" y="1421878"/>
                    <a:pt x="292702" y="1447603"/>
                  </a:cubicBezTo>
                  <a:cubicBezTo>
                    <a:pt x="287172" y="1464753"/>
                    <a:pt x="256502" y="1474336"/>
                    <a:pt x="235888" y="1484929"/>
                  </a:cubicBezTo>
                  <a:cubicBezTo>
                    <a:pt x="234379" y="1485434"/>
                    <a:pt x="222312" y="1470806"/>
                    <a:pt x="218290" y="1461726"/>
                  </a:cubicBezTo>
                  <a:cubicBezTo>
                    <a:pt x="193151" y="1403718"/>
                    <a:pt x="201195" y="1345206"/>
                    <a:pt x="222312" y="1288207"/>
                  </a:cubicBezTo>
                  <a:cubicBezTo>
                    <a:pt x="258010" y="1190350"/>
                    <a:pt x="320859" y="1111157"/>
                    <a:pt x="389237" y="1034990"/>
                  </a:cubicBezTo>
                  <a:cubicBezTo>
                    <a:pt x="400802" y="1022884"/>
                    <a:pt x="412366" y="1010778"/>
                    <a:pt x="421416" y="994132"/>
                  </a:cubicBezTo>
                  <a:cubicBezTo>
                    <a:pt x="414377" y="996654"/>
                    <a:pt x="407338" y="998672"/>
                    <a:pt x="400299" y="1001194"/>
                  </a:cubicBezTo>
                  <a:cubicBezTo>
                    <a:pt x="317842" y="1033477"/>
                    <a:pt x="235888" y="1067273"/>
                    <a:pt x="152425" y="1097033"/>
                  </a:cubicBezTo>
                  <a:cubicBezTo>
                    <a:pt x="69465" y="1126289"/>
                    <a:pt x="38292" y="1166138"/>
                    <a:pt x="30750" y="1254916"/>
                  </a:cubicBezTo>
                  <a:cubicBezTo>
                    <a:pt x="23209" y="1339153"/>
                    <a:pt x="11142" y="1423391"/>
                    <a:pt x="3600" y="1507629"/>
                  </a:cubicBezTo>
                  <a:cubicBezTo>
                    <a:pt x="1086" y="1537893"/>
                    <a:pt x="5611" y="1568663"/>
                    <a:pt x="5108" y="1599432"/>
                  </a:cubicBezTo>
                  <a:cubicBezTo>
                    <a:pt x="3600" y="1756306"/>
                    <a:pt x="-2434" y="1913684"/>
                    <a:pt x="1086" y="2070558"/>
                  </a:cubicBezTo>
                  <a:cubicBezTo>
                    <a:pt x="3600" y="2192122"/>
                    <a:pt x="50862" y="2294014"/>
                    <a:pt x="168011" y="2348996"/>
                  </a:cubicBezTo>
                  <a:cubicBezTo>
                    <a:pt x="189129" y="2359084"/>
                    <a:pt x="190134" y="2371694"/>
                    <a:pt x="184603" y="2392375"/>
                  </a:cubicBezTo>
                  <a:cubicBezTo>
                    <a:pt x="136336" y="2577497"/>
                    <a:pt x="105163" y="2765643"/>
                    <a:pt x="85051" y="2954296"/>
                  </a:cubicBezTo>
                  <a:cubicBezTo>
                    <a:pt x="80023" y="2998181"/>
                    <a:pt x="80023" y="3043073"/>
                    <a:pt x="78012" y="3087462"/>
                  </a:cubicBezTo>
                  <a:cubicBezTo>
                    <a:pt x="76001" y="3139417"/>
                    <a:pt x="71476" y="3191372"/>
                    <a:pt x="72481" y="3243327"/>
                  </a:cubicBezTo>
                  <a:cubicBezTo>
                    <a:pt x="75498" y="3406253"/>
                    <a:pt x="80527" y="3569685"/>
                    <a:pt x="85051" y="3733115"/>
                  </a:cubicBezTo>
                  <a:cubicBezTo>
                    <a:pt x="86057" y="3766912"/>
                    <a:pt x="90079" y="3800707"/>
                    <a:pt x="91084" y="3834503"/>
                  </a:cubicBezTo>
                  <a:cubicBezTo>
                    <a:pt x="91587" y="3852663"/>
                    <a:pt x="97621" y="3862751"/>
                    <a:pt x="116727" y="3863255"/>
                  </a:cubicBezTo>
                  <a:cubicBezTo>
                    <a:pt x="123766" y="3863255"/>
                    <a:pt x="131308" y="3866282"/>
                    <a:pt x="138346" y="3867795"/>
                  </a:cubicBezTo>
                  <a:cubicBezTo>
                    <a:pt x="224324" y="3884440"/>
                    <a:pt x="225329" y="3884440"/>
                    <a:pt x="229854" y="3972714"/>
                  </a:cubicBezTo>
                  <a:cubicBezTo>
                    <a:pt x="237396" y="4114455"/>
                    <a:pt x="244938" y="4256701"/>
                    <a:pt x="249463" y="4398441"/>
                  </a:cubicBezTo>
                  <a:cubicBezTo>
                    <a:pt x="251474" y="4465781"/>
                    <a:pt x="253359" y="4533121"/>
                    <a:pt x="254491" y="4600460"/>
                  </a:cubicBezTo>
                  <a:lnTo>
                    <a:pt x="254715" y="4690476"/>
                  </a:lnTo>
                  <a:lnTo>
                    <a:pt x="784380" y="4690476"/>
                  </a:lnTo>
                  <a:lnTo>
                    <a:pt x="821509" y="4519817"/>
                  </a:lnTo>
                  <a:cubicBezTo>
                    <a:pt x="832445" y="4457711"/>
                    <a:pt x="841495" y="4395163"/>
                    <a:pt x="850294" y="4332867"/>
                  </a:cubicBezTo>
                  <a:cubicBezTo>
                    <a:pt x="865881" y="4217860"/>
                    <a:pt x="872919" y="4101339"/>
                    <a:pt x="882472" y="3985324"/>
                  </a:cubicBezTo>
                  <a:cubicBezTo>
                    <a:pt x="884483" y="3967165"/>
                    <a:pt x="880461" y="3948501"/>
                    <a:pt x="878953" y="3926307"/>
                  </a:cubicBezTo>
                  <a:cubicBezTo>
                    <a:pt x="885992" y="3930343"/>
                    <a:pt x="890517" y="3931351"/>
                    <a:pt x="892528" y="3934378"/>
                  </a:cubicBezTo>
                  <a:cubicBezTo>
                    <a:pt x="940796" y="4011050"/>
                    <a:pt x="985544" y="4087720"/>
                    <a:pt x="984035" y="4184064"/>
                  </a:cubicBezTo>
                  <a:cubicBezTo>
                    <a:pt x="983533" y="4224922"/>
                    <a:pt x="990069" y="4270320"/>
                    <a:pt x="1007164" y="4307142"/>
                  </a:cubicBezTo>
                  <a:cubicBezTo>
                    <a:pt x="1054425" y="4408026"/>
                    <a:pt x="1074034" y="4513953"/>
                    <a:pt x="1080068" y="4623916"/>
                  </a:cubicBezTo>
                  <a:cubicBezTo>
                    <a:pt x="1080822" y="4639048"/>
                    <a:pt x="1083084" y="4654181"/>
                    <a:pt x="1085787" y="4669313"/>
                  </a:cubicBezTo>
                  <a:lnTo>
                    <a:pt x="1089684" y="4690476"/>
                  </a:lnTo>
                  <a:lnTo>
                    <a:pt x="1560875" y="4690476"/>
                  </a:lnTo>
                  <a:lnTo>
                    <a:pt x="1555202" y="4461494"/>
                  </a:lnTo>
                  <a:cubicBezTo>
                    <a:pt x="1557213" y="4315213"/>
                    <a:pt x="1564755" y="4169436"/>
                    <a:pt x="1567269" y="4023155"/>
                  </a:cubicBezTo>
                  <a:cubicBezTo>
                    <a:pt x="1568777" y="3953041"/>
                    <a:pt x="1564252" y="3883432"/>
                    <a:pt x="1561738" y="3813318"/>
                  </a:cubicBezTo>
                  <a:cubicBezTo>
                    <a:pt x="1560733" y="3796168"/>
                    <a:pt x="1566767" y="3788097"/>
                    <a:pt x="1583861" y="3786079"/>
                  </a:cubicBezTo>
                  <a:cubicBezTo>
                    <a:pt x="1612017" y="3782549"/>
                    <a:pt x="1639671" y="3777000"/>
                    <a:pt x="1671849" y="3771956"/>
                  </a:cubicBezTo>
                  <a:cubicBezTo>
                    <a:pt x="1666318" y="3725549"/>
                    <a:pt x="1661290" y="3680657"/>
                    <a:pt x="1654755" y="3636268"/>
                  </a:cubicBezTo>
                  <a:cubicBezTo>
                    <a:pt x="1630117" y="3473845"/>
                    <a:pt x="1603972" y="3311927"/>
                    <a:pt x="1581347" y="3149506"/>
                  </a:cubicBezTo>
                  <a:cubicBezTo>
                    <a:pt x="1558722" y="2989605"/>
                    <a:pt x="1519001" y="2833740"/>
                    <a:pt x="1475259" y="2678884"/>
                  </a:cubicBezTo>
                  <a:cubicBezTo>
                    <a:pt x="1450120" y="2588593"/>
                    <a:pt x="1435036" y="2494772"/>
                    <a:pt x="1416433" y="2402464"/>
                  </a:cubicBezTo>
                  <a:cubicBezTo>
                    <a:pt x="1412913" y="2385313"/>
                    <a:pt x="1415930" y="2366650"/>
                    <a:pt x="1415930" y="2349500"/>
                  </a:cubicBezTo>
                  <a:cubicBezTo>
                    <a:pt x="1428500" y="2344961"/>
                    <a:pt x="1447606" y="2342943"/>
                    <a:pt x="1449114" y="2336386"/>
                  </a:cubicBezTo>
                  <a:cubicBezTo>
                    <a:pt x="1454142" y="2316209"/>
                    <a:pt x="1453136" y="2294014"/>
                    <a:pt x="1454142" y="2272829"/>
                  </a:cubicBezTo>
                  <a:cubicBezTo>
                    <a:pt x="1454645" y="2264254"/>
                    <a:pt x="1452131" y="2255174"/>
                    <a:pt x="1454645" y="2247608"/>
                  </a:cubicBezTo>
                  <a:cubicBezTo>
                    <a:pt x="1460678" y="2229954"/>
                    <a:pt x="1468722" y="2213307"/>
                    <a:pt x="1475761" y="2196157"/>
                  </a:cubicBezTo>
                  <a:cubicBezTo>
                    <a:pt x="1472745" y="2193130"/>
                    <a:pt x="1470231" y="2189600"/>
                    <a:pt x="1467214" y="2186069"/>
                  </a:cubicBezTo>
                  <a:cubicBezTo>
                    <a:pt x="1515481" y="2177998"/>
                    <a:pt x="1563749" y="2168414"/>
                    <a:pt x="1612017" y="2161857"/>
                  </a:cubicBezTo>
                  <a:cubicBezTo>
                    <a:pt x="1634642" y="2158830"/>
                    <a:pt x="1657771" y="2161353"/>
                    <a:pt x="1680899" y="2160848"/>
                  </a:cubicBezTo>
                  <a:cubicBezTo>
                    <a:pt x="1728161" y="2160343"/>
                    <a:pt x="1775423" y="2123521"/>
                    <a:pt x="1786987" y="2075098"/>
                  </a:cubicBezTo>
                  <a:cubicBezTo>
                    <a:pt x="1821680" y="1930330"/>
                    <a:pt x="1804082" y="1788084"/>
                    <a:pt x="1715591" y="1671564"/>
                  </a:cubicBezTo>
                  <a:cubicBezTo>
                    <a:pt x="1595425" y="1513177"/>
                    <a:pt x="1549671" y="1329065"/>
                    <a:pt x="1497884" y="1144953"/>
                  </a:cubicBezTo>
                  <a:cubicBezTo>
                    <a:pt x="1485818" y="1102582"/>
                    <a:pt x="1456655" y="1086945"/>
                    <a:pt x="1420958" y="1078874"/>
                  </a:cubicBezTo>
                  <a:cubicBezTo>
                    <a:pt x="1357104" y="1064246"/>
                    <a:pt x="1292747" y="1052140"/>
                    <a:pt x="1228893" y="1039025"/>
                  </a:cubicBezTo>
                  <a:cubicBezTo>
                    <a:pt x="1213306" y="1035998"/>
                    <a:pt x="1198223" y="1032972"/>
                    <a:pt x="1181128" y="1029442"/>
                  </a:cubicBezTo>
                  <a:cubicBezTo>
                    <a:pt x="1186659" y="1073325"/>
                    <a:pt x="1196212" y="1113679"/>
                    <a:pt x="1197217" y="1154536"/>
                  </a:cubicBezTo>
                  <a:cubicBezTo>
                    <a:pt x="1202748" y="1352268"/>
                    <a:pt x="1114258" y="1498044"/>
                    <a:pt x="948338" y="1599432"/>
                  </a:cubicBezTo>
                  <a:cubicBezTo>
                    <a:pt x="928226" y="1611538"/>
                    <a:pt x="908114" y="1622636"/>
                    <a:pt x="886997" y="1632723"/>
                  </a:cubicBezTo>
                  <a:cubicBezTo>
                    <a:pt x="862361" y="1644829"/>
                    <a:pt x="839736" y="1653910"/>
                    <a:pt x="830182" y="1685687"/>
                  </a:cubicBezTo>
                  <a:cubicBezTo>
                    <a:pt x="821635" y="1713430"/>
                    <a:pt x="782920" y="1722510"/>
                    <a:pt x="757278" y="1709899"/>
                  </a:cubicBezTo>
                  <a:cubicBezTo>
                    <a:pt x="730631" y="1696785"/>
                    <a:pt x="717055" y="1663998"/>
                    <a:pt x="726609" y="1637264"/>
                  </a:cubicBezTo>
                  <a:cubicBezTo>
                    <a:pt x="737669" y="1606998"/>
                    <a:pt x="770853" y="1588335"/>
                    <a:pt x="801021" y="1602963"/>
                  </a:cubicBezTo>
                  <a:cubicBezTo>
                    <a:pt x="826663" y="1615069"/>
                    <a:pt x="844763" y="1607503"/>
                    <a:pt x="865881" y="1596910"/>
                  </a:cubicBezTo>
                  <a:cubicBezTo>
                    <a:pt x="986047" y="1537389"/>
                    <a:pt x="1083587" y="1455673"/>
                    <a:pt x="1130347" y="1324021"/>
                  </a:cubicBezTo>
                  <a:cubicBezTo>
                    <a:pt x="1163530" y="1230199"/>
                    <a:pt x="1162525" y="1134865"/>
                    <a:pt x="1137386" y="1039529"/>
                  </a:cubicBezTo>
                  <a:cubicBezTo>
                    <a:pt x="1133866" y="1026919"/>
                    <a:pt x="1116268" y="1014309"/>
                    <a:pt x="1102693" y="1009265"/>
                  </a:cubicBezTo>
                  <a:cubicBezTo>
                    <a:pt x="1074537" y="999176"/>
                    <a:pt x="1051912" y="991610"/>
                    <a:pt x="1046884" y="954787"/>
                  </a:cubicBezTo>
                  <a:cubicBezTo>
                    <a:pt x="1044370" y="937637"/>
                    <a:pt x="1023253" y="917460"/>
                    <a:pt x="1005153" y="908381"/>
                  </a:cubicBezTo>
                  <a:cubicBezTo>
                    <a:pt x="976996" y="894258"/>
                    <a:pt x="971969" y="876603"/>
                    <a:pt x="979008" y="849365"/>
                  </a:cubicBezTo>
                  <a:cubicBezTo>
                    <a:pt x="991075" y="800436"/>
                    <a:pt x="1001633" y="750498"/>
                    <a:pt x="1014705" y="701570"/>
                  </a:cubicBezTo>
                  <a:cubicBezTo>
                    <a:pt x="1016717" y="694004"/>
                    <a:pt x="1027275" y="685428"/>
                    <a:pt x="1035319" y="683915"/>
                  </a:cubicBezTo>
                  <a:cubicBezTo>
                    <a:pt x="1064984" y="678871"/>
                    <a:pt x="1079565" y="662730"/>
                    <a:pt x="1083587" y="633474"/>
                  </a:cubicBezTo>
                  <a:cubicBezTo>
                    <a:pt x="1089118" y="592616"/>
                    <a:pt x="1097162" y="551758"/>
                    <a:pt x="1102191" y="510901"/>
                  </a:cubicBezTo>
                  <a:cubicBezTo>
                    <a:pt x="1103699" y="501316"/>
                    <a:pt x="1098671" y="484166"/>
                    <a:pt x="1091632" y="481140"/>
                  </a:cubicBezTo>
                  <a:cubicBezTo>
                    <a:pt x="1070012" y="471556"/>
                    <a:pt x="1070515" y="455415"/>
                    <a:pt x="1070515" y="436752"/>
                  </a:cubicBezTo>
                  <a:cubicBezTo>
                    <a:pt x="1071018" y="385805"/>
                    <a:pt x="1069509" y="334859"/>
                    <a:pt x="1071521" y="283913"/>
                  </a:cubicBezTo>
                  <a:cubicBezTo>
                    <a:pt x="1075543" y="171428"/>
                    <a:pt x="1017722" y="98288"/>
                    <a:pt x="925209" y="46333"/>
                  </a:cubicBezTo>
                  <a:cubicBezTo>
                    <a:pt x="907109" y="36244"/>
                    <a:pt x="889008" y="26660"/>
                    <a:pt x="870908" y="17076"/>
                  </a:cubicBezTo>
                  <a:cubicBezTo>
                    <a:pt x="827417" y="4466"/>
                    <a:pt x="788074" y="-578"/>
                    <a:pt x="750742" y="53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ECEEF2">
                    <a:alpha val="47000"/>
                  </a:srgbClr>
                </a:gs>
                <a:gs pos="85000">
                  <a:srgbClr val="ECEEF2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FFAEB1-D47C-144C-AEAF-FD4B2D01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and Dermatologists Both Considered Long-Term Efficacy and Skin Clearance to Be the Most Important Attributes of an Ideal </a:t>
            </a:r>
            <a:r>
              <a:rPr lang="en-US" dirty="0" err="1"/>
              <a:t>PsO</a:t>
            </a:r>
            <a:r>
              <a:rPr lang="en-US" dirty="0"/>
              <a:t> Therapy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C6EE2-E369-4F6B-ACEC-A01849F3D6C9}"/>
              </a:ext>
            </a:extLst>
          </p:cNvPr>
          <p:cNvSpPr/>
          <p:nvPr/>
        </p:nvSpPr>
        <p:spPr>
          <a:xfrm>
            <a:off x="495300" y="5218415"/>
            <a:ext cx="11228389" cy="54373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</a:pPr>
            <a:r>
              <a:rPr lang="en-US" sz="800" dirty="0">
                <a:solidFill>
                  <a:srgbClr val="404040"/>
                </a:solidFill>
              </a:rPr>
              <a:t>*Among patients with PsO only;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Highest-ranking responses were calculated using the sum of scores. Percentages were calculated by dividing the sum of scores by the maximum possible score; </a:t>
            </a:r>
            <a:r>
              <a:rPr lang="en-US" sz="800" baseline="30000" dirty="0">
                <a:solidFill>
                  <a:srgbClr val="404040"/>
                </a:solidFill>
              </a:rPr>
              <a:t>‡</a:t>
            </a:r>
            <a:r>
              <a:rPr lang="en-US" sz="800" dirty="0">
                <a:solidFill>
                  <a:srgbClr val="404040"/>
                </a:solidFill>
              </a:rPr>
              <a:t>Separate responses were provided regarding patients in different severity categories (mild, moderate, or severe in the dermatologists’ estimation). Shown is the aggregate of the 3 categories.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 = psoriasis.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FBBC2-A731-4C7D-8745-901BBA0CA4CF}"/>
              </a:ext>
            </a:extLst>
          </p:cNvPr>
          <p:cNvSpPr/>
          <p:nvPr/>
        </p:nvSpPr>
        <p:spPr>
          <a:xfrm>
            <a:off x="1265922" y="1334310"/>
            <a:ext cx="9663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Patient and Dermatologist Reported Top 3 Most Important Attributes of an Ideal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PsO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Therapy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040982-74FF-4FA3-9F4D-1A365B1355CE}"/>
              </a:ext>
            </a:extLst>
          </p:cNvPr>
          <p:cNvGrpSpPr/>
          <p:nvPr/>
        </p:nvGrpSpPr>
        <p:grpSpPr>
          <a:xfrm>
            <a:off x="6524535" y="1810205"/>
            <a:ext cx="3272839" cy="2636350"/>
            <a:chOff x="7563590" y="1726531"/>
            <a:chExt cx="3272839" cy="26363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58359F-83C9-44EE-814E-F5BEAAD40F92}"/>
                </a:ext>
              </a:extLst>
            </p:cNvPr>
            <p:cNvSpPr txBox="1"/>
            <p:nvPr/>
          </p:nvSpPr>
          <p:spPr>
            <a:xfrm flipH="1">
              <a:off x="7563590" y="1726531"/>
              <a:ext cx="3272839" cy="4247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Dermatologist Responses </a:t>
              </a:r>
              <a:r>
                <a:rPr lang="en-US" sz="1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†,</a:t>
              </a:r>
              <a:r>
                <a:rPr lang="en-US" sz="1200" baseline="30000" dirty="0">
                  <a:solidFill>
                    <a:srgbClr val="404040"/>
                  </a:solidFill>
                </a:rPr>
                <a:t>‡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 = 473)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729A1DC-11DF-48CB-A170-4B2E7A18AAB3}"/>
                </a:ext>
              </a:extLst>
            </p:cNvPr>
            <p:cNvGrpSpPr/>
            <p:nvPr/>
          </p:nvGrpSpPr>
          <p:grpSpPr>
            <a:xfrm>
              <a:off x="7569436" y="1850375"/>
              <a:ext cx="3230434" cy="2512506"/>
              <a:chOff x="7517463" y="1630323"/>
              <a:chExt cx="4221662" cy="2512506"/>
            </a:xfrm>
          </p:grpSpPr>
          <p:graphicFrame>
            <p:nvGraphicFramePr>
              <p:cNvPr id="34" name="Chart 33">
                <a:extLst>
                  <a:ext uri="{FF2B5EF4-FFF2-40B4-BE49-F238E27FC236}">
                    <a16:creationId xmlns:a16="http://schemas.microsoft.com/office/drawing/2014/main" id="{ECFEA72C-7DAA-4932-9B44-6F113B95953A}"/>
                  </a:ext>
                </a:extLst>
              </p:cNvPr>
              <p:cNvGraphicFramePr/>
              <p:nvPr/>
            </p:nvGraphicFramePr>
            <p:xfrm>
              <a:off x="7893798" y="1630323"/>
              <a:ext cx="3845327" cy="25125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65C31F-AB74-4F67-AD13-AECC9ADCDEAE}"/>
                  </a:ext>
                </a:extLst>
              </p:cNvPr>
              <p:cNvSpPr txBox="1"/>
              <p:nvPr/>
            </p:nvSpPr>
            <p:spPr>
              <a:xfrm rot="16200000">
                <a:off x="6778862" y="2525545"/>
                <a:ext cx="1819084" cy="34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Dermatologists, %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8EFC2A-40DE-49AE-9957-2480D6687644}"/>
              </a:ext>
            </a:extLst>
          </p:cNvPr>
          <p:cNvGrpSpPr/>
          <p:nvPr/>
        </p:nvGrpSpPr>
        <p:grpSpPr>
          <a:xfrm>
            <a:off x="2375713" y="1810205"/>
            <a:ext cx="3230434" cy="2636350"/>
            <a:chOff x="3962097" y="1726531"/>
            <a:chExt cx="3230434" cy="26363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E90E5C-8B52-44DF-A9C4-84F739268CCA}"/>
                </a:ext>
              </a:extLst>
            </p:cNvPr>
            <p:cNvGrpSpPr/>
            <p:nvPr/>
          </p:nvGrpSpPr>
          <p:grpSpPr>
            <a:xfrm>
              <a:off x="3962097" y="1850375"/>
              <a:ext cx="3230434" cy="2512506"/>
              <a:chOff x="7517463" y="1630323"/>
              <a:chExt cx="4221662" cy="2512506"/>
            </a:xfrm>
          </p:grpSpPr>
          <p:graphicFrame>
            <p:nvGraphicFramePr>
              <p:cNvPr id="40" name="Chart 39">
                <a:extLst>
                  <a:ext uri="{FF2B5EF4-FFF2-40B4-BE49-F238E27FC236}">
                    <a16:creationId xmlns:a16="http://schemas.microsoft.com/office/drawing/2014/main" id="{17B4C9A7-CFFC-4B12-92B0-032446DE21DD}"/>
                  </a:ext>
                </a:extLst>
              </p:cNvPr>
              <p:cNvGraphicFramePr/>
              <p:nvPr/>
            </p:nvGraphicFramePr>
            <p:xfrm>
              <a:off x="7893798" y="1630323"/>
              <a:ext cx="3845327" cy="25125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BC7C8F-E7F2-47D9-B39E-747ADEA9A30B}"/>
                  </a:ext>
                </a:extLst>
              </p:cNvPr>
              <p:cNvSpPr txBox="1"/>
              <p:nvPr/>
            </p:nvSpPr>
            <p:spPr>
              <a:xfrm rot="16200000">
                <a:off x="6778862" y="2525545"/>
                <a:ext cx="1819084" cy="34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Patients, %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A0D820-F49A-47E7-8061-2D360B6C4FCE}"/>
                </a:ext>
              </a:extLst>
            </p:cNvPr>
            <p:cNvSpPr txBox="1"/>
            <p:nvPr/>
          </p:nvSpPr>
          <p:spPr>
            <a:xfrm flipH="1">
              <a:off x="4235471" y="1726531"/>
              <a:ext cx="2714399" cy="4247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Patient Responses 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</a:t>
              </a:r>
              <a:r>
                <a:rPr lang="en-US" sz="12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r>
                <a:rPr lang="en-US" sz="1200" baseline="30000" dirty="0">
                  <a:solidFill>
                    <a:srgbClr val="404040"/>
                  </a:solidFill>
                </a:rPr>
                <a:t>†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 = 2,550)</a:t>
              </a:r>
            </a:p>
          </p:txBody>
        </p:sp>
      </p:grp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8EFDD12D-BA7E-45C6-9DAD-CB77F5BF7BB4}"/>
              </a:ext>
            </a:extLst>
          </p:cNvPr>
          <p:cNvSpPr>
            <a:spLocks/>
          </p:cNvSpPr>
          <p:nvPr/>
        </p:nvSpPr>
        <p:spPr>
          <a:xfrm>
            <a:off x="2438400" y="4571312"/>
            <a:ext cx="7315200" cy="54864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Additionally, there were attributes on which they differed, with patients also prioritizing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improve skin symptoms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among their top 3 attributes vs dermatologists who also prioritized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safe for long-term use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1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32526C-FC9D-4BC1-A942-FB78B3D3D761}"/>
              </a:ext>
            </a:extLst>
          </p:cNvPr>
          <p:cNvGrpSpPr/>
          <p:nvPr/>
        </p:nvGrpSpPr>
        <p:grpSpPr>
          <a:xfrm>
            <a:off x="199198" y="1185882"/>
            <a:ext cx="11569529" cy="4690477"/>
            <a:chOff x="199198" y="1185882"/>
            <a:chExt cx="11569529" cy="46904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E4AFF0B-1D4C-44A2-8E55-A604ADFDBA12}"/>
                </a:ext>
              </a:extLst>
            </p:cNvPr>
            <p:cNvSpPr/>
            <p:nvPr/>
          </p:nvSpPr>
          <p:spPr>
            <a:xfrm>
              <a:off x="199198" y="1296958"/>
              <a:ext cx="1576653" cy="4579401"/>
            </a:xfrm>
            <a:custGeom>
              <a:avLst/>
              <a:gdLst>
                <a:gd name="connsiteX0" fmla="*/ 172380 w 1576653"/>
                <a:gd name="connsiteY0" fmla="*/ 3388102 h 4579401"/>
                <a:gd name="connsiteX1" fmla="*/ 180601 w 1576653"/>
                <a:gd name="connsiteY1" fmla="*/ 3426469 h 4579401"/>
                <a:gd name="connsiteX2" fmla="*/ 229016 w 1576653"/>
                <a:gd name="connsiteY2" fmla="*/ 3470316 h 4579401"/>
                <a:gd name="connsiteX3" fmla="*/ 229016 w 1576653"/>
                <a:gd name="connsiteY3" fmla="*/ 3441998 h 4579401"/>
                <a:gd name="connsiteX4" fmla="*/ 208006 w 1576653"/>
                <a:gd name="connsiteY4" fmla="*/ 3421901 h 4579401"/>
                <a:gd name="connsiteX5" fmla="*/ 172380 w 1576653"/>
                <a:gd name="connsiteY5" fmla="*/ 3388102 h 4579401"/>
                <a:gd name="connsiteX6" fmla="*/ 1422251 w 1576653"/>
                <a:gd name="connsiteY6" fmla="*/ 3181428 h 4579401"/>
                <a:gd name="connsiteX7" fmla="*/ 1403753 w 1576653"/>
                <a:gd name="connsiteY7" fmla="*/ 3184396 h 4579401"/>
                <a:gd name="connsiteX8" fmla="*/ 1397358 w 1576653"/>
                <a:gd name="connsiteY8" fmla="*/ 3283052 h 4579401"/>
                <a:gd name="connsiteX9" fmla="*/ 1383656 w 1576653"/>
                <a:gd name="connsiteY9" fmla="*/ 3346082 h 4579401"/>
                <a:gd name="connsiteX10" fmla="*/ 1383656 w 1576653"/>
                <a:gd name="connsiteY10" fmla="*/ 3357044 h 4579401"/>
                <a:gd name="connsiteX11" fmla="*/ 1403753 w 1576653"/>
                <a:gd name="connsiteY11" fmla="*/ 3332380 h 4579401"/>
                <a:gd name="connsiteX12" fmla="*/ 1417455 w 1576653"/>
                <a:gd name="connsiteY12" fmla="*/ 3278485 h 4579401"/>
                <a:gd name="connsiteX13" fmla="*/ 1431157 w 1576653"/>
                <a:gd name="connsiteY13" fmla="*/ 3193531 h 4579401"/>
                <a:gd name="connsiteX14" fmla="*/ 1422251 w 1576653"/>
                <a:gd name="connsiteY14" fmla="*/ 3181428 h 4579401"/>
                <a:gd name="connsiteX15" fmla="*/ 1319713 w 1576653"/>
                <a:gd name="connsiteY15" fmla="*/ 2183221 h 4579401"/>
                <a:gd name="connsiteX16" fmla="*/ 1312405 w 1576653"/>
                <a:gd name="connsiteY16" fmla="*/ 2214279 h 4579401"/>
                <a:gd name="connsiteX17" fmla="*/ 1306924 w 1576653"/>
                <a:gd name="connsiteY17" fmla="*/ 2521209 h 4579401"/>
                <a:gd name="connsiteX18" fmla="*/ 1340722 w 1576653"/>
                <a:gd name="connsiteY18" fmla="*/ 2810783 h 4579401"/>
                <a:gd name="connsiteX19" fmla="*/ 1340722 w 1576653"/>
                <a:gd name="connsiteY19" fmla="*/ 2926794 h 4579401"/>
                <a:gd name="connsiteX20" fmla="*/ 1354425 w 1576653"/>
                <a:gd name="connsiteY20" fmla="*/ 3023623 h 4579401"/>
                <a:gd name="connsiteX21" fmla="*/ 1396445 w 1576653"/>
                <a:gd name="connsiteY21" fmla="*/ 2976123 h 4579401"/>
                <a:gd name="connsiteX22" fmla="*/ 1389137 w 1576653"/>
                <a:gd name="connsiteY22" fmla="*/ 2976123 h 4579401"/>
                <a:gd name="connsiteX23" fmla="*/ 1378176 w 1576653"/>
                <a:gd name="connsiteY23" fmla="*/ 2952372 h 4579401"/>
                <a:gd name="connsiteX24" fmla="*/ 1389137 w 1576653"/>
                <a:gd name="connsiteY24" fmla="*/ 2861024 h 4579401"/>
                <a:gd name="connsiteX25" fmla="*/ 1389137 w 1576653"/>
                <a:gd name="connsiteY25" fmla="*/ 2779724 h 4579401"/>
                <a:gd name="connsiteX26" fmla="*/ 1383656 w 1576653"/>
                <a:gd name="connsiteY26" fmla="*/ 2654577 h 4579401"/>
                <a:gd name="connsiteX27" fmla="*/ 1368127 w 1576653"/>
                <a:gd name="connsiteY27" fmla="*/ 2598855 h 4579401"/>
                <a:gd name="connsiteX28" fmla="*/ 1362646 w 1576653"/>
                <a:gd name="connsiteY28" fmla="*/ 2565056 h 4579401"/>
                <a:gd name="connsiteX29" fmla="*/ 1362646 w 1576653"/>
                <a:gd name="connsiteY29" fmla="*/ 2537652 h 4579401"/>
                <a:gd name="connsiteX30" fmla="*/ 1352598 w 1576653"/>
                <a:gd name="connsiteY30" fmla="*/ 2441736 h 4579401"/>
                <a:gd name="connsiteX31" fmla="*/ 1347117 w 1576653"/>
                <a:gd name="connsiteY31" fmla="*/ 2401543 h 4579401"/>
                <a:gd name="connsiteX32" fmla="*/ 1354425 w 1576653"/>
                <a:gd name="connsiteY32" fmla="*/ 2337599 h 4579401"/>
                <a:gd name="connsiteX33" fmla="*/ 1340722 w 1576653"/>
                <a:gd name="connsiteY33" fmla="*/ 2274569 h 4579401"/>
                <a:gd name="connsiteX34" fmla="*/ 1319713 w 1576653"/>
                <a:gd name="connsiteY34" fmla="*/ 2183221 h 4579401"/>
                <a:gd name="connsiteX35" fmla="*/ 349596 w 1576653"/>
                <a:gd name="connsiteY35" fmla="*/ 1756624 h 4579401"/>
                <a:gd name="connsiteX36" fmla="*/ 342287 w 1576653"/>
                <a:gd name="connsiteY36" fmla="*/ 1847973 h 4579401"/>
                <a:gd name="connsiteX37" fmla="*/ 328586 w 1576653"/>
                <a:gd name="connsiteY37" fmla="*/ 1946629 h 4579401"/>
                <a:gd name="connsiteX38" fmla="*/ 328586 w 1576653"/>
                <a:gd name="connsiteY38" fmla="*/ 2009659 h 4579401"/>
                <a:gd name="connsiteX39" fmla="*/ 323104 w 1576653"/>
                <a:gd name="connsiteY39" fmla="*/ 2084565 h 4579401"/>
                <a:gd name="connsiteX40" fmla="*/ 289306 w 1576653"/>
                <a:gd name="connsiteY40" fmla="*/ 2157643 h 4579401"/>
                <a:gd name="connsiteX41" fmla="*/ 281085 w 1576653"/>
                <a:gd name="connsiteY41" fmla="*/ 2270002 h 4579401"/>
                <a:gd name="connsiteX42" fmla="*/ 265555 w 1576653"/>
                <a:gd name="connsiteY42" fmla="*/ 2361350 h 4579401"/>
                <a:gd name="connsiteX43" fmla="*/ 263500 w 1576653"/>
                <a:gd name="connsiteY43" fmla="*/ 2396519 h 4579401"/>
                <a:gd name="connsiteX44" fmla="*/ 261079 w 1576653"/>
                <a:gd name="connsiteY44" fmla="*/ 2410327 h 4579401"/>
                <a:gd name="connsiteX45" fmla="*/ 247286 w 1576653"/>
                <a:gd name="connsiteY45" fmla="*/ 2438082 h 4579401"/>
                <a:gd name="connsiteX46" fmla="*/ 257334 w 1576653"/>
                <a:gd name="connsiteY46" fmla="*/ 2431688 h 4579401"/>
                <a:gd name="connsiteX47" fmla="*/ 261079 w 1576653"/>
                <a:gd name="connsiteY47" fmla="*/ 2410327 h 4579401"/>
                <a:gd name="connsiteX48" fmla="*/ 265898 w 1576653"/>
                <a:gd name="connsiteY48" fmla="*/ 2400630 h 4579401"/>
                <a:gd name="connsiteX49" fmla="*/ 272863 w 1576653"/>
                <a:gd name="connsiteY49" fmla="*/ 2387840 h 4579401"/>
                <a:gd name="connsiteX50" fmla="*/ 278344 w 1576653"/>
                <a:gd name="connsiteY50" fmla="*/ 2387840 h 4579401"/>
                <a:gd name="connsiteX51" fmla="*/ 307575 w 1576653"/>
                <a:gd name="connsiteY51" fmla="*/ 2351301 h 4579401"/>
                <a:gd name="connsiteX52" fmla="*/ 315797 w 1576653"/>
                <a:gd name="connsiteY52" fmla="*/ 2282790 h 4579401"/>
                <a:gd name="connsiteX53" fmla="*/ 367865 w 1576653"/>
                <a:gd name="connsiteY53" fmla="*/ 2164951 h 4579401"/>
                <a:gd name="connsiteX54" fmla="*/ 409885 w 1576653"/>
                <a:gd name="connsiteY54" fmla="*/ 2118364 h 4579401"/>
                <a:gd name="connsiteX55" fmla="*/ 417193 w 1576653"/>
                <a:gd name="connsiteY55" fmla="*/ 2055333 h 4579401"/>
                <a:gd name="connsiteX56" fmla="*/ 417193 w 1576653"/>
                <a:gd name="connsiteY56" fmla="*/ 1984996 h 4579401"/>
                <a:gd name="connsiteX57" fmla="*/ 393443 w 1576653"/>
                <a:gd name="connsiteY57" fmla="*/ 1837925 h 4579401"/>
                <a:gd name="connsiteX58" fmla="*/ 349596 w 1576653"/>
                <a:gd name="connsiteY58" fmla="*/ 1756624 h 4579401"/>
                <a:gd name="connsiteX59" fmla="*/ 978070 w 1576653"/>
                <a:gd name="connsiteY59" fmla="*/ 0 h 4579401"/>
                <a:gd name="connsiteX60" fmla="*/ 1262163 w 1576653"/>
                <a:gd name="connsiteY60" fmla="*/ 547175 h 4579401"/>
                <a:gd name="connsiteX61" fmla="*/ 1262163 w 1576653"/>
                <a:gd name="connsiteY61" fmla="*/ 977425 h 4579401"/>
                <a:gd name="connsiteX62" fmla="*/ 1400099 w 1576653"/>
                <a:gd name="connsiteY62" fmla="*/ 1037715 h 4579401"/>
                <a:gd name="connsiteX63" fmla="*/ 1342550 w 1576653"/>
                <a:gd name="connsiteY63" fmla="*/ 1057812 h 4579401"/>
                <a:gd name="connsiteX64" fmla="*/ 1459475 w 1576653"/>
                <a:gd name="connsiteY64" fmla="*/ 1130890 h 4579401"/>
                <a:gd name="connsiteX65" fmla="*/ 1511544 w 1576653"/>
                <a:gd name="connsiteY65" fmla="*/ 1313587 h 4579401"/>
                <a:gd name="connsiteX66" fmla="*/ 1540775 w 1576653"/>
                <a:gd name="connsiteY66" fmla="*/ 1716432 h 4579401"/>
                <a:gd name="connsiteX67" fmla="*/ 1559044 w 1576653"/>
                <a:gd name="connsiteY67" fmla="*/ 2036150 h 4579401"/>
                <a:gd name="connsiteX68" fmla="*/ 1567266 w 1576653"/>
                <a:gd name="connsiteY68" fmla="*/ 2106489 h 4579401"/>
                <a:gd name="connsiteX69" fmla="*/ 1561785 w 1576653"/>
                <a:gd name="connsiteY69" fmla="*/ 2197836 h 4579401"/>
                <a:gd name="connsiteX70" fmla="*/ 1561785 w 1576653"/>
                <a:gd name="connsiteY70" fmla="*/ 2312935 h 4579401"/>
                <a:gd name="connsiteX71" fmla="*/ 1574574 w 1576653"/>
                <a:gd name="connsiteY71" fmla="*/ 2460006 h 4579401"/>
                <a:gd name="connsiteX72" fmla="*/ 1559044 w 1576653"/>
                <a:gd name="connsiteY72" fmla="*/ 2666452 h 4579401"/>
                <a:gd name="connsiteX73" fmla="*/ 1564526 w 1576653"/>
                <a:gd name="connsiteY73" fmla="*/ 2732223 h 4579401"/>
                <a:gd name="connsiteX74" fmla="*/ 1574574 w 1576653"/>
                <a:gd name="connsiteY74" fmla="*/ 2839100 h 4579401"/>
                <a:gd name="connsiteX75" fmla="*/ 1561785 w 1576653"/>
                <a:gd name="connsiteY75" fmla="*/ 2920400 h 4579401"/>
                <a:gd name="connsiteX76" fmla="*/ 1535294 w 1576653"/>
                <a:gd name="connsiteY76" fmla="*/ 3006267 h 4579401"/>
                <a:gd name="connsiteX77" fmla="*/ 1521592 w 1576653"/>
                <a:gd name="connsiteY77" fmla="*/ 3006267 h 4579401"/>
                <a:gd name="connsiteX78" fmla="*/ 1550823 w 1576653"/>
                <a:gd name="connsiteY78" fmla="*/ 3178915 h 4579401"/>
                <a:gd name="connsiteX79" fmla="*/ 1552650 w 1576653"/>
                <a:gd name="connsiteY79" fmla="*/ 3231898 h 4579401"/>
                <a:gd name="connsiteX80" fmla="*/ 1507890 w 1576653"/>
                <a:gd name="connsiteY80" fmla="*/ 3372573 h 4579401"/>
                <a:gd name="connsiteX81" fmla="*/ 1467697 w 1576653"/>
                <a:gd name="connsiteY81" fmla="*/ 3419161 h 4579401"/>
                <a:gd name="connsiteX82" fmla="*/ 1396445 w 1576653"/>
                <a:gd name="connsiteY82" fmla="*/ 3503201 h 4579401"/>
                <a:gd name="connsiteX83" fmla="*/ 1396445 w 1576653"/>
                <a:gd name="connsiteY83" fmla="*/ 3527865 h 4579401"/>
                <a:gd name="connsiteX84" fmla="*/ 1396445 w 1576653"/>
                <a:gd name="connsiteY84" fmla="*/ 3674022 h 4579401"/>
                <a:gd name="connsiteX85" fmla="*/ 1437551 w 1576653"/>
                <a:gd name="connsiteY85" fmla="*/ 3832968 h 4579401"/>
                <a:gd name="connsiteX86" fmla="*/ 1459475 w 1576653"/>
                <a:gd name="connsiteY86" fmla="*/ 4101532 h 4579401"/>
                <a:gd name="connsiteX87" fmla="*/ 1489620 w 1576653"/>
                <a:gd name="connsiteY87" fmla="*/ 4247689 h 4579401"/>
                <a:gd name="connsiteX88" fmla="*/ 1544429 w 1576653"/>
                <a:gd name="connsiteY88" fmla="*/ 4414856 h 4579401"/>
                <a:gd name="connsiteX89" fmla="*/ 1566699 w 1576653"/>
                <a:gd name="connsiteY89" fmla="*/ 4498682 h 4579401"/>
                <a:gd name="connsiteX90" fmla="*/ 1576653 w 1576653"/>
                <a:gd name="connsiteY90" fmla="*/ 4579401 h 4579401"/>
                <a:gd name="connsiteX91" fmla="*/ 1215442 w 1576653"/>
                <a:gd name="connsiteY91" fmla="*/ 4579401 h 4579401"/>
                <a:gd name="connsiteX92" fmla="*/ 1194566 w 1576653"/>
                <a:gd name="connsiteY92" fmla="*/ 4512598 h 4579401"/>
                <a:gd name="connsiteX93" fmla="*/ 1148892 w 1576653"/>
                <a:gd name="connsiteY93" fmla="*/ 4329902 h 4579401"/>
                <a:gd name="connsiteX94" fmla="*/ 1105045 w 1576653"/>
                <a:gd name="connsiteY94" fmla="*/ 4221198 h 4579401"/>
                <a:gd name="connsiteX95" fmla="*/ 1038361 w 1576653"/>
                <a:gd name="connsiteY95" fmla="*/ 4022973 h 4579401"/>
                <a:gd name="connsiteX96" fmla="*/ 1002735 w 1576653"/>
                <a:gd name="connsiteY96" fmla="*/ 3889604 h 4579401"/>
                <a:gd name="connsiteX97" fmla="*/ 935137 w 1576653"/>
                <a:gd name="connsiteY97" fmla="*/ 3709648 h 4579401"/>
                <a:gd name="connsiteX98" fmla="*/ 843789 w 1576653"/>
                <a:gd name="connsiteY98" fmla="*/ 3445652 h 4579401"/>
                <a:gd name="connsiteX99" fmla="*/ 752441 w 1576653"/>
                <a:gd name="connsiteY99" fmla="*/ 3184396 h 4579401"/>
                <a:gd name="connsiteX100" fmla="*/ 728690 w 1576653"/>
                <a:gd name="connsiteY100" fmla="*/ 3330553 h 4579401"/>
                <a:gd name="connsiteX101" fmla="*/ 728690 w 1576653"/>
                <a:gd name="connsiteY101" fmla="*/ 3513250 h 4579401"/>
                <a:gd name="connsiteX102" fmla="*/ 721383 w 1576653"/>
                <a:gd name="connsiteY102" fmla="*/ 3704167 h 4579401"/>
                <a:gd name="connsiteX103" fmla="*/ 712248 w 1576653"/>
                <a:gd name="connsiteY103" fmla="*/ 4022973 h 4579401"/>
                <a:gd name="connsiteX104" fmla="*/ 701286 w 1576653"/>
                <a:gd name="connsiteY104" fmla="*/ 4192880 h 4579401"/>
                <a:gd name="connsiteX105" fmla="*/ 713161 w 1576653"/>
                <a:gd name="connsiteY105" fmla="*/ 4325335 h 4579401"/>
                <a:gd name="connsiteX106" fmla="*/ 719556 w 1576653"/>
                <a:gd name="connsiteY106" fmla="*/ 4496156 h 4579401"/>
                <a:gd name="connsiteX107" fmla="*/ 721953 w 1576653"/>
                <a:gd name="connsiteY107" fmla="*/ 4576200 h 4579401"/>
                <a:gd name="connsiteX108" fmla="*/ 721967 w 1576653"/>
                <a:gd name="connsiteY108" fmla="*/ 4579401 h 4579401"/>
                <a:gd name="connsiteX109" fmla="*/ 368715 w 1576653"/>
                <a:gd name="connsiteY109" fmla="*/ 4579401 h 4579401"/>
                <a:gd name="connsiteX110" fmla="*/ 357360 w 1576653"/>
                <a:gd name="connsiteY110" fmla="*/ 4541716 h 4579401"/>
                <a:gd name="connsiteX111" fmla="*/ 344114 w 1576653"/>
                <a:gd name="connsiteY111" fmla="*/ 4494329 h 4579401"/>
                <a:gd name="connsiteX112" fmla="*/ 335893 w 1576653"/>
                <a:gd name="connsiteY112" fmla="*/ 4389278 h 4579401"/>
                <a:gd name="connsiteX113" fmla="*/ 320364 w 1576653"/>
                <a:gd name="connsiteY113" fmla="*/ 4315286 h 4579401"/>
                <a:gd name="connsiteX114" fmla="*/ 337721 w 1576653"/>
                <a:gd name="connsiteY114" fmla="*/ 4245861 h 4579401"/>
                <a:gd name="connsiteX115" fmla="*/ 344114 w 1576653"/>
                <a:gd name="connsiteY115" fmla="*/ 4169129 h 4579401"/>
                <a:gd name="connsiteX116" fmla="*/ 333153 w 1576653"/>
                <a:gd name="connsiteY116" fmla="*/ 4069559 h 4579401"/>
                <a:gd name="connsiteX117" fmla="*/ 315797 w 1576653"/>
                <a:gd name="connsiteY117" fmla="*/ 3958115 h 4579401"/>
                <a:gd name="connsiteX118" fmla="*/ 304835 w 1576653"/>
                <a:gd name="connsiteY118" fmla="*/ 3879556 h 4579401"/>
                <a:gd name="connsiteX119" fmla="*/ 290219 w 1576653"/>
                <a:gd name="connsiteY119" fmla="*/ 3761716 h 4579401"/>
                <a:gd name="connsiteX120" fmla="*/ 270123 w 1576653"/>
                <a:gd name="connsiteY120" fmla="*/ 3642050 h 4579401"/>
                <a:gd name="connsiteX121" fmla="*/ 237237 w 1576653"/>
                <a:gd name="connsiteY121" fmla="*/ 3530605 h 4579401"/>
                <a:gd name="connsiteX122" fmla="*/ 229930 w 1576653"/>
                <a:gd name="connsiteY122" fmla="*/ 3505028 h 4579401"/>
                <a:gd name="connsiteX123" fmla="*/ 156851 w 1576653"/>
                <a:gd name="connsiteY123" fmla="*/ 3464835 h 4579401"/>
                <a:gd name="connsiteX124" fmla="*/ 107523 w 1576653"/>
                <a:gd name="connsiteY124" fmla="*/ 3404545 h 4579401"/>
                <a:gd name="connsiteX125" fmla="*/ 74638 w 1576653"/>
                <a:gd name="connsiteY125" fmla="*/ 3353390 h 4579401"/>
                <a:gd name="connsiteX126" fmla="*/ 47233 w 1576653"/>
                <a:gd name="connsiteY126" fmla="*/ 3262042 h 4579401"/>
                <a:gd name="connsiteX127" fmla="*/ 28050 w 1576653"/>
                <a:gd name="connsiteY127" fmla="*/ 3105837 h 4579401"/>
                <a:gd name="connsiteX128" fmla="*/ 3386 w 1576653"/>
                <a:gd name="connsiteY128" fmla="*/ 3095789 h 4579401"/>
                <a:gd name="connsiteX129" fmla="*/ 3386 w 1576653"/>
                <a:gd name="connsiteY129" fmla="*/ 3014489 h 4579401"/>
                <a:gd name="connsiteX130" fmla="*/ 8867 w 1576653"/>
                <a:gd name="connsiteY130" fmla="*/ 2748665 h 4579401"/>
                <a:gd name="connsiteX131" fmla="*/ 21656 w 1576653"/>
                <a:gd name="connsiteY131" fmla="*/ 2539478 h 4579401"/>
                <a:gd name="connsiteX132" fmla="*/ 61849 w 1576653"/>
                <a:gd name="connsiteY132" fmla="*/ 2275482 h 4579401"/>
                <a:gd name="connsiteX133" fmla="*/ 61849 w 1576653"/>
                <a:gd name="connsiteY133" fmla="*/ 2231635 h 4579401"/>
                <a:gd name="connsiteX134" fmla="*/ 61849 w 1576653"/>
                <a:gd name="connsiteY134" fmla="*/ 2184134 h 4579401"/>
                <a:gd name="connsiteX135" fmla="*/ 45406 w 1576653"/>
                <a:gd name="connsiteY135" fmla="*/ 2136633 h 4579401"/>
                <a:gd name="connsiteX136" fmla="*/ 61849 w 1576653"/>
                <a:gd name="connsiteY136" fmla="*/ 2069035 h 4579401"/>
                <a:gd name="connsiteX137" fmla="*/ 56368 w 1576653"/>
                <a:gd name="connsiteY137" fmla="*/ 1984996 h 4579401"/>
                <a:gd name="connsiteX138" fmla="*/ 56368 w 1576653"/>
                <a:gd name="connsiteY138" fmla="*/ 1802299 h 4579401"/>
                <a:gd name="connsiteX139" fmla="*/ 81945 w 1576653"/>
                <a:gd name="connsiteY139" fmla="*/ 1552919 h 4579401"/>
                <a:gd name="connsiteX140" fmla="*/ 101128 w 1576653"/>
                <a:gd name="connsiteY140" fmla="*/ 1395800 h 4579401"/>
                <a:gd name="connsiteX141" fmla="*/ 127620 w 1576653"/>
                <a:gd name="connsiteY141" fmla="*/ 1266999 h 4579401"/>
                <a:gd name="connsiteX142" fmla="*/ 291133 w 1576653"/>
                <a:gd name="connsiteY142" fmla="*/ 1119015 h 4579401"/>
                <a:gd name="connsiteX143" fmla="*/ 230843 w 1576653"/>
                <a:gd name="connsiteY143" fmla="*/ 1127237 h 4579401"/>
                <a:gd name="connsiteX144" fmla="*/ 334066 w 1576653"/>
                <a:gd name="connsiteY144" fmla="*/ 1035888 h 4579401"/>
                <a:gd name="connsiteX145" fmla="*/ 242718 w 1576653"/>
                <a:gd name="connsiteY145" fmla="*/ 1055985 h 4579401"/>
                <a:gd name="connsiteX146" fmla="*/ 355990 w 1576653"/>
                <a:gd name="connsiteY146" fmla="*/ 997521 h 4579401"/>
                <a:gd name="connsiteX147" fmla="*/ 447338 w 1576653"/>
                <a:gd name="connsiteY147" fmla="*/ 913482 h 4579401"/>
                <a:gd name="connsiteX148" fmla="*/ 483877 w 1576653"/>
                <a:gd name="connsiteY148" fmla="*/ 748141 h 4579401"/>
                <a:gd name="connsiteX149" fmla="*/ 515849 w 1576653"/>
                <a:gd name="connsiteY149" fmla="*/ 449433 h 4579401"/>
                <a:gd name="connsiteX150" fmla="*/ 698546 w 1576653"/>
                <a:gd name="connsiteY150" fmla="*/ 84040 h 4579401"/>
                <a:gd name="connsiteX151" fmla="*/ 830087 w 1576653"/>
                <a:gd name="connsiteY151" fmla="*/ 40193 h 4579401"/>
                <a:gd name="connsiteX152" fmla="*/ 978070 w 1576653"/>
                <a:gd name="connsiteY152" fmla="*/ 0 h 457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76653" h="4579401">
                  <a:moveTo>
                    <a:pt x="172380" y="3388102"/>
                  </a:moveTo>
                  <a:cubicBezTo>
                    <a:pt x="171211" y="3401430"/>
                    <a:pt x="174076" y="3414794"/>
                    <a:pt x="180601" y="3426469"/>
                  </a:cubicBezTo>
                  <a:cubicBezTo>
                    <a:pt x="194626" y="3443259"/>
                    <a:pt x="210921" y="3458021"/>
                    <a:pt x="229016" y="3470316"/>
                  </a:cubicBezTo>
                  <a:cubicBezTo>
                    <a:pt x="229016" y="3461181"/>
                    <a:pt x="236324" y="3443825"/>
                    <a:pt x="229016" y="3441998"/>
                  </a:cubicBezTo>
                  <a:cubicBezTo>
                    <a:pt x="221708" y="3440171"/>
                    <a:pt x="214400" y="3430122"/>
                    <a:pt x="208006" y="3421901"/>
                  </a:cubicBezTo>
                  <a:cubicBezTo>
                    <a:pt x="196799" y="3409953"/>
                    <a:pt x="184903" y="3398663"/>
                    <a:pt x="172380" y="3388102"/>
                  </a:cubicBezTo>
                  <a:close/>
                  <a:moveTo>
                    <a:pt x="1422251" y="3181428"/>
                  </a:moveTo>
                  <a:cubicBezTo>
                    <a:pt x="1416542" y="3178916"/>
                    <a:pt x="1409234" y="3178916"/>
                    <a:pt x="1403753" y="3184396"/>
                  </a:cubicBezTo>
                  <a:cubicBezTo>
                    <a:pt x="1395057" y="3216524"/>
                    <a:pt x="1392882" y="3250066"/>
                    <a:pt x="1397358" y="3283052"/>
                  </a:cubicBezTo>
                  <a:cubicBezTo>
                    <a:pt x="1397094" y="3304774"/>
                    <a:pt x="1392435" y="3326214"/>
                    <a:pt x="1383656" y="3346082"/>
                  </a:cubicBezTo>
                  <a:cubicBezTo>
                    <a:pt x="1384104" y="3349718"/>
                    <a:pt x="1384104" y="3353409"/>
                    <a:pt x="1383656" y="3357044"/>
                  </a:cubicBezTo>
                  <a:lnTo>
                    <a:pt x="1403753" y="3332380"/>
                  </a:lnTo>
                  <a:cubicBezTo>
                    <a:pt x="1412166" y="3315618"/>
                    <a:pt x="1416834" y="3297230"/>
                    <a:pt x="1417455" y="3278485"/>
                  </a:cubicBezTo>
                  <a:cubicBezTo>
                    <a:pt x="1419282" y="3261129"/>
                    <a:pt x="1429330" y="3202666"/>
                    <a:pt x="1431157" y="3193531"/>
                  </a:cubicBezTo>
                  <a:cubicBezTo>
                    <a:pt x="1432071" y="3188964"/>
                    <a:pt x="1427960" y="3183940"/>
                    <a:pt x="1422251" y="3181428"/>
                  </a:cubicBezTo>
                  <a:close/>
                  <a:moveTo>
                    <a:pt x="1319713" y="2183221"/>
                  </a:moveTo>
                  <a:lnTo>
                    <a:pt x="1312405" y="2214279"/>
                  </a:lnTo>
                  <a:cubicBezTo>
                    <a:pt x="1306924" y="2247165"/>
                    <a:pt x="1306924" y="2485583"/>
                    <a:pt x="1306924" y="2521209"/>
                  </a:cubicBezTo>
                  <a:cubicBezTo>
                    <a:pt x="1340722" y="2566883"/>
                    <a:pt x="1332501" y="2768762"/>
                    <a:pt x="1340722" y="2810783"/>
                  </a:cubicBezTo>
                  <a:cubicBezTo>
                    <a:pt x="1348944" y="2852803"/>
                    <a:pt x="1336156" y="2890255"/>
                    <a:pt x="1340722" y="2926794"/>
                  </a:cubicBezTo>
                  <a:cubicBezTo>
                    <a:pt x="1345290" y="2963334"/>
                    <a:pt x="1354425" y="3005354"/>
                    <a:pt x="1354425" y="3023623"/>
                  </a:cubicBezTo>
                  <a:cubicBezTo>
                    <a:pt x="1365286" y="3005263"/>
                    <a:pt x="1379554" y="2989149"/>
                    <a:pt x="1396445" y="2976123"/>
                  </a:cubicBezTo>
                  <a:lnTo>
                    <a:pt x="1389137" y="2976123"/>
                  </a:lnTo>
                  <a:lnTo>
                    <a:pt x="1378176" y="2952372"/>
                  </a:lnTo>
                  <a:cubicBezTo>
                    <a:pt x="1389849" y="2923433"/>
                    <a:pt x="1393632" y="2891909"/>
                    <a:pt x="1389137" y="2861024"/>
                  </a:cubicBezTo>
                  <a:cubicBezTo>
                    <a:pt x="1387612" y="2833948"/>
                    <a:pt x="1387612" y="2806800"/>
                    <a:pt x="1389137" y="2779724"/>
                  </a:cubicBezTo>
                  <a:cubicBezTo>
                    <a:pt x="1394280" y="2737996"/>
                    <a:pt x="1392426" y="2695702"/>
                    <a:pt x="1383656" y="2654577"/>
                  </a:cubicBezTo>
                  <a:cubicBezTo>
                    <a:pt x="1376531" y="2636600"/>
                    <a:pt x="1371324" y="2617928"/>
                    <a:pt x="1368127" y="2598855"/>
                  </a:cubicBezTo>
                  <a:cubicBezTo>
                    <a:pt x="1360116" y="2589501"/>
                    <a:pt x="1358006" y="2576457"/>
                    <a:pt x="1362646" y="2565056"/>
                  </a:cubicBezTo>
                  <a:lnTo>
                    <a:pt x="1362646" y="2537652"/>
                  </a:lnTo>
                  <a:cubicBezTo>
                    <a:pt x="1362820" y="2505405"/>
                    <a:pt x="1359450" y="2473242"/>
                    <a:pt x="1352598" y="2441736"/>
                  </a:cubicBezTo>
                  <a:cubicBezTo>
                    <a:pt x="1346258" y="2429349"/>
                    <a:pt x="1344322" y="2415172"/>
                    <a:pt x="1347117" y="2401543"/>
                  </a:cubicBezTo>
                  <a:cubicBezTo>
                    <a:pt x="1345172" y="2379957"/>
                    <a:pt x="1347656" y="2358189"/>
                    <a:pt x="1354425" y="2337599"/>
                  </a:cubicBezTo>
                  <a:cubicBezTo>
                    <a:pt x="1351684" y="2315676"/>
                    <a:pt x="1340722" y="2299233"/>
                    <a:pt x="1340722" y="2274569"/>
                  </a:cubicBezTo>
                  <a:cubicBezTo>
                    <a:pt x="1336302" y="2243584"/>
                    <a:pt x="1329277" y="2213027"/>
                    <a:pt x="1319713" y="2183221"/>
                  </a:cubicBezTo>
                  <a:close/>
                  <a:moveTo>
                    <a:pt x="349596" y="1756624"/>
                  </a:moveTo>
                  <a:lnTo>
                    <a:pt x="342287" y="1847973"/>
                  </a:lnTo>
                  <a:lnTo>
                    <a:pt x="328586" y="1946629"/>
                  </a:lnTo>
                  <a:lnTo>
                    <a:pt x="328586" y="2009659"/>
                  </a:lnTo>
                  <a:lnTo>
                    <a:pt x="323104" y="2084565"/>
                  </a:lnTo>
                  <a:lnTo>
                    <a:pt x="289306" y="2157643"/>
                  </a:lnTo>
                  <a:lnTo>
                    <a:pt x="281085" y="2270002"/>
                  </a:lnTo>
                  <a:cubicBezTo>
                    <a:pt x="270007" y="2299151"/>
                    <a:pt x="264731" y="2330182"/>
                    <a:pt x="265555" y="2361350"/>
                  </a:cubicBezTo>
                  <a:cubicBezTo>
                    <a:pt x="268296" y="2376879"/>
                    <a:pt x="266240" y="2386699"/>
                    <a:pt x="263500" y="2396519"/>
                  </a:cubicBezTo>
                  <a:lnTo>
                    <a:pt x="261079" y="2410327"/>
                  </a:lnTo>
                  <a:lnTo>
                    <a:pt x="247286" y="2438082"/>
                  </a:lnTo>
                  <a:lnTo>
                    <a:pt x="257334" y="2431688"/>
                  </a:lnTo>
                  <a:lnTo>
                    <a:pt x="261079" y="2410327"/>
                  </a:lnTo>
                  <a:lnTo>
                    <a:pt x="265898" y="2400630"/>
                  </a:lnTo>
                  <a:cubicBezTo>
                    <a:pt x="270351" y="2392180"/>
                    <a:pt x="272863" y="2387840"/>
                    <a:pt x="272863" y="2387840"/>
                  </a:cubicBezTo>
                  <a:lnTo>
                    <a:pt x="278344" y="2387840"/>
                  </a:lnTo>
                  <a:cubicBezTo>
                    <a:pt x="285704" y="2373928"/>
                    <a:pt x="295620" y="2361532"/>
                    <a:pt x="307575" y="2351301"/>
                  </a:cubicBezTo>
                  <a:cubicBezTo>
                    <a:pt x="334066" y="2327551"/>
                    <a:pt x="320364" y="2334859"/>
                    <a:pt x="315797" y="2282790"/>
                  </a:cubicBezTo>
                  <a:cubicBezTo>
                    <a:pt x="319883" y="2238897"/>
                    <a:pt x="338162" y="2197526"/>
                    <a:pt x="367865" y="2164951"/>
                  </a:cubicBezTo>
                  <a:cubicBezTo>
                    <a:pt x="377688" y="2146106"/>
                    <a:pt x="392150" y="2130074"/>
                    <a:pt x="409885" y="2118364"/>
                  </a:cubicBezTo>
                  <a:cubicBezTo>
                    <a:pt x="440943" y="2094613"/>
                    <a:pt x="417193" y="2055333"/>
                    <a:pt x="417193" y="2055333"/>
                  </a:cubicBezTo>
                  <a:cubicBezTo>
                    <a:pt x="417193" y="2055333"/>
                    <a:pt x="417193" y="2016054"/>
                    <a:pt x="417193" y="1984996"/>
                  </a:cubicBezTo>
                  <a:cubicBezTo>
                    <a:pt x="416970" y="1935037"/>
                    <a:pt x="408957" y="1885417"/>
                    <a:pt x="393443" y="1837925"/>
                  </a:cubicBezTo>
                  <a:cubicBezTo>
                    <a:pt x="379741" y="1809607"/>
                    <a:pt x="355076" y="1765760"/>
                    <a:pt x="349596" y="1756624"/>
                  </a:cubicBezTo>
                  <a:close/>
                  <a:moveTo>
                    <a:pt x="978070" y="0"/>
                  </a:moveTo>
                  <a:cubicBezTo>
                    <a:pt x="1136103" y="0"/>
                    <a:pt x="1237500" y="428423"/>
                    <a:pt x="1262163" y="547175"/>
                  </a:cubicBezTo>
                  <a:cubicBezTo>
                    <a:pt x="1270686" y="690465"/>
                    <a:pt x="1270686" y="834136"/>
                    <a:pt x="1262163" y="977425"/>
                  </a:cubicBezTo>
                  <a:cubicBezTo>
                    <a:pt x="1265817" y="1037715"/>
                    <a:pt x="1400099" y="1037715"/>
                    <a:pt x="1400099" y="1037715"/>
                  </a:cubicBezTo>
                  <a:cubicBezTo>
                    <a:pt x="1383199" y="1049718"/>
                    <a:pt x="1363249" y="1056688"/>
                    <a:pt x="1342550" y="1057812"/>
                  </a:cubicBezTo>
                  <a:cubicBezTo>
                    <a:pt x="1387118" y="1071806"/>
                    <a:pt x="1427367" y="1096964"/>
                    <a:pt x="1459475" y="1130890"/>
                  </a:cubicBezTo>
                  <a:cubicBezTo>
                    <a:pt x="1487337" y="1188293"/>
                    <a:pt x="1504958" y="1250118"/>
                    <a:pt x="1511544" y="1313587"/>
                  </a:cubicBezTo>
                  <a:cubicBezTo>
                    <a:pt x="1519765" y="1344645"/>
                    <a:pt x="1530727" y="1635131"/>
                    <a:pt x="1540775" y="1716432"/>
                  </a:cubicBezTo>
                  <a:cubicBezTo>
                    <a:pt x="1550823" y="1797732"/>
                    <a:pt x="1559044" y="2036150"/>
                    <a:pt x="1559044" y="2036150"/>
                  </a:cubicBezTo>
                  <a:lnTo>
                    <a:pt x="1567266" y="2106489"/>
                  </a:lnTo>
                  <a:cubicBezTo>
                    <a:pt x="1569870" y="2137044"/>
                    <a:pt x="1568025" y="2167810"/>
                    <a:pt x="1561785" y="2197836"/>
                  </a:cubicBezTo>
                  <a:cubicBezTo>
                    <a:pt x="1555829" y="2235975"/>
                    <a:pt x="1555829" y="2274797"/>
                    <a:pt x="1561785" y="2312935"/>
                  </a:cubicBezTo>
                  <a:cubicBezTo>
                    <a:pt x="1561785" y="2312935"/>
                    <a:pt x="1574574" y="2405197"/>
                    <a:pt x="1574574" y="2460006"/>
                  </a:cubicBezTo>
                  <a:cubicBezTo>
                    <a:pt x="1579004" y="2529210"/>
                    <a:pt x="1573779" y="2598690"/>
                    <a:pt x="1559044" y="2666452"/>
                  </a:cubicBezTo>
                  <a:cubicBezTo>
                    <a:pt x="1543516" y="2708473"/>
                    <a:pt x="1561785" y="2685635"/>
                    <a:pt x="1564526" y="2732223"/>
                  </a:cubicBezTo>
                  <a:cubicBezTo>
                    <a:pt x="1567266" y="2778811"/>
                    <a:pt x="1574574" y="2839100"/>
                    <a:pt x="1574574" y="2839100"/>
                  </a:cubicBezTo>
                  <a:cubicBezTo>
                    <a:pt x="1566015" y="2865345"/>
                    <a:pt x="1561694" y="2892795"/>
                    <a:pt x="1561785" y="2920400"/>
                  </a:cubicBezTo>
                  <a:cubicBezTo>
                    <a:pt x="1559520" y="2950646"/>
                    <a:pt x="1550467" y="2979996"/>
                    <a:pt x="1535294" y="3006267"/>
                  </a:cubicBezTo>
                  <a:cubicBezTo>
                    <a:pt x="1530799" y="3007428"/>
                    <a:pt x="1526087" y="3007428"/>
                    <a:pt x="1521592" y="3006267"/>
                  </a:cubicBezTo>
                  <a:cubicBezTo>
                    <a:pt x="1523419" y="3026364"/>
                    <a:pt x="1550823" y="3178915"/>
                    <a:pt x="1550823" y="3178915"/>
                  </a:cubicBezTo>
                  <a:cubicBezTo>
                    <a:pt x="1548238" y="3196546"/>
                    <a:pt x="1548860" y="3214486"/>
                    <a:pt x="1552650" y="3231898"/>
                  </a:cubicBezTo>
                  <a:cubicBezTo>
                    <a:pt x="1544429" y="3280659"/>
                    <a:pt x="1529357" y="3328023"/>
                    <a:pt x="1507890" y="3372573"/>
                  </a:cubicBezTo>
                  <a:cubicBezTo>
                    <a:pt x="1498755" y="3388102"/>
                    <a:pt x="1478659" y="3397237"/>
                    <a:pt x="1467697" y="3419161"/>
                  </a:cubicBezTo>
                  <a:cubicBezTo>
                    <a:pt x="1449180" y="3451215"/>
                    <a:pt x="1425046" y="3479688"/>
                    <a:pt x="1396445" y="3503201"/>
                  </a:cubicBezTo>
                  <a:cubicBezTo>
                    <a:pt x="1395887" y="3511413"/>
                    <a:pt x="1395887" y="3519653"/>
                    <a:pt x="1396445" y="3527865"/>
                  </a:cubicBezTo>
                  <a:cubicBezTo>
                    <a:pt x="1399048" y="3576554"/>
                    <a:pt x="1399048" y="3625334"/>
                    <a:pt x="1396445" y="3674022"/>
                  </a:cubicBezTo>
                  <a:cubicBezTo>
                    <a:pt x="1407069" y="3727753"/>
                    <a:pt x="1420798" y="3780827"/>
                    <a:pt x="1437551" y="3832968"/>
                  </a:cubicBezTo>
                  <a:cubicBezTo>
                    <a:pt x="1454908" y="3876815"/>
                    <a:pt x="1446687" y="4054031"/>
                    <a:pt x="1459475" y="4101532"/>
                  </a:cubicBezTo>
                  <a:cubicBezTo>
                    <a:pt x="1472264" y="4149032"/>
                    <a:pt x="1478659" y="4226679"/>
                    <a:pt x="1489620" y="4247689"/>
                  </a:cubicBezTo>
                  <a:cubicBezTo>
                    <a:pt x="1500582" y="4268699"/>
                    <a:pt x="1522506" y="4349999"/>
                    <a:pt x="1544429" y="4414856"/>
                  </a:cubicBezTo>
                  <a:cubicBezTo>
                    <a:pt x="1553770" y="4442288"/>
                    <a:pt x="1561205" y="4470297"/>
                    <a:pt x="1566699" y="4498682"/>
                  </a:cubicBezTo>
                  <a:lnTo>
                    <a:pt x="1576653" y="4579401"/>
                  </a:lnTo>
                  <a:lnTo>
                    <a:pt x="1215442" y="4579401"/>
                  </a:lnTo>
                  <a:lnTo>
                    <a:pt x="1194566" y="4512598"/>
                  </a:lnTo>
                  <a:cubicBezTo>
                    <a:pt x="1174204" y="4453103"/>
                    <a:pt x="1158921" y="4391982"/>
                    <a:pt x="1148892" y="4329902"/>
                  </a:cubicBezTo>
                  <a:cubicBezTo>
                    <a:pt x="1136815" y="4292696"/>
                    <a:pt x="1122163" y="4256376"/>
                    <a:pt x="1105045" y="4221198"/>
                  </a:cubicBezTo>
                  <a:cubicBezTo>
                    <a:pt x="1084035" y="4180091"/>
                    <a:pt x="1052063" y="4055858"/>
                    <a:pt x="1038361" y="4022973"/>
                  </a:cubicBezTo>
                  <a:cubicBezTo>
                    <a:pt x="1024658" y="3990087"/>
                    <a:pt x="1013696" y="3924316"/>
                    <a:pt x="1002735" y="3889604"/>
                  </a:cubicBezTo>
                  <a:cubicBezTo>
                    <a:pt x="983606" y="3828392"/>
                    <a:pt x="961034" y="3768312"/>
                    <a:pt x="935137" y="3709648"/>
                  </a:cubicBezTo>
                  <a:cubicBezTo>
                    <a:pt x="909560" y="3665801"/>
                    <a:pt x="864799" y="3499547"/>
                    <a:pt x="843789" y="3445652"/>
                  </a:cubicBezTo>
                  <a:cubicBezTo>
                    <a:pt x="822778" y="3391757"/>
                    <a:pt x="752441" y="3184396"/>
                    <a:pt x="752441" y="3184396"/>
                  </a:cubicBezTo>
                  <a:cubicBezTo>
                    <a:pt x="752441" y="3184396"/>
                    <a:pt x="728690" y="3275744"/>
                    <a:pt x="728690" y="3330553"/>
                  </a:cubicBezTo>
                  <a:cubicBezTo>
                    <a:pt x="723933" y="3391354"/>
                    <a:pt x="723933" y="3452439"/>
                    <a:pt x="728690" y="3513250"/>
                  </a:cubicBezTo>
                  <a:cubicBezTo>
                    <a:pt x="728690" y="3562577"/>
                    <a:pt x="714988" y="3661234"/>
                    <a:pt x="721383" y="3704167"/>
                  </a:cubicBezTo>
                  <a:cubicBezTo>
                    <a:pt x="725034" y="3810524"/>
                    <a:pt x="721984" y="3917000"/>
                    <a:pt x="712248" y="4022973"/>
                  </a:cubicBezTo>
                  <a:cubicBezTo>
                    <a:pt x="701286" y="4076868"/>
                    <a:pt x="701286" y="4192880"/>
                    <a:pt x="701286" y="4192880"/>
                  </a:cubicBezTo>
                  <a:cubicBezTo>
                    <a:pt x="694949" y="4237358"/>
                    <a:pt x="699014" y="4282694"/>
                    <a:pt x="713161" y="4325335"/>
                  </a:cubicBezTo>
                  <a:cubicBezTo>
                    <a:pt x="726745" y="4381267"/>
                    <a:pt x="728920" y="4439365"/>
                    <a:pt x="719556" y="4496156"/>
                  </a:cubicBezTo>
                  <a:cubicBezTo>
                    <a:pt x="719556" y="4496156"/>
                    <a:pt x="721154" y="4531554"/>
                    <a:pt x="721953" y="4576200"/>
                  </a:cubicBezTo>
                  <a:lnTo>
                    <a:pt x="721967" y="4579401"/>
                  </a:lnTo>
                  <a:lnTo>
                    <a:pt x="368715" y="4579401"/>
                  </a:lnTo>
                  <a:lnTo>
                    <a:pt x="357360" y="4541716"/>
                  </a:lnTo>
                  <a:cubicBezTo>
                    <a:pt x="353021" y="4529269"/>
                    <a:pt x="348682" y="4516252"/>
                    <a:pt x="344114" y="4494329"/>
                  </a:cubicBezTo>
                  <a:cubicBezTo>
                    <a:pt x="337043" y="4459790"/>
                    <a:pt x="334282" y="4424502"/>
                    <a:pt x="335893" y="4389278"/>
                  </a:cubicBezTo>
                  <a:cubicBezTo>
                    <a:pt x="337210" y="4363682"/>
                    <a:pt x="331860" y="4338187"/>
                    <a:pt x="320364" y="4315286"/>
                  </a:cubicBezTo>
                  <a:cubicBezTo>
                    <a:pt x="327697" y="4292558"/>
                    <a:pt x="333496" y="4269365"/>
                    <a:pt x="337721" y="4245861"/>
                  </a:cubicBezTo>
                  <a:cubicBezTo>
                    <a:pt x="344114" y="4215717"/>
                    <a:pt x="359644" y="4195620"/>
                    <a:pt x="344114" y="4169129"/>
                  </a:cubicBezTo>
                  <a:cubicBezTo>
                    <a:pt x="333958" y="4136984"/>
                    <a:pt x="330232" y="4103148"/>
                    <a:pt x="333153" y="4069559"/>
                  </a:cubicBezTo>
                  <a:lnTo>
                    <a:pt x="315797" y="3958115"/>
                  </a:lnTo>
                  <a:cubicBezTo>
                    <a:pt x="308005" y="3932674"/>
                    <a:pt x="304305" y="3906157"/>
                    <a:pt x="304835" y="3879556"/>
                  </a:cubicBezTo>
                  <a:cubicBezTo>
                    <a:pt x="301988" y="3840047"/>
                    <a:pt x="297110" y="3800722"/>
                    <a:pt x="290219" y="3761716"/>
                  </a:cubicBezTo>
                  <a:cubicBezTo>
                    <a:pt x="290236" y="3720985"/>
                    <a:pt x="283444" y="3680545"/>
                    <a:pt x="270123" y="3642050"/>
                  </a:cubicBezTo>
                  <a:cubicBezTo>
                    <a:pt x="254593" y="3615560"/>
                    <a:pt x="259161" y="3579020"/>
                    <a:pt x="237237" y="3530605"/>
                  </a:cubicBezTo>
                  <a:cubicBezTo>
                    <a:pt x="233668" y="3522448"/>
                    <a:pt x="231210" y="3513843"/>
                    <a:pt x="229930" y="3505028"/>
                  </a:cubicBezTo>
                  <a:cubicBezTo>
                    <a:pt x="202183" y="3499008"/>
                    <a:pt x="176790" y="3485050"/>
                    <a:pt x="156851" y="3464835"/>
                  </a:cubicBezTo>
                  <a:cubicBezTo>
                    <a:pt x="143148" y="3449305"/>
                    <a:pt x="120312" y="3421901"/>
                    <a:pt x="107523" y="3404545"/>
                  </a:cubicBezTo>
                  <a:cubicBezTo>
                    <a:pt x="94734" y="3387189"/>
                    <a:pt x="92907" y="3357958"/>
                    <a:pt x="74638" y="3353390"/>
                  </a:cubicBezTo>
                  <a:cubicBezTo>
                    <a:pt x="56368" y="3348823"/>
                    <a:pt x="50887" y="3293101"/>
                    <a:pt x="47233" y="3262042"/>
                  </a:cubicBezTo>
                  <a:cubicBezTo>
                    <a:pt x="43580" y="3230983"/>
                    <a:pt x="28050" y="3121366"/>
                    <a:pt x="28050" y="3105837"/>
                  </a:cubicBezTo>
                  <a:lnTo>
                    <a:pt x="3386" y="3095789"/>
                  </a:lnTo>
                  <a:cubicBezTo>
                    <a:pt x="3386" y="3095789"/>
                    <a:pt x="19829" y="3084827"/>
                    <a:pt x="3386" y="3014489"/>
                  </a:cubicBezTo>
                  <a:cubicBezTo>
                    <a:pt x="-2527" y="2925890"/>
                    <a:pt x="-693" y="2836944"/>
                    <a:pt x="8867" y="2748665"/>
                  </a:cubicBezTo>
                  <a:cubicBezTo>
                    <a:pt x="8867" y="2680155"/>
                    <a:pt x="21656" y="2550440"/>
                    <a:pt x="21656" y="2539478"/>
                  </a:cubicBezTo>
                  <a:cubicBezTo>
                    <a:pt x="21656" y="2528516"/>
                    <a:pt x="67329" y="2296492"/>
                    <a:pt x="61849" y="2275482"/>
                  </a:cubicBezTo>
                  <a:cubicBezTo>
                    <a:pt x="56368" y="2254472"/>
                    <a:pt x="67329" y="2245338"/>
                    <a:pt x="61849" y="2231635"/>
                  </a:cubicBezTo>
                  <a:cubicBezTo>
                    <a:pt x="56368" y="2217933"/>
                    <a:pt x="71897" y="2210625"/>
                    <a:pt x="61849" y="2184134"/>
                  </a:cubicBezTo>
                  <a:cubicBezTo>
                    <a:pt x="57266" y="2168002"/>
                    <a:pt x="51776" y="2152144"/>
                    <a:pt x="45406" y="2136633"/>
                  </a:cubicBezTo>
                  <a:cubicBezTo>
                    <a:pt x="40839" y="2132066"/>
                    <a:pt x="36271" y="2102835"/>
                    <a:pt x="61849" y="2069035"/>
                  </a:cubicBezTo>
                  <a:cubicBezTo>
                    <a:pt x="87427" y="2035237"/>
                    <a:pt x="61849" y="2027016"/>
                    <a:pt x="56368" y="1984996"/>
                  </a:cubicBezTo>
                  <a:cubicBezTo>
                    <a:pt x="50887" y="1942976"/>
                    <a:pt x="56368" y="1875378"/>
                    <a:pt x="56368" y="1802299"/>
                  </a:cubicBezTo>
                  <a:cubicBezTo>
                    <a:pt x="60118" y="1718752"/>
                    <a:pt x="68658" y="1635488"/>
                    <a:pt x="81945" y="1552919"/>
                  </a:cubicBezTo>
                  <a:cubicBezTo>
                    <a:pt x="78714" y="1499818"/>
                    <a:pt x="85215" y="1446571"/>
                    <a:pt x="101128" y="1395800"/>
                  </a:cubicBezTo>
                  <a:cubicBezTo>
                    <a:pt x="115831" y="1354282"/>
                    <a:pt x="124745" y="1310947"/>
                    <a:pt x="127620" y="1266999"/>
                  </a:cubicBezTo>
                  <a:cubicBezTo>
                    <a:pt x="135841" y="1229546"/>
                    <a:pt x="220794" y="1160122"/>
                    <a:pt x="291133" y="1119015"/>
                  </a:cubicBezTo>
                  <a:cubicBezTo>
                    <a:pt x="271759" y="1125637"/>
                    <a:pt x="251282" y="1128423"/>
                    <a:pt x="230843" y="1127237"/>
                  </a:cubicBezTo>
                  <a:cubicBezTo>
                    <a:pt x="296613" y="1119015"/>
                    <a:pt x="334066" y="1035888"/>
                    <a:pt x="334066" y="1035888"/>
                  </a:cubicBezTo>
                  <a:cubicBezTo>
                    <a:pt x="276517" y="1091611"/>
                    <a:pt x="242718" y="1055985"/>
                    <a:pt x="242718" y="1055985"/>
                  </a:cubicBezTo>
                  <a:cubicBezTo>
                    <a:pt x="285651" y="1075168"/>
                    <a:pt x="317624" y="1022186"/>
                    <a:pt x="355990" y="997521"/>
                  </a:cubicBezTo>
                  <a:cubicBezTo>
                    <a:pt x="391009" y="974923"/>
                    <a:pt x="421905" y="946504"/>
                    <a:pt x="447338" y="913482"/>
                  </a:cubicBezTo>
                  <a:cubicBezTo>
                    <a:pt x="479912" y="864939"/>
                    <a:pt x="492961" y="805890"/>
                    <a:pt x="483877" y="748141"/>
                  </a:cubicBezTo>
                  <a:cubicBezTo>
                    <a:pt x="487735" y="647961"/>
                    <a:pt x="498418" y="548160"/>
                    <a:pt x="515849" y="449433"/>
                  </a:cubicBezTo>
                  <a:cubicBezTo>
                    <a:pt x="549802" y="315930"/>
                    <a:pt x="612114" y="191305"/>
                    <a:pt x="698546" y="84040"/>
                  </a:cubicBezTo>
                  <a:cubicBezTo>
                    <a:pt x="729090" y="43605"/>
                    <a:pt x="781390" y="26172"/>
                    <a:pt x="830087" y="40193"/>
                  </a:cubicBezTo>
                  <a:cubicBezTo>
                    <a:pt x="838308" y="42020"/>
                    <a:pt x="820039" y="0"/>
                    <a:pt x="978070" y="0"/>
                  </a:cubicBezTo>
                  <a:close/>
                </a:path>
              </a:pathLst>
            </a:custGeom>
            <a:gradFill flip="none" rotWithShape="1">
              <a:gsLst>
                <a:gs pos="32000">
                  <a:srgbClr val="ECEEF2">
                    <a:alpha val="47000"/>
                  </a:srgbClr>
                </a:gs>
                <a:gs pos="78000">
                  <a:srgbClr val="ECEEF2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BD6786-FC77-4534-A237-482DED67AD6C}"/>
                </a:ext>
              </a:extLst>
            </p:cNvPr>
            <p:cNvSpPr/>
            <p:nvPr/>
          </p:nvSpPr>
          <p:spPr>
            <a:xfrm flipH="1">
              <a:off x="9965103" y="1185882"/>
              <a:ext cx="1803624" cy="4690476"/>
            </a:xfrm>
            <a:custGeom>
              <a:avLst/>
              <a:gdLst>
                <a:gd name="connsiteX0" fmla="*/ 1322412 w 1803624"/>
                <a:gd name="connsiteY0" fmla="*/ 1607503 h 4690476"/>
                <a:gd name="connsiteX1" fmla="*/ 1356601 w 1803624"/>
                <a:gd name="connsiteY1" fmla="*/ 1642308 h 4690476"/>
                <a:gd name="connsiteX2" fmla="*/ 1322915 w 1803624"/>
                <a:gd name="connsiteY2" fmla="*/ 1677617 h 4690476"/>
                <a:gd name="connsiteX3" fmla="*/ 1130849 w 1803624"/>
                <a:gd name="connsiteY3" fmla="*/ 1677112 h 4690476"/>
                <a:gd name="connsiteX4" fmla="*/ 1130849 w 1803624"/>
                <a:gd name="connsiteY4" fmla="*/ 1683670 h 4690476"/>
                <a:gd name="connsiteX5" fmla="*/ 1051912 w 1803624"/>
                <a:gd name="connsiteY5" fmla="*/ 1682661 h 4690476"/>
                <a:gd name="connsiteX6" fmla="*/ 1029287 w 1803624"/>
                <a:gd name="connsiteY6" fmla="*/ 1661980 h 4690476"/>
                <a:gd name="connsiteX7" fmla="*/ 1043867 w 1803624"/>
                <a:gd name="connsiteY7" fmla="*/ 1619609 h 4690476"/>
                <a:gd name="connsiteX8" fmla="*/ 1067498 w 1803624"/>
                <a:gd name="connsiteY8" fmla="*/ 1614565 h 4690476"/>
                <a:gd name="connsiteX9" fmla="*/ 1322412 w 1803624"/>
                <a:gd name="connsiteY9" fmla="*/ 1607503 h 4690476"/>
                <a:gd name="connsiteX10" fmla="*/ 750742 w 1803624"/>
                <a:gd name="connsiteY10" fmla="*/ 53 h 4690476"/>
                <a:gd name="connsiteX11" fmla="*/ 642643 w 1803624"/>
                <a:gd name="connsiteY11" fmla="*/ 17076 h 4690476"/>
                <a:gd name="connsiteX12" fmla="*/ 516945 w 1803624"/>
                <a:gd name="connsiteY12" fmla="*/ 151252 h 4690476"/>
                <a:gd name="connsiteX13" fmla="*/ 495326 w 1803624"/>
                <a:gd name="connsiteY13" fmla="*/ 378239 h 4690476"/>
                <a:gd name="connsiteX14" fmla="*/ 507393 w 1803624"/>
                <a:gd name="connsiteY14" fmla="*/ 453397 h 4690476"/>
                <a:gd name="connsiteX15" fmla="*/ 490298 w 1803624"/>
                <a:gd name="connsiteY15" fmla="*/ 480131 h 4690476"/>
                <a:gd name="connsiteX16" fmla="*/ 461639 w 1803624"/>
                <a:gd name="connsiteY16" fmla="*/ 525528 h 4690476"/>
                <a:gd name="connsiteX17" fmla="*/ 504376 w 1803624"/>
                <a:gd name="connsiteY17" fmla="*/ 657686 h 4690476"/>
                <a:gd name="connsiteX18" fmla="*/ 521471 w 1803624"/>
                <a:gd name="connsiteY18" fmla="*/ 675340 h 4690476"/>
                <a:gd name="connsiteX19" fmla="*/ 558677 w 1803624"/>
                <a:gd name="connsiteY19" fmla="*/ 729817 h 4690476"/>
                <a:gd name="connsiteX20" fmla="*/ 575269 w 1803624"/>
                <a:gd name="connsiteY20" fmla="*/ 810524 h 4690476"/>
                <a:gd name="connsiteX21" fmla="*/ 550633 w 1803624"/>
                <a:gd name="connsiteY21" fmla="*/ 902328 h 4690476"/>
                <a:gd name="connsiteX22" fmla="*/ 542588 w 1803624"/>
                <a:gd name="connsiteY22" fmla="*/ 958318 h 4690476"/>
                <a:gd name="connsiteX23" fmla="*/ 507896 w 1803624"/>
                <a:gd name="connsiteY23" fmla="*/ 1453151 h 4690476"/>
                <a:gd name="connsiteX24" fmla="*/ 457114 w 1803624"/>
                <a:gd name="connsiteY24" fmla="*/ 1461726 h 4690476"/>
                <a:gd name="connsiteX25" fmla="*/ 439014 w 1803624"/>
                <a:gd name="connsiteY25" fmla="*/ 1433984 h 4690476"/>
                <a:gd name="connsiteX26" fmla="*/ 467169 w 1803624"/>
                <a:gd name="connsiteY26" fmla="*/ 1417338 h 4690476"/>
                <a:gd name="connsiteX27" fmla="*/ 492812 w 1803624"/>
                <a:gd name="connsiteY27" fmla="*/ 1398674 h 4690476"/>
                <a:gd name="connsiteX28" fmla="*/ 511415 w 1803624"/>
                <a:gd name="connsiteY28" fmla="*/ 985053 h 4690476"/>
                <a:gd name="connsiteX29" fmla="*/ 506890 w 1803624"/>
                <a:gd name="connsiteY29" fmla="*/ 981017 h 4690476"/>
                <a:gd name="connsiteX30" fmla="*/ 248457 w 1803624"/>
                <a:gd name="connsiteY30" fmla="*/ 1419860 h 4690476"/>
                <a:gd name="connsiteX31" fmla="*/ 252982 w 1803624"/>
                <a:gd name="connsiteY31" fmla="*/ 1423391 h 4690476"/>
                <a:gd name="connsiteX32" fmla="*/ 292702 w 1803624"/>
                <a:gd name="connsiteY32" fmla="*/ 1447603 h 4690476"/>
                <a:gd name="connsiteX33" fmla="*/ 235888 w 1803624"/>
                <a:gd name="connsiteY33" fmla="*/ 1484929 h 4690476"/>
                <a:gd name="connsiteX34" fmla="*/ 218290 w 1803624"/>
                <a:gd name="connsiteY34" fmla="*/ 1461726 h 4690476"/>
                <a:gd name="connsiteX35" fmla="*/ 222312 w 1803624"/>
                <a:gd name="connsiteY35" fmla="*/ 1288207 h 4690476"/>
                <a:gd name="connsiteX36" fmla="*/ 389237 w 1803624"/>
                <a:gd name="connsiteY36" fmla="*/ 1034990 h 4690476"/>
                <a:gd name="connsiteX37" fmla="*/ 421416 w 1803624"/>
                <a:gd name="connsiteY37" fmla="*/ 994132 h 4690476"/>
                <a:gd name="connsiteX38" fmla="*/ 400299 w 1803624"/>
                <a:gd name="connsiteY38" fmla="*/ 1001194 h 4690476"/>
                <a:gd name="connsiteX39" fmla="*/ 152425 w 1803624"/>
                <a:gd name="connsiteY39" fmla="*/ 1097033 h 4690476"/>
                <a:gd name="connsiteX40" fmla="*/ 30750 w 1803624"/>
                <a:gd name="connsiteY40" fmla="*/ 1254916 h 4690476"/>
                <a:gd name="connsiteX41" fmla="*/ 3600 w 1803624"/>
                <a:gd name="connsiteY41" fmla="*/ 1507629 h 4690476"/>
                <a:gd name="connsiteX42" fmla="*/ 5108 w 1803624"/>
                <a:gd name="connsiteY42" fmla="*/ 1599432 h 4690476"/>
                <a:gd name="connsiteX43" fmla="*/ 1086 w 1803624"/>
                <a:gd name="connsiteY43" fmla="*/ 2070558 h 4690476"/>
                <a:gd name="connsiteX44" fmla="*/ 168011 w 1803624"/>
                <a:gd name="connsiteY44" fmla="*/ 2348996 h 4690476"/>
                <a:gd name="connsiteX45" fmla="*/ 184603 w 1803624"/>
                <a:gd name="connsiteY45" fmla="*/ 2392375 h 4690476"/>
                <a:gd name="connsiteX46" fmla="*/ 85051 w 1803624"/>
                <a:gd name="connsiteY46" fmla="*/ 2954296 h 4690476"/>
                <a:gd name="connsiteX47" fmla="*/ 78012 w 1803624"/>
                <a:gd name="connsiteY47" fmla="*/ 3087462 h 4690476"/>
                <a:gd name="connsiteX48" fmla="*/ 72481 w 1803624"/>
                <a:gd name="connsiteY48" fmla="*/ 3243327 h 4690476"/>
                <a:gd name="connsiteX49" fmla="*/ 85051 w 1803624"/>
                <a:gd name="connsiteY49" fmla="*/ 3733115 h 4690476"/>
                <a:gd name="connsiteX50" fmla="*/ 91084 w 1803624"/>
                <a:gd name="connsiteY50" fmla="*/ 3834503 h 4690476"/>
                <a:gd name="connsiteX51" fmla="*/ 116727 w 1803624"/>
                <a:gd name="connsiteY51" fmla="*/ 3863255 h 4690476"/>
                <a:gd name="connsiteX52" fmla="*/ 138346 w 1803624"/>
                <a:gd name="connsiteY52" fmla="*/ 3867795 h 4690476"/>
                <a:gd name="connsiteX53" fmla="*/ 229854 w 1803624"/>
                <a:gd name="connsiteY53" fmla="*/ 3972714 h 4690476"/>
                <a:gd name="connsiteX54" fmla="*/ 249463 w 1803624"/>
                <a:gd name="connsiteY54" fmla="*/ 4398441 h 4690476"/>
                <a:gd name="connsiteX55" fmla="*/ 254491 w 1803624"/>
                <a:gd name="connsiteY55" fmla="*/ 4600460 h 4690476"/>
                <a:gd name="connsiteX56" fmla="*/ 254715 w 1803624"/>
                <a:gd name="connsiteY56" fmla="*/ 4690476 h 4690476"/>
                <a:gd name="connsiteX57" fmla="*/ 784380 w 1803624"/>
                <a:gd name="connsiteY57" fmla="*/ 4690476 h 4690476"/>
                <a:gd name="connsiteX58" fmla="*/ 821509 w 1803624"/>
                <a:gd name="connsiteY58" fmla="*/ 4519817 h 4690476"/>
                <a:gd name="connsiteX59" fmla="*/ 850294 w 1803624"/>
                <a:gd name="connsiteY59" fmla="*/ 4332867 h 4690476"/>
                <a:gd name="connsiteX60" fmla="*/ 882472 w 1803624"/>
                <a:gd name="connsiteY60" fmla="*/ 3985324 h 4690476"/>
                <a:gd name="connsiteX61" fmla="*/ 878953 w 1803624"/>
                <a:gd name="connsiteY61" fmla="*/ 3926307 h 4690476"/>
                <a:gd name="connsiteX62" fmla="*/ 892528 w 1803624"/>
                <a:gd name="connsiteY62" fmla="*/ 3934378 h 4690476"/>
                <a:gd name="connsiteX63" fmla="*/ 984035 w 1803624"/>
                <a:gd name="connsiteY63" fmla="*/ 4184064 h 4690476"/>
                <a:gd name="connsiteX64" fmla="*/ 1007164 w 1803624"/>
                <a:gd name="connsiteY64" fmla="*/ 4307142 h 4690476"/>
                <a:gd name="connsiteX65" fmla="*/ 1080068 w 1803624"/>
                <a:gd name="connsiteY65" fmla="*/ 4623916 h 4690476"/>
                <a:gd name="connsiteX66" fmla="*/ 1085787 w 1803624"/>
                <a:gd name="connsiteY66" fmla="*/ 4669313 h 4690476"/>
                <a:gd name="connsiteX67" fmla="*/ 1089684 w 1803624"/>
                <a:gd name="connsiteY67" fmla="*/ 4690476 h 4690476"/>
                <a:gd name="connsiteX68" fmla="*/ 1560875 w 1803624"/>
                <a:gd name="connsiteY68" fmla="*/ 4690476 h 4690476"/>
                <a:gd name="connsiteX69" fmla="*/ 1555202 w 1803624"/>
                <a:gd name="connsiteY69" fmla="*/ 4461494 h 4690476"/>
                <a:gd name="connsiteX70" fmla="*/ 1567269 w 1803624"/>
                <a:gd name="connsiteY70" fmla="*/ 4023155 h 4690476"/>
                <a:gd name="connsiteX71" fmla="*/ 1561738 w 1803624"/>
                <a:gd name="connsiteY71" fmla="*/ 3813318 h 4690476"/>
                <a:gd name="connsiteX72" fmla="*/ 1583861 w 1803624"/>
                <a:gd name="connsiteY72" fmla="*/ 3786079 h 4690476"/>
                <a:gd name="connsiteX73" fmla="*/ 1671849 w 1803624"/>
                <a:gd name="connsiteY73" fmla="*/ 3771956 h 4690476"/>
                <a:gd name="connsiteX74" fmla="*/ 1654755 w 1803624"/>
                <a:gd name="connsiteY74" fmla="*/ 3636268 h 4690476"/>
                <a:gd name="connsiteX75" fmla="*/ 1581347 w 1803624"/>
                <a:gd name="connsiteY75" fmla="*/ 3149506 h 4690476"/>
                <a:gd name="connsiteX76" fmla="*/ 1475259 w 1803624"/>
                <a:gd name="connsiteY76" fmla="*/ 2678884 h 4690476"/>
                <a:gd name="connsiteX77" fmla="*/ 1416433 w 1803624"/>
                <a:gd name="connsiteY77" fmla="*/ 2402464 h 4690476"/>
                <a:gd name="connsiteX78" fmla="*/ 1415930 w 1803624"/>
                <a:gd name="connsiteY78" fmla="*/ 2349500 h 4690476"/>
                <a:gd name="connsiteX79" fmla="*/ 1449114 w 1803624"/>
                <a:gd name="connsiteY79" fmla="*/ 2336386 h 4690476"/>
                <a:gd name="connsiteX80" fmla="*/ 1454142 w 1803624"/>
                <a:gd name="connsiteY80" fmla="*/ 2272829 h 4690476"/>
                <a:gd name="connsiteX81" fmla="*/ 1454645 w 1803624"/>
                <a:gd name="connsiteY81" fmla="*/ 2247608 h 4690476"/>
                <a:gd name="connsiteX82" fmla="*/ 1475761 w 1803624"/>
                <a:gd name="connsiteY82" fmla="*/ 2196157 h 4690476"/>
                <a:gd name="connsiteX83" fmla="*/ 1467214 w 1803624"/>
                <a:gd name="connsiteY83" fmla="*/ 2186069 h 4690476"/>
                <a:gd name="connsiteX84" fmla="*/ 1612017 w 1803624"/>
                <a:gd name="connsiteY84" fmla="*/ 2161857 h 4690476"/>
                <a:gd name="connsiteX85" fmla="*/ 1680899 w 1803624"/>
                <a:gd name="connsiteY85" fmla="*/ 2160848 h 4690476"/>
                <a:gd name="connsiteX86" fmla="*/ 1786987 w 1803624"/>
                <a:gd name="connsiteY86" fmla="*/ 2075098 h 4690476"/>
                <a:gd name="connsiteX87" fmla="*/ 1715591 w 1803624"/>
                <a:gd name="connsiteY87" fmla="*/ 1671564 h 4690476"/>
                <a:gd name="connsiteX88" fmla="*/ 1497884 w 1803624"/>
                <a:gd name="connsiteY88" fmla="*/ 1144953 h 4690476"/>
                <a:gd name="connsiteX89" fmla="*/ 1420958 w 1803624"/>
                <a:gd name="connsiteY89" fmla="*/ 1078874 h 4690476"/>
                <a:gd name="connsiteX90" fmla="*/ 1228893 w 1803624"/>
                <a:gd name="connsiteY90" fmla="*/ 1039025 h 4690476"/>
                <a:gd name="connsiteX91" fmla="*/ 1181128 w 1803624"/>
                <a:gd name="connsiteY91" fmla="*/ 1029442 h 4690476"/>
                <a:gd name="connsiteX92" fmla="*/ 1197217 w 1803624"/>
                <a:gd name="connsiteY92" fmla="*/ 1154536 h 4690476"/>
                <a:gd name="connsiteX93" fmla="*/ 948338 w 1803624"/>
                <a:gd name="connsiteY93" fmla="*/ 1599432 h 4690476"/>
                <a:gd name="connsiteX94" fmla="*/ 886997 w 1803624"/>
                <a:gd name="connsiteY94" fmla="*/ 1632723 h 4690476"/>
                <a:gd name="connsiteX95" fmla="*/ 830182 w 1803624"/>
                <a:gd name="connsiteY95" fmla="*/ 1685687 h 4690476"/>
                <a:gd name="connsiteX96" fmla="*/ 757278 w 1803624"/>
                <a:gd name="connsiteY96" fmla="*/ 1709899 h 4690476"/>
                <a:gd name="connsiteX97" fmla="*/ 726609 w 1803624"/>
                <a:gd name="connsiteY97" fmla="*/ 1637264 h 4690476"/>
                <a:gd name="connsiteX98" fmla="*/ 801021 w 1803624"/>
                <a:gd name="connsiteY98" fmla="*/ 1602963 h 4690476"/>
                <a:gd name="connsiteX99" fmla="*/ 865881 w 1803624"/>
                <a:gd name="connsiteY99" fmla="*/ 1596910 h 4690476"/>
                <a:gd name="connsiteX100" fmla="*/ 1130347 w 1803624"/>
                <a:gd name="connsiteY100" fmla="*/ 1324021 h 4690476"/>
                <a:gd name="connsiteX101" fmla="*/ 1137386 w 1803624"/>
                <a:gd name="connsiteY101" fmla="*/ 1039529 h 4690476"/>
                <a:gd name="connsiteX102" fmla="*/ 1102693 w 1803624"/>
                <a:gd name="connsiteY102" fmla="*/ 1009265 h 4690476"/>
                <a:gd name="connsiteX103" fmla="*/ 1046884 w 1803624"/>
                <a:gd name="connsiteY103" fmla="*/ 954787 h 4690476"/>
                <a:gd name="connsiteX104" fmla="*/ 1005153 w 1803624"/>
                <a:gd name="connsiteY104" fmla="*/ 908381 h 4690476"/>
                <a:gd name="connsiteX105" fmla="*/ 979008 w 1803624"/>
                <a:gd name="connsiteY105" fmla="*/ 849365 h 4690476"/>
                <a:gd name="connsiteX106" fmla="*/ 1014705 w 1803624"/>
                <a:gd name="connsiteY106" fmla="*/ 701570 h 4690476"/>
                <a:gd name="connsiteX107" fmla="*/ 1035319 w 1803624"/>
                <a:gd name="connsiteY107" fmla="*/ 683915 h 4690476"/>
                <a:gd name="connsiteX108" fmla="*/ 1083587 w 1803624"/>
                <a:gd name="connsiteY108" fmla="*/ 633474 h 4690476"/>
                <a:gd name="connsiteX109" fmla="*/ 1102191 w 1803624"/>
                <a:gd name="connsiteY109" fmla="*/ 510901 h 4690476"/>
                <a:gd name="connsiteX110" fmla="*/ 1091632 w 1803624"/>
                <a:gd name="connsiteY110" fmla="*/ 481140 h 4690476"/>
                <a:gd name="connsiteX111" fmla="*/ 1070515 w 1803624"/>
                <a:gd name="connsiteY111" fmla="*/ 436752 h 4690476"/>
                <a:gd name="connsiteX112" fmla="*/ 1071521 w 1803624"/>
                <a:gd name="connsiteY112" fmla="*/ 283913 h 4690476"/>
                <a:gd name="connsiteX113" fmla="*/ 925209 w 1803624"/>
                <a:gd name="connsiteY113" fmla="*/ 46333 h 4690476"/>
                <a:gd name="connsiteX114" fmla="*/ 870908 w 1803624"/>
                <a:gd name="connsiteY114" fmla="*/ 17076 h 4690476"/>
                <a:gd name="connsiteX115" fmla="*/ 750742 w 1803624"/>
                <a:gd name="connsiteY115" fmla="*/ 53 h 46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803624" h="4690476">
                  <a:moveTo>
                    <a:pt x="1322412" y="1607503"/>
                  </a:moveTo>
                  <a:cubicBezTo>
                    <a:pt x="1349562" y="1606494"/>
                    <a:pt x="1356601" y="1616582"/>
                    <a:pt x="1356601" y="1642308"/>
                  </a:cubicBezTo>
                  <a:cubicBezTo>
                    <a:pt x="1357104" y="1668033"/>
                    <a:pt x="1349562" y="1678122"/>
                    <a:pt x="1322915" y="1677617"/>
                  </a:cubicBezTo>
                  <a:cubicBezTo>
                    <a:pt x="1259060" y="1676104"/>
                    <a:pt x="1194704" y="1677112"/>
                    <a:pt x="1130849" y="1677112"/>
                  </a:cubicBezTo>
                  <a:cubicBezTo>
                    <a:pt x="1130849" y="1679635"/>
                    <a:pt x="1130849" y="1681652"/>
                    <a:pt x="1130849" y="1683670"/>
                  </a:cubicBezTo>
                  <a:cubicBezTo>
                    <a:pt x="1104201" y="1683670"/>
                    <a:pt x="1078056" y="1685183"/>
                    <a:pt x="1051912" y="1682661"/>
                  </a:cubicBezTo>
                  <a:cubicBezTo>
                    <a:pt x="1043364" y="1681652"/>
                    <a:pt x="1029287" y="1669042"/>
                    <a:pt x="1029287" y="1661980"/>
                  </a:cubicBezTo>
                  <a:cubicBezTo>
                    <a:pt x="1029789" y="1647352"/>
                    <a:pt x="1036326" y="1632219"/>
                    <a:pt x="1043867" y="1619609"/>
                  </a:cubicBezTo>
                  <a:cubicBezTo>
                    <a:pt x="1046381" y="1614565"/>
                    <a:pt x="1059454" y="1614565"/>
                    <a:pt x="1067498" y="1614565"/>
                  </a:cubicBezTo>
                  <a:cubicBezTo>
                    <a:pt x="1152469" y="1612042"/>
                    <a:pt x="1237441" y="1611034"/>
                    <a:pt x="1322412" y="1607503"/>
                  </a:cubicBezTo>
                  <a:close/>
                  <a:moveTo>
                    <a:pt x="750742" y="53"/>
                  </a:moveTo>
                  <a:cubicBezTo>
                    <a:pt x="713410" y="683"/>
                    <a:pt x="678090" y="6988"/>
                    <a:pt x="642643" y="17076"/>
                  </a:cubicBezTo>
                  <a:cubicBezTo>
                    <a:pt x="588844" y="50368"/>
                    <a:pt x="544096" y="91730"/>
                    <a:pt x="516945" y="151252"/>
                  </a:cubicBezTo>
                  <a:cubicBezTo>
                    <a:pt x="484265" y="224896"/>
                    <a:pt x="479740" y="300054"/>
                    <a:pt x="495326" y="378239"/>
                  </a:cubicBezTo>
                  <a:cubicBezTo>
                    <a:pt x="500354" y="402955"/>
                    <a:pt x="502365" y="428681"/>
                    <a:pt x="507393" y="453397"/>
                  </a:cubicBezTo>
                  <a:cubicBezTo>
                    <a:pt x="510410" y="469034"/>
                    <a:pt x="506890" y="476600"/>
                    <a:pt x="490298" y="480131"/>
                  </a:cubicBezTo>
                  <a:cubicBezTo>
                    <a:pt x="466667" y="485175"/>
                    <a:pt x="455605" y="503334"/>
                    <a:pt x="461639" y="525528"/>
                  </a:cubicBezTo>
                  <a:cubicBezTo>
                    <a:pt x="473706" y="570421"/>
                    <a:pt x="489292" y="613802"/>
                    <a:pt x="504376" y="657686"/>
                  </a:cubicBezTo>
                  <a:cubicBezTo>
                    <a:pt x="506890" y="664747"/>
                    <a:pt x="514935" y="674332"/>
                    <a:pt x="521471" y="675340"/>
                  </a:cubicBezTo>
                  <a:cubicBezTo>
                    <a:pt x="552644" y="681394"/>
                    <a:pt x="554655" y="705605"/>
                    <a:pt x="558677" y="729817"/>
                  </a:cubicBezTo>
                  <a:cubicBezTo>
                    <a:pt x="563202" y="756552"/>
                    <a:pt x="566722" y="784295"/>
                    <a:pt x="575269" y="810524"/>
                  </a:cubicBezTo>
                  <a:cubicBezTo>
                    <a:pt x="587336" y="847851"/>
                    <a:pt x="578286" y="877612"/>
                    <a:pt x="550633" y="902328"/>
                  </a:cubicBezTo>
                  <a:cubicBezTo>
                    <a:pt x="531527" y="919478"/>
                    <a:pt x="534041" y="936124"/>
                    <a:pt x="542588" y="958318"/>
                  </a:cubicBezTo>
                  <a:cubicBezTo>
                    <a:pt x="608956" y="1128811"/>
                    <a:pt x="601917" y="1293755"/>
                    <a:pt x="507896" y="1453151"/>
                  </a:cubicBezTo>
                  <a:cubicBezTo>
                    <a:pt x="492309" y="1479381"/>
                    <a:pt x="476220" y="1477363"/>
                    <a:pt x="457114" y="1461726"/>
                  </a:cubicBezTo>
                  <a:cubicBezTo>
                    <a:pt x="449070" y="1455169"/>
                    <a:pt x="445047" y="1443567"/>
                    <a:pt x="439014" y="1433984"/>
                  </a:cubicBezTo>
                  <a:cubicBezTo>
                    <a:pt x="448567" y="1428435"/>
                    <a:pt x="458119" y="1423391"/>
                    <a:pt x="467169" y="1417338"/>
                  </a:cubicBezTo>
                  <a:cubicBezTo>
                    <a:pt x="476220" y="1411285"/>
                    <a:pt x="488790" y="1407249"/>
                    <a:pt x="492812" y="1398674"/>
                  </a:cubicBezTo>
                  <a:cubicBezTo>
                    <a:pt x="559682" y="1263491"/>
                    <a:pt x="561694" y="1125280"/>
                    <a:pt x="511415" y="985053"/>
                  </a:cubicBezTo>
                  <a:cubicBezTo>
                    <a:pt x="510912" y="983539"/>
                    <a:pt x="508398" y="982530"/>
                    <a:pt x="506890" y="981017"/>
                  </a:cubicBezTo>
                  <a:cubicBezTo>
                    <a:pt x="377673" y="1051131"/>
                    <a:pt x="232368" y="1297791"/>
                    <a:pt x="248457" y="1419860"/>
                  </a:cubicBezTo>
                  <a:cubicBezTo>
                    <a:pt x="249965" y="1420869"/>
                    <a:pt x="251474" y="1422886"/>
                    <a:pt x="252982" y="1423391"/>
                  </a:cubicBezTo>
                  <a:cubicBezTo>
                    <a:pt x="270077" y="1426922"/>
                    <a:pt x="300747" y="1421878"/>
                    <a:pt x="292702" y="1447603"/>
                  </a:cubicBezTo>
                  <a:cubicBezTo>
                    <a:pt x="287172" y="1464753"/>
                    <a:pt x="256502" y="1474336"/>
                    <a:pt x="235888" y="1484929"/>
                  </a:cubicBezTo>
                  <a:cubicBezTo>
                    <a:pt x="234379" y="1485434"/>
                    <a:pt x="222312" y="1470806"/>
                    <a:pt x="218290" y="1461726"/>
                  </a:cubicBezTo>
                  <a:cubicBezTo>
                    <a:pt x="193151" y="1403718"/>
                    <a:pt x="201195" y="1345206"/>
                    <a:pt x="222312" y="1288207"/>
                  </a:cubicBezTo>
                  <a:cubicBezTo>
                    <a:pt x="258010" y="1190350"/>
                    <a:pt x="320859" y="1111157"/>
                    <a:pt x="389237" y="1034990"/>
                  </a:cubicBezTo>
                  <a:cubicBezTo>
                    <a:pt x="400802" y="1022884"/>
                    <a:pt x="412366" y="1010778"/>
                    <a:pt x="421416" y="994132"/>
                  </a:cubicBezTo>
                  <a:cubicBezTo>
                    <a:pt x="414377" y="996654"/>
                    <a:pt x="407338" y="998672"/>
                    <a:pt x="400299" y="1001194"/>
                  </a:cubicBezTo>
                  <a:cubicBezTo>
                    <a:pt x="317842" y="1033477"/>
                    <a:pt x="235888" y="1067273"/>
                    <a:pt x="152425" y="1097033"/>
                  </a:cubicBezTo>
                  <a:cubicBezTo>
                    <a:pt x="69465" y="1126289"/>
                    <a:pt x="38292" y="1166138"/>
                    <a:pt x="30750" y="1254916"/>
                  </a:cubicBezTo>
                  <a:cubicBezTo>
                    <a:pt x="23209" y="1339153"/>
                    <a:pt x="11142" y="1423391"/>
                    <a:pt x="3600" y="1507629"/>
                  </a:cubicBezTo>
                  <a:cubicBezTo>
                    <a:pt x="1086" y="1537893"/>
                    <a:pt x="5611" y="1568663"/>
                    <a:pt x="5108" y="1599432"/>
                  </a:cubicBezTo>
                  <a:cubicBezTo>
                    <a:pt x="3600" y="1756306"/>
                    <a:pt x="-2434" y="1913684"/>
                    <a:pt x="1086" y="2070558"/>
                  </a:cubicBezTo>
                  <a:cubicBezTo>
                    <a:pt x="3600" y="2192122"/>
                    <a:pt x="50862" y="2294014"/>
                    <a:pt x="168011" y="2348996"/>
                  </a:cubicBezTo>
                  <a:cubicBezTo>
                    <a:pt x="189129" y="2359084"/>
                    <a:pt x="190134" y="2371694"/>
                    <a:pt x="184603" y="2392375"/>
                  </a:cubicBezTo>
                  <a:cubicBezTo>
                    <a:pt x="136336" y="2577497"/>
                    <a:pt x="105163" y="2765643"/>
                    <a:pt x="85051" y="2954296"/>
                  </a:cubicBezTo>
                  <a:cubicBezTo>
                    <a:pt x="80023" y="2998181"/>
                    <a:pt x="80023" y="3043073"/>
                    <a:pt x="78012" y="3087462"/>
                  </a:cubicBezTo>
                  <a:cubicBezTo>
                    <a:pt x="76001" y="3139417"/>
                    <a:pt x="71476" y="3191372"/>
                    <a:pt x="72481" y="3243327"/>
                  </a:cubicBezTo>
                  <a:cubicBezTo>
                    <a:pt x="75498" y="3406253"/>
                    <a:pt x="80527" y="3569685"/>
                    <a:pt x="85051" y="3733115"/>
                  </a:cubicBezTo>
                  <a:cubicBezTo>
                    <a:pt x="86057" y="3766912"/>
                    <a:pt x="90079" y="3800707"/>
                    <a:pt x="91084" y="3834503"/>
                  </a:cubicBezTo>
                  <a:cubicBezTo>
                    <a:pt x="91587" y="3852663"/>
                    <a:pt x="97621" y="3862751"/>
                    <a:pt x="116727" y="3863255"/>
                  </a:cubicBezTo>
                  <a:cubicBezTo>
                    <a:pt x="123766" y="3863255"/>
                    <a:pt x="131308" y="3866282"/>
                    <a:pt x="138346" y="3867795"/>
                  </a:cubicBezTo>
                  <a:cubicBezTo>
                    <a:pt x="224324" y="3884440"/>
                    <a:pt x="225329" y="3884440"/>
                    <a:pt x="229854" y="3972714"/>
                  </a:cubicBezTo>
                  <a:cubicBezTo>
                    <a:pt x="237396" y="4114455"/>
                    <a:pt x="244938" y="4256701"/>
                    <a:pt x="249463" y="4398441"/>
                  </a:cubicBezTo>
                  <a:cubicBezTo>
                    <a:pt x="251474" y="4465781"/>
                    <a:pt x="253359" y="4533121"/>
                    <a:pt x="254491" y="4600460"/>
                  </a:cubicBezTo>
                  <a:lnTo>
                    <a:pt x="254715" y="4690476"/>
                  </a:lnTo>
                  <a:lnTo>
                    <a:pt x="784380" y="4690476"/>
                  </a:lnTo>
                  <a:lnTo>
                    <a:pt x="821509" y="4519817"/>
                  </a:lnTo>
                  <a:cubicBezTo>
                    <a:pt x="832445" y="4457711"/>
                    <a:pt x="841495" y="4395163"/>
                    <a:pt x="850294" y="4332867"/>
                  </a:cubicBezTo>
                  <a:cubicBezTo>
                    <a:pt x="865881" y="4217860"/>
                    <a:pt x="872919" y="4101339"/>
                    <a:pt x="882472" y="3985324"/>
                  </a:cubicBezTo>
                  <a:cubicBezTo>
                    <a:pt x="884483" y="3967165"/>
                    <a:pt x="880461" y="3948501"/>
                    <a:pt x="878953" y="3926307"/>
                  </a:cubicBezTo>
                  <a:cubicBezTo>
                    <a:pt x="885992" y="3930343"/>
                    <a:pt x="890517" y="3931351"/>
                    <a:pt x="892528" y="3934378"/>
                  </a:cubicBezTo>
                  <a:cubicBezTo>
                    <a:pt x="940796" y="4011050"/>
                    <a:pt x="985544" y="4087720"/>
                    <a:pt x="984035" y="4184064"/>
                  </a:cubicBezTo>
                  <a:cubicBezTo>
                    <a:pt x="983533" y="4224922"/>
                    <a:pt x="990069" y="4270320"/>
                    <a:pt x="1007164" y="4307142"/>
                  </a:cubicBezTo>
                  <a:cubicBezTo>
                    <a:pt x="1054425" y="4408026"/>
                    <a:pt x="1074034" y="4513953"/>
                    <a:pt x="1080068" y="4623916"/>
                  </a:cubicBezTo>
                  <a:cubicBezTo>
                    <a:pt x="1080822" y="4639048"/>
                    <a:pt x="1083084" y="4654181"/>
                    <a:pt x="1085787" y="4669313"/>
                  </a:cubicBezTo>
                  <a:lnTo>
                    <a:pt x="1089684" y="4690476"/>
                  </a:lnTo>
                  <a:lnTo>
                    <a:pt x="1560875" y="4690476"/>
                  </a:lnTo>
                  <a:lnTo>
                    <a:pt x="1555202" y="4461494"/>
                  </a:lnTo>
                  <a:cubicBezTo>
                    <a:pt x="1557213" y="4315213"/>
                    <a:pt x="1564755" y="4169436"/>
                    <a:pt x="1567269" y="4023155"/>
                  </a:cubicBezTo>
                  <a:cubicBezTo>
                    <a:pt x="1568777" y="3953041"/>
                    <a:pt x="1564252" y="3883432"/>
                    <a:pt x="1561738" y="3813318"/>
                  </a:cubicBezTo>
                  <a:cubicBezTo>
                    <a:pt x="1560733" y="3796168"/>
                    <a:pt x="1566767" y="3788097"/>
                    <a:pt x="1583861" y="3786079"/>
                  </a:cubicBezTo>
                  <a:cubicBezTo>
                    <a:pt x="1612017" y="3782549"/>
                    <a:pt x="1639671" y="3777000"/>
                    <a:pt x="1671849" y="3771956"/>
                  </a:cubicBezTo>
                  <a:cubicBezTo>
                    <a:pt x="1666318" y="3725549"/>
                    <a:pt x="1661290" y="3680657"/>
                    <a:pt x="1654755" y="3636268"/>
                  </a:cubicBezTo>
                  <a:cubicBezTo>
                    <a:pt x="1630117" y="3473845"/>
                    <a:pt x="1603972" y="3311927"/>
                    <a:pt x="1581347" y="3149506"/>
                  </a:cubicBezTo>
                  <a:cubicBezTo>
                    <a:pt x="1558722" y="2989605"/>
                    <a:pt x="1519001" y="2833740"/>
                    <a:pt x="1475259" y="2678884"/>
                  </a:cubicBezTo>
                  <a:cubicBezTo>
                    <a:pt x="1450120" y="2588593"/>
                    <a:pt x="1435036" y="2494772"/>
                    <a:pt x="1416433" y="2402464"/>
                  </a:cubicBezTo>
                  <a:cubicBezTo>
                    <a:pt x="1412913" y="2385313"/>
                    <a:pt x="1415930" y="2366650"/>
                    <a:pt x="1415930" y="2349500"/>
                  </a:cubicBezTo>
                  <a:cubicBezTo>
                    <a:pt x="1428500" y="2344961"/>
                    <a:pt x="1447606" y="2342943"/>
                    <a:pt x="1449114" y="2336386"/>
                  </a:cubicBezTo>
                  <a:cubicBezTo>
                    <a:pt x="1454142" y="2316209"/>
                    <a:pt x="1453136" y="2294014"/>
                    <a:pt x="1454142" y="2272829"/>
                  </a:cubicBezTo>
                  <a:cubicBezTo>
                    <a:pt x="1454645" y="2264254"/>
                    <a:pt x="1452131" y="2255174"/>
                    <a:pt x="1454645" y="2247608"/>
                  </a:cubicBezTo>
                  <a:cubicBezTo>
                    <a:pt x="1460678" y="2229954"/>
                    <a:pt x="1468722" y="2213307"/>
                    <a:pt x="1475761" y="2196157"/>
                  </a:cubicBezTo>
                  <a:cubicBezTo>
                    <a:pt x="1472745" y="2193130"/>
                    <a:pt x="1470231" y="2189600"/>
                    <a:pt x="1467214" y="2186069"/>
                  </a:cubicBezTo>
                  <a:cubicBezTo>
                    <a:pt x="1515481" y="2177998"/>
                    <a:pt x="1563749" y="2168414"/>
                    <a:pt x="1612017" y="2161857"/>
                  </a:cubicBezTo>
                  <a:cubicBezTo>
                    <a:pt x="1634642" y="2158830"/>
                    <a:pt x="1657771" y="2161353"/>
                    <a:pt x="1680899" y="2160848"/>
                  </a:cubicBezTo>
                  <a:cubicBezTo>
                    <a:pt x="1728161" y="2160343"/>
                    <a:pt x="1775423" y="2123521"/>
                    <a:pt x="1786987" y="2075098"/>
                  </a:cubicBezTo>
                  <a:cubicBezTo>
                    <a:pt x="1821680" y="1930330"/>
                    <a:pt x="1804082" y="1788084"/>
                    <a:pt x="1715591" y="1671564"/>
                  </a:cubicBezTo>
                  <a:cubicBezTo>
                    <a:pt x="1595425" y="1513177"/>
                    <a:pt x="1549671" y="1329065"/>
                    <a:pt x="1497884" y="1144953"/>
                  </a:cubicBezTo>
                  <a:cubicBezTo>
                    <a:pt x="1485818" y="1102582"/>
                    <a:pt x="1456655" y="1086945"/>
                    <a:pt x="1420958" y="1078874"/>
                  </a:cubicBezTo>
                  <a:cubicBezTo>
                    <a:pt x="1357104" y="1064246"/>
                    <a:pt x="1292747" y="1052140"/>
                    <a:pt x="1228893" y="1039025"/>
                  </a:cubicBezTo>
                  <a:cubicBezTo>
                    <a:pt x="1213306" y="1035998"/>
                    <a:pt x="1198223" y="1032972"/>
                    <a:pt x="1181128" y="1029442"/>
                  </a:cubicBezTo>
                  <a:cubicBezTo>
                    <a:pt x="1186659" y="1073325"/>
                    <a:pt x="1196212" y="1113679"/>
                    <a:pt x="1197217" y="1154536"/>
                  </a:cubicBezTo>
                  <a:cubicBezTo>
                    <a:pt x="1202748" y="1352268"/>
                    <a:pt x="1114258" y="1498044"/>
                    <a:pt x="948338" y="1599432"/>
                  </a:cubicBezTo>
                  <a:cubicBezTo>
                    <a:pt x="928226" y="1611538"/>
                    <a:pt x="908114" y="1622636"/>
                    <a:pt x="886997" y="1632723"/>
                  </a:cubicBezTo>
                  <a:cubicBezTo>
                    <a:pt x="862361" y="1644829"/>
                    <a:pt x="839736" y="1653910"/>
                    <a:pt x="830182" y="1685687"/>
                  </a:cubicBezTo>
                  <a:cubicBezTo>
                    <a:pt x="821635" y="1713430"/>
                    <a:pt x="782920" y="1722510"/>
                    <a:pt x="757278" y="1709899"/>
                  </a:cubicBezTo>
                  <a:cubicBezTo>
                    <a:pt x="730631" y="1696785"/>
                    <a:pt x="717055" y="1663998"/>
                    <a:pt x="726609" y="1637264"/>
                  </a:cubicBezTo>
                  <a:cubicBezTo>
                    <a:pt x="737669" y="1606998"/>
                    <a:pt x="770853" y="1588335"/>
                    <a:pt x="801021" y="1602963"/>
                  </a:cubicBezTo>
                  <a:cubicBezTo>
                    <a:pt x="826663" y="1615069"/>
                    <a:pt x="844763" y="1607503"/>
                    <a:pt x="865881" y="1596910"/>
                  </a:cubicBezTo>
                  <a:cubicBezTo>
                    <a:pt x="986047" y="1537389"/>
                    <a:pt x="1083587" y="1455673"/>
                    <a:pt x="1130347" y="1324021"/>
                  </a:cubicBezTo>
                  <a:cubicBezTo>
                    <a:pt x="1163530" y="1230199"/>
                    <a:pt x="1162525" y="1134865"/>
                    <a:pt x="1137386" y="1039529"/>
                  </a:cubicBezTo>
                  <a:cubicBezTo>
                    <a:pt x="1133866" y="1026919"/>
                    <a:pt x="1116268" y="1014309"/>
                    <a:pt x="1102693" y="1009265"/>
                  </a:cubicBezTo>
                  <a:cubicBezTo>
                    <a:pt x="1074537" y="999176"/>
                    <a:pt x="1051912" y="991610"/>
                    <a:pt x="1046884" y="954787"/>
                  </a:cubicBezTo>
                  <a:cubicBezTo>
                    <a:pt x="1044370" y="937637"/>
                    <a:pt x="1023253" y="917460"/>
                    <a:pt x="1005153" y="908381"/>
                  </a:cubicBezTo>
                  <a:cubicBezTo>
                    <a:pt x="976996" y="894258"/>
                    <a:pt x="971969" y="876603"/>
                    <a:pt x="979008" y="849365"/>
                  </a:cubicBezTo>
                  <a:cubicBezTo>
                    <a:pt x="991075" y="800436"/>
                    <a:pt x="1001633" y="750498"/>
                    <a:pt x="1014705" y="701570"/>
                  </a:cubicBezTo>
                  <a:cubicBezTo>
                    <a:pt x="1016717" y="694004"/>
                    <a:pt x="1027275" y="685428"/>
                    <a:pt x="1035319" y="683915"/>
                  </a:cubicBezTo>
                  <a:cubicBezTo>
                    <a:pt x="1064984" y="678871"/>
                    <a:pt x="1079565" y="662730"/>
                    <a:pt x="1083587" y="633474"/>
                  </a:cubicBezTo>
                  <a:cubicBezTo>
                    <a:pt x="1089118" y="592616"/>
                    <a:pt x="1097162" y="551758"/>
                    <a:pt x="1102191" y="510901"/>
                  </a:cubicBezTo>
                  <a:cubicBezTo>
                    <a:pt x="1103699" y="501316"/>
                    <a:pt x="1098671" y="484166"/>
                    <a:pt x="1091632" y="481140"/>
                  </a:cubicBezTo>
                  <a:cubicBezTo>
                    <a:pt x="1070012" y="471556"/>
                    <a:pt x="1070515" y="455415"/>
                    <a:pt x="1070515" y="436752"/>
                  </a:cubicBezTo>
                  <a:cubicBezTo>
                    <a:pt x="1071018" y="385805"/>
                    <a:pt x="1069509" y="334859"/>
                    <a:pt x="1071521" y="283913"/>
                  </a:cubicBezTo>
                  <a:cubicBezTo>
                    <a:pt x="1075543" y="171428"/>
                    <a:pt x="1017722" y="98288"/>
                    <a:pt x="925209" y="46333"/>
                  </a:cubicBezTo>
                  <a:cubicBezTo>
                    <a:pt x="907109" y="36244"/>
                    <a:pt x="889008" y="26660"/>
                    <a:pt x="870908" y="17076"/>
                  </a:cubicBezTo>
                  <a:cubicBezTo>
                    <a:pt x="827417" y="4466"/>
                    <a:pt x="788074" y="-578"/>
                    <a:pt x="750742" y="53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ECEEF2">
                    <a:alpha val="47000"/>
                  </a:srgbClr>
                </a:gs>
                <a:gs pos="85000">
                  <a:srgbClr val="ECEEF2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1C100C02-01ED-4973-A375-509D76751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22586"/>
              </p:ext>
            </p:extLst>
          </p:nvPr>
        </p:nvGraphicFramePr>
        <p:xfrm>
          <a:off x="4467410" y="283174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48260B4-5F98-4A82-B814-F987D3734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524015"/>
              </p:ext>
            </p:extLst>
          </p:nvPr>
        </p:nvGraphicFramePr>
        <p:xfrm>
          <a:off x="6792689" y="283174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121D0345-9141-4598-AD28-3FB5F3C91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537776"/>
              </p:ext>
            </p:extLst>
          </p:nvPr>
        </p:nvGraphicFramePr>
        <p:xfrm>
          <a:off x="9117966" y="283174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1115283-027F-42F5-AD2D-9AE1F4C2270D}"/>
              </a:ext>
            </a:extLst>
          </p:cNvPr>
          <p:cNvSpPr txBox="1"/>
          <p:nvPr/>
        </p:nvSpPr>
        <p:spPr>
          <a:xfrm>
            <a:off x="722286" y="2085777"/>
            <a:ext cx="263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Alignment According</a:t>
            </a:r>
            <a:br>
              <a:rPr lang="en-GB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to Patients (n = 1,186)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689209-7DD5-44B5-8CBE-EE6389AA1446}"/>
              </a:ext>
            </a:extLst>
          </p:cNvPr>
          <p:cNvSpPr txBox="1"/>
          <p:nvPr/>
        </p:nvSpPr>
        <p:spPr>
          <a:xfrm>
            <a:off x="3973824" y="2757914"/>
            <a:ext cx="107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With patients on topical therapy: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7DC5A-9A05-435F-A88B-4826468A093C}"/>
              </a:ext>
            </a:extLst>
          </p:cNvPr>
          <p:cNvSpPr txBox="1"/>
          <p:nvPr/>
        </p:nvSpPr>
        <p:spPr>
          <a:xfrm>
            <a:off x="6182500" y="2757914"/>
            <a:ext cx="118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With patients on oral medications: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93E73-A9C6-4733-8A1E-01EFEC80247A}"/>
              </a:ext>
            </a:extLst>
          </p:cNvPr>
          <p:cNvSpPr txBox="1"/>
          <p:nvPr/>
        </p:nvSpPr>
        <p:spPr>
          <a:xfrm>
            <a:off x="8557262" y="2757914"/>
            <a:ext cx="112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With patients on biologics: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4CA912-BA0F-4EC3-BCB1-0D6B92310D0D}"/>
              </a:ext>
            </a:extLst>
          </p:cNvPr>
          <p:cNvSpPr txBox="1"/>
          <p:nvPr/>
        </p:nvSpPr>
        <p:spPr>
          <a:xfrm>
            <a:off x="5888675" y="2085777"/>
            <a:ext cx="409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Alignment According to Dermatologists</a:t>
            </a:r>
          </a:p>
          <a:p>
            <a:pPr algn="ctr"/>
            <a:r>
              <a:rPr lang="en-GB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(n = 473)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553A776-8B90-40E5-A2E9-109C1334334B}"/>
              </a:ext>
            </a:extLst>
          </p:cNvPr>
          <p:cNvSpPr txBox="1">
            <a:spLocks/>
          </p:cNvSpPr>
          <p:nvPr/>
        </p:nvSpPr>
        <p:spPr>
          <a:xfrm>
            <a:off x="2278743" y="1166832"/>
            <a:ext cx="7634514" cy="5847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Doctor-Patient Alignment on Treatment Goals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7458F3-CDE8-4860-AD2E-F9A08FEA8EF8}"/>
              </a:ext>
            </a:extLst>
          </p:cNvPr>
          <p:cNvCxnSpPr>
            <a:cxnSpLocks/>
          </p:cNvCxnSpPr>
          <p:nvPr/>
        </p:nvCxnSpPr>
        <p:spPr>
          <a:xfrm>
            <a:off x="3626371" y="2601745"/>
            <a:ext cx="0" cy="22383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AD68E1-56BC-F849-BA02-6EC99D84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Patients and Dermatologists Thought Their Treatment Goals Were Very Closely or Somewhat Closely Aligned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FFFAB-B58E-434E-90E2-E1F9CDAF33D1}"/>
              </a:ext>
            </a:extLst>
          </p:cNvPr>
          <p:cNvSpPr/>
          <p:nvPr/>
        </p:nvSpPr>
        <p:spPr>
          <a:xfrm>
            <a:off x="495300" y="5490285"/>
            <a:ext cx="11228389" cy="27186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*Aligned includes those who reported being “very closely” or “somewhat closely” aligned;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 aligned includes those who reported being “not too closely” or “not at all” aligned.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Reich K, et al. Presented at: 30th European Academy of Dermatology and Venereology (EADV) Congress; September  29–October 2, 2021; virtual. Oral Presentation FC03.01.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DF26A127-1F2F-47A3-B91F-A5FCD71FB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050901"/>
              </p:ext>
            </p:extLst>
          </p:nvPr>
        </p:nvGraphicFramePr>
        <p:xfrm>
          <a:off x="897693" y="2844865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5489A592-D5B2-40CA-A7B2-E77EE68A603C}"/>
              </a:ext>
            </a:extLst>
          </p:cNvPr>
          <p:cNvGrpSpPr/>
          <p:nvPr/>
        </p:nvGrpSpPr>
        <p:grpSpPr>
          <a:xfrm>
            <a:off x="4371690" y="1623525"/>
            <a:ext cx="3794238" cy="276999"/>
            <a:chOff x="435012" y="4887967"/>
            <a:chExt cx="3794238" cy="27699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CEB2DF0-87EC-4390-9EFA-D282B4FE6D65}"/>
                </a:ext>
              </a:extLst>
            </p:cNvPr>
            <p:cNvSpPr>
              <a:spLocks/>
            </p:cNvSpPr>
            <p:nvPr/>
          </p:nvSpPr>
          <p:spPr>
            <a:xfrm>
              <a:off x="435012" y="4957898"/>
              <a:ext cx="134252" cy="1371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52DC82D-4E9D-498A-8A73-8C353C86AEDF}"/>
                </a:ext>
              </a:extLst>
            </p:cNvPr>
            <p:cNvSpPr txBox="1"/>
            <p:nvPr/>
          </p:nvSpPr>
          <p:spPr>
            <a:xfrm>
              <a:off x="533231" y="4887967"/>
              <a:ext cx="16616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Aligned *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27C36D-FAF6-4347-91F8-40A579E6FEEF}"/>
                </a:ext>
              </a:extLst>
            </p:cNvPr>
            <p:cNvSpPr/>
            <p:nvPr/>
          </p:nvSpPr>
          <p:spPr>
            <a:xfrm>
              <a:off x="1320118" y="4957898"/>
              <a:ext cx="134252" cy="1371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A244351-2892-4139-861A-5A83B1F33366}"/>
                </a:ext>
              </a:extLst>
            </p:cNvPr>
            <p:cNvSpPr txBox="1"/>
            <p:nvPr/>
          </p:nvSpPr>
          <p:spPr>
            <a:xfrm>
              <a:off x="1411389" y="4887967"/>
              <a:ext cx="16616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 aligned </a:t>
              </a:r>
              <a:r>
                <a:rPr lang="en-US" sz="1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†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57AEB78-32D9-416F-B71F-D727656EEE10}"/>
                </a:ext>
              </a:extLst>
            </p:cNvPr>
            <p:cNvSpPr/>
            <p:nvPr/>
          </p:nvSpPr>
          <p:spPr>
            <a:xfrm>
              <a:off x="2469375" y="4957898"/>
              <a:ext cx="134252" cy="137137"/>
            </a:xfrm>
            <a:prstGeom prst="rect">
              <a:avLst/>
            </a:prstGeom>
            <a:solidFill>
              <a:srgbClr val="BFA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982145C-86D3-41C1-9116-00CCB6B4526F}"/>
                </a:ext>
              </a:extLst>
            </p:cNvPr>
            <p:cNvSpPr txBox="1"/>
            <p:nvPr/>
          </p:nvSpPr>
          <p:spPr>
            <a:xfrm>
              <a:off x="2567594" y="4887967"/>
              <a:ext cx="16616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Don’t know/not 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19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646F391-0F03-47C6-95C3-B99729857025}"/>
              </a:ext>
            </a:extLst>
          </p:cNvPr>
          <p:cNvSpPr/>
          <p:nvPr/>
        </p:nvSpPr>
        <p:spPr>
          <a:xfrm>
            <a:off x="3057632" y="2430481"/>
            <a:ext cx="1187116" cy="3447988"/>
          </a:xfrm>
          <a:custGeom>
            <a:avLst/>
            <a:gdLst>
              <a:gd name="connsiteX0" fmla="*/ 172380 w 1576653"/>
              <a:gd name="connsiteY0" fmla="*/ 3388102 h 4579401"/>
              <a:gd name="connsiteX1" fmla="*/ 180601 w 1576653"/>
              <a:gd name="connsiteY1" fmla="*/ 3426469 h 4579401"/>
              <a:gd name="connsiteX2" fmla="*/ 229016 w 1576653"/>
              <a:gd name="connsiteY2" fmla="*/ 3470316 h 4579401"/>
              <a:gd name="connsiteX3" fmla="*/ 229016 w 1576653"/>
              <a:gd name="connsiteY3" fmla="*/ 3441998 h 4579401"/>
              <a:gd name="connsiteX4" fmla="*/ 208006 w 1576653"/>
              <a:gd name="connsiteY4" fmla="*/ 3421901 h 4579401"/>
              <a:gd name="connsiteX5" fmla="*/ 172380 w 1576653"/>
              <a:gd name="connsiteY5" fmla="*/ 3388102 h 4579401"/>
              <a:gd name="connsiteX6" fmla="*/ 1422251 w 1576653"/>
              <a:gd name="connsiteY6" fmla="*/ 3181428 h 4579401"/>
              <a:gd name="connsiteX7" fmla="*/ 1403753 w 1576653"/>
              <a:gd name="connsiteY7" fmla="*/ 3184396 h 4579401"/>
              <a:gd name="connsiteX8" fmla="*/ 1397358 w 1576653"/>
              <a:gd name="connsiteY8" fmla="*/ 3283052 h 4579401"/>
              <a:gd name="connsiteX9" fmla="*/ 1383656 w 1576653"/>
              <a:gd name="connsiteY9" fmla="*/ 3346082 h 4579401"/>
              <a:gd name="connsiteX10" fmla="*/ 1383656 w 1576653"/>
              <a:gd name="connsiteY10" fmla="*/ 3357044 h 4579401"/>
              <a:gd name="connsiteX11" fmla="*/ 1403753 w 1576653"/>
              <a:gd name="connsiteY11" fmla="*/ 3332380 h 4579401"/>
              <a:gd name="connsiteX12" fmla="*/ 1417455 w 1576653"/>
              <a:gd name="connsiteY12" fmla="*/ 3278485 h 4579401"/>
              <a:gd name="connsiteX13" fmla="*/ 1431157 w 1576653"/>
              <a:gd name="connsiteY13" fmla="*/ 3193531 h 4579401"/>
              <a:gd name="connsiteX14" fmla="*/ 1422251 w 1576653"/>
              <a:gd name="connsiteY14" fmla="*/ 3181428 h 4579401"/>
              <a:gd name="connsiteX15" fmla="*/ 1319713 w 1576653"/>
              <a:gd name="connsiteY15" fmla="*/ 2183221 h 4579401"/>
              <a:gd name="connsiteX16" fmla="*/ 1312405 w 1576653"/>
              <a:gd name="connsiteY16" fmla="*/ 2214279 h 4579401"/>
              <a:gd name="connsiteX17" fmla="*/ 1306924 w 1576653"/>
              <a:gd name="connsiteY17" fmla="*/ 2521209 h 4579401"/>
              <a:gd name="connsiteX18" fmla="*/ 1340722 w 1576653"/>
              <a:gd name="connsiteY18" fmla="*/ 2810783 h 4579401"/>
              <a:gd name="connsiteX19" fmla="*/ 1340722 w 1576653"/>
              <a:gd name="connsiteY19" fmla="*/ 2926794 h 4579401"/>
              <a:gd name="connsiteX20" fmla="*/ 1354425 w 1576653"/>
              <a:gd name="connsiteY20" fmla="*/ 3023623 h 4579401"/>
              <a:gd name="connsiteX21" fmla="*/ 1396445 w 1576653"/>
              <a:gd name="connsiteY21" fmla="*/ 2976123 h 4579401"/>
              <a:gd name="connsiteX22" fmla="*/ 1389137 w 1576653"/>
              <a:gd name="connsiteY22" fmla="*/ 2976123 h 4579401"/>
              <a:gd name="connsiteX23" fmla="*/ 1378176 w 1576653"/>
              <a:gd name="connsiteY23" fmla="*/ 2952372 h 4579401"/>
              <a:gd name="connsiteX24" fmla="*/ 1389137 w 1576653"/>
              <a:gd name="connsiteY24" fmla="*/ 2861024 h 4579401"/>
              <a:gd name="connsiteX25" fmla="*/ 1389137 w 1576653"/>
              <a:gd name="connsiteY25" fmla="*/ 2779724 h 4579401"/>
              <a:gd name="connsiteX26" fmla="*/ 1383656 w 1576653"/>
              <a:gd name="connsiteY26" fmla="*/ 2654577 h 4579401"/>
              <a:gd name="connsiteX27" fmla="*/ 1368127 w 1576653"/>
              <a:gd name="connsiteY27" fmla="*/ 2598855 h 4579401"/>
              <a:gd name="connsiteX28" fmla="*/ 1362646 w 1576653"/>
              <a:gd name="connsiteY28" fmla="*/ 2565056 h 4579401"/>
              <a:gd name="connsiteX29" fmla="*/ 1362646 w 1576653"/>
              <a:gd name="connsiteY29" fmla="*/ 2537652 h 4579401"/>
              <a:gd name="connsiteX30" fmla="*/ 1352598 w 1576653"/>
              <a:gd name="connsiteY30" fmla="*/ 2441736 h 4579401"/>
              <a:gd name="connsiteX31" fmla="*/ 1347117 w 1576653"/>
              <a:gd name="connsiteY31" fmla="*/ 2401543 h 4579401"/>
              <a:gd name="connsiteX32" fmla="*/ 1354425 w 1576653"/>
              <a:gd name="connsiteY32" fmla="*/ 2337599 h 4579401"/>
              <a:gd name="connsiteX33" fmla="*/ 1340722 w 1576653"/>
              <a:gd name="connsiteY33" fmla="*/ 2274569 h 4579401"/>
              <a:gd name="connsiteX34" fmla="*/ 1319713 w 1576653"/>
              <a:gd name="connsiteY34" fmla="*/ 2183221 h 4579401"/>
              <a:gd name="connsiteX35" fmla="*/ 349596 w 1576653"/>
              <a:gd name="connsiteY35" fmla="*/ 1756624 h 4579401"/>
              <a:gd name="connsiteX36" fmla="*/ 342287 w 1576653"/>
              <a:gd name="connsiteY36" fmla="*/ 1847973 h 4579401"/>
              <a:gd name="connsiteX37" fmla="*/ 328586 w 1576653"/>
              <a:gd name="connsiteY37" fmla="*/ 1946629 h 4579401"/>
              <a:gd name="connsiteX38" fmla="*/ 328586 w 1576653"/>
              <a:gd name="connsiteY38" fmla="*/ 2009659 h 4579401"/>
              <a:gd name="connsiteX39" fmla="*/ 323104 w 1576653"/>
              <a:gd name="connsiteY39" fmla="*/ 2084565 h 4579401"/>
              <a:gd name="connsiteX40" fmla="*/ 289306 w 1576653"/>
              <a:gd name="connsiteY40" fmla="*/ 2157643 h 4579401"/>
              <a:gd name="connsiteX41" fmla="*/ 281085 w 1576653"/>
              <a:gd name="connsiteY41" fmla="*/ 2270002 h 4579401"/>
              <a:gd name="connsiteX42" fmla="*/ 265555 w 1576653"/>
              <a:gd name="connsiteY42" fmla="*/ 2361350 h 4579401"/>
              <a:gd name="connsiteX43" fmla="*/ 263500 w 1576653"/>
              <a:gd name="connsiteY43" fmla="*/ 2396519 h 4579401"/>
              <a:gd name="connsiteX44" fmla="*/ 261079 w 1576653"/>
              <a:gd name="connsiteY44" fmla="*/ 2410327 h 4579401"/>
              <a:gd name="connsiteX45" fmla="*/ 247286 w 1576653"/>
              <a:gd name="connsiteY45" fmla="*/ 2438082 h 4579401"/>
              <a:gd name="connsiteX46" fmla="*/ 257334 w 1576653"/>
              <a:gd name="connsiteY46" fmla="*/ 2431688 h 4579401"/>
              <a:gd name="connsiteX47" fmla="*/ 261079 w 1576653"/>
              <a:gd name="connsiteY47" fmla="*/ 2410327 h 4579401"/>
              <a:gd name="connsiteX48" fmla="*/ 265898 w 1576653"/>
              <a:gd name="connsiteY48" fmla="*/ 2400630 h 4579401"/>
              <a:gd name="connsiteX49" fmla="*/ 272863 w 1576653"/>
              <a:gd name="connsiteY49" fmla="*/ 2387840 h 4579401"/>
              <a:gd name="connsiteX50" fmla="*/ 278344 w 1576653"/>
              <a:gd name="connsiteY50" fmla="*/ 2387840 h 4579401"/>
              <a:gd name="connsiteX51" fmla="*/ 307575 w 1576653"/>
              <a:gd name="connsiteY51" fmla="*/ 2351301 h 4579401"/>
              <a:gd name="connsiteX52" fmla="*/ 315797 w 1576653"/>
              <a:gd name="connsiteY52" fmla="*/ 2282790 h 4579401"/>
              <a:gd name="connsiteX53" fmla="*/ 367865 w 1576653"/>
              <a:gd name="connsiteY53" fmla="*/ 2164951 h 4579401"/>
              <a:gd name="connsiteX54" fmla="*/ 409885 w 1576653"/>
              <a:gd name="connsiteY54" fmla="*/ 2118364 h 4579401"/>
              <a:gd name="connsiteX55" fmla="*/ 417193 w 1576653"/>
              <a:gd name="connsiteY55" fmla="*/ 2055333 h 4579401"/>
              <a:gd name="connsiteX56" fmla="*/ 417193 w 1576653"/>
              <a:gd name="connsiteY56" fmla="*/ 1984996 h 4579401"/>
              <a:gd name="connsiteX57" fmla="*/ 393443 w 1576653"/>
              <a:gd name="connsiteY57" fmla="*/ 1837925 h 4579401"/>
              <a:gd name="connsiteX58" fmla="*/ 349596 w 1576653"/>
              <a:gd name="connsiteY58" fmla="*/ 1756624 h 4579401"/>
              <a:gd name="connsiteX59" fmla="*/ 978070 w 1576653"/>
              <a:gd name="connsiteY59" fmla="*/ 0 h 4579401"/>
              <a:gd name="connsiteX60" fmla="*/ 1262163 w 1576653"/>
              <a:gd name="connsiteY60" fmla="*/ 547175 h 4579401"/>
              <a:gd name="connsiteX61" fmla="*/ 1262163 w 1576653"/>
              <a:gd name="connsiteY61" fmla="*/ 977425 h 4579401"/>
              <a:gd name="connsiteX62" fmla="*/ 1400099 w 1576653"/>
              <a:gd name="connsiteY62" fmla="*/ 1037715 h 4579401"/>
              <a:gd name="connsiteX63" fmla="*/ 1342550 w 1576653"/>
              <a:gd name="connsiteY63" fmla="*/ 1057812 h 4579401"/>
              <a:gd name="connsiteX64" fmla="*/ 1459475 w 1576653"/>
              <a:gd name="connsiteY64" fmla="*/ 1130890 h 4579401"/>
              <a:gd name="connsiteX65" fmla="*/ 1511544 w 1576653"/>
              <a:gd name="connsiteY65" fmla="*/ 1313587 h 4579401"/>
              <a:gd name="connsiteX66" fmla="*/ 1540775 w 1576653"/>
              <a:gd name="connsiteY66" fmla="*/ 1716432 h 4579401"/>
              <a:gd name="connsiteX67" fmla="*/ 1559044 w 1576653"/>
              <a:gd name="connsiteY67" fmla="*/ 2036150 h 4579401"/>
              <a:gd name="connsiteX68" fmla="*/ 1567266 w 1576653"/>
              <a:gd name="connsiteY68" fmla="*/ 2106489 h 4579401"/>
              <a:gd name="connsiteX69" fmla="*/ 1561785 w 1576653"/>
              <a:gd name="connsiteY69" fmla="*/ 2197836 h 4579401"/>
              <a:gd name="connsiteX70" fmla="*/ 1561785 w 1576653"/>
              <a:gd name="connsiteY70" fmla="*/ 2312935 h 4579401"/>
              <a:gd name="connsiteX71" fmla="*/ 1574574 w 1576653"/>
              <a:gd name="connsiteY71" fmla="*/ 2460006 h 4579401"/>
              <a:gd name="connsiteX72" fmla="*/ 1559044 w 1576653"/>
              <a:gd name="connsiteY72" fmla="*/ 2666452 h 4579401"/>
              <a:gd name="connsiteX73" fmla="*/ 1564526 w 1576653"/>
              <a:gd name="connsiteY73" fmla="*/ 2732223 h 4579401"/>
              <a:gd name="connsiteX74" fmla="*/ 1574574 w 1576653"/>
              <a:gd name="connsiteY74" fmla="*/ 2839100 h 4579401"/>
              <a:gd name="connsiteX75" fmla="*/ 1561785 w 1576653"/>
              <a:gd name="connsiteY75" fmla="*/ 2920400 h 4579401"/>
              <a:gd name="connsiteX76" fmla="*/ 1535294 w 1576653"/>
              <a:gd name="connsiteY76" fmla="*/ 3006267 h 4579401"/>
              <a:gd name="connsiteX77" fmla="*/ 1521592 w 1576653"/>
              <a:gd name="connsiteY77" fmla="*/ 3006267 h 4579401"/>
              <a:gd name="connsiteX78" fmla="*/ 1550823 w 1576653"/>
              <a:gd name="connsiteY78" fmla="*/ 3178915 h 4579401"/>
              <a:gd name="connsiteX79" fmla="*/ 1552650 w 1576653"/>
              <a:gd name="connsiteY79" fmla="*/ 3231898 h 4579401"/>
              <a:gd name="connsiteX80" fmla="*/ 1507890 w 1576653"/>
              <a:gd name="connsiteY80" fmla="*/ 3372573 h 4579401"/>
              <a:gd name="connsiteX81" fmla="*/ 1467697 w 1576653"/>
              <a:gd name="connsiteY81" fmla="*/ 3419161 h 4579401"/>
              <a:gd name="connsiteX82" fmla="*/ 1396445 w 1576653"/>
              <a:gd name="connsiteY82" fmla="*/ 3503201 h 4579401"/>
              <a:gd name="connsiteX83" fmla="*/ 1396445 w 1576653"/>
              <a:gd name="connsiteY83" fmla="*/ 3527865 h 4579401"/>
              <a:gd name="connsiteX84" fmla="*/ 1396445 w 1576653"/>
              <a:gd name="connsiteY84" fmla="*/ 3674022 h 4579401"/>
              <a:gd name="connsiteX85" fmla="*/ 1437551 w 1576653"/>
              <a:gd name="connsiteY85" fmla="*/ 3832968 h 4579401"/>
              <a:gd name="connsiteX86" fmla="*/ 1459475 w 1576653"/>
              <a:gd name="connsiteY86" fmla="*/ 4101532 h 4579401"/>
              <a:gd name="connsiteX87" fmla="*/ 1489620 w 1576653"/>
              <a:gd name="connsiteY87" fmla="*/ 4247689 h 4579401"/>
              <a:gd name="connsiteX88" fmla="*/ 1544429 w 1576653"/>
              <a:gd name="connsiteY88" fmla="*/ 4414856 h 4579401"/>
              <a:gd name="connsiteX89" fmla="*/ 1566699 w 1576653"/>
              <a:gd name="connsiteY89" fmla="*/ 4498682 h 4579401"/>
              <a:gd name="connsiteX90" fmla="*/ 1576653 w 1576653"/>
              <a:gd name="connsiteY90" fmla="*/ 4579401 h 4579401"/>
              <a:gd name="connsiteX91" fmla="*/ 1215442 w 1576653"/>
              <a:gd name="connsiteY91" fmla="*/ 4579401 h 4579401"/>
              <a:gd name="connsiteX92" fmla="*/ 1194566 w 1576653"/>
              <a:gd name="connsiteY92" fmla="*/ 4512598 h 4579401"/>
              <a:gd name="connsiteX93" fmla="*/ 1148892 w 1576653"/>
              <a:gd name="connsiteY93" fmla="*/ 4329902 h 4579401"/>
              <a:gd name="connsiteX94" fmla="*/ 1105045 w 1576653"/>
              <a:gd name="connsiteY94" fmla="*/ 4221198 h 4579401"/>
              <a:gd name="connsiteX95" fmla="*/ 1038361 w 1576653"/>
              <a:gd name="connsiteY95" fmla="*/ 4022973 h 4579401"/>
              <a:gd name="connsiteX96" fmla="*/ 1002735 w 1576653"/>
              <a:gd name="connsiteY96" fmla="*/ 3889604 h 4579401"/>
              <a:gd name="connsiteX97" fmla="*/ 935137 w 1576653"/>
              <a:gd name="connsiteY97" fmla="*/ 3709648 h 4579401"/>
              <a:gd name="connsiteX98" fmla="*/ 843789 w 1576653"/>
              <a:gd name="connsiteY98" fmla="*/ 3445652 h 4579401"/>
              <a:gd name="connsiteX99" fmla="*/ 752441 w 1576653"/>
              <a:gd name="connsiteY99" fmla="*/ 3184396 h 4579401"/>
              <a:gd name="connsiteX100" fmla="*/ 728690 w 1576653"/>
              <a:gd name="connsiteY100" fmla="*/ 3330553 h 4579401"/>
              <a:gd name="connsiteX101" fmla="*/ 728690 w 1576653"/>
              <a:gd name="connsiteY101" fmla="*/ 3513250 h 4579401"/>
              <a:gd name="connsiteX102" fmla="*/ 721383 w 1576653"/>
              <a:gd name="connsiteY102" fmla="*/ 3704167 h 4579401"/>
              <a:gd name="connsiteX103" fmla="*/ 712248 w 1576653"/>
              <a:gd name="connsiteY103" fmla="*/ 4022973 h 4579401"/>
              <a:gd name="connsiteX104" fmla="*/ 701286 w 1576653"/>
              <a:gd name="connsiteY104" fmla="*/ 4192880 h 4579401"/>
              <a:gd name="connsiteX105" fmla="*/ 713161 w 1576653"/>
              <a:gd name="connsiteY105" fmla="*/ 4325335 h 4579401"/>
              <a:gd name="connsiteX106" fmla="*/ 719556 w 1576653"/>
              <a:gd name="connsiteY106" fmla="*/ 4496156 h 4579401"/>
              <a:gd name="connsiteX107" fmla="*/ 721953 w 1576653"/>
              <a:gd name="connsiteY107" fmla="*/ 4576200 h 4579401"/>
              <a:gd name="connsiteX108" fmla="*/ 721967 w 1576653"/>
              <a:gd name="connsiteY108" fmla="*/ 4579401 h 4579401"/>
              <a:gd name="connsiteX109" fmla="*/ 368715 w 1576653"/>
              <a:gd name="connsiteY109" fmla="*/ 4579401 h 4579401"/>
              <a:gd name="connsiteX110" fmla="*/ 357360 w 1576653"/>
              <a:gd name="connsiteY110" fmla="*/ 4541716 h 4579401"/>
              <a:gd name="connsiteX111" fmla="*/ 344114 w 1576653"/>
              <a:gd name="connsiteY111" fmla="*/ 4494329 h 4579401"/>
              <a:gd name="connsiteX112" fmla="*/ 335893 w 1576653"/>
              <a:gd name="connsiteY112" fmla="*/ 4389278 h 4579401"/>
              <a:gd name="connsiteX113" fmla="*/ 320364 w 1576653"/>
              <a:gd name="connsiteY113" fmla="*/ 4315286 h 4579401"/>
              <a:gd name="connsiteX114" fmla="*/ 337721 w 1576653"/>
              <a:gd name="connsiteY114" fmla="*/ 4245861 h 4579401"/>
              <a:gd name="connsiteX115" fmla="*/ 344114 w 1576653"/>
              <a:gd name="connsiteY115" fmla="*/ 4169129 h 4579401"/>
              <a:gd name="connsiteX116" fmla="*/ 333153 w 1576653"/>
              <a:gd name="connsiteY116" fmla="*/ 4069559 h 4579401"/>
              <a:gd name="connsiteX117" fmla="*/ 315797 w 1576653"/>
              <a:gd name="connsiteY117" fmla="*/ 3958115 h 4579401"/>
              <a:gd name="connsiteX118" fmla="*/ 304835 w 1576653"/>
              <a:gd name="connsiteY118" fmla="*/ 3879556 h 4579401"/>
              <a:gd name="connsiteX119" fmla="*/ 290219 w 1576653"/>
              <a:gd name="connsiteY119" fmla="*/ 3761716 h 4579401"/>
              <a:gd name="connsiteX120" fmla="*/ 270123 w 1576653"/>
              <a:gd name="connsiteY120" fmla="*/ 3642050 h 4579401"/>
              <a:gd name="connsiteX121" fmla="*/ 237237 w 1576653"/>
              <a:gd name="connsiteY121" fmla="*/ 3530605 h 4579401"/>
              <a:gd name="connsiteX122" fmla="*/ 229930 w 1576653"/>
              <a:gd name="connsiteY122" fmla="*/ 3505028 h 4579401"/>
              <a:gd name="connsiteX123" fmla="*/ 156851 w 1576653"/>
              <a:gd name="connsiteY123" fmla="*/ 3464835 h 4579401"/>
              <a:gd name="connsiteX124" fmla="*/ 107523 w 1576653"/>
              <a:gd name="connsiteY124" fmla="*/ 3404545 h 4579401"/>
              <a:gd name="connsiteX125" fmla="*/ 74638 w 1576653"/>
              <a:gd name="connsiteY125" fmla="*/ 3353390 h 4579401"/>
              <a:gd name="connsiteX126" fmla="*/ 47233 w 1576653"/>
              <a:gd name="connsiteY126" fmla="*/ 3262042 h 4579401"/>
              <a:gd name="connsiteX127" fmla="*/ 28050 w 1576653"/>
              <a:gd name="connsiteY127" fmla="*/ 3105837 h 4579401"/>
              <a:gd name="connsiteX128" fmla="*/ 3386 w 1576653"/>
              <a:gd name="connsiteY128" fmla="*/ 3095789 h 4579401"/>
              <a:gd name="connsiteX129" fmla="*/ 3386 w 1576653"/>
              <a:gd name="connsiteY129" fmla="*/ 3014489 h 4579401"/>
              <a:gd name="connsiteX130" fmla="*/ 8867 w 1576653"/>
              <a:gd name="connsiteY130" fmla="*/ 2748665 h 4579401"/>
              <a:gd name="connsiteX131" fmla="*/ 21656 w 1576653"/>
              <a:gd name="connsiteY131" fmla="*/ 2539478 h 4579401"/>
              <a:gd name="connsiteX132" fmla="*/ 61849 w 1576653"/>
              <a:gd name="connsiteY132" fmla="*/ 2275482 h 4579401"/>
              <a:gd name="connsiteX133" fmla="*/ 61849 w 1576653"/>
              <a:gd name="connsiteY133" fmla="*/ 2231635 h 4579401"/>
              <a:gd name="connsiteX134" fmla="*/ 61849 w 1576653"/>
              <a:gd name="connsiteY134" fmla="*/ 2184134 h 4579401"/>
              <a:gd name="connsiteX135" fmla="*/ 45406 w 1576653"/>
              <a:gd name="connsiteY135" fmla="*/ 2136633 h 4579401"/>
              <a:gd name="connsiteX136" fmla="*/ 61849 w 1576653"/>
              <a:gd name="connsiteY136" fmla="*/ 2069035 h 4579401"/>
              <a:gd name="connsiteX137" fmla="*/ 56368 w 1576653"/>
              <a:gd name="connsiteY137" fmla="*/ 1984996 h 4579401"/>
              <a:gd name="connsiteX138" fmla="*/ 56368 w 1576653"/>
              <a:gd name="connsiteY138" fmla="*/ 1802299 h 4579401"/>
              <a:gd name="connsiteX139" fmla="*/ 81945 w 1576653"/>
              <a:gd name="connsiteY139" fmla="*/ 1552919 h 4579401"/>
              <a:gd name="connsiteX140" fmla="*/ 101128 w 1576653"/>
              <a:gd name="connsiteY140" fmla="*/ 1395800 h 4579401"/>
              <a:gd name="connsiteX141" fmla="*/ 127620 w 1576653"/>
              <a:gd name="connsiteY141" fmla="*/ 1266999 h 4579401"/>
              <a:gd name="connsiteX142" fmla="*/ 291133 w 1576653"/>
              <a:gd name="connsiteY142" fmla="*/ 1119015 h 4579401"/>
              <a:gd name="connsiteX143" fmla="*/ 230843 w 1576653"/>
              <a:gd name="connsiteY143" fmla="*/ 1127237 h 4579401"/>
              <a:gd name="connsiteX144" fmla="*/ 334066 w 1576653"/>
              <a:gd name="connsiteY144" fmla="*/ 1035888 h 4579401"/>
              <a:gd name="connsiteX145" fmla="*/ 242718 w 1576653"/>
              <a:gd name="connsiteY145" fmla="*/ 1055985 h 4579401"/>
              <a:gd name="connsiteX146" fmla="*/ 355990 w 1576653"/>
              <a:gd name="connsiteY146" fmla="*/ 997521 h 4579401"/>
              <a:gd name="connsiteX147" fmla="*/ 447338 w 1576653"/>
              <a:gd name="connsiteY147" fmla="*/ 913482 h 4579401"/>
              <a:gd name="connsiteX148" fmla="*/ 483877 w 1576653"/>
              <a:gd name="connsiteY148" fmla="*/ 748141 h 4579401"/>
              <a:gd name="connsiteX149" fmla="*/ 515849 w 1576653"/>
              <a:gd name="connsiteY149" fmla="*/ 449433 h 4579401"/>
              <a:gd name="connsiteX150" fmla="*/ 698546 w 1576653"/>
              <a:gd name="connsiteY150" fmla="*/ 84040 h 4579401"/>
              <a:gd name="connsiteX151" fmla="*/ 830087 w 1576653"/>
              <a:gd name="connsiteY151" fmla="*/ 40193 h 4579401"/>
              <a:gd name="connsiteX152" fmla="*/ 978070 w 1576653"/>
              <a:gd name="connsiteY152" fmla="*/ 0 h 457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576653" h="4579401">
                <a:moveTo>
                  <a:pt x="172380" y="3388102"/>
                </a:moveTo>
                <a:cubicBezTo>
                  <a:pt x="171211" y="3401430"/>
                  <a:pt x="174076" y="3414794"/>
                  <a:pt x="180601" y="3426469"/>
                </a:cubicBezTo>
                <a:cubicBezTo>
                  <a:pt x="194626" y="3443259"/>
                  <a:pt x="210921" y="3458021"/>
                  <a:pt x="229016" y="3470316"/>
                </a:cubicBezTo>
                <a:cubicBezTo>
                  <a:pt x="229016" y="3461181"/>
                  <a:pt x="236324" y="3443825"/>
                  <a:pt x="229016" y="3441998"/>
                </a:cubicBezTo>
                <a:cubicBezTo>
                  <a:pt x="221708" y="3440171"/>
                  <a:pt x="214400" y="3430122"/>
                  <a:pt x="208006" y="3421901"/>
                </a:cubicBezTo>
                <a:cubicBezTo>
                  <a:pt x="196799" y="3409953"/>
                  <a:pt x="184903" y="3398663"/>
                  <a:pt x="172380" y="3388102"/>
                </a:cubicBezTo>
                <a:close/>
                <a:moveTo>
                  <a:pt x="1422251" y="3181428"/>
                </a:moveTo>
                <a:cubicBezTo>
                  <a:pt x="1416542" y="3178916"/>
                  <a:pt x="1409234" y="3178916"/>
                  <a:pt x="1403753" y="3184396"/>
                </a:cubicBezTo>
                <a:cubicBezTo>
                  <a:pt x="1395057" y="3216524"/>
                  <a:pt x="1392882" y="3250066"/>
                  <a:pt x="1397358" y="3283052"/>
                </a:cubicBezTo>
                <a:cubicBezTo>
                  <a:pt x="1397094" y="3304774"/>
                  <a:pt x="1392435" y="3326214"/>
                  <a:pt x="1383656" y="3346082"/>
                </a:cubicBezTo>
                <a:cubicBezTo>
                  <a:pt x="1384104" y="3349718"/>
                  <a:pt x="1384104" y="3353409"/>
                  <a:pt x="1383656" y="3357044"/>
                </a:cubicBezTo>
                <a:lnTo>
                  <a:pt x="1403753" y="3332380"/>
                </a:lnTo>
                <a:cubicBezTo>
                  <a:pt x="1412166" y="3315618"/>
                  <a:pt x="1416834" y="3297230"/>
                  <a:pt x="1417455" y="3278485"/>
                </a:cubicBezTo>
                <a:cubicBezTo>
                  <a:pt x="1419282" y="3261129"/>
                  <a:pt x="1429330" y="3202666"/>
                  <a:pt x="1431157" y="3193531"/>
                </a:cubicBezTo>
                <a:cubicBezTo>
                  <a:pt x="1432071" y="3188964"/>
                  <a:pt x="1427960" y="3183940"/>
                  <a:pt x="1422251" y="3181428"/>
                </a:cubicBezTo>
                <a:close/>
                <a:moveTo>
                  <a:pt x="1319713" y="2183221"/>
                </a:moveTo>
                <a:lnTo>
                  <a:pt x="1312405" y="2214279"/>
                </a:lnTo>
                <a:cubicBezTo>
                  <a:pt x="1306924" y="2247165"/>
                  <a:pt x="1306924" y="2485583"/>
                  <a:pt x="1306924" y="2521209"/>
                </a:cubicBezTo>
                <a:cubicBezTo>
                  <a:pt x="1340722" y="2566883"/>
                  <a:pt x="1332501" y="2768762"/>
                  <a:pt x="1340722" y="2810783"/>
                </a:cubicBezTo>
                <a:cubicBezTo>
                  <a:pt x="1348944" y="2852803"/>
                  <a:pt x="1336156" y="2890255"/>
                  <a:pt x="1340722" y="2926794"/>
                </a:cubicBezTo>
                <a:cubicBezTo>
                  <a:pt x="1345290" y="2963334"/>
                  <a:pt x="1354425" y="3005354"/>
                  <a:pt x="1354425" y="3023623"/>
                </a:cubicBezTo>
                <a:cubicBezTo>
                  <a:pt x="1365286" y="3005263"/>
                  <a:pt x="1379554" y="2989149"/>
                  <a:pt x="1396445" y="2976123"/>
                </a:cubicBezTo>
                <a:lnTo>
                  <a:pt x="1389137" y="2976123"/>
                </a:lnTo>
                <a:lnTo>
                  <a:pt x="1378176" y="2952372"/>
                </a:lnTo>
                <a:cubicBezTo>
                  <a:pt x="1389849" y="2923433"/>
                  <a:pt x="1393632" y="2891909"/>
                  <a:pt x="1389137" y="2861024"/>
                </a:cubicBezTo>
                <a:cubicBezTo>
                  <a:pt x="1387612" y="2833948"/>
                  <a:pt x="1387612" y="2806800"/>
                  <a:pt x="1389137" y="2779724"/>
                </a:cubicBezTo>
                <a:cubicBezTo>
                  <a:pt x="1394280" y="2737996"/>
                  <a:pt x="1392426" y="2695702"/>
                  <a:pt x="1383656" y="2654577"/>
                </a:cubicBezTo>
                <a:cubicBezTo>
                  <a:pt x="1376531" y="2636600"/>
                  <a:pt x="1371324" y="2617928"/>
                  <a:pt x="1368127" y="2598855"/>
                </a:cubicBezTo>
                <a:cubicBezTo>
                  <a:pt x="1360116" y="2589501"/>
                  <a:pt x="1358006" y="2576457"/>
                  <a:pt x="1362646" y="2565056"/>
                </a:cubicBezTo>
                <a:lnTo>
                  <a:pt x="1362646" y="2537652"/>
                </a:lnTo>
                <a:cubicBezTo>
                  <a:pt x="1362820" y="2505405"/>
                  <a:pt x="1359450" y="2473242"/>
                  <a:pt x="1352598" y="2441736"/>
                </a:cubicBezTo>
                <a:cubicBezTo>
                  <a:pt x="1346258" y="2429349"/>
                  <a:pt x="1344322" y="2415172"/>
                  <a:pt x="1347117" y="2401543"/>
                </a:cubicBezTo>
                <a:cubicBezTo>
                  <a:pt x="1345172" y="2379957"/>
                  <a:pt x="1347656" y="2358189"/>
                  <a:pt x="1354425" y="2337599"/>
                </a:cubicBezTo>
                <a:cubicBezTo>
                  <a:pt x="1351684" y="2315676"/>
                  <a:pt x="1340722" y="2299233"/>
                  <a:pt x="1340722" y="2274569"/>
                </a:cubicBezTo>
                <a:cubicBezTo>
                  <a:pt x="1336302" y="2243584"/>
                  <a:pt x="1329277" y="2213027"/>
                  <a:pt x="1319713" y="2183221"/>
                </a:cubicBezTo>
                <a:close/>
                <a:moveTo>
                  <a:pt x="349596" y="1756624"/>
                </a:moveTo>
                <a:lnTo>
                  <a:pt x="342287" y="1847973"/>
                </a:lnTo>
                <a:lnTo>
                  <a:pt x="328586" y="1946629"/>
                </a:lnTo>
                <a:lnTo>
                  <a:pt x="328586" y="2009659"/>
                </a:lnTo>
                <a:lnTo>
                  <a:pt x="323104" y="2084565"/>
                </a:lnTo>
                <a:lnTo>
                  <a:pt x="289306" y="2157643"/>
                </a:lnTo>
                <a:lnTo>
                  <a:pt x="281085" y="2270002"/>
                </a:lnTo>
                <a:cubicBezTo>
                  <a:pt x="270007" y="2299151"/>
                  <a:pt x="264731" y="2330182"/>
                  <a:pt x="265555" y="2361350"/>
                </a:cubicBezTo>
                <a:cubicBezTo>
                  <a:pt x="268296" y="2376879"/>
                  <a:pt x="266240" y="2386699"/>
                  <a:pt x="263500" y="2396519"/>
                </a:cubicBezTo>
                <a:lnTo>
                  <a:pt x="261079" y="2410327"/>
                </a:lnTo>
                <a:lnTo>
                  <a:pt x="247286" y="2438082"/>
                </a:lnTo>
                <a:lnTo>
                  <a:pt x="257334" y="2431688"/>
                </a:lnTo>
                <a:lnTo>
                  <a:pt x="261079" y="2410327"/>
                </a:lnTo>
                <a:lnTo>
                  <a:pt x="265898" y="2400630"/>
                </a:lnTo>
                <a:cubicBezTo>
                  <a:pt x="270351" y="2392180"/>
                  <a:pt x="272863" y="2387840"/>
                  <a:pt x="272863" y="2387840"/>
                </a:cubicBezTo>
                <a:lnTo>
                  <a:pt x="278344" y="2387840"/>
                </a:lnTo>
                <a:cubicBezTo>
                  <a:pt x="285704" y="2373928"/>
                  <a:pt x="295620" y="2361532"/>
                  <a:pt x="307575" y="2351301"/>
                </a:cubicBezTo>
                <a:cubicBezTo>
                  <a:pt x="334066" y="2327551"/>
                  <a:pt x="320364" y="2334859"/>
                  <a:pt x="315797" y="2282790"/>
                </a:cubicBezTo>
                <a:cubicBezTo>
                  <a:pt x="319883" y="2238897"/>
                  <a:pt x="338162" y="2197526"/>
                  <a:pt x="367865" y="2164951"/>
                </a:cubicBezTo>
                <a:cubicBezTo>
                  <a:pt x="377688" y="2146106"/>
                  <a:pt x="392150" y="2130074"/>
                  <a:pt x="409885" y="2118364"/>
                </a:cubicBezTo>
                <a:cubicBezTo>
                  <a:pt x="440943" y="2094613"/>
                  <a:pt x="417193" y="2055333"/>
                  <a:pt x="417193" y="2055333"/>
                </a:cubicBezTo>
                <a:cubicBezTo>
                  <a:pt x="417193" y="2055333"/>
                  <a:pt x="417193" y="2016054"/>
                  <a:pt x="417193" y="1984996"/>
                </a:cubicBezTo>
                <a:cubicBezTo>
                  <a:pt x="416970" y="1935037"/>
                  <a:pt x="408957" y="1885417"/>
                  <a:pt x="393443" y="1837925"/>
                </a:cubicBezTo>
                <a:cubicBezTo>
                  <a:pt x="379741" y="1809607"/>
                  <a:pt x="355076" y="1765760"/>
                  <a:pt x="349596" y="1756624"/>
                </a:cubicBezTo>
                <a:close/>
                <a:moveTo>
                  <a:pt x="978070" y="0"/>
                </a:moveTo>
                <a:cubicBezTo>
                  <a:pt x="1136103" y="0"/>
                  <a:pt x="1237500" y="428423"/>
                  <a:pt x="1262163" y="547175"/>
                </a:cubicBezTo>
                <a:cubicBezTo>
                  <a:pt x="1270686" y="690465"/>
                  <a:pt x="1270686" y="834136"/>
                  <a:pt x="1262163" y="977425"/>
                </a:cubicBezTo>
                <a:cubicBezTo>
                  <a:pt x="1265817" y="1037715"/>
                  <a:pt x="1400099" y="1037715"/>
                  <a:pt x="1400099" y="1037715"/>
                </a:cubicBezTo>
                <a:cubicBezTo>
                  <a:pt x="1383199" y="1049718"/>
                  <a:pt x="1363249" y="1056688"/>
                  <a:pt x="1342550" y="1057812"/>
                </a:cubicBezTo>
                <a:cubicBezTo>
                  <a:pt x="1387118" y="1071806"/>
                  <a:pt x="1427367" y="1096964"/>
                  <a:pt x="1459475" y="1130890"/>
                </a:cubicBezTo>
                <a:cubicBezTo>
                  <a:pt x="1487337" y="1188293"/>
                  <a:pt x="1504958" y="1250118"/>
                  <a:pt x="1511544" y="1313587"/>
                </a:cubicBezTo>
                <a:cubicBezTo>
                  <a:pt x="1519765" y="1344645"/>
                  <a:pt x="1530727" y="1635131"/>
                  <a:pt x="1540775" y="1716432"/>
                </a:cubicBezTo>
                <a:cubicBezTo>
                  <a:pt x="1550823" y="1797732"/>
                  <a:pt x="1559044" y="2036150"/>
                  <a:pt x="1559044" y="2036150"/>
                </a:cubicBezTo>
                <a:lnTo>
                  <a:pt x="1567266" y="2106489"/>
                </a:lnTo>
                <a:cubicBezTo>
                  <a:pt x="1569870" y="2137044"/>
                  <a:pt x="1568025" y="2167810"/>
                  <a:pt x="1561785" y="2197836"/>
                </a:cubicBezTo>
                <a:cubicBezTo>
                  <a:pt x="1555829" y="2235975"/>
                  <a:pt x="1555829" y="2274797"/>
                  <a:pt x="1561785" y="2312935"/>
                </a:cubicBezTo>
                <a:cubicBezTo>
                  <a:pt x="1561785" y="2312935"/>
                  <a:pt x="1574574" y="2405197"/>
                  <a:pt x="1574574" y="2460006"/>
                </a:cubicBezTo>
                <a:cubicBezTo>
                  <a:pt x="1579004" y="2529210"/>
                  <a:pt x="1573779" y="2598690"/>
                  <a:pt x="1559044" y="2666452"/>
                </a:cubicBezTo>
                <a:cubicBezTo>
                  <a:pt x="1543516" y="2708473"/>
                  <a:pt x="1561785" y="2685635"/>
                  <a:pt x="1564526" y="2732223"/>
                </a:cubicBezTo>
                <a:cubicBezTo>
                  <a:pt x="1567266" y="2778811"/>
                  <a:pt x="1574574" y="2839100"/>
                  <a:pt x="1574574" y="2839100"/>
                </a:cubicBezTo>
                <a:cubicBezTo>
                  <a:pt x="1566015" y="2865345"/>
                  <a:pt x="1561694" y="2892795"/>
                  <a:pt x="1561785" y="2920400"/>
                </a:cubicBezTo>
                <a:cubicBezTo>
                  <a:pt x="1559520" y="2950646"/>
                  <a:pt x="1550467" y="2979996"/>
                  <a:pt x="1535294" y="3006267"/>
                </a:cubicBezTo>
                <a:cubicBezTo>
                  <a:pt x="1530799" y="3007428"/>
                  <a:pt x="1526087" y="3007428"/>
                  <a:pt x="1521592" y="3006267"/>
                </a:cubicBezTo>
                <a:cubicBezTo>
                  <a:pt x="1523419" y="3026364"/>
                  <a:pt x="1550823" y="3178915"/>
                  <a:pt x="1550823" y="3178915"/>
                </a:cubicBezTo>
                <a:cubicBezTo>
                  <a:pt x="1548238" y="3196546"/>
                  <a:pt x="1548860" y="3214486"/>
                  <a:pt x="1552650" y="3231898"/>
                </a:cubicBezTo>
                <a:cubicBezTo>
                  <a:pt x="1544429" y="3280659"/>
                  <a:pt x="1529357" y="3328023"/>
                  <a:pt x="1507890" y="3372573"/>
                </a:cubicBezTo>
                <a:cubicBezTo>
                  <a:pt x="1498755" y="3388102"/>
                  <a:pt x="1478659" y="3397237"/>
                  <a:pt x="1467697" y="3419161"/>
                </a:cubicBezTo>
                <a:cubicBezTo>
                  <a:pt x="1449180" y="3451215"/>
                  <a:pt x="1425046" y="3479688"/>
                  <a:pt x="1396445" y="3503201"/>
                </a:cubicBezTo>
                <a:cubicBezTo>
                  <a:pt x="1395887" y="3511413"/>
                  <a:pt x="1395887" y="3519653"/>
                  <a:pt x="1396445" y="3527865"/>
                </a:cubicBezTo>
                <a:cubicBezTo>
                  <a:pt x="1399048" y="3576554"/>
                  <a:pt x="1399048" y="3625334"/>
                  <a:pt x="1396445" y="3674022"/>
                </a:cubicBezTo>
                <a:cubicBezTo>
                  <a:pt x="1407069" y="3727753"/>
                  <a:pt x="1420798" y="3780827"/>
                  <a:pt x="1437551" y="3832968"/>
                </a:cubicBezTo>
                <a:cubicBezTo>
                  <a:pt x="1454908" y="3876815"/>
                  <a:pt x="1446687" y="4054031"/>
                  <a:pt x="1459475" y="4101532"/>
                </a:cubicBezTo>
                <a:cubicBezTo>
                  <a:pt x="1472264" y="4149032"/>
                  <a:pt x="1478659" y="4226679"/>
                  <a:pt x="1489620" y="4247689"/>
                </a:cubicBezTo>
                <a:cubicBezTo>
                  <a:pt x="1500582" y="4268699"/>
                  <a:pt x="1522506" y="4349999"/>
                  <a:pt x="1544429" y="4414856"/>
                </a:cubicBezTo>
                <a:cubicBezTo>
                  <a:pt x="1553770" y="4442288"/>
                  <a:pt x="1561205" y="4470297"/>
                  <a:pt x="1566699" y="4498682"/>
                </a:cubicBezTo>
                <a:lnTo>
                  <a:pt x="1576653" y="4579401"/>
                </a:lnTo>
                <a:lnTo>
                  <a:pt x="1215442" y="4579401"/>
                </a:lnTo>
                <a:lnTo>
                  <a:pt x="1194566" y="4512598"/>
                </a:lnTo>
                <a:cubicBezTo>
                  <a:pt x="1174204" y="4453103"/>
                  <a:pt x="1158921" y="4391982"/>
                  <a:pt x="1148892" y="4329902"/>
                </a:cubicBezTo>
                <a:cubicBezTo>
                  <a:pt x="1136815" y="4292696"/>
                  <a:pt x="1122163" y="4256376"/>
                  <a:pt x="1105045" y="4221198"/>
                </a:cubicBezTo>
                <a:cubicBezTo>
                  <a:pt x="1084035" y="4180091"/>
                  <a:pt x="1052063" y="4055858"/>
                  <a:pt x="1038361" y="4022973"/>
                </a:cubicBezTo>
                <a:cubicBezTo>
                  <a:pt x="1024658" y="3990087"/>
                  <a:pt x="1013696" y="3924316"/>
                  <a:pt x="1002735" y="3889604"/>
                </a:cubicBezTo>
                <a:cubicBezTo>
                  <a:pt x="983606" y="3828392"/>
                  <a:pt x="961034" y="3768312"/>
                  <a:pt x="935137" y="3709648"/>
                </a:cubicBezTo>
                <a:cubicBezTo>
                  <a:pt x="909560" y="3665801"/>
                  <a:pt x="864799" y="3499547"/>
                  <a:pt x="843789" y="3445652"/>
                </a:cubicBezTo>
                <a:cubicBezTo>
                  <a:pt x="822778" y="3391757"/>
                  <a:pt x="752441" y="3184396"/>
                  <a:pt x="752441" y="3184396"/>
                </a:cubicBezTo>
                <a:cubicBezTo>
                  <a:pt x="752441" y="3184396"/>
                  <a:pt x="728690" y="3275744"/>
                  <a:pt x="728690" y="3330553"/>
                </a:cubicBezTo>
                <a:cubicBezTo>
                  <a:pt x="723933" y="3391354"/>
                  <a:pt x="723933" y="3452439"/>
                  <a:pt x="728690" y="3513250"/>
                </a:cubicBezTo>
                <a:cubicBezTo>
                  <a:pt x="728690" y="3562577"/>
                  <a:pt x="714988" y="3661234"/>
                  <a:pt x="721383" y="3704167"/>
                </a:cubicBezTo>
                <a:cubicBezTo>
                  <a:pt x="725034" y="3810524"/>
                  <a:pt x="721984" y="3917000"/>
                  <a:pt x="712248" y="4022973"/>
                </a:cubicBezTo>
                <a:cubicBezTo>
                  <a:pt x="701286" y="4076868"/>
                  <a:pt x="701286" y="4192880"/>
                  <a:pt x="701286" y="4192880"/>
                </a:cubicBezTo>
                <a:cubicBezTo>
                  <a:pt x="694949" y="4237358"/>
                  <a:pt x="699014" y="4282694"/>
                  <a:pt x="713161" y="4325335"/>
                </a:cubicBezTo>
                <a:cubicBezTo>
                  <a:pt x="726745" y="4381267"/>
                  <a:pt x="728920" y="4439365"/>
                  <a:pt x="719556" y="4496156"/>
                </a:cubicBezTo>
                <a:cubicBezTo>
                  <a:pt x="719556" y="4496156"/>
                  <a:pt x="721154" y="4531554"/>
                  <a:pt x="721953" y="4576200"/>
                </a:cubicBezTo>
                <a:lnTo>
                  <a:pt x="721967" y="4579401"/>
                </a:lnTo>
                <a:lnTo>
                  <a:pt x="368715" y="4579401"/>
                </a:lnTo>
                <a:lnTo>
                  <a:pt x="357360" y="4541716"/>
                </a:lnTo>
                <a:cubicBezTo>
                  <a:pt x="353021" y="4529269"/>
                  <a:pt x="348682" y="4516252"/>
                  <a:pt x="344114" y="4494329"/>
                </a:cubicBezTo>
                <a:cubicBezTo>
                  <a:pt x="337043" y="4459790"/>
                  <a:pt x="334282" y="4424502"/>
                  <a:pt x="335893" y="4389278"/>
                </a:cubicBezTo>
                <a:cubicBezTo>
                  <a:pt x="337210" y="4363682"/>
                  <a:pt x="331860" y="4338187"/>
                  <a:pt x="320364" y="4315286"/>
                </a:cubicBezTo>
                <a:cubicBezTo>
                  <a:pt x="327697" y="4292558"/>
                  <a:pt x="333496" y="4269365"/>
                  <a:pt x="337721" y="4245861"/>
                </a:cubicBezTo>
                <a:cubicBezTo>
                  <a:pt x="344114" y="4215717"/>
                  <a:pt x="359644" y="4195620"/>
                  <a:pt x="344114" y="4169129"/>
                </a:cubicBezTo>
                <a:cubicBezTo>
                  <a:pt x="333958" y="4136984"/>
                  <a:pt x="330232" y="4103148"/>
                  <a:pt x="333153" y="4069559"/>
                </a:cubicBezTo>
                <a:lnTo>
                  <a:pt x="315797" y="3958115"/>
                </a:lnTo>
                <a:cubicBezTo>
                  <a:pt x="308005" y="3932674"/>
                  <a:pt x="304305" y="3906157"/>
                  <a:pt x="304835" y="3879556"/>
                </a:cubicBezTo>
                <a:cubicBezTo>
                  <a:pt x="301988" y="3840047"/>
                  <a:pt x="297110" y="3800722"/>
                  <a:pt x="290219" y="3761716"/>
                </a:cubicBezTo>
                <a:cubicBezTo>
                  <a:pt x="290236" y="3720985"/>
                  <a:pt x="283444" y="3680545"/>
                  <a:pt x="270123" y="3642050"/>
                </a:cubicBezTo>
                <a:cubicBezTo>
                  <a:pt x="254593" y="3615560"/>
                  <a:pt x="259161" y="3579020"/>
                  <a:pt x="237237" y="3530605"/>
                </a:cubicBezTo>
                <a:cubicBezTo>
                  <a:pt x="233668" y="3522448"/>
                  <a:pt x="231210" y="3513843"/>
                  <a:pt x="229930" y="3505028"/>
                </a:cubicBezTo>
                <a:cubicBezTo>
                  <a:pt x="202183" y="3499008"/>
                  <a:pt x="176790" y="3485050"/>
                  <a:pt x="156851" y="3464835"/>
                </a:cubicBezTo>
                <a:cubicBezTo>
                  <a:pt x="143148" y="3449305"/>
                  <a:pt x="120312" y="3421901"/>
                  <a:pt x="107523" y="3404545"/>
                </a:cubicBezTo>
                <a:cubicBezTo>
                  <a:pt x="94734" y="3387189"/>
                  <a:pt x="92907" y="3357958"/>
                  <a:pt x="74638" y="3353390"/>
                </a:cubicBezTo>
                <a:cubicBezTo>
                  <a:pt x="56368" y="3348823"/>
                  <a:pt x="50887" y="3293101"/>
                  <a:pt x="47233" y="3262042"/>
                </a:cubicBezTo>
                <a:cubicBezTo>
                  <a:pt x="43580" y="3230983"/>
                  <a:pt x="28050" y="3121366"/>
                  <a:pt x="28050" y="3105837"/>
                </a:cubicBezTo>
                <a:lnTo>
                  <a:pt x="3386" y="3095789"/>
                </a:lnTo>
                <a:cubicBezTo>
                  <a:pt x="3386" y="3095789"/>
                  <a:pt x="19829" y="3084827"/>
                  <a:pt x="3386" y="3014489"/>
                </a:cubicBezTo>
                <a:cubicBezTo>
                  <a:pt x="-2527" y="2925890"/>
                  <a:pt x="-693" y="2836944"/>
                  <a:pt x="8867" y="2748665"/>
                </a:cubicBezTo>
                <a:cubicBezTo>
                  <a:pt x="8867" y="2680155"/>
                  <a:pt x="21656" y="2550440"/>
                  <a:pt x="21656" y="2539478"/>
                </a:cubicBezTo>
                <a:cubicBezTo>
                  <a:pt x="21656" y="2528516"/>
                  <a:pt x="67329" y="2296492"/>
                  <a:pt x="61849" y="2275482"/>
                </a:cubicBezTo>
                <a:cubicBezTo>
                  <a:pt x="56368" y="2254472"/>
                  <a:pt x="67329" y="2245338"/>
                  <a:pt x="61849" y="2231635"/>
                </a:cubicBezTo>
                <a:cubicBezTo>
                  <a:pt x="56368" y="2217933"/>
                  <a:pt x="71897" y="2210625"/>
                  <a:pt x="61849" y="2184134"/>
                </a:cubicBezTo>
                <a:cubicBezTo>
                  <a:pt x="57266" y="2168002"/>
                  <a:pt x="51776" y="2152144"/>
                  <a:pt x="45406" y="2136633"/>
                </a:cubicBezTo>
                <a:cubicBezTo>
                  <a:pt x="40839" y="2132066"/>
                  <a:pt x="36271" y="2102835"/>
                  <a:pt x="61849" y="2069035"/>
                </a:cubicBezTo>
                <a:cubicBezTo>
                  <a:pt x="87427" y="2035237"/>
                  <a:pt x="61849" y="2027016"/>
                  <a:pt x="56368" y="1984996"/>
                </a:cubicBezTo>
                <a:cubicBezTo>
                  <a:pt x="50887" y="1942976"/>
                  <a:pt x="56368" y="1875378"/>
                  <a:pt x="56368" y="1802299"/>
                </a:cubicBezTo>
                <a:cubicBezTo>
                  <a:pt x="60118" y="1718752"/>
                  <a:pt x="68658" y="1635488"/>
                  <a:pt x="81945" y="1552919"/>
                </a:cubicBezTo>
                <a:cubicBezTo>
                  <a:pt x="78714" y="1499818"/>
                  <a:pt x="85215" y="1446571"/>
                  <a:pt x="101128" y="1395800"/>
                </a:cubicBezTo>
                <a:cubicBezTo>
                  <a:pt x="115831" y="1354282"/>
                  <a:pt x="124745" y="1310947"/>
                  <a:pt x="127620" y="1266999"/>
                </a:cubicBezTo>
                <a:cubicBezTo>
                  <a:pt x="135841" y="1229546"/>
                  <a:pt x="220794" y="1160122"/>
                  <a:pt x="291133" y="1119015"/>
                </a:cubicBezTo>
                <a:cubicBezTo>
                  <a:pt x="271759" y="1125637"/>
                  <a:pt x="251282" y="1128423"/>
                  <a:pt x="230843" y="1127237"/>
                </a:cubicBezTo>
                <a:cubicBezTo>
                  <a:pt x="296613" y="1119015"/>
                  <a:pt x="334066" y="1035888"/>
                  <a:pt x="334066" y="1035888"/>
                </a:cubicBezTo>
                <a:cubicBezTo>
                  <a:pt x="276517" y="1091611"/>
                  <a:pt x="242718" y="1055985"/>
                  <a:pt x="242718" y="1055985"/>
                </a:cubicBezTo>
                <a:cubicBezTo>
                  <a:pt x="285651" y="1075168"/>
                  <a:pt x="317624" y="1022186"/>
                  <a:pt x="355990" y="997521"/>
                </a:cubicBezTo>
                <a:cubicBezTo>
                  <a:pt x="391009" y="974923"/>
                  <a:pt x="421905" y="946504"/>
                  <a:pt x="447338" y="913482"/>
                </a:cubicBezTo>
                <a:cubicBezTo>
                  <a:pt x="479912" y="864939"/>
                  <a:pt x="492961" y="805890"/>
                  <a:pt x="483877" y="748141"/>
                </a:cubicBezTo>
                <a:cubicBezTo>
                  <a:pt x="487735" y="647961"/>
                  <a:pt x="498418" y="548160"/>
                  <a:pt x="515849" y="449433"/>
                </a:cubicBezTo>
                <a:cubicBezTo>
                  <a:pt x="549802" y="315930"/>
                  <a:pt x="612114" y="191305"/>
                  <a:pt x="698546" y="84040"/>
                </a:cubicBezTo>
                <a:cubicBezTo>
                  <a:pt x="729090" y="43605"/>
                  <a:pt x="781390" y="26172"/>
                  <a:pt x="830087" y="40193"/>
                </a:cubicBezTo>
                <a:cubicBezTo>
                  <a:pt x="838308" y="42020"/>
                  <a:pt x="820039" y="0"/>
                  <a:pt x="978070" y="0"/>
                </a:cubicBezTo>
                <a:close/>
              </a:path>
            </a:pathLst>
          </a:custGeom>
          <a:gradFill flip="none" rotWithShape="1">
            <a:gsLst>
              <a:gs pos="32000">
                <a:srgbClr val="ECEEF2">
                  <a:alpha val="47000"/>
                </a:srgbClr>
              </a:gs>
              <a:gs pos="78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CCF8CE3-2C79-41E1-90CC-585CC4E6CDAB}"/>
              </a:ext>
            </a:extLst>
          </p:cNvPr>
          <p:cNvSpPr/>
          <p:nvPr/>
        </p:nvSpPr>
        <p:spPr>
          <a:xfrm flipH="1">
            <a:off x="10410717" y="2346848"/>
            <a:ext cx="1358010" cy="3531620"/>
          </a:xfrm>
          <a:custGeom>
            <a:avLst/>
            <a:gdLst>
              <a:gd name="connsiteX0" fmla="*/ 1322412 w 1803624"/>
              <a:gd name="connsiteY0" fmla="*/ 1607503 h 4690476"/>
              <a:gd name="connsiteX1" fmla="*/ 1356601 w 1803624"/>
              <a:gd name="connsiteY1" fmla="*/ 1642308 h 4690476"/>
              <a:gd name="connsiteX2" fmla="*/ 1322915 w 1803624"/>
              <a:gd name="connsiteY2" fmla="*/ 1677617 h 4690476"/>
              <a:gd name="connsiteX3" fmla="*/ 1130849 w 1803624"/>
              <a:gd name="connsiteY3" fmla="*/ 1677112 h 4690476"/>
              <a:gd name="connsiteX4" fmla="*/ 1130849 w 1803624"/>
              <a:gd name="connsiteY4" fmla="*/ 1683670 h 4690476"/>
              <a:gd name="connsiteX5" fmla="*/ 1051912 w 1803624"/>
              <a:gd name="connsiteY5" fmla="*/ 1682661 h 4690476"/>
              <a:gd name="connsiteX6" fmla="*/ 1029287 w 1803624"/>
              <a:gd name="connsiteY6" fmla="*/ 1661980 h 4690476"/>
              <a:gd name="connsiteX7" fmla="*/ 1043867 w 1803624"/>
              <a:gd name="connsiteY7" fmla="*/ 1619609 h 4690476"/>
              <a:gd name="connsiteX8" fmla="*/ 1067498 w 1803624"/>
              <a:gd name="connsiteY8" fmla="*/ 1614565 h 4690476"/>
              <a:gd name="connsiteX9" fmla="*/ 1322412 w 1803624"/>
              <a:gd name="connsiteY9" fmla="*/ 1607503 h 4690476"/>
              <a:gd name="connsiteX10" fmla="*/ 750742 w 1803624"/>
              <a:gd name="connsiteY10" fmla="*/ 53 h 4690476"/>
              <a:gd name="connsiteX11" fmla="*/ 642643 w 1803624"/>
              <a:gd name="connsiteY11" fmla="*/ 17076 h 4690476"/>
              <a:gd name="connsiteX12" fmla="*/ 516945 w 1803624"/>
              <a:gd name="connsiteY12" fmla="*/ 151252 h 4690476"/>
              <a:gd name="connsiteX13" fmla="*/ 495326 w 1803624"/>
              <a:gd name="connsiteY13" fmla="*/ 378239 h 4690476"/>
              <a:gd name="connsiteX14" fmla="*/ 507393 w 1803624"/>
              <a:gd name="connsiteY14" fmla="*/ 453397 h 4690476"/>
              <a:gd name="connsiteX15" fmla="*/ 490298 w 1803624"/>
              <a:gd name="connsiteY15" fmla="*/ 480131 h 4690476"/>
              <a:gd name="connsiteX16" fmla="*/ 461639 w 1803624"/>
              <a:gd name="connsiteY16" fmla="*/ 525528 h 4690476"/>
              <a:gd name="connsiteX17" fmla="*/ 504376 w 1803624"/>
              <a:gd name="connsiteY17" fmla="*/ 657686 h 4690476"/>
              <a:gd name="connsiteX18" fmla="*/ 521471 w 1803624"/>
              <a:gd name="connsiteY18" fmla="*/ 675340 h 4690476"/>
              <a:gd name="connsiteX19" fmla="*/ 558677 w 1803624"/>
              <a:gd name="connsiteY19" fmla="*/ 729817 h 4690476"/>
              <a:gd name="connsiteX20" fmla="*/ 575269 w 1803624"/>
              <a:gd name="connsiteY20" fmla="*/ 810524 h 4690476"/>
              <a:gd name="connsiteX21" fmla="*/ 550633 w 1803624"/>
              <a:gd name="connsiteY21" fmla="*/ 902328 h 4690476"/>
              <a:gd name="connsiteX22" fmla="*/ 542588 w 1803624"/>
              <a:gd name="connsiteY22" fmla="*/ 958318 h 4690476"/>
              <a:gd name="connsiteX23" fmla="*/ 507896 w 1803624"/>
              <a:gd name="connsiteY23" fmla="*/ 1453151 h 4690476"/>
              <a:gd name="connsiteX24" fmla="*/ 457114 w 1803624"/>
              <a:gd name="connsiteY24" fmla="*/ 1461726 h 4690476"/>
              <a:gd name="connsiteX25" fmla="*/ 439014 w 1803624"/>
              <a:gd name="connsiteY25" fmla="*/ 1433984 h 4690476"/>
              <a:gd name="connsiteX26" fmla="*/ 467169 w 1803624"/>
              <a:gd name="connsiteY26" fmla="*/ 1417338 h 4690476"/>
              <a:gd name="connsiteX27" fmla="*/ 492812 w 1803624"/>
              <a:gd name="connsiteY27" fmla="*/ 1398674 h 4690476"/>
              <a:gd name="connsiteX28" fmla="*/ 511415 w 1803624"/>
              <a:gd name="connsiteY28" fmla="*/ 985053 h 4690476"/>
              <a:gd name="connsiteX29" fmla="*/ 506890 w 1803624"/>
              <a:gd name="connsiteY29" fmla="*/ 981017 h 4690476"/>
              <a:gd name="connsiteX30" fmla="*/ 248457 w 1803624"/>
              <a:gd name="connsiteY30" fmla="*/ 1419860 h 4690476"/>
              <a:gd name="connsiteX31" fmla="*/ 252982 w 1803624"/>
              <a:gd name="connsiteY31" fmla="*/ 1423391 h 4690476"/>
              <a:gd name="connsiteX32" fmla="*/ 292702 w 1803624"/>
              <a:gd name="connsiteY32" fmla="*/ 1447603 h 4690476"/>
              <a:gd name="connsiteX33" fmla="*/ 235888 w 1803624"/>
              <a:gd name="connsiteY33" fmla="*/ 1484929 h 4690476"/>
              <a:gd name="connsiteX34" fmla="*/ 218290 w 1803624"/>
              <a:gd name="connsiteY34" fmla="*/ 1461726 h 4690476"/>
              <a:gd name="connsiteX35" fmla="*/ 222312 w 1803624"/>
              <a:gd name="connsiteY35" fmla="*/ 1288207 h 4690476"/>
              <a:gd name="connsiteX36" fmla="*/ 389237 w 1803624"/>
              <a:gd name="connsiteY36" fmla="*/ 1034990 h 4690476"/>
              <a:gd name="connsiteX37" fmla="*/ 421416 w 1803624"/>
              <a:gd name="connsiteY37" fmla="*/ 994132 h 4690476"/>
              <a:gd name="connsiteX38" fmla="*/ 400299 w 1803624"/>
              <a:gd name="connsiteY38" fmla="*/ 1001194 h 4690476"/>
              <a:gd name="connsiteX39" fmla="*/ 152425 w 1803624"/>
              <a:gd name="connsiteY39" fmla="*/ 1097033 h 4690476"/>
              <a:gd name="connsiteX40" fmla="*/ 30750 w 1803624"/>
              <a:gd name="connsiteY40" fmla="*/ 1254916 h 4690476"/>
              <a:gd name="connsiteX41" fmla="*/ 3600 w 1803624"/>
              <a:gd name="connsiteY41" fmla="*/ 1507629 h 4690476"/>
              <a:gd name="connsiteX42" fmla="*/ 5108 w 1803624"/>
              <a:gd name="connsiteY42" fmla="*/ 1599432 h 4690476"/>
              <a:gd name="connsiteX43" fmla="*/ 1086 w 1803624"/>
              <a:gd name="connsiteY43" fmla="*/ 2070558 h 4690476"/>
              <a:gd name="connsiteX44" fmla="*/ 168011 w 1803624"/>
              <a:gd name="connsiteY44" fmla="*/ 2348996 h 4690476"/>
              <a:gd name="connsiteX45" fmla="*/ 184603 w 1803624"/>
              <a:gd name="connsiteY45" fmla="*/ 2392375 h 4690476"/>
              <a:gd name="connsiteX46" fmla="*/ 85051 w 1803624"/>
              <a:gd name="connsiteY46" fmla="*/ 2954296 h 4690476"/>
              <a:gd name="connsiteX47" fmla="*/ 78012 w 1803624"/>
              <a:gd name="connsiteY47" fmla="*/ 3087462 h 4690476"/>
              <a:gd name="connsiteX48" fmla="*/ 72481 w 1803624"/>
              <a:gd name="connsiteY48" fmla="*/ 3243327 h 4690476"/>
              <a:gd name="connsiteX49" fmla="*/ 85051 w 1803624"/>
              <a:gd name="connsiteY49" fmla="*/ 3733115 h 4690476"/>
              <a:gd name="connsiteX50" fmla="*/ 91084 w 1803624"/>
              <a:gd name="connsiteY50" fmla="*/ 3834503 h 4690476"/>
              <a:gd name="connsiteX51" fmla="*/ 116727 w 1803624"/>
              <a:gd name="connsiteY51" fmla="*/ 3863255 h 4690476"/>
              <a:gd name="connsiteX52" fmla="*/ 138346 w 1803624"/>
              <a:gd name="connsiteY52" fmla="*/ 3867795 h 4690476"/>
              <a:gd name="connsiteX53" fmla="*/ 229854 w 1803624"/>
              <a:gd name="connsiteY53" fmla="*/ 3972714 h 4690476"/>
              <a:gd name="connsiteX54" fmla="*/ 249463 w 1803624"/>
              <a:gd name="connsiteY54" fmla="*/ 4398441 h 4690476"/>
              <a:gd name="connsiteX55" fmla="*/ 254491 w 1803624"/>
              <a:gd name="connsiteY55" fmla="*/ 4600460 h 4690476"/>
              <a:gd name="connsiteX56" fmla="*/ 254715 w 1803624"/>
              <a:gd name="connsiteY56" fmla="*/ 4690476 h 4690476"/>
              <a:gd name="connsiteX57" fmla="*/ 784380 w 1803624"/>
              <a:gd name="connsiteY57" fmla="*/ 4690476 h 4690476"/>
              <a:gd name="connsiteX58" fmla="*/ 821509 w 1803624"/>
              <a:gd name="connsiteY58" fmla="*/ 4519817 h 4690476"/>
              <a:gd name="connsiteX59" fmla="*/ 850294 w 1803624"/>
              <a:gd name="connsiteY59" fmla="*/ 4332867 h 4690476"/>
              <a:gd name="connsiteX60" fmla="*/ 882472 w 1803624"/>
              <a:gd name="connsiteY60" fmla="*/ 3985324 h 4690476"/>
              <a:gd name="connsiteX61" fmla="*/ 878953 w 1803624"/>
              <a:gd name="connsiteY61" fmla="*/ 3926307 h 4690476"/>
              <a:gd name="connsiteX62" fmla="*/ 892528 w 1803624"/>
              <a:gd name="connsiteY62" fmla="*/ 3934378 h 4690476"/>
              <a:gd name="connsiteX63" fmla="*/ 984035 w 1803624"/>
              <a:gd name="connsiteY63" fmla="*/ 4184064 h 4690476"/>
              <a:gd name="connsiteX64" fmla="*/ 1007164 w 1803624"/>
              <a:gd name="connsiteY64" fmla="*/ 4307142 h 4690476"/>
              <a:gd name="connsiteX65" fmla="*/ 1080068 w 1803624"/>
              <a:gd name="connsiteY65" fmla="*/ 4623916 h 4690476"/>
              <a:gd name="connsiteX66" fmla="*/ 1085787 w 1803624"/>
              <a:gd name="connsiteY66" fmla="*/ 4669313 h 4690476"/>
              <a:gd name="connsiteX67" fmla="*/ 1089684 w 1803624"/>
              <a:gd name="connsiteY67" fmla="*/ 4690476 h 4690476"/>
              <a:gd name="connsiteX68" fmla="*/ 1560875 w 1803624"/>
              <a:gd name="connsiteY68" fmla="*/ 4690476 h 4690476"/>
              <a:gd name="connsiteX69" fmla="*/ 1555202 w 1803624"/>
              <a:gd name="connsiteY69" fmla="*/ 4461494 h 4690476"/>
              <a:gd name="connsiteX70" fmla="*/ 1567269 w 1803624"/>
              <a:gd name="connsiteY70" fmla="*/ 4023155 h 4690476"/>
              <a:gd name="connsiteX71" fmla="*/ 1561738 w 1803624"/>
              <a:gd name="connsiteY71" fmla="*/ 3813318 h 4690476"/>
              <a:gd name="connsiteX72" fmla="*/ 1583861 w 1803624"/>
              <a:gd name="connsiteY72" fmla="*/ 3786079 h 4690476"/>
              <a:gd name="connsiteX73" fmla="*/ 1671849 w 1803624"/>
              <a:gd name="connsiteY73" fmla="*/ 3771956 h 4690476"/>
              <a:gd name="connsiteX74" fmla="*/ 1654755 w 1803624"/>
              <a:gd name="connsiteY74" fmla="*/ 3636268 h 4690476"/>
              <a:gd name="connsiteX75" fmla="*/ 1581347 w 1803624"/>
              <a:gd name="connsiteY75" fmla="*/ 3149506 h 4690476"/>
              <a:gd name="connsiteX76" fmla="*/ 1475259 w 1803624"/>
              <a:gd name="connsiteY76" fmla="*/ 2678884 h 4690476"/>
              <a:gd name="connsiteX77" fmla="*/ 1416433 w 1803624"/>
              <a:gd name="connsiteY77" fmla="*/ 2402464 h 4690476"/>
              <a:gd name="connsiteX78" fmla="*/ 1415930 w 1803624"/>
              <a:gd name="connsiteY78" fmla="*/ 2349500 h 4690476"/>
              <a:gd name="connsiteX79" fmla="*/ 1449114 w 1803624"/>
              <a:gd name="connsiteY79" fmla="*/ 2336386 h 4690476"/>
              <a:gd name="connsiteX80" fmla="*/ 1454142 w 1803624"/>
              <a:gd name="connsiteY80" fmla="*/ 2272829 h 4690476"/>
              <a:gd name="connsiteX81" fmla="*/ 1454645 w 1803624"/>
              <a:gd name="connsiteY81" fmla="*/ 2247608 h 4690476"/>
              <a:gd name="connsiteX82" fmla="*/ 1475761 w 1803624"/>
              <a:gd name="connsiteY82" fmla="*/ 2196157 h 4690476"/>
              <a:gd name="connsiteX83" fmla="*/ 1467214 w 1803624"/>
              <a:gd name="connsiteY83" fmla="*/ 2186069 h 4690476"/>
              <a:gd name="connsiteX84" fmla="*/ 1612017 w 1803624"/>
              <a:gd name="connsiteY84" fmla="*/ 2161857 h 4690476"/>
              <a:gd name="connsiteX85" fmla="*/ 1680899 w 1803624"/>
              <a:gd name="connsiteY85" fmla="*/ 2160848 h 4690476"/>
              <a:gd name="connsiteX86" fmla="*/ 1786987 w 1803624"/>
              <a:gd name="connsiteY86" fmla="*/ 2075098 h 4690476"/>
              <a:gd name="connsiteX87" fmla="*/ 1715591 w 1803624"/>
              <a:gd name="connsiteY87" fmla="*/ 1671564 h 4690476"/>
              <a:gd name="connsiteX88" fmla="*/ 1497884 w 1803624"/>
              <a:gd name="connsiteY88" fmla="*/ 1144953 h 4690476"/>
              <a:gd name="connsiteX89" fmla="*/ 1420958 w 1803624"/>
              <a:gd name="connsiteY89" fmla="*/ 1078874 h 4690476"/>
              <a:gd name="connsiteX90" fmla="*/ 1228893 w 1803624"/>
              <a:gd name="connsiteY90" fmla="*/ 1039025 h 4690476"/>
              <a:gd name="connsiteX91" fmla="*/ 1181128 w 1803624"/>
              <a:gd name="connsiteY91" fmla="*/ 1029442 h 4690476"/>
              <a:gd name="connsiteX92" fmla="*/ 1197217 w 1803624"/>
              <a:gd name="connsiteY92" fmla="*/ 1154536 h 4690476"/>
              <a:gd name="connsiteX93" fmla="*/ 948338 w 1803624"/>
              <a:gd name="connsiteY93" fmla="*/ 1599432 h 4690476"/>
              <a:gd name="connsiteX94" fmla="*/ 886997 w 1803624"/>
              <a:gd name="connsiteY94" fmla="*/ 1632723 h 4690476"/>
              <a:gd name="connsiteX95" fmla="*/ 830182 w 1803624"/>
              <a:gd name="connsiteY95" fmla="*/ 1685687 h 4690476"/>
              <a:gd name="connsiteX96" fmla="*/ 757278 w 1803624"/>
              <a:gd name="connsiteY96" fmla="*/ 1709899 h 4690476"/>
              <a:gd name="connsiteX97" fmla="*/ 726609 w 1803624"/>
              <a:gd name="connsiteY97" fmla="*/ 1637264 h 4690476"/>
              <a:gd name="connsiteX98" fmla="*/ 801021 w 1803624"/>
              <a:gd name="connsiteY98" fmla="*/ 1602963 h 4690476"/>
              <a:gd name="connsiteX99" fmla="*/ 865881 w 1803624"/>
              <a:gd name="connsiteY99" fmla="*/ 1596910 h 4690476"/>
              <a:gd name="connsiteX100" fmla="*/ 1130347 w 1803624"/>
              <a:gd name="connsiteY100" fmla="*/ 1324021 h 4690476"/>
              <a:gd name="connsiteX101" fmla="*/ 1137386 w 1803624"/>
              <a:gd name="connsiteY101" fmla="*/ 1039529 h 4690476"/>
              <a:gd name="connsiteX102" fmla="*/ 1102693 w 1803624"/>
              <a:gd name="connsiteY102" fmla="*/ 1009265 h 4690476"/>
              <a:gd name="connsiteX103" fmla="*/ 1046884 w 1803624"/>
              <a:gd name="connsiteY103" fmla="*/ 954787 h 4690476"/>
              <a:gd name="connsiteX104" fmla="*/ 1005153 w 1803624"/>
              <a:gd name="connsiteY104" fmla="*/ 908381 h 4690476"/>
              <a:gd name="connsiteX105" fmla="*/ 979008 w 1803624"/>
              <a:gd name="connsiteY105" fmla="*/ 849365 h 4690476"/>
              <a:gd name="connsiteX106" fmla="*/ 1014705 w 1803624"/>
              <a:gd name="connsiteY106" fmla="*/ 701570 h 4690476"/>
              <a:gd name="connsiteX107" fmla="*/ 1035319 w 1803624"/>
              <a:gd name="connsiteY107" fmla="*/ 683915 h 4690476"/>
              <a:gd name="connsiteX108" fmla="*/ 1083587 w 1803624"/>
              <a:gd name="connsiteY108" fmla="*/ 633474 h 4690476"/>
              <a:gd name="connsiteX109" fmla="*/ 1102191 w 1803624"/>
              <a:gd name="connsiteY109" fmla="*/ 510901 h 4690476"/>
              <a:gd name="connsiteX110" fmla="*/ 1091632 w 1803624"/>
              <a:gd name="connsiteY110" fmla="*/ 481140 h 4690476"/>
              <a:gd name="connsiteX111" fmla="*/ 1070515 w 1803624"/>
              <a:gd name="connsiteY111" fmla="*/ 436752 h 4690476"/>
              <a:gd name="connsiteX112" fmla="*/ 1071521 w 1803624"/>
              <a:gd name="connsiteY112" fmla="*/ 283913 h 4690476"/>
              <a:gd name="connsiteX113" fmla="*/ 925209 w 1803624"/>
              <a:gd name="connsiteY113" fmla="*/ 46333 h 4690476"/>
              <a:gd name="connsiteX114" fmla="*/ 870908 w 1803624"/>
              <a:gd name="connsiteY114" fmla="*/ 17076 h 4690476"/>
              <a:gd name="connsiteX115" fmla="*/ 750742 w 1803624"/>
              <a:gd name="connsiteY115" fmla="*/ 53 h 469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803624" h="4690476">
                <a:moveTo>
                  <a:pt x="1322412" y="1607503"/>
                </a:moveTo>
                <a:cubicBezTo>
                  <a:pt x="1349562" y="1606494"/>
                  <a:pt x="1356601" y="1616582"/>
                  <a:pt x="1356601" y="1642308"/>
                </a:cubicBezTo>
                <a:cubicBezTo>
                  <a:pt x="1357104" y="1668033"/>
                  <a:pt x="1349562" y="1678122"/>
                  <a:pt x="1322915" y="1677617"/>
                </a:cubicBezTo>
                <a:cubicBezTo>
                  <a:pt x="1259060" y="1676104"/>
                  <a:pt x="1194704" y="1677112"/>
                  <a:pt x="1130849" y="1677112"/>
                </a:cubicBezTo>
                <a:cubicBezTo>
                  <a:pt x="1130849" y="1679635"/>
                  <a:pt x="1130849" y="1681652"/>
                  <a:pt x="1130849" y="1683670"/>
                </a:cubicBezTo>
                <a:cubicBezTo>
                  <a:pt x="1104201" y="1683670"/>
                  <a:pt x="1078056" y="1685183"/>
                  <a:pt x="1051912" y="1682661"/>
                </a:cubicBezTo>
                <a:cubicBezTo>
                  <a:pt x="1043364" y="1681652"/>
                  <a:pt x="1029287" y="1669042"/>
                  <a:pt x="1029287" y="1661980"/>
                </a:cubicBezTo>
                <a:cubicBezTo>
                  <a:pt x="1029789" y="1647352"/>
                  <a:pt x="1036326" y="1632219"/>
                  <a:pt x="1043867" y="1619609"/>
                </a:cubicBezTo>
                <a:cubicBezTo>
                  <a:pt x="1046381" y="1614565"/>
                  <a:pt x="1059454" y="1614565"/>
                  <a:pt x="1067498" y="1614565"/>
                </a:cubicBezTo>
                <a:cubicBezTo>
                  <a:pt x="1152469" y="1612042"/>
                  <a:pt x="1237441" y="1611034"/>
                  <a:pt x="1322412" y="1607503"/>
                </a:cubicBezTo>
                <a:close/>
                <a:moveTo>
                  <a:pt x="750742" y="53"/>
                </a:moveTo>
                <a:cubicBezTo>
                  <a:pt x="713410" y="683"/>
                  <a:pt x="678090" y="6988"/>
                  <a:pt x="642643" y="17076"/>
                </a:cubicBezTo>
                <a:cubicBezTo>
                  <a:pt x="588844" y="50368"/>
                  <a:pt x="544096" y="91730"/>
                  <a:pt x="516945" y="151252"/>
                </a:cubicBezTo>
                <a:cubicBezTo>
                  <a:pt x="484265" y="224896"/>
                  <a:pt x="479740" y="300054"/>
                  <a:pt x="495326" y="378239"/>
                </a:cubicBezTo>
                <a:cubicBezTo>
                  <a:pt x="500354" y="402955"/>
                  <a:pt x="502365" y="428681"/>
                  <a:pt x="507393" y="453397"/>
                </a:cubicBezTo>
                <a:cubicBezTo>
                  <a:pt x="510410" y="469034"/>
                  <a:pt x="506890" y="476600"/>
                  <a:pt x="490298" y="480131"/>
                </a:cubicBezTo>
                <a:cubicBezTo>
                  <a:pt x="466667" y="485175"/>
                  <a:pt x="455605" y="503334"/>
                  <a:pt x="461639" y="525528"/>
                </a:cubicBezTo>
                <a:cubicBezTo>
                  <a:pt x="473706" y="570421"/>
                  <a:pt x="489292" y="613802"/>
                  <a:pt x="504376" y="657686"/>
                </a:cubicBezTo>
                <a:cubicBezTo>
                  <a:pt x="506890" y="664747"/>
                  <a:pt x="514935" y="674332"/>
                  <a:pt x="521471" y="675340"/>
                </a:cubicBezTo>
                <a:cubicBezTo>
                  <a:pt x="552644" y="681394"/>
                  <a:pt x="554655" y="705605"/>
                  <a:pt x="558677" y="729817"/>
                </a:cubicBezTo>
                <a:cubicBezTo>
                  <a:pt x="563202" y="756552"/>
                  <a:pt x="566722" y="784295"/>
                  <a:pt x="575269" y="810524"/>
                </a:cubicBezTo>
                <a:cubicBezTo>
                  <a:pt x="587336" y="847851"/>
                  <a:pt x="578286" y="877612"/>
                  <a:pt x="550633" y="902328"/>
                </a:cubicBezTo>
                <a:cubicBezTo>
                  <a:pt x="531527" y="919478"/>
                  <a:pt x="534041" y="936124"/>
                  <a:pt x="542588" y="958318"/>
                </a:cubicBezTo>
                <a:cubicBezTo>
                  <a:pt x="608956" y="1128811"/>
                  <a:pt x="601917" y="1293755"/>
                  <a:pt x="507896" y="1453151"/>
                </a:cubicBezTo>
                <a:cubicBezTo>
                  <a:pt x="492309" y="1479381"/>
                  <a:pt x="476220" y="1477363"/>
                  <a:pt x="457114" y="1461726"/>
                </a:cubicBezTo>
                <a:cubicBezTo>
                  <a:pt x="449070" y="1455169"/>
                  <a:pt x="445047" y="1443567"/>
                  <a:pt x="439014" y="1433984"/>
                </a:cubicBezTo>
                <a:cubicBezTo>
                  <a:pt x="448567" y="1428435"/>
                  <a:pt x="458119" y="1423391"/>
                  <a:pt x="467169" y="1417338"/>
                </a:cubicBezTo>
                <a:cubicBezTo>
                  <a:pt x="476220" y="1411285"/>
                  <a:pt x="488790" y="1407249"/>
                  <a:pt x="492812" y="1398674"/>
                </a:cubicBezTo>
                <a:cubicBezTo>
                  <a:pt x="559682" y="1263491"/>
                  <a:pt x="561694" y="1125280"/>
                  <a:pt x="511415" y="985053"/>
                </a:cubicBezTo>
                <a:cubicBezTo>
                  <a:pt x="510912" y="983539"/>
                  <a:pt x="508398" y="982530"/>
                  <a:pt x="506890" y="981017"/>
                </a:cubicBezTo>
                <a:cubicBezTo>
                  <a:pt x="377673" y="1051131"/>
                  <a:pt x="232368" y="1297791"/>
                  <a:pt x="248457" y="1419860"/>
                </a:cubicBezTo>
                <a:cubicBezTo>
                  <a:pt x="249965" y="1420869"/>
                  <a:pt x="251474" y="1422886"/>
                  <a:pt x="252982" y="1423391"/>
                </a:cubicBezTo>
                <a:cubicBezTo>
                  <a:pt x="270077" y="1426922"/>
                  <a:pt x="300747" y="1421878"/>
                  <a:pt x="292702" y="1447603"/>
                </a:cubicBezTo>
                <a:cubicBezTo>
                  <a:pt x="287172" y="1464753"/>
                  <a:pt x="256502" y="1474336"/>
                  <a:pt x="235888" y="1484929"/>
                </a:cubicBezTo>
                <a:cubicBezTo>
                  <a:pt x="234379" y="1485434"/>
                  <a:pt x="222312" y="1470806"/>
                  <a:pt x="218290" y="1461726"/>
                </a:cubicBezTo>
                <a:cubicBezTo>
                  <a:pt x="193151" y="1403718"/>
                  <a:pt x="201195" y="1345206"/>
                  <a:pt x="222312" y="1288207"/>
                </a:cubicBezTo>
                <a:cubicBezTo>
                  <a:pt x="258010" y="1190350"/>
                  <a:pt x="320859" y="1111157"/>
                  <a:pt x="389237" y="1034990"/>
                </a:cubicBezTo>
                <a:cubicBezTo>
                  <a:pt x="400802" y="1022884"/>
                  <a:pt x="412366" y="1010778"/>
                  <a:pt x="421416" y="994132"/>
                </a:cubicBezTo>
                <a:cubicBezTo>
                  <a:pt x="414377" y="996654"/>
                  <a:pt x="407338" y="998672"/>
                  <a:pt x="400299" y="1001194"/>
                </a:cubicBezTo>
                <a:cubicBezTo>
                  <a:pt x="317842" y="1033477"/>
                  <a:pt x="235888" y="1067273"/>
                  <a:pt x="152425" y="1097033"/>
                </a:cubicBezTo>
                <a:cubicBezTo>
                  <a:pt x="69465" y="1126289"/>
                  <a:pt x="38292" y="1166138"/>
                  <a:pt x="30750" y="1254916"/>
                </a:cubicBezTo>
                <a:cubicBezTo>
                  <a:pt x="23209" y="1339153"/>
                  <a:pt x="11142" y="1423391"/>
                  <a:pt x="3600" y="1507629"/>
                </a:cubicBezTo>
                <a:cubicBezTo>
                  <a:pt x="1086" y="1537893"/>
                  <a:pt x="5611" y="1568663"/>
                  <a:pt x="5108" y="1599432"/>
                </a:cubicBezTo>
                <a:cubicBezTo>
                  <a:pt x="3600" y="1756306"/>
                  <a:pt x="-2434" y="1913684"/>
                  <a:pt x="1086" y="2070558"/>
                </a:cubicBezTo>
                <a:cubicBezTo>
                  <a:pt x="3600" y="2192122"/>
                  <a:pt x="50862" y="2294014"/>
                  <a:pt x="168011" y="2348996"/>
                </a:cubicBezTo>
                <a:cubicBezTo>
                  <a:pt x="189129" y="2359084"/>
                  <a:pt x="190134" y="2371694"/>
                  <a:pt x="184603" y="2392375"/>
                </a:cubicBezTo>
                <a:cubicBezTo>
                  <a:pt x="136336" y="2577497"/>
                  <a:pt x="105163" y="2765643"/>
                  <a:pt x="85051" y="2954296"/>
                </a:cubicBezTo>
                <a:cubicBezTo>
                  <a:pt x="80023" y="2998181"/>
                  <a:pt x="80023" y="3043073"/>
                  <a:pt x="78012" y="3087462"/>
                </a:cubicBezTo>
                <a:cubicBezTo>
                  <a:pt x="76001" y="3139417"/>
                  <a:pt x="71476" y="3191372"/>
                  <a:pt x="72481" y="3243327"/>
                </a:cubicBezTo>
                <a:cubicBezTo>
                  <a:pt x="75498" y="3406253"/>
                  <a:pt x="80527" y="3569685"/>
                  <a:pt x="85051" y="3733115"/>
                </a:cubicBezTo>
                <a:cubicBezTo>
                  <a:pt x="86057" y="3766912"/>
                  <a:pt x="90079" y="3800707"/>
                  <a:pt x="91084" y="3834503"/>
                </a:cubicBezTo>
                <a:cubicBezTo>
                  <a:pt x="91587" y="3852663"/>
                  <a:pt x="97621" y="3862751"/>
                  <a:pt x="116727" y="3863255"/>
                </a:cubicBezTo>
                <a:cubicBezTo>
                  <a:pt x="123766" y="3863255"/>
                  <a:pt x="131308" y="3866282"/>
                  <a:pt x="138346" y="3867795"/>
                </a:cubicBezTo>
                <a:cubicBezTo>
                  <a:pt x="224324" y="3884440"/>
                  <a:pt x="225329" y="3884440"/>
                  <a:pt x="229854" y="3972714"/>
                </a:cubicBezTo>
                <a:cubicBezTo>
                  <a:pt x="237396" y="4114455"/>
                  <a:pt x="244938" y="4256701"/>
                  <a:pt x="249463" y="4398441"/>
                </a:cubicBezTo>
                <a:cubicBezTo>
                  <a:pt x="251474" y="4465781"/>
                  <a:pt x="253359" y="4533121"/>
                  <a:pt x="254491" y="4600460"/>
                </a:cubicBezTo>
                <a:lnTo>
                  <a:pt x="254715" y="4690476"/>
                </a:lnTo>
                <a:lnTo>
                  <a:pt x="784380" y="4690476"/>
                </a:lnTo>
                <a:lnTo>
                  <a:pt x="821509" y="4519817"/>
                </a:lnTo>
                <a:cubicBezTo>
                  <a:pt x="832445" y="4457711"/>
                  <a:pt x="841495" y="4395163"/>
                  <a:pt x="850294" y="4332867"/>
                </a:cubicBezTo>
                <a:cubicBezTo>
                  <a:pt x="865881" y="4217860"/>
                  <a:pt x="872919" y="4101339"/>
                  <a:pt x="882472" y="3985324"/>
                </a:cubicBezTo>
                <a:cubicBezTo>
                  <a:pt x="884483" y="3967165"/>
                  <a:pt x="880461" y="3948501"/>
                  <a:pt x="878953" y="3926307"/>
                </a:cubicBezTo>
                <a:cubicBezTo>
                  <a:pt x="885992" y="3930343"/>
                  <a:pt x="890517" y="3931351"/>
                  <a:pt x="892528" y="3934378"/>
                </a:cubicBezTo>
                <a:cubicBezTo>
                  <a:pt x="940796" y="4011050"/>
                  <a:pt x="985544" y="4087720"/>
                  <a:pt x="984035" y="4184064"/>
                </a:cubicBezTo>
                <a:cubicBezTo>
                  <a:pt x="983533" y="4224922"/>
                  <a:pt x="990069" y="4270320"/>
                  <a:pt x="1007164" y="4307142"/>
                </a:cubicBezTo>
                <a:cubicBezTo>
                  <a:pt x="1054425" y="4408026"/>
                  <a:pt x="1074034" y="4513953"/>
                  <a:pt x="1080068" y="4623916"/>
                </a:cubicBezTo>
                <a:cubicBezTo>
                  <a:pt x="1080822" y="4639048"/>
                  <a:pt x="1083084" y="4654181"/>
                  <a:pt x="1085787" y="4669313"/>
                </a:cubicBezTo>
                <a:lnTo>
                  <a:pt x="1089684" y="4690476"/>
                </a:lnTo>
                <a:lnTo>
                  <a:pt x="1560875" y="4690476"/>
                </a:lnTo>
                <a:lnTo>
                  <a:pt x="1555202" y="4461494"/>
                </a:lnTo>
                <a:cubicBezTo>
                  <a:pt x="1557213" y="4315213"/>
                  <a:pt x="1564755" y="4169436"/>
                  <a:pt x="1567269" y="4023155"/>
                </a:cubicBezTo>
                <a:cubicBezTo>
                  <a:pt x="1568777" y="3953041"/>
                  <a:pt x="1564252" y="3883432"/>
                  <a:pt x="1561738" y="3813318"/>
                </a:cubicBezTo>
                <a:cubicBezTo>
                  <a:pt x="1560733" y="3796168"/>
                  <a:pt x="1566767" y="3788097"/>
                  <a:pt x="1583861" y="3786079"/>
                </a:cubicBezTo>
                <a:cubicBezTo>
                  <a:pt x="1612017" y="3782549"/>
                  <a:pt x="1639671" y="3777000"/>
                  <a:pt x="1671849" y="3771956"/>
                </a:cubicBezTo>
                <a:cubicBezTo>
                  <a:pt x="1666318" y="3725549"/>
                  <a:pt x="1661290" y="3680657"/>
                  <a:pt x="1654755" y="3636268"/>
                </a:cubicBezTo>
                <a:cubicBezTo>
                  <a:pt x="1630117" y="3473845"/>
                  <a:pt x="1603972" y="3311927"/>
                  <a:pt x="1581347" y="3149506"/>
                </a:cubicBezTo>
                <a:cubicBezTo>
                  <a:pt x="1558722" y="2989605"/>
                  <a:pt x="1519001" y="2833740"/>
                  <a:pt x="1475259" y="2678884"/>
                </a:cubicBezTo>
                <a:cubicBezTo>
                  <a:pt x="1450120" y="2588593"/>
                  <a:pt x="1435036" y="2494772"/>
                  <a:pt x="1416433" y="2402464"/>
                </a:cubicBezTo>
                <a:cubicBezTo>
                  <a:pt x="1412913" y="2385313"/>
                  <a:pt x="1415930" y="2366650"/>
                  <a:pt x="1415930" y="2349500"/>
                </a:cubicBezTo>
                <a:cubicBezTo>
                  <a:pt x="1428500" y="2344961"/>
                  <a:pt x="1447606" y="2342943"/>
                  <a:pt x="1449114" y="2336386"/>
                </a:cubicBezTo>
                <a:cubicBezTo>
                  <a:pt x="1454142" y="2316209"/>
                  <a:pt x="1453136" y="2294014"/>
                  <a:pt x="1454142" y="2272829"/>
                </a:cubicBezTo>
                <a:cubicBezTo>
                  <a:pt x="1454645" y="2264254"/>
                  <a:pt x="1452131" y="2255174"/>
                  <a:pt x="1454645" y="2247608"/>
                </a:cubicBezTo>
                <a:cubicBezTo>
                  <a:pt x="1460678" y="2229954"/>
                  <a:pt x="1468722" y="2213307"/>
                  <a:pt x="1475761" y="2196157"/>
                </a:cubicBezTo>
                <a:cubicBezTo>
                  <a:pt x="1472745" y="2193130"/>
                  <a:pt x="1470231" y="2189600"/>
                  <a:pt x="1467214" y="2186069"/>
                </a:cubicBezTo>
                <a:cubicBezTo>
                  <a:pt x="1515481" y="2177998"/>
                  <a:pt x="1563749" y="2168414"/>
                  <a:pt x="1612017" y="2161857"/>
                </a:cubicBezTo>
                <a:cubicBezTo>
                  <a:pt x="1634642" y="2158830"/>
                  <a:pt x="1657771" y="2161353"/>
                  <a:pt x="1680899" y="2160848"/>
                </a:cubicBezTo>
                <a:cubicBezTo>
                  <a:pt x="1728161" y="2160343"/>
                  <a:pt x="1775423" y="2123521"/>
                  <a:pt x="1786987" y="2075098"/>
                </a:cubicBezTo>
                <a:cubicBezTo>
                  <a:pt x="1821680" y="1930330"/>
                  <a:pt x="1804082" y="1788084"/>
                  <a:pt x="1715591" y="1671564"/>
                </a:cubicBezTo>
                <a:cubicBezTo>
                  <a:pt x="1595425" y="1513177"/>
                  <a:pt x="1549671" y="1329065"/>
                  <a:pt x="1497884" y="1144953"/>
                </a:cubicBezTo>
                <a:cubicBezTo>
                  <a:pt x="1485818" y="1102582"/>
                  <a:pt x="1456655" y="1086945"/>
                  <a:pt x="1420958" y="1078874"/>
                </a:cubicBezTo>
                <a:cubicBezTo>
                  <a:pt x="1357104" y="1064246"/>
                  <a:pt x="1292747" y="1052140"/>
                  <a:pt x="1228893" y="1039025"/>
                </a:cubicBezTo>
                <a:cubicBezTo>
                  <a:pt x="1213306" y="1035998"/>
                  <a:pt x="1198223" y="1032972"/>
                  <a:pt x="1181128" y="1029442"/>
                </a:cubicBezTo>
                <a:cubicBezTo>
                  <a:pt x="1186659" y="1073325"/>
                  <a:pt x="1196212" y="1113679"/>
                  <a:pt x="1197217" y="1154536"/>
                </a:cubicBezTo>
                <a:cubicBezTo>
                  <a:pt x="1202748" y="1352268"/>
                  <a:pt x="1114258" y="1498044"/>
                  <a:pt x="948338" y="1599432"/>
                </a:cubicBezTo>
                <a:cubicBezTo>
                  <a:pt x="928226" y="1611538"/>
                  <a:pt x="908114" y="1622636"/>
                  <a:pt x="886997" y="1632723"/>
                </a:cubicBezTo>
                <a:cubicBezTo>
                  <a:pt x="862361" y="1644829"/>
                  <a:pt x="839736" y="1653910"/>
                  <a:pt x="830182" y="1685687"/>
                </a:cubicBezTo>
                <a:cubicBezTo>
                  <a:pt x="821635" y="1713430"/>
                  <a:pt x="782920" y="1722510"/>
                  <a:pt x="757278" y="1709899"/>
                </a:cubicBezTo>
                <a:cubicBezTo>
                  <a:pt x="730631" y="1696785"/>
                  <a:pt x="717055" y="1663998"/>
                  <a:pt x="726609" y="1637264"/>
                </a:cubicBezTo>
                <a:cubicBezTo>
                  <a:pt x="737669" y="1606998"/>
                  <a:pt x="770853" y="1588335"/>
                  <a:pt x="801021" y="1602963"/>
                </a:cubicBezTo>
                <a:cubicBezTo>
                  <a:pt x="826663" y="1615069"/>
                  <a:pt x="844763" y="1607503"/>
                  <a:pt x="865881" y="1596910"/>
                </a:cubicBezTo>
                <a:cubicBezTo>
                  <a:pt x="986047" y="1537389"/>
                  <a:pt x="1083587" y="1455673"/>
                  <a:pt x="1130347" y="1324021"/>
                </a:cubicBezTo>
                <a:cubicBezTo>
                  <a:pt x="1163530" y="1230199"/>
                  <a:pt x="1162525" y="1134865"/>
                  <a:pt x="1137386" y="1039529"/>
                </a:cubicBezTo>
                <a:cubicBezTo>
                  <a:pt x="1133866" y="1026919"/>
                  <a:pt x="1116268" y="1014309"/>
                  <a:pt x="1102693" y="1009265"/>
                </a:cubicBezTo>
                <a:cubicBezTo>
                  <a:pt x="1074537" y="999176"/>
                  <a:pt x="1051912" y="991610"/>
                  <a:pt x="1046884" y="954787"/>
                </a:cubicBezTo>
                <a:cubicBezTo>
                  <a:pt x="1044370" y="937637"/>
                  <a:pt x="1023253" y="917460"/>
                  <a:pt x="1005153" y="908381"/>
                </a:cubicBezTo>
                <a:cubicBezTo>
                  <a:pt x="976996" y="894258"/>
                  <a:pt x="971969" y="876603"/>
                  <a:pt x="979008" y="849365"/>
                </a:cubicBezTo>
                <a:cubicBezTo>
                  <a:pt x="991075" y="800436"/>
                  <a:pt x="1001633" y="750498"/>
                  <a:pt x="1014705" y="701570"/>
                </a:cubicBezTo>
                <a:cubicBezTo>
                  <a:pt x="1016717" y="694004"/>
                  <a:pt x="1027275" y="685428"/>
                  <a:pt x="1035319" y="683915"/>
                </a:cubicBezTo>
                <a:cubicBezTo>
                  <a:pt x="1064984" y="678871"/>
                  <a:pt x="1079565" y="662730"/>
                  <a:pt x="1083587" y="633474"/>
                </a:cubicBezTo>
                <a:cubicBezTo>
                  <a:pt x="1089118" y="592616"/>
                  <a:pt x="1097162" y="551758"/>
                  <a:pt x="1102191" y="510901"/>
                </a:cubicBezTo>
                <a:cubicBezTo>
                  <a:pt x="1103699" y="501316"/>
                  <a:pt x="1098671" y="484166"/>
                  <a:pt x="1091632" y="481140"/>
                </a:cubicBezTo>
                <a:cubicBezTo>
                  <a:pt x="1070012" y="471556"/>
                  <a:pt x="1070515" y="455415"/>
                  <a:pt x="1070515" y="436752"/>
                </a:cubicBezTo>
                <a:cubicBezTo>
                  <a:pt x="1071018" y="385805"/>
                  <a:pt x="1069509" y="334859"/>
                  <a:pt x="1071521" y="283913"/>
                </a:cubicBezTo>
                <a:cubicBezTo>
                  <a:pt x="1075543" y="171428"/>
                  <a:pt x="1017722" y="98288"/>
                  <a:pt x="925209" y="46333"/>
                </a:cubicBezTo>
                <a:cubicBezTo>
                  <a:pt x="907109" y="36244"/>
                  <a:pt x="889008" y="26660"/>
                  <a:pt x="870908" y="17076"/>
                </a:cubicBezTo>
                <a:cubicBezTo>
                  <a:pt x="827417" y="4466"/>
                  <a:pt x="788074" y="-578"/>
                  <a:pt x="750742" y="53"/>
                </a:cubicBezTo>
                <a:close/>
              </a:path>
            </a:pathLst>
          </a:custGeom>
          <a:gradFill flip="none" rotWithShape="1">
            <a:gsLst>
              <a:gs pos="49000">
                <a:srgbClr val="ECEEF2">
                  <a:alpha val="47000"/>
                </a:srgbClr>
              </a:gs>
              <a:gs pos="85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44225D-920D-0844-B674-C983FD2E67E8}"/>
              </a:ext>
            </a:extLst>
          </p:cNvPr>
          <p:cNvSpPr/>
          <p:nvPr/>
        </p:nvSpPr>
        <p:spPr>
          <a:xfrm>
            <a:off x="3993471" y="2086352"/>
            <a:ext cx="961680" cy="227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AE805-D497-6D4B-8AD4-7FF405BF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Patients and Dermatologists Were Not Fully Aligned on Their Top </a:t>
            </a:r>
            <a:br>
              <a:rPr lang="en-GB" dirty="0"/>
            </a:br>
            <a:r>
              <a:rPr lang="en-GB" dirty="0"/>
              <a:t>Treatment Goals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33767-BA09-4C09-92BA-35B666173001}"/>
              </a:ext>
            </a:extLst>
          </p:cNvPr>
          <p:cNvSpPr/>
          <p:nvPr/>
        </p:nvSpPr>
        <p:spPr>
          <a:xfrm>
            <a:off x="495300" y="5218415"/>
            <a:ext cx="11228389" cy="54373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</a:pPr>
            <a:r>
              <a:rPr lang="en-US" sz="800" dirty="0">
                <a:solidFill>
                  <a:srgbClr val="404040"/>
                </a:solidFill>
              </a:rPr>
              <a:t>*Among patients with PsO only;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Highest-ranking responses were calculated using the sum of scores. Percentages were calculated by dividing the sum of scores by the maximum possible score; </a:t>
            </a:r>
            <a:r>
              <a:rPr lang="en-US" sz="800" baseline="30000" dirty="0">
                <a:solidFill>
                  <a:srgbClr val="404040"/>
                </a:solidFill>
              </a:rPr>
              <a:t>‡</a:t>
            </a:r>
            <a:r>
              <a:rPr lang="en-US" sz="800" dirty="0">
                <a:solidFill>
                  <a:srgbClr val="404040"/>
                </a:solidFill>
              </a:rPr>
              <a:t>Separate responses were provided regarding patients in different BSA categories (mild, moderate, or severe). Shown is the aggregate of the 3 categories. </a:t>
            </a:r>
          </a:p>
          <a:p>
            <a:pPr>
              <a:spcAft>
                <a:spcPts val="15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BSA = body surface area.</a:t>
            </a:r>
          </a:p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1. Reich K, et al. Presented at: 30th European Academy of Dermatology and Venereology (EADV) Congress; September 29–October 2, 2021; virtual. Oral Presentation FC03.01; 2.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6F51DE-C2FF-4DE5-9142-4F3A7883FA71}"/>
              </a:ext>
            </a:extLst>
          </p:cNvPr>
          <p:cNvSpPr/>
          <p:nvPr/>
        </p:nvSpPr>
        <p:spPr>
          <a:xfrm>
            <a:off x="1605414" y="4488375"/>
            <a:ext cx="8981173" cy="6312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 patients,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itch reduction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was the most important treatment goal, whereas dermatologists rated itch 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reduction as a less important treatment goal and ranked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improving overall patient impact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 the most important goal </a:t>
            </a:r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id="{D90A4FA1-D5B1-46AF-87E3-EA6760403EEA}"/>
              </a:ext>
            </a:extLst>
          </p:cNvPr>
          <p:cNvSpPr/>
          <p:nvPr/>
        </p:nvSpPr>
        <p:spPr>
          <a:xfrm>
            <a:off x="360483" y="2071969"/>
            <a:ext cx="2489862" cy="1481290"/>
          </a:xfrm>
          <a:prstGeom prst="roundRect">
            <a:avLst>
              <a:gd name="adj" fmla="val 8151"/>
            </a:avLst>
          </a:prstGeom>
          <a:solidFill>
            <a:schemeClr val="bg1"/>
          </a:solidFill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</a:t>
            </a:r>
            <a:r>
              <a:rPr lang="en-GB" sz="1400" b="1" dirty="0">
                <a:solidFill>
                  <a:schemeClr val="accent1"/>
                </a:solidFill>
              </a:rPr>
              <a:t>≥ 80% of patients and dermatologists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believed their </a:t>
            </a:r>
            <a:r>
              <a:rPr lang="en-GB" sz="1400" b="1" dirty="0">
                <a:solidFill>
                  <a:schemeClr val="accent1"/>
                </a:solidFill>
              </a:rPr>
              <a:t>treatment goals were aligned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they prioritized treatment goals differently </a:t>
            </a:r>
            <a:r>
              <a:rPr lang="en-GB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579DD6-DBF6-413E-9E58-FB03684B386C}"/>
              </a:ext>
            </a:extLst>
          </p:cNvPr>
          <p:cNvCxnSpPr>
            <a:cxnSpLocks/>
          </p:cNvCxnSpPr>
          <p:nvPr/>
        </p:nvCxnSpPr>
        <p:spPr>
          <a:xfrm>
            <a:off x="2901925" y="1576409"/>
            <a:ext cx="0" cy="2729644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119026B-0882-41F5-BD44-F95BB8D5E2B1}"/>
              </a:ext>
            </a:extLst>
          </p:cNvPr>
          <p:cNvSpPr txBox="1"/>
          <p:nvPr/>
        </p:nvSpPr>
        <p:spPr>
          <a:xfrm flipH="1">
            <a:off x="3965176" y="1663031"/>
            <a:ext cx="2714399" cy="4247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Patients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200" baseline="30000" dirty="0">
                <a:solidFill>
                  <a:srgbClr val="404040"/>
                </a:solidFill>
              </a:rPr>
              <a:t>†</a:t>
            </a:r>
            <a:b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2,550)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BDE3828-36E2-4D47-AA29-37383FE62419}"/>
              </a:ext>
            </a:extLst>
          </p:cNvPr>
          <p:cNvSpPr>
            <a:spLocks/>
          </p:cNvSpPr>
          <p:nvPr/>
        </p:nvSpPr>
        <p:spPr>
          <a:xfrm>
            <a:off x="3247370" y="1220576"/>
            <a:ext cx="1018406" cy="10183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Rank by 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dermatologists: 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7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7C7AC1-0818-480F-AC0B-F24B224144C1}"/>
              </a:ext>
            </a:extLst>
          </p:cNvPr>
          <p:cNvSpPr/>
          <p:nvPr/>
        </p:nvSpPr>
        <p:spPr>
          <a:xfrm>
            <a:off x="4125451" y="2072284"/>
            <a:ext cx="166688" cy="166688"/>
          </a:xfrm>
          <a:custGeom>
            <a:avLst/>
            <a:gdLst>
              <a:gd name="connsiteX0" fmla="*/ 166688 w 166688"/>
              <a:gd name="connsiteY0" fmla="*/ 166688 h 166688"/>
              <a:gd name="connsiteX1" fmla="*/ 0 w 166688"/>
              <a:gd name="connsiteY1" fmla="*/ 0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88" h="166688">
                <a:moveTo>
                  <a:pt x="166688" y="166688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DAAF03-9D04-4681-AD62-9CB4FB9D80D8}"/>
              </a:ext>
            </a:extLst>
          </p:cNvPr>
          <p:cNvSpPr txBox="1"/>
          <p:nvPr/>
        </p:nvSpPr>
        <p:spPr>
          <a:xfrm flipH="1">
            <a:off x="7817925" y="1663031"/>
            <a:ext cx="3707609" cy="4247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Dermatologists </a:t>
            </a:r>
            <a:r>
              <a:rPr lang="en-US" sz="1200" baseline="30000" dirty="0">
                <a:solidFill>
                  <a:srgbClr val="404040"/>
                </a:solidFill>
              </a:rPr>
              <a:t>†</a:t>
            </a:r>
            <a:r>
              <a:rPr 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200" baseline="30000" dirty="0">
                <a:solidFill>
                  <a:srgbClr val="404040"/>
                </a:solidFill>
              </a:rPr>
              <a:t>‡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473)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BBA467-B29D-4656-A38A-57013F2CA1D2}"/>
              </a:ext>
            </a:extLst>
          </p:cNvPr>
          <p:cNvGrpSpPr/>
          <p:nvPr/>
        </p:nvGrpSpPr>
        <p:grpSpPr>
          <a:xfrm>
            <a:off x="7824548" y="1850375"/>
            <a:ext cx="3589825" cy="2512506"/>
            <a:chOff x="7517463" y="1630323"/>
            <a:chExt cx="4141204" cy="2512506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4183D865-84D2-41AA-BE38-C8259912B2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5213661"/>
                </p:ext>
              </p:extLst>
            </p:nvPr>
          </p:nvGraphicFramePr>
          <p:xfrm>
            <a:off x="7813340" y="1630323"/>
            <a:ext cx="3845327" cy="2512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198770-AA85-4922-A227-7431E1881039}"/>
                </a:ext>
              </a:extLst>
            </p:cNvPr>
            <p:cNvSpPr txBox="1"/>
            <p:nvPr/>
          </p:nvSpPr>
          <p:spPr>
            <a:xfrm rot="16200000">
              <a:off x="6778862" y="2525545"/>
              <a:ext cx="1819084" cy="341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Dermatologists, %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486E6E7-E6BD-4529-821E-C48DF2B0872C}"/>
              </a:ext>
            </a:extLst>
          </p:cNvPr>
          <p:cNvSpPr/>
          <p:nvPr/>
        </p:nvSpPr>
        <p:spPr>
          <a:xfrm>
            <a:off x="3882166" y="1166832"/>
            <a:ext cx="7064904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Top 3 Treatment Goals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1,2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73D4A0-2E8A-435E-98F3-6E5A2CCA03E6}"/>
              </a:ext>
            </a:extLst>
          </p:cNvPr>
          <p:cNvGrpSpPr/>
          <p:nvPr/>
        </p:nvGrpSpPr>
        <p:grpSpPr>
          <a:xfrm>
            <a:off x="3691803" y="1854269"/>
            <a:ext cx="3230433" cy="2512506"/>
            <a:chOff x="7517463" y="1630323"/>
            <a:chExt cx="4221660" cy="2512506"/>
          </a:xfrm>
        </p:grpSpPr>
        <p:graphicFrame>
          <p:nvGraphicFramePr>
            <p:cNvPr id="50" name="Chart 49">
              <a:extLst>
                <a:ext uri="{FF2B5EF4-FFF2-40B4-BE49-F238E27FC236}">
                  <a16:creationId xmlns:a16="http://schemas.microsoft.com/office/drawing/2014/main" id="{D5B88278-425C-478E-AC62-8D25725A16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27561706"/>
                </p:ext>
              </p:extLst>
            </p:nvPr>
          </p:nvGraphicFramePr>
          <p:xfrm>
            <a:off x="7893796" y="1630323"/>
            <a:ext cx="3845327" cy="2512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2353FF-BBD0-4BEF-98F6-478F6F1CD055}"/>
                </a:ext>
              </a:extLst>
            </p:cNvPr>
            <p:cNvSpPr txBox="1"/>
            <p:nvPr/>
          </p:nvSpPr>
          <p:spPr>
            <a:xfrm rot="16200000">
              <a:off x="6778862" y="2525545"/>
              <a:ext cx="1819084" cy="341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Patients,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77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C24CFB7-6D7F-4C6D-B071-5F0962572002}"/>
              </a:ext>
            </a:extLst>
          </p:cNvPr>
          <p:cNvSpPr/>
          <p:nvPr/>
        </p:nvSpPr>
        <p:spPr>
          <a:xfrm>
            <a:off x="691403" y="2430481"/>
            <a:ext cx="1187116" cy="3447988"/>
          </a:xfrm>
          <a:custGeom>
            <a:avLst/>
            <a:gdLst>
              <a:gd name="connsiteX0" fmla="*/ 172380 w 1576653"/>
              <a:gd name="connsiteY0" fmla="*/ 3388102 h 4579401"/>
              <a:gd name="connsiteX1" fmla="*/ 180601 w 1576653"/>
              <a:gd name="connsiteY1" fmla="*/ 3426469 h 4579401"/>
              <a:gd name="connsiteX2" fmla="*/ 229016 w 1576653"/>
              <a:gd name="connsiteY2" fmla="*/ 3470316 h 4579401"/>
              <a:gd name="connsiteX3" fmla="*/ 229016 w 1576653"/>
              <a:gd name="connsiteY3" fmla="*/ 3441998 h 4579401"/>
              <a:gd name="connsiteX4" fmla="*/ 208006 w 1576653"/>
              <a:gd name="connsiteY4" fmla="*/ 3421901 h 4579401"/>
              <a:gd name="connsiteX5" fmla="*/ 172380 w 1576653"/>
              <a:gd name="connsiteY5" fmla="*/ 3388102 h 4579401"/>
              <a:gd name="connsiteX6" fmla="*/ 1422251 w 1576653"/>
              <a:gd name="connsiteY6" fmla="*/ 3181428 h 4579401"/>
              <a:gd name="connsiteX7" fmla="*/ 1403753 w 1576653"/>
              <a:gd name="connsiteY7" fmla="*/ 3184396 h 4579401"/>
              <a:gd name="connsiteX8" fmla="*/ 1397358 w 1576653"/>
              <a:gd name="connsiteY8" fmla="*/ 3283052 h 4579401"/>
              <a:gd name="connsiteX9" fmla="*/ 1383656 w 1576653"/>
              <a:gd name="connsiteY9" fmla="*/ 3346082 h 4579401"/>
              <a:gd name="connsiteX10" fmla="*/ 1383656 w 1576653"/>
              <a:gd name="connsiteY10" fmla="*/ 3357044 h 4579401"/>
              <a:gd name="connsiteX11" fmla="*/ 1403753 w 1576653"/>
              <a:gd name="connsiteY11" fmla="*/ 3332380 h 4579401"/>
              <a:gd name="connsiteX12" fmla="*/ 1417455 w 1576653"/>
              <a:gd name="connsiteY12" fmla="*/ 3278485 h 4579401"/>
              <a:gd name="connsiteX13" fmla="*/ 1431157 w 1576653"/>
              <a:gd name="connsiteY13" fmla="*/ 3193531 h 4579401"/>
              <a:gd name="connsiteX14" fmla="*/ 1422251 w 1576653"/>
              <a:gd name="connsiteY14" fmla="*/ 3181428 h 4579401"/>
              <a:gd name="connsiteX15" fmla="*/ 1319713 w 1576653"/>
              <a:gd name="connsiteY15" fmla="*/ 2183221 h 4579401"/>
              <a:gd name="connsiteX16" fmla="*/ 1312405 w 1576653"/>
              <a:gd name="connsiteY16" fmla="*/ 2214279 h 4579401"/>
              <a:gd name="connsiteX17" fmla="*/ 1306924 w 1576653"/>
              <a:gd name="connsiteY17" fmla="*/ 2521209 h 4579401"/>
              <a:gd name="connsiteX18" fmla="*/ 1340722 w 1576653"/>
              <a:gd name="connsiteY18" fmla="*/ 2810783 h 4579401"/>
              <a:gd name="connsiteX19" fmla="*/ 1340722 w 1576653"/>
              <a:gd name="connsiteY19" fmla="*/ 2926794 h 4579401"/>
              <a:gd name="connsiteX20" fmla="*/ 1354425 w 1576653"/>
              <a:gd name="connsiteY20" fmla="*/ 3023623 h 4579401"/>
              <a:gd name="connsiteX21" fmla="*/ 1396445 w 1576653"/>
              <a:gd name="connsiteY21" fmla="*/ 2976123 h 4579401"/>
              <a:gd name="connsiteX22" fmla="*/ 1389137 w 1576653"/>
              <a:gd name="connsiteY22" fmla="*/ 2976123 h 4579401"/>
              <a:gd name="connsiteX23" fmla="*/ 1378176 w 1576653"/>
              <a:gd name="connsiteY23" fmla="*/ 2952372 h 4579401"/>
              <a:gd name="connsiteX24" fmla="*/ 1389137 w 1576653"/>
              <a:gd name="connsiteY24" fmla="*/ 2861024 h 4579401"/>
              <a:gd name="connsiteX25" fmla="*/ 1389137 w 1576653"/>
              <a:gd name="connsiteY25" fmla="*/ 2779724 h 4579401"/>
              <a:gd name="connsiteX26" fmla="*/ 1383656 w 1576653"/>
              <a:gd name="connsiteY26" fmla="*/ 2654577 h 4579401"/>
              <a:gd name="connsiteX27" fmla="*/ 1368127 w 1576653"/>
              <a:gd name="connsiteY27" fmla="*/ 2598855 h 4579401"/>
              <a:gd name="connsiteX28" fmla="*/ 1362646 w 1576653"/>
              <a:gd name="connsiteY28" fmla="*/ 2565056 h 4579401"/>
              <a:gd name="connsiteX29" fmla="*/ 1362646 w 1576653"/>
              <a:gd name="connsiteY29" fmla="*/ 2537652 h 4579401"/>
              <a:gd name="connsiteX30" fmla="*/ 1352598 w 1576653"/>
              <a:gd name="connsiteY30" fmla="*/ 2441736 h 4579401"/>
              <a:gd name="connsiteX31" fmla="*/ 1347117 w 1576653"/>
              <a:gd name="connsiteY31" fmla="*/ 2401543 h 4579401"/>
              <a:gd name="connsiteX32" fmla="*/ 1354425 w 1576653"/>
              <a:gd name="connsiteY32" fmla="*/ 2337599 h 4579401"/>
              <a:gd name="connsiteX33" fmla="*/ 1340722 w 1576653"/>
              <a:gd name="connsiteY33" fmla="*/ 2274569 h 4579401"/>
              <a:gd name="connsiteX34" fmla="*/ 1319713 w 1576653"/>
              <a:gd name="connsiteY34" fmla="*/ 2183221 h 4579401"/>
              <a:gd name="connsiteX35" fmla="*/ 349596 w 1576653"/>
              <a:gd name="connsiteY35" fmla="*/ 1756624 h 4579401"/>
              <a:gd name="connsiteX36" fmla="*/ 342287 w 1576653"/>
              <a:gd name="connsiteY36" fmla="*/ 1847973 h 4579401"/>
              <a:gd name="connsiteX37" fmla="*/ 328586 w 1576653"/>
              <a:gd name="connsiteY37" fmla="*/ 1946629 h 4579401"/>
              <a:gd name="connsiteX38" fmla="*/ 328586 w 1576653"/>
              <a:gd name="connsiteY38" fmla="*/ 2009659 h 4579401"/>
              <a:gd name="connsiteX39" fmla="*/ 323104 w 1576653"/>
              <a:gd name="connsiteY39" fmla="*/ 2084565 h 4579401"/>
              <a:gd name="connsiteX40" fmla="*/ 289306 w 1576653"/>
              <a:gd name="connsiteY40" fmla="*/ 2157643 h 4579401"/>
              <a:gd name="connsiteX41" fmla="*/ 281085 w 1576653"/>
              <a:gd name="connsiteY41" fmla="*/ 2270002 h 4579401"/>
              <a:gd name="connsiteX42" fmla="*/ 265555 w 1576653"/>
              <a:gd name="connsiteY42" fmla="*/ 2361350 h 4579401"/>
              <a:gd name="connsiteX43" fmla="*/ 263500 w 1576653"/>
              <a:gd name="connsiteY43" fmla="*/ 2396519 h 4579401"/>
              <a:gd name="connsiteX44" fmla="*/ 261079 w 1576653"/>
              <a:gd name="connsiteY44" fmla="*/ 2410327 h 4579401"/>
              <a:gd name="connsiteX45" fmla="*/ 247286 w 1576653"/>
              <a:gd name="connsiteY45" fmla="*/ 2438082 h 4579401"/>
              <a:gd name="connsiteX46" fmla="*/ 257334 w 1576653"/>
              <a:gd name="connsiteY46" fmla="*/ 2431688 h 4579401"/>
              <a:gd name="connsiteX47" fmla="*/ 261079 w 1576653"/>
              <a:gd name="connsiteY47" fmla="*/ 2410327 h 4579401"/>
              <a:gd name="connsiteX48" fmla="*/ 265898 w 1576653"/>
              <a:gd name="connsiteY48" fmla="*/ 2400630 h 4579401"/>
              <a:gd name="connsiteX49" fmla="*/ 272863 w 1576653"/>
              <a:gd name="connsiteY49" fmla="*/ 2387840 h 4579401"/>
              <a:gd name="connsiteX50" fmla="*/ 278344 w 1576653"/>
              <a:gd name="connsiteY50" fmla="*/ 2387840 h 4579401"/>
              <a:gd name="connsiteX51" fmla="*/ 307575 w 1576653"/>
              <a:gd name="connsiteY51" fmla="*/ 2351301 h 4579401"/>
              <a:gd name="connsiteX52" fmla="*/ 315797 w 1576653"/>
              <a:gd name="connsiteY52" fmla="*/ 2282790 h 4579401"/>
              <a:gd name="connsiteX53" fmla="*/ 367865 w 1576653"/>
              <a:gd name="connsiteY53" fmla="*/ 2164951 h 4579401"/>
              <a:gd name="connsiteX54" fmla="*/ 409885 w 1576653"/>
              <a:gd name="connsiteY54" fmla="*/ 2118364 h 4579401"/>
              <a:gd name="connsiteX55" fmla="*/ 417193 w 1576653"/>
              <a:gd name="connsiteY55" fmla="*/ 2055333 h 4579401"/>
              <a:gd name="connsiteX56" fmla="*/ 417193 w 1576653"/>
              <a:gd name="connsiteY56" fmla="*/ 1984996 h 4579401"/>
              <a:gd name="connsiteX57" fmla="*/ 393443 w 1576653"/>
              <a:gd name="connsiteY57" fmla="*/ 1837925 h 4579401"/>
              <a:gd name="connsiteX58" fmla="*/ 349596 w 1576653"/>
              <a:gd name="connsiteY58" fmla="*/ 1756624 h 4579401"/>
              <a:gd name="connsiteX59" fmla="*/ 978070 w 1576653"/>
              <a:gd name="connsiteY59" fmla="*/ 0 h 4579401"/>
              <a:gd name="connsiteX60" fmla="*/ 1262163 w 1576653"/>
              <a:gd name="connsiteY60" fmla="*/ 547175 h 4579401"/>
              <a:gd name="connsiteX61" fmla="*/ 1262163 w 1576653"/>
              <a:gd name="connsiteY61" fmla="*/ 977425 h 4579401"/>
              <a:gd name="connsiteX62" fmla="*/ 1400099 w 1576653"/>
              <a:gd name="connsiteY62" fmla="*/ 1037715 h 4579401"/>
              <a:gd name="connsiteX63" fmla="*/ 1342550 w 1576653"/>
              <a:gd name="connsiteY63" fmla="*/ 1057812 h 4579401"/>
              <a:gd name="connsiteX64" fmla="*/ 1459475 w 1576653"/>
              <a:gd name="connsiteY64" fmla="*/ 1130890 h 4579401"/>
              <a:gd name="connsiteX65" fmla="*/ 1511544 w 1576653"/>
              <a:gd name="connsiteY65" fmla="*/ 1313587 h 4579401"/>
              <a:gd name="connsiteX66" fmla="*/ 1540775 w 1576653"/>
              <a:gd name="connsiteY66" fmla="*/ 1716432 h 4579401"/>
              <a:gd name="connsiteX67" fmla="*/ 1559044 w 1576653"/>
              <a:gd name="connsiteY67" fmla="*/ 2036150 h 4579401"/>
              <a:gd name="connsiteX68" fmla="*/ 1567266 w 1576653"/>
              <a:gd name="connsiteY68" fmla="*/ 2106489 h 4579401"/>
              <a:gd name="connsiteX69" fmla="*/ 1561785 w 1576653"/>
              <a:gd name="connsiteY69" fmla="*/ 2197836 h 4579401"/>
              <a:gd name="connsiteX70" fmla="*/ 1561785 w 1576653"/>
              <a:gd name="connsiteY70" fmla="*/ 2312935 h 4579401"/>
              <a:gd name="connsiteX71" fmla="*/ 1574574 w 1576653"/>
              <a:gd name="connsiteY71" fmla="*/ 2460006 h 4579401"/>
              <a:gd name="connsiteX72" fmla="*/ 1559044 w 1576653"/>
              <a:gd name="connsiteY72" fmla="*/ 2666452 h 4579401"/>
              <a:gd name="connsiteX73" fmla="*/ 1564526 w 1576653"/>
              <a:gd name="connsiteY73" fmla="*/ 2732223 h 4579401"/>
              <a:gd name="connsiteX74" fmla="*/ 1574574 w 1576653"/>
              <a:gd name="connsiteY74" fmla="*/ 2839100 h 4579401"/>
              <a:gd name="connsiteX75" fmla="*/ 1561785 w 1576653"/>
              <a:gd name="connsiteY75" fmla="*/ 2920400 h 4579401"/>
              <a:gd name="connsiteX76" fmla="*/ 1535294 w 1576653"/>
              <a:gd name="connsiteY76" fmla="*/ 3006267 h 4579401"/>
              <a:gd name="connsiteX77" fmla="*/ 1521592 w 1576653"/>
              <a:gd name="connsiteY77" fmla="*/ 3006267 h 4579401"/>
              <a:gd name="connsiteX78" fmla="*/ 1550823 w 1576653"/>
              <a:gd name="connsiteY78" fmla="*/ 3178915 h 4579401"/>
              <a:gd name="connsiteX79" fmla="*/ 1552650 w 1576653"/>
              <a:gd name="connsiteY79" fmla="*/ 3231898 h 4579401"/>
              <a:gd name="connsiteX80" fmla="*/ 1507890 w 1576653"/>
              <a:gd name="connsiteY80" fmla="*/ 3372573 h 4579401"/>
              <a:gd name="connsiteX81" fmla="*/ 1467697 w 1576653"/>
              <a:gd name="connsiteY81" fmla="*/ 3419161 h 4579401"/>
              <a:gd name="connsiteX82" fmla="*/ 1396445 w 1576653"/>
              <a:gd name="connsiteY82" fmla="*/ 3503201 h 4579401"/>
              <a:gd name="connsiteX83" fmla="*/ 1396445 w 1576653"/>
              <a:gd name="connsiteY83" fmla="*/ 3527865 h 4579401"/>
              <a:gd name="connsiteX84" fmla="*/ 1396445 w 1576653"/>
              <a:gd name="connsiteY84" fmla="*/ 3674022 h 4579401"/>
              <a:gd name="connsiteX85" fmla="*/ 1437551 w 1576653"/>
              <a:gd name="connsiteY85" fmla="*/ 3832968 h 4579401"/>
              <a:gd name="connsiteX86" fmla="*/ 1459475 w 1576653"/>
              <a:gd name="connsiteY86" fmla="*/ 4101532 h 4579401"/>
              <a:gd name="connsiteX87" fmla="*/ 1489620 w 1576653"/>
              <a:gd name="connsiteY87" fmla="*/ 4247689 h 4579401"/>
              <a:gd name="connsiteX88" fmla="*/ 1544429 w 1576653"/>
              <a:gd name="connsiteY88" fmla="*/ 4414856 h 4579401"/>
              <a:gd name="connsiteX89" fmla="*/ 1566699 w 1576653"/>
              <a:gd name="connsiteY89" fmla="*/ 4498682 h 4579401"/>
              <a:gd name="connsiteX90" fmla="*/ 1576653 w 1576653"/>
              <a:gd name="connsiteY90" fmla="*/ 4579401 h 4579401"/>
              <a:gd name="connsiteX91" fmla="*/ 1215442 w 1576653"/>
              <a:gd name="connsiteY91" fmla="*/ 4579401 h 4579401"/>
              <a:gd name="connsiteX92" fmla="*/ 1194566 w 1576653"/>
              <a:gd name="connsiteY92" fmla="*/ 4512598 h 4579401"/>
              <a:gd name="connsiteX93" fmla="*/ 1148892 w 1576653"/>
              <a:gd name="connsiteY93" fmla="*/ 4329902 h 4579401"/>
              <a:gd name="connsiteX94" fmla="*/ 1105045 w 1576653"/>
              <a:gd name="connsiteY94" fmla="*/ 4221198 h 4579401"/>
              <a:gd name="connsiteX95" fmla="*/ 1038361 w 1576653"/>
              <a:gd name="connsiteY95" fmla="*/ 4022973 h 4579401"/>
              <a:gd name="connsiteX96" fmla="*/ 1002735 w 1576653"/>
              <a:gd name="connsiteY96" fmla="*/ 3889604 h 4579401"/>
              <a:gd name="connsiteX97" fmla="*/ 935137 w 1576653"/>
              <a:gd name="connsiteY97" fmla="*/ 3709648 h 4579401"/>
              <a:gd name="connsiteX98" fmla="*/ 843789 w 1576653"/>
              <a:gd name="connsiteY98" fmla="*/ 3445652 h 4579401"/>
              <a:gd name="connsiteX99" fmla="*/ 752441 w 1576653"/>
              <a:gd name="connsiteY99" fmla="*/ 3184396 h 4579401"/>
              <a:gd name="connsiteX100" fmla="*/ 728690 w 1576653"/>
              <a:gd name="connsiteY100" fmla="*/ 3330553 h 4579401"/>
              <a:gd name="connsiteX101" fmla="*/ 728690 w 1576653"/>
              <a:gd name="connsiteY101" fmla="*/ 3513250 h 4579401"/>
              <a:gd name="connsiteX102" fmla="*/ 721383 w 1576653"/>
              <a:gd name="connsiteY102" fmla="*/ 3704167 h 4579401"/>
              <a:gd name="connsiteX103" fmla="*/ 712248 w 1576653"/>
              <a:gd name="connsiteY103" fmla="*/ 4022973 h 4579401"/>
              <a:gd name="connsiteX104" fmla="*/ 701286 w 1576653"/>
              <a:gd name="connsiteY104" fmla="*/ 4192880 h 4579401"/>
              <a:gd name="connsiteX105" fmla="*/ 713161 w 1576653"/>
              <a:gd name="connsiteY105" fmla="*/ 4325335 h 4579401"/>
              <a:gd name="connsiteX106" fmla="*/ 719556 w 1576653"/>
              <a:gd name="connsiteY106" fmla="*/ 4496156 h 4579401"/>
              <a:gd name="connsiteX107" fmla="*/ 721953 w 1576653"/>
              <a:gd name="connsiteY107" fmla="*/ 4576200 h 4579401"/>
              <a:gd name="connsiteX108" fmla="*/ 721967 w 1576653"/>
              <a:gd name="connsiteY108" fmla="*/ 4579401 h 4579401"/>
              <a:gd name="connsiteX109" fmla="*/ 368715 w 1576653"/>
              <a:gd name="connsiteY109" fmla="*/ 4579401 h 4579401"/>
              <a:gd name="connsiteX110" fmla="*/ 357360 w 1576653"/>
              <a:gd name="connsiteY110" fmla="*/ 4541716 h 4579401"/>
              <a:gd name="connsiteX111" fmla="*/ 344114 w 1576653"/>
              <a:gd name="connsiteY111" fmla="*/ 4494329 h 4579401"/>
              <a:gd name="connsiteX112" fmla="*/ 335893 w 1576653"/>
              <a:gd name="connsiteY112" fmla="*/ 4389278 h 4579401"/>
              <a:gd name="connsiteX113" fmla="*/ 320364 w 1576653"/>
              <a:gd name="connsiteY113" fmla="*/ 4315286 h 4579401"/>
              <a:gd name="connsiteX114" fmla="*/ 337721 w 1576653"/>
              <a:gd name="connsiteY114" fmla="*/ 4245861 h 4579401"/>
              <a:gd name="connsiteX115" fmla="*/ 344114 w 1576653"/>
              <a:gd name="connsiteY115" fmla="*/ 4169129 h 4579401"/>
              <a:gd name="connsiteX116" fmla="*/ 333153 w 1576653"/>
              <a:gd name="connsiteY116" fmla="*/ 4069559 h 4579401"/>
              <a:gd name="connsiteX117" fmla="*/ 315797 w 1576653"/>
              <a:gd name="connsiteY117" fmla="*/ 3958115 h 4579401"/>
              <a:gd name="connsiteX118" fmla="*/ 304835 w 1576653"/>
              <a:gd name="connsiteY118" fmla="*/ 3879556 h 4579401"/>
              <a:gd name="connsiteX119" fmla="*/ 290219 w 1576653"/>
              <a:gd name="connsiteY119" fmla="*/ 3761716 h 4579401"/>
              <a:gd name="connsiteX120" fmla="*/ 270123 w 1576653"/>
              <a:gd name="connsiteY120" fmla="*/ 3642050 h 4579401"/>
              <a:gd name="connsiteX121" fmla="*/ 237237 w 1576653"/>
              <a:gd name="connsiteY121" fmla="*/ 3530605 h 4579401"/>
              <a:gd name="connsiteX122" fmla="*/ 229930 w 1576653"/>
              <a:gd name="connsiteY122" fmla="*/ 3505028 h 4579401"/>
              <a:gd name="connsiteX123" fmla="*/ 156851 w 1576653"/>
              <a:gd name="connsiteY123" fmla="*/ 3464835 h 4579401"/>
              <a:gd name="connsiteX124" fmla="*/ 107523 w 1576653"/>
              <a:gd name="connsiteY124" fmla="*/ 3404545 h 4579401"/>
              <a:gd name="connsiteX125" fmla="*/ 74638 w 1576653"/>
              <a:gd name="connsiteY125" fmla="*/ 3353390 h 4579401"/>
              <a:gd name="connsiteX126" fmla="*/ 47233 w 1576653"/>
              <a:gd name="connsiteY126" fmla="*/ 3262042 h 4579401"/>
              <a:gd name="connsiteX127" fmla="*/ 28050 w 1576653"/>
              <a:gd name="connsiteY127" fmla="*/ 3105837 h 4579401"/>
              <a:gd name="connsiteX128" fmla="*/ 3386 w 1576653"/>
              <a:gd name="connsiteY128" fmla="*/ 3095789 h 4579401"/>
              <a:gd name="connsiteX129" fmla="*/ 3386 w 1576653"/>
              <a:gd name="connsiteY129" fmla="*/ 3014489 h 4579401"/>
              <a:gd name="connsiteX130" fmla="*/ 8867 w 1576653"/>
              <a:gd name="connsiteY130" fmla="*/ 2748665 h 4579401"/>
              <a:gd name="connsiteX131" fmla="*/ 21656 w 1576653"/>
              <a:gd name="connsiteY131" fmla="*/ 2539478 h 4579401"/>
              <a:gd name="connsiteX132" fmla="*/ 61849 w 1576653"/>
              <a:gd name="connsiteY132" fmla="*/ 2275482 h 4579401"/>
              <a:gd name="connsiteX133" fmla="*/ 61849 w 1576653"/>
              <a:gd name="connsiteY133" fmla="*/ 2231635 h 4579401"/>
              <a:gd name="connsiteX134" fmla="*/ 61849 w 1576653"/>
              <a:gd name="connsiteY134" fmla="*/ 2184134 h 4579401"/>
              <a:gd name="connsiteX135" fmla="*/ 45406 w 1576653"/>
              <a:gd name="connsiteY135" fmla="*/ 2136633 h 4579401"/>
              <a:gd name="connsiteX136" fmla="*/ 61849 w 1576653"/>
              <a:gd name="connsiteY136" fmla="*/ 2069035 h 4579401"/>
              <a:gd name="connsiteX137" fmla="*/ 56368 w 1576653"/>
              <a:gd name="connsiteY137" fmla="*/ 1984996 h 4579401"/>
              <a:gd name="connsiteX138" fmla="*/ 56368 w 1576653"/>
              <a:gd name="connsiteY138" fmla="*/ 1802299 h 4579401"/>
              <a:gd name="connsiteX139" fmla="*/ 81945 w 1576653"/>
              <a:gd name="connsiteY139" fmla="*/ 1552919 h 4579401"/>
              <a:gd name="connsiteX140" fmla="*/ 101128 w 1576653"/>
              <a:gd name="connsiteY140" fmla="*/ 1395800 h 4579401"/>
              <a:gd name="connsiteX141" fmla="*/ 127620 w 1576653"/>
              <a:gd name="connsiteY141" fmla="*/ 1266999 h 4579401"/>
              <a:gd name="connsiteX142" fmla="*/ 291133 w 1576653"/>
              <a:gd name="connsiteY142" fmla="*/ 1119015 h 4579401"/>
              <a:gd name="connsiteX143" fmla="*/ 230843 w 1576653"/>
              <a:gd name="connsiteY143" fmla="*/ 1127237 h 4579401"/>
              <a:gd name="connsiteX144" fmla="*/ 334066 w 1576653"/>
              <a:gd name="connsiteY144" fmla="*/ 1035888 h 4579401"/>
              <a:gd name="connsiteX145" fmla="*/ 242718 w 1576653"/>
              <a:gd name="connsiteY145" fmla="*/ 1055985 h 4579401"/>
              <a:gd name="connsiteX146" fmla="*/ 355990 w 1576653"/>
              <a:gd name="connsiteY146" fmla="*/ 997521 h 4579401"/>
              <a:gd name="connsiteX147" fmla="*/ 447338 w 1576653"/>
              <a:gd name="connsiteY147" fmla="*/ 913482 h 4579401"/>
              <a:gd name="connsiteX148" fmla="*/ 483877 w 1576653"/>
              <a:gd name="connsiteY148" fmla="*/ 748141 h 4579401"/>
              <a:gd name="connsiteX149" fmla="*/ 515849 w 1576653"/>
              <a:gd name="connsiteY149" fmla="*/ 449433 h 4579401"/>
              <a:gd name="connsiteX150" fmla="*/ 698546 w 1576653"/>
              <a:gd name="connsiteY150" fmla="*/ 84040 h 4579401"/>
              <a:gd name="connsiteX151" fmla="*/ 830087 w 1576653"/>
              <a:gd name="connsiteY151" fmla="*/ 40193 h 4579401"/>
              <a:gd name="connsiteX152" fmla="*/ 978070 w 1576653"/>
              <a:gd name="connsiteY152" fmla="*/ 0 h 457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576653" h="4579401">
                <a:moveTo>
                  <a:pt x="172380" y="3388102"/>
                </a:moveTo>
                <a:cubicBezTo>
                  <a:pt x="171211" y="3401430"/>
                  <a:pt x="174076" y="3414794"/>
                  <a:pt x="180601" y="3426469"/>
                </a:cubicBezTo>
                <a:cubicBezTo>
                  <a:pt x="194626" y="3443259"/>
                  <a:pt x="210921" y="3458021"/>
                  <a:pt x="229016" y="3470316"/>
                </a:cubicBezTo>
                <a:cubicBezTo>
                  <a:pt x="229016" y="3461181"/>
                  <a:pt x="236324" y="3443825"/>
                  <a:pt x="229016" y="3441998"/>
                </a:cubicBezTo>
                <a:cubicBezTo>
                  <a:pt x="221708" y="3440171"/>
                  <a:pt x="214400" y="3430122"/>
                  <a:pt x="208006" y="3421901"/>
                </a:cubicBezTo>
                <a:cubicBezTo>
                  <a:pt x="196799" y="3409953"/>
                  <a:pt x="184903" y="3398663"/>
                  <a:pt x="172380" y="3388102"/>
                </a:cubicBezTo>
                <a:close/>
                <a:moveTo>
                  <a:pt x="1422251" y="3181428"/>
                </a:moveTo>
                <a:cubicBezTo>
                  <a:pt x="1416542" y="3178916"/>
                  <a:pt x="1409234" y="3178916"/>
                  <a:pt x="1403753" y="3184396"/>
                </a:cubicBezTo>
                <a:cubicBezTo>
                  <a:pt x="1395057" y="3216524"/>
                  <a:pt x="1392882" y="3250066"/>
                  <a:pt x="1397358" y="3283052"/>
                </a:cubicBezTo>
                <a:cubicBezTo>
                  <a:pt x="1397094" y="3304774"/>
                  <a:pt x="1392435" y="3326214"/>
                  <a:pt x="1383656" y="3346082"/>
                </a:cubicBezTo>
                <a:cubicBezTo>
                  <a:pt x="1384104" y="3349718"/>
                  <a:pt x="1384104" y="3353409"/>
                  <a:pt x="1383656" y="3357044"/>
                </a:cubicBezTo>
                <a:lnTo>
                  <a:pt x="1403753" y="3332380"/>
                </a:lnTo>
                <a:cubicBezTo>
                  <a:pt x="1412166" y="3315618"/>
                  <a:pt x="1416834" y="3297230"/>
                  <a:pt x="1417455" y="3278485"/>
                </a:cubicBezTo>
                <a:cubicBezTo>
                  <a:pt x="1419282" y="3261129"/>
                  <a:pt x="1429330" y="3202666"/>
                  <a:pt x="1431157" y="3193531"/>
                </a:cubicBezTo>
                <a:cubicBezTo>
                  <a:pt x="1432071" y="3188964"/>
                  <a:pt x="1427960" y="3183940"/>
                  <a:pt x="1422251" y="3181428"/>
                </a:cubicBezTo>
                <a:close/>
                <a:moveTo>
                  <a:pt x="1319713" y="2183221"/>
                </a:moveTo>
                <a:lnTo>
                  <a:pt x="1312405" y="2214279"/>
                </a:lnTo>
                <a:cubicBezTo>
                  <a:pt x="1306924" y="2247165"/>
                  <a:pt x="1306924" y="2485583"/>
                  <a:pt x="1306924" y="2521209"/>
                </a:cubicBezTo>
                <a:cubicBezTo>
                  <a:pt x="1340722" y="2566883"/>
                  <a:pt x="1332501" y="2768762"/>
                  <a:pt x="1340722" y="2810783"/>
                </a:cubicBezTo>
                <a:cubicBezTo>
                  <a:pt x="1348944" y="2852803"/>
                  <a:pt x="1336156" y="2890255"/>
                  <a:pt x="1340722" y="2926794"/>
                </a:cubicBezTo>
                <a:cubicBezTo>
                  <a:pt x="1345290" y="2963334"/>
                  <a:pt x="1354425" y="3005354"/>
                  <a:pt x="1354425" y="3023623"/>
                </a:cubicBezTo>
                <a:cubicBezTo>
                  <a:pt x="1365286" y="3005263"/>
                  <a:pt x="1379554" y="2989149"/>
                  <a:pt x="1396445" y="2976123"/>
                </a:cubicBezTo>
                <a:lnTo>
                  <a:pt x="1389137" y="2976123"/>
                </a:lnTo>
                <a:lnTo>
                  <a:pt x="1378176" y="2952372"/>
                </a:lnTo>
                <a:cubicBezTo>
                  <a:pt x="1389849" y="2923433"/>
                  <a:pt x="1393632" y="2891909"/>
                  <a:pt x="1389137" y="2861024"/>
                </a:cubicBezTo>
                <a:cubicBezTo>
                  <a:pt x="1387612" y="2833948"/>
                  <a:pt x="1387612" y="2806800"/>
                  <a:pt x="1389137" y="2779724"/>
                </a:cubicBezTo>
                <a:cubicBezTo>
                  <a:pt x="1394280" y="2737996"/>
                  <a:pt x="1392426" y="2695702"/>
                  <a:pt x="1383656" y="2654577"/>
                </a:cubicBezTo>
                <a:cubicBezTo>
                  <a:pt x="1376531" y="2636600"/>
                  <a:pt x="1371324" y="2617928"/>
                  <a:pt x="1368127" y="2598855"/>
                </a:cubicBezTo>
                <a:cubicBezTo>
                  <a:pt x="1360116" y="2589501"/>
                  <a:pt x="1358006" y="2576457"/>
                  <a:pt x="1362646" y="2565056"/>
                </a:cubicBezTo>
                <a:lnTo>
                  <a:pt x="1362646" y="2537652"/>
                </a:lnTo>
                <a:cubicBezTo>
                  <a:pt x="1362820" y="2505405"/>
                  <a:pt x="1359450" y="2473242"/>
                  <a:pt x="1352598" y="2441736"/>
                </a:cubicBezTo>
                <a:cubicBezTo>
                  <a:pt x="1346258" y="2429349"/>
                  <a:pt x="1344322" y="2415172"/>
                  <a:pt x="1347117" y="2401543"/>
                </a:cubicBezTo>
                <a:cubicBezTo>
                  <a:pt x="1345172" y="2379957"/>
                  <a:pt x="1347656" y="2358189"/>
                  <a:pt x="1354425" y="2337599"/>
                </a:cubicBezTo>
                <a:cubicBezTo>
                  <a:pt x="1351684" y="2315676"/>
                  <a:pt x="1340722" y="2299233"/>
                  <a:pt x="1340722" y="2274569"/>
                </a:cubicBezTo>
                <a:cubicBezTo>
                  <a:pt x="1336302" y="2243584"/>
                  <a:pt x="1329277" y="2213027"/>
                  <a:pt x="1319713" y="2183221"/>
                </a:cubicBezTo>
                <a:close/>
                <a:moveTo>
                  <a:pt x="349596" y="1756624"/>
                </a:moveTo>
                <a:lnTo>
                  <a:pt x="342287" y="1847973"/>
                </a:lnTo>
                <a:lnTo>
                  <a:pt x="328586" y="1946629"/>
                </a:lnTo>
                <a:lnTo>
                  <a:pt x="328586" y="2009659"/>
                </a:lnTo>
                <a:lnTo>
                  <a:pt x="323104" y="2084565"/>
                </a:lnTo>
                <a:lnTo>
                  <a:pt x="289306" y="2157643"/>
                </a:lnTo>
                <a:lnTo>
                  <a:pt x="281085" y="2270002"/>
                </a:lnTo>
                <a:cubicBezTo>
                  <a:pt x="270007" y="2299151"/>
                  <a:pt x="264731" y="2330182"/>
                  <a:pt x="265555" y="2361350"/>
                </a:cubicBezTo>
                <a:cubicBezTo>
                  <a:pt x="268296" y="2376879"/>
                  <a:pt x="266240" y="2386699"/>
                  <a:pt x="263500" y="2396519"/>
                </a:cubicBezTo>
                <a:lnTo>
                  <a:pt x="261079" y="2410327"/>
                </a:lnTo>
                <a:lnTo>
                  <a:pt x="247286" y="2438082"/>
                </a:lnTo>
                <a:lnTo>
                  <a:pt x="257334" y="2431688"/>
                </a:lnTo>
                <a:lnTo>
                  <a:pt x="261079" y="2410327"/>
                </a:lnTo>
                <a:lnTo>
                  <a:pt x="265898" y="2400630"/>
                </a:lnTo>
                <a:cubicBezTo>
                  <a:pt x="270351" y="2392180"/>
                  <a:pt x="272863" y="2387840"/>
                  <a:pt x="272863" y="2387840"/>
                </a:cubicBezTo>
                <a:lnTo>
                  <a:pt x="278344" y="2387840"/>
                </a:lnTo>
                <a:cubicBezTo>
                  <a:pt x="285704" y="2373928"/>
                  <a:pt x="295620" y="2361532"/>
                  <a:pt x="307575" y="2351301"/>
                </a:cubicBezTo>
                <a:cubicBezTo>
                  <a:pt x="334066" y="2327551"/>
                  <a:pt x="320364" y="2334859"/>
                  <a:pt x="315797" y="2282790"/>
                </a:cubicBezTo>
                <a:cubicBezTo>
                  <a:pt x="319883" y="2238897"/>
                  <a:pt x="338162" y="2197526"/>
                  <a:pt x="367865" y="2164951"/>
                </a:cubicBezTo>
                <a:cubicBezTo>
                  <a:pt x="377688" y="2146106"/>
                  <a:pt x="392150" y="2130074"/>
                  <a:pt x="409885" y="2118364"/>
                </a:cubicBezTo>
                <a:cubicBezTo>
                  <a:pt x="440943" y="2094613"/>
                  <a:pt x="417193" y="2055333"/>
                  <a:pt x="417193" y="2055333"/>
                </a:cubicBezTo>
                <a:cubicBezTo>
                  <a:pt x="417193" y="2055333"/>
                  <a:pt x="417193" y="2016054"/>
                  <a:pt x="417193" y="1984996"/>
                </a:cubicBezTo>
                <a:cubicBezTo>
                  <a:pt x="416970" y="1935037"/>
                  <a:pt x="408957" y="1885417"/>
                  <a:pt x="393443" y="1837925"/>
                </a:cubicBezTo>
                <a:cubicBezTo>
                  <a:pt x="379741" y="1809607"/>
                  <a:pt x="355076" y="1765760"/>
                  <a:pt x="349596" y="1756624"/>
                </a:cubicBezTo>
                <a:close/>
                <a:moveTo>
                  <a:pt x="978070" y="0"/>
                </a:moveTo>
                <a:cubicBezTo>
                  <a:pt x="1136103" y="0"/>
                  <a:pt x="1237500" y="428423"/>
                  <a:pt x="1262163" y="547175"/>
                </a:cubicBezTo>
                <a:cubicBezTo>
                  <a:pt x="1270686" y="690465"/>
                  <a:pt x="1270686" y="834136"/>
                  <a:pt x="1262163" y="977425"/>
                </a:cubicBezTo>
                <a:cubicBezTo>
                  <a:pt x="1265817" y="1037715"/>
                  <a:pt x="1400099" y="1037715"/>
                  <a:pt x="1400099" y="1037715"/>
                </a:cubicBezTo>
                <a:cubicBezTo>
                  <a:pt x="1383199" y="1049718"/>
                  <a:pt x="1363249" y="1056688"/>
                  <a:pt x="1342550" y="1057812"/>
                </a:cubicBezTo>
                <a:cubicBezTo>
                  <a:pt x="1387118" y="1071806"/>
                  <a:pt x="1427367" y="1096964"/>
                  <a:pt x="1459475" y="1130890"/>
                </a:cubicBezTo>
                <a:cubicBezTo>
                  <a:pt x="1487337" y="1188293"/>
                  <a:pt x="1504958" y="1250118"/>
                  <a:pt x="1511544" y="1313587"/>
                </a:cubicBezTo>
                <a:cubicBezTo>
                  <a:pt x="1519765" y="1344645"/>
                  <a:pt x="1530727" y="1635131"/>
                  <a:pt x="1540775" y="1716432"/>
                </a:cubicBezTo>
                <a:cubicBezTo>
                  <a:pt x="1550823" y="1797732"/>
                  <a:pt x="1559044" y="2036150"/>
                  <a:pt x="1559044" y="2036150"/>
                </a:cubicBezTo>
                <a:lnTo>
                  <a:pt x="1567266" y="2106489"/>
                </a:lnTo>
                <a:cubicBezTo>
                  <a:pt x="1569870" y="2137044"/>
                  <a:pt x="1568025" y="2167810"/>
                  <a:pt x="1561785" y="2197836"/>
                </a:cubicBezTo>
                <a:cubicBezTo>
                  <a:pt x="1555829" y="2235975"/>
                  <a:pt x="1555829" y="2274797"/>
                  <a:pt x="1561785" y="2312935"/>
                </a:cubicBezTo>
                <a:cubicBezTo>
                  <a:pt x="1561785" y="2312935"/>
                  <a:pt x="1574574" y="2405197"/>
                  <a:pt x="1574574" y="2460006"/>
                </a:cubicBezTo>
                <a:cubicBezTo>
                  <a:pt x="1579004" y="2529210"/>
                  <a:pt x="1573779" y="2598690"/>
                  <a:pt x="1559044" y="2666452"/>
                </a:cubicBezTo>
                <a:cubicBezTo>
                  <a:pt x="1543516" y="2708473"/>
                  <a:pt x="1561785" y="2685635"/>
                  <a:pt x="1564526" y="2732223"/>
                </a:cubicBezTo>
                <a:cubicBezTo>
                  <a:pt x="1567266" y="2778811"/>
                  <a:pt x="1574574" y="2839100"/>
                  <a:pt x="1574574" y="2839100"/>
                </a:cubicBezTo>
                <a:cubicBezTo>
                  <a:pt x="1566015" y="2865345"/>
                  <a:pt x="1561694" y="2892795"/>
                  <a:pt x="1561785" y="2920400"/>
                </a:cubicBezTo>
                <a:cubicBezTo>
                  <a:pt x="1559520" y="2950646"/>
                  <a:pt x="1550467" y="2979996"/>
                  <a:pt x="1535294" y="3006267"/>
                </a:cubicBezTo>
                <a:cubicBezTo>
                  <a:pt x="1530799" y="3007428"/>
                  <a:pt x="1526087" y="3007428"/>
                  <a:pt x="1521592" y="3006267"/>
                </a:cubicBezTo>
                <a:cubicBezTo>
                  <a:pt x="1523419" y="3026364"/>
                  <a:pt x="1550823" y="3178915"/>
                  <a:pt x="1550823" y="3178915"/>
                </a:cubicBezTo>
                <a:cubicBezTo>
                  <a:pt x="1548238" y="3196546"/>
                  <a:pt x="1548860" y="3214486"/>
                  <a:pt x="1552650" y="3231898"/>
                </a:cubicBezTo>
                <a:cubicBezTo>
                  <a:pt x="1544429" y="3280659"/>
                  <a:pt x="1529357" y="3328023"/>
                  <a:pt x="1507890" y="3372573"/>
                </a:cubicBezTo>
                <a:cubicBezTo>
                  <a:pt x="1498755" y="3388102"/>
                  <a:pt x="1478659" y="3397237"/>
                  <a:pt x="1467697" y="3419161"/>
                </a:cubicBezTo>
                <a:cubicBezTo>
                  <a:pt x="1449180" y="3451215"/>
                  <a:pt x="1425046" y="3479688"/>
                  <a:pt x="1396445" y="3503201"/>
                </a:cubicBezTo>
                <a:cubicBezTo>
                  <a:pt x="1395887" y="3511413"/>
                  <a:pt x="1395887" y="3519653"/>
                  <a:pt x="1396445" y="3527865"/>
                </a:cubicBezTo>
                <a:cubicBezTo>
                  <a:pt x="1399048" y="3576554"/>
                  <a:pt x="1399048" y="3625334"/>
                  <a:pt x="1396445" y="3674022"/>
                </a:cubicBezTo>
                <a:cubicBezTo>
                  <a:pt x="1407069" y="3727753"/>
                  <a:pt x="1420798" y="3780827"/>
                  <a:pt x="1437551" y="3832968"/>
                </a:cubicBezTo>
                <a:cubicBezTo>
                  <a:pt x="1454908" y="3876815"/>
                  <a:pt x="1446687" y="4054031"/>
                  <a:pt x="1459475" y="4101532"/>
                </a:cubicBezTo>
                <a:cubicBezTo>
                  <a:pt x="1472264" y="4149032"/>
                  <a:pt x="1478659" y="4226679"/>
                  <a:pt x="1489620" y="4247689"/>
                </a:cubicBezTo>
                <a:cubicBezTo>
                  <a:pt x="1500582" y="4268699"/>
                  <a:pt x="1522506" y="4349999"/>
                  <a:pt x="1544429" y="4414856"/>
                </a:cubicBezTo>
                <a:cubicBezTo>
                  <a:pt x="1553770" y="4442288"/>
                  <a:pt x="1561205" y="4470297"/>
                  <a:pt x="1566699" y="4498682"/>
                </a:cubicBezTo>
                <a:lnTo>
                  <a:pt x="1576653" y="4579401"/>
                </a:lnTo>
                <a:lnTo>
                  <a:pt x="1215442" y="4579401"/>
                </a:lnTo>
                <a:lnTo>
                  <a:pt x="1194566" y="4512598"/>
                </a:lnTo>
                <a:cubicBezTo>
                  <a:pt x="1174204" y="4453103"/>
                  <a:pt x="1158921" y="4391982"/>
                  <a:pt x="1148892" y="4329902"/>
                </a:cubicBezTo>
                <a:cubicBezTo>
                  <a:pt x="1136815" y="4292696"/>
                  <a:pt x="1122163" y="4256376"/>
                  <a:pt x="1105045" y="4221198"/>
                </a:cubicBezTo>
                <a:cubicBezTo>
                  <a:pt x="1084035" y="4180091"/>
                  <a:pt x="1052063" y="4055858"/>
                  <a:pt x="1038361" y="4022973"/>
                </a:cubicBezTo>
                <a:cubicBezTo>
                  <a:pt x="1024658" y="3990087"/>
                  <a:pt x="1013696" y="3924316"/>
                  <a:pt x="1002735" y="3889604"/>
                </a:cubicBezTo>
                <a:cubicBezTo>
                  <a:pt x="983606" y="3828392"/>
                  <a:pt x="961034" y="3768312"/>
                  <a:pt x="935137" y="3709648"/>
                </a:cubicBezTo>
                <a:cubicBezTo>
                  <a:pt x="909560" y="3665801"/>
                  <a:pt x="864799" y="3499547"/>
                  <a:pt x="843789" y="3445652"/>
                </a:cubicBezTo>
                <a:cubicBezTo>
                  <a:pt x="822778" y="3391757"/>
                  <a:pt x="752441" y="3184396"/>
                  <a:pt x="752441" y="3184396"/>
                </a:cubicBezTo>
                <a:cubicBezTo>
                  <a:pt x="752441" y="3184396"/>
                  <a:pt x="728690" y="3275744"/>
                  <a:pt x="728690" y="3330553"/>
                </a:cubicBezTo>
                <a:cubicBezTo>
                  <a:pt x="723933" y="3391354"/>
                  <a:pt x="723933" y="3452439"/>
                  <a:pt x="728690" y="3513250"/>
                </a:cubicBezTo>
                <a:cubicBezTo>
                  <a:pt x="728690" y="3562577"/>
                  <a:pt x="714988" y="3661234"/>
                  <a:pt x="721383" y="3704167"/>
                </a:cubicBezTo>
                <a:cubicBezTo>
                  <a:pt x="725034" y="3810524"/>
                  <a:pt x="721984" y="3917000"/>
                  <a:pt x="712248" y="4022973"/>
                </a:cubicBezTo>
                <a:cubicBezTo>
                  <a:pt x="701286" y="4076868"/>
                  <a:pt x="701286" y="4192880"/>
                  <a:pt x="701286" y="4192880"/>
                </a:cubicBezTo>
                <a:cubicBezTo>
                  <a:pt x="694949" y="4237358"/>
                  <a:pt x="699014" y="4282694"/>
                  <a:pt x="713161" y="4325335"/>
                </a:cubicBezTo>
                <a:cubicBezTo>
                  <a:pt x="726745" y="4381267"/>
                  <a:pt x="728920" y="4439365"/>
                  <a:pt x="719556" y="4496156"/>
                </a:cubicBezTo>
                <a:cubicBezTo>
                  <a:pt x="719556" y="4496156"/>
                  <a:pt x="721154" y="4531554"/>
                  <a:pt x="721953" y="4576200"/>
                </a:cubicBezTo>
                <a:lnTo>
                  <a:pt x="721967" y="4579401"/>
                </a:lnTo>
                <a:lnTo>
                  <a:pt x="368715" y="4579401"/>
                </a:lnTo>
                <a:lnTo>
                  <a:pt x="357360" y="4541716"/>
                </a:lnTo>
                <a:cubicBezTo>
                  <a:pt x="353021" y="4529269"/>
                  <a:pt x="348682" y="4516252"/>
                  <a:pt x="344114" y="4494329"/>
                </a:cubicBezTo>
                <a:cubicBezTo>
                  <a:pt x="337043" y="4459790"/>
                  <a:pt x="334282" y="4424502"/>
                  <a:pt x="335893" y="4389278"/>
                </a:cubicBezTo>
                <a:cubicBezTo>
                  <a:pt x="337210" y="4363682"/>
                  <a:pt x="331860" y="4338187"/>
                  <a:pt x="320364" y="4315286"/>
                </a:cubicBezTo>
                <a:cubicBezTo>
                  <a:pt x="327697" y="4292558"/>
                  <a:pt x="333496" y="4269365"/>
                  <a:pt x="337721" y="4245861"/>
                </a:cubicBezTo>
                <a:cubicBezTo>
                  <a:pt x="344114" y="4215717"/>
                  <a:pt x="359644" y="4195620"/>
                  <a:pt x="344114" y="4169129"/>
                </a:cubicBezTo>
                <a:cubicBezTo>
                  <a:pt x="333958" y="4136984"/>
                  <a:pt x="330232" y="4103148"/>
                  <a:pt x="333153" y="4069559"/>
                </a:cubicBezTo>
                <a:lnTo>
                  <a:pt x="315797" y="3958115"/>
                </a:lnTo>
                <a:cubicBezTo>
                  <a:pt x="308005" y="3932674"/>
                  <a:pt x="304305" y="3906157"/>
                  <a:pt x="304835" y="3879556"/>
                </a:cubicBezTo>
                <a:cubicBezTo>
                  <a:pt x="301988" y="3840047"/>
                  <a:pt x="297110" y="3800722"/>
                  <a:pt x="290219" y="3761716"/>
                </a:cubicBezTo>
                <a:cubicBezTo>
                  <a:pt x="290236" y="3720985"/>
                  <a:pt x="283444" y="3680545"/>
                  <a:pt x="270123" y="3642050"/>
                </a:cubicBezTo>
                <a:cubicBezTo>
                  <a:pt x="254593" y="3615560"/>
                  <a:pt x="259161" y="3579020"/>
                  <a:pt x="237237" y="3530605"/>
                </a:cubicBezTo>
                <a:cubicBezTo>
                  <a:pt x="233668" y="3522448"/>
                  <a:pt x="231210" y="3513843"/>
                  <a:pt x="229930" y="3505028"/>
                </a:cubicBezTo>
                <a:cubicBezTo>
                  <a:pt x="202183" y="3499008"/>
                  <a:pt x="176790" y="3485050"/>
                  <a:pt x="156851" y="3464835"/>
                </a:cubicBezTo>
                <a:cubicBezTo>
                  <a:pt x="143148" y="3449305"/>
                  <a:pt x="120312" y="3421901"/>
                  <a:pt x="107523" y="3404545"/>
                </a:cubicBezTo>
                <a:cubicBezTo>
                  <a:pt x="94734" y="3387189"/>
                  <a:pt x="92907" y="3357958"/>
                  <a:pt x="74638" y="3353390"/>
                </a:cubicBezTo>
                <a:cubicBezTo>
                  <a:pt x="56368" y="3348823"/>
                  <a:pt x="50887" y="3293101"/>
                  <a:pt x="47233" y="3262042"/>
                </a:cubicBezTo>
                <a:cubicBezTo>
                  <a:pt x="43580" y="3230983"/>
                  <a:pt x="28050" y="3121366"/>
                  <a:pt x="28050" y="3105837"/>
                </a:cubicBezTo>
                <a:lnTo>
                  <a:pt x="3386" y="3095789"/>
                </a:lnTo>
                <a:cubicBezTo>
                  <a:pt x="3386" y="3095789"/>
                  <a:pt x="19829" y="3084827"/>
                  <a:pt x="3386" y="3014489"/>
                </a:cubicBezTo>
                <a:cubicBezTo>
                  <a:pt x="-2527" y="2925890"/>
                  <a:pt x="-693" y="2836944"/>
                  <a:pt x="8867" y="2748665"/>
                </a:cubicBezTo>
                <a:cubicBezTo>
                  <a:pt x="8867" y="2680155"/>
                  <a:pt x="21656" y="2550440"/>
                  <a:pt x="21656" y="2539478"/>
                </a:cubicBezTo>
                <a:cubicBezTo>
                  <a:pt x="21656" y="2528516"/>
                  <a:pt x="67329" y="2296492"/>
                  <a:pt x="61849" y="2275482"/>
                </a:cubicBezTo>
                <a:cubicBezTo>
                  <a:pt x="56368" y="2254472"/>
                  <a:pt x="67329" y="2245338"/>
                  <a:pt x="61849" y="2231635"/>
                </a:cubicBezTo>
                <a:cubicBezTo>
                  <a:pt x="56368" y="2217933"/>
                  <a:pt x="71897" y="2210625"/>
                  <a:pt x="61849" y="2184134"/>
                </a:cubicBezTo>
                <a:cubicBezTo>
                  <a:pt x="57266" y="2168002"/>
                  <a:pt x="51776" y="2152144"/>
                  <a:pt x="45406" y="2136633"/>
                </a:cubicBezTo>
                <a:cubicBezTo>
                  <a:pt x="40839" y="2132066"/>
                  <a:pt x="36271" y="2102835"/>
                  <a:pt x="61849" y="2069035"/>
                </a:cubicBezTo>
                <a:cubicBezTo>
                  <a:pt x="87427" y="2035237"/>
                  <a:pt x="61849" y="2027016"/>
                  <a:pt x="56368" y="1984996"/>
                </a:cubicBezTo>
                <a:cubicBezTo>
                  <a:pt x="50887" y="1942976"/>
                  <a:pt x="56368" y="1875378"/>
                  <a:pt x="56368" y="1802299"/>
                </a:cubicBezTo>
                <a:cubicBezTo>
                  <a:pt x="60118" y="1718752"/>
                  <a:pt x="68658" y="1635488"/>
                  <a:pt x="81945" y="1552919"/>
                </a:cubicBezTo>
                <a:cubicBezTo>
                  <a:pt x="78714" y="1499818"/>
                  <a:pt x="85215" y="1446571"/>
                  <a:pt x="101128" y="1395800"/>
                </a:cubicBezTo>
                <a:cubicBezTo>
                  <a:pt x="115831" y="1354282"/>
                  <a:pt x="124745" y="1310947"/>
                  <a:pt x="127620" y="1266999"/>
                </a:cubicBezTo>
                <a:cubicBezTo>
                  <a:pt x="135841" y="1229546"/>
                  <a:pt x="220794" y="1160122"/>
                  <a:pt x="291133" y="1119015"/>
                </a:cubicBezTo>
                <a:cubicBezTo>
                  <a:pt x="271759" y="1125637"/>
                  <a:pt x="251282" y="1128423"/>
                  <a:pt x="230843" y="1127237"/>
                </a:cubicBezTo>
                <a:cubicBezTo>
                  <a:pt x="296613" y="1119015"/>
                  <a:pt x="334066" y="1035888"/>
                  <a:pt x="334066" y="1035888"/>
                </a:cubicBezTo>
                <a:cubicBezTo>
                  <a:pt x="276517" y="1091611"/>
                  <a:pt x="242718" y="1055985"/>
                  <a:pt x="242718" y="1055985"/>
                </a:cubicBezTo>
                <a:cubicBezTo>
                  <a:pt x="285651" y="1075168"/>
                  <a:pt x="317624" y="1022186"/>
                  <a:pt x="355990" y="997521"/>
                </a:cubicBezTo>
                <a:cubicBezTo>
                  <a:pt x="391009" y="974923"/>
                  <a:pt x="421905" y="946504"/>
                  <a:pt x="447338" y="913482"/>
                </a:cubicBezTo>
                <a:cubicBezTo>
                  <a:pt x="479912" y="864939"/>
                  <a:pt x="492961" y="805890"/>
                  <a:pt x="483877" y="748141"/>
                </a:cubicBezTo>
                <a:cubicBezTo>
                  <a:pt x="487735" y="647961"/>
                  <a:pt x="498418" y="548160"/>
                  <a:pt x="515849" y="449433"/>
                </a:cubicBezTo>
                <a:cubicBezTo>
                  <a:pt x="549802" y="315930"/>
                  <a:pt x="612114" y="191305"/>
                  <a:pt x="698546" y="84040"/>
                </a:cubicBezTo>
                <a:cubicBezTo>
                  <a:pt x="729090" y="43605"/>
                  <a:pt x="781390" y="26172"/>
                  <a:pt x="830087" y="40193"/>
                </a:cubicBezTo>
                <a:cubicBezTo>
                  <a:pt x="838308" y="42020"/>
                  <a:pt x="820039" y="0"/>
                  <a:pt x="978070" y="0"/>
                </a:cubicBezTo>
                <a:close/>
              </a:path>
            </a:pathLst>
          </a:custGeom>
          <a:gradFill flip="none" rotWithShape="1">
            <a:gsLst>
              <a:gs pos="32000">
                <a:srgbClr val="ECEEF2">
                  <a:alpha val="47000"/>
                </a:srgbClr>
              </a:gs>
              <a:gs pos="78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C3AFD9E-B027-4132-BB15-7CE36BE3CB93}"/>
              </a:ext>
            </a:extLst>
          </p:cNvPr>
          <p:cNvSpPr/>
          <p:nvPr/>
        </p:nvSpPr>
        <p:spPr>
          <a:xfrm flipH="1">
            <a:off x="10410717" y="2346848"/>
            <a:ext cx="1358010" cy="3531620"/>
          </a:xfrm>
          <a:custGeom>
            <a:avLst/>
            <a:gdLst>
              <a:gd name="connsiteX0" fmla="*/ 1322412 w 1803624"/>
              <a:gd name="connsiteY0" fmla="*/ 1607503 h 4690476"/>
              <a:gd name="connsiteX1" fmla="*/ 1356601 w 1803624"/>
              <a:gd name="connsiteY1" fmla="*/ 1642308 h 4690476"/>
              <a:gd name="connsiteX2" fmla="*/ 1322915 w 1803624"/>
              <a:gd name="connsiteY2" fmla="*/ 1677617 h 4690476"/>
              <a:gd name="connsiteX3" fmla="*/ 1130849 w 1803624"/>
              <a:gd name="connsiteY3" fmla="*/ 1677112 h 4690476"/>
              <a:gd name="connsiteX4" fmla="*/ 1130849 w 1803624"/>
              <a:gd name="connsiteY4" fmla="*/ 1683670 h 4690476"/>
              <a:gd name="connsiteX5" fmla="*/ 1051912 w 1803624"/>
              <a:gd name="connsiteY5" fmla="*/ 1682661 h 4690476"/>
              <a:gd name="connsiteX6" fmla="*/ 1029287 w 1803624"/>
              <a:gd name="connsiteY6" fmla="*/ 1661980 h 4690476"/>
              <a:gd name="connsiteX7" fmla="*/ 1043867 w 1803624"/>
              <a:gd name="connsiteY7" fmla="*/ 1619609 h 4690476"/>
              <a:gd name="connsiteX8" fmla="*/ 1067498 w 1803624"/>
              <a:gd name="connsiteY8" fmla="*/ 1614565 h 4690476"/>
              <a:gd name="connsiteX9" fmla="*/ 1322412 w 1803624"/>
              <a:gd name="connsiteY9" fmla="*/ 1607503 h 4690476"/>
              <a:gd name="connsiteX10" fmla="*/ 750742 w 1803624"/>
              <a:gd name="connsiteY10" fmla="*/ 53 h 4690476"/>
              <a:gd name="connsiteX11" fmla="*/ 642643 w 1803624"/>
              <a:gd name="connsiteY11" fmla="*/ 17076 h 4690476"/>
              <a:gd name="connsiteX12" fmla="*/ 516945 w 1803624"/>
              <a:gd name="connsiteY12" fmla="*/ 151252 h 4690476"/>
              <a:gd name="connsiteX13" fmla="*/ 495326 w 1803624"/>
              <a:gd name="connsiteY13" fmla="*/ 378239 h 4690476"/>
              <a:gd name="connsiteX14" fmla="*/ 507393 w 1803624"/>
              <a:gd name="connsiteY14" fmla="*/ 453397 h 4690476"/>
              <a:gd name="connsiteX15" fmla="*/ 490298 w 1803624"/>
              <a:gd name="connsiteY15" fmla="*/ 480131 h 4690476"/>
              <a:gd name="connsiteX16" fmla="*/ 461639 w 1803624"/>
              <a:gd name="connsiteY16" fmla="*/ 525528 h 4690476"/>
              <a:gd name="connsiteX17" fmla="*/ 504376 w 1803624"/>
              <a:gd name="connsiteY17" fmla="*/ 657686 h 4690476"/>
              <a:gd name="connsiteX18" fmla="*/ 521471 w 1803624"/>
              <a:gd name="connsiteY18" fmla="*/ 675340 h 4690476"/>
              <a:gd name="connsiteX19" fmla="*/ 558677 w 1803624"/>
              <a:gd name="connsiteY19" fmla="*/ 729817 h 4690476"/>
              <a:gd name="connsiteX20" fmla="*/ 575269 w 1803624"/>
              <a:gd name="connsiteY20" fmla="*/ 810524 h 4690476"/>
              <a:gd name="connsiteX21" fmla="*/ 550633 w 1803624"/>
              <a:gd name="connsiteY21" fmla="*/ 902328 h 4690476"/>
              <a:gd name="connsiteX22" fmla="*/ 542588 w 1803624"/>
              <a:gd name="connsiteY22" fmla="*/ 958318 h 4690476"/>
              <a:gd name="connsiteX23" fmla="*/ 507896 w 1803624"/>
              <a:gd name="connsiteY23" fmla="*/ 1453151 h 4690476"/>
              <a:gd name="connsiteX24" fmla="*/ 457114 w 1803624"/>
              <a:gd name="connsiteY24" fmla="*/ 1461726 h 4690476"/>
              <a:gd name="connsiteX25" fmla="*/ 439014 w 1803624"/>
              <a:gd name="connsiteY25" fmla="*/ 1433984 h 4690476"/>
              <a:gd name="connsiteX26" fmla="*/ 467169 w 1803624"/>
              <a:gd name="connsiteY26" fmla="*/ 1417338 h 4690476"/>
              <a:gd name="connsiteX27" fmla="*/ 492812 w 1803624"/>
              <a:gd name="connsiteY27" fmla="*/ 1398674 h 4690476"/>
              <a:gd name="connsiteX28" fmla="*/ 511415 w 1803624"/>
              <a:gd name="connsiteY28" fmla="*/ 985053 h 4690476"/>
              <a:gd name="connsiteX29" fmla="*/ 506890 w 1803624"/>
              <a:gd name="connsiteY29" fmla="*/ 981017 h 4690476"/>
              <a:gd name="connsiteX30" fmla="*/ 248457 w 1803624"/>
              <a:gd name="connsiteY30" fmla="*/ 1419860 h 4690476"/>
              <a:gd name="connsiteX31" fmla="*/ 252982 w 1803624"/>
              <a:gd name="connsiteY31" fmla="*/ 1423391 h 4690476"/>
              <a:gd name="connsiteX32" fmla="*/ 292702 w 1803624"/>
              <a:gd name="connsiteY32" fmla="*/ 1447603 h 4690476"/>
              <a:gd name="connsiteX33" fmla="*/ 235888 w 1803624"/>
              <a:gd name="connsiteY33" fmla="*/ 1484929 h 4690476"/>
              <a:gd name="connsiteX34" fmla="*/ 218290 w 1803624"/>
              <a:gd name="connsiteY34" fmla="*/ 1461726 h 4690476"/>
              <a:gd name="connsiteX35" fmla="*/ 222312 w 1803624"/>
              <a:gd name="connsiteY35" fmla="*/ 1288207 h 4690476"/>
              <a:gd name="connsiteX36" fmla="*/ 389237 w 1803624"/>
              <a:gd name="connsiteY36" fmla="*/ 1034990 h 4690476"/>
              <a:gd name="connsiteX37" fmla="*/ 421416 w 1803624"/>
              <a:gd name="connsiteY37" fmla="*/ 994132 h 4690476"/>
              <a:gd name="connsiteX38" fmla="*/ 400299 w 1803624"/>
              <a:gd name="connsiteY38" fmla="*/ 1001194 h 4690476"/>
              <a:gd name="connsiteX39" fmla="*/ 152425 w 1803624"/>
              <a:gd name="connsiteY39" fmla="*/ 1097033 h 4690476"/>
              <a:gd name="connsiteX40" fmla="*/ 30750 w 1803624"/>
              <a:gd name="connsiteY40" fmla="*/ 1254916 h 4690476"/>
              <a:gd name="connsiteX41" fmla="*/ 3600 w 1803624"/>
              <a:gd name="connsiteY41" fmla="*/ 1507629 h 4690476"/>
              <a:gd name="connsiteX42" fmla="*/ 5108 w 1803624"/>
              <a:gd name="connsiteY42" fmla="*/ 1599432 h 4690476"/>
              <a:gd name="connsiteX43" fmla="*/ 1086 w 1803624"/>
              <a:gd name="connsiteY43" fmla="*/ 2070558 h 4690476"/>
              <a:gd name="connsiteX44" fmla="*/ 168011 w 1803624"/>
              <a:gd name="connsiteY44" fmla="*/ 2348996 h 4690476"/>
              <a:gd name="connsiteX45" fmla="*/ 184603 w 1803624"/>
              <a:gd name="connsiteY45" fmla="*/ 2392375 h 4690476"/>
              <a:gd name="connsiteX46" fmla="*/ 85051 w 1803624"/>
              <a:gd name="connsiteY46" fmla="*/ 2954296 h 4690476"/>
              <a:gd name="connsiteX47" fmla="*/ 78012 w 1803624"/>
              <a:gd name="connsiteY47" fmla="*/ 3087462 h 4690476"/>
              <a:gd name="connsiteX48" fmla="*/ 72481 w 1803624"/>
              <a:gd name="connsiteY48" fmla="*/ 3243327 h 4690476"/>
              <a:gd name="connsiteX49" fmla="*/ 85051 w 1803624"/>
              <a:gd name="connsiteY49" fmla="*/ 3733115 h 4690476"/>
              <a:gd name="connsiteX50" fmla="*/ 91084 w 1803624"/>
              <a:gd name="connsiteY50" fmla="*/ 3834503 h 4690476"/>
              <a:gd name="connsiteX51" fmla="*/ 116727 w 1803624"/>
              <a:gd name="connsiteY51" fmla="*/ 3863255 h 4690476"/>
              <a:gd name="connsiteX52" fmla="*/ 138346 w 1803624"/>
              <a:gd name="connsiteY52" fmla="*/ 3867795 h 4690476"/>
              <a:gd name="connsiteX53" fmla="*/ 229854 w 1803624"/>
              <a:gd name="connsiteY53" fmla="*/ 3972714 h 4690476"/>
              <a:gd name="connsiteX54" fmla="*/ 249463 w 1803624"/>
              <a:gd name="connsiteY54" fmla="*/ 4398441 h 4690476"/>
              <a:gd name="connsiteX55" fmla="*/ 254491 w 1803624"/>
              <a:gd name="connsiteY55" fmla="*/ 4600460 h 4690476"/>
              <a:gd name="connsiteX56" fmla="*/ 254715 w 1803624"/>
              <a:gd name="connsiteY56" fmla="*/ 4690476 h 4690476"/>
              <a:gd name="connsiteX57" fmla="*/ 784380 w 1803624"/>
              <a:gd name="connsiteY57" fmla="*/ 4690476 h 4690476"/>
              <a:gd name="connsiteX58" fmla="*/ 821509 w 1803624"/>
              <a:gd name="connsiteY58" fmla="*/ 4519817 h 4690476"/>
              <a:gd name="connsiteX59" fmla="*/ 850294 w 1803624"/>
              <a:gd name="connsiteY59" fmla="*/ 4332867 h 4690476"/>
              <a:gd name="connsiteX60" fmla="*/ 882472 w 1803624"/>
              <a:gd name="connsiteY60" fmla="*/ 3985324 h 4690476"/>
              <a:gd name="connsiteX61" fmla="*/ 878953 w 1803624"/>
              <a:gd name="connsiteY61" fmla="*/ 3926307 h 4690476"/>
              <a:gd name="connsiteX62" fmla="*/ 892528 w 1803624"/>
              <a:gd name="connsiteY62" fmla="*/ 3934378 h 4690476"/>
              <a:gd name="connsiteX63" fmla="*/ 984035 w 1803624"/>
              <a:gd name="connsiteY63" fmla="*/ 4184064 h 4690476"/>
              <a:gd name="connsiteX64" fmla="*/ 1007164 w 1803624"/>
              <a:gd name="connsiteY64" fmla="*/ 4307142 h 4690476"/>
              <a:gd name="connsiteX65" fmla="*/ 1080068 w 1803624"/>
              <a:gd name="connsiteY65" fmla="*/ 4623916 h 4690476"/>
              <a:gd name="connsiteX66" fmla="*/ 1085787 w 1803624"/>
              <a:gd name="connsiteY66" fmla="*/ 4669313 h 4690476"/>
              <a:gd name="connsiteX67" fmla="*/ 1089684 w 1803624"/>
              <a:gd name="connsiteY67" fmla="*/ 4690476 h 4690476"/>
              <a:gd name="connsiteX68" fmla="*/ 1560875 w 1803624"/>
              <a:gd name="connsiteY68" fmla="*/ 4690476 h 4690476"/>
              <a:gd name="connsiteX69" fmla="*/ 1555202 w 1803624"/>
              <a:gd name="connsiteY69" fmla="*/ 4461494 h 4690476"/>
              <a:gd name="connsiteX70" fmla="*/ 1567269 w 1803624"/>
              <a:gd name="connsiteY70" fmla="*/ 4023155 h 4690476"/>
              <a:gd name="connsiteX71" fmla="*/ 1561738 w 1803624"/>
              <a:gd name="connsiteY71" fmla="*/ 3813318 h 4690476"/>
              <a:gd name="connsiteX72" fmla="*/ 1583861 w 1803624"/>
              <a:gd name="connsiteY72" fmla="*/ 3786079 h 4690476"/>
              <a:gd name="connsiteX73" fmla="*/ 1671849 w 1803624"/>
              <a:gd name="connsiteY73" fmla="*/ 3771956 h 4690476"/>
              <a:gd name="connsiteX74" fmla="*/ 1654755 w 1803624"/>
              <a:gd name="connsiteY74" fmla="*/ 3636268 h 4690476"/>
              <a:gd name="connsiteX75" fmla="*/ 1581347 w 1803624"/>
              <a:gd name="connsiteY75" fmla="*/ 3149506 h 4690476"/>
              <a:gd name="connsiteX76" fmla="*/ 1475259 w 1803624"/>
              <a:gd name="connsiteY76" fmla="*/ 2678884 h 4690476"/>
              <a:gd name="connsiteX77" fmla="*/ 1416433 w 1803624"/>
              <a:gd name="connsiteY77" fmla="*/ 2402464 h 4690476"/>
              <a:gd name="connsiteX78" fmla="*/ 1415930 w 1803624"/>
              <a:gd name="connsiteY78" fmla="*/ 2349500 h 4690476"/>
              <a:gd name="connsiteX79" fmla="*/ 1449114 w 1803624"/>
              <a:gd name="connsiteY79" fmla="*/ 2336386 h 4690476"/>
              <a:gd name="connsiteX80" fmla="*/ 1454142 w 1803624"/>
              <a:gd name="connsiteY80" fmla="*/ 2272829 h 4690476"/>
              <a:gd name="connsiteX81" fmla="*/ 1454645 w 1803624"/>
              <a:gd name="connsiteY81" fmla="*/ 2247608 h 4690476"/>
              <a:gd name="connsiteX82" fmla="*/ 1475761 w 1803624"/>
              <a:gd name="connsiteY82" fmla="*/ 2196157 h 4690476"/>
              <a:gd name="connsiteX83" fmla="*/ 1467214 w 1803624"/>
              <a:gd name="connsiteY83" fmla="*/ 2186069 h 4690476"/>
              <a:gd name="connsiteX84" fmla="*/ 1612017 w 1803624"/>
              <a:gd name="connsiteY84" fmla="*/ 2161857 h 4690476"/>
              <a:gd name="connsiteX85" fmla="*/ 1680899 w 1803624"/>
              <a:gd name="connsiteY85" fmla="*/ 2160848 h 4690476"/>
              <a:gd name="connsiteX86" fmla="*/ 1786987 w 1803624"/>
              <a:gd name="connsiteY86" fmla="*/ 2075098 h 4690476"/>
              <a:gd name="connsiteX87" fmla="*/ 1715591 w 1803624"/>
              <a:gd name="connsiteY87" fmla="*/ 1671564 h 4690476"/>
              <a:gd name="connsiteX88" fmla="*/ 1497884 w 1803624"/>
              <a:gd name="connsiteY88" fmla="*/ 1144953 h 4690476"/>
              <a:gd name="connsiteX89" fmla="*/ 1420958 w 1803624"/>
              <a:gd name="connsiteY89" fmla="*/ 1078874 h 4690476"/>
              <a:gd name="connsiteX90" fmla="*/ 1228893 w 1803624"/>
              <a:gd name="connsiteY90" fmla="*/ 1039025 h 4690476"/>
              <a:gd name="connsiteX91" fmla="*/ 1181128 w 1803624"/>
              <a:gd name="connsiteY91" fmla="*/ 1029442 h 4690476"/>
              <a:gd name="connsiteX92" fmla="*/ 1197217 w 1803624"/>
              <a:gd name="connsiteY92" fmla="*/ 1154536 h 4690476"/>
              <a:gd name="connsiteX93" fmla="*/ 948338 w 1803624"/>
              <a:gd name="connsiteY93" fmla="*/ 1599432 h 4690476"/>
              <a:gd name="connsiteX94" fmla="*/ 886997 w 1803624"/>
              <a:gd name="connsiteY94" fmla="*/ 1632723 h 4690476"/>
              <a:gd name="connsiteX95" fmla="*/ 830182 w 1803624"/>
              <a:gd name="connsiteY95" fmla="*/ 1685687 h 4690476"/>
              <a:gd name="connsiteX96" fmla="*/ 757278 w 1803624"/>
              <a:gd name="connsiteY96" fmla="*/ 1709899 h 4690476"/>
              <a:gd name="connsiteX97" fmla="*/ 726609 w 1803624"/>
              <a:gd name="connsiteY97" fmla="*/ 1637264 h 4690476"/>
              <a:gd name="connsiteX98" fmla="*/ 801021 w 1803624"/>
              <a:gd name="connsiteY98" fmla="*/ 1602963 h 4690476"/>
              <a:gd name="connsiteX99" fmla="*/ 865881 w 1803624"/>
              <a:gd name="connsiteY99" fmla="*/ 1596910 h 4690476"/>
              <a:gd name="connsiteX100" fmla="*/ 1130347 w 1803624"/>
              <a:gd name="connsiteY100" fmla="*/ 1324021 h 4690476"/>
              <a:gd name="connsiteX101" fmla="*/ 1137386 w 1803624"/>
              <a:gd name="connsiteY101" fmla="*/ 1039529 h 4690476"/>
              <a:gd name="connsiteX102" fmla="*/ 1102693 w 1803624"/>
              <a:gd name="connsiteY102" fmla="*/ 1009265 h 4690476"/>
              <a:gd name="connsiteX103" fmla="*/ 1046884 w 1803624"/>
              <a:gd name="connsiteY103" fmla="*/ 954787 h 4690476"/>
              <a:gd name="connsiteX104" fmla="*/ 1005153 w 1803624"/>
              <a:gd name="connsiteY104" fmla="*/ 908381 h 4690476"/>
              <a:gd name="connsiteX105" fmla="*/ 979008 w 1803624"/>
              <a:gd name="connsiteY105" fmla="*/ 849365 h 4690476"/>
              <a:gd name="connsiteX106" fmla="*/ 1014705 w 1803624"/>
              <a:gd name="connsiteY106" fmla="*/ 701570 h 4690476"/>
              <a:gd name="connsiteX107" fmla="*/ 1035319 w 1803624"/>
              <a:gd name="connsiteY107" fmla="*/ 683915 h 4690476"/>
              <a:gd name="connsiteX108" fmla="*/ 1083587 w 1803624"/>
              <a:gd name="connsiteY108" fmla="*/ 633474 h 4690476"/>
              <a:gd name="connsiteX109" fmla="*/ 1102191 w 1803624"/>
              <a:gd name="connsiteY109" fmla="*/ 510901 h 4690476"/>
              <a:gd name="connsiteX110" fmla="*/ 1091632 w 1803624"/>
              <a:gd name="connsiteY110" fmla="*/ 481140 h 4690476"/>
              <a:gd name="connsiteX111" fmla="*/ 1070515 w 1803624"/>
              <a:gd name="connsiteY111" fmla="*/ 436752 h 4690476"/>
              <a:gd name="connsiteX112" fmla="*/ 1071521 w 1803624"/>
              <a:gd name="connsiteY112" fmla="*/ 283913 h 4690476"/>
              <a:gd name="connsiteX113" fmla="*/ 925209 w 1803624"/>
              <a:gd name="connsiteY113" fmla="*/ 46333 h 4690476"/>
              <a:gd name="connsiteX114" fmla="*/ 870908 w 1803624"/>
              <a:gd name="connsiteY114" fmla="*/ 17076 h 4690476"/>
              <a:gd name="connsiteX115" fmla="*/ 750742 w 1803624"/>
              <a:gd name="connsiteY115" fmla="*/ 53 h 469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803624" h="4690476">
                <a:moveTo>
                  <a:pt x="1322412" y="1607503"/>
                </a:moveTo>
                <a:cubicBezTo>
                  <a:pt x="1349562" y="1606494"/>
                  <a:pt x="1356601" y="1616582"/>
                  <a:pt x="1356601" y="1642308"/>
                </a:cubicBezTo>
                <a:cubicBezTo>
                  <a:pt x="1357104" y="1668033"/>
                  <a:pt x="1349562" y="1678122"/>
                  <a:pt x="1322915" y="1677617"/>
                </a:cubicBezTo>
                <a:cubicBezTo>
                  <a:pt x="1259060" y="1676104"/>
                  <a:pt x="1194704" y="1677112"/>
                  <a:pt x="1130849" y="1677112"/>
                </a:cubicBezTo>
                <a:cubicBezTo>
                  <a:pt x="1130849" y="1679635"/>
                  <a:pt x="1130849" y="1681652"/>
                  <a:pt x="1130849" y="1683670"/>
                </a:cubicBezTo>
                <a:cubicBezTo>
                  <a:pt x="1104201" y="1683670"/>
                  <a:pt x="1078056" y="1685183"/>
                  <a:pt x="1051912" y="1682661"/>
                </a:cubicBezTo>
                <a:cubicBezTo>
                  <a:pt x="1043364" y="1681652"/>
                  <a:pt x="1029287" y="1669042"/>
                  <a:pt x="1029287" y="1661980"/>
                </a:cubicBezTo>
                <a:cubicBezTo>
                  <a:pt x="1029789" y="1647352"/>
                  <a:pt x="1036326" y="1632219"/>
                  <a:pt x="1043867" y="1619609"/>
                </a:cubicBezTo>
                <a:cubicBezTo>
                  <a:pt x="1046381" y="1614565"/>
                  <a:pt x="1059454" y="1614565"/>
                  <a:pt x="1067498" y="1614565"/>
                </a:cubicBezTo>
                <a:cubicBezTo>
                  <a:pt x="1152469" y="1612042"/>
                  <a:pt x="1237441" y="1611034"/>
                  <a:pt x="1322412" y="1607503"/>
                </a:cubicBezTo>
                <a:close/>
                <a:moveTo>
                  <a:pt x="750742" y="53"/>
                </a:moveTo>
                <a:cubicBezTo>
                  <a:pt x="713410" y="683"/>
                  <a:pt x="678090" y="6988"/>
                  <a:pt x="642643" y="17076"/>
                </a:cubicBezTo>
                <a:cubicBezTo>
                  <a:pt x="588844" y="50368"/>
                  <a:pt x="544096" y="91730"/>
                  <a:pt x="516945" y="151252"/>
                </a:cubicBezTo>
                <a:cubicBezTo>
                  <a:pt x="484265" y="224896"/>
                  <a:pt x="479740" y="300054"/>
                  <a:pt x="495326" y="378239"/>
                </a:cubicBezTo>
                <a:cubicBezTo>
                  <a:pt x="500354" y="402955"/>
                  <a:pt x="502365" y="428681"/>
                  <a:pt x="507393" y="453397"/>
                </a:cubicBezTo>
                <a:cubicBezTo>
                  <a:pt x="510410" y="469034"/>
                  <a:pt x="506890" y="476600"/>
                  <a:pt x="490298" y="480131"/>
                </a:cubicBezTo>
                <a:cubicBezTo>
                  <a:pt x="466667" y="485175"/>
                  <a:pt x="455605" y="503334"/>
                  <a:pt x="461639" y="525528"/>
                </a:cubicBezTo>
                <a:cubicBezTo>
                  <a:pt x="473706" y="570421"/>
                  <a:pt x="489292" y="613802"/>
                  <a:pt x="504376" y="657686"/>
                </a:cubicBezTo>
                <a:cubicBezTo>
                  <a:pt x="506890" y="664747"/>
                  <a:pt x="514935" y="674332"/>
                  <a:pt x="521471" y="675340"/>
                </a:cubicBezTo>
                <a:cubicBezTo>
                  <a:pt x="552644" y="681394"/>
                  <a:pt x="554655" y="705605"/>
                  <a:pt x="558677" y="729817"/>
                </a:cubicBezTo>
                <a:cubicBezTo>
                  <a:pt x="563202" y="756552"/>
                  <a:pt x="566722" y="784295"/>
                  <a:pt x="575269" y="810524"/>
                </a:cubicBezTo>
                <a:cubicBezTo>
                  <a:pt x="587336" y="847851"/>
                  <a:pt x="578286" y="877612"/>
                  <a:pt x="550633" y="902328"/>
                </a:cubicBezTo>
                <a:cubicBezTo>
                  <a:pt x="531527" y="919478"/>
                  <a:pt x="534041" y="936124"/>
                  <a:pt x="542588" y="958318"/>
                </a:cubicBezTo>
                <a:cubicBezTo>
                  <a:pt x="608956" y="1128811"/>
                  <a:pt x="601917" y="1293755"/>
                  <a:pt x="507896" y="1453151"/>
                </a:cubicBezTo>
                <a:cubicBezTo>
                  <a:pt x="492309" y="1479381"/>
                  <a:pt x="476220" y="1477363"/>
                  <a:pt x="457114" y="1461726"/>
                </a:cubicBezTo>
                <a:cubicBezTo>
                  <a:pt x="449070" y="1455169"/>
                  <a:pt x="445047" y="1443567"/>
                  <a:pt x="439014" y="1433984"/>
                </a:cubicBezTo>
                <a:cubicBezTo>
                  <a:pt x="448567" y="1428435"/>
                  <a:pt x="458119" y="1423391"/>
                  <a:pt x="467169" y="1417338"/>
                </a:cubicBezTo>
                <a:cubicBezTo>
                  <a:pt x="476220" y="1411285"/>
                  <a:pt x="488790" y="1407249"/>
                  <a:pt x="492812" y="1398674"/>
                </a:cubicBezTo>
                <a:cubicBezTo>
                  <a:pt x="559682" y="1263491"/>
                  <a:pt x="561694" y="1125280"/>
                  <a:pt x="511415" y="985053"/>
                </a:cubicBezTo>
                <a:cubicBezTo>
                  <a:pt x="510912" y="983539"/>
                  <a:pt x="508398" y="982530"/>
                  <a:pt x="506890" y="981017"/>
                </a:cubicBezTo>
                <a:cubicBezTo>
                  <a:pt x="377673" y="1051131"/>
                  <a:pt x="232368" y="1297791"/>
                  <a:pt x="248457" y="1419860"/>
                </a:cubicBezTo>
                <a:cubicBezTo>
                  <a:pt x="249965" y="1420869"/>
                  <a:pt x="251474" y="1422886"/>
                  <a:pt x="252982" y="1423391"/>
                </a:cubicBezTo>
                <a:cubicBezTo>
                  <a:pt x="270077" y="1426922"/>
                  <a:pt x="300747" y="1421878"/>
                  <a:pt x="292702" y="1447603"/>
                </a:cubicBezTo>
                <a:cubicBezTo>
                  <a:pt x="287172" y="1464753"/>
                  <a:pt x="256502" y="1474336"/>
                  <a:pt x="235888" y="1484929"/>
                </a:cubicBezTo>
                <a:cubicBezTo>
                  <a:pt x="234379" y="1485434"/>
                  <a:pt x="222312" y="1470806"/>
                  <a:pt x="218290" y="1461726"/>
                </a:cubicBezTo>
                <a:cubicBezTo>
                  <a:pt x="193151" y="1403718"/>
                  <a:pt x="201195" y="1345206"/>
                  <a:pt x="222312" y="1288207"/>
                </a:cubicBezTo>
                <a:cubicBezTo>
                  <a:pt x="258010" y="1190350"/>
                  <a:pt x="320859" y="1111157"/>
                  <a:pt x="389237" y="1034990"/>
                </a:cubicBezTo>
                <a:cubicBezTo>
                  <a:pt x="400802" y="1022884"/>
                  <a:pt x="412366" y="1010778"/>
                  <a:pt x="421416" y="994132"/>
                </a:cubicBezTo>
                <a:cubicBezTo>
                  <a:pt x="414377" y="996654"/>
                  <a:pt x="407338" y="998672"/>
                  <a:pt x="400299" y="1001194"/>
                </a:cubicBezTo>
                <a:cubicBezTo>
                  <a:pt x="317842" y="1033477"/>
                  <a:pt x="235888" y="1067273"/>
                  <a:pt x="152425" y="1097033"/>
                </a:cubicBezTo>
                <a:cubicBezTo>
                  <a:pt x="69465" y="1126289"/>
                  <a:pt x="38292" y="1166138"/>
                  <a:pt x="30750" y="1254916"/>
                </a:cubicBezTo>
                <a:cubicBezTo>
                  <a:pt x="23209" y="1339153"/>
                  <a:pt x="11142" y="1423391"/>
                  <a:pt x="3600" y="1507629"/>
                </a:cubicBezTo>
                <a:cubicBezTo>
                  <a:pt x="1086" y="1537893"/>
                  <a:pt x="5611" y="1568663"/>
                  <a:pt x="5108" y="1599432"/>
                </a:cubicBezTo>
                <a:cubicBezTo>
                  <a:pt x="3600" y="1756306"/>
                  <a:pt x="-2434" y="1913684"/>
                  <a:pt x="1086" y="2070558"/>
                </a:cubicBezTo>
                <a:cubicBezTo>
                  <a:pt x="3600" y="2192122"/>
                  <a:pt x="50862" y="2294014"/>
                  <a:pt x="168011" y="2348996"/>
                </a:cubicBezTo>
                <a:cubicBezTo>
                  <a:pt x="189129" y="2359084"/>
                  <a:pt x="190134" y="2371694"/>
                  <a:pt x="184603" y="2392375"/>
                </a:cubicBezTo>
                <a:cubicBezTo>
                  <a:pt x="136336" y="2577497"/>
                  <a:pt x="105163" y="2765643"/>
                  <a:pt x="85051" y="2954296"/>
                </a:cubicBezTo>
                <a:cubicBezTo>
                  <a:pt x="80023" y="2998181"/>
                  <a:pt x="80023" y="3043073"/>
                  <a:pt x="78012" y="3087462"/>
                </a:cubicBezTo>
                <a:cubicBezTo>
                  <a:pt x="76001" y="3139417"/>
                  <a:pt x="71476" y="3191372"/>
                  <a:pt x="72481" y="3243327"/>
                </a:cubicBezTo>
                <a:cubicBezTo>
                  <a:pt x="75498" y="3406253"/>
                  <a:pt x="80527" y="3569685"/>
                  <a:pt x="85051" y="3733115"/>
                </a:cubicBezTo>
                <a:cubicBezTo>
                  <a:pt x="86057" y="3766912"/>
                  <a:pt x="90079" y="3800707"/>
                  <a:pt x="91084" y="3834503"/>
                </a:cubicBezTo>
                <a:cubicBezTo>
                  <a:pt x="91587" y="3852663"/>
                  <a:pt x="97621" y="3862751"/>
                  <a:pt x="116727" y="3863255"/>
                </a:cubicBezTo>
                <a:cubicBezTo>
                  <a:pt x="123766" y="3863255"/>
                  <a:pt x="131308" y="3866282"/>
                  <a:pt x="138346" y="3867795"/>
                </a:cubicBezTo>
                <a:cubicBezTo>
                  <a:pt x="224324" y="3884440"/>
                  <a:pt x="225329" y="3884440"/>
                  <a:pt x="229854" y="3972714"/>
                </a:cubicBezTo>
                <a:cubicBezTo>
                  <a:pt x="237396" y="4114455"/>
                  <a:pt x="244938" y="4256701"/>
                  <a:pt x="249463" y="4398441"/>
                </a:cubicBezTo>
                <a:cubicBezTo>
                  <a:pt x="251474" y="4465781"/>
                  <a:pt x="253359" y="4533121"/>
                  <a:pt x="254491" y="4600460"/>
                </a:cubicBezTo>
                <a:lnTo>
                  <a:pt x="254715" y="4690476"/>
                </a:lnTo>
                <a:lnTo>
                  <a:pt x="784380" y="4690476"/>
                </a:lnTo>
                <a:lnTo>
                  <a:pt x="821509" y="4519817"/>
                </a:lnTo>
                <a:cubicBezTo>
                  <a:pt x="832445" y="4457711"/>
                  <a:pt x="841495" y="4395163"/>
                  <a:pt x="850294" y="4332867"/>
                </a:cubicBezTo>
                <a:cubicBezTo>
                  <a:pt x="865881" y="4217860"/>
                  <a:pt x="872919" y="4101339"/>
                  <a:pt x="882472" y="3985324"/>
                </a:cubicBezTo>
                <a:cubicBezTo>
                  <a:pt x="884483" y="3967165"/>
                  <a:pt x="880461" y="3948501"/>
                  <a:pt x="878953" y="3926307"/>
                </a:cubicBezTo>
                <a:cubicBezTo>
                  <a:pt x="885992" y="3930343"/>
                  <a:pt x="890517" y="3931351"/>
                  <a:pt x="892528" y="3934378"/>
                </a:cubicBezTo>
                <a:cubicBezTo>
                  <a:pt x="940796" y="4011050"/>
                  <a:pt x="985544" y="4087720"/>
                  <a:pt x="984035" y="4184064"/>
                </a:cubicBezTo>
                <a:cubicBezTo>
                  <a:pt x="983533" y="4224922"/>
                  <a:pt x="990069" y="4270320"/>
                  <a:pt x="1007164" y="4307142"/>
                </a:cubicBezTo>
                <a:cubicBezTo>
                  <a:pt x="1054425" y="4408026"/>
                  <a:pt x="1074034" y="4513953"/>
                  <a:pt x="1080068" y="4623916"/>
                </a:cubicBezTo>
                <a:cubicBezTo>
                  <a:pt x="1080822" y="4639048"/>
                  <a:pt x="1083084" y="4654181"/>
                  <a:pt x="1085787" y="4669313"/>
                </a:cubicBezTo>
                <a:lnTo>
                  <a:pt x="1089684" y="4690476"/>
                </a:lnTo>
                <a:lnTo>
                  <a:pt x="1560875" y="4690476"/>
                </a:lnTo>
                <a:lnTo>
                  <a:pt x="1555202" y="4461494"/>
                </a:lnTo>
                <a:cubicBezTo>
                  <a:pt x="1557213" y="4315213"/>
                  <a:pt x="1564755" y="4169436"/>
                  <a:pt x="1567269" y="4023155"/>
                </a:cubicBezTo>
                <a:cubicBezTo>
                  <a:pt x="1568777" y="3953041"/>
                  <a:pt x="1564252" y="3883432"/>
                  <a:pt x="1561738" y="3813318"/>
                </a:cubicBezTo>
                <a:cubicBezTo>
                  <a:pt x="1560733" y="3796168"/>
                  <a:pt x="1566767" y="3788097"/>
                  <a:pt x="1583861" y="3786079"/>
                </a:cubicBezTo>
                <a:cubicBezTo>
                  <a:pt x="1612017" y="3782549"/>
                  <a:pt x="1639671" y="3777000"/>
                  <a:pt x="1671849" y="3771956"/>
                </a:cubicBezTo>
                <a:cubicBezTo>
                  <a:pt x="1666318" y="3725549"/>
                  <a:pt x="1661290" y="3680657"/>
                  <a:pt x="1654755" y="3636268"/>
                </a:cubicBezTo>
                <a:cubicBezTo>
                  <a:pt x="1630117" y="3473845"/>
                  <a:pt x="1603972" y="3311927"/>
                  <a:pt x="1581347" y="3149506"/>
                </a:cubicBezTo>
                <a:cubicBezTo>
                  <a:pt x="1558722" y="2989605"/>
                  <a:pt x="1519001" y="2833740"/>
                  <a:pt x="1475259" y="2678884"/>
                </a:cubicBezTo>
                <a:cubicBezTo>
                  <a:pt x="1450120" y="2588593"/>
                  <a:pt x="1435036" y="2494772"/>
                  <a:pt x="1416433" y="2402464"/>
                </a:cubicBezTo>
                <a:cubicBezTo>
                  <a:pt x="1412913" y="2385313"/>
                  <a:pt x="1415930" y="2366650"/>
                  <a:pt x="1415930" y="2349500"/>
                </a:cubicBezTo>
                <a:cubicBezTo>
                  <a:pt x="1428500" y="2344961"/>
                  <a:pt x="1447606" y="2342943"/>
                  <a:pt x="1449114" y="2336386"/>
                </a:cubicBezTo>
                <a:cubicBezTo>
                  <a:pt x="1454142" y="2316209"/>
                  <a:pt x="1453136" y="2294014"/>
                  <a:pt x="1454142" y="2272829"/>
                </a:cubicBezTo>
                <a:cubicBezTo>
                  <a:pt x="1454645" y="2264254"/>
                  <a:pt x="1452131" y="2255174"/>
                  <a:pt x="1454645" y="2247608"/>
                </a:cubicBezTo>
                <a:cubicBezTo>
                  <a:pt x="1460678" y="2229954"/>
                  <a:pt x="1468722" y="2213307"/>
                  <a:pt x="1475761" y="2196157"/>
                </a:cubicBezTo>
                <a:cubicBezTo>
                  <a:pt x="1472745" y="2193130"/>
                  <a:pt x="1470231" y="2189600"/>
                  <a:pt x="1467214" y="2186069"/>
                </a:cubicBezTo>
                <a:cubicBezTo>
                  <a:pt x="1515481" y="2177998"/>
                  <a:pt x="1563749" y="2168414"/>
                  <a:pt x="1612017" y="2161857"/>
                </a:cubicBezTo>
                <a:cubicBezTo>
                  <a:pt x="1634642" y="2158830"/>
                  <a:pt x="1657771" y="2161353"/>
                  <a:pt x="1680899" y="2160848"/>
                </a:cubicBezTo>
                <a:cubicBezTo>
                  <a:pt x="1728161" y="2160343"/>
                  <a:pt x="1775423" y="2123521"/>
                  <a:pt x="1786987" y="2075098"/>
                </a:cubicBezTo>
                <a:cubicBezTo>
                  <a:pt x="1821680" y="1930330"/>
                  <a:pt x="1804082" y="1788084"/>
                  <a:pt x="1715591" y="1671564"/>
                </a:cubicBezTo>
                <a:cubicBezTo>
                  <a:pt x="1595425" y="1513177"/>
                  <a:pt x="1549671" y="1329065"/>
                  <a:pt x="1497884" y="1144953"/>
                </a:cubicBezTo>
                <a:cubicBezTo>
                  <a:pt x="1485818" y="1102582"/>
                  <a:pt x="1456655" y="1086945"/>
                  <a:pt x="1420958" y="1078874"/>
                </a:cubicBezTo>
                <a:cubicBezTo>
                  <a:pt x="1357104" y="1064246"/>
                  <a:pt x="1292747" y="1052140"/>
                  <a:pt x="1228893" y="1039025"/>
                </a:cubicBezTo>
                <a:cubicBezTo>
                  <a:pt x="1213306" y="1035998"/>
                  <a:pt x="1198223" y="1032972"/>
                  <a:pt x="1181128" y="1029442"/>
                </a:cubicBezTo>
                <a:cubicBezTo>
                  <a:pt x="1186659" y="1073325"/>
                  <a:pt x="1196212" y="1113679"/>
                  <a:pt x="1197217" y="1154536"/>
                </a:cubicBezTo>
                <a:cubicBezTo>
                  <a:pt x="1202748" y="1352268"/>
                  <a:pt x="1114258" y="1498044"/>
                  <a:pt x="948338" y="1599432"/>
                </a:cubicBezTo>
                <a:cubicBezTo>
                  <a:pt x="928226" y="1611538"/>
                  <a:pt x="908114" y="1622636"/>
                  <a:pt x="886997" y="1632723"/>
                </a:cubicBezTo>
                <a:cubicBezTo>
                  <a:pt x="862361" y="1644829"/>
                  <a:pt x="839736" y="1653910"/>
                  <a:pt x="830182" y="1685687"/>
                </a:cubicBezTo>
                <a:cubicBezTo>
                  <a:pt x="821635" y="1713430"/>
                  <a:pt x="782920" y="1722510"/>
                  <a:pt x="757278" y="1709899"/>
                </a:cubicBezTo>
                <a:cubicBezTo>
                  <a:pt x="730631" y="1696785"/>
                  <a:pt x="717055" y="1663998"/>
                  <a:pt x="726609" y="1637264"/>
                </a:cubicBezTo>
                <a:cubicBezTo>
                  <a:pt x="737669" y="1606998"/>
                  <a:pt x="770853" y="1588335"/>
                  <a:pt x="801021" y="1602963"/>
                </a:cubicBezTo>
                <a:cubicBezTo>
                  <a:pt x="826663" y="1615069"/>
                  <a:pt x="844763" y="1607503"/>
                  <a:pt x="865881" y="1596910"/>
                </a:cubicBezTo>
                <a:cubicBezTo>
                  <a:pt x="986047" y="1537389"/>
                  <a:pt x="1083587" y="1455673"/>
                  <a:pt x="1130347" y="1324021"/>
                </a:cubicBezTo>
                <a:cubicBezTo>
                  <a:pt x="1163530" y="1230199"/>
                  <a:pt x="1162525" y="1134865"/>
                  <a:pt x="1137386" y="1039529"/>
                </a:cubicBezTo>
                <a:cubicBezTo>
                  <a:pt x="1133866" y="1026919"/>
                  <a:pt x="1116268" y="1014309"/>
                  <a:pt x="1102693" y="1009265"/>
                </a:cubicBezTo>
                <a:cubicBezTo>
                  <a:pt x="1074537" y="999176"/>
                  <a:pt x="1051912" y="991610"/>
                  <a:pt x="1046884" y="954787"/>
                </a:cubicBezTo>
                <a:cubicBezTo>
                  <a:pt x="1044370" y="937637"/>
                  <a:pt x="1023253" y="917460"/>
                  <a:pt x="1005153" y="908381"/>
                </a:cubicBezTo>
                <a:cubicBezTo>
                  <a:pt x="976996" y="894258"/>
                  <a:pt x="971969" y="876603"/>
                  <a:pt x="979008" y="849365"/>
                </a:cubicBezTo>
                <a:cubicBezTo>
                  <a:pt x="991075" y="800436"/>
                  <a:pt x="1001633" y="750498"/>
                  <a:pt x="1014705" y="701570"/>
                </a:cubicBezTo>
                <a:cubicBezTo>
                  <a:pt x="1016717" y="694004"/>
                  <a:pt x="1027275" y="685428"/>
                  <a:pt x="1035319" y="683915"/>
                </a:cubicBezTo>
                <a:cubicBezTo>
                  <a:pt x="1064984" y="678871"/>
                  <a:pt x="1079565" y="662730"/>
                  <a:pt x="1083587" y="633474"/>
                </a:cubicBezTo>
                <a:cubicBezTo>
                  <a:pt x="1089118" y="592616"/>
                  <a:pt x="1097162" y="551758"/>
                  <a:pt x="1102191" y="510901"/>
                </a:cubicBezTo>
                <a:cubicBezTo>
                  <a:pt x="1103699" y="501316"/>
                  <a:pt x="1098671" y="484166"/>
                  <a:pt x="1091632" y="481140"/>
                </a:cubicBezTo>
                <a:cubicBezTo>
                  <a:pt x="1070012" y="471556"/>
                  <a:pt x="1070515" y="455415"/>
                  <a:pt x="1070515" y="436752"/>
                </a:cubicBezTo>
                <a:cubicBezTo>
                  <a:pt x="1071018" y="385805"/>
                  <a:pt x="1069509" y="334859"/>
                  <a:pt x="1071521" y="283913"/>
                </a:cubicBezTo>
                <a:cubicBezTo>
                  <a:pt x="1075543" y="171428"/>
                  <a:pt x="1017722" y="98288"/>
                  <a:pt x="925209" y="46333"/>
                </a:cubicBezTo>
                <a:cubicBezTo>
                  <a:pt x="907109" y="36244"/>
                  <a:pt x="889008" y="26660"/>
                  <a:pt x="870908" y="17076"/>
                </a:cubicBezTo>
                <a:cubicBezTo>
                  <a:pt x="827417" y="4466"/>
                  <a:pt x="788074" y="-578"/>
                  <a:pt x="750742" y="53"/>
                </a:cubicBezTo>
                <a:close/>
              </a:path>
            </a:pathLst>
          </a:custGeom>
          <a:gradFill flip="none" rotWithShape="1">
            <a:gsLst>
              <a:gs pos="49000">
                <a:srgbClr val="ECEEF2">
                  <a:alpha val="47000"/>
                </a:srgbClr>
              </a:gs>
              <a:gs pos="85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F3B0E-B017-4345-8EC1-1305EDA8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941958"/>
          </a:xfrm>
        </p:spPr>
        <p:txBody>
          <a:bodyPr/>
          <a:lstStyle/>
          <a:p>
            <a:r>
              <a:rPr lang="en-US" dirty="0"/>
              <a:t>There Is a Disconnect Between Patients and HCPs Regarding Perception of PsO Severity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783E7-4E34-4D38-9083-378CFFC4F2C8}"/>
              </a:ext>
            </a:extLst>
          </p:cNvPr>
          <p:cNvSpPr/>
          <p:nvPr/>
        </p:nvSpPr>
        <p:spPr>
          <a:xfrm>
            <a:off x="495300" y="5341526"/>
            <a:ext cx="11228389" cy="4206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</a:pPr>
            <a:r>
              <a:rPr lang="en-US" sz="800" dirty="0">
                <a:solidFill>
                  <a:srgbClr val="404040"/>
                </a:solidFill>
              </a:rPr>
              <a:t>*Among patients with PsO only;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Highest-ranking responses were calculated using the sum of scores. Percentages were calculated by dividing the sum of scores by the maximum possible score.</a:t>
            </a:r>
          </a:p>
          <a:p>
            <a:pPr lvl="0"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BSA = body surface area; HCP = healthcare provider; PsO = psoriasis.</a:t>
            </a:r>
          </a:p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1. Reich K, et al. Presented at: 30th European Academy of Dermatology and Venereology (EADV) Congress; September 29–October 2, 2021; virtual. Oral Presentation FC03.01; 2.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34A05F-A7BC-9D40-A26C-C0FD73FB7678}"/>
              </a:ext>
            </a:extLst>
          </p:cNvPr>
          <p:cNvSpPr/>
          <p:nvPr/>
        </p:nvSpPr>
        <p:spPr>
          <a:xfrm>
            <a:off x="4377207" y="2303971"/>
            <a:ext cx="999463" cy="22751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2A8AF-230B-BD42-9A79-47391AD186E4}"/>
              </a:ext>
            </a:extLst>
          </p:cNvPr>
          <p:cNvSpPr/>
          <p:nvPr/>
        </p:nvSpPr>
        <p:spPr>
          <a:xfrm>
            <a:off x="3418840" y="2303971"/>
            <a:ext cx="999464" cy="22751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AFCD-40A2-4DBA-A4E1-2D335F2DF547}"/>
              </a:ext>
            </a:extLst>
          </p:cNvPr>
          <p:cNvGrpSpPr/>
          <p:nvPr/>
        </p:nvGrpSpPr>
        <p:grpSpPr>
          <a:xfrm>
            <a:off x="3653371" y="1887969"/>
            <a:ext cx="1129336" cy="1157436"/>
            <a:chOff x="5605400" y="4201881"/>
            <a:chExt cx="1129336" cy="1106174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B059FD-DE61-45DA-989C-AF8EE0183C8D}"/>
                </a:ext>
              </a:extLst>
            </p:cNvPr>
            <p:cNvSpPr/>
            <p:nvPr/>
          </p:nvSpPr>
          <p:spPr>
            <a:xfrm flipH="1" flipV="1">
              <a:off x="5605400" y="4922894"/>
              <a:ext cx="356010" cy="385161"/>
            </a:xfrm>
            <a:custGeom>
              <a:avLst/>
              <a:gdLst>
                <a:gd name="connsiteX0" fmla="*/ 120650 w 120650"/>
                <a:gd name="connsiteY0" fmla="*/ 0 h 120650"/>
                <a:gd name="connsiteX1" fmla="*/ 0 w 120650"/>
                <a:gd name="connsiteY1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650" h="120650">
                  <a:moveTo>
                    <a:pt x="120650" y="0"/>
                  </a:moveTo>
                  <a:lnTo>
                    <a:pt x="0" y="120650"/>
                  </a:lnTo>
                </a:path>
              </a:pathLst>
            </a:custGeom>
            <a:ln w="12700">
              <a:solidFill>
                <a:schemeClr val="accent2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AA819F2-67A9-47CF-86AD-D7AD3D2BD706}"/>
                </a:ext>
              </a:extLst>
            </p:cNvPr>
            <p:cNvSpPr>
              <a:spLocks/>
            </p:cNvSpPr>
            <p:nvPr/>
          </p:nvSpPr>
          <p:spPr>
            <a:xfrm>
              <a:off x="5719752" y="4201881"/>
              <a:ext cx="1014984" cy="97003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Rank by 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dermatologists: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10</a:t>
              </a:r>
              <a:r>
                <a:rPr lang="en-US" sz="1600" b="1" baseline="30000" dirty="0">
                  <a:solidFill>
                    <a:schemeClr val="bg1"/>
                  </a:solidFill>
                </a:rPr>
                <a:t>th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36D6B3-5360-4D62-8D11-B4E109E86A8B}"/>
              </a:ext>
            </a:extLst>
          </p:cNvPr>
          <p:cNvGrpSpPr/>
          <p:nvPr/>
        </p:nvGrpSpPr>
        <p:grpSpPr>
          <a:xfrm>
            <a:off x="5059284" y="1357388"/>
            <a:ext cx="1036716" cy="1068252"/>
            <a:chOff x="6388814" y="1824426"/>
            <a:chExt cx="1036716" cy="106825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E316C4C-EEE1-46EB-8DF5-5FA6FF8CA789}"/>
                </a:ext>
              </a:extLst>
            </p:cNvPr>
            <p:cNvSpPr/>
            <p:nvPr/>
          </p:nvSpPr>
          <p:spPr>
            <a:xfrm flipH="1" flipV="1">
              <a:off x="6388814" y="2689642"/>
              <a:ext cx="203036" cy="203036"/>
            </a:xfrm>
            <a:custGeom>
              <a:avLst/>
              <a:gdLst>
                <a:gd name="connsiteX0" fmla="*/ 298450 w 298450"/>
                <a:gd name="connsiteY0" fmla="*/ 0 h 298450"/>
                <a:gd name="connsiteX1" fmla="*/ 0 w 298450"/>
                <a:gd name="connsiteY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450" h="298450">
                  <a:moveTo>
                    <a:pt x="298450" y="0"/>
                  </a:moveTo>
                  <a:lnTo>
                    <a:pt x="0" y="298450"/>
                  </a:lnTo>
                </a:path>
              </a:pathLst>
            </a:custGeom>
            <a:ln w="12700">
              <a:solidFill>
                <a:schemeClr val="accent4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121683-E9EE-41B8-AB15-BE082FB6C976}"/>
                </a:ext>
              </a:extLst>
            </p:cNvPr>
            <p:cNvSpPr>
              <a:spLocks/>
            </p:cNvSpPr>
            <p:nvPr/>
          </p:nvSpPr>
          <p:spPr>
            <a:xfrm flipH="1">
              <a:off x="6410546" y="1824426"/>
              <a:ext cx="1014984" cy="101498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Rank by 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dermatologists: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4</a:t>
              </a:r>
              <a:r>
                <a:rPr lang="en-US" sz="1600" b="1" baseline="30000" dirty="0">
                  <a:solidFill>
                    <a:schemeClr val="bg1"/>
                  </a:solidFill>
                </a:rPr>
                <a:t>th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CEE29B-712A-4C60-B3D2-760E81950FC4}"/>
              </a:ext>
            </a:extLst>
          </p:cNvPr>
          <p:cNvGrpSpPr/>
          <p:nvPr/>
        </p:nvGrpSpPr>
        <p:grpSpPr>
          <a:xfrm>
            <a:off x="7143723" y="1887036"/>
            <a:ext cx="3230436" cy="2512506"/>
            <a:chOff x="7517461" y="2025356"/>
            <a:chExt cx="4221664" cy="2512506"/>
          </a:xfrm>
        </p:grpSpPr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C113F524-E42A-4417-8C22-9052BF28CB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7507874"/>
                </p:ext>
              </p:extLst>
            </p:nvPr>
          </p:nvGraphicFramePr>
          <p:xfrm>
            <a:off x="7893798" y="2025356"/>
            <a:ext cx="3845327" cy="2512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4AD9F6-1C10-4939-9CE3-A2B506397FE0}"/>
                </a:ext>
              </a:extLst>
            </p:cNvPr>
            <p:cNvSpPr txBox="1"/>
            <p:nvPr/>
          </p:nvSpPr>
          <p:spPr>
            <a:xfrm rot="16200000">
              <a:off x="6778861" y="2920578"/>
              <a:ext cx="1819084" cy="34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Dermatologists, %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EBDF6-5796-47C3-B37B-53A41FB98973}"/>
              </a:ext>
            </a:extLst>
          </p:cNvPr>
          <p:cNvSpPr/>
          <p:nvPr/>
        </p:nvSpPr>
        <p:spPr>
          <a:xfrm>
            <a:off x="2324889" y="4656232"/>
            <a:ext cx="7542223" cy="6312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Patients ranked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type of symptoms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 the most important factor contributing to disease severity, whereas dermatologists ranked the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overall patient impact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 the top factor contributing to disease severity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78177-E658-431E-94DA-246194792B66}"/>
              </a:ext>
            </a:extLst>
          </p:cNvPr>
          <p:cNvSpPr/>
          <p:nvPr/>
        </p:nvSpPr>
        <p:spPr>
          <a:xfrm>
            <a:off x="2682723" y="1028607"/>
            <a:ext cx="7064904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Top 3 Factors Contributing to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PsO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Severity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1,2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C7276F-88EB-42CA-82E5-A12A1AE27139}"/>
              </a:ext>
            </a:extLst>
          </p:cNvPr>
          <p:cNvSpPr txBox="1"/>
          <p:nvPr/>
        </p:nvSpPr>
        <p:spPr>
          <a:xfrm flipH="1">
            <a:off x="7266508" y="1442128"/>
            <a:ext cx="3272839" cy="4247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Dermatologists </a:t>
            </a:r>
            <a:r>
              <a:rPr 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473)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99D796-910F-4006-B989-5ADE09B0E67F}"/>
              </a:ext>
            </a:extLst>
          </p:cNvPr>
          <p:cNvSpPr txBox="1"/>
          <p:nvPr/>
        </p:nvSpPr>
        <p:spPr>
          <a:xfrm flipH="1">
            <a:off x="2539583" y="1442128"/>
            <a:ext cx="2714399" cy="4247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Patients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200" baseline="30000" dirty="0">
                <a:solidFill>
                  <a:srgbClr val="404040"/>
                </a:solidFill>
              </a:rPr>
              <a:t>†</a:t>
            </a:r>
            <a:b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2,550)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A5AA2BD-877C-437D-A2F4-5A4BC517DC9D}"/>
              </a:ext>
            </a:extLst>
          </p:cNvPr>
          <p:cNvGrpSpPr/>
          <p:nvPr/>
        </p:nvGrpSpPr>
        <p:grpSpPr>
          <a:xfrm>
            <a:off x="2131637" y="2044626"/>
            <a:ext cx="3311057" cy="2512506"/>
            <a:chOff x="7517462" y="2208167"/>
            <a:chExt cx="4327023" cy="2512506"/>
          </a:xfrm>
        </p:grpSpPr>
        <p:graphicFrame>
          <p:nvGraphicFramePr>
            <p:cNvPr id="55" name="Chart 54">
              <a:extLst>
                <a:ext uri="{FF2B5EF4-FFF2-40B4-BE49-F238E27FC236}">
                  <a16:creationId xmlns:a16="http://schemas.microsoft.com/office/drawing/2014/main" id="{5CB790DA-D465-4595-81A3-37E1CB576B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11689029"/>
                </p:ext>
              </p:extLst>
            </p:nvPr>
          </p:nvGraphicFramePr>
          <p:xfrm>
            <a:off x="7893798" y="2208167"/>
            <a:ext cx="3950687" cy="2512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57B790-5205-462E-A926-DA12520739B9}"/>
                </a:ext>
              </a:extLst>
            </p:cNvPr>
            <p:cNvSpPr txBox="1"/>
            <p:nvPr/>
          </p:nvSpPr>
          <p:spPr>
            <a:xfrm rot="16200000">
              <a:off x="6778862" y="3103389"/>
              <a:ext cx="1819084" cy="34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Patients,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37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AB4-45C7-4A48-AA42-5D99167A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941958"/>
          </a:xfrm>
        </p:spPr>
        <p:txBody>
          <a:bodyPr/>
          <a:lstStyle/>
          <a:p>
            <a:r>
              <a:rPr lang="en-US" dirty="0"/>
              <a:t>Patients With PsA Experience Significant Disease Burden, Including </a:t>
            </a:r>
            <a:r>
              <a:rPr lang="en-US" dirty="0" err="1"/>
              <a:t>Enthesitis</a:t>
            </a:r>
            <a:r>
              <a:rPr lang="en-US" dirty="0"/>
              <a:t> and Dactylitis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A3A145-0073-44B9-85D9-9B9D52D39D99}"/>
              </a:ext>
            </a:extLst>
          </p:cNvPr>
          <p:cNvSpPr/>
          <p:nvPr/>
        </p:nvSpPr>
        <p:spPr>
          <a:xfrm>
            <a:off x="495300" y="5341526"/>
            <a:ext cx="11228389" cy="4206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*Oligoarticular arthritis was defined as ≤ 4 joints affected;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US" sz="80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patients with PsA who reported joint involvement (N = 1,256).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HAQ-8 = Health Assessment Questionnaire-Disability Index item 8; PsA = psoriatic arthritis.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M, et al. Oral abstract presented at: World Psoriasis &amp; Psoriatic Arthritis Conference 2021; June 30-July 3, 2021; virtual. Oral abstract O5; 2.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A2283CA-4BAD-4E05-9C52-B4439C858F8B}"/>
              </a:ext>
            </a:extLst>
          </p:cNvPr>
          <p:cNvSpPr/>
          <p:nvPr/>
        </p:nvSpPr>
        <p:spPr>
          <a:xfrm>
            <a:off x="4137533" y="4517650"/>
            <a:ext cx="3916933" cy="48438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with PsA had a mean HAQ-8 score of 0.8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2,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†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DA6F3-DF22-4E1B-B8F0-C0CEEDB00B4C}"/>
              </a:ext>
            </a:extLst>
          </p:cNvPr>
          <p:cNvSpPr txBox="1"/>
          <p:nvPr/>
        </p:nvSpPr>
        <p:spPr>
          <a:xfrm>
            <a:off x="4106795" y="1647846"/>
            <a:ext cx="3875948" cy="5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Rates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Enthesitis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Dactylitis</a:t>
            </a:r>
          </a:p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Patients With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85249E-A392-4363-B9B7-FA32E355D62D}"/>
              </a:ext>
            </a:extLst>
          </p:cNvPr>
          <p:cNvSpPr txBox="1"/>
          <p:nvPr/>
        </p:nvSpPr>
        <p:spPr>
          <a:xfrm>
            <a:off x="760291" y="1154311"/>
            <a:ext cx="10705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Despite 44% of patients with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having oligoarticular arthritis, disease burden was still high 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*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26C01C-8E01-5B45-A95E-18C812160A99}"/>
              </a:ext>
            </a:extLst>
          </p:cNvPr>
          <p:cNvGrpSpPr/>
          <p:nvPr/>
        </p:nvGrpSpPr>
        <p:grpSpPr>
          <a:xfrm>
            <a:off x="4990882" y="2548310"/>
            <a:ext cx="530089" cy="684223"/>
            <a:chOff x="7817484" y="7555879"/>
            <a:chExt cx="1613831" cy="2083085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567AB90-FC46-764D-BC49-44FF136D2E5D}"/>
                </a:ext>
              </a:extLst>
            </p:cNvPr>
            <p:cNvSpPr/>
            <p:nvPr/>
          </p:nvSpPr>
          <p:spPr>
            <a:xfrm>
              <a:off x="7817484" y="8366139"/>
              <a:ext cx="387350" cy="467360"/>
            </a:xfrm>
            <a:custGeom>
              <a:avLst/>
              <a:gdLst>
                <a:gd name="connsiteX0" fmla="*/ 285115 w 387350"/>
                <a:gd name="connsiteY0" fmla="*/ 424180 h 467360"/>
                <a:gd name="connsiteX1" fmla="*/ 287655 w 387350"/>
                <a:gd name="connsiteY1" fmla="*/ 407035 h 467360"/>
                <a:gd name="connsiteX2" fmla="*/ 293370 w 387350"/>
                <a:gd name="connsiteY2" fmla="*/ 369570 h 467360"/>
                <a:gd name="connsiteX3" fmla="*/ 299085 w 387350"/>
                <a:gd name="connsiteY3" fmla="*/ 332105 h 467360"/>
                <a:gd name="connsiteX4" fmla="*/ 304165 w 387350"/>
                <a:gd name="connsiteY4" fmla="*/ 294640 h 467360"/>
                <a:gd name="connsiteX5" fmla="*/ 306705 w 387350"/>
                <a:gd name="connsiteY5" fmla="*/ 276860 h 467360"/>
                <a:gd name="connsiteX6" fmla="*/ 287655 w 387350"/>
                <a:gd name="connsiteY6" fmla="*/ 276225 h 467360"/>
                <a:gd name="connsiteX7" fmla="*/ 233680 w 387350"/>
                <a:gd name="connsiteY7" fmla="*/ 274320 h 467360"/>
                <a:gd name="connsiteX8" fmla="*/ 179705 w 387350"/>
                <a:gd name="connsiteY8" fmla="*/ 273050 h 467360"/>
                <a:gd name="connsiteX9" fmla="*/ 143510 w 387350"/>
                <a:gd name="connsiteY9" fmla="*/ 272415 h 467360"/>
                <a:gd name="connsiteX10" fmla="*/ 192405 w 387350"/>
                <a:gd name="connsiteY10" fmla="*/ 239395 h 467360"/>
                <a:gd name="connsiteX11" fmla="*/ 299720 w 387350"/>
                <a:gd name="connsiteY11" fmla="*/ 165100 h 467360"/>
                <a:gd name="connsiteX12" fmla="*/ 318135 w 387350"/>
                <a:gd name="connsiteY12" fmla="*/ 151765 h 467360"/>
                <a:gd name="connsiteX13" fmla="*/ 304165 w 387350"/>
                <a:gd name="connsiteY13" fmla="*/ 135255 h 467360"/>
                <a:gd name="connsiteX14" fmla="*/ 278765 w 387350"/>
                <a:gd name="connsiteY14" fmla="*/ 105410 h 467360"/>
                <a:gd name="connsiteX15" fmla="*/ 253365 w 387350"/>
                <a:gd name="connsiteY15" fmla="*/ 75565 h 467360"/>
                <a:gd name="connsiteX16" fmla="*/ 228600 w 387350"/>
                <a:gd name="connsiteY16" fmla="*/ 46990 h 467360"/>
                <a:gd name="connsiteX17" fmla="*/ 236855 w 387350"/>
                <a:gd name="connsiteY17" fmla="*/ 48260 h 467360"/>
                <a:gd name="connsiteX18" fmla="*/ 287020 w 387350"/>
                <a:gd name="connsiteY18" fmla="*/ 56515 h 467360"/>
                <a:gd name="connsiteX19" fmla="*/ 337185 w 387350"/>
                <a:gd name="connsiteY19" fmla="*/ 64135 h 467360"/>
                <a:gd name="connsiteX20" fmla="*/ 387350 w 387350"/>
                <a:gd name="connsiteY20" fmla="*/ 71120 h 467360"/>
                <a:gd name="connsiteX21" fmla="*/ 339090 w 387350"/>
                <a:gd name="connsiteY21" fmla="*/ 55245 h 467360"/>
                <a:gd name="connsiteX22" fmla="*/ 290830 w 387350"/>
                <a:gd name="connsiteY22" fmla="*/ 40005 h 467360"/>
                <a:gd name="connsiteX23" fmla="*/ 242570 w 387350"/>
                <a:gd name="connsiteY23" fmla="*/ 25400 h 467360"/>
                <a:gd name="connsiteX24" fmla="*/ 194310 w 387350"/>
                <a:gd name="connsiteY24" fmla="*/ 11430 h 467360"/>
                <a:gd name="connsiteX25" fmla="*/ 154940 w 387350"/>
                <a:gd name="connsiteY25" fmla="*/ 0 h 467360"/>
                <a:gd name="connsiteX26" fmla="*/ 179705 w 387350"/>
                <a:gd name="connsiteY26" fmla="*/ 34925 h 467360"/>
                <a:gd name="connsiteX27" fmla="*/ 226060 w 387350"/>
                <a:gd name="connsiteY27" fmla="*/ 98425 h 467360"/>
                <a:gd name="connsiteX28" fmla="*/ 249555 w 387350"/>
                <a:gd name="connsiteY28" fmla="*/ 130175 h 467360"/>
                <a:gd name="connsiteX29" fmla="*/ 259715 w 387350"/>
                <a:gd name="connsiteY29" fmla="*/ 143510 h 467360"/>
                <a:gd name="connsiteX30" fmla="*/ 168275 w 387350"/>
                <a:gd name="connsiteY30" fmla="*/ 203200 h 467360"/>
                <a:gd name="connsiteX31" fmla="*/ 60325 w 387350"/>
                <a:gd name="connsiteY31" fmla="*/ 276225 h 467360"/>
                <a:gd name="connsiteX32" fmla="*/ 0 w 387350"/>
                <a:gd name="connsiteY32" fmla="*/ 317500 h 467360"/>
                <a:gd name="connsiteX33" fmla="*/ 72390 w 387350"/>
                <a:gd name="connsiteY33" fmla="*/ 316865 h 467360"/>
                <a:gd name="connsiteX34" fmla="*/ 179705 w 387350"/>
                <a:gd name="connsiteY34" fmla="*/ 314960 h 467360"/>
                <a:gd name="connsiteX35" fmla="*/ 233680 w 387350"/>
                <a:gd name="connsiteY35" fmla="*/ 313690 h 467360"/>
                <a:gd name="connsiteX36" fmla="*/ 269240 w 387350"/>
                <a:gd name="connsiteY36" fmla="*/ 312420 h 467360"/>
                <a:gd name="connsiteX37" fmla="*/ 267970 w 387350"/>
                <a:gd name="connsiteY37" fmla="*/ 331470 h 467360"/>
                <a:gd name="connsiteX38" fmla="*/ 266700 w 387350"/>
                <a:gd name="connsiteY38" fmla="*/ 369570 h 467360"/>
                <a:gd name="connsiteX39" fmla="*/ 265430 w 387350"/>
                <a:gd name="connsiteY39" fmla="*/ 407670 h 467360"/>
                <a:gd name="connsiteX40" fmla="*/ 264160 w 387350"/>
                <a:gd name="connsiteY40" fmla="*/ 445770 h 467360"/>
                <a:gd name="connsiteX41" fmla="*/ 263525 w 387350"/>
                <a:gd name="connsiteY41" fmla="*/ 467360 h 467360"/>
                <a:gd name="connsiteX42" fmla="*/ 278765 w 387350"/>
                <a:gd name="connsiteY42" fmla="*/ 452755 h 467360"/>
                <a:gd name="connsiteX43" fmla="*/ 315595 w 387350"/>
                <a:gd name="connsiteY43" fmla="*/ 416560 h 467360"/>
                <a:gd name="connsiteX44" fmla="*/ 351790 w 387350"/>
                <a:gd name="connsiteY44" fmla="*/ 379730 h 467360"/>
                <a:gd name="connsiteX45" fmla="*/ 309245 w 387350"/>
                <a:gd name="connsiteY45" fmla="*/ 408940 h 467360"/>
                <a:gd name="connsiteX46" fmla="*/ 285115 w 387350"/>
                <a:gd name="connsiteY46" fmla="*/ 42418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7350" h="467360">
                  <a:moveTo>
                    <a:pt x="285115" y="424180"/>
                  </a:moveTo>
                  <a:lnTo>
                    <a:pt x="287655" y="407035"/>
                  </a:lnTo>
                  <a:lnTo>
                    <a:pt x="293370" y="369570"/>
                  </a:lnTo>
                  <a:lnTo>
                    <a:pt x="299085" y="332105"/>
                  </a:lnTo>
                  <a:lnTo>
                    <a:pt x="304165" y="294640"/>
                  </a:lnTo>
                  <a:lnTo>
                    <a:pt x="306705" y="276860"/>
                  </a:lnTo>
                  <a:lnTo>
                    <a:pt x="287655" y="276225"/>
                  </a:lnTo>
                  <a:lnTo>
                    <a:pt x="233680" y="274320"/>
                  </a:lnTo>
                  <a:lnTo>
                    <a:pt x="179705" y="273050"/>
                  </a:lnTo>
                  <a:cubicBezTo>
                    <a:pt x="167640" y="273050"/>
                    <a:pt x="155575" y="272415"/>
                    <a:pt x="143510" y="272415"/>
                  </a:cubicBezTo>
                  <a:cubicBezTo>
                    <a:pt x="160020" y="261620"/>
                    <a:pt x="176530" y="250190"/>
                    <a:pt x="192405" y="239395"/>
                  </a:cubicBezTo>
                  <a:cubicBezTo>
                    <a:pt x="228600" y="214630"/>
                    <a:pt x="264160" y="189865"/>
                    <a:pt x="299720" y="165100"/>
                  </a:cubicBezTo>
                  <a:lnTo>
                    <a:pt x="318135" y="151765"/>
                  </a:lnTo>
                  <a:lnTo>
                    <a:pt x="304165" y="135255"/>
                  </a:lnTo>
                  <a:lnTo>
                    <a:pt x="278765" y="105410"/>
                  </a:lnTo>
                  <a:cubicBezTo>
                    <a:pt x="270510" y="95250"/>
                    <a:pt x="261620" y="85725"/>
                    <a:pt x="253365" y="75565"/>
                  </a:cubicBezTo>
                  <a:cubicBezTo>
                    <a:pt x="245110" y="66040"/>
                    <a:pt x="236855" y="56515"/>
                    <a:pt x="228600" y="46990"/>
                  </a:cubicBezTo>
                  <a:lnTo>
                    <a:pt x="236855" y="48260"/>
                  </a:lnTo>
                  <a:cubicBezTo>
                    <a:pt x="253365" y="51435"/>
                    <a:pt x="269875" y="53975"/>
                    <a:pt x="287020" y="56515"/>
                  </a:cubicBezTo>
                  <a:cubicBezTo>
                    <a:pt x="303530" y="59055"/>
                    <a:pt x="320040" y="61595"/>
                    <a:pt x="337185" y="64135"/>
                  </a:cubicBezTo>
                  <a:cubicBezTo>
                    <a:pt x="353695" y="66675"/>
                    <a:pt x="370840" y="68580"/>
                    <a:pt x="387350" y="71120"/>
                  </a:cubicBezTo>
                  <a:cubicBezTo>
                    <a:pt x="371475" y="65405"/>
                    <a:pt x="355600" y="60325"/>
                    <a:pt x="339090" y="55245"/>
                  </a:cubicBezTo>
                  <a:cubicBezTo>
                    <a:pt x="323215" y="50165"/>
                    <a:pt x="306705" y="45085"/>
                    <a:pt x="290830" y="40005"/>
                  </a:cubicBezTo>
                  <a:cubicBezTo>
                    <a:pt x="274955" y="34925"/>
                    <a:pt x="258445" y="29845"/>
                    <a:pt x="242570" y="25400"/>
                  </a:cubicBezTo>
                  <a:lnTo>
                    <a:pt x="194310" y="11430"/>
                  </a:lnTo>
                  <a:lnTo>
                    <a:pt x="154940" y="0"/>
                  </a:lnTo>
                  <a:lnTo>
                    <a:pt x="179705" y="34925"/>
                  </a:lnTo>
                  <a:cubicBezTo>
                    <a:pt x="194945" y="56515"/>
                    <a:pt x="210820" y="76835"/>
                    <a:pt x="226060" y="98425"/>
                  </a:cubicBezTo>
                  <a:cubicBezTo>
                    <a:pt x="233680" y="109220"/>
                    <a:pt x="241300" y="119380"/>
                    <a:pt x="249555" y="130175"/>
                  </a:cubicBezTo>
                  <a:lnTo>
                    <a:pt x="259715" y="143510"/>
                  </a:lnTo>
                  <a:cubicBezTo>
                    <a:pt x="229235" y="163195"/>
                    <a:pt x="198755" y="182880"/>
                    <a:pt x="168275" y="203200"/>
                  </a:cubicBezTo>
                  <a:cubicBezTo>
                    <a:pt x="132080" y="227330"/>
                    <a:pt x="95885" y="251460"/>
                    <a:pt x="60325" y="276225"/>
                  </a:cubicBezTo>
                  <a:lnTo>
                    <a:pt x="0" y="317500"/>
                  </a:lnTo>
                  <a:lnTo>
                    <a:pt x="72390" y="316865"/>
                  </a:lnTo>
                  <a:cubicBezTo>
                    <a:pt x="107950" y="316230"/>
                    <a:pt x="144145" y="316230"/>
                    <a:pt x="179705" y="314960"/>
                  </a:cubicBezTo>
                  <a:lnTo>
                    <a:pt x="233680" y="313690"/>
                  </a:lnTo>
                  <a:lnTo>
                    <a:pt x="269240" y="312420"/>
                  </a:lnTo>
                  <a:lnTo>
                    <a:pt x="267970" y="331470"/>
                  </a:lnTo>
                  <a:lnTo>
                    <a:pt x="266700" y="369570"/>
                  </a:lnTo>
                  <a:lnTo>
                    <a:pt x="265430" y="407670"/>
                  </a:lnTo>
                  <a:lnTo>
                    <a:pt x="264160" y="445770"/>
                  </a:lnTo>
                  <a:lnTo>
                    <a:pt x="263525" y="467360"/>
                  </a:lnTo>
                  <a:lnTo>
                    <a:pt x="278765" y="452755"/>
                  </a:lnTo>
                  <a:cubicBezTo>
                    <a:pt x="291465" y="440690"/>
                    <a:pt x="303530" y="428625"/>
                    <a:pt x="315595" y="416560"/>
                  </a:cubicBezTo>
                  <a:cubicBezTo>
                    <a:pt x="327660" y="404495"/>
                    <a:pt x="339725" y="392430"/>
                    <a:pt x="351790" y="379730"/>
                  </a:cubicBezTo>
                  <a:cubicBezTo>
                    <a:pt x="337185" y="389255"/>
                    <a:pt x="323215" y="399415"/>
                    <a:pt x="309245" y="408940"/>
                  </a:cubicBezTo>
                  <a:cubicBezTo>
                    <a:pt x="300990" y="412750"/>
                    <a:pt x="292735" y="418465"/>
                    <a:pt x="285115" y="424180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E6C4681-C424-F941-A962-167A2F449C23}"/>
                </a:ext>
              </a:extLst>
            </p:cNvPr>
            <p:cNvSpPr/>
            <p:nvPr/>
          </p:nvSpPr>
          <p:spPr>
            <a:xfrm>
              <a:off x="8369934" y="9171319"/>
              <a:ext cx="387350" cy="467359"/>
            </a:xfrm>
            <a:custGeom>
              <a:avLst/>
              <a:gdLst>
                <a:gd name="connsiteX0" fmla="*/ 285115 w 387350"/>
                <a:gd name="connsiteY0" fmla="*/ 43180 h 467359"/>
                <a:gd name="connsiteX1" fmla="*/ 287655 w 387350"/>
                <a:gd name="connsiteY1" fmla="*/ 60325 h 467359"/>
                <a:gd name="connsiteX2" fmla="*/ 293370 w 387350"/>
                <a:gd name="connsiteY2" fmla="*/ 97790 h 467359"/>
                <a:gd name="connsiteX3" fmla="*/ 299085 w 387350"/>
                <a:gd name="connsiteY3" fmla="*/ 135255 h 467359"/>
                <a:gd name="connsiteX4" fmla="*/ 304165 w 387350"/>
                <a:gd name="connsiteY4" fmla="*/ 172720 h 467359"/>
                <a:gd name="connsiteX5" fmla="*/ 306705 w 387350"/>
                <a:gd name="connsiteY5" fmla="*/ 190500 h 467359"/>
                <a:gd name="connsiteX6" fmla="*/ 287655 w 387350"/>
                <a:gd name="connsiteY6" fmla="*/ 191135 h 467359"/>
                <a:gd name="connsiteX7" fmla="*/ 233680 w 387350"/>
                <a:gd name="connsiteY7" fmla="*/ 193040 h 467359"/>
                <a:gd name="connsiteX8" fmla="*/ 179705 w 387350"/>
                <a:gd name="connsiteY8" fmla="*/ 194310 h 467359"/>
                <a:gd name="connsiteX9" fmla="*/ 143510 w 387350"/>
                <a:gd name="connsiteY9" fmla="*/ 194945 h 467359"/>
                <a:gd name="connsiteX10" fmla="*/ 192405 w 387350"/>
                <a:gd name="connsiteY10" fmla="*/ 227965 h 467359"/>
                <a:gd name="connsiteX11" fmla="*/ 299720 w 387350"/>
                <a:gd name="connsiteY11" fmla="*/ 302260 h 467359"/>
                <a:gd name="connsiteX12" fmla="*/ 318135 w 387350"/>
                <a:gd name="connsiteY12" fmla="*/ 315595 h 467359"/>
                <a:gd name="connsiteX13" fmla="*/ 304165 w 387350"/>
                <a:gd name="connsiteY13" fmla="*/ 332105 h 467359"/>
                <a:gd name="connsiteX14" fmla="*/ 278765 w 387350"/>
                <a:gd name="connsiteY14" fmla="*/ 361950 h 467359"/>
                <a:gd name="connsiteX15" fmla="*/ 253365 w 387350"/>
                <a:gd name="connsiteY15" fmla="*/ 391795 h 467359"/>
                <a:gd name="connsiteX16" fmla="*/ 228600 w 387350"/>
                <a:gd name="connsiteY16" fmla="*/ 420370 h 467359"/>
                <a:gd name="connsiteX17" fmla="*/ 236855 w 387350"/>
                <a:gd name="connsiteY17" fmla="*/ 419100 h 467359"/>
                <a:gd name="connsiteX18" fmla="*/ 287020 w 387350"/>
                <a:gd name="connsiteY18" fmla="*/ 410845 h 467359"/>
                <a:gd name="connsiteX19" fmla="*/ 337185 w 387350"/>
                <a:gd name="connsiteY19" fmla="*/ 403225 h 467359"/>
                <a:gd name="connsiteX20" fmla="*/ 387350 w 387350"/>
                <a:gd name="connsiteY20" fmla="*/ 396240 h 467359"/>
                <a:gd name="connsiteX21" fmla="*/ 339090 w 387350"/>
                <a:gd name="connsiteY21" fmla="*/ 412115 h 467359"/>
                <a:gd name="connsiteX22" fmla="*/ 290830 w 387350"/>
                <a:gd name="connsiteY22" fmla="*/ 427355 h 467359"/>
                <a:gd name="connsiteX23" fmla="*/ 242570 w 387350"/>
                <a:gd name="connsiteY23" fmla="*/ 441960 h 467359"/>
                <a:gd name="connsiteX24" fmla="*/ 194310 w 387350"/>
                <a:gd name="connsiteY24" fmla="*/ 455930 h 467359"/>
                <a:gd name="connsiteX25" fmla="*/ 154940 w 387350"/>
                <a:gd name="connsiteY25" fmla="*/ 467360 h 467359"/>
                <a:gd name="connsiteX26" fmla="*/ 179705 w 387350"/>
                <a:gd name="connsiteY26" fmla="*/ 432435 h 467359"/>
                <a:gd name="connsiteX27" fmla="*/ 226060 w 387350"/>
                <a:gd name="connsiteY27" fmla="*/ 368935 h 467359"/>
                <a:gd name="connsiteX28" fmla="*/ 249555 w 387350"/>
                <a:gd name="connsiteY28" fmla="*/ 337185 h 467359"/>
                <a:gd name="connsiteX29" fmla="*/ 259715 w 387350"/>
                <a:gd name="connsiteY29" fmla="*/ 323850 h 467359"/>
                <a:gd name="connsiteX30" fmla="*/ 168275 w 387350"/>
                <a:gd name="connsiteY30" fmla="*/ 264160 h 467359"/>
                <a:gd name="connsiteX31" fmla="*/ 60325 w 387350"/>
                <a:gd name="connsiteY31" fmla="*/ 191135 h 467359"/>
                <a:gd name="connsiteX32" fmla="*/ 0 w 387350"/>
                <a:gd name="connsiteY32" fmla="*/ 149860 h 467359"/>
                <a:gd name="connsiteX33" fmla="*/ 72390 w 387350"/>
                <a:gd name="connsiteY33" fmla="*/ 150495 h 467359"/>
                <a:gd name="connsiteX34" fmla="*/ 179705 w 387350"/>
                <a:gd name="connsiteY34" fmla="*/ 152400 h 467359"/>
                <a:gd name="connsiteX35" fmla="*/ 233680 w 387350"/>
                <a:gd name="connsiteY35" fmla="*/ 153670 h 467359"/>
                <a:gd name="connsiteX36" fmla="*/ 269240 w 387350"/>
                <a:gd name="connsiteY36" fmla="*/ 154940 h 467359"/>
                <a:gd name="connsiteX37" fmla="*/ 267970 w 387350"/>
                <a:gd name="connsiteY37" fmla="*/ 135890 h 467359"/>
                <a:gd name="connsiteX38" fmla="*/ 266700 w 387350"/>
                <a:gd name="connsiteY38" fmla="*/ 97790 h 467359"/>
                <a:gd name="connsiteX39" fmla="*/ 265430 w 387350"/>
                <a:gd name="connsiteY39" fmla="*/ 59690 h 467359"/>
                <a:gd name="connsiteX40" fmla="*/ 264160 w 387350"/>
                <a:gd name="connsiteY40" fmla="*/ 21590 h 467359"/>
                <a:gd name="connsiteX41" fmla="*/ 263525 w 387350"/>
                <a:gd name="connsiteY41" fmla="*/ 0 h 467359"/>
                <a:gd name="connsiteX42" fmla="*/ 278765 w 387350"/>
                <a:gd name="connsiteY42" fmla="*/ 14605 h 467359"/>
                <a:gd name="connsiteX43" fmla="*/ 315595 w 387350"/>
                <a:gd name="connsiteY43" fmla="*/ 50800 h 467359"/>
                <a:gd name="connsiteX44" fmla="*/ 351790 w 387350"/>
                <a:gd name="connsiteY44" fmla="*/ 87630 h 467359"/>
                <a:gd name="connsiteX45" fmla="*/ 309245 w 387350"/>
                <a:gd name="connsiteY45" fmla="*/ 58420 h 467359"/>
                <a:gd name="connsiteX46" fmla="*/ 285115 w 387350"/>
                <a:gd name="connsiteY46" fmla="*/ 43180 h 4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7350" h="467359">
                  <a:moveTo>
                    <a:pt x="285115" y="43180"/>
                  </a:moveTo>
                  <a:lnTo>
                    <a:pt x="287655" y="60325"/>
                  </a:lnTo>
                  <a:lnTo>
                    <a:pt x="293370" y="97790"/>
                  </a:lnTo>
                  <a:lnTo>
                    <a:pt x="299085" y="135255"/>
                  </a:lnTo>
                  <a:lnTo>
                    <a:pt x="304165" y="172720"/>
                  </a:lnTo>
                  <a:lnTo>
                    <a:pt x="306705" y="190500"/>
                  </a:lnTo>
                  <a:lnTo>
                    <a:pt x="287655" y="191135"/>
                  </a:lnTo>
                  <a:lnTo>
                    <a:pt x="233680" y="193040"/>
                  </a:lnTo>
                  <a:lnTo>
                    <a:pt x="179705" y="194310"/>
                  </a:lnTo>
                  <a:cubicBezTo>
                    <a:pt x="167640" y="194310"/>
                    <a:pt x="155575" y="194945"/>
                    <a:pt x="143510" y="194945"/>
                  </a:cubicBezTo>
                  <a:cubicBezTo>
                    <a:pt x="160020" y="205740"/>
                    <a:pt x="176530" y="217170"/>
                    <a:pt x="192405" y="227965"/>
                  </a:cubicBezTo>
                  <a:cubicBezTo>
                    <a:pt x="228600" y="252730"/>
                    <a:pt x="264160" y="277495"/>
                    <a:pt x="299720" y="302260"/>
                  </a:cubicBezTo>
                  <a:lnTo>
                    <a:pt x="318135" y="315595"/>
                  </a:lnTo>
                  <a:lnTo>
                    <a:pt x="304165" y="332105"/>
                  </a:lnTo>
                  <a:lnTo>
                    <a:pt x="278765" y="361950"/>
                  </a:lnTo>
                  <a:cubicBezTo>
                    <a:pt x="270510" y="372110"/>
                    <a:pt x="261620" y="381635"/>
                    <a:pt x="253365" y="391795"/>
                  </a:cubicBezTo>
                  <a:cubicBezTo>
                    <a:pt x="245110" y="401320"/>
                    <a:pt x="236855" y="410845"/>
                    <a:pt x="228600" y="420370"/>
                  </a:cubicBezTo>
                  <a:lnTo>
                    <a:pt x="236855" y="419100"/>
                  </a:lnTo>
                  <a:cubicBezTo>
                    <a:pt x="253365" y="415925"/>
                    <a:pt x="269875" y="413385"/>
                    <a:pt x="287020" y="410845"/>
                  </a:cubicBezTo>
                  <a:cubicBezTo>
                    <a:pt x="303530" y="408305"/>
                    <a:pt x="320040" y="405765"/>
                    <a:pt x="337185" y="403225"/>
                  </a:cubicBezTo>
                  <a:cubicBezTo>
                    <a:pt x="353695" y="400685"/>
                    <a:pt x="370840" y="398780"/>
                    <a:pt x="387350" y="396240"/>
                  </a:cubicBezTo>
                  <a:cubicBezTo>
                    <a:pt x="371475" y="401955"/>
                    <a:pt x="355600" y="407035"/>
                    <a:pt x="339090" y="412115"/>
                  </a:cubicBezTo>
                  <a:cubicBezTo>
                    <a:pt x="323215" y="417195"/>
                    <a:pt x="306705" y="422275"/>
                    <a:pt x="290830" y="427355"/>
                  </a:cubicBezTo>
                  <a:cubicBezTo>
                    <a:pt x="274955" y="432435"/>
                    <a:pt x="258445" y="437515"/>
                    <a:pt x="242570" y="441960"/>
                  </a:cubicBezTo>
                  <a:lnTo>
                    <a:pt x="194310" y="455930"/>
                  </a:lnTo>
                  <a:lnTo>
                    <a:pt x="154940" y="467360"/>
                  </a:lnTo>
                  <a:lnTo>
                    <a:pt x="179705" y="432435"/>
                  </a:lnTo>
                  <a:cubicBezTo>
                    <a:pt x="194945" y="410845"/>
                    <a:pt x="210820" y="390525"/>
                    <a:pt x="226060" y="368935"/>
                  </a:cubicBezTo>
                  <a:cubicBezTo>
                    <a:pt x="233680" y="358140"/>
                    <a:pt x="241300" y="347980"/>
                    <a:pt x="249555" y="337185"/>
                  </a:cubicBezTo>
                  <a:lnTo>
                    <a:pt x="259715" y="323850"/>
                  </a:lnTo>
                  <a:cubicBezTo>
                    <a:pt x="229235" y="304165"/>
                    <a:pt x="198755" y="284480"/>
                    <a:pt x="168275" y="264160"/>
                  </a:cubicBezTo>
                  <a:cubicBezTo>
                    <a:pt x="132080" y="240030"/>
                    <a:pt x="95885" y="215900"/>
                    <a:pt x="60325" y="191135"/>
                  </a:cubicBezTo>
                  <a:lnTo>
                    <a:pt x="0" y="149860"/>
                  </a:lnTo>
                  <a:lnTo>
                    <a:pt x="72390" y="150495"/>
                  </a:lnTo>
                  <a:cubicBezTo>
                    <a:pt x="107950" y="151130"/>
                    <a:pt x="144145" y="151130"/>
                    <a:pt x="179705" y="152400"/>
                  </a:cubicBezTo>
                  <a:lnTo>
                    <a:pt x="233680" y="153670"/>
                  </a:lnTo>
                  <a:lnTo>
                    <a:pt x="269240" y="154940"/>
                  </a:lnTo>
                  <a:lnTo>
                    <a:pt x="267970" y="135890"/>
                  </a:lnTo>
                  <a:lnTo>
                    <a:pt x="266700" y="97790"/>
                  </a:lnTo>
                  <a:lnTo>
                    <a:pt x="265430" y="59690"/>
                  </a:lnTo>
                  <a:lnTo>
                    <a:pt x="264160" y="21590"/>
                  </a:lnTo>
                  <a:lnTo>
                    <a:pt x="263525" y="0"/>
                  </a:lnTo>
                  <a:lnTo>
                    <a:pt x="278765" y="14605"/>
                  </a:lnTo>
                  <a:cubicBezTo>
                    <a:pt x="291465" y="26670"/>
                    <a:pt x="303530" y="38735"/>
                    <a:pt x="315595" y="50800"/>
                  </a:cubicBezTo>
                  <a:cubicBezTo>
                    <a:pt x="327660" y="62865"/>
                    <a:pt x="339725" y="74930"/>
                    <a:pt x="351790" y="87630"/>
                  </a:cubicBezTo>
                  <a:cubicBezTo>
                    <a:pt x="337185" y="78105"/>
                    <a:pt x="323215" y="67945"/>
                    <a:pt x="309245" y="58420"/>
                  </a:cubicBezTo>
                  <a:cubicBezTo>
                    <a:pt x="301625" y="55245"/>
                    <a:pt x="293370" y="48895"/>
                    <a:pt x="285115" y="43180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050DAA3-ED04-CC4A-8C7E-CCF4D97A2B06}"/>
                </a:ext>
              </a:extLst>
            </p:cNvPr>
            <p:cNvSpPr/>
            <p:nvPr/>
          </p:nvSpPr>
          <p:spPr>
            <a:xfrm>
              <a:off x="8278626" y="7555879"/>
              <a:ext cx="1152689" cy="2083085"/>
            </a:xfrm>
            <a:custGeom>
              <a:avLst/>
              <a:gdLst>
                <a:gd name="connsiteX0" fmla="*/ 504 w 1152689"/>
                <a:gd name="connsiteY0" fmla="*/ 1003935 h 2083085"/>
                <a:gd name="connsiteX1" fmla="*/ 412619 w 1152689"/>
                <a:gd name="connsiteY1" fmla="*/ 1423670 h 2083085"/>
                <a:gd name="connsiteX2" fmla="*/ 540889 w 1152689"/>
                <a:gd name="connsiteY2" fmla="*/ 1913890 h 2083085"/>
                <a:gd name="connsiteX3" fmla="*/ 791079 w 1152689"/>
                <a:gd name="connsiteY3" fmla="*/ 2019300 h 2083085"/>
                <a:gd name="connsiteX4" fmla="*/ 1152394 w 1152689"/>
                <a:gd name="connsiteY4" fmla="*/ 1990090 h 2083085"/>
                <a:gd name="connsiteX5" fmla="*/ 1087624 w 1152689"/>
                <a:gd name="connsiteY5" fmla="*/ 1922145 h 2083085"/>
                <a:gd name="connsiteX6" fmla="*/ 1029839 w 1152689"/>
                <a:gd name="connsiteY6" fmla="*/ 1908175 h 2083085"/>
                <a:gd name="connsiteX7" fmla="*/ 965069 w 1152689"/>
                <a:gd name="connsiteY7" fmla="*/ 1869440 h 2083085"/>
                <a:gd name="connsiteX8" fmla="*/ 871089 w 1152689"/>
                <a:gd name="connsiteY8" fmla="*/ 1797685 h 2083085"/>
                <a:gd name="connsiteX9" fmla="*/ 847594 w 1152689"/>
                <a:gd name="connsiteY9" fmla="*/ 1355090 h 2083085"/>
                <a:gd name="connsiteX10" fmla="*/ 819654 w 1152689"/>
                <a:gd name="connsiteY10" fmla="*/ 787400 h 2083085"/>
                <a:gd name="connsiteX11" fmla="*/ 1118104 w 1152689"/>
                <a:gd name="connsiteY11" fmla="*/ 8255 h 2083085"/>
                <a:gd name="connsiteX12" fmla="*/ 974594 w 1152689"/>
                <a:gd name="connsiteY12" fmla="*/ 0 h 2083085"/>
                <a:gd name="connsiteX13" fmla="*/ 497709 w 1152689"/>
                <a:gd name="connsiteY13" fmla="*/ 92710 h 2083085"/>
                <a:gd name="connsiteX14" fmla="*/ 333879 w 1152689"/>
                <a:gd name="connsiteY14" fmla="*/ 587375 h 2083085"/>
                <a:gd name="connsiteX15" fmla="*/ 504 w 1152689"/>
                <a:gd name="connsiteY15" fmla="*/ 1003935 h 20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689" h="2083085">
                  <a:moveTo>
                    <a:pt x="504" y="1003935"/>
                  </a:moveTo>
                  <a:cubicBezTo>
                    <a:pt x="-14736" y="1245870"/>
                    <a:pt x="319909" y="1268730"/>
                    <a:pt x="412619" y="1423670"/>
                  </a:cubicBezTo>
                  <a:cubicBezTo>
                    <a:pt x="542794" y="1635125"/>
                    <a:pt x="453259" y="1837055"/>
                    <a:pt x="540889" y="1913890"/>
                  </a:cubicBezTo>
                  <a:cubicBezTo>
                    <a:pt x="629154" y="1991360"/>
                    <a:pt x="675509" y="1978025"/>
                    <a:pt x="791079" y="2019300"/>
                  </a:cubicBezTo>
                  <a:cubicBezTo>
                    <a:pt x="964434" y="2081530"/>
                    <a:pt x="1119374" y="2136140"/>
                    <a:pt x="1152394" y="1990090"/>
                  </a:cubicBezTo>
                  <a:cubicBezTo>
                    <a:pt x="1156204" y="1952625"/>
                    <a:pt x="1122549" y="1932305"/>
                    <a:pt x="1087624" y="1922145"/>
                  </a:cubicBezTo>
                  <a:cubicBezTo>
                    <a:pt x="1066669" y="1915795"/>
                    <a:pt x="1047619" y="1913890"/>
                    <a:pt x="1029839" y="1908175"/>
                  </a:cubicBezTo>
                  <a:cubicBezTo>
                    <a:pt x="1012059" y="1902460"/>
                    <a:pt x="988564" y="1882775"/>
                    <a:pt x="965069" y="1869440"/>
                  </a:cubicBezTo>
                  <a:cubicBezTo>
                    <a:pt x="925699" y="1846580"/>
                    <a:pt x="885059" y="1824355"/>
                    <a:pt x="871089" y="1797685"/>
                  </a:cubicBezTo>
                  <a:cubicBezTo>
                    <a:pt x="810764" y="1679575"/>
                    <a:pt x="850769" y="1499235"/>
                    <a:pt x="847594" y="1355090"/>
                  </a:cubicBezTo>
                  <a:cubicBezTo>
                    <a:pt x="844419" y="1210945"/>
                    <a:pt x="796794" y="899795"/>
                    <a:pt x="819654" y="787400"/>
                  </a:cubicBezTo>
                  <a:cubicBezTo>
                    <a:pt x="860929" y="581025"/>
                    <a:pt x="982849" y="321945"/>
                    <a:pt x="1118104" y="8255"/>
                  </a:cubicBezTo>
                  <a:cubicBezTo>
                    <a:pt x="1071114" y="3175"/>
                    <a:pt x="1023489" y="0"/>
                    <a:pt x="974594" y="0"/>
                  </a:cubicBezTo>
                  <a:cubicBezTo>
                    <a:pt x="805684" y="0"/>
                    <a:pt x="645029" y="33020"/>
                    <a:pt x="497709" y="92710"/>
                  </a:cubicBezTo>
                  <a:cubicBezTo>
                    <a:pt x="452624" y="267970"/>
                    <a:pt x="397379" y="446405"/>
                    <a:pt x="333879" y="587375"/>
                  </a:cubicBezTo>
                  <a:cubicBezTo>
                    <a:pt x="185924" y="881380"/>
                    <a:pt x="25269" y="836295"/>
                    <a:pt x="504" y="1003935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4721130-AEAB-3E4D-890C-CE5A450025EC}"/>
              </a:ext>
            </a:extLst>
          </p:cNvPr>
          <p:cNvSpPr txBox="1"/>
          <p:nvPr/>
        </p:nvSpPr>
        <p:spPr>
          <a:xfrm>
            <a:off x="4849699" y="3416325"/>
            <a:ext cx="915595" cy="2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FA8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43%</a:t>
            </a:r>
            <a:endParaRPr kumimoji="0" lang="en-US" sz="2000" b="1" i="0" u="none" strike="noStrike" kern="1200" cap="none" spc="0" normalizeH="0" baseline="30000" noProof="0">
              <a:ln>
                <a:noFill/>
              </a:ln>
              <a:solidFill>
                <a:srgbClr val="BFA8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DDAA023-0E30-4F4B-A817-0EDF46A9DAE4}"/>
              </a:ext>
            </a:extLst>
          </p:cNvPr>
          <p:cNvSpPr txBox="1"/>
          <p:nvPr/>
        </p:nvSpPr>
        <p:spPr>
          <a:xfrm>
            <a:off x="4849699" y="3812820"/>
            <a:ext cx="915595" cy="2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Enthesitis</a:t>
            </a: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AC9CBF-5035-F248-B00A-A1DD232F54EF}"/>
              </a:ext>
            </a:extLst>
          </p:cNvPr>
          <p:cNvSpPr txBox="1"/>
          <p:nvPr/>
        </p:nvSpPr>
        <p:spPr>
          <a:xfrm>
            <a:off x="6362340" y="3416325"/>
            <a:ext cx="915595" cy="2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FA8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46%</a:t>
            </a:r>
            <a:endParaRPr kumimoji="0" lang="en-US" sz="2000" b="1" i="0" u="none" strike="noStrike" kern="1200" cap="none" spc="0" normalizeH="0" baseline="30000" noProof="0">
              <a:ln>
                <a:noFill/>
              </a:ln>
              <a:solidFill>
                <a:srgbClr val="BFA8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BE192FA-1B47-A241-BF23-C5A1C31D544E}"/>
              </a:ext>
            </a:extLst>
          </p:cNvPr>
          <p:cNvSpPr txBox="1"/>
          <p:nvPr/>
        </p:nvSpPr>
        <p:spPr>
          <a:xfrm>
            <a:off x="6362340" y="3812820"/>
            <a:ext cx="915595" cy="2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Dactylitis</a:t>
            </a: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188EC9-750C-3740-B820-55E2BB249CD9}"/>
              </a:ext>
            </a:extLst>
          </p:cNvPr>
          <p:cNvGrpSpPr/>
          <p:nvPr/>
        </p:nvGrpSpPr>
        <p:grpSpPr>
          <a:xfrm>
            <a:off x="6526780" y="2549396"/>
            <a:ext cx="485072" cy="684755"/>
            <a:chOff x="1396219" y="2790681"/>
            <a:chExt cx="485072" cy="68475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C41A1C-9A76-4026-BB67-BB85B5D6CA97}"/>
                </a:ext>
              </a:extLst>
            </p:cNvPr>
            <p:cNvSpPr/>
            <p:nvPr/>
          </p:nvSpPr>
          <p:spPr>
            <a:xfrm>
              <a:off x="1685604" y="2959907"/>
              <a:ext cx="143812" cy="1438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962C432-048C-BF4B-988B-27C1C2ACF5D8}"/>
                </a:ext>
              </a:extLst>
            </p:cNvPr>
            <p:cNvSpPr/>
            <p:nvPr/>
          </p:nvSpPr>
          <p:spPr>
            <a:xfrm>
              <a:off x="1396219" y="2790681"/>
              <a:ext cx="485072" cy="684755"/>
            </a:xfrm>
            <a:custGeom>
              <a:avLst/>
              <a:gdLst>
                <a:gd name="connsiteX0" fmla="*/ 411965 w 1476777"/>
                <a:gd name="connsiteY0" fmla="*/ 777240 h 2084704"/>
                <a:gd name="connsiteX1" fmla="*/ 378310 w 1476777"/>
                <a:gd name="connsiteY1" fmla="*/ 241300 h 2084704"/>
                <a:gd name="connsiteX2" fmla="*/ 462130 w 1476777"/>
                <a:gd name="connsiteY2" fmla="*/ 151765 h 2084704"/>
                <a:gd name="connsiteX3" fmla="*/ 493880 w 1476777"/>
                <a:gd name="connsiteY3" fmla="*/ 151765 h 2084704"/>
                <a:gd name="connsiteX4" fmla="*/ 589130 w 1476777"/>
                <a:gd name="connsiteY4" fmla="*/ 241300 h 2084704"/>
                <a:gd name="connsiteX5" fmla="*/ 612624 w 1476777"/>
                <a:gd name="connsiteY5" fmla="*/ 617220 h 2084704"/>
                <a:gd name="connsiteX6" fmla="*/ 622784 w 1476777"/>
                <a:gd name="connsiteY6" fmla="*/ 777240 h 2084704"/>
                <a:gd name="connsiteX7" fmla="*/ 634215 w 1476777"/>
                <a:gd name="connsiteY7" fmla="*/ 957580 h 2084704"/>
                <a:gd name="connsiteX8" fmla="*/ 664059 w 1476777"/>
                <a:gd name="connsiteY8" fmla="*/ 985520 h 2084704"/>
                <a:gd name="connsiteX9" fmla="*/ 668505 w 1476777"/>
                <a:gd name="connsiteY9" fmla="*/ 985520 h 2084704"/>
                <a:gd name="connsiteX10" fmla="*/ 698984 w 1476777"/>
                <a:gd name="connsiteY10" fmla="*/ 955040 h 2084704"/>
                <a:gd name="connsiteX11" fmla="*/ 698984 w 1476777"/>
                <a:gd name="connsiteY11" fmla="*/ 777240 h 2084704"/>
                <a:gd name="connsiteX12" fmla="*/ 698984 w 1476777"/>
                <a:gd name="connsiteY12" fmla="*/ 617220 h 2084704"/>
                <a:gd name="connsiteX13" fmla="*/ 698984 w 1476777"/>
                <a:gd name="connsiteY13" fmla="*/ 90170 h 2084704"/>
                <a:gd name="connsiteX14" fmla="*/ 789155 w 1476777"/>
                <a:gd name="connsiteY14" fmla="*/ 0 h 2084704"/>
                <a:gd name="connsiteX15" fmla="*/ 819634 w 1476777"/>
                <a:gd name="connsiteY15" fmla="*/ 0 h 2084704"/>
                <a:gd name="connsiteX16" fmla="*/ 909805 w 1476777"/>
                <a:gd name="connsiteY16" fmla="*/ 90170 h 2084704"/>
                <a:gd name="connsiteX17" fmla="*/ 909805 w 1476777"/>
                <a:gd name="connsiteY17" fmla="*/ 607695 h 2084704"/>
                <a:gd name="connsiteX18" fmla="*/ 909805 w 1476777"/>
                <a:gd name="connsiteY18" fmla="*/ 777240 h 2084704"/>
                <a:gd name="connsiteX19" fmla="*/ 909805 w 1476777"/>
                <a:gd name="connsiteY19" fmla="*/ 985520 h 2084704"/>
                <a:gd name="connsiteX20" fmla="*/ 909805 w 1476777"/>
                <a:gd name="connsiteY20" fmla="*/ 988060 h 2084704"/>
                <a:gd name="connsiteX21" fmla="*/ 940284 w 1476777"/>
                <a:gd name="connsiteY21" fmla="*/ 1018540 h 2084704"/>
                <a:gd name="connsiteX22" fmla="*/ 940284 w 1476777"/>
                <a:gd name="connsiteY22" fmla="*/ 1018540 h 2084704"/>
                <a:gd name="connsiteX23" fmla="*/ 970130 w 1476777"/>
                <a:gd name="connsiteY23" fmla="*/ 990600 h 2084704"/>
                <a:gd name="connsiteX24" fmla="*/ 983465 w 1476777"/>
                <a:gd name="connsiteY24" fmla="*/ 770255 h 2084704"/>
                <a:gd name="connsiteX25" fmla="*/ 983465 w 1476777"/>
                <a:gd name="connsiteY25" fmla="*/ 770255 h 2084704"/>
                <a:gd name="connsiteX26" fmla="*/ 974574 w 1476777"/>
                <a:gd name="connsiteY26" fmla="*/ 733425 h 2084704"/>
                <a:gd name="connsiteX27" fmla="*/ 982195 w 1476777"/>
                <a:gd name="connsiteY27" fmla="*/ 635000 h 2084704"/>
                <a:gd name="connsiteX28" fmla="*/ 993624 w 1476777"/>
                <a:gd name="connsiteY28" fmla="*/ 607695 h 2084704"/>
                <a:gd name="connsiteX29" fmla="*/ 993624 w 1476777"/>
                <a:gd name="connsiteY29" fmla="*/ 607695 h 2084704"/>
                <a:gd name="connsiteX30" fmla="*/ 1010770 w 1476777"/>
                <a:gd name="connsiteY30" fmla="*/ 325120 h 2084704"/>
                <a:gd name="connsiteX31" fmla="*/ 1105384 w 1476777"/>
                <a:gd name="connsiteY31" fmla="*/ 235585 h 2084704"/>
                <a:gd name="connsiteX32" fmla="*/ 1137134 w 1476777"/>
                <a:gd name="connsiteY32" fmla="*/ 235585 h 2084704"/>
                <a:gd name="connsiteX33" fmla="*/ 1220955 w 1476777"/>
                <a:gd name="connsiteY33" fmla="*/ 325120 h 2084704"/>
                <a:gd name="connsiteX34" fmla="*/ 1201905 w 1476777"/>
                <a:gd name="connsiteY34" fmla="*/ 641985 h 2084704"/>
                <a:gd name="connsiteX35" fmla="*/ 1201905 w 1476777"/>
                <a:gd name="connsiteY35" fmla="*/ 641985 h 2084704"/>
                <a:gd name="connsiteX36" fmla="*/ 1206984 w 1476777"/>
                <a:gd name="connsiteY36" fmla="*/ 662940 h 2084704"/>
                <a:gd name="connsiteX37" fmla="*/ 1194920 w 1476777"/>
                <a:gd name="connsiteY37" fmla="*/ 822325 h 2084704"/>
                <a:gd name="connsiteX38" fmla="*/ 1190474 w 1476777"/>
                <a:gd name="connsiteY38" fmla="*/ 833755 h 2084704"/>
                <a:gd name="connsiteX39" fmla="*/ 1190474 w 1476777"/>
                <a:gd name="connsiteY39" fmla="*/ 833755 h 2084704"/>
                <a:gd name="connsiteX40" fmla="*/ 1179680 w 1476777"/>
                <a:gd name="connsiteY40" fmla="*/ 1007745 h 2084704"/>
                <a:gd name="connsiteX41" fmla="*/ 1179680 w 1476777"/>
                <a:gd name="connsiteY41" fmla="*/ 1007745 h 2084704"/>
                <a:gd name="connsiteX42" fmla="*/ 1179045 w 1476777"/>
                <a:gd name="connsiteY42" fmla="*/ 1021715 h 2084704"/>
                <a:gd name="connsiteX43" fmla="*/ 1186665 w 1476777"/>
                <a:gd name="connsiteY43" fmla="*/ 1043940 h 2084704"/>
                <a:gd name="connsiteX44" fmla="*/ 1208890 w 1476777"/>
                <a:gd name="connsiteY44" fmla="*/ 1054100 h 2084704"/>
                <a:gd name="connsiteX45" fmla="*/ 1211430 w 1476777"/>
                <a:gd name="connsiteY45" fmla="*/ 1054100 h 2084704"/>
                <a:gd name="connsiteX46" fmla="*/ 1241274 w 1476777"/>
                <a:gd name="connsiteY46" fmla="*/ 1028065 h 2084704"/>
                <a:gd name="connsiteX47" fmla="*/ 1295249 w 1476777"/>
                <a:gd name="connsiteY47" fmla="*/ 598170 h 2084704"/>
                <a:gd name="connsiteX48" fmla="*/ 1295249 w 1476777"/>
                <a:gd name="connsiteY48" fmla="*/ 598170 h 2084704"/>
                <a:gd name="connsiteX49" fmla="*/ 1299059 w 1476777"/>
                <a:gd name="connsiteY49" fmla="*/ 568960 h 2084704"/>
                <a:gd name="connsiteX50" fmla="*/ 1386055 w 1476777"/>
                <a:gd name="connsiteY50" fmla="*/ 491490 h 2084704"/>
                <a:gd name="connsiteX51" fmla="*/ 1408280 w 1476777"/>
                <a:gd name="connsiteY51" fmla="*/ 491490 h 2084704"/>
                <a:gd name="connsiteX52" fmla="*/ 1476224 w 1476777"/>
                <a:gd name="connsiteY52" fmla="*/ 568960 h 2084704"/>
                <a:gd name="connsiteX53" fmla="*/ 1450190 w 1476777"/>
                <a:gd name="connsiteY53" fmla="*/ 776605 h 2084704"/>
                <a:gd name="connsiteX54" fmla="*/ 1430505 w 1476777"/>
                <a:gd name="connsiteY54" fmla="*/ 934085 h 2084704"/>
                <a:gd name="connsiteX55" fmla="*/ 1396215 w 1476777"/>
                <a:gd name="connsiteY55" fmla="*/ 1209040 h 2084704"/>
                <a:gd name="connsiteX56" fmla="*/ 1294615 w 1476777"/>
                <a:gd name="connsiteY56" fmla="*/ 1542415 h 2084704"/>
                <a:gd name="connsiteX57" fmla="*/ 1293345 w 1476777"/>
                <a:gd name="connsiteY57" fmla="*/ 1545590 h 2084704"/>
                <a:gd name="connsiteX58" fmla="*/ 1292709 w 1476777"/>
                <a:gd name="connsiteY58" fmla="*/ 1546860 h 2084704"/>
                <a:gd name="connsiteX59" fmla="*/ 1292074 w 1476777"/>
                <a:gd name="connsiteY59" fmla="*/ 1548765 h 2084704"/>
                <a:gd name="connsiteX60" fmla="*/ 1289534 w 1476777"/>
                <a:gd name="connsiteY60" fmla="*/ 1554480 h 2084704"/>
                <a:gd name="connsiteX61" fmla="*/ 1288265 w 1476777"/>
                <a:gd name="connsiteY61" fmla="*/ 1557655 h 2084704"/>
                <a:gd name="connsiteX62" fmla="*/ 1285724 w 1476777"/>
                <a:gd name="connsiteY62" fmla="*/ 1564005 h 2084704"/>
                <a:gd name="connsiteX63" fmla="*/ 1285724 w 1476777"/>
                <a:gd name="connsiteY63" fmla="*/ 1564005 h 2084704"/>
                <a:gd name="connsiteX64" fmla="*/ 1223495 w 1476777"/>
                <a:gd name="connsiteY64" fmla="*/ 1688465 h 2084704"/>
                <a:gd name="connsiteX65" fmla="*/ 1189840 w 1476777"/>
                <a:gd name="connsiteY65" fmla="*/ 1781810 h 2084704"/>
                <a:gd name="connsiteX66" fmla="*/ 1182855 w 1476777"/>
                <a:gd name="connsiteY66" fmla="*/ 1840230 h 2084704"/>
                <a:gd name="connsiteX67" fmla="*/ 1178409 w 1476777"/>
                <a:gd name="connsiteY67" fmla="*/ 1875790 h 2084704"/>
                <a:gd name="connsiteX68" fmla="*/ 1176505 w 1476777"/>
                <a:gd name="connsiteY68" fmla="*/ 1890395 h 2084704"/>
                <a:gd name="connsiteX69" fmla="*/ 1176505 w 1476777"/>
                <a:gd name="connsiteY69" fmla="*/ 1890395 h 2084704"/>
                <a:gd name="connsiteX70" fmla="*/ 1170790 w 1476777"/>
                <a:gd name="connsiteY70" fmla="*/ 1935480 h 2084704"/>
                <a:gd name="connsiteX71" fmla="*/ 1166345 w 1476777"/>
                <a:gd name="connsiteY71" fmla="*/ 1971040 h 2084704"/>
                <a:gd name="connsiteX72" fmla="*/ 1163805 w 1476777"/>
                <a:gd name="connsiteY72" fmla="*/ 1989455 h 2084704"/>
                <a:gd name="connsiteX73" fmla="*/ 1151740 w 1476777"/>
                <a:gd name="connsiteY73" fmla="*/ 2084070 h 2084704"/>
                <a:gd name="connsiteX74" fmla="*/ 1151105 w 1476777"/>
                <a:gd name="connsiteY74" fmla="*/ 2084705 h 2084704"/>
                <a:gd name="connsiteX75" fmla="*/ 494515 w 1476777"/>
                <a:gd name="connsiteY75" fmla="*/ 2084705 h 2084704"/>
                <a:gd name="connsiteX76" fmla="*/ 493880 w 1476777"/>
                <a:gd name="connsiteY76" fmla="*/ 2084070 h 2084704"/>
                <a:gd name="connsiteX77" fmla="*/ 478005 w 1476777"/>
                <a:gd name="connsiteY77" fmla="*/ 1834515 h 2084704"/>
                <a:gd name="connsiteX78" fmla="*/ 437365 w 1476777"/>
                <a:gd name="connsiteY78" fmla="*/ 1718945 h 2084704"/>
                <a:gd name="connsiteX79" fmla="*/ 351640 w 1476777"/>
                <a:gd name="connsiteY79" fmla="*/ 1603375 h 2084704"/>
                <a:gd name="connsiteX80" fmla="*/ 269090 w 1476777"/>
                <a:gd name="connsiteY80" fmla="*/ 1447800 h 2084704"/>
                <a:gd name="connsiteX81" fmla="*/ 86210 w 1476777"/>
                <a:gd name="connsiteY81" fmla="*/ 914400 h 2084704"/>
                <a:gd name="connsiteX82" fmla="*/ 51919 w 1476777"/>
                <a:gd name="connsiteY82" fmla="*/ 855345 h 2084704"/>
                <a:gd name="connsiteX83" fmla="*/ 1755 w 1476777"/>
                <a:gd name="connsiteY83" fmla="*/ 783590 h 2084704"/>
                <a:gd name="connsiteX84" fmla="*/ 203685 w 1476777"/>
                <a:gd name="connsiteY84" fmla="*/ 802005 h 2084704"/>
                <a:gd name="connsiteX85" fmla="*/ 250674 w 1476777"/>
                <a:gd name="connsiteY85" fmla="*/ 856615 h 2084704"/>
                <a:gd name="connsiteX86" fmla="*/ 432285 w 1476777"/>
                <a:gd name="connsiteY86" fmla="*/ 1124585 h 2084704"/>
                <a:gd name="connsiteX87" fmla="*/ 433555 w 1476777"/>
                <a:gd name="connsiteY87" fmla="*/ 1123950 h 2084704"/>
                <a:gd name="connsiteX88" fmla="*/ 411965 w 1476777"/>
                <a:gd name="connsiteY88" fmla="*/ 777240 h 208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76777" h="2084704">
                  <a:moveTo>
                    <a:pt x="411965" y="777240"/>
                  </a:moveTo>
                  <a:lnTo>
                    <a:pt x="378310" y="241300"/>
                  </a:lnTo>
                  <a:cubicBezTo>
                    <a:pt x="375135" y="191770"/>
                    <a:pt x="412599" y="151765"/>
                    <a:pt x="462130" y="151765"/>
                  </a:cubicBezTo>
                  <a:lnTo>
                    <a:pt x="493880" y="151765"/>
                  </a:lnTo>
                  <a:cubicBezTo>
                    <a:pt x="543409" y="151765"/>
                    <a:pt x="585955" y="191770"/>
                    <a:pt x="589130" y="241300"/>
                  </a:cubicBezTo>
                  <a:lnTo>
                    <a:pt x="612624" y="617220"/>
                  </a:lnTo>
                  <a:lnTo>
                    <a:pt x="622784" y="777240"/>
                  </a:lnTo>
                  <a:lnTo>
                    <a:pt x="634215" y="957580"/>
                  </a:lnTo>
                  <a:cubicBezTo>
                    <a:pt x="635484" y="973455"/>
                    <a:pt x="648184" y="985520"/>
                    <a:pt x="664059" y="985520"/>
                  </a:cubicBezTo>
                  <a:lnTo>
                    <a:pt x="668505" y="985520"/>
                  </a:lnTo>
                  <a:cubicBezTo>
                    <a:pt x="685015" y="985520"/>
                    <a:pt x="698984" y="971550"/>
                    <a:pt x="698984" y="955040"/>
                  </a:cubicBezTo>
                  <a:lnTo>
                    <a:pt x="698984" y="777240"/>
                  </a:lnTo>
                  <a:lnTo>
                    <a:pt x="698984" y="617220"/>
                  </a:lnTo>
                  <a:lnTo>
                    <a:pt x="698984" y="90170"/>
                  </a:lnTo>
                  <a:cubicBezTo>
                    <a:pt x="698984" y="40640"/>
                    <a:pt x="739624" y="0"/>
                    <a:pt x="789155" y="0"/>
                  </a:cubicBezTo>
                  <a:lnTo>
                    <a:pt x="819634" y="0"/>
                  </a:lnTo>
                  <a:cubicBezTo>
                    <a:pt x="869165" y="0"/>
                    <a:pt x="909805" y="40640"/>
                    <a:pt x="909805" y="90170"/>
                  </a:cubicBezTo>
                  <a:lnTo>
                    <a:pt x="909805" y="607695"/>
                  </a:lnTo>
                  <a:lnTo>
                    <a:pt x="909805" y="777240"/>
                  </a:lnTo>
                  <a:lnTo>
                    <a:pt x="909805" y="985520"/>
                  </a:lnTo>
                  <a:lnTo>
                    <a:pt x="909805" y="988060"/>
                  </a:lnTo>
                  <a:cubicBezTo>
                    <a:pt x="909805" y="1004570"/>
                    <a:pt x="923774" y="1018540"/>
                    <a:pt x="940284" y="1018540"/>
                  </a:cubicBezTo>
                  <a:lnTo>
                    <a:pt x="940284" y="1018540"/>
                  </a:lnTo>
                  <a:cubicBezTo>
                    <a:pt x="956159" y="1018540"/>
                    <a:pt x="968859" y="1006475"/>
                    <a:pt x="970130" y="990600"/>
                  </a:cubicBezTo>
                  <a:lnTo>
                    <a:pt x="983465" y="770255"/>
                  </a:lnTo>
                  <a:cubicBezTo>
                    <a:pt x="983465" y="770255"/>
                    <a:pt x="983465" y="770255"/>
                    <a:pt x="983465" y="770255"/>
                  </a:cubicBezTo>
                  <a:lnTo>
                    <a:pt x="974574" y="733425"/>
                  </a:lnTo>
                  <a:cubicBezTo>
                    <a:pt x="966955" y="700405"/>
                    <a:pt x="969495" y="666115"/>
                    <a:pt x="982195" y="635000"/>
                  </a:cubicBezTo>
                  <a:lnTo>
                    <a:pt x="993624" y="607695"/>
                  </a:lnTo>
                  <a:lnTo>
                    <a:pt x="993624" y="607695"/>
                  </a:lnTo>
                  <a:lnTo>
                    <a:pt x="1010770" y="325120"/>
                  </a:lnTo>
                  <a:cubicBezTo>
                    <a:pt x="1013945" y="275590"/>
                    <a:pt x="1056490" y="235585"/>
                    <a:pt x="1105384" y="235585"/>
                  </a:cubicBezTo>
                  <a:lnTo>
                    <a:pt x="1137134" y="235585"/>
                  </a:lnTo>
                  <a:cubicBezTo>
                    <a:pt x="1186665" y="235585"/>
                    <a:pt x="1224130" y="275590"/>
                    <a:pt x="1220955" y="325120"/>
                  </a:cubicBezTo>
                  <a:lnTo>
                    <a:pt x="1201905" y="641985"/>
                  </a:lnTo>
                  <a:cubicBezTo>
                    <a:pt x="1201905" y="641985"/>
                    <a:pt x="1201905" y="641985"/>
                    <a:pt x="1201905" y="641985"/>
                  </a:cubicBezTo>
                  <a:lnTo>
                    <a:pt x="1206984" y="662940"/>
                  </a:lnTo>
                  <a:cubicBezTo>
                    <a:pt x="1219684" y="716280"/>
                    <a:pt x="1215240" y="772160"/>
                    <a:pt x="1194920" y="822325"/>
                  </a:cubicBezTo>
                  <a:lnTo>
                    <a:pt x="1190474" y="833755"/>
                  </a:lnTo>
                  <a:cubicBezTo>
                    <a:pt x="1190474" y="833755"/>
                    <a:pt x="1190474" y="833755"/>
                    <a:pt x="1190474" y="833755"/>
                  </a:cubicBezTo>
                  <a:lnTo>
                    <a:pt x="1179680" y="1007745"/>
                  </a:lnTo>
                  <a:lnTo>
                    <a:pt x="1179680" y="1007745"/>
                  </a:lnTo>
                  <a:lnTo>
                    <a:pt x="1179045" y="1021715"/>
                  </a:lnTo>
                  <a:cubicBezTo>
                    <a:pt x="1178409" y="1029970"/>
                    <a:pt x="1180949" y="1037590"/>
                    <a:pt x="1186665" y="1043940"/>
                  </a:cubicBezTo>
                  <a:cubicBezTo>
                    <a:pt x="1192380" y="1050290"/>
                    <a:pt x="1199999" y="1054100"/>
                    <a:pt x="1208890" y="1054100"/>
                  </a:cubicBezTo>
                  <a:lnTo>
                    <a:pt x="1211430" y="1054100"/>
                  </a:lnTo>
                  <a:cubicBezTo>
                    <a:pt x="1226670" y="1054100"/>
                    <a:pt x="1239370" y="1043305"/>
                    <a:pt x="1241274" y="1028065"/>
                  </a:cubicBezTo>
                  <a:lnTo>
                    <a:pt x="1295249" y="598170"/>
                  </a:lnTo>
                  <a:lnTo>
                    <a:pt x="1295249" y="598170"/>
                  </a:lnTo>
                  <a:lnTo>
                    <a:pt x="1299059" y="568960"/>
                  </a:lnTo>
                  <a:cubicBezTo>
                    <a:pt x="1304140" y="526415"/>
                    <a:pt x="1343509" y="491490"/>
                    <a:pt x="1386055" y="491490"/>
                  </a:cubicBezTo>
                  <a:lnTo>
                    <a:pt x="1408280" y="491490"/>
                  </a:lnTo>
                  <a:cubicBezTo>
                    <a:pt x="1450824" y="491490"/>
                    <a:pt x="1481305" y="526415"/>
                    <a:pt x="1476224" y="568960"/>
                  </a:cubicBezTo>
                  <a:lnTo>
                    <a:pt x="1450190" y="776605"/>
                  </a:lnTo>
                  <a:lnTo>
                    <a:pt x="1430505" y="934085"/>
                  </a:lnTo>
                  <a:lnTo>
                    <a:pt x="1396215" y="1209040"/>
                  </a:lnTo>
                  <a:cubicBezTo>
                    <a:pt x="1386690" y="1287145"/>
                    <a:pt x="1342240" y="1426845"/>
                    <a:pt x="1294615" y="1542415"/>
                  </a:cubicBezTo>
                  <a:lnTo>
                    <a:pt x="1293345" y="1545590"/>
                  </a:lnTo>
                  <a:lnTo>
                    <a:pt x="1292709" y="1546860"/>
                  </a:lnTo>
                  <a:lnTo>
                    <a:pt x="1292074" y="1548765"/>
                  </a:lnTo>
                  <a:lnTo>
                    <a:pt x="1289534" y="1554480"/>
                  </a:lnTo>
                  <a:lnTo>
                    <a:pt x="1288265" y="1557655"/>
                  </a:lnTo>
                  <a:lnTo>
                    <a:pt x="1285724" y="1564005"/>
                  </a:lnTo>
                  <a:lnTo>
                    <a:pt x="1285724" y="1564005"/>
                  </a:lnTo>
                  <a:cubicBezTo>
                    <a:pt x="1264770" y="1613535"/>
                    <a:pt x="1243180" y="1657350"/>
                    <a:pt x="1223495" y="1688465"/>
                  </a:cubicBezTo>
                  <a:cubicBezTo>
                    <a:pt x="1204445" y="1718945"/>
                    <a:pt x="1193649" y="1748155"/>
                    <a:pt x="1189840" y="1781810"/>
                  </a:cubicBezTo>
                  <a:lnTo>
                    <a:pt x="1182855" y="1840230"/>
                  </a:lnTo>
                  <a:lnTo>
                    <a:pt x="1178409" y="1875790"/>
                  </a:lnTo>
                  <a:lnTo>
                    <a:pt x="1176505" y="1890395"/>
                  </a:lnTo>
                  <a:lnTo>
                    <a:pt x="1176505" y="1890395"/>
                  </a:lnTo>
                  <a:lnTo>
                    <a:pt x="1170790" y="1935480"/>
                  </a:lnTo>
                  <a:lnTo>
                    <a:pt x="1166345" y="1971040"/>
                  </a:lnTo>
                  <a:lnTo>
                    <a:pt x="1163805" y="1989455"/>
                  </a:lnTo>
                  <a:lnTo>
                    <a:pt x="1151740" y="2084070"/>
                  </a:lnTo>
                  <a:cubicBezTo>
                    <a:pt x="1151740" y="2084705"/>
                    <a:pt x="1151105" y="2084705"/>
                    <a:pt x="1151105" y="2084705"/>
                  </a:cubicBezTo>
                  <a:lnTo>
                    <a:pt x="494515" y="2084705"/>
                  </a:lnTo>
                  <a:cubicBezTo>
                    <a:pt x="493880" y="2084705"/>
                    <a:pt x="493880" y="2084705"/>
                    <a:pt x="493880" y="2084070"/>
                  </a:cubicBezTo>
                  <a:cubicBezTo>
                    <a:pt x="488799" y="2000885"/>
                    <a:pt x="483719" y="1917700"/>
                    <a:pt x="478005" y="1834515"/>
                  </a:cubicBezTo>
                  <a:cubicBezTo>
                    <a:pt x="474830" y="1783715"/>
                    <a:pt x="469749" y="1761490"/>
                    <a:pt x="437365" y="1718945"/>
                  </a:cubicBezTo>
                  <a:lnTo>
                    <a:pt x="351640" y="1603375"/>
                  </a:lnTo>
                  <a:cubicBezTo>
                    <a:pt x="315444" y="1554480"/>
                    <a:pt x="289410" y="1507490"/>
                    <a:pt x="269090" y="1447800"/>
                  </a:cubicBezTo>
                  <a:lnTo>
                    <a:pt x="86210" y="914400"/>
                  </a:lnTo>
                  <a:cubicBezTo>
                    <a:pt x="74144" y="878205"/>
                    <a:pt x="65890" y="872490"/>
                    <a:pt x="51919" y="855345"/>
                  </a:cubicBezTo>
                  <a:cubicBezTo>
                    <a:pt x="37949" y="838200"/>
                    <a:pt x="-9676" y="799465"/>
                    <a:pt x="1755" y="783590"/>
                  </a:cubicBezTo>
                  <a:cubicBezTo>
                    <a:pt x="13185" y="767715"/>
                    <a:pt x="100815" y="710565"/>
                    <a:pt x="203685" y="802005"/>
                  </a:cubicBezTo>
                  <a:cubicBezTo>
                    <a:pt x="224005" y="819785"/>
                    <a:pt x="236705" y="835660"/>
                    <a:pt x="250674" y="856615"/>
                  </a:cubicBezTo>
                  <a:lnTo>
                    <a:pt x="432285" y="1124585"/>
                  </a:lnTo>
                  <a:cubicBezTo>
                    <a:pt x="432919" y="1125220"/>
                    <a:pt x="433555" y="1124585"/>
                    <a:pt x="433555" y="1123950"/>
                  </a:cubicBezTo>
                  <a:cubicBezTo>
                    <a:pt x="426569" y="1009015"/>
                    <a:pt x="419585" y="892810"/>
                    <a:pt x="411965" y="777240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3B9720F-444B-4935-B17E-DAAA300DCC70}"/>
                </a:ext>
              </a:extLst>
            </p:cNvPr>
            <p:cNvSpPr/>
            <p:nvPr/>
          </p:nvSpPr>
          <p:spPr>
            <a:xfrm>
              <a:off x="1637249" y="2911552"/>
              <a:ext cx="240522" cy="24052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78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0A55-E1FA-534C-85B7-D202F0BC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Higher Burden of PsA Symptoms for Patients with PsA and PsO vs Patients with PsA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79B00-E2B4-4E7B-A29A-A4EF878CCF68}"/>
              </a:ext>
            </a:extLst>
          </p:cNvPr>
          <p:cNvSpPr/>
          <p:nvPr/>
        </p:nvSpPr>
        <p:spPr>
          <a:xfrm>
            <a:off x="495300" y="5341526"/>
            <a:ext cx="11228389" cy="4206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spcAft>
                <a:spcPts val="150"/>
              </a:spcAft>
              <a:defRPr/>
            </a:pPr>
            <a:endParaRPr lang="en-US" sz="800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pPr lvl="0">
              <a:spcAft>
                <a:spcPts val="15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PsA = psoriatic arthritis; PsO = psoriasis</a:t>
            </a:r>
            <a:r>
              <a:rPr lang="en-US" sz="800" dirty="0">
                <a:solidFill>
                  <a:srgbClr val="404040"/>
                </a:solidFill>
              </a:rPr>
              <a:t>.</a:t>
            </a:r>
            <a:endParaRPr lang="en-US" sz="800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pPr>
              <a:spcAft>
                <a:spcPts val="150"/>
              </a:spcAft>
            </a:pPr>
            <a:r>
              <a:rPr lang="en-US" sz="800" dirty="0" err="1">
                <a:solidFill>
                  <a:srgbClr val="404040"/>
                </a:solidFill>
                <a:cs typeface="Arial" panose="020B0604020202020204" pitchFamily="34" charset="0"/>
              </a:rPr>
              <a:t>Ogdie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 A, et al. Poster presented at: ACR Convergence 2021; November 3–5, 2021; virtual. Poster 1351.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B9369C-D95D-476F-927E-1C2B0B4BC90A}"/>
              </a:ext>
            </a:extLst>
          </p:cNvPr>
          <p:cNvSpPr txBox="1"/>
          <p:nvPr/>
        </p:nvSpPr>
        <p:spPr>
          <a:xfrm>
            <a:off x="4254955" y="1123004"/>
            <a:ext cx="363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Prevalence of PsA Symptoms Among Patients With PsA Only vs PsA + PsO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8807604-B7F8-4747-B39E-960DEC9B1C69}"/>
              </a:ext>
            </a:extLst>
          </p:cNvPr>
          <p:cNvSpPr/>
          <p:nvPr/>
        </p:nvSpPr>
        <p:spPr>
          <a:xfrm>
            <a:off x="4101677" y="4476481"/>
            <a:ext cx="3621974" cy="684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Enthesitis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dactylitis, and polyarthritis were more prevalent in patients with both PsA and PsO than in patients with PsA alone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4056C3-E8F1-4552-BA28-D4E3F95ED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41816"/>
              </p:ext>
            </p:extLst>
          </p:nvPr>
        </p:nvGraphicFramePr>
        <p:xfrm>
          <a:off x="3642256" y="1907604"/>
          <a:ext cx="4540816" cy="235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5320D21-9617-4B13-9E91-832607E19126}"/>
              </a:ext>
            </a:extLst>
          </p:cNvPr>
          <p:cNvSpPr/>
          <p:nvPr/>
        </p:nvSpPr>
        <p:spPr>
          <a:xfrm>
            <a:off x="4762587" y="3881761"/>
            <a:ext cx="2476503" cy="27699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Patients, %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74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F61DA3-FCBD-43A2-B412-9A480CA0A754}"/>
              </a:ext>
            </a:extLst>
          </p:cNvPr>
          <p:cNvSpPr/>
          <p:nvPr/>
        </p:nvSpPr>
        <p:spPr>
          <a:xfrm>
            <a:off x="2620942" y="2494575"/>
            <a:ext cx="3229259" cy="1276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D514E-CD9B-F048-9A87-5D1C2105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While Most Patients With PsA Reported Receiving Systemic Treatment, Almost 75% Still Considered Their PsA to Be Moderate or Severe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AF89C-BA77-45D9-B605-EC307CB2DF42}"/>
              </a:ext>
            </a:extLst>
          </p:cNvPr>
          <p:cNvSpPr/>
          <p:nvPr/>
        </p:nvSpPr>
        <p:spPr>
          <a:xfrm>
            <a:off x="495300" y="5192769"/>
            <a:ext cx="11228389" cy="5693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50"/>
              </a:spcAft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*No treatment other than oral OTC or topical OTC;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Topical Rx only;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‡</a:t>
            </a:r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only or phototherapy ± other;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</a:t>
            </a:r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Oral Rx ± topical Rx; **Biologic ± topical Rx;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††</a:t>
            </a:r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Oral Rx + biologic ± topical Rx;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‡‡</a:t>
            </a:r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Scale used: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1–3 = mild, 4–6 = moderate, 7–10 = severe.</a:t>
            </a:r>
          </a:p>
          <a:p>
            <a:pPr lvl="0">
              <a:spcAft>
                <a:spcPts val="150"/>
              </a:spcAft>
              <a:defRPr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OTC = over-the-counter; PsA= psoriatic arthritis; Rx = prescription.</a:t>
            </a:r>
          </a:p>
          <a:p>
            <a:pPr lvl="0">
              <a:spcAft>
                <a:spcPts val="150"/>
              </a:spcAft>
              <a:defRPr/>
            </a:pP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Lebwohl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M, et al. Oral abstract presented at: World Psoriasis &amp; Psoriatic Arthritis Conference 2021; June 30-July 3, 2021; virtual. Oral abstract O5.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5CDC90-66CD-4451-B80C-FE99E8EF60FF}"/>
              </a:ext>
            </a:extLst>
          </p:cNvPr>
          <p:cNvSpPr txBox="1"/>
          <p:nvPr/>
        </p:nvSpPr>
        <p:spPr>
          <a:xfrm>
            <a:off x="6973521" y="1334470"/>
            <a:ext cx="4674732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Most Patients With PsA Perceived Their 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Disease to Be Moderate to Severe </a:t>
            </a:r>
            <a:r>
              <a:rPr lang="en-US" alt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‡‡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E12680-DF5D-4424-91B4-14346E1705EA}"/>
              </a:ext>
            </a:extLst>
          </p:cNvPr>
          <p:cNvSpPr/>
          <p:nvPr/>
        </p:nvSpPr>
        <p:spPr>
          <a:xfrm>
            <a:off x="1145416" y="1334470"/>
            <a:ext cx="3921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Most Patients With PsA Reported Receiving Systemic Treatment</a:t>
            </a:r>
            <a:endParaRPr lang="en-US" sz="1600" b="1" baseline="300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A1428B-63E4-46FF-A357-15B3A89ED81E}"/>
              </a:ext>
            </a:extLst>
          </p:cNvPr>
          <p:cNvSpPr/>
          <p:nvPr/>
        </p:nvSpPr>
        <p:spPr>
          <a:xfrm>
            <a:off x="2822348" y="3798675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Patients, %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2E463E37-0353-45CF-8269-0CD102BD9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888282"/>
              </p:ext>
            </p:extLst>
          </p:nvPr>
        </p:nvGraphicFramePr>
        <p:xfrm>
          <a:off x="466726" y="2442580"/>
          <a:ext cx="5278496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95AF823-A617-46F3-A8D8-BEAB10EBCAC2}"/>
              </a:ext>
            </a:extLst>
          </p:cNvPr>
          <p:cNvSpPr txBox="1"/>
          <p:nvPr/>
        </p:nvSpPr>
        <p:spPr>
          <a:xfrm>
            <a:off x="1407294" y="3011765"/>
            <a:ext cx="56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17%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B4A4DC-2316-463C-A3C0-9F842E5C4F3B}"/>
              </a:ext>
            </a:extLst>
          </p:cNvPr>
          <p:cNvSpPr txBox="1"/>
          <p:nvPr/>
        </p:nvSpPr>
        <p:spPr>
          <a:xfrm>
            <a:off x="1942764" y="3011765"/>
            <a:ext cx="56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8%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25ECF70-F6EC-4D46-8CD1-A267FA014C72}"/>
              </a:ext>
            </a:extLst>
          </p:cNvPr>
          <p:cNvCxnSpPr>
            <a:cxnSpLocks/>
          </p:cNvCxnSpPr>
          <p:nvPr/>
        </p:nvCxnSpPr>
        <p:spPr>
          <a:xfrm>
            <a:off x="6096000" y="1646153"/>
            <a:ext cx="0" cy="3171271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3215ED3-C137-4135-9DD0-E9E03837C911}"/>
              </a:ext>
            </a:extLst>
          </p:cNvPr>
          <p:cNvSpPr/>
          <p:nvPr/>
        </p:nvSpPr>
        <p:spPr>
          <a:xfrm>
            <a:off x="1666981" y="2131221"/>
            <a:ext cx="85458" cy="8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976D61-AA43-4B9C-8E23-89C5A501EED6}"/>
              </a:ext>
            </a:extLst>
          </p:cNvPr>
          <p:cNvSpPr/>
          <p:nvPr/>
        </p:nvSpPr>
        <p:spPr>
          <a:xfrm>
            <a:off x="1666981" y="2252181"/>
            <a:ext cx="85458" cy="85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DEF8A7-79A4-4029-9FCB-54458559433B}"/>
              </a:ext>
            </a:extLst>
          </p:cNvPr>
          <p:cNvSpPr txBox="1"/>
          <p:nvPr/>
        </p:nvSpPr>
        <p:spPr>
          <a:xfrm>
            <a:off x="1709968" y="2063756"/>
            <a:ext cx="3576494" cy="344402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 Rx therapies *</a:t>
            </a: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Topical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†</a:t>
            </a:r>
            <a:endParaRPr lang="en-US" altLang="en-US" sz="8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Other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‡</a:t>
            </a: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Oral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</a:t>
            </a: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Biologic **</a:t>
            </a: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Oral + biologic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††</a:t>
            </a:r>
            <a:endParaRPr lang="en-US" altLang="en-US" sz="8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324746-688B-41AD-A3D1-83BA15CB4189}"/>
              </a:ext>
            </a:extLst>
          </p:cNvPr>
          <p:cNvSpPr/>
          <p:nvPr/>
        </p:nvSpPr>
        <p:spPr>
          <a:xfrm>
            <a:off x="2802910" y="2131221"/>
            <a:ext cx="85458" cy="8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1910CC-BEEA-4B9C-BB66-6B49F3D3A66A}"/>
              </a:ext>
            </a:extLst>
          </p:cNvPr>
          <p:cNvSpPr/>
          <p:nvPr/>
        </p:nvSpPr>
        <p:spPr>
          <a:xfrm>
            <a:off x="2802910" y="2252181"/>
            <a:ext cx="85458" cy="85458"/>
          </a:xfrm>
          <a:prstGeom prst="rect">
            <a:avLst/>
          </a:prstGeom>
          <a:solidFill>
            <a:srgbClr val="B3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619800-FEF8-4AEF-B978-C38B6E9E3995}"/>
              </a:ext>
            </a:extLst>
          </p:cNvPr>
          <p:cNvSpPr/>
          <p:nvPr/>
        </p:nvSpPr>
        <p:spPr>
          <a:xfrm>
            <a:off x="3936774" y="2101572"/>
            <a:ext cx="85458" cy="85458"/>
          </a:xfrm>
          <a:prstGeom prst="rect">
            <a:avLst/>
          </a:prstGeom>
          <a:solidFill>
            <a:srgbClr val="E5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991961-FBC5-4EC2-9924-720D06D80FE0}"/>
              </a:ext>
            </a:extLst>
          </p:cNvPr>
          <p:cNvSpPr/>
          <p:nvPr/>
        </p:nvSpPr>
        <p:spPr>
          <a:xfrm>
            <a:off x="3938841" y="2252181"/>
            <a:ext cx="85458" cy="8545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F7D194-91CB-4C31-A5E6-98A90B1227FF}"/>
              </a:ext>
            </a:extLst>
          </p:cNvPr>
          <p:cNvGrpSpPr/>
          <p:nvPr/>
        </p:nvGrpSpPr>
        <p:grpSpPr>
          <a:xfrm flipH="1">
            <a:off x="4262739" y="3723600"/>
            <a:ext cx="1018406" cy="1268870"/>
            <a:chOff x="3874897" y="1287377"/>
            <a:chExt cx="1018406" cy="126887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C1CE59-70C7-4091-9495-0EA6A7C5EA65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4384100" y="1287377"/>
              <a:ext cx="83132" cy="250474"/>
            </a:xfrm>
            <a:prstGeom prst="line">
              <a:avLst/>
            </a:prstGeom>
            <a:ln w="12700">
              <a:solidFill>
                <a:schemeClr val="tx2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E90B337-76EE-4695-BA0C-372098190D5D}"/>
                </a:ext>
              </a:extLst>
            </p:cNvPr>
            <p:cNvSpPr>
              <a:spLocks/>
            </p:cNvSpPr>
            <p:nvPr/>
          </p:nvSpPr>
          <p:spPr>
            <a:xfrm>
              <a:off x="3874897" y="1537851"/>
              <a:ext cx="1018406" cy="10183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71%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receiving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systemic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treatment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314E426-E930-43AB-A2B4-651CE8B5A78D}"/>
              </a:ext>
            </a:extLst>
          </p:cNvPr>
          <p:cNvSpPr/>
          <p:nvPr/>
        </p:nvSpPr>
        <p:spPr>
          <a:xfrm>
            <a:off x="8740859" y="3798675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Patients, %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C8C6E4BD-7DFC-4E8F-9B45-3AAD2482B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234187"/>
              </p:ext>
            </p:extLst>
          </p:nvPr>
        </p:nvGraphicFramePr>
        <p:xfrm>
          <a:off x="6369757" y="2442580"/>
          <a:ext cx="5278496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3EACA45-9886-4F89-B902-673D97A403D4}"/>
              </a:ext>
            </a:extLst>
          </p:cNvPr>
          <p:cNvSpPr txBox="1"/>
          <p:nvPr/>
        </p:nvSpPr>
        <p:spPr>
          <a:xfrm>
            <a:off x="7258050" y="2897835"/>
            <a:ext cx="104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26%</a:t>
            </a:r>
          </a:p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Mild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B88486-E7CE-4372-A152-0D8EFB10DE8F}"/>
              </a:ext>
            </a:extLst>
          </p:cNvPr>
          <p:cNvSpPr txBox="1"/>
          <p:nvPr/>
        </p:nvSpPr>
        <p:spPr>
          <a:xfrm>
            <a:off x="9009005" y="2897835"/>
            <a:ext cx="149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74%</a:t>
            </a:r>
          </a:p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Moderate to severe</a:t>
            </a:r>
          </a:p>
        </p:txBody>
      </p:sp>
    </p:spTree>
    <p:extLst>
      <p:ext uri="{BB962C8B-B14F-4D97-AF65-F5344CB8AC3E}">
        <p14:creationId xmlns:p14="http://schemas.microsoft.com/office/powerpoint/2010/main" val="78133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8AEB0A4-D8A2-4765-AA66-12EDD3AB532C}"/>
              </a:ext>
            </a:extLst>
          </p:cNvPr>
          <p:cNvSpPr/>
          <p:nvPr/>
        </p:nvSpPr>
        <p:spPr>
          <a:xfrm>
            <a:off x="2263924" y="1326106"/>
            <a:ext cx="1564313" cy="4543559"/>
          </a:xfrm>
          <a:custGeom>
            <a:avLst/>
            <a:gdLst>
              <a:gd name="connsiteX0" fmla="*/ 172380 w 1576653"/>
              <a:gd name="connsiteY0" fmla="*/ 3388102 h 4579401"/>
              <a:gd name="connsiteX1" fmla="*/ 180601 w 1576653"/>
              <a:gd name="connsiteY1" fmla="*/ 3426469 h 4579401"/>
              <a:gd name="connsiteX2" fmla="*/ 229016 w 1576653"/>
              <a:gd name="connsiteY2" fmla="*/ 3470316 h 4579401"/>
              <a:gd name="connsiteX3" fmla="*/ 229016 w 1576653"/>
              <a:gd name="connsiteY3" fmla="*/ 3441998 h 4579401"/>
              <a:gd name="connsiteX4" fmla="*/ 208006 w 1576653"/>
              <a:gd name="connsiteY4" fmla="*/ 3421901 h 4579401"/>
              <a:gd name="connsiteX5" fmla="*/ 172380 w 1576653"/>
              <a:gd name="connsiteY5" fmla="*/ 3388102 h 4579401"/>
              <a:gd name="connsiteX6" fmla="*/ 1422251 w 1576653"/>
              <a:gd name="connsiteY6" fmla="*/ 3181428 h 4579401"/>
              <a:gd name="connsiteX7" fmla="*/ 1403753 w 1576653"/>
              <a:gd name="connsiteY7" fmla="*/ 3184396 h 4579401"/>
              <a:gd name="connsiteX8" fmla="*/ 1397358 w 1576653"/>
              <a:gd name="connsiteY8" fmla="*/ 3283052 h 4579401"/>
              <a:gd name="connsiteX9" fmla="*/ 1383656 w 1576653"/>
              <a:gd name="connsiteY9" fmla="*/ 3346082 h 4579401"/>
              <a:gd name="connsiteX10" fmla="*/ 1383656 w 1576653"/>
              <a:gd name="connsiteY10" fmla="*/ 3357044 h 4579401"/>
              <a:gd name="connsiteX11" fmla="*/ 1403753 w 1576653"/>
              <a:gd name="connsiteY11" fmla="*/ 3332380 h 4579401"/>
              <a:gd name="connsiteX12" fmla="*/ 1417455 w 1576653"/>
              <a:gd name="connsiteY12" fmla="*/ 3278485 h 4579401"/>
              <a:gd name="connsiteX13" fmla="*/ 1431157 w 1576653"/>
              <a:gd name="connsiteY13" fmla="*/ 3193531 h 4579401"/>
              <a:gd name="connsiteX14" fmla="*/ 1422251 w 1576653"/>
              <a:gd name="connsiteY14" fmla="*/ 3181428 h 4579401"/>
              <a:gd name="connsiteX15" fmla="*/ 1319713 w 1576653"/>
              <a:gd name="connsiteY15" fmla="*/ 2183221 h 4579401"/>
              <a:gd name="connsiteX16" fmla="*/ 1312405 w 1576653"/>
              <a:gd name="connsiteY16" fmla="*/ 2214279 h 4579401"/>
              <a:gd name="connsiteX17" fmla="*/ 1306924 w 1576653"/>
              <a:gd name="connsiteY17" fmla="*/ 2521209 h 4579401"/>
              <a:gd name="connsiteX18" fmla="*/ 1340722 w 1576653"/>
              <a:gd name="connsiteY18" fmla="*/ 2810783 h 4579401"/>
              <a:gd name="connsiteX19" fmla="*/ 1340722 w 1576653"/>
              <a:gd name="connsiteY19" fmla="*/ 2926794 h 4579401"/>
              <a:gd name="connsiteX20" fmla="*/ 1354425 w 1576653"/>
              <a:gd name="connsiteY20" fmla="*/ 3023623 h 4579401"/>
              <a:gd name="connsiteX21" fmla="*/ 1396445 w 1576653"/>
              <a:gd name="connsiteY21" fmla="*/ 2976123 h 4579401"/>
              <a:gd name="connsiteX22" fmla="*/ 1389137 w 1576653"/>
              <a:gd name="connsiteY22" fmla="*/ 2976123 h 4579401"/>
              <a:gd name="connsiteX23" fmla="*/ 1378176 w 1576653"/>
              <a:gd name="connsiteY23" fmla="*/ 2952372 h 4579401"/>
              <a:gd name="connsiteX24" fmla="*/ 1389137 w 1576653"/>
              <a:gd name="connsiteY24" fmla="*/ 2861024 h 4579401"/>
              <a:gd name="connsiteX25" fmla="*/ 1389137 w 1576653"/>
              <a:gd name="connsiteY25" fmla="*/ 2779724 h 4579401"/>
              <a:gd name="connsiteX26" fmla="*/ 1383656 w 1576653"/>
              <a:gd name="connsiteY26" fmla="*/ 2654577 h 4579401"/>
              <a:gd name="connsiteX27" fmla="*/ 1368127 w 1576653"/>
              <a:gd name="connsiteY27" fmla="*/ 2598855 h 4579401"/>
              <a:gd name="connsiteX28" fmla="*/ 1362646 w 1576653"/>
              <a:gd name="connsiteY28" fmla="*/ 2565056 h 4579401"/>
              <a:gd name="connsiteX29" fmla="*/ 1362646 w 1576653"/>
              <a:gd name="connsiteY29" fmla="*/ 2537652 h 4579401"/>
              <a:gd name="connsiteX30" fmla="*/ 1352598 w 1576653"/>
              <a:gd name="connsiteY30" fmla="*/ 2441736 h 4579401"/>
              <a:gd name="connsiteX31" fmla="*/ 1347117 w 1576653"/>
              <a:gd name="connsiteY31" fmla="*/ 2401543 h 4579401"/>
              <a:gd name="connsiteX32" fmla="*/ 1354425 w 1576653"/>
              <a:gd name="connsiteY32" fmla="*/ 2337599 h 4579401"/>
              <a:gd name="connsiteX33" fmla="*/ 1340722 w 1576653"/>
              <a:gd name="connsiteY33" fmla="*/ 2274569 h 4579401"/>
              <a:gd name="connsiteX34" fmla="*/ 1319713 w 1576653"/>
              <a:gd name="connsiteY34" fmla="*/ 2183221 h 4579401"/>
              <a:gd name="connsiteX35" fmla="*/ 349596 w 1576653"/>
              <a:gd name="connsiteY35" fmla="*/ 1756624 h 4579401"/>
              <a:gd name="connsiteX36" fmla="*/ 342287 w 1576653"/>
              <a:gd name="connsiteY36" fmla="*/ 1847973 h 4579401"/>
              <a:gd name="connsiteX37" fmla="*/ 328586 w 1576653"/>
              <a:gd name="connsiteY37" fmla="*/ 1946629 h 4579401"/>
              <a:gd name="connsiteX38" fmla="*/ 328586 w 1576653"/>
              <a:gd name="connsiteY38" fmla="*/ 2009659 h 4579401"/>
              <a:gd name="connsiteX39" fmla="*/ 323104 w 1576653"/>
              <a:gd name="connsiteY39" fmla="*/ 2084565 h 4579401"/>
              <a:gd name="connsiteX40" fmla="*/ 289306 w 1576653"/>
              <a:gd name="connsiteY40" fmla="*/ 2157643 h 4579401"/>
              <a:gd name="connsiteX41" fmla="*/ 281085 w 1576653"/>
              <a:gd name="connsiteY41" fmla="*/ 2270002 h 4579401"/>
              <a:gd name="connsiteX42" fmla="*/ 265555 w 1576653"/>
              <a:gd name="connsiteY42" fmla="*/ 2361350 h 4579401"/>
              <a:gd name="connsiteX43" fmla="*/ 263500 w 1576653"/>
              <a:gd name="connsiteY43" fmla="*/ 2396519 h 4579401"/>
              <a:gd name="connsiteX44" fmla="*/ 261079 w 1576653"/>
              <a:gd name="connsiteY44" fmla="*/ 2410327 h 4579401"/>
              <a:gd name="connsiteX45" fmla="*/ 247286 w 1576653"/>
              <a:gd name="connsiteY45" fmla="*/ 2438082 h 4579401"/>
              <a:gd name="connsiteX46" fmla="*/ 257334 w 1576653"/>
              <a:gd name="connsiteY46" fmla="*/ 2431688 h 4579401"/>
              <a:gd name="connsiteX47" fmla="*/ 261079 w 1576653"/>
              <a:gd name="connsiteY47" fmla="*/ 2410327 h 4579401"/>
              <a:gd name="connsiteX48" fmla="*/ 265898 w 1576653"/>
              <a:gd name="connsiteY48" fmla="*/ 2400630 h 4579401"/>
              <a:gd name="connsiteX49" fmla="*/ 272863 w 1576653"/>
              <a:gd name="connsiteY49" fmla="*/ 2387840 h 4579401"/>
              <a:gd name="connsiteX50" fmla="*/ 278344 w 1576653"/>
              <a:gd name="connsiteY50" fmla="*/ 2387840 h 4579401"/>
              <a:gd name="connsiteX51" fmla="*/ 307575 w 1576653"/>
              <a:gd name="connsiteY51" fmla="*/ 2351301 h 4579401"/>
              <a:gd name="connsiteX52" fmla="*/ 315797 w 1576653"/>
              <a:gd name="connsiteY52" fmla="*/ 2282790 h 4579401"/>
              <a:gd name="connsiteX53" fmla="*/ 367865 w 1576653"/>
              <a:gd name="connsiteY53" fmla="*/ 2164951 h 4579401"/>
              <a:gd name="connsiteX54" fmla="*/ 409885 w 1576653"/>
              <a:gd name="connsiteY54" fmla="*/ 2118364 h 4579401"/>
              <a:gd name="connsiteX55" fmla="*/ 417193 w 1576653"/>
              <a:gd name="connsiteY55" fmla="*/ 2055333 h 4579401"/>
              <a:gd name="connsiteX56" fmla="*/ 417193 w 1576653"/>
              <a:gd name="connsiteY56" fmla="*/ 1984996 h 4579401"/>
              <a:gd name="connsiteX57" fmla="*/ 393443 w 1576653"/>
              <a:gd name="connsiteY57" fmla="*/ 1837925 h 4579401"/>
              <a:gd name="connsiteX58" fmla="*/ 349596 w 1576653"/>
              <a:gd name="connsiteY58" fmla="*/ 1756624 h 4579401"/>
              <a:gd name="connsiteX59" fmla="*/ 978070 w 1576653"/>
              <a:gd name="connsiteY59" fmla="*/ 0 h 4579401"/>
              <a:gd name="connsiteX60" fmla="*/ 1262163 w 1576653"/>
              <a:gd name="connsiteY60" fmla="*/ 547175 h 4579401"/>
              <a:gd name="connsiteX61" fmla="*/ 1262163 w 1576653"/>
              <a:gd name="connsiteY61" fmla="*/ 977425 h 4579401"/>
              <a:gd name="connsiteX62" fmla="*/ 1400099 w 1576653"/>
              <a:gd name="connsiteY62" fmla="*/ 1037715 h 4579401"/>
              <a:gd name="connsiteX63" fmla="*/ 1342550 w 1576653"/>
              <a:gd name="connsiteY63" fmla="*/ 1057812 h 4579401"/>
              <a:gd name="connsiteX64" fmla="*/ 1459475 w 1576653"/>
              <a:gd name="connsiteY64" fmla="*/ 1130890 h 4579401"/>
              <a:gd name="connsiteX65" fmla="*/ 1511544 w 1576653"/>
              <a:gd name="connsiteY65" fmla="*/ 1313587 h 4579401"/>
              <a:gd name="connsiteX66" fmla="*/ 1540775 w 1576653"/>
              <a:gd name="connsiteY66" fmla="*/ 1716432 h 4579401"/>
              <a:gd name="connsiteX67" fmla="*/ 1559044 w 1576653"/>
              <a:gd name="connsiteY67" fmla="*/ 2036150 h 4579401"/>
              <a:gd name="connsiteX68" fmla="*/ 1567266 w 1576653"/>
              <a:gd name="connsiteY68" fmla="*/ 2106489 h 4579401"/>
              <a:gd name="connsiteX69" fmla="*/ 1561785 w 1576653"/>
              <a:gd name="connsiteY69" fmla="*/ 2197836 h 4579401"/>
              <a:gd name="connsiteX70" fmla="*/ 1561785 w 1576653"/>
              <a:gd name="connsiteY70" fmla="*/ 2312935 h 4579401"/>
              <a:gd name="connsiteX71" fmla="*/ 1574574 w 1576653"/>
              <a:gd name="connsiteY71" fmla="*/ 2460006 h 4579401"/>
              <a:gd name="connsiteX72" fmla="*/ 1559044 w 1576653"/>
              <a:gd name="connsiteY72" fmla="*/ 2666452 h 4579401"/>
              <a:gd name="connsiteX73" fmla="*/ 1564526 w 1576653"/>
              <a:gd name="connsiteY73" fmla="*/ 2732223 h 4579401"/>
              <a:gd name="connsiteX74" fmla="*/ 1574574 w 1576653"/>
              <a:gd name="connsiteY74" fmla="*/ 2839100 h 4579401"/>
              <a:gd name="connsiteX75" fmla="*/ 1561785 w 1576653"/>
              <a:gd name="connsiteY75" fmla="*/ 2920400 h 4579401"/>
              <a:gd name="connsiteX76" fmla="*/ 1535294 w 1576653"/>
              <a:gd name="connsiteY76" fmla="*/ 3006267 h 4579401"/>
              <a:gd name="connsiteX77" fmla="*/ 1521592 w 1576653"/>
              <a:gd name="connsiteY77" fmla="*/ 3006267 h 4579401"/>
              <a:gd name="connsiteX78" fmla="*/ 1550823 w 1576653"/>
              <a:gd name="connsiteY78" fmla="*/ 3178915 h 4579401"/>
              <a:gd name="connsiteX79" fmla="*/ 1552650 w 1576653"/>
              <a:gd name="connsiteY79" fmla="*/ 3231898 h 4579401"/>
              <a:gd name="connsiteX80" fmla="*/ 1507890 w 1576653"/>
              <a:gd name="connsiteY80" fmla="*/ 3372573 h 4579401"/>
              <a:gd name="connsiteX81" fmla="*/ 1467697 w 1576653"/>
              <a:gd name="connsiteY81" fmla="*/ 3419161 h 4579401"/>
              <a:gd name="connsiteX82" fmla="*/ 1396445 w 1576653"/>
              <a:gd name="connsiteY82" fmla="*/ 3503201 h 4579401"/>
              <a:gd name="connsiteX83" fmla="*/ 1396445 w 1576653"/>
              <a:gd name="connsiteY83" fmla="*/ 3527865 h 4579401"/>
              <a:gd name="connsiteX84" fmla="*/ 1396445 w 1576653"/>
              <a:gd name="connsiteY84" fmla="*/ 3674022 h 4579401"/>
              <a:gd name="connsiteX85" fmla="*/ 1437551 w 1576653"/>
              <a:gd name="connsiteY85" fmla="*/ 3832968 h 4579401"/>
              <a:gd name="connsiteX86" fmla="*/ 1459475 w 1576653"/>
              <a:gd name="connsiteY86" fmla="*/ 4101532 h 4579401"/>
              <a:gd name="connsiteX87" fmla="*/ 1489620 w 1576653"/>
              <a:gd name="connsiteY87" fmla="*/ 4247689 h 4579401"/>
              <a:gd name="connsiteX88" fmla="*/ 1544429 w 1576653"/>
              <a:gd name="connsiteY88" fmla="*/ 4414856 h 4579401"/>
              <a:gd name="connsiteX89" fmla="*/ 1566699 w 1576653"/>
              <a:gd name="connsiteY89" fmla="*/ 4498682 h 4579401"/>
              <a:gd name="connsiteX90" fmla="*/ 1576653 w 1576653"/>
              <a:gd name="connsiteY90" fmla="*/ 4579401 h 4579401"/>
              <a:gd name="connsiteX91" fmla="*/ 1215442 w 1576653"/>
              <a:gd name="connsiteY91" fmla="*/ 4579401 h 4579401"/>
              <a:gd name="connsiteX92" fmla="*/ 1194566 w 1576653"/>
              <a:gd name="connsiteY92" fmla="*/ 4512598 h 4579401"/>
              <a:gd name="connsiteX93" fmla="*/ 1148892 w 1576653"/>
              <a:gd name="connsiteY93" fmla="*/ 4329902 h 4579401"/>
              <a:gd name="connsiteX94" fmla="*/ 1105045 w 1576653"/>
              <a:gd name="connsiteY94" fmla="*/ 4221198 h 4579401"/>
              <a:gd name="connsiteX95" fmla="*/ 1038361 w 1576653"/>
              <a:gd name="connsiteY95" fmla="*/ 4022973 h 4579401"/>
              <a:gd name="connsiteX96" fmla="*/ 1002735 w 1576653"/>
              <a:gd name="connsiteY96" fmla="*/ 3889604 h 4579401"/>
              <a:gd name="connsiteX97" fmla="*/ 935137 w 1576653"/>
              <a:gd name="connsiteY97" fmla="*/ 3709648 h 4579401"/>
              <a:gd name="connsiteX98" fmla="*/ 843789 w 1576653"/>
              <a:gd name="connsiteY98" fmla="*/ 3445652 h 4579401"/>
              <a:gd name="connsiteX99" fmla="*/ 752441 w 1576653"/>
              <a:gd name="connsiteY99" fmla="*/ 3184396 h 4579401"/>
              <a:gd name="connsiteX100" fmla="*/ 728690 w 1576653"/>
              <a:gd name="connsiteY100" fmla="*/ 3330553 h 4579401"/>
              <a:gd name="connsiteX101" fmla="*/ 728690 w 1576653"/>
              <a:gd name="connsiteY101" fmla="*/ 3513250 h 4579401"/>
              <a:gd name="connsiteX102" fmla="*/ 721383 w 1576653"/>
              <a:gd name="connsiteY102" fmla="*/ 3704167 h 4579401"/>
              <a:gd name="connsiteX103" fmla="*/ 712248 w 1576653"/>
              <a:gd name="connsiteY103" fmla="*/ 4022973 h 4579401"/>
              <a:gd name="connsiteX104" fmla="*/ 701286 w 1576653"/>
              <a:gd name="connsiteY104" fmla="*/ 4192880 h 4579401"/>
              <a:gd name="connsiteX105" fmla="*/ 713161 w 1576653"/>
              <a:gd name="connsiteY105" fmla="*/ 4325335 h 4579401"/>
              <a:gd name="connsiteX106" fmla="*/ 719556 w 1576653"/>
              <a:gd name="connsiteY106" fmla="*/ 4496156 h 4579401"/>
              <a:gd name="connsiteX107" fmla="*/ 721953 w 1576653"/>
              <a:gd name="connsiteY107" fmla="*/ 4576200 h 4579401"/>
              <a:gd name="connsiteX108" fmla="*/ 721967 w 1576653"/>
              <a:gd name="connsiteY108" fmla="*/ 4579401 h 4579401"/>
              <a:gd name="connsiteX109" fmla="*/ 368715 w 1576653"/>
              <a:gd name="connsiteY109" fmla="*/ 4579401 h 4579401"/>
              <a:gd name="connsiteX110" fmla="*/ 357360 w 1576653"/>
              <a:gd name="connsiteY110" fmla="*/ 4541716 h 4579401"/>
              <a:gd name="connsiteX111" fmla="*/ 344114 w 1576653"/>
              <a:gd name="connsiteY111" fmla="*/ 4494329 h 4579401"/>
              <a:gd name="connsiteX112" fmla="*/ 335893 w 1576653"/>
              <a:gd name="connsiteY112" fmla="*/ 4389278 h 4579401"/>
              <a:gd name="connsiteX113" fmla="*/ 320364 w 1576653"/>
              <a:gd name="connsiteY113" fmla="*/ 4315286 h 4579401"/>
              <a:gd name="connsiteX114" fmla="*/ 337721 w 1576653"/>
              <a:gd name="connsiteY114" fmla="*/ 4245861 h 4579401"/>
              <a:gd name="connsiteX115" fmla="*/ 344114 w 1576653"/>
              <a:gd name="connsiteY115" fmla="*/ 4169129 h 4579401"/>
              <a:gd name="connsiteX116" fmla="*/ 333153 w 1576653"/>
              <a:gd name="connsiteY116" fmla="*/ 4069559 h 4579401"/>
              <a:gd name="connsiteX117" fmla="*/ 315797 w 1576653"/>
              <a:gd name="connsiteY117" fmla="*/ 3958115 h 4579401"/>
              <a:gd name="connsiteX118" fmla="*/ 304835 w 1576653"/>
              <a:gd name="connsiteY118" fmla="*/ 3879556 h 4579401"/>
              <a:gd name="connsiteX119" fmla="*/ 290219 w 1576653"/>
              <a:gd name="connsiteY119" fmla="*/ 3761716 h 4579401"/>
              <a:gd name="connsiteX120" fmla="*/ 270123 w 1576653"/>
              <a:gd name="connsiteY120" fmla="*/ 3642050 h 4579401"/>
              <a:gd name="connsiteX121" fmla="*/ 237237 w 1576653"/>
              <a:gd name="connsiteY121" fmla="*/ 3530605 h 4579401"/>
              <a:gd name="connsiteX122" fmla="*/ 229930 w 1576653"/>
              <a:gd name="connsiteY122" fmla="*/ 3505028 h 4579401"/>
              <a:gd name="connsiteX123" fmla="*/ 156851 w 1576653"/>
              <a:gd name="connsiteY123" fmla="*/ 3464835 h 4579401"/>
              <a:gd name="connsiteX124" fmla="*/ 107523 w 1576653"/>
              <a:gd name="connsiteY124" fmla="*/ 3404545 h 4579401"/>
              <a:gd name="connsiteX125" fmla="*/ 74638 w 1576653"/>
              <a:gd name="connsiteY125" fmla="*/ 3353390 h 4579401"/>
              <a:gd name="connsiteX126" fmla="*/ 47233 w 1576653"/>
              <a:gd name="connsiteY126" fmla="*/ 3262042 h 4579401"/>
              <a:gd name="connsiteX127" fmla="*/ 28050 w 1576653"/>
              <a:gd name="connsiteY127" fmla="*/ 3105837 h 4579401"/>
              <a:gd name="connsiteX128" fmla="*/ 3386 w 1576653"/>
              <a:gd name="connsiteY128" fmla="*/ 3095789 h 4579401"/>
              <a:gd name="connsiteX129" fmla="*/ 3386 w 1576653"/>
              <a:gd name="connsiteY129" fmla="*/ 3014489 h 4579401"/>
              <a:gd name="connsiteX130" fmla="*/ 8867 w 1576653"/>
              <a:gd name="connsiteY130" fmla="*/ 2748665 h 4579401"/>
              <a:gd name="connsiteX131" fmla="*/ 21656 w 1576653"/>
              <a:gd name="connsiteY131" fmla="*/ 2539478 h 4579401"/>
              <a:gd name="connsiteX132" fmla="*/ 61849 w 1576653"/>
              <a:gd name="connsiteY132" fmla="*/ 2275482 h 4579401"/>
              <a:gd name="connsiteX133" fmla="*/ 61849 w 1576653"/>
              <a:gd name="connsiteY133" fmla="*/ 2231635 h 4579401"/>
              <a:gd name="connsiteX134" fmla="*/ 61849 w 1576653"/>
              <a:gd name="connsiteY134" fmla="*/ 2184134 h 4579401"/>
              <a:gd name="connsiteX135" fmla="*/ 45406 w 1576653"/>
              <a:gd name="connsiteY135" fmla="*/ 2136633 h 4579401"/>
              <a:gd name="connsiteX136" fmla="*/ 61849 w 1576653"/>
              <a:gd name="connsiteY136" fmla="*/ 2069035 h 4579401"/>
              <a:gd name="connsiteX137" fmla="*/ 56368 w 1576653"/>
              <a:gd name="connsiteY137" fmla="*/ 1984996 h 4579401"/>
              <a:gd name="connsiteX138" fmla="*/ 56368 w 1576653"/>
              <a:gd name="connsiteY138" fmla="*/ 1802299 h 4579401"/>
              <a:gd name="connsiteX139" fmla="*/ 81945 w 1576653"/>
              <a:gd name="connsiteY139" fmla="*/ 1552919 h 4579401"/>
              <a:gd name="connsiteX140" fmla="*/ 101128 w 1576653"/>
              <a:gd name="connsiteY140" fmla="*/ 1395800 h 4579401"/>
              <a:gd name="connsiteX141" fmla="*/ 127620 w 1576653"/>
              <a:gd name="connsiteY141" fmla="*/ 1266999 h 4579401"/>
              <a:gd name="connsiteX142" fmla="*/ 291133 w 1576653"/>
              <a:gd name="connsiteY142" fmla="*/ 1119015 h 4579401"/>
              <a:gd name="connsiteX143" fmla="*/ 230843 w 1576653"/>
              <a:gd name="connsiteY143" fmla="*/ 1127237 h 4579401"/>
              <a:gd name="connsiteX144" fmla="*/ 334066 w 1576653"/>
              <a:gd name="connsiteY144" fmla="*/ 1035888 h 4579401"/>
              <a:gd name="connsiteX145" fmla="*/ 242718 w 1576653"/>
              <a:gd name="connsiteY145" fmla="*/ 1055985 h 4579401"/>
              <a:gd name="connsiteX146" fmla="*/ 355990 w 1576653"/>
              <a:gd name="connsiteY146" fmla="*/ 997521 h 4579401"/>
              <a:gd name="connsiteX147" fmla="*/ 447338 w 1576653"/>
              <a:gd name="connsiteY147" fmla="*/ 913482 h 4579401"/>
              <a:gd name="connsiteX148" fmla="*/ 483877 w 1576653"/>
              <a:gd name="connsiteY148" fmla="*/ 748141 h 4579401"/>
              <a:gd name="connsiteX149" fmla="*/ 515849 w 1576653"/>
              <a:gd name="connsiteY149" fmla="*/ 449433 h 4579401"/>
              <a:gd name="connsiteX150" fmla="*/ 698546 w 1576653"/>
              <a:gd name="connsiteY150" fmla="*/ 84040 h 4579401"/>
              <a:gd name="connsiteX151" fmla="*/ 830087 w 1576653"/>
              <a:gd name="connsiteY151" fmla="*/ 40193 h 4579401"/>
              <a:gd name="connsiteX152" fmla="*/ 978070 w 1576653"/>
              <a:gd name="connsiteY152" fmla="*/ 0 h 457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576653" h="4579401">
                <a:moveTo>
                  <a:pt x="172380" y="3388102"/>
                </a:moveTo>
                <a:cubicBezTo>
                  <a:pt x="171211" y="3401430"/>
                  <a:pt x="174076" y="3414794"/>
                  <a:pt x="180601" y="3426469"/>
                </a:cubicBezTo>
                <a:cubicBezTo>
                  <a:pt x="194626" y="3443259"/>
                  <a:pt x="210921" y="3458021"/>
                  <a:pt x="229016" y="3470316"/>
                </a:cubicBezTo>
                <a:cubicBezTo>
                  <a:pt x="229016" y="3461181"/>
                  <a:pt x="236324" y="3443825"/>
                  <a:pt x="229016" y="3441998"/>
                </a:cubicBezTo>
                <a:cubicBezTo>
                  <a:pt x="221708" y="3440171"/>
                  <a:pt x="214400" y="3430122"/>
                  <a:pt x="208006" y="3421901"/>
                </a:cubicBezTo>
                <a:cubicBezTo>
                  <a:pt x="196799" y="3409953"/>
                  <a:pt x="184903" y="3398663"/>
                  <a:pt x="172380" y="3388102"/>
                </a:cubicBezTo>
                <a:close/>
                <a:moveTo>
                  <a:pt x="1422251" y="3181428"/>
                </a:moveTo>
                <a:cubicBezTo>
                  <a:pt x="1416542" y="3178916"/>
                  <a:pt x="1409234" y="3178916"/>
                  <a:pt x="1403753" y="3184396"/>
                </a:cubicBezTo>
                <a:cubicBezTo>
                  <a:pt x="1395057" y="3216524"/>
                  <a:pt x="1392882" y="3250066"/>
                  <a:pt x="1397358" y="3283052"/>
                </a:cubicBezTo>
                <a:cubicBezTo>
                  <a:pt x="1397094" y="3304774"/>
                  <a:pt x="1392435" y="3326214"/>
                  <a:pt x="1383656" y="3346082"/>
                </a:cubicBezTo>
                <a:cubicBezTo>
                  <a:pt x="1384104" y="3349718"/>
                  <a:pt x="1384104" y="3353409"/>
                  <a:pt x="1383656" y="3357044"/>
                </a:cubicBezTo>
                <a:lnTo>
                  <a:pt x="1403753" y="3332380"/>
                </a:lnTo>
                <a:cubicBezTo>
                  <a:pt x="1412166" y="3315618"/>
                  <a:pt x="1416834" y="3297230"/>
                  <a:pt x="1417455" y="3278485"/>
                </a:cubicBezTo>
                <a:cubicBezTo>
                  <a:pt x="1419282" y="3261129"/>
                  <a:pt x="1429330" y="3202666"/>
                  <a:pt x="1431157" y="3193531"/>
                </a:cubicBezTo>
                <a:cubicBezTo>
                  <a:pt x="1432071" y="3188964"/>
                  <a:pt x="1427960" y="3183940"/>
                  <a:pt x="1422251" y="3181428"/>
                </a:cubicBezTo>
                <a:close/>
                <a:moveTo>
                  <a:pt x="1319713" y="2183221"/>
                </a:moveTo>
                <a:lnTo>
                  <a:pt x="1312405" y="2214279"/>
                </a:lnTo>
                <a:cubicBezTo>
                  <a:pt x="1306924" y="2247165"/>
                  <a:pt x="1306924" y="2485583"/>
                  <a:pt x="1306924" y="2521209"/>
                </a:cubicBezTo>
                <a:cubicBezTo>
                  <a:pt x="1340722" y="2566883"/>
                  <a:pt x="1332501" y="2768762"/>
                  <a:pt x="1340722" y="2810783"/>
                </a:cubicBezTo>
                <a:cubicBezTo>
                  <a:pt x="1348944" y="2852803"/>
                  <a:pt x="1336156" y="2890255"/>
                  <a:pt x="1340722" y="2926794"/>
                </a:cubicBezTo>
                <a:cubicBezTo>
                  <a:pt x="1345290" y="2963334"/>
                  <a:pt x="1354425" y="3005354"/>
                  <a:pt x="1354425" y="3023623"/>
                </a:cubicBezTo>
                <a:cubicBezTo>
                  <a:pt x="1365286" y="3005263"/>
                  <a:pt x="1379554" y="2989149"/>
                  <a:pt x="1396445" y="2976123"/>
                </a:cubicBezTo>
                <a:lnTo>
                  <a:pt x="1389137" y="2976123"/>
                </a:lnTo>
                <a:lnTo>
                  <a:pt x="1378176" y="2952372"/>
                </a:lnTo>
                <a:cubicBezTo>
                  <a:pt x="1389849" y="2923433"/>
                  <a:pt x="1393632" y="2891909"/>
                  <a:pt x="1389137" y="2861024"/>
                </a:cubicBezTo>
                <a:cubicBezTo>
                  <a:pt x="1387612" y="2833948"/>
                  <a:pt x="1387612" y="2806800"/>
                  <a:pt x="1389137" y="2779724"/>
                </a:cubicBezTo>
                <a:cubicBezTo>
                  <a:pt x="1394280" y="2737996"/>
                  <a:pt x="1392426" y="2695702"/>
                  <a:pt x="1383656" y="2654577"/>
                </a:cubicBezTo>
                <a:cubicBezTo>
                  <a:pt x="1376531" y="2636600"/>
                  <a:pt x="1371324" y="2617928"/>
                  <a:pt x="1368127" y="2598855"/>
                </a:cubicBezTo>
                <a:cubicBezTo>
                  <a:pt x="1360116" y="2589501"/>
                  <a:pt x="1358006" y="2576457"/>
                  <a:pt x="1362646" y="2565056"/>
                </a:cubicBezTo>
                <a:lnTo>
                  <a:pt x="1362646" y="2537652"/>
                </a:lnTo>
                <a:cubicBezTo>
                  <a:pt x="1362820" y="2505405"/>
                  <a:pt x="1359450" y="2473242"/>
                  <a:pt x="1352598" y="2441736"/>
                </a:cubicBezTo>
                <a:cubicBezTo>
                  <a:pt x="1346258" y="2429349"/>
                  <a:pt x="1344322" y="2415172"/>
                  <a:pt x="1347117" y="2401543"/>
                </a:cubicBezTo>
                <a:cubicBezTo>
                  <a:pt x="1345172" y="2379957"/>
                  <a:pt x="1347656" y="2358189"/>
                  <a:pt x="1354425" y="2337599"/>
                </a:cubicBezTo>
                <a:cubicBezTo>
                  <a:pt x="1351684" y="2315676"/>
                  <a:pt x="1340722" y="2299233"/>
                  <a:pt x="1340722" y="2274569"/>
                </a:cubicBezTo>
                <a:cubicBezTo>
                  <a:pt x="1336302" y="2243584"/>
                  <a:pt x="1329277" y="2213027"/>
                  <a:pt x="1319713" y="2183221"/>
                </a:cubicBezTo>
                <a:close/>
                <a:moveTo>
                  <a:pt x="349596" y="1756624"/>
                </a:moveTo>
                <a:lnTo>
                  <a:pt x="342287" y="1847973"/>
                </a:lnTo>
                <a:lnTo>
                  <a:pt x="328586" y="1946629"/>
                </a:lnTo>
                <a:lnTo>
                  <a:pt x="328586" y="2009659"/>
                </a:lnTo>
                <a:lnTo>
                  <a:pt x="323104" y="2084565"/>
                </a:lnTo>
                <a:lnTo>
                  <a:pt x="289306" y="2157643"/>
                </a:lnTo>
                <a:lnTo>
                  <a:pt x="281085" y="2270002"/>
                </a:lnTo>
                <a:cubicBezTo>
                  <a:pt x="270007" y="2299151"/>
                  <a:pt x="264731" y="2330182"/>
                  <a:pt x="265555" y="2361350"/>
                </a:cubicBezTo>
                <a:cubicBezTo>
                  <a:pt x="268296" y="2376879"/>
                  <a:pt x="266240" y="2386699"/>
                  <a:pt x="263500" y="2396519"/>
                </a:cubicBezTo>
                <a:lnTo>
                  <a:pt x="261079" y="2410327"/>
                </a:lnTo>
                <a:lnTo>
                  <a:pt x="247286" y="2438082"/>
                </a:lnTo>
                <a:lnTo>
                  <a:pt x="257334" y="2431688"/>
                </a:lnTo>
                <a:lnTo>
                  <a:pt x="261079" y="2410327"/>
                </a:lnTo>
                <a:lnTo>
                  <a:pt x="265898" y="2400630"/>
                </a:lnTo>
                <a:cubicBezTo>
                  <a:pt x="270351" y="2392180"/>
                  <a:pt x="272863" y="2387840"/>
                  <a:pt x="272863" y="2387840"/>
                </a:cubicBezTo>
                <a:lnTo>
                  <a:pt x="278344" y="2387840"/>
                </a:lnTo>
                <a:cubicBezTo>
                  <a:pt x="285704" y="2373928"/>
                  <a:pt x="295620" y="2361532"/>
                  <a:pt x="307575" y="2351301"/>
                </a:cubicBezTo>
                <a:cubicBezTo>
                  <a:pt x="334066" y="2327551"/>
                  <a:pt x="320364" y="2334859"/>
                  <a:pt x="315797" y="2282790"/>
                </a:cubicBezTo>
                <a:cubicBezTo>
                  <a:pt x="319883" y="2238897"/>
                  <a:pt x="338162" y="2197526"/>
                  <a:pt x="367865" y="2164951"/>
                </a:cubicBezTo>
                <a:cubicBezTo>
                  <a:pt x="377688" y="2146106"/>
                  <a:pt x="392150" y="2130074"/>
                  <a:pt x="409885" y="2118364"/>
                </a:cubicBezTo>
                <a:cubicBezTo>
                  <a:pt x="440943" y="2094613"/>
                  <a:pt x="417193" y="2055333"/>
                  <a:pt x="417193" y="2055333"/>
                </a:cubicBezTo>
                <a:cubicBezTo>
                  <a:pt x="417193" y="2055333"/>
                  <a:pt x="417193" y="2016054"/>
                  <a:pt x="417193" y="1984996"/>
                </a:cubicBezTo>
                <a:cubicBezTo>
                  <a:pt x="416970" y="1935037"/>
                  <a:pt x="408957" y="1885417"/>
                  <a:pt x="393443" y="1837925"/>
                </a:cubicBezTo>
                <a:cubicBezTo>
                  <a:pt x="379741" y="1809607"/>
                  <a:pt x="355076" y="1765760"/>
                  <a:pt x="349596" y="1756624"/>
                </a:cubicBezTo>
                <a:close/>
                <a:moveTo>
                  <a:pt x="978070" y="0"/>
                </a:moveTo>
                <a:cubicBezTo>
                  <a:pt x="1136103" y="0"/>
                  <a:pt x="1237500" y="428423"/>
                  <a:pt x="1262163" y="547175"/>
                </a:cubicBezTo>
                <a:cubicBezTo>
                  <a:pt x="1270686" y="690465"/>
                  <a:pt x="1270686" y="834136"/>
                  <a:pt x="1262163" y="977425"/>
                </a:cubicBezTo>
                <a:cubicBezTo>
                  <a:pt x="1265817" y="1037715"/>
                  <a:pt x="1400099" y="1037715"/>
                  <a:pt x="1400099" y="1037715"/>
                </a:cubicBezTo>
                <a:cubicBezTo>
                  <a:pt x="1383199" y="1049718"/>
                  <a:pt x="1363249" y="1056688"/>
                  <a:pt x="1342550" y="1057812"/>
                </a:cubicBezTo>
                <a:cubicBezTo>
                  <a:pt x="1387118" y="1071806"/>
                  <a:pt x="1427367" y="1096964"/>
                  <a:pt x="1459475" y="1130890"/>
                </a:cubicBezTo>
                <a:cubicBezTo>
                  <a:pt x="1487337" y="1188293"/>
                  <a:pt x="1504958" y="1250118"/>
                  <a:pt x="1511544" y="1313587"/>
                </a:cubicBezTo>
                <a:cubicBezTo>
                  <a:pt x="1519765" y="1344645"/>
                  <a:pt x="1530727" y="1635131"/>
                  <a:pt x="1540775" y="1716432"/>
                </a:cubicBezTo>
                <a:cubicBezTo>
                  <a:pt x="1550823" y="1797732"/>
                  <a:pt x="1559044" y="2036150"/>
                  <a:pt x="1559044" y="2036150"/>
                </a:cubicBezTo>
                <a:lnTo>
                  <a:pt x="1567266" y="2106489"/>
                </a:lnTo>
                <a:cubicBezTo>
                  <a:pt x="1569870" y="2137044"/>
                  <a:pt x="1568025" y="2167810"/>
                  <a:pt x="1561785" y="2197836"/>
                </a:cubicBezTo>
                <a:cubicBezTo>
                  <a:pt x="1555829" y="2235975"/>
                  <a:pt x="1555829" y="2274797"/>
                  <a:pt x="1561785" y="2312935"/>
                </a:cubicBezTo>
                <a:cubicBezTo>
                  <a:pt x="1561785" y="2312935"/>
                  <a:pt x="1574574" y="2405197"/>
                  <a:pt x="1574574" y="2460006"/>
                </a:cubicBezTo>
                <a:cubicBezTo>
                  <a:pt x="1579004" y="2529210"/>
                  <a:pt x="1573779" y="2598690"/>
                  <a:pt x="1559044" y="2666452"/>
                </a:cubicBezTo>
                <a:cubicBezTo>
                  <a:pt x="1543516" y="2708473"/>
                  <a:pt x="1561785" y="2685635"/>
                  <a:pt x="1564526" y="2732223"/>
                </a:cubicBezTo>
                <a:cubicBezTo>
                  <a:pt x="1567266" y="2778811"/>
                  <a:pt x="1574574" y="2839100"/>
                  <a:pt x="1574574" y="2839100"/>
                </a:cubicBezTo>
                <a:cubicBezTo>
                  <a:pt x="1566015" y="2865345"/>
                  <a:pt x="1561694" y="2892795"/>
                  <a:pt x="1561785" y="2920400"/>
                </a:cubicBezTo>
                <a:cubicBezTo>
                  <a:pt x="1559520" y="2950646"/>
                  <a:pt x="1550467" y="2979996"/>
                  <a:pt x="1535294" y="3006267"/>
                </a:cubicBezTo>
                <a:cubicBezTo>
                  <a:pt x="1530799" y="3007428"/>
                  <a:pt x="1526087" y="3007428"/>
                  <a:pt x="1521592" y="3006267"/>
                </a:cubicBezTo>
                <a:cubicBezTo>
                  <a:pt x="1523419" y="3026364"/>
                  <a:pt x="1550823" y="3178915"/>
                  <a:pt x="1550823" y="3178915"/>
                </a:cubicBezTo>
                <a:cubicBezTo>
                  <a:pt x="1548238" y="3196546"/>
                  <a:pt x="1548860" y="3214486"/>
                  <a:pt x="1552650" y="3231898"/>
                </a:cubicBezTo>
                <a:cubicBezTo>
                  <a:pt x="1544429" y="3280659"/>
                  <a:pt x="1529357" y="3328023"/>
                  <a:pt x="1507890" y="3372573"/>
                </a:cubicBezTo>
                <a:cubicBezTo>
                  <a:pt x="1498755" y="3388102"/>
                  <a:pt x="1478659" y="3397237"/>
                  <a:pt x="1467697" y="3419161"/>
                </a:cubicBezTo>
                <a:cubicBezTo>
                  <a:pt x="1449180" y="3451215"/>
                  <a:pt x="1425046" y="3479688"/>
                  <a:pt x="1396445" y="3503201"/>
                </a:cubicBezTo>
                <a:cubicBezTo>
                  <a:pt x="1395887" y="3511413"/>
                  <a:pt x="1395887" y="3519653"/>
                  <a:pt x="1396445" y="3527865"/>
                </a:cubicBezTo>
                <a:cubicBezTo>
                  <a:pt x="1399048" y="3576554"/>
                  <a:pt x="1399048" y="3625334"/>
                  <a:pt x="1396445" y="3674022"/>
                </a:cubicBezTo>
                <a:cubicBezTo>
                  <a:pt x="1407069" y="3727753"/>
                  <a:pt x="1420798" y="3780827"/>
                  <a:pt x="1437551" y="3832968"/>
                </a:cubicBezTo>
                <a:cubicBezTo>
                  <a:pt x="1454908" y="3876815"/>
                  <a:pt x="1446687" y="4054031"/>
                  <a:pt x="1459475" y="4101532"/>
                </a:cubicBezTo>
                <a:cubicBezTo>
                  <a:pt x="1472264" y="4149032"/>
                  <a:pt x="1478659" y="4226679"/>
                  <a:pt x="1489620" y="4247689"/>
                </a:cubicBezTo>
                <a:cubicBezTo>
                  <a:pt x="1500582" y="4268699"/>
                  <a:pt x="1522506" y="4349999"/>
                  <a:pt x="1544429" y="4414856"/>
                </a:cubicBezTo>
                <a:cubicBezTo>
                  <a:pt x="1553770" y="4442288"/>
                  <a:pt x="1561205" y="4470297"/>
                  <a:pt x="1566699" y="4498682"/>
                </a:cubicBezTo>
                <a:lnTo>
                  <a:pt x="1576653" y="4579401"/>
                </a:lnTo>
                <a:lnTo>
                  <a:pt x="1215442" y="4579401"/>
                </a:lnTo>
                <a:lnTo>
                  <a:pt x="1194566" y="4512598"/>
                </a:lnTo>
                <a:cubicBezTo>
                  <a:pt x="1174204" y="4453103"/>
                  <a:pt x="1158921" y="4391982"/>
                  <a:pt x="1148892" y="4329902"/>
                </a:cubicBezTo>
                <a:cubicBezTo>
                  <a:pt x="1136815" y="4292696"/>
                  <a:pt x="1122163" y="4256376"/>
                  <a:pt x="1105045" y="4221198"/>
                </a:cubicBezTo>
                <a:cubicBezTo>
                  <a:pt x="1084035" y="4180091"/>
                  <a:pt x="1052063" y="4055858"/>
                  <a:pt x="1038361" y="4022973"/>
                </a:cubicBezTo>
                <a:cubicBezTo>
                  <a:pt x="1024658" y="3990087"/>
                  <a:pt x="1013696" y="3924316"/>
                  <a:pt x="1002735" y="3889604"/>
                </a:cubicBezTo>
                <a:cubicBezTo>
                  <a:pt x="983606" y="3828392"/>
                  <a:pt x="961034" y="3768312"/>
                  <a:pt x="935137" y="3709648"/>
                </a:cubicBezTo>
                <a:cubicBezTo>
                  <a:pt x="909560" y="3665801"/>
                  <a:pt x="864799" y="3499547"/>
                  <a:pt x="843789" y="3445652"/>
                </a:cubicBezTo>
                <a:cubicBezTo>
                  <a:pt x="822778" y="3391757"/>
                  <a:pt x="752441" y="3184396"/>
                  <a:pt x="752441" y="3184396"/>
                </a:cubicBezTo>
                <a:cubicBezTo>
                  <a:pt x="752441" y="3184396"/>
                  <a:pt x="728690" y="3275744"/>
                  <a:pt x="728690" y="3330553"/>
                </a:cubicBezTo>
                <a:cubicBezTo>
                  <a:pt x="723933" y="3391354"/>
                  <a:pt x="723933" y="3452439"/>
                  <a:pt x="728690" y="3513250"/>
                </a:cubicBezTo>
                <a:cubicBezTo>
                  <a:pt x="728690" y="3562577"/>
                  <a:pt x="714988" y="3661234"/>
                  <a:pt x="721383" y="3704167"/>
                </a:cubicBezTo>
                <a:cubicBezTo>
                  <a:pt x="725034" y="3810524"/>
                  <a:pt x="721984" y="3917000"/>
                  <a:pt x="712248" y="4022973"/>
                </a:cubicBezTo>
                <a:cubicBezTo>
                  <a:pt x="701286" y="4076868"/>
                  <a:pt x="701286" y="4192880"/>
                  <a:pt x="701286" y="4192880"/>
                </a:cubicBezTo>
                <a:cubicBezTo>
                  <a:pt x="694949" y="4237358"/>
                  <a:pt x="699014" y="4282694"/>
                  <a:pt x="713161" y="4325335"/>
                </a:cubicBezTo>
                <a:cubicBezTo>
                  <a:pt x="726745" y="4381267"/>
                  <a:pt x="728920" y="4439365"/>
                  <a:pt x="719556" y="4496156"/>
                </a:cubicBezTo>
                <a:cubicBezTo>
                  <a:pt x="719556" y="4496156"/>
                  <a:pt x="721154" y="4531554"/>
                  <a:pt x="721953" y="4576200"/>
                </a:cubicBezTo>
                <a:lnTo>
                  <a:pt x="721967" y="4579401"/>
                </a:lnTo>
                <a:lnTo>
                  <a:pt x="368715" y="4579401"/>
                </a:lnTo>
                <a:lnTo>
                  <a:pt x="357360" y="4541716"/>
                </a:lnTo>
                <a:cubicBezTo>
                  <a:pt x="353021" y="4529269"/>
                  <a:pt x="348682" y="4516252"/>
                  <a:pt x="344114" y="4494329"/>
                </a:cubicBezTo>
                <a:cubicBezTo>
                  <a:pt x="337043" y="4459790"/>
                  <a:pt x="334282" y="4424502"/>
                  <a:pt x="335893" y="4389278"/>
                </a:cubicBezTo>
                <a:cubicBezTo>
                  <a:pt x="337210" y="4363682"/>
                  <a:pt x="331860" y="4338187"/>
                  <a:pt x="320364" y="4315286"/>
                </a:cubicBezTo>
                <a:cubicBezTo>
                  <a:pt x="327697" y="4292558"/>
                  <a:pt x="333496" y="4269365"/>
                  <a:pt x="337721" y="4245861"/>
                </a:cubicBezTo>
                <a:cubicBezTo>
                  <a:pt x="344114" y="4215717"/>
                  <a:pt x="359644" y="4195620"/>
                  <a:pt x="344114" y="4169129"/>
                </a:cubicBezTo>
                <a:cubicBezTo>
                  <a:pt x="333958" y="4136984"/>
                  <a:pt x="330232" y="4103148"/>
                  <a:pt x="333153" y="4069559"/>
                </a:cubicBezTo>
                <a:lnTo>
                  <a:pt x="315797" y="3958115"/>
                </a:lnTo>
                <a:cubicBezTo>
                  <a:pt x="308005" y="3932674"/>
                  <a:pt x="304305" y="3906157"/>
                  <a:pt x="304835" y="3879556"/>
                </a:cubicBezTo>
                <a:cubicBezTo>
                  <a:pt x="301988" y="3840047"/>
                  <a:pt x="297110" y="3800722"/>
                  <a:pt x="290219" y="3761716"/>
                </a:cubicBezTo>
                <a:cubicBezTo>
                  <a:pt x="290236" y="3720985"/>
                  <a:pt x="283444" y="3680545"/>
                  <a:pt x="270123" y="3642050"/>
                </a:cubicBezTo>
                <a:cubicBezTo>
                  <a:pt x="254593" y="3615560"/>
                  <a:pt x="259161" y="3579020"/>
                  <a:pt x="237237" y="3530605"/>
                </a:cubicBezTo>
                <a:cubicBezTo>
                  <a:pt x="233668" y="3522448"/>
                  <a:pt x="231210" y="3513843"/>
                  <a:pt x="229930" y="3505028"/>
                </a:cubicBezTo>
                <a:cubicBezTo>
                  <a:pt x="202183" y="3499008"/>
                  <a:pt x="176790" y="3485050"/>
                  <a:pt x="156851" y="3464835"/>
                </a:cubicBezTo>
                <a:cubicBezTo>
                  <a:pt x="143148" y="3449305"/>
                  <a:pt x="120312" y="3421901"/>
                  <a:pt x="107523" y="3404545"/>
                </a:cubicBezTo>
                <a:cubicBezTo>
                  <a:pt x="94734" y="3387189"/>
                  <a:pt x="92907" y="3357958"/>
                  <a:pt x="74638" y="3353390"/>
                </a:cubicBezTo>
                <a:cubicBezTo>
                  <a:pt x="56368" y="3348823"/>
                  <a:pt x="50887" y="3293101"/>
                  <a:pt x="47233" y="3262042"/>
                </a:cubicBezTo>
                <a:cubicBezTo>
                  <a:pt x="43580" y="3230983"/>
                  <a:pt x="28050" y="3121366"/>
                  <a:pt x="28050" y="3105837"/>
                </a:cubicBezTo>
                <a:lnTo>
                  <a:pt x="3386" y="3095789"/>
                </a:lnTo>
                <a:cubicBezTo>
                  <a:pt x="3386" y="3095789"/>
                  <a:pt x="19829" y="3084827"/>
                  <a:pt x="3386" y="3014489"/>
                </a:cubicBezTo>
                <a:cubicBezTo>
                  <a:pt x="-2527" y="2925890"/>
                  <a:pt x="-693" y="2836944"/>
                  <a:pt x="8867" y="2748665"/>
                </a:cubicBezTo>
                <a:cubicBezTo>
                  <a:pt x="8867" y="2680155"/>
                  <a:pt x="21656" y="2550440"/>
                  <a:pt x="21656" y="2539478"/>
                </a:cubicBezTo>
                <a:cubicBezTo>
                  <a:pt x="21656" y="2528516"/>
                  <a:pt x="67329" y="2296492"/>
                  <a:pt x="61849" y="2275482"/>
                </a:cubicBezTo>
                <a:cubicBezTo>
                  <a:pt x="56368" y="2254472"/>
                  <a:pt x="67329" y="2245338"/>
                  <a:pt x="61849" y="2231635"/>
                </a:cubicBezTo>
                <a:cubicBezTo>
                  <a:pt x="56368" y="2217933"/>
                  <a:pt x="71897" y="2210625"/>
                  <a:pt x="61849" y="2184134"/>
                </a:cubicBezTo>
                <a:cubicBezTo>
                  <a:pt x="57266" y="2168002"/>
                  <a:pt x="51776" y="2152144"/>
                  <a:pt x="45406" y="2136633"/>
                </a:cubicBezTo>
                <a:cubicBezTo>
                  <a:pt x="40839" y="2132066"/>
                  <a:pt x="36271" y="2102835"/>
                  <a:pt x="61849" y="2069035"/>
                </a:cubicBezTo>
                <a:cubicBezTo>
                  <a:pt x="87427" y="2035237"/>
                  <a:pt x="61849" y="2027016"/>
                  <a:pt x="56368" y="1984996"/>
                </a:cubicBezTo>
                <a:cubicBezTo>
                  <a:pt x="50887" y="1942976"/>
                  <a:pt x="56368" y="1875378"/>
                  <a:pt x="56368" y="1802299"/>
                </a:cubicBezTo>
                <a:cubicBezTo>
                  <a:pt x="60118" y="1718752"/>
                  <a:pt x="68658" y="1635488"/>
                  <a:pt x="81945" y="1552919"/>
                </a:cubicBezTo>
                <a:cubicBezTo>
                  <a:pt x="78714" y="1499818"/>
                  <a:pt x="85215" y="1446571"/>
                  <a:pt x="101128" y="1395800"/>
                </a:cubicBezTo>
                <a:cubicBezTo>
                  <a:pt x="115831" y="1354282"/>
                  <a:pt x="124745" y="1310947"/>
                  <a:pt x="127620" y="1266999"/>
                </a:cubicBezTo>
                <a:cubicBezTo>
                  <a:pt x="135841" y="1229546"/>
                  <a:pt x="220794" y="1160122"/>
                  <a:pt x="291133" y="1119015"/>
                </a:cubicBezTo>
                <a:cubicBezTo>
                  <a:pt x="271759" y="1125637"/>
                  <a:pt x="251282" y="1128423"/>
                  <a:pt x="230843" y="1127237"/>
                </a:cubicBezTo>
                <a:cubicBezTo>
                  <a:pt x="296613" y="1119015"/>
                  <a:pt x="334066" y="1035888"/>
                  <a:pt x="334066" y="1035888"/>
                </a:cubicBezTo>
                <a:cubicBezTo>
                  <a:pt x="276517" y="1091611"/>
                  <a:pt x="242718" y="1055985"/>
                  <a:pt x="242718" y="1055985"/>
                </a:cubicBezTo>
                <a:cubicBezTo>
                  <a:pt x="285651" y="1075168"/>
                  <a:pt x="317624" y="1022186"/>
                  <a:pt x="355990" y="997521"/>
                </a:cubicBezTo>
                <a:cubicBezTo>
                  <a:pt x="391009" y="974923"/>
                  <a:pt x="421905" y="946504"/>
                  <a:pt x="447338" y="913482"/>
                </a:cubicBezTo>
                <a:cubicBezTo>
                  <a:pt x="479912" y="864939"/>
                  <a:pt x="492961" y="805890"/>
                  <a:pt x="483877" y="748141"/>
                </a:cubicBezTo>
                <a:cubicBezTo>
                  <a:pt x="487735" y="647961"/>
                  <a:pt x="498418" y="548160"/>
                  <a:pt x="515849" y="449433"/>
                </a:cubicBezTo>
                <a:cubicBezTo>
                  <a:pt x="549802" y="315930"/>
                  <a:pt x="612114" y="191305"/>
                  <a:pt x="698546" y="84040"/>
                </a:cubicBezTo>
                <a:cubicBezTo>
                  <a:pt x="729090" y="43605"/>
                  <a:pt x="781390" y="26172"/>
                  <a:pt x="830087" y="40193"/>
                </a:cubicBezTo>
                <a:cubicBezTo>
                  <a:pt x="838308" y="42020"/>
                  <a:pt x="820039" y="0"/>
                  <a:pt x="978070" y="0"/>
                </a:cubicBezTo>
                <a:close/>
              </a:path>
            </a:pathLst>
          </a:custGeom>
          <a:gradFill flip="none" rotWithShape="1">
            <a:gsLst>
              <a:gs pos="32000">
                <a:srgbClr val="ECEEF2">
                  <a:alpha val="47000"/>
                </a:srgbClr>
              </a:gs>
              <a:gs pos="78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E23A1B-B700-45B2-B1C5-DF669B93FC2A}"/>
              </a:ext>
            </a:extLst>
          </p:cNvPr>
          <p:cNvSpPr/>
          <p:nvPr/>
        </p:nvSpPr>
        <p:spPr>
          <a:xfrm flipH="1">
            <a:off x="6940973" y="1179189"/>
            <a:ext cx="1803624" cy="4690476"/>
          </a:xfrm>
          <a:custGeom>
            <a:avLst/>
            <a:gdLst>
              <a:gd name="connsiteX0" fmla="*/ 1322412 w 1803624"/>
              <a:gd name="connsiteY0" fmla="*/ 1607503 h 4690476"/>
              <a:gd name="connsiteX1" fmla="*/ 1356601 w 1803624"/>
              <a:gd name="connsiteY1" fmla="*/ 1642308 h 4690476"/>
              <a:gd name="connsiteX2" fmla="*/ 1322915 w 1803624"/>
              <a:gd name="connsiteY2" fmla="*/ 1677617 h 4690476"/>
              <a:gd name="connsiteX3" fmla="*/ 1130849 w 1803624"/>
              <a:gd name="connsiteY3" fmla="*/ 1677112 h 4690476"/>
              <a:gd name="connsiteX4" fmla="*/ 1130849 w 1803624"/>
              <a:gd name="connsiteY4" fmla="*/ 1683670 h 4690476"/>
              <a:gd name="connsiteX5" fmla="*/ 1051912 w 1803624"/>
              <a:gd name="connsiteY5" fmla="*/ 1682661 h 4690476"/>
              <a:gd name="connsiteX6" fmla="*/ 1029287 w 1803624"/>
              <a:gd name="connsiteY6" fmla="*/ 1661980 h 4690476"/>
              <a:gd name="connsiteX7" fmla="*/ 1043867 w 1803624"/>
              <a:gd name="connsiteY7" fmla="*/ 1619609 h 4690476"/>
              <a:gd name="connsiteX8" fmla="*/ 1067498 w 1803624"/>
              <a:gd name="connsiteY8" fmla="*/ 1614565 h 4690476"/>
              <a:gd name="connsiteX9" fmla="*/ 1322412 w 1803624"/>
              <a:gd name="connsiteY9" fmla="*/ 1607503 h 4690476"/>
              <a:gd name="connsiteX10" fmla="*/ 750742 w 1803624"/>
              <a:gd name="connsiteY10" fmla="*/ 53 h 4690476"/>
              <a:gd name="connsiteX11" fmla="*/ 642643 w 1803624"/>
              <a:gd name="connsiteY11" fmla="*/ 17076 h 4690476"/>
              <a:gd name="connsiteX12" fmla="*/ 516945 w 1803624"/>
              <a:gd name="connsiteY12" fmla="*/ 151252 h 4690476"/>
              <a:gd name="connsiteX13" fmla="*/ 495326 w 1803624"/>
              <a:gd name="connsiteY13" fmla="*/ 378239 h 4690476"/>
              <a:gd name="connsiteX14" fmla="*/ 507393 w 1803624"/>
              <a:gd name="connsiteY14" fmla="*/ 453397 h 4690476"/>
              <a:gd name="connsiteX15" fmla="*/ 490298 w 1803624"/>
              <a:gd name="connsiteY15" fmla="*/ 480131 h 4690476"/>
              <a:gd name="connsiteX16" fmla="*/ 461639 w 1803624"/>
              <a:gd name="connsiteY16" fmla="*/ 525528 h 4690476"/>
              <a:gd name="connsiteX17" fmla="*/ 504376 w 1803624"/>
              <a:gd name="connsiteY17" fmla="*/ 657686 h 4690476"/>
              <a:gd name="connsiteX18" fmla="*/ 521471 w 1803624"/>
              <a:gd name="connsiteY18" fmla="*/ 675340 h 4690476"/>
              <a:gd name="connsiteX19" fmla="*/ 558677 w 1803624"/>
              <a:gd name="connsiteY19" fmla="*/ 729817 h 4690476"/>
              <a:gd name="connsiteX20" fmla="*/ 575269 w 1803624"/>
              <a:gd name="connsiteY20" fmla="*/ 810524 h 4690476"/>
              <a:gd name="connsiteX21" fmla="*/ 550633 w 1803624"/>
              <a:gd name="connsiteY21" fmla="*/ 902328 h 4690476"/>
              <a:gd name="connsiteX22" fmla="*/ 542588 w 1803624"/>
              <a:gd name="connsiteY22" fmla="*/ 958318 h 4690476"/>
              <a:gd name="connsiteX23" fmla="*/ 507896 w 1803624"/>
              <a:gd name="connsiteY23" fmla="*/ 1453151 h 4690476"/>
              <a:gd name="connsiteX24" fmla="*/ 457114 w 1803624"/>
              <a:gd name="connsiteY24" fmla="*/ 1461726 h 4690476"/>
              <a:gd name="connsiteX25" fmla="*/ 439014 w 1803624"/>
              <a:gd name="connsiteY25" fmla="*/ 1433984 h 4690476"/>
              <a:gd name="connsiteX26" fmla="*/ 467169 w 1803624"/>
              <a:gd name="connsiteY26" fmla="*/ 1417338 h 4690476"/>
              <a:gd name="connsiteX27" fmla="*/ 492812 w 1803624"/>
              <a:gd name="connsiteY27" fmla="*/ 1398674 h 4690476"/>
              <a:gd name="connsiteX28" fmla="*/ 511415 w 1803624"/>
              <a:gd name="connsiteY28" fmla="*/ 985053 h 4690476"/>
              <a:gd name="connsiteX29" fmla="*/ 506890 w 1803624"/>
              <a:gd name="connsiteY29" fmla="*/ 981017 h 4690476"/>
              <a:gd name="connsiteX30" fmla="*/ 248457 w 1803624"/>
              <a:gd name="connsiteY30" fmla="*/ 1419860 h 4690476"/>
              <a:gd name="connsiteX31" fmla="*/ 252982 w 1803624"/>
              <a:gd name="connsiteY31" fmla="*/ 1423391 h 4690476"/>
              <a:gd name="connsiteX32" fmla="*/ 292702 w 1803624"/>
              <a:gd name="connsiteY32" fmla="*/ 1447603 h 4690476"/>
              <a:gd name="connsiteX33" fmla="*/ 235888 w 1803624"/>
              <a:gd name="connsiteY33" fmla="*/ 1484929 h 4690476"/>
              <a:gd name="connsiteX34" fmla="*/ 218290 w 1803624"/>
              <a:gd name="connsiteY34" fmla="*/ 1461726 h 4690476"/>
              <a:gd name="connsiteX35" fmla="*/ 222312 w 1803624"/>
              <a:gd name="connsiteY35" fmla="*/ 1288207 h 4690476"/>
              <a:gd name="connsiteX36" fmla="*/ 389237 w 1803624"/>
              <a:gd name="connsiteY36" fmla="*/ 1034990 h 4690476"/>
              <a:gd name="connsiteX37" fmla="*/ 421416 w 1803624"/>
              <a:gd name="connsiteY37" fmla="*/ 994132 h 4690476"/>
              <a:gd name="connsiteX38" fmla="*/ 400299 w 1803624"/>
              <a:gd name="connsiteY38" fmla="*/ 1001194 h 4690476"/>
              <a:gd name="connsiteX39" fmla="*/ 152425 w 1803624"/>
              <a:gd name="connsiteY39" fmla="*/ 1097033 h 4690476"/>
              <a:gd name="connsiteX40" fmla="*/ 30750 w 1803624"/>
              <a:gd name="connsiteY40" fmla="*/ 1254916 h 4690476"/>
              <a:gd name="connsiteX41" fmla="*/ 3600 w 1803624"/>
              <a:gd name="connsiteY41" fmla="*/ 1507629 h 4690476"/>
              <a:gd name="connsiteX42" fmla="*/ 5108 w 1803624"/>
              <a:gd name="connsiteY42" fmla="*/ 1599432 h 4690476"/>
              <a:gd name="connsiteX43" fmla="*/ 1086 w 1803624"/>
              <a:gd name="connsiteY43" fmla="*/ 2070558 h 4690476"/>
              <a:gd name="connsiteX44" fmla="*/ 168011 w 1803624"/>
              <a:gd name="connsiteY44" fmla="*/ 2348996 h 4690476"/>
              <a:gd name="connsiteX45" fmla="*/ 184603 w 1803624"/>
              <a:gd name="connsiteY45" fmla="*/ 2392375 h 4690476"/>
              <a:gd name="connsiteX46" fmla="*/ 85051 w 1803624"/>
              <a:gd name="connsiteY46" fmla="*/ 2954296 h 4690476"/>
              <a:gd name="connsiteX47" fmla="*/ 78012 w 1803624"/>
              <a:gd name="connsiteY47" fmla="*/ 3087462 h 4690476"/>
              <a:gd name="connsiteX48" fmla="*/ 72481 w 1803624"/>
              <a:gd name="connsiteY48" fmla="*/ 3243327 h 4690476"/>
              <a:gd name="connsiteX49" fmla="*/ 85051 w 1803624"/>
              <a:gd name="connsiteY49" fmla="*/ 3733115 h 4690476"/>
              <a:gd name="connsiteX50" fmla="*/ 91084 w 1803624"/>
              <a:gd name="connsiteY50" fmla="*/ 3834503 h 4690476"/>
              <a:gd name="connsiteX51" fmla="*/ 116727 w 1803624"/>
              <a:gd name="connsiteY51" fmla="*/ 3863255 h 4690476"/>
              <a:gd name="connsiteX52" fmla="*/ 138346 w 1803624"/>
              <a:gd name="connsiteY52" fmla="*/ 3867795 h 4690476"/>
              <a:gd name="connsiteX53" fmla="*/ 229854 w 1803624"/>
              <a:gd name="connsiteY53" fmla="*/ 3972714 h 4690476"/>
              <a:gd name="connsiteX54" fmla="*/ 249463 w 1803624"/>
              <a:gd name="connsiteY54" fmla="*/ 4398441 h 4690476"/>
              <a:gd name="connsiteX55" fmla="*/ 254491 w 1803624"/>
              <a:gd name="connsiteY55" fmla="*/ 4600460 h 4690476"/>
              <a:gd name="connsiteX56" fmla="*/ 254715 w 1803624"/>
              <a:gd name="connsiteY56" fmla="*/ 4690476 h 4690476"/>
              <a:gd name="connsiteX57" fmla="*/ 784380 w 1803624"/>
              <a:gd name="connsiteY57" fmla="*/ 4690476 h 4690476"/>
              <a:gd name="connsiteX58" fmla="*/ 821509 w 1803624"/>
              <a:gd name="connsiteY58" fmla="*/ 4519817 h 4690476"/>
              <a:gd name="connsiteX59" fmla="*/ 850294 w 1803624"/>
              <a:gd name="connsiteY59" fmla="*/ 4332867 h 4690476"/>
              <a:gd name="connsiteX60" fmla="*/ 882472 w 1803624"/>
              <a:gd name="connsiteY60" fmla="*/ 3985324 h 4690476"/>
              <a:gd name="connsiteX61" fmla="*/ 878953 w 1803624"/>
              <a:gd name="connsiteY61" fmla="*/ 3926307 h 4690476"/>
              <a:gd name="connsiteX62" fmla="*/ 892528 w 1803624"/>
              <a:gd name="connsiteY62" fmla="*/ 3934378 h 4690476"/>
              <a:gd name="connsiteX63" fmla="*/ 984035 w 1803624"/>
              <a:gd name="connsiteY63" fmla="*/ 4184064 h 4690476"/>
              <a:gd name="connsiteX64" fmla="*/ 1007164 w 1803624"/>
              <a:gd name="connsiteY64" fmla="*/ 4307142 h 4690476"/>
              <a:gd name="connsiteX65" fmla="*/ 1080068 w 1803624"/>
              <a:gd name="connsiteY65" fmla="*/ 4623916 h 4690476"/>
              <a:gd name="connsiteX66" fmla="*/ 1085787 w 1803624"/>
              <a:gd name="connsiteY66" fmla="*/ 4669313 h 4690476"/>
              <a:gd name="connsiteX67" fmla="*/ 1089684 w 1803624"/>
              <a:gd name="connsiteY67" fmla="*/ 4690476 h 4690476"/>
              <a:gd name="connsiteX68" fmla="*/ 1560875 w 1803624"/>
              <a:gd name="connsiteY68" fmla="*/ 4690476 h 4690476"/>
              <a:gd name="connsiteX69" fmla="*/ 1555202 w 1803624"/>
              <a:gd name="connsiteY69" fmla="*/ 4461494 h 4690476"/>
              <a:gd name="connsiteX70" fmla="*/ 1567269 w 1803624"/>
              <a:gd name="connsiteY70" fmla="*/ 4023155 h 4690476"/>
              <a:gd name="connsiteX71" fmla="*/ 1561738 w 1803624"/>
              <a:gd name="connsiteY71" fmla="*/ 3813318 h 4690476"/>
              <a:gd name="connsiteX72" fmla="*/ 1583861 w 1803624"/>
              <a:gd name="connsiteY72" fmla="*/ 3786079 h 4690476"/>
              <a:gd name="connsiteX73" fmla="*/ 1671849 w 1803624"/>
              <a:gd name="connsiteY73" fmla="*/ 3771956 h 4690476"/>
              <a:gd name="connsiteX74" fmla="*/ 1654755 w 1803624"/>
              <a:gd name="connsiteY74" fmla="*/ 3636268 h 4690476"/>
              <a:gd name="connsiteX75" fmla="*/ 1581347 w 1803624"/>
              <a:gd name="connsiteY75" fmla="*/ 3149506 h 4690476"/>
              <a:gd name="connsiteX76" fmla="*/ 1475259 w 1803624"/>
              <a:gd name="connsiteY76" fmla="*/ 2678884 h 4690476"/>
              <a:gd name="connsiteX77" fmla="*/ 1416433 w 1803624"/>
              <a:gd name="connsiteY77" fmla="*/ 2402464 h 4690476"/>
              <a:gd name="connsiteX78" fmla="*/ 1415930 w 1803624"/>
              <a:gd name="connsiteY78" fmla="*/ 2349500 h 4690476"/>
              <a:gd name="connsiteX79" fmla="*/ 1449114 w 1803624"/>
              <a:gd name="connsiteY79" fmla="*/ 2336386 h 4690476"/>
              <a:gd name="connsiteX80" fmla="*/ 1454142 w 1803624"/>
              <a:gd name="connsiteY80" fmla="*/ 2272829 h 4690476"/>
              <a:gd name="connsiteX81" fmla="*/ 1454645 w 1803624"/>
              <a:gd name="connsiteY81" fmla="*/ 2247608 h 4690476"/>
              <a:gd name="connsiteX82" fmla="*/ 1475761 w 1803624"/>
              <a:gd name="connsiteY82" fmla="*/ 2196157 h 4690476"/>
              <a:gd name="connsiteX83" fmla="*/ 1467214 w 1803624"/>
              <a:gd name="connsiteY83" fmla="*/ 2186069 h 4690476"/>
              <a:gd name="connsiteX84" fmla="*/ 1612017 w 1803624"/>
              <a:gd name="connsiteY84" fmla="*/ 2161857 h 4690476"/>
              <a:gd name="connsiteX85" fmla="*/ 1680899 w 1803624"/>
              <a:gd name="connsiteY85" fmla="*/ 2160848 h 4690476"/>
              <a:gd name="connsiteX86" fmla="*/ 1786987 w 1803624"/>
              <a:gd name="connsiteY86" fmla="*/ 2075098 h 4690476"/>
              <a:gd name="connsiteX87" fmla="*/ 1715591 w 1803624"/>
              <a:gd name="connsiteY87" fmla="*/ 1671564 h 4690476"/>
              <a:gd name="connsiteX88" fmla="*/ 1497884 w 1803624"/>
              <a:gd name="connsiteY88" fmla="*/ 1144953 h 4690476"/>
              <a:gd name="connsiteX89" fmla="*/ 1420958 w 1803624"/>
              <a:gd name="connsiteY89" fmla="*/ 1078874 h 4690476"/>
              <a:gd name="connsiteX90" fmla="*/ 1228893 w 1803624"/>
              <a:gd name="connsiteY90" fmla="*/ 1039025 h 4690476"/>
              <a:gd name="connsiteX91" fmla="*/ 1181128 w 1803624"/>
              <a:gd name="connsiteY91" fmla="*/ 1029442 h 4690476"/>
              <a:gd name="connsiteX92" fmla="*/ 1197217 w 1803624"/>
              <a:gd name="connsiteY92" fmla="*/ 1154536 h 4690476"/>
              <a:gd name="connsiteX93" fmla="*/ 948338 w 1803624"/>
              <a:gd name="connsiteY93" fmla="*/ 1599432 h 4690476"/>
              <a:gd name="connsiteX94" fmla="*/ 886997 w 1803624"/>
              <a:gd name="connsiteY94" fmla="*/ 1632723 h 4690476"/>
              <a:gd name="connsiteX95" fmla="*/ 830182 w 1803624"/>
              <a:gd name="connsiteY95" fmla="*/ 1685687 h 4690476"/>
              <a:gd name="connsiteX96" fmla="*/ 757278 w 1803624"/>
              <a:gd name="connsiteY96" fmla="*/ 1709899 h 4690476"/>
              <a:gd name="connsiteX97" fmla="*/ 726609 w 1803624"/>
              <a:gd name="connsiteY97" fmla="*/ 1637264 h 4690476"/>
              <a:gd name="connsiteX98" fmla="*/ 801021 w 1803624"/>
              <a:gd name="connsiteY98" fmla="*/ 1602963 h 4690476"/>
              <a:gd name="connsiteX99" fmla="*/ 865881 w 1803624"/>
              <a:gd name="connsiteY99" fmla="*/ 1596910 h 4690476"/>
              <a:gd name="connsiteX100" fmla="*/ 1130347 w 1803624"/>
              <a:gd name="connsiteY100" fmla="*/ 1324021 h 4690476"/>
              <a:gd name="connsiteX101" fmla="*/ 1137386 w 1803624"/>
              <a:gd name="connsiteY101" fmla="*/ 1039529 h 4690476"/>
              <a:gd name="connsiteX102" fmla="*/ 1102693 w 1803624"/>
              <a:gd name="connsiteY102" fmla="*/ 1009265 h 4690476"/>
              <a:gd name="connsiteX103" fmla="*/ 1046884 w 1803624"/>
              <a:gd name="connsiteY103" fmla="*/ 954787 h 4690476"/>
              <a:gd name="connsiteX104" fmla="*/ 1005153 w 1803624"/>
              <a:gd name="connsiteY104" fmla="*/ 908381 h 4690476"/>
              <a:gd name="connsiteX105" fmla="*/ 979008 w 1803624"/>
              <a:gd name="connsiteY105" fmla="*/ 849365 h 4690476"/>
              <a:gd name="connsiteX106" fmla="*/ 1014705 w 1803624"/>
              <a:gd name="connsiteY106" fmla="*/ 701570 h 4690476"/>
              <a:gd name="connsiteX107" fmla="*/ 1035319 w 1803624"/>
              <a:gd name="connsiteY107" fmla="*/ 683915 h 4690476"/>
              <a:gd name="connsiteX108" fmla="*/ 1083587 w 1803624"/>
              <a:gd name="connsiteY108" fmla="*/ 633474 h 4690476"/>
              <a:gd name="connsiteX109" fmla="*/ 1102191 w 1803624"/>
              <a:gd name="connsiteY109" fmla="*/ 510901 h 4690476"/>
              <a:gd name="connsiteX110" fmla="*/ 1091632 w 1803624"/>
              <a:gd name="connsiteY110" fmla="*/ 481140 h 4690476"/>
              <a:gd name="connsiteX111" fmla="*/ 1070515 w 1803624"/>
              <a:gd name="connsiteY111" fmla="*/ 436752 h 4690476"/>
              <a:gd name="connsiteX112" fmla="*/ 1071521 w 1803624"/>
              <a:gd name="connsiteY112" fmla="*/ 283913 h 4690476"/>
              <a:gd name="connsiteX113" fmla="*/ 925209 w 1803624"/>
              <a:gd name="connsiteY113" fmla="*/ 46333 h 4690476"/>
              <a:gd name="connsiteX114" fmla="*/ 870908 w 1803624"/>
              <a:gd name="connsiteY114" fmla="*/ 17076 h 4690476"/>
              <a:gd name="connsiteX115" fmla="*/ 750742 w 1803624"/>
              <a:gd name="connsiteY115" fmla="*/ 53 h 469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803624" h="4690476">
                <a:moveTo>
                  <a:pt x="1322412" y="1607503"/>
                </a:moveTo>
                <a:cubicBezTo>
                  <a:pt x="1349562" y="1606494"/>
                  <a:pt x="1356601" y="1616582"/>
                  <a:pt x="1356601" y="1642308"/>
                </a:cubicBezTo>
                <a:cubicBezTo>
                  <a:pt x="1357104" y="1668033"/>
                  <a:pt x="1349562" y="1678122"/>
                  <a:pt x="1322915" y="1677617"/>
                </a:cubicBezTo>
                <a:cubicBezTo>
                  <a:pt x="1259060" y="1676104"/>
                  <a:pt x="1194704" y="1677112"/>
                  <a:pt x="1130849" y="1677112"/>
                </a:cubicBezTo>
                <a:cubicBezTo>
                  <a:pt x="1130849" y="1679635"/>
                  <a:pt x="1130849" y="1681652"/>
                  <a:pt x="1130849" y="1683670"/>
                </a:cubicBezTo>
                <a:cubicBezTo>
                  <a:pt x="1104201" y="1683670"/>
                  <a:pt x="1078056" y="1685183"/>
                  <a:pt x="1051912" y="1682661"/>
                </a:cubicBezTo>
                <a:cubicBezTo>
                  <a:pt x="1043364" y="1681652"/>
                  <a:pt x="1029287" y="1669042"/>
                  <a:pt x="1029287" y="1661980"/>
                </a:cubicBezTo>
                <a:cubicBezTo>
                  <a:pt x="1029789" y="1647352"/>
                  <a:pt x="1036326" y="1632219"/>
                  <a:pt x="1043867" y="1619609"/>
                </a:cubicBezTo>
                <a:cubicBezTo>
                  <a:pt x="1046381" y="1614565"/>
                  <a:pt x="1059454" y="1614565"/>
                  <a:pt x="1067498" y="1614565"/>
                </a:cubicBezTo>
                <a:cubicBezTo>
                  <a:pt x="1152469" y="1612042"/>
                  <a:pt x="1237441" y="1611034"/>
                  <a:pt x="1322412" y="1607503"/>
                </a:cubicBezTo>
                <a:close/>
                <a:moveTo>
                  <a:pt x="750742" y="53"/>
                </a:moveTo>
                <a:cubicBezTo>
                  <a:pt x="713410" y="683"/>
                  <a:pt x="678090" y="6988"/>
                  <a:pt x="642643" y="17076"/>
                </a:cubicBezTo>
                <a:cubicBezTo>
                  <a:pt x="588844" y="50368"/>
                  <a:pt x="544096" y="91730"/>
                  <a:pt x="516945" y="151252"/>
                </a:cubicBezTo>
                <a:cubicBezTo>
                  <a:pt x="484265" y="224896"/>
                  <a:pt x="479740" y="300054"/>
                  <a:pt x="495326" y="378239"/>
                </a:cubicBezTo>
                <a:cubicBezTo>
                  <a:pt x="500354" y="402955"/>
                  <a:pt x="502365" y="428681"/>
                  <a:pt x="507393" y="453397"/>
                </a:cubicBezTo>
                <a:cubicBezTo>
                  <a:pt x="510410" y="469034"/>
                  <a:pt x="506890" y="476600"/>
                  <a:pt x="490298" y="480131"/>
                </a:cubicBezTo>
                <a:cubicBezTo>
                  <a:pt x="466667" y="485175"/>
                  <a:pt x="455605" y="503334"/>
                  <a:pt x="461639" y="525528"/>
                </a:cubicBezTo>
                <a:cubicBezTo>
                  <a:pt x="473706" y="570421"/>
                  <a:pt x="489292" y="613802"/>
                  <a:pt x="504376" y="657686"/>
                </a:cubicBezTo>
                <a:cubicBezTo>
                  <a:pt x="506890" y="664747"/>
                  <a:pt x="514935" y="674332"/>
                  <a:pt x="521471" y="675340"/>
                </a:cubicBezTo>
                <a:cubicBezTo>
                  <a:pt x="552644" y="681394"/>
                  <a:pt x="554655" y="705605"/>
                  <a:pt x="558677" y="729817"/>
                </a:cubicBezTo>
                <a:cubicBezTo>
                  <a:pt x="563202" y="756552"/>
                  <a:pt x="566722" y="784295"/>
                  <a:pt x="575269" y="810524"/>
                </a:cubicBezTo>
                <a:cubicBezTo>
                  <a:pt x="587336" y="847851"/>
                  <a:pt x="578286" y="877612"/>
                  <a:pt x="550633" y="902328"/>
                </a:cubicBezTo>
                <a:cubicBezTo>
                  <a:pt x="531527" y="919478"/>
                  <a:pt x="534041" y="936124"/>
                  <a:pt x="542588" y="958318"/>
                </a:cubicBezTo>
                <a:cubicBezTo>
                  <a:pt x="608956" y="1128811"/>
                  <a:pt x="601917" y="1293755"/>
                  <a:pt x="507896" y="1453151"/>
                </a:cubicBezTo>
                <a:cubicBezTo>
                  <a:pt x="492309" y="1479381"/>
                  <a:pt x="476220" y="1477363"/>
                  <a:pt x="457114" y="1461726"/>
                </a:cubicBezTo>
                <a:cubicBezTo>
                  <a:pt x="449070" y="1455169"/>
                  <a:pt x="445047" y="1443567"/>
                  <a:pt x="439014" y="1433984"/>
                </a:cubicBezTo>
                <a:cubicBezTo>
                  <a:pt x="448567" y="1428435"/>
                  <a:pt x="458119" y="1423391"/>
                  <a:pt x="467169" y="1417338"/>
                </a:cubicBezTo>
                <a:cubicBezTo>
                  <a:pt x="476220" y="1411285"/>
                  <a:pt x="488790" y="1407249"/>
                  <a:pt x="492812" y="1398674"/>
                </a:cubicBezTo>
                <a:cubicBezTo>
                  <a:pt x="559682" y="1263491"/>
                  <a:pt x="561694" y="1125280"/>
                  <a:pt x="511415" y="985053"/>
                </a:cubicBezTo>
                <a:cubicBezTo>
                  <a:pt x="510912" y="983539"/>
                  <a:pt x="508398" y="982530"/>
                  <a:pt x="506890" y="981017"/>
                </a:cubicBezTo>
                <a:cubicBezTo>
                  <a:pt x="377673" y="1051131"/>
                  <a:pt x="232368" y="1297791"/>
                  <a:pt x="248457" y="1419860"/>
                </a:cubicBezTo>
                <a:cubicBezTo>
                  <a:pt x="249965" y="1420869"/>
                  <a:pt x="251474" y="1422886"/>
                  <a:pt x="252982" y="1423391"/>
                </a:cubicBezTo>
                <a:cubicBezTo>
                  <a:pt x="270077" y="1426922"/>
                  <a:pt x="300747" y="1421878"/>
                  <a:pt x="292702" y="1447603"/>
                </a:cubicBezTo>
                <a:cubicBezTo>
                  <a:pt x="287172" y="1464753"/>
                  <a:pt x="256502" y="1474336"/>
                  <a:pt x="235888" y="1484929"/>
                </a:cubicBezTo>
                <a:cubicBezTo>
                  <a:pt x="234379" y="1485434"/>
                  <a:pt x="222312" y="1470806"/>
                  <a:pt x="218290" y="1461726"/>
                </a:cubicBezTo>
                <a:cubicBezTo>
                  <a:pt x="193151" y="1403718"/>
                  <a:pt x="201195" y="1345206"/>
                  <a:pt x="222312" y="1288207"/>
                </a:cubicBezTo>
                <a:cubicBezTo>
                  <a:pt x="258010" y="1190350"/>
                  <a:pt x="320859" y="1111157"/>
                  <a:pt x="389237" y="1034990"/>
                </a:cubicBezTo>
                <a:cubicBezTo>
                  <a:pt x="400802" y="1022884"/>
                  <a:pt x="412366" y="1010778"/>
                  <a:pt x="421416" y="994132"/>
                </a:cubicBezTo>
                <a:cubicBezTo>
                  <a:pt x="414377" y="996654"/>
                  <a:pt x="407338" y="998672"/>
                  <a:pt x="400299" y="1001194"/>
                </a:cubicBezTo>
                <a:cubicBezTo>
                  <a:pt x="317842" y="1033477"/>
                  <a:pt x="235888" y="1067273"/>
                  <a:pt x="152425" y="1097033"/>
                </a:cubicBezTo>
                <a:cubicBezTo>
                  <a:pt x="69465" y="1126289"/>
                  <a:pt x="38292" y="1166138"/>
                  <a:pt x="30750" y="1254916"/>
                </a:cubicBezTo>
                <a:cubicBezTo>
                  <a:pt x="23209" y="1339153"/>
                  <a:pt x="11142" y="1423391"/>
                  <a:pt x="3600" y="1507629"/>
                </a:cubicBezTo>
                <a:cubicBezTo>
                  <a:pt x="1086" y="1537893"/>
                  <a:pt x="5611" y="1568663"/>
                  <a:pt x="5108" y="1599432"/>
                </a:cubicBezTo>
                <a:cubicBezTo>
                  <a:pt x="3600" y="1756306"/>
                  <a:pt x="-2434" y="1913684"/>
                  <a:pt x="1086" y="2070558"/>
                </a:cubicBezTo>
                <a:cubicBezTo>
                  <a:pt x="3600" y="2192122"/>
                  <a:pt x="50862" y="2294014"/>
                  <a:pt x="168011" y="2348996"/>
                </a:cubicBezTo>
                <a:cubicBezTo>
                  <a:pt x="189129" y="2359084"/>
                  <a:pt x="190134" y="2371694"/>
                  <a:pt x="184603" y="2392375"/>
                </a:cubicBezTo>
                <a:cubicBezTo>
                  <a:pt x="136336" y="2577497"/>
                  <a:pt x="105163" y="2765643"/>
                  <a:pt x="85051" y="2954296"/>
                </a:cubicBezTo>
                <a:cubicBezTo>
                  <a:pt x="80023" y="2998181"/>
                  <a:pt x="80023" y="3043073"/>
                  <a:pt x="78012" y="3087462"/>
                </a:cubicBezTo>
                <a:cubicBezTo>
                  <a:pt x="76001" y="3139417"/>
                  <a:pt x="71476" y="3191372"/>
                  <a:pt x="72481" y="3243327"/>
                </a:cubicBezTo>
                <a:cubicBezTo>
                  <a:pt x="75498" y="3406253"/>
                  <a:pt x="80527" y="3569685"/>
                  <a:pt x="85051" y="3733115"/>
                </a:cubicBezTo>
                <a:cubicBezTo>
                  <a:pt x="86057" y="3766912"/>
                  <a:pt x="90079" y="3800707"/>
                  <a:pt x="91084" y="3834503"/>
                </a:cubicBezTo>
                <a:cubicBezTo>
                  <a:pt x="91587" y="3852663"/>
                  <a:pt x="97621" y="3862751"/>
                  <a:pt x="116727" y="3863255"/>
                </a:cubicBezTo>
                <a:cubicBezTo>
                  <a:pt x="123766" y="3863255"/>
                  <a:pt x="131308" y="3866282"/>
                  <a:pt x="138346" y="3867795"/>
                </a:cubicBezTo>
                <a:cubicBezTo>
                  <a:pt x="224324" y="3884440"/>
                  <a:pt x="225329" y="3884440"/>
                  <a:pt x="229854" y="3972714"/>
                </a:cubicBezTo>
                <a:cubicBezTo>
                  <a:pt x="237396" y="4114455"/>
                  <a:pt x="244938" y="4256701"/>
                  <a:pt x="249463" y="4398441"/>
                </a:cubicBezTo>
                <a:cubicBezTo>
                  <a:pt x="251474" y="4465781"/>
                  <a:pt x="253359" y="4533121"/>
                  <a:pt x="254491" y="4600460"/>
                </a:cubicBezTo>
                <a:lnTo>
                  <a:pt x="254715" y="4690476"/>
                </a:lnTo>
                <a:lnTo>
                  <a:pt x="784380" y="4690476"/>
                </a:lnTo>
                <a:lnTo>
                  <a:pt x="821509" y="4519817"/>
                </a:lnTo>
                <a:cubicBezTo>
                  <a:pt x="832445" y="4457711"/>
                  <a:pt x="841495" y="4395163"/>
                  <a:pt x="850294" y="4332867"/>
                </a:cubicBezTo>
                <a:cubicBezTo>
                  <a:pt x="865881" y="4217860"/>
                  <a:pt x="872919" y="4101339"/>
                  <a:pt x="882472" y="3985324"/>
                </a:cubicBezTo>
                <a:cubicBezTo>
                  <a:pt x="884483" y="3967165"/>
                  <a:pt x="880461" y="3948501"/>
                  <a:pt x="878953" y="3926307"/>
                </a:cubicBezTo>
                <a:cubicBezTo>
                  <a:pt x="885992" y="3930343"/>
                  <a:pt x="890517" y="3931351"/>
                  <a:pt x="892528" y="3934378"/>
                </a:cubicBezTo>
                <a:cubicBezTo>
                  <a:pt x="940796" y="4011050"/>
                  <a:pt x="985544" y="4087720"/>
                  <a:pt x="984035" y="4184064"/>
                </a:cubicBezTo>
                <a:cubicBezTo>
                  <a:pt x="983533" y="4224922"/>
                  <a:pt x="990069" y="4270320"/>
                  <a:pt x="1007164" y="4307142"/>
                </a:cubicBezTo>
                <a:cubicBezTo>
                  <a:pt x="1054425" y="4408026"/>
                  <a:pt x="1074034" y="4513953"/>
                  <a:pt x="1080068" y="4623916"/>
                </a:cubicBezTo>
                <a:cubicBezTo>
                  <a:pt x="1080822" y="4639048"/>
                  <a:pt x="1083084" y="4654181"/>
                  <a:pt x="1085787" y="4669313"/>
                </a:cubicBezTo>
                <a:lnTo>
                  <a:pt x="1089684" y="4690476"/>
                </a:lnTo>
                <a:lnTo>
                  <a:pt x="1560875" y="4690476"/>
                </a:lnTo>
                <a:lnTo>
                  <a:pt x="1555202" y="4461494"/>
                </a:lnTo>
                <a:cubicBezTo>
                  <a:pt x="1557213" y="4315213"/>
                  <a:pt x="1564755" y="4169436"/>
                  <a:pt x="1567269" y="4023155"/>
                </a:cubicBezTo>
                <a:cubicBezTo>
                  <a:pt x="1568777" y="3953041"/>
                  <a:pt x="1564252" y="3883432"/>
                  <a:pt x="1561738" y="3813318"/>
                </a:cubicBezTo>
                <a:cubicBezTo>
                  <a:pt x="1560733" y="3796168"/>
                  <a:pt x="1566767" y="3788097"/>
                  <a:pt x="1583861" y="3786079"/>
                </a:cubicBezTo>
                <a:cubicBezTo>
                  <a:pt x="1612017" y="3782549"/>
                  <a:pt x="1639671" y="3777000"/>
                  <a:pt x="1671849" y="3771956"/>
                </a:cubicBezTo>
                <a:cubicBezTo>
                  <a:pt x="1666318" y="3725549"/>
                  <a:pt x="1661290" y="3680657"/>
                  <a:pt x="1654755" y="3636268"/>
                </a:cubicBezTo>
                <a:cubicBezTo>
                  <a:pt x="1630117" y="3473845"/>
                  <a:pt x="1603972" y="3311927"/>
                  <a:pt x="1581347" y="3149506"/>
                </a:cubicBezTo>
                <a:cubicBezTo>
                  <a:pt x="1558722" y="2989605"/>
                  <a:pt x="1519001" y="2833740"/>
                  <a:pt x="1475259" y="2678884"/>
                </a:cubicBezTo>
                <a:cubicBezTo>
                  <a:pt x="1450120" y="2588593"/>
                  <a:pt x="1435036" y="2494772"/>
                  <a:pt x="1416433" y="2402464"/>
                </a:cubicBezTo>
                <a:cubicBezTo>
                  <a:pt x="1412913" y="2385313"/>
                  <a:pt x="1415930" y="2366650"/>
                  <a:pt x="1415930" y="2349500"/>
                </a:cubicBezTo>
                <a:cubicBezTo>
                  <a:pt x="1428500" y="2344961"/>
                  <a:pt x="1447606" y="2342943"/>
                  <a:pt x="1449114" y="2336386"/>
                </a:cubicBezTo>
                <a:cubicBezTo>
                  <a:pt x="1454142" y="2316209"/>
                  <a:pt x="1453136" y="2294014"/>
                  <a:pt x="1454142" y="2272829"/>
                </a:cubicBezTo>
                <a:cubicBezTo>
                  <a:pt x="1454645" y="2264254"/>
                  <a:pt x="1452131" y="2255174"/>
                  <a:pt x="1454645" y="2247608"/>
                </a:cubicBezTo>
                <a:cubicBezTo>
                  <a:pt x="1460678" y="2229954"/>
                  <a:pt x="1468722" y="2213307"/>
                  <a:pt x="1475761" y="2196157"/>
                </a:cubicBezTo>
                <a:cubicBezTo>
                  <a:pt x="1472745" y="2193130"/>
                  <a:pt x="1470231" y="2189600"/>
                  <a:pt x="1467214" y="2186069"/>
                </a:cubicBezTo>
                <a:cubicBezTo>
                  <a:pt x="1515481" y="2177998"/>
                  <a:pt x="1563749" y="2168414"/>
                  <a:pt x="1612017" y="2161857"/>
                </a:cubicBezTo>
                <a:cubicBezTo>
                  <a:pt x="1634642" y="2158830"/>
                  <a:pt x="1657771" y="2161353"/>
                  <a:pt x="1680899" y="2160848"/>
                </a:cubicBezTo>
                <a:cubicBezTo>
                  <a:pt x="1728161" y="2160343"/>
                  <a:pt x="1775423" y="2123521"/>
                  <a:pt x="1786987" y="2075098"/>
                </a:cubicBezTo>
                <a:cubicBezTo>
                  <a:pt x="1821680" y="1930330"/>
                  <a:pt x="1804082" y="1788084"/>
                  <a:pt x="1715591" y="1671564"/>
                </a:cubicBezTo>
                <a:cubicBezTo>
                  <a:pt x="1595425" y="1513177"/>
                  <a:pt x="1549671" y="1329065"/>
                  <a:pt x="1497884" y="1144953"/>
                </a:cubicBezTo>
                <a:cubicBezTo>
                  <a:pt x="1485818" y="1102582"/>
                  <a:pt x="1456655" y="1086945"/>
                  <a:pt x="1420958" y="1078874"/>
                </a:cubicBezTo>
                <a:cubicBezTo>
                  <a:pt x="1357104" y="1064246"/>
                  <a:pt x="1292747" y="1052140"/>
                  <a:pt x="1228893" y="1039025"/>
                </a:cubicBezTo>
                <a:cubicBezTo>
                  <a:pt x="1213306" y="1035998"/>
                  <a:pt x="1198223" y="1032972"/>
                  <a:pt x="1181128" y="1029442"/>
                </a:cubicBezTo>
                <a:cubicBezTo>
                  <a:pt x="1186659" y="1073325"/>
                  <a:pt x="1196212" y="1113679"/>
                  <a:pt x="1197217" y="1154536"/>
                </a:cubicBezTo>
                <a:cubicBezTo>
                  <a:pt x="1202748" y="1352268"/>
                  <a:pt x="1114258" y="1498044"/>
                  <a:pt x="948338" y="1599432"/>
                </a:cubicBezTo>
                <a:cubicBezTo>
                  <a:pt x="928226" y="1611538"/>
                  <a:pt x="908114" y="1622636"/>
                  <a:pt x="886997" y="1632723"/>
                </a:cubicBezTo>
                <a:cubicBezTo>
                  <a:pt x="862361" y="1644829"/>
                  <a:pt x="839736" y="1653910"/>
                  <a:pt x="830182" y="1685687"/>
                </a:cubicBezTo>
                <a:cubicBezTo>
                  <a:pt x="821635" y="1713430"/>
                  <a:pt x="782920" y="1722510"/>
                  <a:pt x="757278" y="1709899"/>
                </a:cubicBezTo>
                <a:cubicBezTo>
                  <a:pt x="730631" y="1696785"/>
                  <a:pt x="717055" y="1663998"/>
                  <a:pt x="726609" y="1637264"/>
                </a:cubicBezTo>
                <a:cubicBezTo>
                  <a:pt x="737669" y="1606998"/>
                  <a:pt x="770853" y="1588335"/>
                  <a:pt x="801021" y="1602963"/>
                </a:cubicBezTo>
                <a:cubicBezTo>
                  <a:pt x="826663" y="1615069"/>
                  <a:pt x="844763" y="1607503"/>
                  <a:pt x="865881" y="1596910"/>
                </a:cubicBezTo>
                <a:cubicBezTo>
                  <a:pt x="986047" y="1537389"/>
                  <a:pt x="1083587" y="1455673"/>
                  <a:pt x="1130347" y="1324021"/>
                </a:cubicBezTo>
                <a:cubicBezTo>
                  <a:pt x="1163530" y="1230199"/>
                  <a:pt x="1162525" y="1134865"/>
                  <a:pt x="1137386" y="1039529"/>
                </a:cubicBezTo>
                <a:cubicBezTo>
                  <a:pt x="1133866" y="1026919"/>
                  <a:pt x="1116268" y="1014309"/>
                  <a:pt x="1102693" y="1009265"/>
                </a:cubicBezTo>
                <a:cubicBezTo>
                  <a:pt x="1074537" y="999176"/>
                  <a:pt x="1051912" y="991610"/>
                  <a:pt x="1046884" y="954787"/>
                </a:cubicBezTo>
                <a:cubicBezTo>
                  <a:pt x="1044370" y="937637"/>
                  <a:pt x="1023253" y="917460"/>
                  <a:pt x="1005153" y="908381"/>
                </a:cubicBezTo>
                <a:cubicBezTo>
                  <a:pt x="976996" y="894258"/>
                  <a:pt x="971969" y="876603"/>
                  <a:pt x="979008" y="849365"/>
                </a:cubicBezTo>
                <a:cubicBezTo>
                  <a:pt x="991075" y="800436"/>
                  <a:pt x="1001633" y="750498"/>
                  <a:pt x="1014705" y="701570"/>
                </a:cubicBezTo>
                <a:cubicBezTo>
                  <a:pt x="1016717" y="694004"/>
                  <a:pt x="1027275" y="685428"/>
                  <a:pt x="1035319" y="683915"/>
                </a:cubicBezTo>
                <a:cubicBezTo>
                  <a:pt x="1064984" y="678871"/>
                  <a:pt x="1079565" y="662730"/>
                  <a:pt x="1083587" y="633474"/>
                </a:cubicBezTo>
                <a:cubicBezTo>
                  <a:pt x="1089118" y="592616"/>
                  <a:pt x="1097162" y="551758"/>
                  <a:pt x="1102191" y="510901"/>
                </a:cubicBezTo>
                <a:cubicBezTo>
                  <a:pt x="1103699" y="501316"/>
                  <a:pt x="1098671" y="484166"/>
                  <a:pt x="1091632" y="481140"/>
                </a:cubicBezTo>
                <a:cubicBezTo>
                  <a:pt x="1070012" y="471556"/>
                  <a:pt x="1070515" y="455415"/>
                  <a:pt x="1070515" y="436752"/>
                </a:cubicBezTo>
                <a:cubicBezTo>
                  <a:pt x="1071018" y="385805"/>
                  <a:pt x="1069509" y="334859"/>
                  <a:pt x="1071521" y="283913"/>
                </a:cubicBezTo>
                <a:cubicBezTo>
                  <a:pt x="1075543" y="171428"/>
                  <a:pt x="1017722" y="98288"/>
                  <a:pt x="925209" y="46333"/>
                </a:cubicBezTo>
                <a:cubicBezTo>
                  <a:pt x="907109" y="36244"/>
                  <a:pt x="889008" y="26660"/>
                  <a:pt x="870908" y="17076"/>
                </a:cubicBezTo>
                <a:cubicBezTo>
                  <a:pt x="827417" y="4466"/>
                  <a:pt x="788074" y="-578"/>
                  <a:pt x="750742" y="53"/>
                </a:cubicBezTo>
                <a:close/>
              </a:path>
            </a:pathLst>
          </a:custGeom>
          <a:gradFill flip="none" rotWithShape="1">
            <a:gsLst>
              <a:gs pos="49000">
                <a:srgbClr val="ECEEF2">
                  <a:alpha val="47000"/>
                </a:srgbClr>
              </a:gs>
              <a:gs pos="85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D963C-D60B-A244-B1FC-4244FBDF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an Opportunity to Enhance Communication Between Patients With PsA and HCPs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2F91E3-8144-472E-AF0C-C6B7B1DA9F98}"/>
              </a:ext>
            </a:extLst>
          </p:cNvPr>
          <p:cNvSpPr/>
          <p:nvPr/>
        </p:nvSpPr>
        <p:spPr>
          <a:xfrm>
            <a:off x="495300" y="5341527"/>
            <a:ext cx="10981911" cy="4206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*COVID-19 restrictions may have partially impacted a patient’s ability to have an HCP visit from March 2 to June 3, 2020;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N = 1,256 patients with PsA in UPLIFT; </a:t>
            </a:r>
            <a:r>
              <a:rPr lang="en-US" sz="800" baseline="30000" dirty="0">
                <a:solidFill>
                  <a:srgbClr val="404040"/>
                </a:solidFill>
              </a:rPr>
              <a:t>‡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N = 712 patients with PsA in MAPP.</a:t>
            </a:r>
            <a:endParaRPr lang="en-US" sz="800" dirty="0">
              <a:solidFill>
                <a:srgbClr val="404040"/>
              </a:solidFill>
            </a:endParaRPr>
          </a:p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HCP = healthcare provider; MAPP =</a:t>
            </a:r>
            <a:r>
              <a:rPr lang="en-US" sz="800" dirty="0">
                <a:solidFill>
                  <a:srgbClr val="404040"/>
                </a:solidFill>
              </a:rPr>
              <a:t> Multinational Assessment of Psoriasis and Psoriatic Arthritis; 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PsA = psoriatic arthritis; </a:t>
            </a:r>
            <a:r>
              <a:rPr lang="en-US" sz="800" dirty="0">
                <a:solidFill>
                  <a:srgbClr val="404040"/>
                </a:solidFill>
              </a:rPr>
              <a:t>UPLIFT = Understanding Psoriatic Disease Leveraging Insights for Treatment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1. </a:t>
            </a:r>
            <a:r>
              <a:rPr lang="en-US" sz="800" dirty="0" err="1">
                <a:solidFill>
                  <a:srgbClr val="404040"/>
                </a:solidFill>
                <a:cs typeface="Arial" panose="020B0604020202020204" pitchFamily="34" charset="0"/>
              </a:rPr>
              <a:t>Lebwohl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 M, et al. Poster presented at: World Psoriasis &amp; Psoriatic Arthritis Conference 2021; June 30-July 3, 2021; virtual. Oral abstract O5; 2. Kavanaugh A, et al. </a:t>
            </a:r>
            <a:r>
              <a:rPr lang="en-US" sz="800" i="1" dirty="0" err="1">
                <a:solidFill>
                  <a:srgbClr val="404040"/>
                </a:solidFill>
                <a:cs typeface="Arial" panose="020B0604020202020204" pitchFamily="34" charset="0"/>
              </a:rPr>
              <a:t>Rheumatol</a:t>
            </a:r>
            <a:r>
              <a:rPr lang="en-US" sz="800" i="1" dirty="0">
                <a:solidFill>
                  <a:srgbClr val="404040"/>
                </a:solidFill>
                <a:cs typeface="Arial" panose="020B0604020202020204" pitchFamily="34" charset="0"/>
              </a:rPr>
              <a:t> </a:t>
            </a:r>
            <a:r>
              <a:rPr lang="en-US" sz="800" i="1" dirty="0" err="1">
                <a:solidFill>
                  <a:srgbClr val="404040"/>
                </a:solidFill>
                <a:cs typeface="Arial" panose="020B0604020202020204" pitchFamily="34" charset="0"/>
              </a:rPr>
              <a:t>Ther</a:t>
            </a:r>
            <a:r>
              <a:rPr lang="en-US" sz="800" i="1" dirty="0">
                <a:solidFill>
                  <a:srgbClr val="404040"/>
                </a:solidFill>
                <a:cs typeface="Arial" panose="020B0604020202020204" pitchFamily="34" charset="0"/>
              </a:rPr>
              <a:t>. 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2016;3:91-102.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A0E9B4-96D5-49E0-9361-BF95232E85DA}"/>
              </a:ext>
            </a:extLst>
          </p:cNvPr>
          <p:cNvGrpSpPr/>
          <p:nvPr/>
        </p:nvGrpSpPr>
        <p:grpSpPr>
          <a:xfrm>
            <a:off x="3046081" y="1266116"/>
            <a:ext cx="4536239" cy="3882783"/>
            <a:chOff x="3046081" y="1266116"/>
            <a:chExt cx="4536239" cy="388278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AF15D28-FFF8-406B-B356-AB5C5D0B12B2}"/>
                </a:ext>
              </a:extLst>
            </p:cNvPr>
            <p:cNvGraphicFramePr/>
            <p:nvPr/>
          </p:nvGraphicFramePr>
          <p:xfrm>
            <a:off x="3046081" y="1266116"/>
            <a:ext cx="4536239" cy="3882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BBEC0B-12A6-46AD-B3BF-E3AB860D3B53}"/>
                </a:ext>
              </a:extLst>
            </p:cNvPr>
            <p:cNvSpPr txBox="1"/>
            <p:nvPr/>
          </p:nvSpPr>
          <p:spPr>
            <a:xfrm>
              <a:off x="5582878" y="3605174"/>
              <a:ext cx="1085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did </a:t>
              </a:r>
              <a:r>
                <a:rPr lang="en-US">
                  <a:solidFill>
                    <a:schemeClr val="bg1"/>
                  </a:solidFill>
                </a:rPr>
                <a:t>NOT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822BD9-D68C-4C42-98DB-2ABAB4E258A6}"/>
                </a:ext>
              </a:extLst>
            </p:cNvPr>
            <p:cNvSpPr txBox="1"/>
            <p:nvPr/>
          </p:nvSpPr>
          <p:spPr>
            <a:xfrm>
              <a:off x="3978156" y="3605174"/>
              <a:ext cx="1478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saw an HCP in the past year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98AF95-7CDD-4234-8731-2E3CD8E0D4FB}"/>
              </a:ext>
            </a:extLst>
          </p:cNvPr>
          <p:cNvGrpSpPr/>
          <p:nvPr/>
        </p:nvGrpSpPr>
        <p:grpSpPr>
          <a:xfrm flipH="1" flipV="1">
            <a:off x="6734090" y="1670012"/>
            <a:ext cx="3570562" cy="1921065"/>
            <a:chOff x="2615003" y="722484"/>
            <a:chExt cx="3352249" cy="180360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864A8D-CAF5-415C-B350-E78E81EE5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9989" y="1613397"/>
              <a:ext cx="1597263" cy="0"/>
            </a:xfrm>
            <a:prstGeom prst="line">
              <a:avLst/>
            </a:prstGeom>
            <a:ln w="12700">
              <a:solidFill>
                <a:schemeClr val="tx2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90441C5-EEB3-47CD-BF7B-DBE4D0534880}"/>
                </a:ext>
              </a:extLst>
            </p:cNvPr>
            <p:cNvSpPr>
              <a:spLocks/>
            </p:cNvSpPr>
            <p:nvPr/>
          </p:nvSpPr>
          <p:spPr>
            <a:xfrm flipV="1">
              <a:off x="2615003" y="722484"/>
              <a:ext cx="1803624" cy="18036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2400" b="1" dirty="0">
                  <a:solidFill>
                    <a:schemeClr val="accent1"/>
                  </a:solidFill>
                </a:rPr>
                <a:t>HALF</a:t>
              </a:r>
              <a:endParaRPr lang="en-GB" sz="1100" b="1" dirty="0">
                <a:solidFill>
                  <a:schemeClr val="accent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the patients with </a:t>
              </a:r>
              <a:b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PsA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had not seen </a:t>
              </a:r>
              <a:b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 HCP in the</a:t>
              </a:r>
              <a:b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past year </a:t>
              </a:r>
              <a:r>
                <a:rPr lang="en-GB" sz="1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</a:t>
              </a:r>
              <a:r>
                <a:rPr lang="en-GB" sz="1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,†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B4D135F-4232-4E7E-97B2-FA0E6956B92B}"/>
              </a:ext>
            </a:extLst>
          </p:cNvPr>
          <p:cNvSpPr/>
          <p:nvPr/>
        </p:nvSpPr>
        <p:spPr>
          <a:xfrm>
            <a:off x="2779545" y="1166832"/>
            <a:ext cx="5267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Percentage of Patients With PsA Who 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Reported Seeing an HCP in the Past Year 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1,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*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endParaRPr lang="en-US" sz="1600" b="1" baseline="30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F2A110-C26F-474F-A1B0-F0AC7C9A9CD1}"/>
              </a:ext>
            </a:extLst>
          </p:cNvPr>
          <p:cNvSpPr/>
          <p:nvPr/>
        </p:nvSpPr>
        <p:spPr>
          <a:xfrm>
            <a:off x="7307719" y="3828307"/>
            <a:ext cx="4370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was </a:t>
            </a:r>
            <a:r>
              <a:rPr lang="en-US" sz="1400" b="1" dirty="0">
                <a:solidFill>
                  <a:schemeClr val="accent1"/>
                </a:solidFill>
              </a:rPr>
              <a:t>higher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 the proportion in </a:t>
            </a:r>
            <a:r>
              <a:rPr lang="en-US" sz="1400" b="1" dirty="0">
                <a:solidFill>
                  <a:schemeClr val="accent1"/>
                </a:solidFill>
              </a:rPr>
              <a:t>MAPP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b="1" dirty="0">
                <a:solidFill>
                  <a:schemeClr val="accent1"/>
                </a:solidFill>
              </a:rPr>
              <a:t>17%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 not seen an HCP in the past year)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1,2,‡</a:t>
            </a:r>
            <a:endParaRPr lang="en-US" sz="1400" b="1" baseline="30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31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3EA8-6969-A942-B708-C6E441B7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UPLIFT Evolved From MAPP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B0F19-F680-43FA-97EE-14B5C02E72FB}"/>
              </a:ext>
            </a:extLst>
          </p:cNvPr>
          <p:cNvSpPr/>
          <p:nvPr/>
        </p:nvSpPr>
        <p:spPr>
          <a:xfrm>
            <a:off x="495300" y="5367174"/>
            <a:ext cx="11228389" cy="39498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Derms = dermatologists; HCP = healthcare provider;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MAPP = Multinational Assessment of Psoriasis and Psoriatic Arthritis; </a:t>
            </a:r>
            <a:r>
              <a:rPr lang="en-US" sz="800" dirty="0">
                <a:solidFill>
                  <a:srgbClr val="404040"/>
                </a:solidFill>
              </a:rPr>
              <a:t>PsA = psoriatic arthritis; PsO = psoriasis; Rheums = rheumatologists; UPLIFT = Understanding Psoriatic Disease Leveraging Insights for Treatment. </a:t>
            </a:r>
          </a:p>
          <a:p>
            <a:pPr>
              <a:spcAft>
                <a:spcPts val="150"/>
              </a:spcAft>
            </a:pP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M, et al. Presented at: 2021 Winter Clinical Dermatology Conference–Hawaii®; January 16-January 24, 2021; virtual. 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F8EFE4A-0460-4BE8-B0C4-FA50DC3259EA}"/>
              </a:ext>
            </a:extLst>
          </p:cNvPr>
          <p:cNvSpPr/>
          <p:nvPr/>
        </p:nvSpPr>
        <p:spPr>
          <a:xfrm flipH="1">
            <a:off x="1849345" y="4867346"/>
            <a:ext cx="8848907" cy="45411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Both studies included adult patients (≥ 18 years of age) who reported diagnosis with </a:t>
            </a:r>
            <a:r>
              <a:rPr lang="en-GB" sz="12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PsO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and/or </a:t>
            </a:r>
            <a:r>
              <a:rPr lang="en-GB" sz="12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PsA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by an HCP</a:t>
            </a:r>
          </a:p>
        </p:txBody>
      </p:sp>
      <p:sp>
        <p:nvSpPr>
          <p:cNvPr id="47" name="Rectangle 46">
            <a:hlinkClick r:id="rId3" action="ppaction://hlinksldjump"/>
            <a:extLst>
              <a:ext uri="{FF2B5EF4-FFF2-40B4-BE49-F238E27FC236}">
                <a16:creationId xmlns:a16="http://schemas.microsoft.com/office/drawing/2014/main" id="{A3464EF9-BC46-4E96-A34A-27D7FCCA01AA}"/>
              </a:ext>
            </a:extLst>
          </p:cNvPr>
          <p:cNvSpPr/>
          <p:nvPr/>
        </p:nvSpPr>
        <p:spPr>
          <a:xfrm>
            <a:off x="3426311" y="5978191"/>
            <a:ext cx="1441524" cy="36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hlinkClick r:id="rId4" action="ppaction://hlinksldjump"/>
            <a:extLst>
              <a:ext uri="{FF2B5EF4-FFF2-40B4-BE49-F238E27FC236}">
                <a16:creationId xmlns:a16="http://schemas.microsoft.com/office/drawing/2014/main" id="{49A6A149-D073-4A9D-AF31-D80FCC29221B}"/>
              </a:ext>
            </a:extLst>
          </p:cNvPr>
          <p:cNvSpPr/>
          <p:nvPr/>
        </p:nvSpPr>
        <p:spPr>
          <a:xfrm>
            <a:off x="5040838" y="6037965"/>
            <a:ext cx="1509274" cy="323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5" action="ppaction://hlinksldjump"/>
            <a:extLst>
              <a:ext uri="{FF2B5EF4-FFF2-40B4-BE49-F238E27FC236}">
                <a16:creationId xmlns:a16="http://schemas.microsoft.com/office/drawing/2014/main" id="{EEAB2B50-899E-40E8-AE03-8EAF6D6D8634}"/>
              </a:ext>
            </a:extLst>
          </p:cNvPr>
          <p:cNvSpPr/>
          <p:nvPr/>
        </p:nvSpPr>
        <p:spPr>
          <a:xfrm>
            <a:off x="6700666" y="5940538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6" action="ppaction://hlinksldjump"/>
            <a:extLst>
              <a:ext uri="{FF2B5EF4-FFF2-40B4-BE49-F238E27FC236}">
                <a16:creationId xmlns:a16="http://schemas.microsoft.com/office/drawing/2014/main" id="{12A10C5B-BA80-4892-9842-9E48552A3F06}"/>
              </a:ext>
            </a:extLst>
          </p:cNvPr>
          <p:cNvSpPr/>
          <p:nvPr/>
        </p:nvSpPr>
        <p:spPr>
          <a:xfrm>
            <a:off x="10100918" y="5940538"/>
            <a:ext cx="1501204" cy="420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Click r:id="" action="ppaction://noaction"/>
            <a:extLst>
              <a:ext uri="{FF2B5EF4-FFF2-40B4-BE49-F238E27FC236}">
                <a16:creationId xmlns:a16="http://schemas.microsoft.com/office/drawing/2014/main" id="{8ADB5B7C-69F0-4226-940C-8F49DE1CF2CD}"/>
              </a:ext>
            </a:extLst>
          </p:cNvPr>
          <p:cNvSpPr/>
          <p:nvPr/>
        </p:nvSpPr>
        <p:spPr>
          <a:xfrm>
            <a:off x="8398968" y="6037965"/>
            <a:ext cx="1509274" cy="323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A78EB7-7CE1-49B6-AF7B-07C90C1C0F0E}"/>
              </a:ext>
            </a:extLst>
          </p:cNvPr>
          <p:cNvGrpSpPr/>
          <p:nvPr/>
        </p:nvGrpSpPr>
        <p:grpSpPr>
          <a:xfrm>
            <a:off x="1234572" y="2067032"/>
            <a:ext cx="3877038" cy="2646074"/>
            <a:chOff x="511255" y="2397477"/>
            <a:chExt cx="4505260" cy="30748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9AE4C75-9117-4269-90BC-84D8B5A9BC6F}"/>
                </a:ext>
              </a:extLst>
            </p:cNvPr>
            <p:cNvGrpSpPr/>
            <p:nvPr/>
          </p:nvGrpSpPr>
          <p:grpSpPr>
            <a:xfrm>
              <a:off x="511255" y="2397477"/>
              <a:ext cx="1663379" cy="1663379"/>
              <a:chOff x="390328" y="1652992"/>
              <a:chExt cx="1663379" cy="1663379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76BBEF8-21E7-4346-A5BF-CF7771B75B71}"/>
                  </a:ext>
                </a:extLst>
              </p:cNvPr>
              <p:cNvSpPr/>
              <p:nvPr/>
            </p:nvSpPr>
            <p:spPr>
              <a:xfrm>
                <a:off x="390328" y="1652992"/>
                <a:ext cx="1663379" cy="166337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B12F189-15FE-49FD-AAB4-64A1BDFBB53E}"/>
                  </a:ext>
                </a:extLst>
              </p:cNvPr>
              <p:cNvSpPr/>
              <p:nvPr/>
            </p:nvSpPr>
            <p:spPr>
              <a:xfrm>
                <a:off x="426804" y="2220193"/>
                <a:ext cx="1610384" cy="67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Telephone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survey 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733D105-9F42-4560-BC9D-E004424F3A46}"/>
                </a:ext>
              </a:extLst>
            </p:cNvPr>
            <p:cNvGrpSpPr/>
            <p:nvPr/>
          </p:nvGrpSpPr>
          <p:grpSpPr>
            <a:xfrm>
              <a:off x="975122" y="3978503"/>
              <a:ext cx="1648607" cy="1418896"/>
              <a:chOff x="2013220" y="3288312"/>
              <a:chExt cx="1648607" cy="141889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43852E3-2700-4E45-AD8B-CCB792B48C75}"/>
                  </a:ext>
                </a:extLst>
              </p:cNvPr>
              <p:cNvSpPr/>
              <p:nvPr/>
            </p:nvSpPr>
            <p:spPr>
              <a:xfrm>
                <a:off x="2113683" y="3288312"/>
                <a:ext cx="1418896" cy="14188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BC97B5-FC1C-4491-821C-2AC9C2BAB4A2}"/>
                  </a:ext>
                </a:extLst>
              </p:cNvPr>
              <p:cNvSpPr/>
              <p:nvPr/>
            </p:nvSpPr>
            <p:spPr>
              <a:xfrm>
                <a:off x="2013220" y="3702871"/>
                <a:ext cx="1648607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to August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2012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6EAF0E1-1C3C-4DDE-95BC-345150C75554}"/>
                </a:ext>
              </a:extLst>
            </p:cNvPr>
            <p:cNvGrpSpPr/>
            <p:nvPr/>
          </p:nvGrpSpPr>
          <p:grpSpPr>
            <a:xfrm>
              <a:off x="2143188" y="2697832"/>
              <a:ext cx="1663379" cy="1663379"/>
              <a:chOff x="2565153" y="2926699"/>
              <a:chExt cx="1663379" cy="166337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C5C81DE-C8EB-436A-BE5C-13667A951942}"/>
                  </a:ext>
                </a:extLst>
              </p:cNvPr>
              <p:cNvSpPr/>
              <p:nvPr/>
            </p:nvSpPr>
            <p:spPr>
              <a:xfrm>
                <a:off x="2565153" y="2926699"/>
                <a:ext cx="1663379" cy="166337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E72644-1F4C-41B6-9EF8-34D62E400B10}"/>
                  </a:ext>
                </a:extLst>
              </p:cNvPr>
              <p:cNvSpPr/>
              <p:nvPr/>
            </p:nvSpPr>
            <p:spPr>
              <a:xfrm>
                <a:off x="2756959" y="3422872"/>
                <a:ext cx="1302434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4,207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Participants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5ED6732-CEB7-4B32-8905-73DAF8710DFC}"/>
                </a:ext>
              </a:extLst>
            </p:cNvPr>
            <p:cNvGrpSpPr/>
            <p:nvPr/>
          </p:nvGrpSpPr>
          <p:grpSpPr>
            <a:xfrm>
              <a:off x="3763294" y="2576224"/>
              <a:ext cx="1253221" cy="1271326"/>
              <a:chOff x="2803046" y="3227165"/>
              <a:chExt cx="1253221" cy="1271326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6A01DA-D5EE-473B-9FC8-F6210BEF9630}"/>
                  </a:ext>
                </a:extLst>
              </p:cNvPr>
              <p:cNvSpPr/>
              <p:nvPr/>
            </p:nvSpPr>
            <p:spPr>
              <a:xfrm>
                <a:off x="2803046" y="3227165"/>
                <a:ext cx="1253221" cy="1271326"/>
              </a:xfrm>
              <a:prstGeom prst="ellipse">
                <a:avLst/>
              </a:prstGeom>
              <a:solidFill>
                <a:srgbClr val="269DE3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65D2107-E8A2-459C-8773-C35538893F8F}"/>
                  </a:ext>
                </a:extLst>
              </p:cNvPr>
              <p:cNvSpPr/>
              <p:nvPr/>
            </p:nvSpPr>
            <p:spPr>
              <a:xfrm>
                <a:off x="2958614" y="3532650"/>
                <a:ext cx="967139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3,426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Patients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AFBC825-1A70-466F-A81F-0E9206ED8812}"/>
                </a:ext>
              </a:extLst>
            </p:cNvPr>
            <p:cNvGrpSpPr/>
            <p:nvPr/>
          </p:nvGrpSpPr>
          <p:grpSpPr>
            <a:xfrm>
              <a:off x="3517855" y="3810443"/>
              <a:ext cx="1140057" cy="1140057"/>
              <a:chOff x="2833225" y="3317962"/>
              <a:chExt cx="1140057" cy="1140057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579AB62-8943-40E6-A7D3-F88E98198268}"/>
                  </a:ext>
                </a:extLst>
              </p:cNvPr>
              <p:cNvSpPr/>
              <p:nvPr/>
            </p:nvSpPr>
            <p:spPr>
              <a:xfrm>
                <a:off x="2833225" y="3317962"/>
                <a:ext cx="1140057" cy="1140057"/>
              </a:xfrm>
              <a:prstGeom prst="ellipse">
                <a:avLst/>
              </a:prstGeom>
              <a:solidFill>
                <a:srgbClr val="269DE3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52632D4-7180-4368-90B6-FDEA875996CD}"/>
                  </a:ext>
                </a:extLst>
              </p:cNvPr>
              <p:cNvSpPr/>
              <p:nvPr/>
            </p:nvSpPr>
            <p:spPr>
              <a:xfrm>
                <a:off x="2921749" y="3522216"/>
                <a:ext cx="989492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390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Rheums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27EC3B2-AD47-4074-9CAC-BDA24C591EB2}"/>
                </a:ext>
              </a:extLst>
            </p:cNvPr>
            <p:cNvGrpSpPr/>
            <p:nvPr/>
          </p:nvGrpSpPr>
          <p:grpSpPr>
            <a:xfrm>
              <a:off x="2469764" y="4306438"/>
              <a:ext cx="1165874" cy="1165874"/>
              <a:chOff x="2760761" y="3210046"/>
              <a:chExt cx="1165874" cy="116587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66161B5-0CE4-46DF-B74C-3CACEE8C970C}"/>
                  </a:ext>
                </a:extLst>
              </p:cNvPr>
              <p:cNvSpPr/>
              <p:nvPr/>
            </p:nvSpPr>
            <p:spPr>
              <a:xfrm>
                <a:off x="2760761" y="3210046"/>
                <a:ext cx="1165874" cy="1165874"/>
              </a:xfrm>
              <a:prstGeom prst="ellipse">
                <a:avLst/>
              </a:prstGeom>
              <a:solidFill>
                <a:srgbClr val="269DE3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BA97E6E-324E-4467-A0A3-7633EB8C2E8A}"/>
                  </a:ext>
                </a:extLst>
              </p:cNvPr>
              <p:cNvSpPr/>
              <p:nvPr/>
            </p:nvSpPr>
            <p:spPr>
              <a:xfrm>
                <a:off x="2932496" y="3411633"/>
                <a:ext cx="827433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Derms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CD1A1A2-F02C-4DA5-91F9-93BA09DAE8C3}"/>
              </a:ext>
            </a:extLst>
          </p:cNvPr>
          <p:cNvGrpSpPr/>
          <p:nvPr/>
        </p:nvGrpSpPr>
        <p:grpSpPr>
          <a:xfrm>
            <a:off x="7122625" y="2117832"/>
            <a:ext cx="3864087" cy="2622709"/>
            <a:chOff x="6651822" y="2461555"/>
            <a:chExt cx="4490210" cy="304768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C6F1951-4EE6-4A35-8384-72146F1073DB}"/>
                </a:ext>
              </a:extLst>
            </p:cNvPr>
            <p:cNvGrpSpPr/>
            <p:nvPr/>
          </p:nvGrpSpPr>
          <p:grpSpPr>
            <a:xfrm>
              <a:off x="6651822" y="2515525"/>
              <a:ext cx="1663379" cy="1663379"/>
              <a:chOff x="695245" y="1771040"/>
              <a:chExt cx="1663379" cy="1663379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C355FF4-131B-48FD-A9FC-3A59F4CDC5AA}"/>
                  </a:ext>
                </a:extLst>
              </p:cNvPr>
              <p:cNvSpPr/>
              <p:nvPr/>
            </p:nvSpPr>
            <p:spPr>
              <a:xfrm>
                <a:off x="695245" y="1771040"/>
                <a:ext cx="1663379" cy="16633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766DB36-71DF-4E96-A928-63B96C787821}"/>
                  </a:ext>
                </a:extLst>
              </p:cNvPr>
              <p:cNvSpPr/>
              <p:nvPr/>
            </p:nvSpPr>
            <p:spPr>
              <a:xfrm>
                <a:off x="936104" y="2284409"/>
                <a:ext cx="1222335" cy="75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Online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survey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6597E83-C95B-4839-B0ED-6754419C6FC9}"/>
                </a:ext>
              </a:extLst>
            </p:cNvPr>
            <p:cNvGrpSpPr/>
            <p:nvPr/>
          </p:nvGrpSpPr>
          <p:grpSpPr>
            <a:xfrm>
              <a:off x="7336080" y="3955909"/>
              <a:ext cx="1589296" cy="1418896"/>
              <a:chOff x="2112712" y="3340320"/>
              <a:chExt cx="1589296" cy="1418896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C84C98F-5436-48A0-9488-8710B18EF59B}"/>
                  </a:ext>
                </a:extLst>
              </p:cNvPr>
              <p:cNvSpPr/>
              <p:nvPr/>
            </p:nvSpPr>
            <p:spPr>
              <a:xfrm>
                <a:off x="2168286" y="3340320"/>
                <a:ext cx="1418896" cy="1418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4676AEC-0FA0-414A-9045-9A62E0105EA4}"/>
                  </a:ext>
                </a:extLst>
              </p:cNvPr>
              <p:cNvSpPr/>
              <p:nvPr/>
            </p:nvSpPr>
            <p:spPr>
              <a:xfrm>
                <a:off x="2112712" y="3756510"/>
                <a:ext cx="1589296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March to June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2C79A9F-B104-4822-8DB6-9A993D2DB0A4}"/>
                </a:ext>
              </a:extLst>
            </p:cNvPr>
            <p:cNvGrpSpPr/>
            <p:nvPr/>
          </p:nvGrpSpPr>
          <p:grpSpPr>
            <a:xfrm>
              <a:off x="8302148" y="2707445"/>
              <a:ext cx="1663379" cy="1663379"/>
              <a:chOff x="2495558" y="2969796"/>
              <a:chExt cx="1663379" cy="1663379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8842CE4B-0285-4A53-A9EE-79E27CDE16E0}"/>
                  </a:ext>
                </a:extLst>
              </p:cNvPr>
              <p:cNvSpPr/>
              <p:nvPr/>
            </p:nvSpPr>
            <p:spPr>
              <a:xfrm>
                <a:off x="2495558" y="2969796"/>
                <a:ext cx="1663379" cy="16633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FEC91-9692-4F83-90BF-F28657A7D15A}"/>
                  </a:ext>
                </a:extLst>
              </p:cNvPr>
              <p:cNvSpPr/>
              <p:nvPr/>
            </p:nvSpPr>
            <p:spPr>
              <a:xfrm>
                <a:off x="2676029" y="3385986"/>
                <a:ext cx="1302434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4,729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Participants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E413D07-D7A3-4823-9DDE-DC2B30454EDE}"/>
                </a:ext>
              </a:extLst>
            </p:cNvPr>
            <p:cNvGrpSpPr/>
            <p:nvPr/>
          </p:nvGrpSpPr>
          <p:grpSpPr>
            <a:xfrm>
              <a:off x="9888811" y="2461555"/>
              <a:ext cx="1253221" cy="1271326"/>
              <a:chOff x="2700323" y="3146025"/>
              <a:chExt cx="1253221" cy="1271326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649BD9F-6A27-49D4-9F7D-0307CB529CF1}"/>
                  </a:ext>
                </a:extLst>
              </p:cNvPr>
              <p:cNvSpPr/>
              <p:nvPr/>
            </p:nvSpPr>
            <p:spPr>
              <a:xfrm>
                <a:off x="2700323" y="3146025"/>
                <a:ext cx="1253221" cy="1271326"/>
              </a:xfrm>
              <a:prstGeom prst="ellipse">
                <a:avLst/>
              </a:prstGeom>
              <a:solidFill>
                <a:schemeClr val="accent2"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4C3F616-B49C-48E1-8462-E28728E49CFF}"/>
                  </a:ext>
                </a:extLst>
              </p:cNvPr>
              <p:cNvSpPr/>
              <p:nvPr/>
            </p:nvSpPr>
            <p:spPr>
              <a:xfrm>
                <a:off x="2834427" y="3365551"/>
                <a:ext cx="967138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3,806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B70C22E-C82A-4DB6-9FFF-DD6F19465786}"/>
                </a:ext>
              </a:extLst>
            </p:cNvPr>
            <p:cNvGrpSpPr/>
            <p:nvPr/>
          </p:nvGrpSpPr>
          <p:grpSpPr>
            <a:xfrm>
              <a:off x="9747146" y="3715658"/>
              <a:ext cx="1140057" cy="1140057"/>
              <a:chOff x="2776983" y="3273091"/>
              <a:chExt cx="1140057" cy="114005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D926E40-3400-4C5F-8A61-FEE695EE64BA}"/>
                  </a:ext>
                </a:extLst>
              </p:cNvPr>
              <p:cNvSpPr/>
              <p:nvPr/>
            </p:nvSpPr>
            <p:spPr>
              <a:xfrm>
                <a:off x="2776983" y="3273091"/>
                <a:ext cx="1140057" cy="1140057"/>
              </a:xfrm>
              <a:prstGeom prst="ellipse">
                <a:avLst/>
              </a:prstGeom>
              <a:solidFill>
                <a:schemeClr val="accent2"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1AC34FA-121A-4265-88AE-7EAFB9CC6CE8}"/>
                  </a:ext>
                </a:extLst>
              </p:cNvPr>
              <p:cNvSpPr/>
              <p:nvPr/>
            </p:nvSpPr>
            <p:spPr>
              <a:xfrm>
                <a:off x="2885116" y="3432391"/>
                <a:ext cx="989491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450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Rheums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8DE89EB-3AFB-4F6A-AB7A-2B9B4BB9884C}"/>
                </a:ext>
              </a:extLst>
            </p:cNvPr>
            <p:cNvGrpSpPr/>
            <p:nvPr/>
          </p:nvGrpSpPr>
          <p:grpSpPr>
            <a:xfrm>
              <a:off x="8776145" y="4343364"/>
              <a:ext cx="1165874" cy="1165874"/>
              <a:chOff x="2695403" y="3268044"/>
              <a:chExt cx="1165874" cy="1165874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BBA7C4B-953F-4C60-AC5A-2C5342188EA0}"/>
                  </a:ext>
                </a:extLst>
              </p:cNvPr>
              <p:cNvSpPr/>
              <p:nvPr/>
            </p:nvSpPr>
            <p:spPr>
              <a:xfrm>
                <a:off x="2695403" y="3268044"/>
                <a:ext cx="1165874" cy="1165874"/>
              </a:xfrm>
              <a:prstGeom prst="ellipse">
                <a:avLst/>
              </a:prstGeom>
              <a:solidFill>
                <a:schemeClr val="accent2">
                  <a:alpha val="4902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BD3B046-2946-4C7D-8865-3B14B2AB8835}"/>
                  </a:ext>
                </a:extLst>
              </p:cNvPr>
              <p:cNvSpPr/>
              <p:nvPr/>
            </p:nvSpPr>
            <p:spPr>
              <a:xfrm>
                <a:off x="2852728" y="3419318"/>
                <a:ext cx="827433" cy="71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473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Derms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A059A753-46A2-4CC9-8FF4-D8C608CC1D8A}"/>
              </a:ext>
            </a:extLst>
          </p:cNvPr>
          <p:cNvSpPr/>
          <p:nvPr/>
        </p:nvSpPr>
        <p:spPr>
          <a:xfrm>
            <a:off x="6273799" y="1166832"/>
            <a:ext cx="5617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UPLIFT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survey aims to better understand how perspectives on treatment-related outcomes have evolved since MAPP, particularly for patients with mild to moderate disease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4100B69-E3EF-4799-807D-DB8E946282B5}"/>
              </a:ext>
            </a:extLst>
          </p:cNvPr>
          <p:cNvSpPr>
            <a:spLocks/>
          </p:cNvSpPr>
          <p:nvPr/>
        </p:nvSpPr>
        <p:spPr>
          <a:xfrm>
            <a:off x="466725" y="1166842"/>
            <a:ext cx="5463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  <a:latin typeface="Arial" panose="020B0604020202020204"/>
              </a:rPr>
              <a:t>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survey provided valuable data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rPr>
              <a:t>on the overall impact of psoriatic disease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rPr>
              <a:t>patients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unmet needs in patients with PsO and/or PsA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5EE2C9E-CC51-4352-A386-46E1D6633EEF}"/>
              </a:ext>
            </a:extLst>
          </p:cNvPr>
          <p:cNvCxnSpPr>
            <a:cxnSpLocks/>
          </p:cNvCxnSpPr>
          <p:nvPr/>
        </p:nvCxnSpPr>
        <p:spPr>
          <a:xfrm>
            <a:off x="6102029" y="1475201"/>
            <a:ext cx="0" cy="2865302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hlinkClick r:id="rId7" action="ppaction://hlinksldjump"/>
            <a:extLst>
              <a:ext uri="{FF2B5EF4-FFF2-40B4-BE49-F238E27FC236}">
                <a16:creationId xmlns:a16="http://schemas.microsoft.com/office/drawing/2014/main" id="{D9CF40CD-40A0-4109-93CF-49496679D481}"/>
              </a:ext>
            </a:extLst>
          </p:cNvPr>
          <p:cNvSpPr/>
          <p:nvPr/>
        </p:nvSpPr>
        <p:spPr>
          <a:xfrm>
            <a:off x="8378345" y="5952492"/>
            <a:ext cx="1567421" cy="394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0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DA90-6175-7D44-B07F-7E59A036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Among the Patients With </a:t>
            </a:r>
            <a:r>
              <a:rPr lang="en-GB" err="1"/>
              <a:t>PsO</a:t>
            </a:r>
            <a:r>
              <a:rPr lang="en-GB"/>
              <a:t> and/or </a:t>
            </a:r>
            <a:r>
              <a:rPr lang="en-GB" err="1"/>
              <a:t>PsA</a:t>
            </a:r>
            <a:r>
              <a:rPr lang="en-GB"/>
              <a:t> Surveyed, the Majority Had </a:t>
            </a:r>
            <a:r>
              <a:rPr lang="en-GB" err="1"/>
              <a:t>PsO</a:t>
            </a:r>
            <a:r>
              <a:rPr lang="en-GB"/>
              <a:t> Only, Mostly With Limited Skin Involvement</a:t>
            </a:r>
            <a:endParaRPr lang="en-US"/>
          </a:p>
        </p:txBody>
      </p:sp>
      <p:graphicFrame>
        <p:nvGraphicFramePr>
          <p:cNvPr id="32" name="Content Placeholder 6">
            <a:extLst>
              <a:ext uri="{FF2B5EF4-FFF2-40B4-BE49-F238E27FC236}">
                <a16:creationId xmlns:a16="http://schemas.microsoft.com/office/drawing/2014/main" id="{50CF0503-B880-443D-86BE-D390FDDC9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610876"/>
              </p:ext>
            </p:extLst>
          </p:nvPr>
        </p:nvGraphicFramePr>
        <p:xfrm>
          <a:off x="6533653" y="2227440"/>
          <a:ext cx="3834811" cy="320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25CEB7EA-3061-4B1E-B233-628121841810}"/>
              </a:ext>
            </a:extLst>
          </p:cNvPr>
          <p:cNvSpPr/>
          <p:nvPr/>
        </p:nvSpPr>
        <p:spPr>
          <a:xfrm>
            <a:off x="495300" y="5218415"/>
            <a:ext cx="10251077" cy="54373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404040"/>
                </a:solidFill>
              </a:rPr>
              <a:t>*Mild skin involvement defined as BSA ≤ 3 palms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BSA = body surface area; MAPP = Multinational Assessment of Psoriasis and Psoriatic Arthritis; PsA = psoriatic arthritis; PsO = psoriasis; </a:t>
            </a:r>
            <a:r>
              <a:rPr lang="en-US" sz="800" dirty="0">
                <a:solidFill>
                  <a:srgbClr val="404040"/>
                </a:solidFill>
              </a:rPr>
              <a:t>UPLIFT = Understanding Psoriatic Disease Leveraging Insights for Treatment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>
              <a:spcAft>
                <a:spcPts val="15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Lebwohl MG, et al. </a:t>
            </a:r>
            <a:r>
              <a:rPr kumimoji="0" lang="da-DK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J Am Acad Dermatol.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2014;70:871-881.e1-30; 2.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M, et al. Presented at: 2021 Winter Clinical Dermatology Conference–Hawaii®; January 16-January 24, 2021; virtual; 3.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0C5FF1-D5D3-4CA1-857A-273ED4A41072}"/>
              </a:ext>
            </a:extLst>
          </p:cNvPr>
          <p:cNvGrpSpPr/>
          <p:nvPr/>
        </p:nvGrpSpPr>
        <p:grpSpPr>
          <a:xfrm>
            <a:off x="139700" y="1847492"/>
            <a:ext cx="6299467" cy="3189231"/>
            <a:chOff x="279400" y="1917164"/>
            <a:chExt cx="6299467" cy="3189231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8962C6BB-C56B-4CA1-A52E-E16ADEC27C2E}"/>
                </a:ext>
              </a:extLst>
            </p:cNvPr>
            <p:cNvGraphicFramePr/>
            <p:nvPr/>
          </p:nvGraphicFramePr>
          <p:xfrm>
            <a:off x="3009606" y="2207236"/>
            <a:ext cx="3422214" cy="2899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C77CC037-FA83-4660-8B4D-79B460C3C076}"/>
                </a:ext>
              </a:extLst>
            </p:cNvPr>
            <p:cNvGraphicFramePr/>
            <p:nvPr/>
          </p:nvGraphicFramePr>
          <p:xfrm>
            <a:off x="279400" y="2207235"/>
            <a:ext cx="3422214" cy="2899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073EC9-7E48-43F7-97C9-065EAEDC9A40}"/>
                </a:ext>
              </a:extLst>
            </p:cNvPr>
            <p:cNvSpPr txBox="1"/>
            <p:nvPr/>
          </p:nvSpPr>
          <p:spPr>
            <a:xfrm>
              <a:off x="452400" y="2705816"/>
              <a:ext cx="961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Both PsO and </a:t>
              </a:r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8BAD4D-1E16-44D9-A9F0-D7C2763D50C0}"/>
                </a:ext>
              </a:extLst>
            </p:cNvPr>
            <p:cNvSpPr txBox="1"/>
            <p:nvPr/>
          </p:nvSpPr>
          <p:spPr>
            <a:xfrm>
              <a:off x="1014190" y="2415469"/>
              <a:ext cx="11530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PsA only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33F9C7-8431-47E2-B883-76F762F22CCC}"/>
                </a:ext>
              </a:extLst>
            </p:cNvPr>
            <p:cNvSpPr txBox="1"/>
            <p:nvPr/>
          </p:nvSpPr>
          <p:spPr>
            <a:xfrm>
              <a:off x="2548581" y="4829395"/>
              <a:ext cx="11530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PsO only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F54482-C284-40A7-BD6C-1571419F2EF8}"/>
                </a:ext>
              </a:extLst>
            </p:cNvPr>
            <p:cNvSpPr txBox="1"/>
            <p:nvPr/>
          </p:nvSpPr>
          <p:spPr>
            <a:xfrm>
              <a:off x="3142370" y="2762585"/>
              <a:ext cx="102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Both PsO and </a:t>
              </a:r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2F4F02-300D-4239-B840-E42DCA0162E0}"/>
                </a:ext>
              </a:extLst>
            </p:cNvPr>
            <p:cNvSpPr txBox="1"/>
            <p:nvPr/>
          </p:nvSpPr>
          <p:spPr>
            <a:xfrm>
              <a:off x="3744396" y="2415469"/>
              <a:ext cx="11530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PsA only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28F9E9-18D3-4C9C-88A0-95E8FBE7E37D}"/>
                </a:ext>
              </a:extLst>
            </p:cNvPr>
            <p:cNvSpPr txBox="1"/>
            <p:nvPr/>
          </p:nvSpPr>
          <p:spPr>
            <a:xfrm>
              <a:off x="5425834" y="4829395"/>
              <a:ext cx="11530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PsO only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A9231C-175D-4D10-BA41-A7BC4AD6EC5A}"/>
                </a:ext>
              </a:extLst>
            </p:cNvPr>
            <p:cNvSpPr txBox="1"/>
            <p:nvPr/>
          </p:nvSpPr>
          <p:spPr>
            <a:xfrm>
              <a:off x="4144197" y="1917164"/>
              <a:ext cx="1153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UPLIFT </a:t>
              </a:r>
              <a:r>
                <a:rPr lang="en-US" sz="14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2,3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(N = 3,806)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5B4196-E0FF-489B-94F7-AFC4F50330B9}"/>
                </a:ext>
              </a:extLst>
            </p:cNvPr>
            <p:cNvSpPr txBox="1"/>
            <p:nvPr/>
          </p:nvSpPr>
          <p:spPr>
            <a:xfrm>
              <a:off x="1413991" y="1917164"/>
              <a:ext cx="1153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MAPP </a:t>
              </a:r>
              <a:r>
                <a:rPr lang="en-US" sz="14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1,2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(N = 3,426)</a:t>
              </a:r>
            </a:p>
          </p:txBody>
        </p:sp>
      </p:grpSp>
      <p:graphicFrame>
        <p:nvGraphicFramePr>
          <p:cNvPr id="45" name="Content Placeholder 6">
            <a:extLst>
              <a:ext uri="{FF2B5EF4-FFF2-40B4-BE49-F238E27FC236}">
                <a16:creationId xmlns:a16="http://schemas.microsoft.com/office/drawing/2014/main" id="{DC1BC4B0-154D-44CC-9A3B-30D518D46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88659"/>
              </p:ext>
            </p:extLst>
          </p:nvPr>
        </p:nvGraphicFramePr>
        <p:xfrm>
          <a:off x="7888288" y="2216744"/>
          <a:ext cx="3834811" cy="32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E259CDD-8E77-4ED6-A902-009B1F024E65}"/>
              </a:ext>
            </a:extLst>
          </p:cNvPr>
          <p:cNvSpPr txBox="1">
            <a:spLocks/>
          </p:cNvSpPr>
          <p:nvPr/>
        </p:nvSpPr>
        <p:spPr>
          <a:xfrm>
            <a:off x="962348" y="1166832"/>
            <a:ext cx="474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MAPP, Most Surveyed 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 Had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952147-BFD4-40CB-8936-1B14266A1CE0}"/>
              </a:ext>
            </a:extLst>
          </p:cNvPr>
          <p:cNvSpPr txBox="1"/>
          <p:nvPr/>
        </p:nvSpPr>
        <p:spPr>
          <a:xfrm>
            <a:off x="6529260" y="1166832"/>
            <a:ext cx="474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in MAPP, The Majority of Surveyed Patients With PsO Had Mild Skin Involvement </a:t>
            </a:r>
            <a:r>
              <a:rPr lang="en-US" sz="1600" dirty="0">
                <a:solidFill>
                  <a:srgbClr val="404040"/>
                </a:solidFill>
              </a:rPr>
              <a:t>*</a:t>
            </a:r>
            <a:endParaRPr kumimoji="0" lang="en-US" sz="1600" b="1" i="0" u="none" strike="noStrike" kern="1200" cap="none" spc="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7A9939-ABB5-4A31-9A16-4FD9820EE06E}"/>
              </a:ext>
            </a:extLst>
          </p:cNvPr>
          <p:cNvSpPr/>
          <p:nvPr/>
        </p:nvSpPr>
        <p:spPr>
          <a:xfrm>
            <a:off x="10434932" y="3375044"/>
            <a:ext cx="100584" cy="100584"/>
          </a:xfrm>
          <a:prstGeom prst="rect">
            <a:avLst/>
          </a:prstGeom>
          <a:solidFill>
            <a:srgbClr val="009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249B63-BD9F-4338-B7C4-C23A1F385015}"/>
              </a:ext>
            </a:extLst>
          </p:cNvPr>
          <p:cNvSpPr txBox="1"/>
          <p:nvPr/>
        </p:nvSpPr>
        <p:spPr>
          <a:xfrm>
            <a:off x="9010546" y="1847492"/>
            <a:ext cx="115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UPLIFT 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2,3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3,200)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0FA832-B54B-40E9-9810-F64B839A89E7}"/>
              </a:ext>
            </a:extLst>
          </p:cNvPr>
          <p:cNvSpPr txBox="1"/>
          <p:nvPr/>
        </p:nvSpPr>
        <p:spPr>
          <a:xfrm>
            <a:off x="7650407" y="1847492"/>
            <a:ext cx="115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MAPP 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2,549)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D46E92-4B91-4F0F-91AB-8A7797359692}"/>
              </a:ext>
            </a:extLst>
          </p:cNvPr>
          <p:cNvSpPr/>
          <p:nvPr/>
        </p:nvSpPr>
        <p:spPr>
          <a:xfrm rot="16200000">
            <a:off x="6109898" y="3513919"/>
            <a:ext cx="2563415" cy="276999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Patients, %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D611B75-9ABE-45D7-BB8A-F860A3364E10}"/>
              </a:ext>
            </a:extLst>
          </p:cNvPr>
          <p:cNvCxnSpPr>
            <a:cxnSpLocks/>
          </p:cNvCxnSpPr>
          <p:nvPr/>
        </p:nvCxnSpPr>
        <p:spPr>
          <a:xfrm>
            <a:off x="6412449" y="1942393"/>
            <a:ext cx="0" cy="2865302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C15174D-3FB9-4E95-9E6C-8460A1B6A380}"/>
              </a:ext>
            </a:extLst>
          </p:cNvPr>
          <p:cNvSpPr/>
          <p:nvPr/>
        </p:nvSpPr>
        <p:spPr>
          <a:xfrm>
            <a:off x="10434932" y="3108344"/>
            <a:ext cx="100584" cy="100584"/>
          </a:xfrm>
          <a:prstGeom prst="rect">
            <a:avLst/>
          </a:prstGeom>
          <a:solidFill>
            <a:srgbClr val="A8D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21AB7A-D783-496A-AFDC-D1E4ACDCD4B0}"/>
              </a:ext>
            </a:extLst>
          </p:cNvPr>
          <p:cNvSpPr/>
          <p:nvPr/>
        </p:nvSpPr>
        <p:spPr>
          <a:xfrm>
            <a:off x="10434932" y="2851169"/>
            <a:ext cx="100584" cy="10058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FB85-03D0-8B40-844E-A6104F7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6B64B-57B2-48BB-A3CC-E6CCDCB53300}"/>
              </a:ext>
            </a:extLst>
          </p:cNvPr>
          <p:cNvSpPr/>
          <p:nvPr/>
        </p:nvSpPr>
        <p:spPr>
          <a:xfrm>
            <a:off x="495300" y="5515933"/>
            <a:ext cx="10622355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HCP = healthcare provider; MAPP = Multinational Assessment of Psoriasis and Psoriatic Arthritis; PEST = Psoriasis Epidemiology Screening Tool; PsA = psoriatic arthritis; PsO = psoriasis; UPLIFT = Understanding Psoriatic Disease Leveraging Insights for Treatment.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47CCA2E-731D-F044-B133-C967DB508C29}"/>
              </a:ext>
            </a:extLst>
          </p:cNvPr>
          <p:cNvSpPr/>
          <p:nvPr/>
        </p:nvSpPr>
        <p:spPr>
          <a:xfrm>
            <a:off x="2401807" y="1195560"/>
            <a:ext cx="9294893" cy="59436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2288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patients surveyed in UPLIFT had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only; the majority had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limited skin involvement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Among those with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the majority had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oligoarticular involvement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FA54F7-CDE7-344C-8C91-94D0DF98A4FE}"/>
              </a:ext>
            </a:extLst>
          </p:cNvPr>
          <p:cNvSpPr/>
          <p:nvPr/>
        </p:nvSpPr>
        <p:spPr>
          <a:xfrm>
            <a:off x="495300" y="1195560"/>
            <a:ext cx="2387250" cy="5943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2464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Mild to Moderate Patient Population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05F6EF4-F5F7-A943-B349-46C82274768F}"/>
              </a:ext>
            </a:extLst>
          </p:cNvPr>
          <p:cNvSpPr/>
          <p:nvPr/>
        </p:nvSpPr>
        <p:spPr>
          <a:xfrm>
            <a:off x="2401807" y="1904091"/>
            <a:ext cx="9294893" cy="59436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5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Surveyed patients had relatively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disease burden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including </a:t>
            </a:r>
            <a:r>
              <a:rPr lang="en-US" sz="1200" dirty="0">
                <a:solidFill>
                  <a:srgbClr val="404040"/>
                </a:solidFill>
                <a:latin typeface="Arial" panose="020B0604020202020204"/>
              </a:rPr>
              <a:t>high rates of</a:t>
            </a:r>
            <a:r>
              <a:rPr lang="en-US" sz="1200" b="1" dirty="0">
                <a:solidFill>
                  <a:srgbClr val="F3818A"/>
                </a:solidFill>
                <a:latin typeface="Arial" panose="020B0604020202020204"/>
              </a:rPr>
              <a:t> special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involvement,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 symptoms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such as itch,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manifestations of PsA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as well as a </a:t>
            </a:r>
            <a:r>
              <a:rPr lang="en-US" sz="1200" b="1" dirty="0">
                <a:solidFill>
                  <a:srgbClr val="F3818A"/>
                </a:solidFill>
                <a:latin typeface="Arial" panose="020B0604020202020204"/>
              </a:rPr>
              <a:t>substantial impact on patients’ lives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38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81F527-FC39-CB4E-B44C-CFC376336446}"/>
              </a:ext>
            </a:extLst>
          </p:cNvPr>
          <p:cNvSpPr/>
          <p:nvPr/>
        </p:nvSpPr>
        <p:spPr>
          <a:xfrm>
            <a:off x="495300" y="1904091"/>
            <a:ext cx="2387250" cy="5943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2464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Disease Burden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D9CFD4C-33F6-3041-97DD-FD50F27E6BAC}"/>
              </a:ext>
            </a:extLst>
          </p:cNvPr>
          <p:cNvSpPr/>
          <p:nvPr/>
        </p:nvSpPr>
        <p:spPr>
          <a:xfrm>
            <a:off x="2401807" y="2612622"/>
            <a:ext cx="9294893" cy="59436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5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Survey results uncovered </a:t>
            </a:r>
            <a:r>
              <a:rPr lang="en-US" sz="1200" b="1" dirty="0">
                <a:solidFill>
                  <a:srgbClr val="FFC000">
                    <a:lumMod val="75000"/>
                  </a:srgbClr>
                </a:solidFill>
                <a:latin typeface="Arial" panose="020B0604020202020204"/>
              </a:rPr>
              <a:t>potential undiagnosed PsA </a:t>
            </a:r>
            <a:r>
              <a:rPr lang="en-US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in patients with PsO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&gt; 40% of these patients had PEST scores warranting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referrals to a rheumatologist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062576-B937-A944-89EA-35C269E31595}"/>
              </a:ext>
            </a:extLst>
          </p:cNvPr>
          <p:cNvSpPr/>
          <p:nvPr/>
        </p:nvSpPr>
        <p:spPr>
          <a:xfrm>
            <a:off x="495300" y="2612622"/>
            <a:ext cx="2387250" cy="5943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2464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Arial" panose="020B0604020202020204"/>
              </a:rPr>
              <a:t>Potential Undiagnosed PsA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PsO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1724070-6A0E-CB4F-BD22-1987309A926B}"/>
              </a:ext>
            </a:extLst>
          </p:cNvPr>
          <p:cNvSpPr/>
          <p:nvPr/>
        </p:nvSpPr>
        <p:spPr>
          <a:xfrm>
            <a:off x="2401807" y="3321153"/>
            <a:ext cx="9294893" cy="59436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5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Although new treatments have changed the treatment landscape for PsO and/or PsA since the MAPP survey was conducted in 2012,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undertreatment may be a persistent issue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patients with psoriatic disease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20EF05-4925-9D49-9F53-F37EC56EDD87}"/>
              </a:ext>
            </a:extLst>
          </p:cNvPr>
          <p:cNvSpPr/>
          <p:nvPr/>
        </p:nvSpPr>
        <p:spPr>
          <a:xfrm>
            <a:off x="495300" y="3321153"/>
            <a:ext cx="2387250" cy="59436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2464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Persistent Undertreatment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5132AAC-095B-FF4F-96CC-46D39A580C83}"/>
              </a:ext>
            </a:extLst>
          </p:cNvPr>
          <p:cNvSpPr/>
          <p:nvPr/>
        </p:nvSpPr>
        <p:spPr>
          <a:xfrm>
            <a:off x="2401807" y="4029684"/>
            <a:ext cx="9294893" cy="59436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5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Although most patients were satisfied with their current or previous treatments,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FA8A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specific aspects of these treatments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continue to drive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FA8A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patient-perceived burden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highlighting the importance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FA8A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optimizing treatment regimens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CE47EB-C909-F041-8235-2ED8C538AF79}"/>
              </a:ext>
            </a:extLst>
          </p:cNvPr>
          <p:cNvSpPr/>
          <p:nvPr/>
        </p:nvSpPr>
        <p:spPr>
          <a:xfrm>
            <a:off x="495300" y="4029684"/>
            <a:ext cx="2387250" cy="5943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2464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Burden of Current Therapies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763D15-6F59-3B45-A853-44A9B2F40D49}"/>
              </a:ext>
            </a:extLst>
          </p:cNvPr>
          <p:cNvSpPr/>
          <p:nvPr/>
        </p:nvSpPr>
        <p:spPr>
          <a:xfrm>
            <a:off x="2401807" y="4738214"/>
            <a:ext cx="9294893" cy="59436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5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was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disconnect between HCPs and patients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terms of assessments of disease severity and treatment goals, indicating there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opportunity to improve communication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patient care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7D1651F-5D0A-A94D-9762-0166FBF61D5F}"/>
              </a:ext>
            </a:extLst>
          </p:cNvPr>
          <p:cNvSpPr/>
          <p:nvPr/>
        </p:nvSpPr>
        <p:spPr>
          <a:xfrm>
            <a:off x="495300" y="4738214"/>
            <a:ext cx="2387250" cy="5943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2464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Unmet Need in Disease Management</a:t>
            </a:r>
          </a:p>
        </p:txBody>
      </p:sp>
    </p:spTree>
    <p:extLst>
      <p:ext uri="{BB962C8B-B14F-4D97-AF65-F5344CB8AC3E}">
        <p14:creationId xmlns:p14="http://schemas.microsoft.com/office/powerpoint/2010/main" val="1148188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B102546-B037-4E04-B6ED-BBCFCC45C816}"/>
              </a:ext>
            </a:extLst>
          </p:cNvPr>
          <p:cNvSpPr txBox="1"/>
          <p:nvPr/>
        </p:nvSpPr>
        <p:spPr>
          <a:xfrm>
            <a:off x="3462274" y="1259299"/>
            <a:ext cx="5267453" cy="3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PsO in Special Areas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1-3,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4332F-A9E4-BE42-972A-12ED8F29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MAPP and UPLIFT Patients Commonly Reported </a:t>
            </a:r>
            <a:r>
              <a:rPr lang="en-US" dirty="0" err="1"/>
              <a:t>PsO</a:t>
            </a:r>
            <a:r>
              <a:rPr lang="en-US" dirty="0"/>
              <a:t> in Special Areas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66395-9609-4599-A479-AC2F63D4E5CF}"/>
              </a:ext>
            </a:extLst>
          </p:cNvPr>
          <p:cNvSpPr/>
          <p:nvPr/>
        </p:nvSpPr>
        <p:spPr>
          <a:xfrm>
            <a:off x="495301" y="5218415"/>
            <a:ext cx="10137628" cy="54373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*Among patients with PsO and presence of skin symptoms. Patients may be affected in ≥ 1 special area.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MAPP = Multinational Assessment of Psoriasis and Psoriatic Arthritis; PsO = psoriasis; </a:t>
            </a:r>
            <a:r>
              <a:rPr lang="en-US" sz="800" dirty="0">
                <a:solidFill>
                  <a:srgbClr val="404040"/>
                </a:solidFill>
              </a:rPr>
              <a:t>UPLIFT = Understanding Psoriatic Disease Leveraging Insights for Treatment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lvl="0">
              <a:spcAft>
                <a:spcPts val="15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Lebwohl MG, et al. </a:t>
            </a:r>
            <a:r>
              <a:rPr kumimoji="0" lang="da-DK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J Am Acad Dermatol.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2014;70:871-881.e1-30; 2.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2022;12:61-78; 3.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M, et al. Presented at: 2021 Winter Clinical Dermatology Conference–Hawaii®; January 16-January 24, 2021; virtual.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10627A-E2C4-7D4C-BC96-255E41FE9910}"/>
              </a:ext>
            </a:extLst>
          </p:cNvPr>
          <p:cNvGrpSpPr/>
          <p:nvPr/>
        </p:nvGrpSpPr>
        <p:grpSpPr>
          <a:xfrm>
            <a:off x="7277920" y="1885869"/>
            <a:ext cx="2256818" cy="4068004"/>
            <a:chOff x="6122436" y="1977051"/>
            <a:chExt cx="2613969" cy="471178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3AFE7BE-4694-4230-A50D-6A9E01450E9F}"/>
                </a:ext>
              </a:extLst>
            </p:cNvPr>
            <p:cNvGrpSpPr/>
            <p:nvPr/>
          </p:nvGrpSpPr>
          <p:grpSpPr>
            <a:xfrm>
              <a:off x="6122436" y="1977051"/>
              <a:ext cx="934159" cy="4711783"/>
              <a:chOff x="8036197" y="1172405"/>
              <a:chExt cx="1216979" cy="6138296"/>
            </a:xfrm>
          </p:grpSpPr>
          <p:grpSp>
            <p:nvGrpSpPr>
              <p:cNvPr id="111" name="Graphic 16">
                <a:extLst>
                  <a:ext uri="{FF2B5EF4-FFF2-40B4-BE49-F238E27FC236}">
                    <a16:creationId xmlns:a16="http://schemas.microsoft.com/office/drawing/2014/main" id="{6FB44F74-B9DF-4ABB-9AB3-891908AB356B}"/>
                  </a:ext>
                </a:extLst>
              </p:cNvPr>
              <p:cNvGrpSpPr/>
              <p:nvPr/>
            </p:nvGrpSpPr>
            <p:grpSpPr>
              <a:xfrm>
                <a:off x="8036197" y="5385318"/>
                <a:ext cx="1210651" cy="1925383"/>
                <a:chOff x="8036197" y="5385318"/>
                <a:chExt cx="1210651" cy="1925383"/>
              </a:xfrm>
              <a:gradFill flip="none" rotWithShape="1">
                <a:gsLst>
                  <a:gs pos="100000">
                    <a:schemeClr val="bg2"/>
                  </a:gs>
                  <a:gs pos="58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0684D5F-CEB7-4CFE-B82A-6A41952DA645}"/>
                    </a:ext>
                  </a:extLst>
                </p:cNvPr>
                <p:cNvSpPr/>
                <p:nvPr/>
              </p:nvSpPr>
              <p:spPr>
                <a:xfrm>
                  <a:off x="8036197" y="5385947"/>
                  <a:ext cx="572984" cy="1920632"/>
                </a:xfrm>
                <a:custGeom>
                  <a:avLst/>
                  <a:gdLst>
                    <a:gd name="connsiteX0" fmla="*/ 512021 w 572984"/>
                    <a:gd name="connsiteY0" fmla="*/ 1814045 h 1920632"/>
                    <a:gd name="connsiteX1" fmla="*/ 512021 w 572984"/>
                    <a:gd name="connsiteY1" fmla="*/ 1679125 h 1920632"/>
                    <a:gd name="connsiteX2" fmla="*/ 507299 w 572984"/>
                    <a:gd name="connsiteY2" fmla="*/ 1537459 h 1920632"/>
                    <a:gd name="connsiteX3" fmla="*/ 500553 w 572984"/>
                    <a:gd name="connsiteY3" fmla="*/ 1302699 h 1920632"/>
                    <a:gd name="connsiteX4" fmla="*/ 492458 w 572984"/>
                    <a:gd name="connsiteY4" fmla="*/ 1177223 h 1920632"/>
                    <a:gd name="connsiteX5" fmla="*/ 502577 w 572984"/>
                    <a:gd name="connsiteY5" fmla="*/ 1080081 h 1920632"/>
                    <a:gd name="connsiteX6" fmla="*/ 507299 w 572984"/>
                    <a:gd name="connsiteY6" fmla="*/ 954605 h 1920632"/>
                    <a:gd name="connsiteX7" fmla="*/ 507299 w 572984"/>
                    <a:gd name="connsiteY7" fmla="*/ 795399 h 1920632"/>
                    <a:gd name="connsiteX8" fmla="*/ 502577 w 572984"/>
                    <a:gd name="connsiteY8" fmla="*/ 572781 h 1920632"/>
                    <a:gd name="connsiteX9" fmla="*/ 528212 w 572984"/>
                    <a:gd name="connsiteY9" fmla="*/ 476314 h 1920632"/>
                    <a:gd name="connsiteX10" fmla="*/ 528212 w 572984"/>
                    <a:gd name="connsiteY10" fmla="*/ 413576 h 1920632"/>
                    <a:gd name="connsiteX11" fmla="*/ 520791 w 572984"/>
                    <a:gd name="connsiteY11" fmla="*/ 369052 h 1920632"/>
                    <a:gd name="connsiteX12" fmla="*/ 508648 w 572984"/>
                    <a:gd name="connsiteY12" fmla="*/ 288775 h 1920632"/>
                    <a:gd name="connsiteX13" fmla="*/ 535632 w 572984"/>
                    <a:gd name="connsiteY13" fmla="*/ 203775 h 1920632"/>
                    <a:gd name="connsiteX14" fmla="*/ 558569 w 572984"/>
                    <a:gd name="connsiteY14" fmla="*/ 110680 h 1920632"/>
                    <a:gd name="connsiteX15" fmla="*/ 572061 w 572984"/>
                    <a:gd name="connsiteY15" fmla="*/ 56712 h 1920632"/>
                    <a:gd name="connsiteX16" fmla="*/ 531585 w 572984"/>
                    <a:gd name="connsiteY16" fmla="*/ 721 h 1920632"/>
                    <a:gd name="connsiteX17" fmla="*/ 407458 w 572984"/>
                    <a:gd name="connsiteY17" fmla="*/ 721 h 1920632"/>
                    <a:gd name="connsiteX18" fmla="*/ 339998 w 572984"/>
                    <a:gd name="connsiteY18" fmla="*/ 18260 h 1920632"/>
                    <a:gd name="connsiteX19" fmla="*/ 324483 w 572984"/>
                    <a:gd name="connsiteY19" fmla="*/ 76276 h 1920632"/>
                    <a:gd name="connsiteX20" fmla="*/ 328530 w 572984"/>
                    <a:gd name="connsiteY20" fmla="*/ 151156 h 1920632"/>
                    <a:gd name="connsiteX21" fmla="*/ 339998 w 572984"/>
                    <a:gd name="connsiteY21" fmla="*/ 242227 h 1920632"/>
                    <a:gd name="connsiteX22" fmla="*/ 339998 w 572984"/>
                    <a:gd name="connsiteY22" fmla="*/ 347465 h 1920632"/>
                    <a:gd name="connsiteX23" fmla="*/ 311665 w 572984"/>
                    <a:gd name="connsiteY23" fmla="*/ 377822 h 1920632"/>
                    <a:gd name="connsiteX24" fmla="*/ 294126 w 572984"/>
                    <a:gd name="connsiteY24" fmla="*/ 476314 h 1920632"/>
                    <a:gd name="connsiteX25" fmla="*/ 266467 w 572984"/>
                    <a:gd name="connsiteY25" fmla="*/ 522861 h 1920632"/>
                    <a:gd name="connsiteX26" fmla="*/ 286030 w 572984"/>
                    <a:gd name="connsiteY26" fmla="*/ 582226 h 1920632"/>
                    <a:gd name="connsiteX27" fmla="*/ 295475 w 572984"/>
                    <a:gd name="connsiteY27" fmla="*/ 605162 h 1920632"/>
                    <a:gd name="connsiteX28" fmla="*/ 272538 w 572984"/>
                    <a:gd name="connsiteY28" fmla="*/ 658456 h 1920632"/>
                    <a:gd name="connsiteX29" fmla="*/ 254999 w 572984"/>
                    <a:gd name="connsiteY29" fmla="*/ 721193 h 1920632"/>
                    <a:gd name="connsiteX30" fmla="*/ 250277 w 572984"/>
                    <a:gd name="connsiteY30" fmla="*/ 793376 h 1920632"/>
                    <a:gd name="connsiteX31" fmla="*/ 250277 w 572984"/>
                    <a:gd name="connsiteY31" fmla="*/ 883772 h 1920632"/>
                    <a:gd name="connsiteX32" fmla="*/ 230713 w 572984"/>
                    <a:gd name="connsiteY32" fmla="*/ 954605 h 1920632"/>
                    <a:gd name="connsiteX33" fmla="*/ 223967 w 572984"/>
                    <a:gd name="connsiteY33" fmla="*/ 1031509 h 1920632"/>
                    <a:gd name="connsiteX34" fmla="*/ 213174 w 572984"/>
                    <a:gd name="connsiteY34" fmla="*/ 1086152 h 1920632"/>
                    <a:gd name="connsiteX35" fmla="*/ 225991 w 572984"/>
                    <a:gd name="connsiteY35" fmla="*/ 1138096 h 1920632"/>
                    <a:gd name="connsiteX36" fmla="*/ 230713 w 572984"/>
                    <a:gd name="connsiteY36" fmla="*/ 1194088 h 1920632"/>
                    <a:gd name="connsiteX37" fmla="*/ 222618 w 572984"/>
                    <a:gd name="connsiteY37" fmla="*/ 1268294 h 1920632"/>
                    <a:gd name="connsiteX38" fmla="*/ 205078 w 572984"/>
                    <a:gd name="connsiteY38" fmla="*/ 1349921 h 1920632"/>
                    <a:gd name="connsiteX39" fmla="*/ 196983 w 572984"/>
                    <a:gd name="connsiteY39" fmla="*/ 1407936 h 1920632"/>
                    <a:gd name="connsiteX40" fmla="*/ 185515 w 572984"/>
                    <a:gd name="connsiteY40" fmla="*/ 1494960 h 1920632"/>
                    <a:gd name="connsiteX41" fmla="*/ 171348 w 572984"/>
                    <a:gd name="connsiteY41" fmla="*/ 1583332 h 1920632"/>
                    <a:gd name="connsiteX42" fmla="*/ 147063 w 572984"/>
                    <a:gd name="connsiteY42" fmla="*/ 1665633 h 1920632"/>
                    <a:gd name="connsiteX43" fmla="*/ 140991 w 572984"/>
                    <a:gd name="connsiteY43" fmla="*/ 1685197 h 1920632"/>
                    <a:gd name="connsiteX44" fmla="*/ 87698 w 572984"/>
                    <a:gd name="connsiteY44" fmla="*/ 1714205 h 1920632"/>
                    <a:gd name="connsiteX45" fmla="*/ 51270 w 572984"/>
                    <a:gd name="connsiteY45" fmla="*/ 1758728 h 1920632"/>
                    <a:gd name="connsiteX46" fmla="*/ 26309 w 572984"/>
                    <a:gd name="connsiteY46" fmla="*/ 1797180 h 1920632"/>
                    <a:gd name="connsiteX47" fmla="*/ 6746 w 572984"/>
                    <a:gd name="connsiteY47" fmla="*/ 1868013 h 1920632"/>
                    <a:gd name="connsiteX48" fmla="*/ 0 w 572984"/>
                    <a:gd name="connsiteY48" fmla="*/ 1920632 h 1920632"/>
                    <a:gd name="connsiteX49" fmla="*/ 529561 w 572984"/>
                    <a:gd name="connsiteY49" fmla="*/ 1920632 h 1920632"/>
                    <a:gd name="connsiteX50" fmla="*/ 512021 w 572984"/>
                    <a:gd name="connsiteY50" fmla="*/ 1814045 h 1920632"/>
                    <a:gd name="connsiteX51" fmla="*/ 118055 w 572984"/>
                    <a:gd name="connsiteY51" fmla="*/ 1889601 h 1920632"/>
                    <a:gd name="connsiteX52" fmla="*/ 137618 w 572984"/>
                    <a:gd name="connsiteY52" fmla="*/ 1830910 h 1920632"/>
                    <a:gd name="connsiteX53" fmla="*/ 118055 w 572984"/>
                    <a:gd name="connsiteY53" fmla="*/ 1889601 h 1920632"/>
                    <a:gd name="connsiteX54" fmla="*/ 129523 w 572984"/>
                    <a:gd name="connsiteY54" fmla="*/ 1747935 h 1920632"/>
                    <a:gd name="connsiteX55" fmla="*/ 103214 w 572984"/>
                    <a:gd name="connsiteY55" fmla="*/ 1772220 h 1920632"/>
                    <a:gd name="connsiteX56" fmla="*/ 109960 w 572984"/>
                    <a:gd name="connsiteY56" fmla="*/ 1744562 h 1920632"/>
                    <a:gd name="connsiteX57" fmla="*/ 143015 w 572984"/>
                    <a:gd name="connsiteY57" fmla="*/ 1712181 h 1920632"/>
                    <a:gd name="connsiteX58" fmla="*/ 143015 w 572984"/>
                    <a:gd name="connsiteY58" fmla="*/ 1733093 h 1920632"/>
                    <a:gd name="connsiteX59" fmla="*/ 129523 w 572984"/>
                    <a:gd name="connsiteY59" fmla="*/ 1749284 h 192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572984" h="1920632">
                      <a:moveTo>
                        <a:pt x="512021" y="1814045"/>
                      </a:moveTo>
                      <a:cubicBezTo>
                        <a:pt x="508508" y="1769137"/>
                        <a:pt x="508508" y="1724027"/>
                        <a:pt x="512021" y="1679125"/>
                      </a:cubicBezTo>
                      <a:cubicBezTo>
                        <a:pt x="512021" y="1640673"/>
                        <a:pt x="502577" y="1569840"/>
                        <a:pt x="507299" y="1537459"/>
                      </a:cubicBezTo>
                      <a:cubicBezTo>
                        <a:pt x="509668" y="1459138"/>
                        <a:pt x="507415" y="1380750"/>
                        <a:pt x="500553" y="1302699"/>
                      </a:cubicBezTo>
                      <a:cubicBezTo>
                        <a:pt x="495831" y="1262223"/>
                        <a:pt x="492458" y="1177223"/>
                        <a:pt x="492458" y="1177223"/>
                      </a:cubicBezTo>
                      <a:cubicBezTo>
                        <a:pt x="488064" y="1144498"/>
                        <a:pt x="491533" y="1111200"/>
                        <a:pt x="502577" y="1080081"/>
                      </a:cubicBezTo>
                      <a:cubicBezTo>
                        <a:pt x="512610" y="1039004"/>
                        <a:pt x="514217" y="996322"/>
                        <a:pt x="507299" y="954605"/>
                      </a:cubicBezTo>
                      <a:cubicBezTo>
                        <a:pt x="507299" y="954605"/>
                        <a:pt x="507299" y="850042"/>
                        <a:pt x="507299" y="795399"/>
                      </a:cubicBezTo>
                      <a:cubicBezTo>
                        <a:pt x="507299" y="740757"/>
                        <a:pt x="502577" y="572781"/>
                        <a:pt x="502577" y="572781"/>
                      </a:cubicBezTo>
                      <a:cubicBezTo>
                        <a:pt x="502577" y="572781"/>
                        <a:pt x="518093" y="516790"/>
                        <a:pt x="528212" y="476314"/>
                      </a:cubicBezTo>
                      <a:cubicBezTo>
                        <a:pt x="538331" y="435838"/>
                        <a:pt x="528212" y="441234"/>
                        <a:pt x="528212" y="413576"/>
                      </a:cubicBezTo>
                      <a:cubicBezTo>
                        <a:pt x="528212" y="385917"/>
                        <a:pt x="528212" y="383893"/>
                        <a:pt x="520791" y="369052"/>
                      </a:cubicBezTo>
                      <a:cubicBezTo>
                        <a:pt x="513371" y="354211"/>
                        <a:pt x="511347" y="317783"/>
                        <a:pt x="508648" y="288775"/>
                      </a:cubicBezTo>
                      <a:cubicBezTo>
                        <a:pt x="504601" y="246275"/>
                        <a:pt x="528212" y="240204"/>
                        <a:pt x="535632" y="203775"/>
                      </a:cubicBezTo>
                      <a:cubicBezTo>
                        <a:pt x="543053" y="167347"/>
                        <a:pt x="551148" y="149807"/>
                        <a:pt x="558569" y="110680"/>
                      </a:cubicBezTo>
                      <a:cubicBezTo>
                        <a:pt x="565989" y="71554"/>
                        <a:pt x="576108" y="83696"/>
                        <a:pt x="572061" y="56712"/>
                      </a:cubicBezTo>
                      <a:cubicBezTo>
                        <a:pt x="568013" y="29728"/>
                        <a:pt x="531585" y="721"/>
                        <a:pt x="531585" y="721"/>
                      </a:cubicBezTo>
                      <a:lnTo>
                        <a:pt x="407458" y="721"/>
                      </a:lnTo>
                      <a:cubicBezTo>
                        <a:pt x="383558" y="-2248"/>
                        <a:pt x="359426" y="4026"/>
                        <a:pt x="339998" y="18260"/>
                      </a:cubicBezTo>
                      <a:cubicBezTo>
                        <a:pt x="326506" y="29728"/>
                        <a:pt x="334602" y="45244"/>
                        <a:pt x="324483" y="76276"/>
                      </a:cubicBezTo>
                      <a:cubicBezTo>
                        <a:pt x="314364" y="107307"/>
                        <a:pt x="324483" y="112704"/>
                        <a:pt x="328530" y="151156"/>
                      </a:cubicBezTo>
                      <a:cubicBezTo>
                        <a:pt x="332578" y="189609"/>
                        <a:pt x="339998" y="215243"/>
                        <a:pt x="339998" y="242227"/>
                      </a:cubicBezTo>
                      <a:cubicBezTo>
                        <a:pt x="339998" y="269211"/>
                        <a:pt x="339998" y="328576"/>
                        <a:pt x="339998" y="347465"/>
                      </a:cubicBezTo>
                      <a:cubicBezTo>
                        <a:pt x="326927" y="353462"/>
                        <a:pt x="316747" y="364369"/>
                        <a:pt x="311665" y="377822"/>
                      </a:cubicBezTo>
                      <a:cubicBezTo>
                        <a:pt x="306943" y="392663"/>
                        <a:pt x="298848" y="452028"/>
                        <a:pt x="294126" y="476314"/>
                      </a:cubicBezTo>
                      <a:cubicBezTo>
                        <a:pt x="289403" y="500599"/>
                        <a:pt x="269840" y="490480"/>
                        <a:pt x="266467" y="522861"/>
                      </a:cubicBezTo>
                      <a:cubicBezTo>
                        <a:pt x="263094" y="555242"/>
                        <a:pt x="282657" y="559964"/>
                        <a:pt x="286030" y="582226"/>
                      </a:cubicBezTo>
                      <a:cubicBezTo>
                        <a:pt x="289403" y="604488"/>
                        <a:pt x="295475" y="592345"/>
                        <a:pt x="295475" y="605162"/>
                      </a:cubicBezTo>
                      <a:cubicBezTo>
                        <a:pt x="292074" y="624467"/>
                        <a:pt x="284220" y="642714"/>
                        <a:pt x="272538" y="658456"/>
                      </a:cubicBezTo>
                      <a:cubicBezTo>
                        <a:pt x="262855" y="678100"/>
                        <a:pt x="256908" y="699377"/>
                        <a:pt x="254999" y="721193"/>
                      </a:cubicBezTo>
                      <a:cubicBezTo>
                        <a:pt x="254890" y="745331"/>
                        <a:pt x="253313" y="769434"/>
                        <a:pt x="250277" y="793376"/>
                      </a:cubicBezTo>
                      <a:cubicBezTo>
                        <a:pt x="244880" y="825756"/>
                        <a:pt x="256348" y="851391"/>
                        <a:pt x="250277" y="883772"/>
                      </a:cubicBezTo>
                      <a:cubicBezTo>
                        <a:pt x="244205" y="916153"/>
                        <a:pt x="236785" y="922224"/>
                        <a:pt x="230713" y="954605"/>
                      </a:cubicBezTo>
                      <a:cubicBezTo>
                        <a:pt x="224889" y="979801"/>
                        <a:pt x="222619" y="1005686"/>
                        <a:pt x="223967" y="1031509"/>
                      </a:cubicBezTo>
                      <a:cubicBezTo>
                        <a:pt x="225058" y="1050344"/>
                        <a:pt x="221344" y="1069145"/>
                        <a:pt x="213174" y="1086152"/>
                      </a:cubicBezTo>
                      <a:cubicBezTo>
                        <a:pt x="218645" y="1103152"/>
                        <a:pt x="222928" y="1120503"/>
                        <a:pt x="225991" y="1138096"/>
                      </a:cubicBezTo>
                      <a:cubicBezTo>
                        <a:pt x="229364" y="1160358"/>
                        <a:pt x="242181" y="1174525"/>
                        <a:pt x="230713" y="1194088"/>
                      </a:cubicBezTo>
                      <a:cubicBezTo>
                        <a:pt x="223227" y="1218063"/>
                        <a:pt x="220478" y="1243266"/>
                        <a:pt x="222618" y="1268294"/>
                      </a:cubicBezTo>
                      <a:lnTo>
                        <a:pt x="205078" y="1349921"/>
                      </a:lnTo>
                      <a:cubicBezTo>
                        <a:pt x="199412" y="1368728"/>
                        <a:pt x="196681" y="1388299"/>
                        <a:pt x="196983" y="1407936"/>
                      </a:cubicBezTo>
                      <a:cubicBezTo>
                        <a:pt x="195042" y="1437160"/>
                        <a:pt x="191211" y="1466228"/>
                        <a:pt x="185515" y="1494960"/>
                      </a:cubicBezTo>
                      <a:cubicBezTo>
                        <a:pt x="185539" y="1524986"/>
                        <a:pt x="180756" y="1554817"/>
                        <a:pt x="171348" y="1583332"/>
                      </a:cubicBezTo>
                      <a:cubicBezTo>
                        <a:pt x="159880" y="1602896"/>
                        <a:pt x="163253" y="1630554"/>
                        <a:pt x="147063" y="1665633"/>
                      </a:cubicBezTo>
                      <a:cubicBezTo>
                        <a:pt x="144128" y="1671833"/>
                        <a:pt x="142084" y="1678424"/>
                        <a:pt x="140991" y="1685197"/>
                      </a:cubicBezTo>
                      <a:cubicBezTo>
                        <a:pt x="120805" y="1689535"/>
                        <a:pt x="102300" y="1699606"/>
                        <a:pt x="87698" y="1714205"/>
                      </a:cubicBezTo>
                      <a:cubicBezTo>
                        <a:pt x="77579" y="1725673"/>
                        <a:pt x="61389" y="1745911"/>
                        <a:pt x="51270" y="1758728"/>
                      </a:cubicBezTo>
                      <a:cubicBezTo>
                        <a:pt x="41151" y="1771546"/>
                        <a:pt x="39801" y="1790434"/>
                        <a:pt x="26309" y="1797180"/>
                      </a:cubicBezTo>
                      <a:cubicBezTo>
                        <a:pt x="12817" y="1803926"/>
                        <a:pt x="10119" y="1843053"/>
                        <a:pt x="6746" y="1868013"/>
                      </a:cubicBezTo>
                      <a:lnTo>
                        <a:pt x="0" y="1920632"/>
                      </a:lnTo>
                      <a:lnTo>
                        <a:pt x="529561" y="1920632"/>
                      </a:lnTo>
                      <a:cubicBezTo>
                        <a:pt x="521780" y="1885452"/>
                        <a:pt x="515925" y="1849867"/>
                        <a:pt x="512021" y="1814045"/>
                      </a:cubicBezTo>
                      <a:close/>
                      <a:moveTo>
                        <a:pt x="118055" y="1889601"/>
                      </a:moveTo>
                      <a:cubicBezTo>
                        <a:pt x="122723" y="1869471"/>
                        <a:pt x="129273" y="1849819"/>
                        <a:pt x="137618" y="1830910"/>
                      </a:cubicBezTo>
                      <a:cubicBezTo>
                        <a:pt x="132470" y="1850906"/>
                        <a:pt x="125933" y="1870516"/>
                        <a:pt x="118055" y="1889601"/>
                      </a:cubicBezTo>
                      <a:close/>
                      <a:moveTo>
                        <a:pt x="129523" y="1747935"/>
                      </a:moveTo>
                      <a:cubicBezTo>
                        <a:pt x="121290" y="1756590"/>
                        <a:pt x="112502" y="1764705"/>
                        <a:pt x="103214" y="1772220"/>
                      </a:cubicBezTo>
                      <a:cubicBezTo>
                        <a:pt x="102843" y="1762553"/>
                        <a:pt x="105179" y="1752974"/>
                        <a:pt x="109960" y="1744562"/>
                      </a:cubicBezTo>
                      <a:cubicBezTo>
                        <a:pt x="119031" y="1731947"/>
                        <a:pt x="130214" y="1720991"/>
                        <a:pt x="143015" y="1712181"/>
                      </a:cubicBezTo>
                      <a:lnTo>
                        <a:pt x="143015" y="1733093"/>
                      </a:lnTo>
                      <a:cubicBezTo>
                        <a:pt x="137618" y="1735117"/>
                        <a:pt x="137618" y="1742538"/>
                        <a:pt x="129523" y="1749284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24040BD8-D1E5-49EF-985F-B891FD1C5DF8}"/>
                    </a:ext>
                  </a:extLst>
                </p:cNvPr>
                <p:cNvSpPr/>
                <p:nvPr/>
              </p:nvSpPr>
              <p:spPr>
                <a:xfrm>
                  <a:off x="8567782" y="5385318"/>
                  <a:ext cx="679066" cy="1925383"/>
                </a:xfrm>
                <a:custGeom>
                  <a:avLst/>
                  <a:gdLst>
                    <a:gd name="connsiteX0" fmla="*/ 474918 w 679066"/>
                    <a:gd name="connsiteY0" fmla="*/ 1855150 h 1925383"/>
                    <a:gd name="connsiteX1" fmla="*/ 464799 w 679066"/>
                    <a:gd name="connsiteY1" fmla="*/ 1809277 h 1925383"/>
                    <a:gd name="connsiteX2" fmla="*/ 464799 w 679066"/>
                    <a:gd name="connsiteY2" fmla="*/ 1809277 h 1925383"/>
                    <a:gd name="connsiteX3" fmla="*/ 464799 w 679066"/>
                    <a:gd name="connsiteY3" fmla="*/ 1801182 h 1925383"/>
                    <a:gd name="connsiteX4" fmla="*/ 479641 w 679066"/>
                    <a:gd name="connsiteY4" fmla="*/ 1819396 h 1925383"/>
                    <a:gd name="connsiteX5" fmla="*/ 489760 w 679066"/>
                    <a:gd name="connsiteY5" fmla="*/ 1859198 h 1925383"/>
                    <a:gd name="connsiteX6" fmla="*/ 499204 w 679066"/>
                    <a:gd name="connsiteY6" fmla="*/ 1923285 h 1925383"/>
                    <a:gd name="connsiteX7" fmla="*/ 499204 w 679066"/>
                    <a:gd name="connsiteY7" fmla="*/ 1923285 h 1925383"/>
                    <a:gd name="connsiteX8" fmla="*/ 584204 w 679066"/>
                    <a:gd name="connsiteY8" fmla="*/ 1923285 h 1925383"/>
                    <a:gd name="connsiteX9" fmla="*/ 584204 w 679066"/>
                    <a:gd name="connsiteY9" fmla="*/ 1891578 h 1925383"/>
                    <a:gd name="connsiteX10" fmla="*/ 550474 w 679066"/>
                    <a:gd name="connsiteY10" fmla="*/ 1787690 h 1925383"/>
                    <a:gd name="connsiteX11" fmla="*/ 520791 w 679066"/>
                    <a:gd name="connsiteY11" fmla="*/ 1753285 h 1925383"/>
                    <a:gd name="connsiteX12" fmla="*/ 468172 w 679066"/>
                    <a:gd name="connsiteY12" fmla="*/ 1691222 h 1925383"/>
                    <a:gd name="connsiteX13" fmla="*/ 468172 w 679066"/>
                    <a:gd name="connsiteY13" fmla="*/ 1673008 h 1925383"/>
                    <a:gd name="connsiteX14" fmla="*/ 471545 w 679066"/>
                    <a:gd name="connsiteY14" fmla="*/ 1565072 h 1925383"/>
                    <a:gd name="connsiteX15" fmla="*/ 501902 w 679066"/>
                    <a:gd name="connsiteY15" fmla="*/ 1447692 h 1925383"/>
                    <a:gd name="connsiteX16" fmla="*/ 518093 w 679066"/>
                    <a:gd name="connsiteY16" fmla="*/ 1250034 h 1925383"/>
                    <a:gd name="connsiteX17" fmla="*/ 540355 w 679066"/>
                    <a:gd name="connsiteY17" fmla="*/ 1142098 h 1925383"/>
                    <a:gd name="connsiteX18" fmla="*/ 580831 w 679066"/>
                    <a:gd name="connsiteY18" fmla="*/ 1017971 h 1925383"/>
                    <a:gd name="connsiteX19" fmla="*/ 605116 w 679066"/>
                    <a:gd name="connsiteY19" fmla="*/ 892496 h 1925383"/>
                    <a:gd name="connsiteX20" fmla="*/ 640195 w 679066"/>
                    <a:gd name="connsiteY20" fmla="*/ 667179 h 1925383"/>
                    <a:gd name="connsiteX21" fmla="*/ 659759 w 679066"/>
                    <a:gd name="connsiteY21" fmla="*/ 586902 h 1925383"/>
                    <a:gd name="connsiteX22" fmla="*/ 646941 w 679066"/>
                    <a:gd name="connsiteY22" fmla="*/ 478966 h 1925383"/>
                    <a:gd name="connsiteX23" fmla="*/ 646941 w 679066"/>
                    <a:gd name="connsiteY23" fmla="*/ 390593 h 1925383"/>
                    <a:gd name="connsiteX24" fmla="*/ 632775 w 679066"/>
                    <a:gd name="connsiteY24" fmla="*/ 378451 h 1925383"/>
                    <a:gd name="connsiteX25" fmla="*/ 636148 w 679066"/>
                    <a:gd name="connsiteY25" fmla="*/ 358887 h 1925383"/>
                    <a:gd name="connsiteX26" fmla="*/ 645592 w 679066"/>
                    <a:gd name="connsiteY26" fmla="*/ 281308 h 1925383"/>
                    <a:gd name="connsiteX27" fmla="*/ 665156 w 679066"/>
                    <a:gd name="connsiteY27" fmla="*/ 192936 h 1925383"/>
                    <a:gd name="connsiteX28" fmla="*/ 676624 w 679066"/>
                    <a:gd name="connsiteY28" fmla="*/ 107936 h 1925383"/>
                    <a:gd name="connsiteX29" fmla="*/ 665156 w 679066"/>
                    <a:gd name="connsiteY29" fmla="*/ 40476 h 1925383"/>
                    <a:gd name="connsiteX30" fmla="*/ 657060 w 679066"/>
                    <a:gd name="connsiteY30" fmla="*/ 0 h 1925383"/>
                    <a:gd name="connsiteX31" fmla="*/ 518093 w 679066"/>
                    <a:gd name="connsiteY31" fmla="*/ 0 h 1925383"/>
                    <a:gd name="connsiteX32" fmla="*/ 475593 w 679066"/>
                    <a:gd name="connsiteY32" fmla="*/ 87023 h 1925383"/>
                    <a:gd name="connsiteX33" fmla="*/ 475593 w 679066"/>
                    <a:gd name="connsiteY33" fmla="*/ 174047 h 1925383"/>
                    <a:gd name="connsiteX34" fmla="*/ 475593 w 679066"/>
                    <a:gd name="connsiteY34" fmla="*/ 276586 h 1925383"/>
                    <a:gd name="connsiteX35" fmla="*/ 492458 w 679066"/>
                    <a:gd name="connsiteY35" fmla="*/ 347419 h 1925383"/>
                    <a:gd name="connsiteX36" fmla="*/ 460752 w 679066"/>
                    <a:gd name="connsiteY36" fmla="*/ 366308 h 1925383"/>
                    <a:gd name="connsiteX37" fmla="*/ 451307 w 679066"/>
                    <a:gd name="connsiteY37" fmla="*/ 433768 h 1925383"/>
                    <a:gd name="connsiteX38" fmla="*/ 422300 w 679066"/>
                    <a:gd name="connsiteY38" fmla="*/ 501228 h 1925383"/>
                    <a:gd name="connsiteX39" fmla="*/ 417577 w 679066"/>
                    <a:gd name="connsiteY39" fmla="*/ 568688 h 1925383"/>
                    <a:gd name="connsiteX40" fmla="*/ 404085 w 679066"/>
                    <a:gd name="connsiteY40" fmla="*/ 636148 h 1925383"/>
                    <a:gd name="connsiteX41" fmla="*/ 394641 w 679066"/>
                    <a:gd name="connsiteY41" fmla="*/ 669878 h 1925383"/>
                    <a:gd name="connsiteX42" fmla="*/ 385197 w 679066"/>
                    <a:gd name="connsiteY42" fmla="*/ 700235 h 1925383"/>
                    <a:gd name="connsiteX43" fmla="*/ 378451 w 679066"/>
                    <a:gd name="connsiteY43" fmla="*/ 777814 h 1925383"/>
                    <a:gd name="connsiteX44" fmla="*/ 354840 w 679066"/>
                    <a:gd name="connsiteY44" fmla="*/ 840552 h 1925383"/>
                    <a:gd name="connsiteX45" fmla="*/ 323133 w 679066"/>
                    <a:gd name="connsiteY45" fmla="*/ 945789 h 1925383"/>
                    <a:gd name="connsiteX46" fmla="*/ 289403 w 679066"/>
                    <a:gd name="connsiteY46" fmla="*/ 1080709 h 1925383"/>
                    <a:gd name="connsiteX47" fmla="*/ 257023 w 679066"/>
                    <a:gd name="connsiteY47" fmla="*/ 1160987 h 1925383"/>
                    <a:gd name="connsiteX48" fmla="*/ 207102 w 679066"/>
                    <a:gd name="connsiteY48" fmla="*/ 1308050 h 1925383"/>
                    <a:gd name="connsiteX49" fmla="*/ 181467 w 679066"/>
                    <a:gd name="connsiteY49" fmla="*/ 1405866 h 1925383"/>
                    <a:gd name="connsiteX50" fmla="*/ 131547 w 679066"/>
                    <a:gd name="connsiteY50" fmla="*/ 1536064 h 1925383"/>
                    <a:gd name="connsiteX51" fmla="*/ 67460 w 679066"/>
                    <a:gd name="connsiteY51" fmla="*/ 1731024 h 1925383"/>
                    <a:gd name="connsiteX52" fmla="*/ 0 w 679066"/>
                    <a:gd name="connsiteY52" fmla="*/ 1923285 h 1925383"/>
                    <a:gd name="connsiteX53" fmla="*/ 478966 w 679066"/>
                    <a:gd name="connsiteY53" fmla="*/ 1923285 h 1925383"/>
                    <a:gd name="connsiteX54" fmla="*/ 474918 w 679066"/>
                    <a:gd name="connsiteY54" fmla="*/ 1855150 h 192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679066" h="1925383">
                      <a:moveTo>
                        <a:pt x="474918" y="1855150"/>
                      </a:moveTo>
                      <a:cubicBezTo>
                        <a:pt x="474446" y="1839358"/>
                        <a:pt x="471012" y="1823801"/>
                        <a:pt x="464799" y="1809277"/>
                      </a:cubicBezTo>
                      <a:cubicBezTo>
                        <a:pt x="464799" y="1809277"/>
                        <a:pt x="464799" y="1809277"/>
                        <a:pt x="464799" y="1809277"/>
                      </a:cubicBezTo>
                      <a:cubicBezTo>
                        <a:pt x="464469" y="1806592"/>
                        <a:pt x="464469" y="1803867"/>
                        <a:pt x="464799" y="1801182"/>
                      </a:cubicBezTo>
                      <a:lnTo>
                        <a:pt x="479641" y="1819396"/>
                      </a:lnTo>
                      <a:cubicBezTo>
                        <a:pt x="485854" y="1831775"/>
                        <a:pt x="489301" y="1845355"/>
                        <a:pt x="489760" y="1859198"/>
                      </a:cubicBezTo>
                      <a:cubicBezTo>
                        <a:pt x="489760" y="1872015"/>
                        <a:pt x="497855" y="1918562"/>
                        <a:pt x="499204" y="1923285"/>
                      </a:cubicBezTo>
                      <a:cubicBezTo>
                        <a:pt x="500553" y="1928007"/>
                        <a:pt x="499204" y="1923285"/>
                        <a:pt x="499204" y="1923285"/>
                      </a:cubicBezTo>
                      <a:lnTo>
                        <a:pt x="584204" y="1923285"/>
                      </a:lnTo>
                      <a:cubicBezTo>
                        <a:pt x="582200" y="1912808"/>
                        <a:pt x="582200" y="1902055"/>
                        <a:pt x="584204" y="1891578"/>
                      </a:cubicBezTo>
                      <a:cubicBezTo>
                        <a:pt x="577518" y="1855629"/>
                        <a:pt x="566178" y="1820705"/>
                        <a:pt x="550474" y="1787690"/>
                      </a:cubicBezTo>
                      <a:cubicBezTo>
                        <a:pt x="543728" y="1776222"/>
                        <a:pt x="528886" y="1769476"/>
                        <a:pt x="520791" y="1753285"/>
                      </a:cubicBezTo>
                      <a:cubicBezTo>
                        <a:pt x="506685" y="1729917"/>
                        <a:pt x="488923" y="1708958"/>
                        <a:pt x="468172" y="1691222"/>
                      </a:cubicBezTo>
                      <a:cubicBezTo>
                        <a:pt x="467788" y="1685158"/>
                        <a:pt x="467788" y="1679073"/>
                        <a:pt x="468172" y="1673008"/>
                      </a:cubicBezTo>
                      <a:cubicBezTo>
                        <a:pt x="471215" y="1637113"/>
                        <a:pt x="472341" y="1601082"/>
                        <a:pt x="471545" y="1565072"/>
                      </a:cubicBezTo>
                      <a:cubicBezTo>
                        <a:pt x="479472" y="1525412"/>
                        <a:pt x="489611" y="1486225"/>
                        <a:pt x="501902" y="1447692"/>
                      </a:cubicBezTo>
                      <a:cubicBezTo>
                        <a:pt x="514720" y="1415311"/>
                        <a:pt x="507974" y="1285113"/>
                        <a:pt x="518093" y="1250034"/>
                      </a:cubicBezTo>
                      <a:cubicBezTo>
                        <a:pt x="528212" y="1214955"/>
                        <a:pt x="532259" y="1158288"/>
                        <a:pt x="540355" y="1142098"/>
                      </a:cubicBezTo>
                      <a:cubicBezTo>
                        <a:pt x="548450" y="1125907"/>
                        <a:pt x="564640" y="1066543"/>
                        <a:pt x="580831" y="1017971"/>
                      </a:cubicBezTo>
                      <a:cubicBezTo>
                        <a:pt x="594680" y="977468"/>
                        <a:pt x="602856" y="935239"/>
                        <a:pt x="605116" y="892496"/>
                      </a:cubicBezTo>
                      <a:cubicBezTo>
                        <a:pt x="605116" y="855393"/>
                        <a:pt x="635473" y="728568"/>
                        <a:pt x="640195" y="667179"/>
                      </a:cubicBezTo>
                      <a:cubicBezTo>
                        <a:pt x="644918" y="605791"/>
                        <a:pt x="657735" y="630076"/>
                        <a:pt x="659759" y="586902"/>
                      </a:cubicBezTo>
                      <a:cubicBezTo>
                        <a:pt x="661783" y="543728"/>
                        <a:pt x="646941" y="504601"/>
                        <a:pt x="646941" y="478966"/>
                      </a:cubicBezTo>
                      <a:cubicBezTo>
                        <a:pt x="646941" y="453331"/>
                        <a:pt x="661108" y="411506"/>
                        <a:pt x="646941" y="390593"/>
                      </a:cubicBezTo>
                      <a:cubicBezTo>
                        <a:pt x="642982" y="385734"/>
                        <a:pt x="638185" y="381622"/>
                        <a:pt x="632775" y="378451"/>
                      </a:cubicBezTo>
                      <a:cubicBezTo>
                        <a:pt x="634455" y="372038"/>
                        <a:pt x="635588" y="365493"/>
                        <a:pt x="636148" y="358887"/>
                      </a:cubicBezTo>
                      <a:cubicBezTo>
                        <a:pt x="636148" y="339324"/>
                        <a:pt x="641545" y="312340"/>
                        <a:pt x="645592" y="281308"/>
                      </a:cubicBezTo>
                      <a:cubicBezTo>
                        <a:pt x="648844" y="251221"/>
                        <a:pt x="655408" y="221584"/>
                        <a:pt x="665156" y="192936"/>
                      </a:cubicBezTo>
                      <a:cubicBezTo>
                        <a:pt x="674600" y="165952"/>
                        <a:pt x="668529" y="144364"/>
                        <a:pt x="676624" y="107936"/>
                      </a:cubicBezTo>
                      <a:cubicBezTo>
                        <a:pt x="684719" y="71508"/>
                        <a:pt x="670552" y="63412"/>
                        <a:pt x="665156" y="40476"/>
                      </a:cubicBezTo>
                      <a:cubicBezTo>
                        <a:pt x="661385" y="27220"/>
                        <a:pt x="658679" y="13685"/>
                        <a:pt x="657060" y="0"/>
                      </a:cubicBezTo>
                      <a:lnTo>
                        <a:pt x="518093" y="0"/>
                      </a:lnTo>
                      <a:cubicBezTo>
                        <a:pt x="491109" y="0"/>
                        <a:pt x="479641" y="62063"/>
                        <a:pt x="475593" y="87023"/>
                      </a:cubicBezTo>
                      <a:cubicBezTo>
                        <a:pt x="473556" y="115995"/>
                        <a:pt x="473556" y="145075"/>
                        <a:pt x="475593" y="174047"/>
                      </a:cubicBezTo>
                      <a:cubicBezTo>
                        <a:pt x="475593" y="196983"/>
                        <a:pt x="475593" y="245554"/>
                        <a:pt x="475593" y="276586"/>
                      </a:cubicBezTo>
                      <a:cubicBezTo>
                        <a:pt x="477624" y="300910"/>
                        <a:pt x="483310" y="324790"/>
                        <a:pt x="492458" y="347419"/>
                      </a:cubicBezTo>
                      <a:cubicBezTo>
                        <a:pt x="480443" y="350890"/>
                        <a:pt x="469522" y="357395"/>
                        <a:pt x="460752" y="366308"/>
                      </a:cubicBezTo>
                      <a:cubicBezTo>
                        <a:pt x="452657" y="375752"/>
                        <a:pt x="456030" y="408133"/>
                        <a:pt x="451307" y="433768"/>
                      </a:cubicBezTo>
                      <a:cubicBezTo>
                        <a:pt x="443239" y="456911"/>
                        <a:pt x="433545" y="479454"/>
                        <a:pt x="422300" y="501228"/>
                      </a:cubicBezTo>
                      <a:cubicBezTo>
                        <a:pt x="409482" y="533609"/>
                        <a:pt x="422300" y="557894"/>
                        <a:pt x="417577" y="568688"/>
                      </a:cubicBezTo>
                      <a:cubicBezTo>
                        <a:pt x="411884" y="590919"/>
                        <a:pt x="407384" y="613438"/>
                        <a:pt x="404085" y="636148"/>
                      </a:cubicBezTo>
                      <a:cubicBezTo>
                        <a:pt x="404085" y="642219"/>
                        <a:pt x="398689" y="656386"/>
                        <a:pt x="394641" y="669878"/>
                      </a:cubicBezTo>
                      <a:lnTo>
                        <a:pt x="385197" y="700235"/>
                      </a:lnTo>
                      <a:lnTo>
                        <a:pt x="378451" y="777814"/>
                      </a:lnTo>
                      <a:cubicBezTo>
                        <a:pt x="378451" y="777814"/>
                        <a:pt x="367657" y="803449"/>
                        <a:pt x="354840" y="840552"/>
                      </a:cubicBezTo>
                      <a:cubicBezTo>
                        <a:pt x="346063" y="876144"/>
                        <a:pt x="335485" y="911270"/>
                        <a:pt x="323133" y="945789"/>
                      </a:cubicBezTo>
                      <a:cubicBezTo>
                        <a:pt x="308171" y="989753"/>
                        <a:pt x="296891" y="1034877"/>
                        <a:pt x="289403" y="1080709"/>
                      </a:cubicBezTo>
                      <a:cubicBezTo>
                        <a:pt x="280485" y="1108186"/>
                        <a:pt x="269665" y="1135008"/>
                        <a:pt x="257023" y="1160987"/>
                      </a:cubicBezTo>
                      <a:cubicBezTo>
                        <a:pt x="240832" y="1192018"/>
                        <a:pt x="217221" y="1283764"/>
                        <a:pt x="207102" y="1308050"/>
                      </a:cubicBezTo>
                      <a:cubicBezTo>
                        <a:pt x="196983" y="1332335"/>
                        <a:pt x="189563" y="1380232"/>
                        <a:pt x="181467" y="1405866"/>
                      </a:cubicBezTo>
                      <a:cubicBezTo>
                        <a:pt x="167362" y="1450194"/>
                        <a:pt x="150692" y="1493666"/>
                        <a:pt x="131547" y="1536064"/>
                      </a:cubicBezTo>
                      <a:cubicBezTo>
                        <a:pt x="115357" y="1568445"/>
                        <a:pt x="85000" y="1690548"/>
                        <a:pt x="67460" y="1731024"/>
                      </a:cubicBezTo>
                      <a:cubicBezTo>
                        <a:pt x="49920" y="1771500"/>
                        <a:pt x="0" y="1915864"/>
                        <a:pt x="0" y="1923285"/>
                      </a:cubicBezTo>
                      <a:lnTo>
                        <a:pt x="478966" y="1923285"/>
                      </a:lnTo>
                      <a:cubicBezTo>
                        <a:pt x="474284" y="1900895"/>
                        <a:pt x="472922" y="1877938"/>
                        <a:pt x="474918" y="185515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400"/>
                </a:p>
              </p:txBody>
            </p:sp>
          </p:grpSp>
          <p:pic>
            <p:nvPicPr>
              <p:cNvPr id="112" name="Graphic 111">
                <a:extLst>
                  <a:ext uri="{FF2B5EF4-FFF2-40B4-BE49-F238E27FC236}">
                    <a16:creationId xmlns:a16="http://schemas.microsoft.com/office/drawing/2014/main" id="{DADC82E9-E942-4AB6-A733-5749BDD24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38896" y="1172405"/>
                <a:ext cx="1214280" cy="4249981"/>
              </a:xfrm>
              <a:prstGeom prst="rect">
                <a:avLst/>
              </a:prstGeom>
            </p:spPr>
          </p:pic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0EFF689-5BD2-4C69-9F79-BAD4412F54C8}"/>
                </a:ext>
              </a:extLst>
            </p:cNvPr>
            <p:cNvSpPr txBox="1"/>
            <p:nvPr/>
          </p:nvSpPr>
          <p:spPr>
            <a:xfrm>
              <a:off x="7357417" y="2060294"/>
              <a:ext cx="1060517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Scalp: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54%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2ED7707-CAA7-48E4-80E0-8265DC24857D}"/>
                </a:ext>
              </a:extLst>
            </p:cNvPr>
            <p:cNvSpPr txBox="1"/>
            <p:nvPr/>
          </p:nvSpPr>
          <p:spPr>
            <a:xfrm>
              <a:off x="7357417" y="2285738"/>
              <a:ext cx="1105801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Face: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28%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FB7DE23-9C30-485A-9108-440849B99ED2}"/>
                </a:ext>
              </a:extLst>
            </p:cNvPr>
            <p:cNvSpPr txBox="1"/>
            <p:nvPr/>
          </p:nvSpPr>
          <p:spPr>
            <a:xfrm>
              <a:off x="7357417" y="3837164"/>
              <a:ext cx="1060517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Nails: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17%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32ABB86-D4FE-4402-B807-EF905CFE450A}"/>
                </a:ext>
              </a:extLst>
            </p:cNvPr>
            <p:cNvSpPr txBox="1"/>
            <p:nvPr/>
          </p:nvSpPr>
          <p:spPr>
            <a:xfrm>
              <a:off x="7357417" y="4410977"/>
              <a:ext cx="1378988" cy="1885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Genitals: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12%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D43EF13-C799-49BD-8D10-AD8B23548F35}"/>
                </a:ext>
              </a:extLst>
            </p:cNvPr>
            <p:cNvGrpSpPr/>
            <p:nvPr/>
          </p:nvGrpSpPr>
          <p:grpSpPr>
            <a:xfrm rot="8053352">
              <a:off x="6863543" y="3795664"/>
              <a:ext cx="264656" cy="347483"/>
              <a:chOff x="7682668" y="3630364"/>
              <a:chExt cx="373800" cy="490784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AA0774D-C574-4153-A0A3-051FBE4422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4" y="3777006"/>
                <a:ext cx="344144" cy="34414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77FB375-191F-4089-B7C0-2B10049D2304}"/>
                  </a:ext>
                </a:extLst>
              </p:cNvPr>
              <p:cNvCxnSpPr>
                <a:cxnSpLocks/>
                <a:stCxn id="109" idx="1"/>
              </p:cNvCxnSpPr>
              <p:nvPr/>
            </p:nvCxnSpPr>
            <p:spPr>
              <a:xfrm rot="13546648">
                <a:off x="7567885" y="3745147"/>
                <a:ext cx="229566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CA55598-0051-4610-A764-D73588FD0EFB}"/>
                </a:ext>
              </a:extLst>
            </p:cNvPr>
            <p:cNvGrpSpPr/>
            <p:nvPr/>
          </p:nvGrpSpPr>
          <p:grpSpPr>
            <a:xfrm>
              <a:off x="6443242" y="3640822"/>
              <a:ext cx="795685" cy="864449"/>
              <a:chOff x="7712325" y="3777007"/>
              <a:chExt cx="1123826" cy="1220949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3808EAF3-B873-4594-B182-9AA6EDA388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5" y="3777007"/>
                <a:ext cx="344144" cy="34414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CD17443-9E7C-437E-8403-A77A87889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38" y="4997956"/>
                <a:ext cx="961513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B2FBAB6-F2AF-427A-810A-8641210BDA74}"/>
                </a:ext>
              </a:extLst>
            </p:cNvPr>
            <p:cNvGrpSpPr/>
            <p:nvPr/>
          </p:nvGrpSpPr>
          <p:grpSpPr>
            <a:xfrm flipH="1" flipV="1">
              <a:off x="6534120" y="2253071"/>
              <a:ext cx="701586" cy="243659"/>
              <a:chOff x="7065546" y="3777005"/>
              <a:chExt cx="990921" cy="344144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B4ADE65-688D-4ED5-8361-B944970E9E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5" y="3777005"/>
                <a:ext cx="344142" cy="344144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23E3537-A2DF-4606-B826-89B1C1701F69}"/>
                  </a:ext>
                </a:extLst>
              </p:cNvPr>
              <p:cNvCxnSpPr>
                <a:cxnSpLocks/>
                <a:stCxn id="101" idx="2"/>
              </p:cNvCxnSpPr>
              <p:nvPr/>
            </p:nvCxnSpPr>
            <p:spPr>
              <a:xfrm flipH="1" flipV="1">
                <a:off x="7065546" y="3941092"/>
                <a:ext cx="646779" cy="7986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FBE5AEF-1AE5-4872-9A0E-0F871B3DCC1D}"/>
                </a:ext>
              </a:extLst>
            </p:cNvPr>
            <p:cNvSpPr/>
            <p:nvPr/>
          </p:nvSpPr>
          <p:spPr>
            <a:xfrm rot="2700000" flipV="1">
              <a:off x="6420547" y="2033424"/>
              <a:ext cx="243659" cy="24365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BEABB81-762C-4F4A-A32D-D4785669D3FC}"/>
                </a:ext>
              </a:extLst>
            </p:cNvPr>
            <p:cNvCxnSpPr>
              <a:cxnSpLocks/>
            </p:cNvCxnSpPr>
            <p:nvPr/>
          </p:nvCxnSpPr>
          <p:spPr>
            <a:xfrm>
              <a:off x="6665292" y="2155254"/>
              <a:ext cx="570414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B7BA52F-F95F-1F49-8FDD-7EE9A1F1BBB0}"/>
                </a:ext>
              </a:extLst>
            </p:cNvPr>
            <p:cNvCxnSpPr/>
            <p:nvPr/>
          </p:nvCxnSpPr>
          <p:spPr>
            <a:xfrm>
              <a:off x="6562261" y="3884479"/>
              <a:ext cx="0" cy="62079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980DC2-F1AC-2C4C-AF48-2444D5F21F77}"/>
              </a:ext>
            </a:extLst>
          </p:cNvPr>
          <p:cNvGrpSpPr/>
          <p:nvPr/>
        </p:nvGrpSpPr>
        <p:grpSpPr>
          <a:xfrm>
            <a:off x="2223353" y="1885869"/>
            <a:ext cx="2401730" cy="4068004"/>
            <a:chOff x="1197813" y="1977051"/>
            <a:chExt cx="2781814" cy="471178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0D9AFE3-45F2-3645-B94C-AEF1F280A3DF}"/>
                </a:ext>
              </a:extLst>
            </p:cNvPr>
            <p:cNvGrpSpPr/>
            <p:nvPr/>
          </p:nvGrpSpPr>
          <p:grpSpPr>
            <a:xfrm>
              <a:off x="3045468" y="1977051"/>
              <a:ext cx="934159" cy="4711783"/>
              <a:chOff x="8036197" y="1172405"/>
              <a:chExt cx="1216979" cy="6138296"/>
            </a:xfrm>
          </p:grpSpPr>
          <p:grpSp>
            <p:nvGrpSpPr>
              <p:cNvPr id="143" name="Graphic 16">
                <a:extLst>
                  <a:ext uri="{FF2B5EF4-FFF2-40B4-BE49-F238E27FC236}">
                    <a16:creationId xmlns:a16="http://schemas.microsoft.com/office/drawing/2014/main" id="{69BB890D-CE37-284E-96A5-475122FBCD63}"/>
                  </a:ext>
                </a:extLst>
              </p:cNvPr>
              <p:cNvGrpSpPr/>
              <p:nvPr/>
            </p:nvGrpSpPr>
            <p:grpSpPr>
              <a:xfrm>
                <a:off x="8036197" y="5385318"/>
                <a:ext cx="1210651" cy="1925383"/>
                <a:chOff x="8036197" y="5385318"/>
                <a:chExt cx="1210651" cy="1925383"/>
              </a:xfrm>
              <a:gradFill flip="none" rotWithShape="1">
                <a:gsLst>
                  <a:gs pos="100000">
                    <a:schemeClr val="bg2"/>
                  </a:gs>
                  <a:gs pos="58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45" name="Freeform: Shape 112">
                  <a:extLst>
                    <a:ext uri="{FF2B5EF4-FFF2-40B4-BE49-F238E27FC236}">
                      <a16:creationId xmlns:a16="http://schemas.microsoft.com/office/drawing/2014/main" id="{6184BF81-1E6D-7446-9A9E-C4485506ED0A}"/>
                    </a:ext>
                  </a:extLst>
                </p:cNvPr>
                <p:cNvSpPr/>
                <p:nvPr/>
              </p:nvSpPr>
              <p:spPr>
                <a:xfrm>
                  <a:off x="8036197" y="5385947"/>
                  <a:ext cx="572984" cy="1920632"/>
                </a:xfrm>
                <a:custGeom>
                  <a:avLst/>
                  <a:gdLst>
                    <a:gd name="connsiteX0" fmla="*/ 512021 w 572984"/>
                    <a:gd name="connsiteY0" fmla="*/ 1814045 h 1920632"/>
                    <a:gd name="connsiteX1" fmla="*/ 512021 w 572984"/>
                    <a:gd name="connsiteY1" fmla="*/ 1679125 h 1920632"/>
                    <a:gd name="connsiteX2" fmla="*/ 507299 w 572984"/>
                    <a:gd name="connsiteY2" fmla="*/ 1537459 h 1920632"/>
                    <a:gd name="connsiteX3" fmla="*/ 500553 w 572984"/>
                    <a:gd name="connsiteY3" fmla="*/ 1302699 h 1920632"/>
                    <a:gd name="connsiteX4" fmla="*/ 492458 w 572984"/>
                    <a:gd name="connsiteY4" fmla="*/ 1177223 h 1920632"/>
                    <a:gd name="connsiteX5" fmla="*/ 502577 w 572984"/>
                    <a:gd name="connsiteY5" fmla="*/ 1080081 h 1920632"/>
                    <a:gd name="connsiteX6" fmla="*/ 507299 w 572984"/>
                    <a:gd name="connsiteY6" fmla="*/ 954605 h 1920632"/>
                    <a:gd name="connsiteX7" fmla="*/ 507299 w 572984"/>
                    <a:gd name="connsiteY7" fmla="*/ 795399 h 1920632"/>
                    <a:gd name="connsiteX8" fmla="*/ 502577 w 572984"/>
                    <a:gd name="connsiteY8" fmla="*/ 572781 h 1920632"/>
                    <a:gd name="connsiteX9" fmla="*/ 528212 w 572984"/>
                    <a:gd name="connsiteY9" fmla="*/ 476314 h 1920632"/>
                    <a:gd name="connsiteX10" fmla="*/ 528212 w 572984"/>
                    <a:gd name="connsiteY10" fmla="*/ 413576 h 1920632"/>
                    <a:gd name="connsiteX11" fmla="*/ 520791 w 572984"/>
                    <a:gd name="connsiteY11" fmla="*/ 369052 h 1920632"/>
                    <a:gd name="connsiteX12" fmla="*/ 508648 w 572984"/>
                    <a:gd name="connsiteY12" fmla="*/ 288775 h 1920632"/>
                    <a:gd name="connsiteX13" fmla="*/ 535632 w 572984"/>
                    <a:gd name="connsiteY13" fmla="*/ 203775 h 1920632"/>
                    <a:gd name="connsiteX14" fmla="*/ 558569 w 572984"/>
                    <a:gd name="connsiteY14" fmla="*/ 110680 h 1920632"/>
                    <a:gd name="connsiteX15" fmla="*/ 572061 w 572984"/>
                    <a:gd name="connsiteY15" fmla="*/ 56712 h 1920632"/>
                    <a:gd name="connsiteX16" fmla="*/ 531585 w 572984"/>
                    <a:gd name="connsiteY16" fmla="*/ 721 h 1920632"/>
                    <a:gd name="connsiteX17" fmla="*/ 407458 w 572984"/>
                    <a:gd name="connsiteY17" fmla="*/ 721 h 1920632"/>
                    <a:gd name="connsiteX18" fmla="*/ 339998 w 572984"/>
                    <a:gd name="connsiteY18" fmla="*/ 18260 h 1920632"/>
                    <a:gd name="connsiteX19" fmla="*/ 324483 w 572984"/>
                    <a:gd name="connsiteY19" fmla="*/ 76276 h 1920632"/>
                    <a:gd name="connsiteX20" fmla="*/ 328530 w 572984"/>
                    <a:gd name="connsiteY20" fmla="*/ 151156 h 1920632"/>
                    <a:gd name="connsiteX21" fmla="*/ 339998 w 572984"/>
                    <a:gd name="connsiteY21" fmla="*/ 242227 h 1920632"/>
                    <a:gd name="connsiteX22" fmla="*/ 339998 w 572984"/>
                    <a:gd name="connsiteY22" fmla="*/ 347465 h 1920632"/>
                    <a:gd name="connsiteX23" fmla="*/ 311665 w 572984"/>
                    <a:gd name="connsiteY23" fmla="*/ 377822 h 1920632"/>
                    <a:gd name="connsiteX24" fmla="*/ 294126 w 572984"/>
                    <a:gd name="connsiteY24" fmla="*/ 476314 h 1920632"/>
                    <a:gd name="connsiteX25" fmla="*/ 266467 w 572984"/>
                    <a:gd name="connsiteY25" fmla="*/ 522861 h 1920632"/>
                    <a:gd name="connsiteX26" fmla="*/ 286030 w 572984"/>
                    <a:gd name="connsiteY26" fmla="*/ 582226 h 1920632"/>
                    <a:gd name="connsiteX27" fmla="*/ 295475 w 572984"/>
                    <a:gd name="connsiteY27" fmla="*/ 605162 h 1920632"/>
                    <a:gd name="connsiteX28" fmla="*/ 272538 w 572984"/>
                    <a:gd name="connsiteY28" fmla="*/ 658456 h 1920632"/>
                    <a:gd name="connsiteX29" fmla="*/ 254999 w 572984"/>
                    <a:gd name="connsiteY29" fmla="*/ 721193 h 1920632"/>
                    <a:gd name="connsiteX30" fmla="*/ 250277 w 572984"/>
                    <a:gd name="connsiteY30" fmla="*/ 793376 h 1920632"/>
                    <a:gd name="connsiteX31" fmla="*/ 250277 w 572984"/>
                    <a:gd name="connsiteY31" fmla="*/ 883772 h 1920632"/>
                    <a:gd name="connsiteX32" fmla="*/ 230713 w 572984"/>
                    <a:gd name="connsiteY32" fmla="*/ 954605 h 1920632"/>
                    <a:gd name="connsiteX33" fmla="*/ 223967 w 572984"/>
                    <a:gd name="connsiteY33" fmla="*/ 1031509 h 1920632"/>
                    <a:gd name="connsiteX34" fmla="*/ 213174 w 572984"/>
                    <a:gd name="connsiteY34" fmla="*/ 1086152 h 1920632"/>
                    <a:gd name="connsiteX35" fmla="*/ 225991 w 572984"/>
                    <a:gd name="connsiteY35" fmla="*/ 1138096 h 1920632"/>
                    <a:gd name="connsiteX36" fmla="*/ 230713 w 572984"/>
                    <a:gd name="connsiteY36" fmla="*/ 1194088 h 1920632"/>
                    <a:gd name="connsiteX37" fmla="*/ 222618 w 572984"/>
                    <a:gd name="connsiteY37" fmla="*/ 1268294 h 1920632"/>
                    <a:gd name="connsiteX38" fmla="*/ 205078 w 572984"/>
                    <a:gd name="connsiteY38" fmla="*/ 1349921 h 1920632"/>
                    <a:gd name="connsiteX39" fmla="*/ 196983 w 572984"/>
                    <a:gd name="connsiteY39" fmla="*/ 1407936 h 1920632"/>
                    <a:gd name="connsiteX40" fmla="*/ 185515 w 572984"/>
                    <a:gd name="connsiteY40" fmla="*/ 1494960 h 1920632"/>
                    <a:gd name="connsiteX41" fmla="*/ 171348 w 572984"/>
                    <a:gd name="connsiteY41" fmla="*/ 1583332 h 1920632"/>
                    <a:gd name="connsiteX42" fmla="*/ 147063 w 572984"/>
                    <a:gd name="connsiteY42" fmla="*/ 1665633 h 1920632"/>
                    <a:gd name="connsiteX43" fmla="*/ 140991 w 572984"/>
                    <a:gd name="connsiteY43" fmla="*/ 1685197 h 1920632"/>
                    <a:gd name="connsiteX44" fmla="*/ 87698 w 572984"/>
                    <a:gd name="connsiteY44" fmla="*/ 1714205 h 1920632"/>
                    <a:gd name="connsiteX45" fmla="*/ 51270 w 572984"/>
                    <a:gd name="connsiteY45" fmla="*/ 1758728 h 1920632"/>
                    <a:gd name="connsiteX46" fmla="*/ 26309 w 572984"/>
                    <a:gd name="connsiteY46" fmla="*/ 1797180 h 1920632"/>
                    <a:gd name="connsiteX47" fmla="*/ 6746 w 572984"/>
                    <a:gd name="connsiteY47" fmla="*/ 1868013 h 1920632"/>
                    <a:gd name="connsiteX48" fmla="*/ 0 w 572984"/>
                    <a:gd name="connsiteY48" fmla="*/ 1920632 h 1920632"/>
                    <a:gd name="connsiteX49" fmla="*/ 529561 w 572984"/>
                    <a:gd name="connsiteY49" fmla="*/ 1920632 h 1920632"/>
                    <a:gd name="connsiteX50" fmla="*/ 512021 w 572984"/>
                    <a:gd name="connsiteY50" fmla="*/ 1814045 h 1920632"/>
                    <a:gd name="connsiteX51" fmla="*/ 118055 w 572984"/>
                    <a:gd name="connsiteY51" fmla="*/ 1889601 h 1920632"/>
                    <a:gd name="connsiteX52" fmla="*/ 137618 w 572984"/>
                    <a:gd name="connsiteY52" fmla="*/ 1830910 h 1920632"/>
                    <a:gd name="connsiteX53" fmla="*/ 118055 w 572984"/>
                    <a:gd name="connsiteY53" fmla="*/ 1889601 h 1920632"/>
                    <a:gd name="connsiteX54" fmla="*/ 129523 w 572984"/>
                    <a:gd name="connsiteY54" fmla="*/ 1747935 h 1920632"/>
                    <a:gd name="connsiteX55" fmla="*/ 103214 w 572984"/>
                    <a:gd name="connsiteY55" fmla="*/ 1772220 h 1920632"/>
                    <a:gd name="connsiteX56" fmla="*/ 109960 w 572984"/>
                    <a:gd name="connsiteY56" fmla="*/ 1744562 h 1920632"/>
                    <a:gd name="connsiteX57" fmla="*/ 143015 w 572984"/>
                    <a:gd name="connsiteY57" fmla="*/ 1712181 h 1920632"/>
                    <a:gd name="connsiteX58" fmla="*/ 143015 w 572984"/>
                    <a:gd name="connsiteY58" fmla="*/ 1733093 h 1920632"/>
                    <a:gd name="connsiteX59" fmla="*/ 129523 w 572984"/>
                    <a:gd name="connsiteY59" fmla="*/ 1749284 h 192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572984" h="1920632">
                      <a:moveTo>
                        <a:pt x="512021" y="1814045"/>
                      </a:moveTo>
                      <a:cubicBezTo>
                        <a:pt x="508508" y="1769137"/>
                        <a:pt x="508508" y="1724027"/>
                        <a:pt x="512021" y="1679125"/>
                      </a:cubicBezTo>
                      <a:cubicBezTo>
                        <a:pt x="512021" y="1640673"/>
                        <a:pt x="502577" y="1569840"/>
                        <a:pt x="507299" y="1537459"/>
                      </a:cubicBezTo>
                      <a:cubicBezTo>
                        <a:pt x="509668" y="1459138"/>
                        <a:pt x="507415" y="1380750"/>
                        <a:pt x="500553" y="1302699"/>
                      </a:cubicBezTo>
                      <a:cubicBezTo>
                        <a:pt x="495831" y="1262223"/>
                        <a:pt x="492458" y="1177223"/>
                        <a:pt x="492458" y="1177223"/>
                      </a:cubicBezTo>
                      <a:cubicBezTo>
                        <a:pt x="488064" y="1144498"/>
                        <a:pt x="491533" y="1111200"/>
                        <a:pt x="502577" y="1080081"/>
                      </a:cubicBezTo>
                      <a:cubicBezTo>
                        <a:pt x="512610" y="1039004"/>
                        <a:pt x="514217" y="996322"/>
                        <a:pt x="507299" y="954605"/>
                      </a:cubicBezTo>
                      <a:cubicBezTo>
                        <a:pt x="507299" y="954605"/>
                        <a:pt x="507299" y="850042"/>
                        <a:pt x="507299" y="795399"/>
                      </a:cubicBezTo>
                      <a:cubicBezTo>
                        <a:pt x="507299" y="740757"/>
                        <a:pt x="502577" y="572781"/>
                        <a:pt x="502577" y="572781"/>
                      </a:cubicBezTo>
                      <a:cubicBezTo>
                        <a:pt x="502577" y="572781"/>
                        <a:pt x="518093" y="516790"/>
                        <a:pt x="528212" y="476314"/>
                      </a:cubicBezTo>
                      <a:cubicBezTo>
                        <a:pt x="538331" y="435838"/>
                        <a:pt x="528212" y="441234"/>
                        <a:pt x="528212" y="413576"/>
                      </a:cubicBezTo>
                      <a:cubicBezTo>
                        <a:pt x="528212" y="385917"/>
                        <a:pt x="528212" y="383893"/>
                        <a:pt x="520791" y="369052"/>
                      </a:cubicBezTo>
                      <a:cubicBezTo>
                        <a:pt x="513371" y="354211"/>
                        <a:pt x="511347" y="317783"/>
                        <a:pt x="508648" y="288775"/>
                      </a:cubicBezTo>
                      <a:cubicBezTo>
                        <a:pt x="504601" y="246275"/>
                        <a:pt x="528212" y="240204"/>
                        <a:pt x="535632" y="203775"/>
                      </a:cubicBezTo>
                      <a:cubicBezTo>
                        <a:pt x="543053" y="167347"/>
                        <a:pt x="551148" y="149807"/>
                        <a:pt x="558569" y="110680"/>
                      </a:cubicBezTo>
                      <a:cubicBezTo>
                        <a:pt x="565989" y="71554"/>
                        <a:pt x="576108" y="83696"/>
                        <a:pt x="572061" y="56712"/>
                      </a:cubicBezTo>
                      <a:cubicBezTo>
                        <a:pt x="568013" y="29728"/>
                        <a:pt x="531585" y="721"/>
                        <a:pt x="531585" y="721"/>
                      </a:cubicBezTo>
                      <a:lnTo>
                        <a:pt x="407458" y="721"/>
                      </a:lnTo>
                      <a:cubicBezTo>
                        <a:pt x="383558" y="-2248"/>
                        <a:pt x="359426" y="4026"/>
                        <a:pt x="339998" y="18260"/>
                      </a:cubicBezTo>
                      <a:cubicBezTo>
                        <a:pt x="326506" y="29728"/>
                        <a:pt x="334602" y="45244"/>
                        <a:pt x="324483" y="76276"/>
                      </a:cubicBezTo>
                      <a:cubicBezTo>
                        <a:pt x="314364" y="107307"/>
                        <a:pt x="324483" y="112704"/>
                        <a:pt x="328530" y="151156"/>
                      </a:cubicBezTo>
                      <a:cubicBezTo>
                        <a:pt x="332578" y="189609"/>
                        <a:pt x="339998" y="215243"/>
                        <a:pt x="339998" y="242227"/>
                      </a:cubicBezTo>
                      <a:cubicBezTo>
                        <a:pt x="339998" y="269211"/>
                        <a:pt x="339998" y="328576"/>
                        <a:pt x="339998" y="347465"/>
                      </a:cubicBezTo>
                      <a:cubicBezTo>
                        <a:pt x="326927" y="353462"/>
                        <a:pt x="316747" y="364369"/>
                        <a:pt x="311665" y="377822"/>
                      </a:cubicBezTo>
                      <a:cubicBezTo>
                        <a:pt x="306943" y="392663"/>
                        <a:pt x="298848" y="452028"/>
                        <a:pt x="294126" y="476314"/>
                      </a:cubicBezTo>
                      <a:cubicBezTo>
                        <a:pt x="289403" y="500599"/>
                        <a:pt x="269840" y="490480"/>
                        <a:pt x="266467" y="522861"/>
                      </a:cubicBezTo>
                      <a:cubicBezTo>
                        <a:pt x="263094" y="555242"/>
                        <a:pt x="282657" y="559964"/>
                        <a:pt x="286030" y="582226"/>
                      </a:cubicBezTo>
                      <a:cubicBezTo>
                        <a:pt x="289403" y="604488"/>
                        <a:pt x="295475" y="592345"/>
                        <a:pt x="295475" y="605162"/>
                      </a:cubicBezTo>
                      <a:cubicBezTo>
                        <a:pt x="292074" y="624467"/>
                        <a:pt x="284220" y="642714"/>
                        <a:pt x="272538" y="658456"/>
                      </a:cubicBezTo>
                      <a:cubicBezTo>
                        <a:pt x="262855" y="678100"/>
                        <a:pt x="256908" y="699377"/>
                        <a:pt x="254999" y="721193"/>
                      </a:cubicBezTo>
                      <a:cubicBezTo>
                        <a:pt x="254890" y="745331"/>
                        <a:pt x="253313" y="769434"/>
                        <a:pt x="250277" y="793376"/>
                      </a:cubicBezTo>
                      <a:cubicBezTo>
                        <a:pt x="244880" y="825756"/>
                        <a:pt x="256348" y="851391"/>
                        <a:pt x="250277" y="883772"/>
                      </a:cubicBezTo>
                      <a:cubicBezTo>
                        <a:pt x="244205" y="916153"/>
                        <a:pt x="236785" y="922224"/>
                        <a:pt x="230713" y="954605"/>
                      </a:cubicBezTo>
                      <a:cubicBezTo>
                        <a:pt x="224889" y="979801"/>
                        <a:pt x="222619" y="1005686"/>
                        <a:pt x="223967" y="1031509"/>
                      </a:cubicBezTo>
                      <a:cubicBezTo>
                        <a:pt x="225058" y="1050344"/>
                        <a:pt x="221344" y="1069145"/>
                        <a:pt x="213174" y="1086152"/>
                      </a:cubicBezTo>
                      <a:cubicBezTo>
                        <a:pt x="218645" y="1103152"/>
                        <a:pt x="222928" y="1120503"/>
                        <a:pt x="225991" y="1138096"/>
                      </a:cubicBezTo>
                      <a:cubicBezTo>
                        <a:pt x="229364" y="1160358"/>
                        <a:pt x="242181" y="1174525"/>
                        <a:pt x="230713" y="1194088"/>
                      </a:cubicBezTo>
                      <a:cubicBezTo>
                        <a:pt x="223227" y="1218063"/>
                        <a:pt x="220478" y="1243266"/>
                        <a:pt x="222618" y="1268294"/>
                      </a:cubicBezTo>
                      <a:lnTo>
                        <a:pt x="205078" y="1349921"/>
                      </a:lnTo>
                      <a:cubicBezTo>
                        <a:pt x="199412" y="1368728"/>
                        <a:pt x="196681" y="1388299"/>
                        <a:pt x="196983" y="1407936"/>
                      </a:cubicBezTo>
                      <a:cubicBezTo>
                        <a:pt x="195042" y="1437160"/>
                        <a:pt x="191211" y="1466228"/>
                        <a:pt x="185515" y="1494960"/>
                      </a:cubicBezTo>
                      <a:cubicBezTo>
                        <a:pt x="185539" y="1524986"/>
                        <a:pt x="180756" y="1554817"/>
                        <a:pt x="171348" y="1583332"/>
                      </a:cubicBezTo>
                      <a:cubicBezTo>
                        <a:pt x="159880" y="1602896"/>
                        <a:pt x="163253" y="1630554"/>
                        <a:pt x="147063" y="1665633"/>
                      </a:cubicBezTo>
                      <a:cubicBezTo>
                        <a:pt x="144128" y="1671833"/>
                        <a:pt x="142084" y="1678424"/>
                        <a:pt x="140991" y="1685197"/>
                      </a:cubicBezTo>
                      <a:cubicBezTo>
                        <a:pt x="120805" y="1689535"/>
                        <a:pt x="102300" y="1699606"/>
                        <a:pt x="87698" y="1714205"/>
                      </a:cubicBezTo>
                      <a:cubicBezTo>
                        <a:pt x="77579" y="1725673"/>
                        <a:pt x="61389" y="1745911"/>
                        <a:pt x="51270" y="1758728"/>
                      </a:cubicBezTo>
                      <a:cubicBezTo>
                        <a:pt x="41151" y="1771546"/>
                        <a:pt x="39801" y="1790434"/>
                        <a:pt x="26309" y="1797180"/>
                      </a:cubicBezTo>
                      <a:cubicBezTo>
                        <a:pt x="12817" y="1803926"/>
                        <a:pt x="10119" y="1843053"/>
                        <a:pt x="6746" y="1868013"/>
                      </a:cubicBezTo>
                      <a:lnTo>
                        <a:pt x="0" y="1920632"/>
                      </a:lnTo>
                      <a:lnTo>
                        <a:pt x="529561" y="1920632"/>
                      </a:lnTo>
                      <a:cubicBezTo>
                        <a:pt x="521780" y="1885452"/>
                        <a:pt x="515925" y="1849867"/>
                        <a:pt x="512021" y="1814045"/>
                      </a:cubicBezTo>
                      <a:close/>
                      <a:moveTo>
                        <a:pt x="118055" y="1889601"/>
                      </a:moveTo>
                      <a:cubicBezTo>
                        <a:pt x="122723" y="1869471"/>
                        <a:pt x="129273" y="1849819"/>
                        <a:pt x="137618" y="1830910"/>
                      </a:cubicBezTo>
                      <a:cubicBezTo>
                        <a:pt x="132470" y="1850906"/>
                        <a:pt x="125933" y="1870516"/>
                        <a:pt x="118055" y="1889601"/>
                      </a:cubicBezTo>
                      <a:close/>
                      <a:moveTo>
                        <a:pt x="129523" y="1747935"/>
                      </a:moveTo>
                      <a:cubicBezTo>
                        <a:pt x="121290" y="1756590"/>
                        <a:pt x="112502" y="1764705"/>
                        <a:pt x="103214" y="1772220"/>
                      </a:cubicBezTo>
                      <a:cubicBezTo>
                        <a:pt x="102843" y="1762553"/>
                        <a:pt x="105179" y="1752974"/>
                        <a:pt x="109960" y="1744562"/>
                      </a:cubicBezTo>
                      <a:cubicBezTo>
                        <a:pt x="119031" y="1731947"/>
                        <a:pt x="130214" y="1720991"/>
                        <a:pt x="143015" y="1712181"/>
                      </a:cubicBezTo>
                      <a:lnTo>
                        <a:pt x="143015" y="1733093"/>
                      </a:lnTo>
                      <a:cubicBezTo>
                        <a:pt x="137618" y="1735117"/>
                        <a:pt x="137618" y="1742538"/>
                        <a:pt x="129523" y="1749284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400"/>
                </a:p>
              </p:txBody>
            </p:sp>
            <p:sp>
              <p:nvSpPr>
                <p:cNvPr id="146" name="Freeform: Shape 113">
                  <a:extLst>
                    <a:ext uri="{FF2B5EF4-FFF2-40B4-BE49-F238E27FC236}">
                      <a16:creationId xmlns:a16="http://schemas.microsoft.com/office/drawing/2014/main" id="{1EB51393-9FDF-C84A-B775-B86323E2EC54}"/>
                    </a:ext>
                  </a:extLst>
                </p:cNvPr>
                <p:cNvSpPr/>
                <p:nvPr/>
              </p:nvSpPr>
              <p:spPr>
                <a:xfrm>
                  <a:off x="8567782" y="5385318"/>
                  <a:ext cx="679066" cy="1925383"/>
                </a:xfrm>
                <a:custGeom>
                  <a:avLst/>
                  <a:gdLst>
                    <a:gd name="connsiteX0" fmla="*/ 474918 w 679066"/>
                    <a:gd name="connsiteY0" fmla="*/ 1855150 h 1925383"/>
                    <a:gd name="connsiteX1" fmla="*/ 464799 w 679066"/>
                    <a:gd name="connsiteY1" fmla="*/ 1809277 h 1925383"/>
                    <a:gd name="connsiteX2" fmla="*/ 464799 w 679066"/>
                    <a:gd name="connsiteY2" fmla="*/ 1809277 h 1925383"/>
                    <a:gd name="connsiteX3" fmla="*/ 464799 w 679066"/>
                    <a:gd name="connsiteY3" fmla="*/ 1801182 h 1925383"/>
                    <a:gd name="connsiteX4" fmla="*/ 479641 w 679066"/>
                    <a:gd name="connsiteY4" fmla="*/ 1819396 h 1925383"/>
                    <a:gd name="connsiteX5" fmla="*/ 489760 w 679066"/>
                    <a:gd name="connsiteY5" fmla="*/ 1859198 h 1925383"/>
                    <a:gd name="connsiteX6" fmla="*/ 499204 w 679066"/>
                    <a:gd name="connsiteY6" fmla="*/ 1923285 h 1925383"/>
                    <a:gd name="connsiteX7" fmla="*/ 499204 w 679066"/>
                    <a:gd name="connsiteY7" fmla="*/ 1923285 h 1925383"/>
                    <a:gd name="connsiteX8" fmla="*/ 584204 w 679066"/>
                    <a:gd name="connsiteY8" fmla="*/ 1923285 h 1925383"/>
                    <a:gd name="connsiteX9" fmla="*/ 584204 w 679066"/>
                    <a:gd name="connsiteY9" fmla="*/ 1891578 h 1925383"/>
                    <a:gd name="connsiteX10" fmla="*/ 550474 w 679066"/>
                    <a:gd name="connsiteY10" fmla="*/ 1787690 h 1925383"/>
                    <a:gd name="connsiteX11" fmla="*/ 520791 w 679066"/>
                    <a:gd name="connsiteY11" fmla="*/ 1753285 h 1925383"/>
                    <a:gd name="connsiteX12" fmla="*/ 468172 w 679066"/>
                    <a:gd name="connsiteY12" fmla="*/ 1691222 h 1925383"/>
                    <a:gd name="connsiteX13" fmla="*/ 468172 w 679066"/>
                    <a:gd name="connsiteY13" fmla="*/ 1673008 h 1925383"/>
                    <a:gd name="connsiteX14" fmla="*/ 471545 w 679066"/>
                    <a:gd name="connsiteY14" fmla="*/ 1565072 h 1925383"/>
                    <a:gd name="connsiteX15" fmla="*/ 501902 w 679066"/>
                    <a:gd name="connsiteY15" fmla="*/ 1447692 h 1925383"/>
                    <a:gd name="connsiteX16" fmla="*/ 518093 w 679066"/>
                    <a:gd name="connsiteY16" fmla="*/ 1250034 h 1925383"/>
                    <a:gd name="connsiteX17" fmla="*/ 540355 w 679066"/>
                    <a:gd name="connsiteY17" fmla="*/ 1142098 h 1925383"/>
                    <a:gd name="connsiteX18" fmla="*/ 580831 w 679066"/>
                    <a:gd name="connsiteY18" fmla="*/ 1017971 h 1925383"/>
                    <a:gd name="connsiteX19" fmla="*/ 605116 w 679066"/>
                    <a:gd name="connsiteY19" fmla="*/ 892496 h 1925383"/>
                    <a:gd name="connsiteX20" fmla="*/ 640195 w 679066"/>
                    <a:gd name="connsiteY20" fmla="*/ 667179 h 1925383"/>
                    <a:gd name="connsiteX21" fmla="*/ 659759 w 679066"/>
                    <a:gd name="connsiteY21" fmla="*/ 586902 h 1925383"/>
                    <a:gd name="connsiteX22" fmla="*/ 646941 w 679066"/>
                    <a:gd name="connsiteY22" fmla="*/ 478966 h 1925383"/>
                    <a:gd name="connsiteX23" fmla="*/ 646941 w 679066"/>
                    <a:gd name="connsiteY23" fmla="*/ 390593 h 1925383"/>
                    <a:gd name="connsiteX24" fmla="*/ 632775 w 679066"/>
                    <a:gd name="connsiteY24" fmla="*/ 378451 h 1925383"/>
                    <a:gd name="connsiteX25" fmla="*/ 636148 w 679066"/>
                    <a:gd name="connsiteY25" fmla="*/ 358887 h 1925383"/>
                    <a:gd name="connsiteX26" fmla="*/ 645592 w 679066"/>
                    <a:gd name="connsiteY26" fmla="*/ 281308 h 1925383"/>
                    <a:gd name="connsiteX27" fmla="*/ 665156 w 679066"/>
                    <a:gd name="connsiteY27" fmla="*/ 192936 h 1925383"/>
                    <a:gd name="connsiteX28" fmla="*/ 676624 w 679066"/>
                    <a:gd name="connsiteY28" fmla="*/ 107936 h 1925383"/>
                    <a:gd name="connsiteX29" fmla="*/ 665156 w 679066"/>
                    <a:gd name="connsiteY29" fmla="*/ 40476 h 1925383"/>
                    <a:gd name="connsiteX30" fmla="*/ 657060 w 679066"/>
                    <a:gd name="connsiteY30" fmla="*/ 0 h 1925383"/>
                    <a:gd name="connsiteX31" fmla="*/ 518093 w 679066"/>
                    <a:gd name="connsiteY31" fmla="*/ 0 h 1925383"/>
                    <a:gd name="connsiteX32" fmla="*/ 475593 w 679066"/>
                    <a:gd name="connsiteY32" fmla="*/ 87023 h 1925383"/>
                    <a:gd name="connsiteX33" fmla="*/ 475593 w 679066"/>
                    <a:gd name="connsiteY33" fmla="*/ 174047 h 1925383"/>
                    <a:gd name="connsiteX34" fmla="*/ 475593 w 679066"/>
                    <a:gd name="connsiteY34" fmla="*/ 276586 h 1925383"/>
                    <a:gd name="connsiteX35" fmla="*/ 492458 w 679066"/>
                    <a:gd name="connsiteY35" fmla="*/ 347419 h 1925383"/>
                    <a:gd name="connsiteX36" fmla="*/ 460752 w 679066"/>
                    <a:gd name="connsiteY36" fmla="*/ 366308 h 1925383"/>
                    <a:gd name="connsiteX37" fmla="*/ 451307 w 679066"/>
                    <a:gd name="connsiteY37" fmla="*/ 433768 h 1925383"/>
                    <a:gd name="connsiteX38" fmla="*/ 422300 w 679066"/>
                    <a:gd name="connsiteY38" fmla="*/ 501228 h 1925383"/>
                    <a:gd name="connsiteX39" fmla="*/ 417577 w 679066"/>
                    <a:gd name="connsiteY39" fmla="*/ 568688 h 1925383"/>
                    <a:gd name="connsiteX40" fmla="*/ 404085 w 679066"/>
                    <a:gd name="connsiteY40" fmla="*/ 636148 h 1925383"/>
                    <a:gd name="connsiteX41" fmla="*/ 394641 w 679066"/>
                    <a:gd name="connsiteY41" fmla="*/ 669878 h 1925383"/>
                    <a:gd name="connsiteX42" fmla="*/ 385197 w 679066"/>
                    <a:gd name="connsiteY42" fmla="*/ 700235 h 1925383"/>
                    <a:gd name="connsiteX43" fmla="*/ 378451 w 679066"/>
                    <a:gd name="connsiteY43" fmla="*/ 777814 h 1925383"/>
                    <a:gd name="connsiteX44" fmla="*/ 354840 w 679066"/>
                    <a:gd name="connsiteY44" fmla="*/ 840552 h 1925383"/>
                    <a:gd name="connsiteX45" fmla="*/ 323133 w 679066"/>
                    <a:gd name="connsiteY45" fmla="*/ 945789 h 1925383"/>
                    <a:gd name="connsiteX46" fmla="*/ 289403 w 679066"/>
                    <a:gd name="connsiteY46" fmla="*/ 1080709 h 1925383"/>
                    <a:gd name="connsiteX47" fmla="*/ 257023 w 679066"/>
                    <a:gd name="connsiteY47" fmla="*/ 1160987 h 1925383"/>
                    <a:gd name="connsiteX48" fmla="*/ 207102 w 679066"/>
                    <a:gd name="connsiteY48" fmla="*/ 1308050 h 1925383"/>
                    <a:gd name="connsiteX49" fmla="*/ 181467 w 679066"/>
                    <a:gd name="connsiteY49" fmla="*/ 1405866 h 1925383"/>
                    <a:gd name="connsiteX50" fmla="*/ 131547 w 679066"/>
                    <a:gd name="connsiteY50" fmla="*/ 1536064 h 1925383"/>
                    <a:gd name="connsiteX51" fmla="*/ 67460 w 679066"/>
                    <a:gd name="connsiteY51" fmla="*/ 1731024 h 1925383"/>
                    <a:gd name="connsiteX52" fmla="*/ 0 w 679066"/>
                    <a:gd name="connsiteY52" fmla="*/ 1923285 h 1925383"/>
                    <a:gd name="connsiteX53" fmla="*/ 478966 w 679066"/>
                    <a:gd name="connsiteY53" fmla="*/ 1923285 h 1925383"/>
                    <a:gd name="connsiteX54" fmla="*/ 474918 w 679066"/>
                    <a:gd name="connsiteY54" fmla="*/ 1855150 h 192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679066" h="1925383">
                      <a:moveTo>
                        <a:pt x="474918" y="1855150"/>
                      </a:moveTo>
                      <a:cubicBezTo>
                        <a:pt x="474446" y="1839358"/>
                        <a:pt x="471012" y="1823801"/>
                        <a:pt x="464799" y="1809277"/>
                      </a:cubicBezTo>
                      <a:cubicBezTo>
                        <a:pt x="464799" y="1809277"/>
                        <a:pt x="464799" y="1809277"/>
                        <a:pt x="464799" y="1809277"/>
                      </a:cubicBezTo>
                      <a:cubicBezTo>
                        <a:pt x="464469" y="1806592"/>
                        <a:pt x="464469" y="1803867"/>
                        <a:pt x="464799" y="1801182"/>
                      </a:cubicBezTo>
                      <a:lnTo>
                        <a:pt x="479641" y="1819396"/>
                      </a:lnTo>
                      <a:cubicBezTo>
                        <a:pt x="485854" y="1831775"/>
                        <a:pt x="489301" y="1845355"/>
                        <a:pt x="489760" y="1859198"/>
                      </a:cubicBezTo>
                      <a:cubicBezTo>
                        <a:pt x="489760" y="1872015"/>
                        <a:pt x="497855" y="1918562"/>
                        <a:pt x="499204" y="1923285"/>
                      </a:cubicBezTo>
                      <a:cubicBezTo>
                        <a:pt x="500553" y="1928007"/>
                        <a:pt x="499204" y="1923285"/>
                        <a:pt x="499204" y="1923285"/>
                      </a:cubicBezTo>
                      <a:lnTo>
                        <a:pt x="584204" y="1923285"/>
                      </a:lnTo>
                      <a:cubicBezTo>
                        <a:pt x="582200" y="1912808"/>
                        <a:pt x="582200" y="1902055"/>
                        <a:pt x="584204" y="1891578"/>
                      </a:cubicBezTo>
                      <a:cubicBezTo>
                        <a:pt x="577518" y="1855629"/>
                        <a:pt x="566178" y="1820705"/>
                        <a:pt x="550474" y="1787690"/>
                      </a:cubicBezTo>
                      <a:cubicBezTo>
                        <a:pt x="543728" y="1776222"/>
                        <a:pt x="528886" y="1769476"/>
                        <a:pt x="520791" y="1753285"/>
                      </a:cubicBezTo>
                      <a:cubicBezTo>
                        <a:pt x="506685" y="1729917"/>
                        <a:pt x="488923" y="1708958"/>
                        <a:pt x="468172" y="1691222"/>
                      </a:cubicBezTo>
                      <a:cubicBezTo>
                        <a:pt x="467788" y="1685158"/>
                        <a:pt x="467788" y="1679073"/>
                        <a:pt x="468172" y="1673008"/>
                      </a:cubicBezTo>
                      <a:cubicBezTo>
                        <a:pt x="471215" y="1637113"/>
                        <a:pt x="472341" y="1601082"/>
                        <a:pt x="471545" y="1565072"/>
                      </a:cubicBezTo>
                      <a:cubicBezTo>
                        <a:pt x="479472" y="1525412"/>
                        <a:pt x="489611" y="1486225"/>
                        <a:pt x="501902" y="1447692"/>
                      </a:cubicBezTo>
                      <a:cubicBezTo>
                        <a:pt x="514720" y="1415311"/>
                        <a:pt x="507974" y="1285113"/>
                        <a:pt x="518093" y="1250034"/>
                      </a:cubicBezTo>
                      <a:cubicBezTo>
                        <a:pt x="528212" y="1214955"/>
                        <a:pt x="532259" y="1158288"/>
                        <a:pt x="540355" y="1142098"/>
                      </a:cubicBezTo>
                      <a:cubicBezTo>
                        <a:pt x="548450" y="1125907"/>
                        <a:pt x="564640" y="1066543"/>
                        <a:pt x="580831" y="1017971"/>
                      </a:cubicBezTo>
                      <a:cubicBezTo>
                        <a:pt x="594680" y="977468"/>
                        <a:pt x="602856" y="935239"/>
                        <a:pt x="605116" y="892496"/>
                      </a:cubicBezTo>
                      <a:cubicBezTo>
                        <a:pt x="605116" y="855393"/>
                        <a:pt x="635473" y="728568"/>
                        <a:pt x="640195" y="667179"/>
                      </a:cubicBezTo>
                      <a:cubicBezTo>
                        <a:pt x="644918" y="605791"/>
                        <a:pt x="657735" y="630076"/>
                        <a:pt x="659759" y="586902"/>
                      </a:cubicBezTo>
                      <a:cubicBezTo>
                        <a:pt x="661783" y="543728"/>
                        <a:pt x="646941" y="504601"/>
                        <a:pt x="646941" y="478966"/>
                      </a:cubicBezTo>
                      <a:cubicBezTo>
                        <a:pt x="646941" y="453331"/>
                        <a:pt x="661108" y="411506"/>
                        <a:pt x="646941" y="390593"/>
                      </a:cubicBezTo>
                      <a:cubicBezTo>
                        <a:pt x="642982" y="385734"/>
                        <a:pt x="638185" y="381622"/>
                        <a:pt x="632775" y="378451"/>
                      </a:cubicBezTo>
                      <a:cubicBezTo>
                        <a:pt x="634455" y="372038"/>
                        <a:pt x="635588" y="365493"/>
                        <a:pt x="636148" y="358887"/>
                      </a:cubicBezTo>
                      <a:cubicBezTo>
                        <a:pt x="636148" y="339324"/>
                        <a:pt x="641545" y="312340"/>
                        <a:pt x="645592" y="281308"/>
                      </a:cubicBezTo>
                      <a:cubicBezTo>
                        <a:pt x="648844" y="251221"/>
                        <a:pt x="655408" y="221584"/>
                        <a:pt x="665156" y="192936"/>
                      </a:cubicBezTo>
                      <a:cubicBezTo>
                        <a:pt x="674600" y="165952"/>
                        <a:pt x="668529" y="144364"/>
                        <a:pt x="676624" y="107936"/>
                      </a:cubicBezTo>
                      <a:cubicBezTo>
                        <a:pt x="684719" y="71508"/>
                        <a:pt x="670552" y="63412"/>
                        <a:pt x="665156" y="40476"/>
                      </a:cubicBezTo>
                      <a:cubicBezTo>
                        <a:pt x="661385" y="27220"/>
                        <a:pt x="658679" y="13685"/>
                        <a:pt x="657060" y="0"/>
                      </a:cubicBezTo>
                      <a:lnTo>
                        <a:pt x="518093" y="0"/>
                      </a:lnTo>
                      <a:cubicBezTo>
                        <a:pt x="491109" y="0"/>
                        <a:pt x="479641" y="62063"/>
                        <a:pt x="475593" y="87023"/>
                      </a:cubicBezTo>
                      <a:cubicBezTo>
                        <a:pt x="473556" y="115995"/>
                        <a:pt x="473556" y="145075"/>
                        <a:pt x="475593" y="174047"/>
                      </a:cubicBezTo>
                      <a:cubicBezTo>
                        <a:pt x="475593" y="196983"/>
                        <a:pt x="475593" y="245554"/>
                        <a:pt x="475593" y="276586"/>
                      </a:cubicBezTo>
                      <a:cubicBezTo>
                        <a:pt x="477624" y="300910"/>
                        <a:pt x="483310" y="324790"/>
                        <a:pt x="492458" y="347419"/>
                      </a:cubicBezTo>
                      <a:cubicBezTo>
                        <a:pt x="480443" y="350890"/>
                        <a:pt x="469522" y="357395"/>
                        <a:pt x="460752" y="366308"/>
                      </a:cubicBezTo>
                      <a:cubicBezTo>
                        <a:pt x="452657" y="375752"/>
                        <a:pt x="456030" y="408133"/>
                        <a:pt x="451307" y="433768"/>
                      </a:cubicBezTo>
                      <a:cubicBezTo>
                        <a:pt x="443239" y="456911"/>
                        <a:pt x="433545" y="479454"/>
                        <a:pt x="422300" y="501228"/>
                      </a:cubicBezTo>
                      <a:cubicBezTo>
                        <a:pt x="409482" y="533609"/>
                        <a:pt x="422300" y="557894"/>
                        <a:pt x="417577" y="568688"/>
                      </a:cubicBezTo>
                      <a:cubicBezTo>
                        <a:pt x="411884" y="590919"/>
                        <a:pt x="407384" y="613438"/>
                        <a:pt x="404085" y="636148"/>
                      </a:cubicBezTo>
                      <a:cubicBezTo>
                        <a:pt x="404085" y="642219"/>
                        <a:pt x="398689" y="656386"/>
                        <a:pt x="394641" y="669878"/>
                      </a:cubicBezTo>
                      <a:lnTo>
                        <a:pt x="385197" y="700235"/>
                      </a:lnTo>
                      <a:lnTo>
                        <a:pt x="378451" y="777814"/>
                      </a:lnTo>
                      <a:cubicBezTo>
                        <a:pt x="378451" y="777814"/>
                        <a:pt x="367657" y="803449"/>
                        <a:pt x="354840" y="840552"/>
                      </a:cubicBezTo>
                      <a:cubicBezTo>
                        <a:pt x="346063" y="876144"/>
                        <a:pt x="335485" y="911270"/>
                        <a:pt x="323133" y="945789"/>
                      </a:cubicBezTo>
                      <a:cubicBezTo>
                        <a:pt x="308171" y="989753"/>
                        <a:pt x="296891" y="1034877"/>
                        <a:pt x="289403" y="1080709"/>
                      </a:cubicBezTo>
                      <a:cubicBezTo>
                        <a:pt x="280485" y="1108186"/>
                        <a:pt x="269665" y="1135008"/>
                        <a:pt x="257023" y="1160987"/>
                      </a:cubicBezTo>
                      <a:cubicBezTo>
                        <a:pt x="240832" y="1192018"/>
                        <a:pt x="217221" y="1283764"/>
                        <a:pt x="207102" y="1308050"/>
                      </a:cubicBezTo>
                      <a:cubicBezTo>
                        <a:pt x="196983" y="1332335"/>
                        <a:pt x="189563" y="1380232"/>
                        <a:pt x="181467" y="1405866"/>
                      </a:cubicBezTo>
                      <a:cubicBezTo>
                        <a:pt x="167362" y="1450194"/>
                        <a:pt x="150692" y="1493666"/>
                        <a:pt x="131547" y="1536064"/>
                      </a:cubicBezTo>
                      <a:cubicBezTo>
                        <a:pt x="115357" y="1568445"/>
                        <a:pt x="85000" y="1690548"/>
                        <a:pt x="67460" y="1731024"/>
                      </a:cubicBezTo>
                      <a:cubicBezTo>
                        <a:pt x="49920" y="1771500"/>
                        <a:pt x="0" y="1915864"/>
                        <a:pt x="0" y="1923285"/>
                      </a:cubicBezTo>
                      <a:lnTo>
                        <a:pt x="478966" y="1923285"/>
                      </a:lnTo>
                      <a:cubicBezTo>
                        <a:pt x="474284" y="1900895"/>
                        <a:pt x="472922" y="1877938"/>
                        <a:pt x="474918" y="185515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400"/>
                </a:p>
              </p:txBody>
            </p:sp>
          </p:grpSp>
          <p:pic>
            <p:nvPicPr>
              <p:cNvPr id="144" name="Graphic 143">
                <a:extLst>
                  <a:ext uri="{FF2B5EF4-FFF2-40B4-BE49-F238E27FC236}">
                    <a16:creationId xmlns:a16="http://schemas.microsoft.com/office/drawing/2014/main" id="{C4D55F1B-CBC8-7F4E-9885-A2B656A40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38896" y="1172405"/>
                <a:ext cx="1214280" cy="4249981"/>
              </a:xfrm>
              <a:prstGeom prst="rect">
                <a:avLst/>
              </a:prstGeom>
            </p:spPr>
          </p:pic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D164D8E-45C2-8C49-AC10-AC05663AC28E}"/>
                </a:ext>
              </a:extLst>
            </p:cNvPr>
            <p:cNvSpPr txBox="1"/>
            <p:nvPr/>
          </p:nvSpPr>
          <p:spPr>
            <a:xfrm>
              <a:off x="1516284" y="2060294"/>
              <a:ext cx="1060517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Scalp: </a:t>
              </a:r>
              <a:r>
                <a:rPr lang="en-US" sz="1400" b="1">
                  <a:solidFill>
                    <a:schemeClr val="tx2"/>
                  </a:solidFill>
                  <a:latin typeface="Arial"/>
                </a:rPr>
                <a:t>48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3EB30F8-F376-3E41-B865-8E1B449C4B33}"/>
                </a:ext>
              </a:extLst>
            </p:cNvPr>
            <p:cNvSpPr txBox="1"/>
            <p:nvPr/>
          </p:nvSpPr>
          <p:spPr>
            <a:xfrm>
              <a:off x="1471000" y="2285738"/>
              <a:ext cx="1105801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Face: </a:t>
              </a:r>
              <a:r>
                <a:rPr lang="en-US" sz="1400" b="1">
                  <a:solidFill>
                    <a:schemeClr val="tx2"/>
                  </a:solidFill>
                  <a:latin typeface="Arial"/>
                </a:rPr>
                <a:t>15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6CBC05C-1D09-C144-91B3-ABF4576A1256}"/>
                </a:ext>
              </a:extLst>
            </p:cNvPr>
            <p:cNvSpPr txBox="1"/>
            <p:nvPr/>
          </p:nvSpPr>
          <p:spPr>
            <a:xfrm>
              <a:off x="1516284" y="3837164"/>
              <a:ext cx="1060517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Nails: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11%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D3298CF-667D-F546-A393-AAC5AD662439}"/>
                </a:ext>
              </a:extLst>
            </p:cNvPr>
            <p:cNvSpPr txBox="1"/>
            <p:nvPr/>
          </p:nvSpPr>
          <p:spPr>
            <a:xfrm>
              <a:off x="1197813" y="4410977"/>
              <a:ext cx="1378988" cy="1885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Genitals: </a:t>
              </a:r>
              <a:r>
                <a:rPr lang="en-US" sz="1400" b="1">
                  <a:solidFill>
                    <a:schemeClr val="tx2"/>
                  </a:solidFill>
                  <a:latin typeface="Arial"/>
                </a:rPr>
                <a:t>7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CB8CC95-4BB4-C74F-8048-625E286793A4}"/>
                </a:ext>
              </a:extLst>
            </p:cNvPr>
            <p:cNvGrpSpPr/>
            <p:nvPr/>
          </p:nvGrpSpPr>
          <p:grpSpPr>
            <a:xfrm rot="13546648" flipH="1">
              <a:off x="2987698" y="3795664"/>
              <a:ext cx="264656" cy="347483"/>
              <a:chOff x="7682668" y="3630364"/>
              <a:chExt cx="373800" cy="490784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2369D1D7-984E-504A-94CC-AEC7D1B2FE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4" y="3777006"/>
                <a:ext cx="344144" cy="34414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DC144D90-AD3E-054D-8F8B-7233DFE2C6C4}"/>
                  </a:ext>
                </a:extLst>
              </p:cNvPr>
              <p:cNvCxnSpPr>
                <a:cxnSpLocks/>
                <a:stCxn id="141" idx="1"/>
              </p:cNvCxnSpPr>
              <p:nvPr/>
            </p:nvCxnSpPr>
            <p:spPr>
              <a:xfrm rot="13546648">
                <a:off x="7567885" y="3745147"/>
                <a:ext cx="229566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6C29B86-6155-F74C-BCDF-9B704C1C7D5E}"/>
                </a:ext>
              </a:extLst>
            </p:cNvPr>
            <p:cNvGrpSpPr/>
            <p:nvPr/>
          </p:nvGrpSpPr>
          <p:grpSpPr>
            <a:xfrm>
              <a:off x="2879371" y="3640822"/>
              <a:ext cx="730565" cy="864449"/>
              <a:chOff x="7024619" y="3777007"/>
              <a:chExt cx="1031850" cy="1220949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612AB77E-21CF-604E-B560-3DD9A0B0A1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5" y="3777007"/>
                <a:ext cx="344144" cy="34414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5A4155B-1F30-B644-B052-24E694AA29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4619" y="4997956"/>
                <a:ext cx="85001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4875D13-39CC-DE4F-979D-B3F415FC4464}"/>
                </a:ext>
              </a:extLst>
            </p:cNvPr>
            <p:cNvGrpSpPr/>
            <p:nvPr/>
          </p:nvGrpSpPr>
          <p:grpSpPr>
            <a:xfrm flipH="1" flipV="1">
              <a:off x="2879368" y="2253071"/>
              <a:ext cx="821436" cy="243659"/>
              <a:chOff x="7712325" y="3777005"/>
              <a:chExt cx="1160196" cy="344144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F6605CA8-3D58-9849-BA6D-D3631F00E6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5" y="3777005"/>
                <a:ext cx="344142" cy="34414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664DB29-E97D-A749-9159-B79F550AEB36}"/>
                  </a:ext>
                </a:extLst>
              </p:cNvPr>
              <p:cNvCxnSpPr>
                <a:cxnSpLocks/>
                <a:stCxn id="133" idx="6"/>
              </p:cNvCxnSpPr>
              <p:nvPr/>
            </p:nvCxnSpPr>
            <p:spPr>
              <a:xfrm flipV="1">
                <a:off x="8056468" y="3949078"/>
                <a:ext cx="816053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5E3621D-8E77-A84B-B9DB-B7101A888B8F}"/>
                </a:ext>
              </a:extLst>
            </p:cNvPr>
            <p:cNvSpPr/>
            <p:nvPr/>
          </p:nvSpPr>
          <p:spPr>
            <a:xfrm rot="2700000" flipV="1">
              <a:off x="3343579" y="2033424"/>
              <a:ext cx="243659" cy="2436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9A4A07E-955D-3C4C-9F91-72C6FC9C45EC}"/>
                </a:ext>
              </a:extLst>
            </p:cNvPr>
            <p:cNvCxnSpPr>
              <a:cxnSpLocks/>
              <a:stCxn id="130" idx="1"/>
            </p:cNvCxnSpPr>
            <p:nvPr/>
          </p:nvCxnSpPr>
          <p:spPr>
            <a:xfrm flipH="1">
              <a:off x="2879368" y="2155254"/>
              <a:ext cx="464211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C2577B8-1DBE-3C4E-847A-9F3DE40BE153}"/>
                </a:ext>
              </a:extLst>
            </p:cNvPr>
            <p:cNvCxnSpPr/>
            <p:nvPr/>
          </p:nvCxnSpPr>
          <p:spPr>
            <a:xfrm>
              <a:off x="3485293" y="3884479"/>
              <a:ext cx="0" cy="62079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522D1F-B4AB-4748-9368-108AEBFDC98E}"/>
              </a:ext>
            </a:extLst>
          </p:cNvPr>
          <p:cNvCxnSpPr>
            <a:cxnSpLocks/>
          </p:cNvCxnSpPr>
          <p:nvPr/>
        </p:nvCxnSpPr>
        <p:spPr>
          <a:xfrm>
            <a:off x="6096000" y="1948870"/>
            <a:ext cx="0" cy="2865302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A5D7A8B-7EF1-4166-AE6D-DD1DD66F63B2}"/>
              </a:ext>
            </a:extLst>
          </p:cNvPr>
          <p:cNvSpPr txBox="1"/>
          <p:nvPr/>
        </p:nvSpPr>
        <p:spPr>
          <a:xfrm>
            <a:off x="9718197" y="3067676"/>
            <a:ext cx="2191503" cy="7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UPLIFT </a:t>
            </a:r>
          </a:p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3,606)</a:t>
            </a:r>
            <a:endParaRPr kumimoji="0" lang="en-US" sz="1400" b="1" i="0" u="none" strike="noStrike" kern="1200" cap="none" spc="0" normalizeH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7FEBBEC-9E08-481A-8FF7-0302F382C0F6}"/>
              </a:ext>
            </a:extLst>
          </p:cNvPr>
          <p:cNvSpPr txBox="1"/>
          <p:nvPr/>
        </p:nvSpPr>
        <p:spPr>
          <a:xfrm>
            <a:off x="292402" y="3072663"/>
            <a:ext cx="1779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 </a:t>
            </a:r>
          </a:p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2,416)</a:t>
            </a:r>
            <a:endParaRPr kumimoji="0" lang="en-US" sz="1400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91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5F885CE4-3510-40B4-88E9-02F0C86ED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47294"/>
              </p:ext>
            </p:extLst>
          </p:nvPr>
        </p:nvGraphicFramePr>
        <p:xfrm>
          <a:off x="907779" y="1936374"/>
          <a:ext cx="5030406" cy="114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009119C-6F77-4126-B96A-19C9FF7BF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785941"/>
              </p:ext>
            </p:extLst>
          </p:nvPr>
        </p:nvGraphicFramePr>
        <p:xfrm>
          <a:off x="876608" y="2728143"/>
          <a:ext cx="5264419" cy="114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Rectangle 43">
            <a:extLst>
              <a:ext uri="{FF2B5EF4-FFF2-40B4-BE49-F238E27FC236}">
                <a16:creationId xmlns:a16="http://schemas.microsoft.com/office/drawing/2014/main" id="{A3DD9FC2-167E-4A24-9D0C-57F6099B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40" y="2222309"/>
            <a:ext cx="70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≤ 3 palms</a:t>
            </a:r>
            <a:b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n = 2,122</a:t>
            </a:r>
          </a:p>
        </p:txBody>
      </p:sp>
      <p:graphicFrame>
        <p:nvGraphicFramePr>
          <p:cNvPr id="120" name="Chart 119">
            <a:extLst>
              <a:ext uri="{FF2B5EF4-FFF2-40B4-BE49-F238E27FC236}">
                <a16:creationId xmlns:a16="http://schemas.microsoft.com/office/drawing/2014/main" id="{D6D41C50-F24E-417A-B915-198725FBE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332382"/>
              </p:ext>
            </p:extLst>
          </p:nvPr>
        </p:nvGraphicFramePr>
        <p:xfrm>
          <a:off x="6930449" y="1935383"/>
          <a:ext cx="4948437" cy="114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6" name="Rectangle 43">
            <a:extLst>
              <a:ext uri="{FF2B5EF4-FFF2-40B4-BE49-F238E27FC236}">
                <a16:creationId xmlns:a16="http://schemas.microsoft.com/office/drawing/2014/main" id="{269D9B8A-1622-4842-9716-931AAFE9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903" y="2222309"/>
            <a:ext cx="70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≤ 3 palms</a:t>
            </a:r>
            <a:b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n = 2,497</a:t>
            </a:r>
          </a:p>
        </p:txBody>
      </p:sp>
      <p:sp>
        <p:nvSpPr>
          <p:cNvPr id="129" name="Rectangle 43">
            <a:extLst>
              <a:ext uri="{FF2B5EF4-FFF2-40B4-BE49-F238E27FC236}">
                <a16:creationId xmlns:a16="http://schemas.microsoft.com/office/drawing/2014/main" id="{4370151F-6C4E-42A9-A721-9591A863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02" y="3014398"/>
            <a:ext cx="827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4–10 palms</a:t>
            </a:r>
            <a:b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n = 393</a:t>
            </a:r>
          </a:p>
        </p:txBody>
      </p:sp>
      <p:graphicFrame>
        <p:nvGraphicFramePr>
          <p:cNvPr id="131" name="Chart 130">
            <a:extLst>
              <a:ext uri="{FF2B5EF4-FFF2-40B4-BE49-F238E27FC236}">
                <a16:creationId xmlns:a16="http://schemas.microsoft.com/office/drawing/2014/main" id="{CDC16FA1-6AA1-433F-9148-17A5D63DC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523520"/>
              </p:ext>
            </p:extLst>
          </p:nvPr>
        </p:nvGraphicFramePr>
        <p:xfrm>
          <a:off x="6930450" y="2728143"/>
          <a:ext cx="4988082" cy="114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2" name="Rectangle 43">
            <a:extLst>
              <a:ext uri="{FF2B5EF4-FFF2-40B4-BE49-F238E27FC236}">
                <a16:creationId xmlns:a16="http://schemas.microsoft.com/office/drawing/2014/main" id="{7EB17F76-6FC0-4E73-B80E-EE963500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265" y="3014398"/>
            <a:ext cx="827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4–10 palms</a:t>
            </a:r>
            <a:b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n = 612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553B4-C07C-404A-B27F-92B71431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Lack of Treatment and Potential Undertreatment Are Problems That Have Persisted Since MAPP Among Patients With PsO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D3CE6-9928-404D-A9E7-E1AFD4A44961}"/>
              </a:ext>
            </a:extLst>
          </p:cNvPr>
          <p:cNvSpPr/>
          <p:nvPr/>
        </p:nvSpPr>
        <p:spPr>
          <a:xfrm>
            <a:off x="286196" y="5095306"/>
            <a:ext cx="11008821" cy="66684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*No treatment other than oral OTC or topical OTC; </a:t>
            </a:r>
            <a:r>
              <a:rPr lang="en-US" altLang="en-US" sz="800" baseline="30000" dirty="0">
                <a:solidFill>
                  <a:srgbClr val="404040"/>
                </a:solidFill>
              </a:rPr>
              <a:t>†</a:t>
            </a:r>
            <a:r>
              <a:rPr lang="en-US" altLang="en-US" sz="800" dirty="0">
                <a:solidFill>
                  <a:srgbClr val="404040"/>
                </a:solidFill>
              </a:rPr>
              <a:t>Topical Rx only; </a:t>
            </a:r>
            <a:r>
              <a:rPr lang="en-US" altLang="en-US" sz="800" baseline="30000" dirty="0">
                <a:solidFill>
                  <a:srgbClr val="404040"/>
                </a:solidFill>
              </a:rPr>
              <a:t>‡</a:t>
            </a:r>
            <a:r>
              <a:rPr lang="en-US" altLang="en-US" sz="800" dirty="0">
                <a:solidFill>
                  <a:srgbClr val="404040"/>
                </a:solidFill>
              </a:rPr>
              <a:t>Other only, phototherapy only, or phototherapy + other (</a:t>
            </a:r>
            <a:r>
              <a:rPr lang="en-US" altLang="en-US" sz="800" dirty="0" err="1">
                <a:solidFill>
                  <a:srgbClr val="404040"/>
                </a:solidFill>
              </a:rPr>
              <a:t>ie</a:t>
            </a:r>
            <a:r>
              <a:rPr lang="en-US" altLang="en-US" sz="800" dirty="0">
                <a:solidFill>
                  <a:srgbClr val="404040"/>
                </a:solidFill>
              </a:rPr>
              <a:t>, anything other than Rx oral/biologic/topical therapy or phototherapy); </a:t>
            </a:r>
            <a:r>
              <a:rPr lang="en-US" altLang="en-US" sz="800" baseline="30000" dirty="0">
                <a:solidFill>
                  <a:srgbClr val="404040"/>
                </a:solidFill>
              </a:rPr>
              <a:t>§</a:t>
            </a:r>
            <a:r>
              <a:rPr lang="en-US" altLang="en-US" sz="800" dirty="0">
                <a:solidFill>
                  <a:srgbClr val="404040"/>
                </a:solidFill>
              </a:rPr>
              <a:t>Oral Rx only or oral Rx + topical Rx; **Biologic only, or biologic + topical Rx; </a:t>
            </a:r>
            <a:r>
              <a:rPr lang="en-US" altLang="en-US" sz="800" baseline="30000" dirty="0">
                <a:solidFill>
                  <a:srgbClr val="404040"/>
                </a:solidFill>
              </a:rPr>
              <a:t>††</a:t>
            </a:r>
            <a:r>
              <a:rPr lang="en-US" altLang="en-US" sz="800" dirty="0">
                <a:solidFill>
                  <a:srgbClr val="404040"/>
                </a:solidFill>
              </a:rPr>
              <a:t>Oral Rx + biologic, or topical Rx + oral Rx + biologic.</a:t>
            </a:r>
          </a:p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BSA = body surface area;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MAPP = Multinational Assessment of Psoriasis and Psoriatic Arthritis;</a:t>
            </a:r>
            <a:r>
              <a:rPr lang="en-US" sz="800" dirty="0">
                <a:solidFill>
                  <a:srgbClr val="404040"/>
                </a:solidFill>
              </a:rPr>
              <a:t> OTC = over-the-counter;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PsA = psoriatic arthritis;</a:t>
            </a:r>
            <a:r>
              <a:rPr lang="en-US" sz="800" dirty="0">
                <a:solidFill>
                  <a:srgbClr val="404040"/>
                </a:solidFill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PsO = psoriasis; </a:t>
            </a:r>
            <a:r>
              <a:rPr lang="en-US" sz="800" dirty="0">
                <a:solidFill>
                  <a:srgbClr val="404040"/>
                </a:solidFill>
              </a:rPr>
              <a:t>Rx = prescription; UPLIFT = Understanding Psoriatic Disease Leveraging Insights for Treatment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endParaRPr lang="en-US" sz="800" dirty="0">
              <a:solidFill>
                <a:srgbClr val="404040"/>
              </a:solidFill>
            </a:endParaRPr>
          </a:p>
          <a:p>
            <a:pPr>
              <a:spcAft>
                <a:spcPts val="150"/>
              </a:spcAft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Lebwohl MG, et al. </a:t>
            </a:r>
            <a:r>
              <a:rPr kumimoji="0" lang="da-DK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J Am Acad Dermatol.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2014;70:871-881.e1-30; 2.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F7FCA4-4014-4902-AB72-D63C20FDEAA3}"/>
              </a:ext>
            </a:extLst>
          </p:cNvPr>
          <p:cNvSpPr txBox="1"/>
          <p:nvPr/>
        </p:nvSpPr>
        <p:spPr>
          <a:xfrm>
            <a:off x="1424344" y="1084163"/>
            <a:ext cx="9343312" cy="311007"/>
          </a:xfrm>
          <a:prstGeom prst="rect">
            <a:avLst/>
          </a:prstGeom>
          <a:noFill/>
        </p:spPr>
        <p:txBody>
          <a:bodyPr wrap="square" r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Currently Used Therapy Among Patients With PsO (± PsA) by Level of Skin Involvement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16DE52-8F1D-4229-BFEC-689C97B9B903}"/>
              </a:ext>
            </a:extLst>
          </p:cNvPr>
          <p:cNvGrpSpPr/>
          <p:nvPr/>
        </p:nvGrpSpPr>
        <p:grpSpPr>
          <a:xfrm>
            <a:off x="1621112" y="1457515"/>
            <a:ext cx="9080113" cy="230832"/>
            <a:chOff x="1805982" y="1762453"/>
            <a:chExt cx="9080113" cy="2308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1E9BAD0-7906-4522-A368-604B07CF82AB}"/>
                </a:ext>
              </a:extLst>
            </p:cNvPr>
            <p:cNvSpPr txBox="1"/>
            <p:nvPr/>
          </p:nvSpPr>
          <p:spPr>
            <a:xfrm>
              <a:off x="7827689" y="1762453"/>
              <a:ext cx="3058406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 the 2020 UPLIFT Survey </a:t>
              </a:r>
              <a:r>
                <a:rPr kumimoji="0" lang="en-US" sz="1500" b="1" i="0" u="none" strike="noStrike" kern="0" cap="none" spc="0" normalizeH="0" baseline="3000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665ABAD-2BF0-4627-BBE1-05B817DE55C5}"/>
                </a:ext>
              </a:extLst>
            </p:cNvPr>
            <p:cNvSpPr txBox="1"/>
            <p:nvPr/>
          </p:nvSpPr>
          <p:spPr>
            <a:xfrm>
              <a:off x="1805982" y="1762453"/>
              <a:ext cx="2951482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 the 2012 MAPP Survey </a:t>
              </a:r>
              <a:r>
                <a:rPr kumimoji="0" lang="en-US" sz="1500" b="1" i="0" u="none" strike="noStrike" kern="0" cap="none" spc="0" normalizeH="0" baseline="3000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414E15-2BE3-4BBA-B851-2AF7BCFBFBF6}"/>
              </a:ext>
            </a:extLst>
          </p:cNvPr>
          <p:cNvCxnSpPr>
            <a:cxnSpLocks/>
          </p:cNvCxnSpPr>
          <p:nvPr/>
        </p:nvCxnSpPr>
        <p:spPr>
          <a:xfrm>
            <a:off x="6253816" y="2107696"/>
            <a:ext cx="0" cy="234376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1E48CC42-265D-45A7-82AA-907B3B300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413282"/>
              </p:ext>
            </p:extLst>
          </p:nvPr>
        </p:nvGraphicFramePr>
        <p:xfrm>
          <a:off x="904595" y="3514451"/>
          <a:ext cx="4976660" cy="114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4" name="Rectangle 43">
            <a:extLst>
              <a:ext uri="{FF2B5EF4-FFF2-40B4-BE49-F238E27FC236}">
                <a16:creationId xmlns:a16="http://schemas.microsoft.com/office/drawing/2014/main" id="{D772C2D5-BFED-44CC-9354-DBFE7D66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72" y="3806487"/>
            <a:ext cx="790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&gt; 10 palms</a:t>
            </a:r>
            <a:b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n = 166</a:t>
            </a:r>
          </a:p>
        </p:txBody>
      </p:sp>
      <p:graphicFrame>
        <p:nvGraphicFramePr>
          <p:cNvPr id="133" name="Chart 132">
            <a:extLst>
              <a:ext uri="{FF2B5EF4-FFF2-40B4-BE49-F238E27FC236}">
                <a16:creationId xmlns:a16="http://schemas.microsoft.com/office/drawing/2014/main" id="{DD830837-BBEF-43D5-A99E-F30F7FFC7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628637"/>
              </p:ext>
            </p:extLst>
          </p:nvPr>
        </p:nvGraphicFramePr>
        <p:xfrm>
          <a:off x="6930449" y="3514451"/>
          <a:ext cx="4948437" cy="114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5" name="Rectangle 43">
            <a:extLst>
              <a:ext uri="{FF2B5EF4-FFF2-40B4-BE49-F238E27FC236}">
                <a16:creationId xmlns:a16="http://schemas.microsoft.com/office/drawing/2014/main" id="{46BBC59C-F7AA-421E-A93D-7D07947AB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135" y="3806487"/>
            <a:ext cx="790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&gt; 10 palms</a:t>
            </a:r>
            <a:b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n = 91</a:t>
            </a:r>
          </a:p>
        </p:txBody>
      </p:sp>
      <p:sp>
        <p:nvSpPr>
          <p:cNvPr id="136" name="Rectangle 43">
            <a:extLst>
              <a:ext uri="{FF2B5EF4-FFF2-40B4-BE49-F238E27FC236}">
                <a16:creationId xmlns:a16="http://schemas.microsoft.com/office/drawing/2014/main" id="{AD304BCB-1911-432E-8DD0-3144DD8D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93" y="1902599"/>
            <a:ext cx="3238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BSA</a:t>
            </a:r>
          </a:p>
        </p:txBody>
      </p:sp>
      <p:sp>
        <p:nvSpPr>
          <p:cNvPr id="137" name="Rectangle 43">
            <a:extLst>
              <a:ext uri="{FF2B5EF4-FFF2-40B4-BE49-F238E27FC236}">
                <a16:creationId xmlns:a16="http://schemas.microsoft.com/office/drawing/2014/main" id="{7094A576-1E8B-4B03-A34E-07AA4F89A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56" y="1902599"/>
            <a:ext cx="3238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BSA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8C92A0-2296-43D3-9BCB-8C333B30A01A}"/>
              </a:ext>
            </a:extLst>
          </p:cNvPr>
          <p:cNvGrpSpPr/>
          <p:nvPr/>
        </p:nvGrpSpPr>
        <p:grpSpPr>
          <a:xfrm>
            <a:off x="1983956" y="1708241"/>
            <a:ext cx="3268931" cy="344402"/>
            <a:chOff x="3400399" y="-1501768"/>
            <a:chExt cx="3268931" cy="34440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96AFA5-1CB4-4478-9A7E-BD503225A03B}"/>
                </a:ext>
              </a:extLst>
            </p:cNvPr>
            <p:cNvSpPr/>
            <p:nvPr/>
          </p:nvSpPr>
          <p:spPr>
            <a:xfrm>
              <a:off x="3400399" y="-1434303"/>
              <a:ext cx="85458" cy="85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24400C-5442-4EA9-A170-31119FDD6D71}"/>
                </a:ext>
              </a:extLst>
            </p:cNvPr>
            <p:cNvSpPr/>
            <p:nvPr/>
          </p:nvSpPr>
          <p:spPr>
            <a:xfrm>
              <a:off x="3400399" y="-1313343"/>
              <a:ext cx="85458" cy="85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32C911-A2FF-448D-AC41-409515601A8A}"/>
                </a:ext>
              </a:extLst>
            </p:cNvPr>
            <p:cNvSpPr txBox="1"/>
            <p:nvPr/>
          </p:nvSpPr>
          <p:spPr>
            <a:xfrm>
              <a:off x="3443385" y="-1501768"/>
              <a:ext cx="3225945" cy="344402"/>
            </a:xfrm>
            <a:prstGeom prst="rect">
              <a:avLst/>
            </a:prstGeom>
            <a:noFill/>
          </p:spPr>
          <p:txBody>
            <a:bodyPr wrap="square" numCol="3" rtlCol="0">
              <a:noAutofit/>
            </a:bodyPr>
            <a:lstStyle/>
            <a:p>
              <a:r>
                <a:rPr lang="en-US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No Rx treatment</a:t>
              </a:r>
            </a:p>
            <a:p>
              <a:r>
                <a:rPr lang="en-US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Topical only</a:t>
              </a:r>
              <a:endParaRPr lang="en-US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en-US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Oral ± topical</a:t>
              </a:r>
              <a:endParaRPr lang="en-US" altLang="en-US" sz="800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Biologic ± topical</a:t>
              </a:r>
              <a:endParaRPr lang="en-US" altLang="en-US" sz="800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Oral + biologic</a:t>
              </a:r>
              <a:endParaRPr lang="en-US" altLang="en-US" sz="8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65518B-3586-431F-BE32-FFBC6980357B}"/>
                </a:ext>
              </a:extLst>
            </p:cNvPr>
            <p:cNvSpPr/>
            <p:nvPr/>
          </p:nvSpPr>
          <p:spPr>
            <a:xfrm>
              <a:off x="4426798" y="-1434303"/>
              <a:ext cx="85458" cy="85458"/>
            </a:xfrm>
            <a:prstGeom prst="rect">
              <a:avLst/>
            </a:prstGeom>
            <a:solidFill>
              <a:srgbClr val="B3B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5155AC-D8E3-4A44-A38C-F9B360D8A938}"/>
                </a:ext>
              </a:extLst>
            </p:cNvPr>
            <p:cNvSpPr/>
            <p:nvPr/>
          </p:nvSpPr>
          <p:spPr>
            <a:xfrm>
              <a:off x="4426798" y="-1313343"/>
              <a:ext cx="85458" cy="85458"/>
            </a:xfrm>
            <a:prstGeom prst="rect">
              <a:avLst/>
            </a:prstGeom>
            <a:solidFill>
              <a:srgbClr val="E5D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B7172F-1AE8-4AE6-B7E7-C6C78907F3A0}"/>
                </a:ext>
              </a:extLst>
            </p:cNvPr>
            <p:cNvSpPr/>
            <p:nvPr/>
          </p:nvSpPr>
          <p:spPr>
            <a:xfrm>
              <a:off x="5410468" y="-1434303"/>
              <a:ext cx="85458" cy="8545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03C8926E-1AF9-4324-B284-63800B1055F6}"/>
              </a:ext>
            </a:extLst>
          </p:cNvPr>
          <p:cNvSpPr/>
          <p:nvPr/>
        </p:nvSpPr>
        <p:spPr>
          <a:xfrm>
            <a:off x="7919512" y="1777969"/>
            <a:ext cx="85458" cy="8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53A36DD-F12B-4089-8DE4-595C328840DC}"/>
              </a:ext>
            </a:extLst>
          </p:cNvPr>
          <p:cNvSpPr/>
          <p:nvPr/>
        </p:nvSpPr>
        <p:spPr>
          <a:xfrm>
            <a:off x="7919512" y="1898929"/>
            <a:ext cx="85458" cy="85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EF2292-FC64-469F-BAAB-060D2388AC3C}"/>
              </a:ext>
            </a:extLst>
          </p:cNvPr>
          <p:cNvSpPr txBox="1"/>
          <p:nvPr/>
        </p:nvSpPr>
        <p:spPr>
          <a:xfrm>
            <a:off x="7962499" y="1710504"/>
            <a:ext cx="3576494" cy="344402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 Rx treatment *</a:t>
            </a: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Topical only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†</a:t>
            </a:r>
            <a:endParaRPr lang="en-US" altLang="en-US" sz="8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Other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‡</a:t>
            </a: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Oral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</a:t>
            </a: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Biologic **</a:t>
            </a:r>
          </a:p>
          <a:p>
            <a:r>
              <a:rPr lang="en-US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Oral + biologic </a:t>
            </a:r>
            <a:r>
              <a:rPr lang="en-US" altLang="en-US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††</a:t>
            </a:r>
            <a:endParaRPr lang="en-US" altLang="en-US" sz="8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E72961-B476-4749-8B21-4D77AAAD8E15}"/>
              </a:ext>
            </a:extLst>
          </p:cNvPr>
          <p:cNvSpPr/>
          <p:nvPr/>
        </p:nvSpPr>
        <p:spPr>
          <a:xfrm>
            <a:off x="9055441" y="1777969"/>
            <a:ext cx="85458" cy="8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480C7C7-8E11-4657-85ED-40363E1B4621}"/>
              </a:ext>
            </a:extLst>
          </p:cNvPr>
          <p:cNvSpPr/>
          <p:nvPr/>
        </p:nvSpPr>
        <p:spPr>
          <a:xfrm>
            <a:off x="9055441" y="1898929"/>
            <a:ext cx="85458" cy="85458"/>
          </a:xfrm>
          <a:prstGeom prst="rect">
            <a:avLst/>
          </a:prstGeom>
          <a:solidFill>
            <a:srgbClr val="B3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6B5850-A5D6-4FFA-9FF9-D041FC8E718B}"/>
              </a:ext>
            </a:extLst>
          </p:cNvPr>
          <p:cNvSpPr/>
          <p:nvPr/>
        </p:nvSpPr>
        <p:spPr>
          <a:xfrm>
            <a:off x="10191372" y="1777969"/>
            <a:ext cx="85458" cy="85458"/>
          </a:xfrm>
          <a:prstGeom prst="rect">
            <a:avLst/>
          </a:prstGeom>
          <a:solidFill>
            <a:srgbClr val="E5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7ACFF0-D1F7-41D9-98D1-01B9B9B11456}"/>
              </a:ext>
            </a:extLst>
          </p:cNvPr>
          <p:cNvSpPr/>
          <p:nvPr/>
        </p:nvSpPr>
        <p:spPr>
          <a:xfrm>
            <a:off x="10191372" y="1898929"/>
            <a:ext cx="85458" cy="8545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E33616-1A57-B34E-9F97-D896366C3DBE}"/>
              </a:ext>
            </a:extLst>
          </p:cNvPr>
          <p:cNvSpPr/>
          <p:nvPr/>
        </p:nvSpPr>
        <p:spPr>
          <a:xfrm>
            <a:off x="2335394" y="4645086"/>
            <a:ext cx="7498080" cy="37340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 both surveys, substantial proportions of patients reported that they were not prescribed systemic therapy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20F348-B4DC-47F1-B724-676BB99E0F94}"/>
              </a:ext>
            </a:extLst>
          </p:cNvPr>
          <p:cNvSpPr/>
          <p:nvPr/>
        </p:nvSpPr>
        <p:spPr>
          <a:xfrm>
            <a:off x="2889674" y="4305414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Patients, 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C89975-689F-471E-A565-941D693825EB}"/>
              </a:ext>
            </a:extLst>
          </p:cNvPr>
          <p:cNvSpPr/>
          <p:nvPr/>
        </p:nvSpPr>
        <p:spPr>
          <a:xfrm>
            <a:off x="9228884" y="4305414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Patients, %</a:t>
            </a:r>
          </a:p>
        </p:txBody>
      </p:sp>
    </p:spTree>
    <p:extLst>
      <p:ext uri="{BB962C8B-B14F-4D97-AF65-F5344CB8AC3E}">
        <p14:creationId xmlns:p14="http://schemas.microsoft.com/office/powerpoint/2010/main" val="106513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DEC7-F649-8447-AD7E-8E6166F1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Dactylitis and Oligoarticular </a:t>
            </a:r>
            <a:r>
              <a:rPr lang="en-US" dirty="0" err="1"/>
              <a:t>PsA</a:t>
            </a:r>
            <a:r>
              <a:rPr lang="en-US" dirty="0"/>
              <a:t> Had a Similar Prevalence in UPLIFT and MAPP, But More Patients Had </a:t>
            </a:r>
            <a:r>
              <a:rPr lang="en-US" dirty="0" err="1"/>
              <a:t>Enthesitis</a:t>
            </a:r>
            <a:r>
              <a:rPr lang="en-US" dirty="0"/>
              <a:t> in UPLIFT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ACDC6F-3B7C-4BE1-9CE9-B0530D93A9CA}"/>
              </a:ext>
            </a:extLst>
          </p:cNvPr>
          <p:cNvSpPr/>
          <p:nvPr/>
        </p:nvSpPr>
        <p:spPr>
          <a:xfrm>
            <a:off x="495300" y="5341526"/>
            <a:ext cx="11228389" cy="4206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*</a:t>
            </a:r>
            <a:r>
              <a:rPr lang="en-US" sz="800" dirty="0">
                <a:solidFill>
                  <a:srgbClr val="404040"/>
                </a:solidFill>
              </a:rPr>
              <a:t>Polyarticular arthritis was defined as &gt; 4 joints affected. Oligoarticular arthritis was defined as ≤ 4 joints affected; </a:t>
            </a:r>
            <a:r>
              <a:rPr lang="en-US" sz="800" baseline="30000" dirty="0">
                <a:solidFill>
                  <a:srgbClr val="404040"/>
                </a:solidFill>
                <a:cs typeface="Arial" panose="020B0604020202020204" pitchFamily="34" charset="0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 patients with PsA who reported joint pain;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 patients with PsA who reported joint involvement.</a:t>
            </a:r>
          </a:p>
          <a:p>
            <a:pPr>
              <a:spcAft>
                <a:spcPts val="15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MAPP = Multinational Assessment of Psoriasis and Psoriatic Arthritis; PsA = psoriatic arthritis; </a:t>
            </a:r>
            <a:r>
              <a:rPr lang="en-US" sz="800" dirty="0">
                <a:solidFill>
                  <a:srgbClr val="404040"/>
                </a:solidFill>
              </a:rPr>
              <a:t>UPLIFT = Understanding Psoriatic Disease Leveraging Insights for Treatment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endParaRPr lang="en-US" sz="800" dirty="0">
              <a:solidFill>
                <a:srgbClr val="404040"/>
              </a:solidFill>
            </a:endParaRPr>
          </a:p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1. Kavanaugh A, et al. </a:t>
            </a:r>
            <a:r>
              <a:rPr lang="en-US" sz="800" i="1" dirty="0" err="1">
                <a:solidFill>
                  <a:srgbClr val="404040"/>
                </a:solidFill>
                <a:cs typeface="Arial" panose="020B0604020202020204" pitchFamily="34" charset="0"/>
              </a:rPr>
              <a:t>Rheumatol</a:t>
            </a:r>
            <a:r>
              <a:rPr lang="en-US" sz="800" i="1" dirty="0">
                <a:solidFill>
                  <a:srgbClr val="404040"/>
                </a:solidFill>
                <a:cs typeface="Arial" panose="020B0604020202020204" pitchFamily="34" charset="0"/>
              </a:rPr>
              <a:t> </a:t>
            </a:r>
            <a:r>
              <a:rPr lang="en-US" sz="800" i="1" dirty="0" err="1">
                <a:solidFill>
                  <a:srgbClr val="404040"/>
                </a:solidFill>
                <a:cs typeface="Arial" panose="020B0604020202020204" pitchFamily="34" charset="0"/>
              </a:rPr>
              <a:t>Ther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. 2016;3:91-102; 2. </a:t>
            </a:r>
            <a:r>
              <a:rPr lang="en-US" sz="800" dirty="0" err="1">
                <a:solidFill>
                  <a:srgbClr val="404040"/>
                </a:solidFill>
                <a:cs typeface="Arial" panose="020B0604020202020204" pitchFamily="34" charset="0"/>
              </a:rPr>
              <a:t>Lebwohl</a:t>
            </a: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, et al. Oral abstract presented at: World Psoriasis &amp; Psoriatic Arthritis Conference 2021; June 30-July 3, 2021; virtual. Oral abstract O5.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BB579E46-BFB0-4C3E-8E5D-9BD2C5D6CD12}"/>
              </a:ext>
            </a:extLst>
          </p:cNvPr>
          <p:cNvGraphicFramePr/>
          <p:nvPr/>
        </p:nvGraphicFramePr>
        <p:xfrm>
          <a:off x="2709444" y="2021093"/>
          <a:ext cx="2986024" cy="275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A445FB6-DD1C-44B9-8589-33DFC00A0CF2}"/>
              </a:ext>
            </a:extLst>
          </p:cNvPr>
          <p:cNvSpPr/>
          <p:nvPr/>
        </p:nvSpPr>
        <p:spPr>
          <a:xfrm>
            <a:off x="2818593" y="1910342"/>
            <a:ext cx="2933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</a:rPr>
              <a:t>UPLIFT (N = 1,256)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</a:rPr>
              <a:t>2,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‡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F3818A"/>
              </a:solidFill>
              <a:effectLst/>
              <a:uLnTx/>
              <a:uFillTx/>
              <a:latin typeface="Arial" panose="020B0604020202020204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1B6D01D2-0F48-4059-B98B-DF5ACCA4EEBF}"/>
              </a:ext>
            </a:extLst>
          </p:cNvPr>
          <p:cNvGraphicFramePr/>
          <p:nvPr/>
        </p:nvGraphicFramePr>
        <p:xfrm>
          <a:off x="267193" y="2021091"/>
          <a:ext cx="2986023" cy="275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C15BB21F-148A-496F-9FD8-DF197CBE4ABE}"/>
              </a:ext>
            </a:extLst>
          </p:cNvPr>
          <p:cNvSpPr/>
          <p:nvPr/>
        </p:nvSpPr>
        <p:spPr>
          <a:xfrm>
            <a:off x="673859" y="1910342"/>
            <a:ext cx="2315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9DE3"/>
                </a:solidFill>
                <a:effectLst/>
                <a:uLnTx/>
                <a:uFillTx/>
                <a:latin typeface="Arial" panose="020B0604020202020204"/>
              </a:rPr>
              <a:t>MAPP (N = 628)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269DE3"/>
                </a:solidFill>
                <a:effectLst/>
                <a:uLnTx/>
                <a:uFillTx/>
                <a:latin typeface="Arial" panose="020B0604020202020204"/>
              </a:rPr>
              <a:t>1,†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91EA7B-DC02-4144-A5CC-C5DF032E2C55}"/>
              </a:ext>
            </a:extLst>
          </p:cNvPr>
          <p:cNvSpPr txBox="1"/>
          <p:nvPr/>
        </p:nvSpPr>
        <p:spPr>
          <a:xfrm>
            <a:off x="6546404" y="1166832"/>
            <a:ext cx="4920324" cy="50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square" rtlCol="0">
            <a:noAutofit/>
          </a:bodyPr>
          <a:lstStyle/>
          <a:p>
            <a:pPr algn="ctr" defTabSz="1507776"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High Rates of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Enthesitis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and Dactylitis in MAPP and UPLIFT Populations</a:t>
            </a:r>
            <a:endParaRPr lang="en-US" sz="1600" b="1" baseline="30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110504-B1DA-4522-84BE-F7D34AD3504E}"/>
              </a:ext>
            </a:extLst>
          </p:cNvPr>
          <p:cNvSpPr txBox="1">
            <a:spLocks/>
          </p:cNvSpPr>
          <p:nvPr/>
        </p:nvSpPr>
        <p:spPr>
          <a:xfrm>
            <a:off x="725272" y="1166832"/>
            <a:ext cx="4920324" cy="50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square" rtlCol="0">
            <a:noAutofit/>
          </a:bodyPr>
          <a:lstStyle/>
          <a:p>
            <a:pPr algn="ctr" defTabSz="1507776"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Significant Presence of Oligoarticular Disease in Both MAPP and UPLIFT Populations *</a:t>
            </a:r>
            <a:endParaRPr lang="en-US" sz="1600" b="1" baseline="30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AA112F33-5592-4B01-8629-60D5FE324C25}"/>
              </a:ext>
            </a:extLst>
          </p:cNvPr>
          <p:cNvGraphicFramePr/>
          <p:nvPr/>
        </p:nvGraphicFramePr>
        <p:xfrm>
          <a:off x="6772766" y="1421209"/>
          <a:ext cx="4488948" cy="266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16AD888-D0BC-4996-9F81-BA90674E3D2E}"/>
              </a:ext>
            </a:extLst>
          </p:cNvPr>
          <p:cNvSpPr txBox="1"/>
          <p:nvPr/>
        </p:nvSpPr>
        <p:spPr>
          <a:xfrm rot="16200000">
            <a:off x="5494583" y="2985925"/>
            <a:ext cx="3076575" cy="26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Patients,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4FFBD8-BD88-4F38-BE62-49F00D880261}"/>
              </a:ext>
            </a:extLst>
          </p:cNvPr>
          <p:cNvSpPr txBox="1"/>
          <p:nvPr/>
        </p:nvSpPr>
        <p:spPr>
          <a:xfrm>
            <a:off x="9590231" y="1818009"/>
            <a:ext cx="378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513483-1F14-45B9-AE6C-AD7768F0FC27}"/>
              </a:ext>
            </a:extLst>
          </p:cNvPr>
          <p:cNvSpPr txBox="1"/>
          <p:nvPr/>
        </p:nvSpPr>
        <p:spPr>
          <a:xfrm>
            <a:off x="9810130" y="1990803"/>
            <a:ext cx="378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2048C2E-98DB-41EF-B644-A7A00781C67A}"/>
              </a:ext>
            </a:extLst>
          </p:cNvPr>
          <p:cNvCxnSpPr>
            <a:cxnSpLocks/>
          </p:cNvCxnSpPr>
          <p:nvPr/>
        </p:nvCxnSpPr>
        <p:spPr>
          <a:xfrm>
            <a:off x="6102029" y="1681576"/>
            <a:ext cx="0" cy="3398424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E37197-9696-A742-B25D-22ED19ACA01C}"/>
              </a:ext>
            </a:extLst>
          </p:cNvPr>
          <p:cNvSpPr txBox="1"/>
          <p:nvPr/>
        </p:nvSpPr>
        <p:spPr>
          <a:xfrm>
            <a:off x="40502" y="4347495"/>
            <a:ext cx="130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Polyarticular arthritis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60696D-13B0-714B-8715-0B2D57D38075}"/>
              </a:ext>
            </a:extLst>
          </p:cNvPr>
          <p:cNvSpPr txBox="1"/>
          <p:nvPr/>
        </p:nvSpPr>
        <p:spPr>
          <a:xfrm>
            <a:off x="2318757" y="2450350"/>
            <a:ext cx="134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Oligoarticular arthritis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D6CF60-E415-104F-BE86-D49D18CE2C16}"/>
              </a:ext>
            </a:extLst>
          </p:cNvPr>
          <p:cNvCxnSpPr>
            <a:cxnSpLocks/>
          </p:cNvCxnSpPr>
          <p:nvPr/>
        </p:nvCxnSpPr>
        <p:spPr>
          <a:xfrm flipV="1">
            <a:off x="2342409" y="2533373"/>
            <a:ext cx="0" cy="69445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096E91-8466-4B4F-8473-4225667CBD85}"/>
              </a:ext>
            </a:extLst>
          </p:cNvPr>
          <p:cNvSpPr txBox="1"/>
          <p:nvPr/>
        </p:nvSpPr>
        <p:spPr>
          <a:xfrm>
            <a:off x="1078513" y="3513880"/>
            <a:ext cx="73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97BF0-D295-034B-91FE-238D17F1B9F4}"/>
              </a:ext>
            </a:extLst>
          </p:cNvPr>
          <p:cNvSpPr txBox="1"/>
          <p:nvPr/>
        </p:nvSpPr>
        <p:spPr>
          <a:xfrm>
            <a:off x="2017476" y="3327995"/>
            <a:ext cx="73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40%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BBB181-0055-DF49-AEBF-D3264CDC175E}"/>
              </a:ext>
            </a:extLst>
          </p:cNvPr>
          <p:cNvGrpSpPr/>
          <p:nvPr/>
        </p:nvGrpSpPr>
        <p:grpSpPr>
          <a:xfrm>
            <a:off x="2261332" y="2425087"/>
            <a:ext cx="3792379" cy="2486664"/>
            <a:chOff x="3274345" y="2248693"/>
            <a:chExt cx="3792379" cy="2486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B8B7CE-E9AB-904E-B468-AF49CE185BE9}"/>
                </a:ext>
              </a:extLst>
            </p:cNvPr>
            <p:cNvSpPr txBox="1"/>
            <p:nvPr/>
          </p:nvSpPr>
          <p:spPr>
            <a:xfrm>
              <a:off x="3274345" y="4212137"/>
              <a:ext cx="1662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Polyarticular arthritis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5656F1-603A-0442-BD22-BD676B2B304F}"/>
                </a:ext>
              </a:extLst>
            </p:cNvPr>
            <p:cNvSpPr txBox="1"/>
            <p:nvPr/>
          </p:nvSpPr>
          <p:spPr>
            <a:xfrm>
              <a:off x="5689229" y="2248693"/>
              <a:ext cx="1377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Oligoarticular arthritis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E368B7-40C0-264D-A92C-603D21720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154" y="2389825"/>
              <a:ext cx="0" cy="824744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10DDCD-555C-BC44-8624-21C7D932F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1004" y="3825464"/>
              <a:ext cx="0" cy="848907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6F297F-46C4-9E42-9D03-BF79CD8C7A38}"/>
                </a:ext>
              </a:extLst>
            </p:cNvPr>
            <p:cNvSpPr txBox="1"/>
            <p:nvPr/>
          </p:nvSpPr>
          <p:spPr>
            <a:xfrm>
              <a:off x="4513332" y="3334866"/>
              <a:ext cx="738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56%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E763F1-9090-474D-B7C9-6AF69469DA3D}"/>
                </a:ext>
              </a:extLst>
            </p:cNvPr>
            <p:cNvSpPr txBox="1"/>
            <p:nvPr/>
          </p:nvSpPr>
          <p:spPr>
            <a:xfrm>
              <a:off x="5467866" y="3189934"/>
              <a:ext cx="738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44%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1C4D81-52EC-0841-B4B5-B410C6B0E3FD}"/>
              </a:ext>
            </a:extLst>
          </p:cNvPr>
          <p:cNvCxnSpPr>
            <a:cxnSpLocks/>
          </p:cNvCxnSpPr>
          <p:nvPr/>
        </p:nvCxnSpPr>
        <p:spPr>
          <a:xfrm flipV="1">
            <a:off x="1340270" y="4001858"/>
            <a:ext cx="0" cy="84890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34CF80-6BDB-EE4D-82B1-A690980DC8BF}"/>
              </a:ext>
            </a:extLst>
          </p:cNvPr>
          <p:cNvGrpSpPr/>
          <p:nvPr/>
        </p:nvGrpSpPr>
        <p:grpSpPr>
          <a:xfrm>
            <a:off x="7698666" y="4266184"/>
            <a:ext cx="530089" cy="684223"/>
            <a:chOff x="7817484" y="7555879"/>
            <a:chExt cx="1613831" cy="2083085"/>
          </a:xfrm>
          <a:solidFill>
            <a:schemeClr val="accent6"/>
          </a:solidFill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53DF541-88F0-1D43-BE18-33A03CBAA81B}"/>
                </a:ext>
              </a:extLst>
            </p:cNvPr>
            <p:cNvSpPr/>
            <p:nvPr/>
          </p:nvSpPr>
          <p:spPr>
            <a:xfrm>
              <a:off x="7817484" y="8366139"/>
              <a:ext cx="387350" cy="467360"/>
            </a:xfrm>
            <a:custGeom>
              <a:avLst/>
              <a:gdLst>
                <a:gd name="connsiteX0" fmla="*/ 285115 w 387350"/>
                <a:gd name="connsiteY0" fmla="*/ 424180 h 467360"/>
                <a:gd name="connsiteX1" fmla="*/ 287655 w 387350"/>
                <a:gd name="connsiteY1" fmla="*/ 407035 h 467360"/>
                <a:gd name="connsiteX2" fmla="*/ 293370 w 387350"/>
                <a:gd name="connsiteY2" fmla="*/ 369570 h 467360"/>
                <a:gd name="connsiteX3" fmla="*/ 299085 w 387350"/>
                <a:gd name="connsiteY3" fmla="*/ 332105 h 467360"/>
                <a:gd name="connsiteX4" fmla="*/ 304165 w 387350"/>
                <a:gd name="connsiteY4" fmla="*/ 294640 h 467360"/>
                <a:gd name="connsiteX5" fmla="*/ 306705 w 387350"/>
                <a:gd name="connsiteY5" fmla="*/ 276860 h 467360"/>
                <a:gd name="connsiteX6" fmla="*/ 287655 w 387350"/>
                <a:gd name="connsiteY6" fmla="*/ 276225 h 467360"/>
                <a:gd name="connsiteX7" fmla="*/ 233680 w 387350"/>
                <a:gd name="connsiteY7" fmla="*/ 274320 h 467360"/>
                <a:gd name="connsiteX8" fmla="*/ 179705 w 387350"/>
                <a:gd name="connsiteY8" fmla="*/ 273050 h 467360"/>
                <a:gd name="connsiteX9" fmla="*/ 143510 w 387350"/>
                <a:gd name="connsiteY9" fmla="*/ 272415 h 467360"/>
                <a:gd name="connsiteX10" fmla="*/ 192405 w 387350"/>
                <a:gd name="connsiteY10" fmla="*/ 239395 h 467360"/>
                <a:gd name="connsiteX11" fmla="*/ 299720 w 387350"/>
                <a:gd name="connsiteY11" fmla="*/ 165100 h 467360"/>
                <a:gd name="connsiteX12" fmla="*/ 318135 w 387350"/>
                <a:gd name="connsiteY12" fmla="*/ 151765 h 467360"/>
                <a:gd name="connsiteX13" fmla="*/ 304165 w 387350"/>
                <a:gd name="connsiteY13" fmla="*/ 135255 h 467360"/>
                <a:gd name="connsiteX14" fmla="*/ 278765 w 387350"/>
                <a:gd name="connsiteY14" fmla="*/ 105410 h 467360"/>
                <a:gd name="connsiteX15" fmla="*/ 253365 w 387350"/>
                <a:gd name="connsiteY15" fmla="*/ 75565 h 467360"/>
                <a:gd name="connsiteX16" fmla="*/ 228600 w 387350"/>
                <a:gd name="connsiteY16" fmla="*/ 46990 h 467360"/>
                <a:gd name="connsiteX17" fmla="*/ 236855 w 387350"/>
                <a:gd name="connsiteY17" fmla="*/ 48260 h 467360"/>
                <a:gd name="connsiteX18" fmla="*/ 287020 w 387350"/>
                <a:gd name="connsiteY18" fmla="*/ 56515 h 467360"/>
                <a:gd name="connsiteX19" fmla="*/ 337185 w 387350"/>
                <a:gd name="connsiteY19" fmla="*/ 64135 h 467360"/>
                <a:gd name="connsiteX20" fmla="*/ 387350 w 387350"/>
                <a:gd name="connsiteY20" fmla="*/ 71120 h 467360"/>
                <a:gd name="connsiteX21" fmla="*/ 339090 w 387350"/>
                <a:gd name="connsiteY21" fmla="*/ 55245 h 467360"/>
                <a:gd name="connsiteX22" fmla="*/ 290830 w 387350"/>
                <a:gd name="connsiteY22" fmla="*/ 40005 h 467360"/>
                <a:gd name="connsiteX23" fmla="*/ 242570 w 387350"/>
                <a:gd name="connsiteY23" fmla="*/ 25400 h 467360"/>
                <a:gd name="connsiteX24" fmla="*/ 194310 w 387350"/>
                <a:gd name="connsiteY24" fmla="*/ 11430 h 467360"/>
                <a:gd name="connsiteX25" fmla="*/ 154940 w 387350"/>
                <a:gd name="connsiteY25" fmla="*/ 0 h 467360"/>
                <a:gd name="connsiteX26" fmla="*/ 179705 w 387350"/>
                <a:gd name="connsiteY26" fmla="*/ 34925 h 467360"/>
                <a:gd name="connsiteX27" fmla="*/ 226060 w 387350"/>
                <a:gd name="connsiteY27" fmla="*/ 98425 h 467360"/>
                <a:gd name="connsiteX28" fmla="*/ 249555 w 387350"/>
                <a:gd name="connsiteY28" fmla="*/ 130175 h 467360"/>
                <a:gd name="connsiteX29" fmla="*/ 259715 w 387350"/>
                <a:gd name="connsiteY29" fmla="*/ 143510 h 467360"/>
                <a:gd name="connsiteX30" fmla="*/ 168275 w 387350"/>
                <a:gd name="connsiteY30" fmla="*/ 203200 h 467360"/>
                <a:gd name="connsiteX31" fmla="*/ 60325 w 387350"/>
                <a:gd name="connsiteY31" fmla="*/ 276225 h 467360"/>
                <a:gd name="connsiteX32" fmla="*/ 0 w 387350"/>
                <a:gd name="connsiteY32" fmla="*/ 317500 h 467360"/>
                <a:gd name="connsiteX33" fmla="*/ 72390 w 387350"/>
                <a:gd name="connsiteY33" fmla="*/ 316865 h 467360"/>
                <a:gd name="connsiteX34" fmla="*/ 179705 w 387350"/>
                <a:gd name="connsiteY34" fmla="*/ 314960 h 467360"/>
                <a:gd name="connsiteX35" fmla="*/ 233680 w 387350"/>
                <a:gd name="connsiteY35" fmla="*/ 313690 h 467360"/>
                <a:gd name="connsiteX36" fmla="*/ 269240 w 387350"/>
                <a:gd name="connsiteY36" fmla="*/ 312420 h 467360"/>
                <a:gd name="connsiteX37" fmla="*/ 267970 w 387350"/>
                <a:gd name="connsiteY37" fmla="*/ 331470 h 467360"/>
                <a:gd name="connsiteX38" fmla="*/ 266700 w 387350"/>
                <a:gd name="connsiteY38" fmla="*/ 369570 h 467360"/>
                <a:gd name="connsiteX39" fmla="*/ 265430 w 387350"/>
                <a:gd name="connsiteY39" fmla="*/ 407670 h 467360"/>
                <a:gd name="connsiteX40" fmla="*/ 264160 w 387350"/>
                <a:gd name="connsiteY40" fmla="*/ 445770 h 467360"/>
                <a:gd name="connsiteX41" fmla="*/ 263525 w 387350"/>
                <a:gd name="connsiteY41" fmla="*/ 467360 h 467360"/>
                <a:gd name="connsiteX42" fmla="*/ 278765 w 387350"/>
                <a:gd name="connsiteY42" fmla="*/ 452755 h 467360"/>
                <a:gd name="connsiteX43" fmla="*/ 315595 w 387350"/>
                <a:gd name="connsiteY43" fmla="*/ 416560 h 467360"/>
                <a:gd name="connsiteX44" fmla="*/ 351790 w 387350"/>
                <a:gd name="connsiteY44" fmla="*/ 379730 h 467360"/>
                <a:gd name="connsiteX45" fmla="*/ 309245 w 387350"/>
                <a:gd name="connsiteY45" fmla="*/ 408940 h 467360"/>
                <a:gd name="connsiteX46" fmla="*/ 285115 w 387350"/>
                <a:gd name="connsiteY46" fmla="*/ 42418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7350" h="467360">
                  <a:moveTo>
                    <a:pt x="285115" y="424180"/>
                  </a:moveTo>
                  <a:lnTo>
                    <a:pt x="287655" y="407035"/>
                  </a:lnTo>
                  <a:lnTo>
                    <a:pt x="293370" y="369570"/>
                  </a:lnTo>
                  <a:lnTo>
                    <a:pt x="299085" y="332105"/>
                  </a:lnTo>
                  <a:lnTo>
                    <a:pt x="304165" y="294640"/>
                  </a:lnTo>
                  <a:lnTo>
                    <a:pt x="306705" y="276860"/>
                  </a:lnTo>
                  <a:lnTo>
                    <a:pt x="287655" y="276225"/>
                  </a:lnTo>
                  <a:lnTo>
                    <a:pt x="233680" y="274320"/>
                  </a:lnTo>
                  <a:lnTo>
                    <a:pt x="179705" y="273050"/>
                  </a:lnTo>
                  <a:cubicBezTo>
                    <a:pt x="167640" y="273050"/>
                    <a:pt x="155575" y="272415"/>
                    <a:pt x="143510" y="272415"/>
                  </a:cubicBezTo>
                  <a:cubicBezTo>
                    <a:pt x="160020" y="261620"/>
                    <a:pt x="176530" y="250190"/>
                    <a:pt x="192405" y="239395"/>
                  </a:cubicBezTo>
                  <a:cubicBezTo>
                    <a:pt x="228600" y="214630"/>
                    <a:pt x="264160" y="189865"/>
                    <a:pt x="299720" y="165100"/>
                  </a:cubicBezTo>
                  <a:lnTo>
                    <a:pt x="318135" y="151765"/>
                  </a:lnTo>
                  <a:lnTo>
                    <a:pt x="304165" y="135255"/>
                  </a:lnTo>
                  <a:lnTo>
                    <a:pt x="278765" y="105410"/>
                  </a:lnTo>
                  <a:cubicBezTo>
                    <a:pt x="270510" y="95250"/>
                    <a:pt x="261620" y="85725"/>
                    <a:pt x="253365" y="75565"/>
                  </a:cubicBezTo>
                  <a:cubicBezTo>
                    <a:pt x="245110" y="66040"/>
                    <a:pt x="236855" y="56515"/>
                    <a:pt x="228600" y="46990"/>
                  </a:cubicBezTo>
                  <a:lnTo>
                    <a:pt x="236855" y="48260"/>
                  </a:lnTo>
                  <a:cubicBezTo>
                    <a:pt x="253365" y="51435"/>
                    <a:pt x="269875" y="53975"/>
                    <a:pt x="287020" y="56515"/>
                  </a:cubicBezTo>
                  <a:cubicBezTo>
                    <a:pt x="303530" y="59055"/>
                    <a:pt x="320040" y="61595"/>
                    <a:pt x="337185" y="64135"/>
                  </a:cubicBezTo>
                  <a:cubicBezTo>
                    <a:pt x="353695" y="66675"/>
                    <a:pt x="370840" y="68580"/>
                    <a:pt x="387350" y="71120"/>
                  </a:cubicBezTo>
                  <a:cubicBezTo>
                    <a:pt x="371475" y="65405"/>
                    <a:pt x="355600" y="60325"/>
                    <a:pt x="339090" y="55245"/>
                  </a:cubicBezTo>
                  <a:cubicBezTo>
                    <a:pt x="323215" y="50165"/>
                    <a:pt x="306705" y="45085"/>
                    <a:pt x="290830" y="40005"/>
                  </a:cubicBezTo>
                  <a:cubicBezTo>
                    <a:pt x="274955" y="34925"/>
                    <a:pt x="258445" y="29845"/>
                    <a:pt x="242570" y="25400"/>
                  </a:cubicBezTo>
                  <a:lnTo>
                    <a:pt x="194310" y="11430"/>
                  </a:lnTo>
                  <a:lnTo>
                    <a:pt x="154940" y="0"/>
                  </a:lnTo>
                  <a:lnTo>
                    <a:pt x="179705" y="34925"/>
                  </a:lnTo>
                  <a:cubicBezTo>
                    <a:pt x="194945" y="56515"/>
                    <a:pt x="210820" y="76835"/>
                    <a:pt x="226060" y="98425"/>
                  </a:cubicBezTo>
                  <a:cubicBezTo>
                    <a:pt x="233680" y="109220"/>
                    <a:pt x="241300" y="119380"/>
                    <a:pt x="249555" y="130175"/>
                  </a:cubicBezTo>
                  <a:lnTo>
                    <a:pt x="259715" y="143510"/>
                  </a:lnTo>
                  <a:cubicBezTo>
                    <a:pt x="229235" y="163195"/>
                    <a:pt x="198755" y="182880"/>
                    <a:pt x="168275" y="203200"/>
                  </a:cubicBezTo>
                  <a:cubicBezTo>
                    <a:pt x="132080" y="227330"/>
                    <a:pt x="95885" y="251460"/>
                    <a:pt x="60325" y="276225"/>
                  </a:cubicBezTo>
                  <a:lnTo>
                    <a:pt x="0" y="317500"/>
                  </a:lnTo>
                  <a:lnTo>
                    <a:pt x="72390" y="316865"/>
                  </a:lnTo>
                  <a:cubicBezTo>
                    <a:pt x="107950" y="316230"/>
                    <a:pt x="144145" y="316230"/>
                    <a:pt x="179705" y="314960"/>
                  </a:cubicBezTo>
                  <a:lnTo>
                    <a:pt x="233680" y="313690"/>
                  </a:lnTo>
                  <a:lnTo>
                    <a:pt x="269240" y="312420"/>
                  </a:lnTo>
                  <a:lnTo>
                    <a:pt x="267970" y="331470"/>
                  </a:lnTo>
                  <a:lnTo>
                    <a:pt x="266700" y="369570"/>
                  </a:lnTo>
                  <a:lnTo>
                    <a:pt x="265430" y="407670"/>
                  </a:lnTo>
                  <a:lnTo>
                    <a:pt x="264160" y="445770"/>
                  </a:lnTo>
                  <a:lnTo>
                    <a:pt x="263525" y="467360"/>
                  </a:lnTo>
                  <a:lnTo>
                    <a:pt x="278765" y="452755"/>
                  </a:lnTo>
                  <a:cubicBezTo>
                    <a:pt x="291465" y="440690"/>
                    <a:pt x="303530" y="428625"/>
                    <a:pt x="315595" y="416560"/>
                  </a:cubicBezTo>
                  <a:cubicBezTo>
                    <a:pt x="327660" y="404495"/>
                    <a:pt x="339725" y="392430"/>
                    <a:pt x="351790" y="379730"/>
                  </a:cubicBezTo>
                  <a:cubicBezTo>
                    <a:pt x="337185" y="389255"/>
                    <a:pt x="323215" y="399415"/>
                    <a:pt x="309245" y="408940"/>
                  </a:cubicBezTo>
                  <a:cubicBezTo>
                    <a:pt x="300990" y="412750"/>
                    <a:pt x="292735" y="418465"/>
                    <a:pt x="285115" y="4241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73A8CFB-69D6-E443-9554-9F9111B53F4F}"/>
                </a:ext>
              </a:extLst>
            </p:cNvPr>
            <p:cNvSpPr/>
            <p:nvPr/>
          </p:nvSpPr>
          <p:spPr>
            <a:xfrm>
              <a:off x="8369934" y="9171319"/>
              <a:ext cx="387350" cy="467359"/>
            </a:xfrm>
            <a:custGeom>
              <a:avLst/>
              <a:gdLst>
                <a:gd name="connsiteX0" fmla="*/ 285115 w 387350"/>
                <a:gd name="connsiteY0" fmla="*/ 43180 h 467359"/>
                <a:gd name="connsiteX1" fmla="*/ 287655 w 387350"/>
                <a:gd name="connsiteY1" fmla="*/ 60325 h 467359"/>
                <a:gd name="connsiteX2" fmla="*/ 293370 w 387350"/>
                <a:gd name="connsiteY2" fmla="*/ 97790 h 467359"/>
                <a:gd name="connsiteX3" fmla="*/ 299085 w 387350"/>
                <a:gd name="connsiteY3" fmla="*/ 135255 h 467359"/>
                <a:gd name="connsiteX4" fmla="*/ 304165 w 387350"/>
                <a:gd name="connsiteY4" fmla="*/ 172720 h 467359"/>
                <a:gd name="connsiteX5" fmla="*/ 306705 w 387350"/>
                <a:gd name="connsiteY5" fmla="*/ 190500 h 467359"/>
                <a:gd name="connsiteX6" fmla="*/ 287655 w 387350"/>
                <a:gd name="connsiteY6" fmla="*/ 191135 h 467359"/>
                <a:gd name="connsiteX7" fmla="*/ 233680 w 387350"/>
                <a:gd name="connsiteY7" fmla="*/ 193040 h 467359"/>
                <a:gd name="connsiteX8" fmla="*/ 179705 w 387350"/>
                <a:gd name="connsiteY8" fmla="*/ 194310 h 467359"/>
                <a:gd name="connsiteX9" fmla="*/ 143510 w 387350"/>
                <a:gd name="connsiteY9" fmla="*/ 194945 h 467359"/>
                <a:gd name="connsiteX10" fmla="*/ 192405 w 387350"/>
                <a:gd name="connsiteY10" fmla="*/ 227965 h 467359"/>
                <a:gd name="connsiteX11" fmla="*/ 299720 w 387350"/>
                <a:gd name="connsiteY11" fmla="*/ 302260 h 467359"/>
                <a:gd name="connsiteX12" fmla="*/ 318135 w 387350"/>
                <a:gd name="connsiteY12" fmla="*/ 315595 h 467359"/>
                <a:gd name="connsiteX13" fmla="*/ 304165 w 387350"/>
                <a:gd name="connsiteY13" fmla="*/ 332105 h 467359"/>
                <a:gd name="connsiteX14" fmla="*/ 278765 w 387350"/>
                <a:gd name="connsiteY14" fmla="*/ 361950 h 467359"/>
                <a:gd name="connsiteX15" fmla="*/ 253365 w 387350"/>
                <a:gd name="connsiteY15" fmla="*/ 391795 h 467359"/>
                <a:gd name="connsiteX16" fmla="*/ 228600 w 387350"/>
                <a:gd name="connsiteY16" fmla="*/ 420370 h 467359"/>
                <a:gd name="connsiteX17" fmla="*/ 236855 w 387350"/>
                <a:gd name="connsiteY17" fmla="*/ 419100 h 467359"/>
                <a:gd name="connsiteX18" fmla="*/ 287020 w 387350"/>
                <a:gd name="connsiteY18" fmla="*/ 410845 h 467359"/>
                <a:gd name="connsiteX19" fmla="*/ 337185 w 387350"/>
                <a:gd name="connsiteY19" fmla="*/ 403225 h 467359"/>
                <a:gd name="connsiteX20" fmla="*/ 387350 w 387350"/>
                <a:gd name="connsiteY20" fmla="*/ 396240 h 467359"/>
                <a:gd name="connsiteX21" fmla="*/ 339090 w 387350"/>
                <a:gd name="connsiteY21" fmla="*/ 412115 h 467359"/>
                <a:gd name="connsiteX22" fmla="*/ 290830 w 387350"/>
                <a:gd name="connsiteY22" fmla="*/ 427355 h 467359"/>
                <a:gd name="connsiteX23" fmla="*/ 242570 w 387350"/>
                <a:gd name="connsiteY23" fmla="*/ 441960 h 467359"/>
                <a:gd name="connsiteX24" fmla="*/ 194310 w 387350"/>
                <a:gd name="connsiteY24" fmla="*/ 455930 h 467359"/>
                <a:gd name="connsiteX25" fmla="*/ 154940 w 387350"/>
                <a:gd name="connsiteY25" fmla="*/ 467360 h 467359"/>
                <a:gd name="connsiteX26" fmla="*/ 179705 w 387350"/>
                <a:gd name="connsiteY26" fmla="*/ 432435 h 467359"/>
                <a:gd name="connsiteX27" fmla="*/ 226060 w 387350"/>
                <a:gd name="connsiteY27" fmla="*/ 368935 h 467359"/>
                <a:gd name="connsiteX28" fmla="*/ 249555 w 387350"/>
                <a:gd name="connsiteY28" fmla="*/ 337185 h 467359"/>
                <a:gd name="connsiteX29" fmla="*/ 259715 w 387350"/>
                <a:gd name="connsiteY29" fmla="*/ 323850 h 467359"/>
                <a:gd name="connsiteX30" fmla="*/ 168275 w 387350"/>
                <a:gd name="connsiteY30" fmla="*/ 264160 h 467359"/>
                <a:gd name="connsiteX31" fmla="*/ 60325 w 387350"/>
                <a:gd name="connsiteY31" fmla="*/ 191135 h 467359"/>
                <a:gd name="connsiteX32" fmla="*/ 0 w 387350"/>
                <a:gd name="connsiteY32" fmla="*/ 149860 h 467359"/>
                <a:gd name="connsiteX33" fmla="*/ 72390 w 387350"/>
                <a:gd name="connsiteY33" fmla="*/ 150495 h 467359"/>
                <a:gd name="connsiteX34" fmla="*/ 179705 w 387350"/>
                <a:gd name="connsiteY34" fmla="*/ 152400 h 467359"/>
                <a:gd name="connsiteX35" fmla="*/ 233680 w 387350"/>
                <a:gd name="connsiteY35" fmla="*/ 153670 h 467359"/>
                <a:gd name="connsiteX36" fmla="*/ 269240 w 387350"/>
                <a:gd name="connsiteY36" fmla="*/ 154940 h 467359"/>
                <a:gd name="connsiteX37" fmla="*/ 267970 w 387350"/>
                <a:gd name="connsiteY37" fmla="*/ 135890 h 467359"/>
                <a:gd name="connsiteX38" fmla="*/ 266700 w 387350"/>
                <a:gd name="connsiteY38" fmla="*/ 97790 h 467359"/>
                <a:gd name="connsiteX39" fmla="*/ 265430 w 387350"/>
                <a:gd name="connsiteY39" fmla="*/ 59690 h 467359"/>
                <a:gd name="connsiteX40" fmla="*/ 264160 w 387350"/>
                <a:gd name="connsiteY40" fmla="*/ 21590 h 467359"/>
                <a:gd name="connsiteX41" fmla="*/ 263525 w 387350"/>
                <a:gd name="connsiteY41" fmla="*/ 0 h 467359"/>
                <a:gd name="connsiteX42" fmla="*/ 278765 w 387350"/>
                <a:gd name="connsiteY42" fmla="*/ 14605 h 467359"/>
                <a:gd name="connsiteX43" fmla="*/ 315595 w 387350"/>
                <a:gd name="connsiteY43" fmla="*/ 50800 h 467359"/>
                <a:gd name="connsiteX44" fmla="*/ 351790 w 387350"/>
                <a:gd name="connsiteY44" fmla="*/ 87630 h 467359"/>
                <a:gd name="connsiteX45" fmla="*/ 309245 w 387350"/>
                <a:gd name="connsiteY45" fmla="*/ 58420 h 467359"/>
                <a:gd name="connsiteX46" fmla="*/ 285115 w 387350"/>
                <a:gd name="connsiteY46" fmla="*/ 43180 h 4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7350" h="467359">
                  <a:moveTo>
                    <a:pt x="285115" y="43180"/>
                  </a:moveTo>
                  <a:lnTo>
                    <a:pt x="287655" y="60325"/>
                  </a:lnTo>
                  <a:lnTo>
                    <a:pt x="293370" y="97790"/>
                  </a:lnTo>
                  <a:lnTo>
                    <a:pt x="299085" y="135255"/>
                  </a:lnTo>
                  <a:lnTo>
                    <a:pt x="304165" y="172720"/>
                  </a:lnTo>
                  <a:lnTo>
                    <a:pt x="306705" y="190500"/>
                  </a:lnTo>
                  <a:lnTo>
                    <a:pt x="287655" y="191135"/>
                  </a:lnTo>
                  <a:lnTo>
                    <a:pt x="233680" y="193040"/>
                  </a:lnTo>
                  <a:lnTo>
                    <a:pt x="179705" y="194310"/>
                  </a:lnTo>
                  <a:cubicBezTo>
                    <a:pt x="167640" y="194310"/>
                    <a:pt x="155575" y="194945"/>
                    <a:pt x="143510" y="194945"/>
                  </a:cubicBezTo>
                  <a:cubicBezTo>
                    <a:pt x="160020" y="205740"/>
                    <a:pt x="176530" y="217170"/>
                    <a:pt x="192405" y="227965"/>
                  </a:cubicBezTo>
                  <a:cubicBezTo>
                    <a:pt x="228600" y="252730"/>
                    <a:pt x="264160" y="277495"/>
                    <a:pt x="299720" y="302260"/>
                  </a:cubicBezTo>
                  <a:lnTo>
                    <a:pt x="318135" y="315595"/>
                  </a:lnTo>
                  <a:lnTo>
                    <a:pt x="304165" y="332105"/>
                  </a:lnTo>
                  <a:lnTo>
                    <a:pt x="278765" y="361950"/>
                  </a:lnTo>
                  <a:cubicBezTo>
                    <a:pt x="270510" y="372110"/>
                    <a:pt x="261620" y="381635"/>
                    <a:pt x="253365" y="391795"/>
                  </a:cubicBezTo>
                  <a:cubicBezTo>
                    <a:pt x="245110" y="401320"/>
                    <a:pt x="236855" y="410845"/>
                    <a:pt x="228600" y="420370"/>
                  </a:cubicBezTo>
                  <a:lnTo>
                    <a:pt x="236855" y="419100"/>
                  </a:lnTo>
                  <a:cubicBezTo>
                    <a:pt x="253365" y="415925"/>
                    <a:pt x="269875" y="413385"/>
                    <a:pt x="287020" y="410845"/>
                  </a:cubicBezTo>
                  <a:cubicBezTo>
                    <a:pt x="303530" y="408305"/>
                    <a:pt x="320040" y="405765"/>
                    <a:pt x="337185" y="403225"/>
                  </a:cubicBezTo>
                  <a:cubicBezTo>
                    <a:pt x="353695" y="400685"/>
                    <a:pt x="370840" y="398780"/>
                    <a:pt x="387350" y="396240"/>
                  </a:cubicBezTo>
                  <a:cubicBezTo>
                    <a:pt x="371475" y="401955"/>
                    <a:pt x="355600" y="407035"/>
                    <a:pt x="339090" y="412115"/>
                  </a:cubicBezTo>
                  <a:cubicBezTo>
                    <a:pt x="323215" y="417195"/>
                    <a:pt x="306705" y="422275"/>
                    <a:pt x="290830" y="427355"/>
                  </a:cubicBezTo>
                  <a:cubicBezTo>
                    <a:pt x="274955" y="432435"/>
                    <a:pt x="258445" y="437515"/>
                    <a:pt x="242570" y="441960"/>
                  </a:cubicBezTo>
                  <a:lnTo>
                    <a:pt x="194310" y="455930"/>
                  </a:lnTo>
                  <a:lnTo>
                    <a:pt x="154940" y="467360"/>
                  </a:lnTo>
                  <a:lnTo>
                    <a:pt x="179705" y="432435"/>
                  </a:lnTo>
                  <a:cubicBezTo>
                    <a:pt x="194945" y="410845"/>
                    <a:pt x="210820" y="390525"/>
                    <a:pt x="226060" y="368935"/>
                  </a:cubicBezTo>
                  <a:cubicBezTo>
                    <a:pt x="233680" y="358140"/>
                    <a:pt x="241300" y="347980"/>
                    <a:pt x="249555" y="337185"/>
                  </a:cubicBezTo>
                  <a:lnTo>
                    <a:pt x="259715" y="323850"/>
                  </a:lnTo>
                  <a:cubicBezTo>
                    <a:pt x="229235" y="304165"/>
                    <a:pt x="198755" y="284480"/>
                    <a:pt x="168275" y="264160"/>
                  </a:cubicBezTo>
                  <a:cubicBezTo>
                    <a:pt x="132080" y="240030"/>
                    <a:pt x="95885" y="215900"/>
                    <a:pt x="60325" y="191135"/>
                  </a:cubicBezTo>
                  <a:lnTo>
                    <a:pt x="0" y="149860"/>
                  </a:lnTo>
                  <a:lnTo>
                    <a:pt x="72390" y="150495"/>
                  </a:lnTo>
                  <a:cubicBezTo>
                    <a:pt x="107950" y="151130"/>
                    <a:pt x="144145" y="151130"/>
                    <a:pt x="179705" y="152400"/>
                  </a:cubicBezTo>
                  <a:lnTo>
                    <a:pt x="233680" y="153670"/>
                  </a:lnTo>
                  <a:lnTo>
                    <a:pt x="269240" y="154940"/>
                  </a:lnTo>
                  <a:lnTo>
                    <a:pt x="267970" y="135890"/>
                  </a:lnTo>
                  <a:lnTo>
                    <a:pt x="266700" y="97790"/>
                  </a:lnTo>
                  <a:lnTo>
                    <a:pt x="265430" y="59690"/>
                  </a:lnTo>
                  <a:lnTo>
                    <a:pt x="264160" y="21590"/>
                  </a:lnTo>
                  <a:lnTo>
                    <a:pt x="263525" y="0"/>
                  </a:lnTo>
                  <a:lnTo>
                    <a:pt x="278765" y="14605"/>
                  </a:lnTo>
                  <a:cubicBezTo>
                    <a:pt x="291465" y="26670"/>
                    <a:pt x="303530" y="38735"/>
                    <a:pt x="315595" y="50800"/>
                  </a:cubicBezTo>
                  <a:cubicBezTo>
                    <a:pt x="327660" y="62865"/>
                    <a:pt x="339725" y="74930"/>
                    <a:pt x="351790" y="87630"/>
                  </a:cubicBezTo>
                  <a:cubicBezTo>
                    <a:pt x="337185" y="78105"/>
                    <a:pt x="323215" y="67945"/>
                    <a:pt x="309245" y="58420"/>
                  </a:cubicBezTo>
                  <a:cubicBezTo>
                    <a:pt x="301625" y="55245"/>
                    <a:pt x="293370" y="48895"/>
                    <a:pt x="285115" y="431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39DCEDF-E072-6146-8ABF-E7318222A8D0}"/>
                </a:ext>
              </a:extLst>
            </p:cNvPr>
            <p:cNvSpPr/>
            <p:nvPr/>
          </p:nvSpPr>
          <p:spPr>
            <a:xfrm>
              <a:off x="8278626" y="7555879"/>
              <a:ext cx="1152689" cy="2083085"/>
            </a:xfrm>
            <a:custGeom>
              <a:avLst/>
              <a:gdLst>
                <a:gd name="connsiteX0" fmla="*/ 504 w 1152689"/>
                <a:gd name="connsiteY0" fmla="*/ 1003935 h 2083085"/>
                <a:gd name="connsiteX1" fmla="*/ 412619 w 1152689"/>
                <a:gd name="connsiteY1" fmla="*/ 1423670 h 2083085"/>
                <a:gd name="connsiteX2" fmla="*/ 540889 w 1152689"/>
                <a:gd name="connsiteY2" fmla="*/ 1913890 h 2083085"/>
                <a:gd name="connsiteX3" fmla="*/ 791079 w 1152689"/>
                <a:gd name="connsiteY3" fmla="*/ 2019300 h 2083085"/>
                <a:gd name="connsiteX4" fmla="*/ 1152394 w 1152689"/>
                <a:gd name="connsiteY4" fmla="*/ 1990090 h 2083085"/>
                <a:gd name="connsiteX5" fmla="*/ 1087624 w 1152689"/>
                <a:gd name="connsiteY5" fmla="*/ 1922145 h 2083085"/>
                <a:gd name="connsiteX6" fmla="*/ 1029839 w 1152689"/>
                <a:gd name="connsiteY6" fmla="*/ 1908175 h 2083085"/>
                <a:gd name="connsiteX7" fmla="*/ 965069 w 1152689"/>
                <a:gd name="connsiteY7" fmla="*/ 1869440 h 2083085"/>
                <a:gd name="connsiteX8" fmla="*/ 871089 w 1152689"/>
                <a:gd name="connsiteY8" fmla="*/ 1797685 h 2083085"/>
                <a:gd name="connsiteX9" fmla="*/ 847594 w 1152689"/>
                <a:gd name="connsiteY9" fmla="*/ 1355090 h 2083085"/>
                <a:gd name="connsiteX10" fmla="*/ 819654 w 1152689"/>
                <a:gd name="connsiteY10" fmla="*/ 787400 h 2083085"/>
                <a:gd name="connsiteX11" fmla="*/ 1118104 w 1152689"/>
                <a:gd name="connsiteY11" fmla="*/ 8255 h 2083085"/>
                <a:gd name="connsiteX12" fmla="*/ 974594 w 1152689"/>
                <a:gd name="connsiteY12" fmla="*/ 0 h 2083085"/>
                <a:gd name="connsiteX13" fmla="*/ 497709 w 1152689"/>
                <a:gd name="connsiteY13" fmla="*/ 92710 h 2083085"/>
                <a:gd name="connsiteX14" fmla="*/ 333879 w 1152689"/>
                <a:gd name="connsiteY14" fmla="*/ 587375 h 2083085"/>
                <a:gd name="connsiteX15" fmla="*/ 504 w 1152689"/>
                <a:gd name="connsiteY15" fmla="*/ 1003935 h 20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689" h="2083085">
                  <a:moveTo>
                    <a:pt x="504" y="1003935"/>
                  </a:moveTo>
                  <a:cubicBezTo>
                    <a:pt x="-14736" y="1245870"/>
                    <a:pt x="319909" y="1268730"/>
                    <a:pt x="412619" y="1423670"/>
                  </a:cubicBezTo>
                  <a:cubicBezTo>
                    <a:pt x="542794" y="1635125"/>
                    <a:pt x="453259" y="1837055"/>
                    <a:pt x="540889" y="1913890"/>
                  </a:cubicBezTo>
                  <a:cubicBezTo>
                    <a:pt x="629154" y="1991360"/>
                    <a:pt x="675509" y="1978025"/>
                    <a:pt x="791079" y="2019300"/>
                  </a:cubicBezTo>
                  <a:cubicBezTo>
                    <a:pt x="964434" y="2081530"/>
                    <a:pt x="1119374" y="2136140"/>
                    <a:pt x="1152394" y="1990090"/>
                  </a:cubicBezTo>
                  <a:cubicBezTo>
                    <a:pt x="1156204" y="1952625"/>
                    <a:pt x="1122549" y="1932305"/>
                    <a:pt x="1087624" y="1922145"/>
                  </a:cubicBezTo>
                  <a:cubicBezTo>
                    <a:pt x="1066669" y="1915795"/>
                    <a:pt x="1047619" y="1913890"/>
                    <a:pt x="1029839" y="1908175"/>
                  </a:cubicBezTo>
                  <a:cubicBezTo>
                    <a:pt x="1012059" y="1902460"/>
                    <a:pt x="988564" y="1882775"/>
                    <a:pt x="965069" y="1869440"/>
                  </a:cubicBezTo>
                  <a:cubicBezTo>
                    <a:pt x="925699" y="1846580"/>
                    <a:pt x="885059" y="1824355"/>
                    <a:pt x="871089" y="1797685"/>
                  </a:cubicBezTo>
                  <a:cubicBezTo>
                    <a:pt x="810764" y="1679575"/>
                    <a:pt x="850769" y="1499235"/>
                    <a:pt x="847594" y="1355090"/>
                  </a:cubicBezTo>
                  <a:cubicBezTo>
                    <a:pt x="844419" y="1210945"/>
                    <a:pt x="796794" y="899795"/>
                    <a:pt x="819654" y="787400"/>
                  </a:cubicBezTo>
                  <a:cubicBezTo>
                    <a:pt x="860929" y="581025"/>
                    <a:pt x="982849" y="321945"/>
                    <a:pt x="1118104" y="8255"/>
                  </a:cubicBezTo>
                  <a:cubicBezTo>
                    <a:pt x="1071114" y="3175"/>
                    <a:pt x="1023489" y="0"/>
                    <a:pt x="974594" y="0"/>
                  </a:cubicBezTo>
                  <a:cubicBezTo>
                    <a:pt x="805684" y="0"/>
                    <a:pt x="645029" y="33020"/>
                    <a:pt x="497709" y="92710"/>
                  </a:cubicBezTo>
                  <a:cubicBezTo>
                    <a:pt x="452624" y="267970"/>
                    <a:pt x="397379" y="446405"/>
                    <a:pt x="333879" y="587375"/>
                  </a:cubicBezTo>
                  <a:cubicBezTo>
                    <a:pt x="185924" y="881380"/>
                    <a:pt x="25269" y="836295"/>
                    <a:pt x="504" y="10039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ADF665-4A4A-485C-AC85-3F7DC87AEA93}"/>
              </a:ext>
            </a:extLst>
          </p:cNvPr>
          <p:cNvGrpSpPr/>
          <p:nvPr/>
        </p:nvGrpSpPr>
        <p:grpSpPr>
          <a:xfrm>
            <a:off x="9734325" y="4268950"/>
            <a:ext cx="485072" cy="684755"/>
            <a:chOff x="7830105" y="4268950"/>
            <a:chExt cx="485072" cy="68475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DAD244-B292-4524-97EB-FFADC018F78C}"/>
                </a:ext>
              </a:extLst>
            </p:cNvPr>
            <p:cNvSpPr/>
            <p:nvPr/>
          </p:nvSpPr>
          <p:spPr>
            <a:xfrm>
              <a:off x="8119490" y="4438176"/>
              <a:ext cx="143812" cy="1438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B2E99912-6631-42B0-B949-DEDF92B3D15A}"/>
                </a:ext>
              </a:extLst>
            </p:cNvPr>
            <p:cNvSpPr/>
            <p:nvPr/>
          </p:nvSpPr>
          <p:spPr>
            <a:xfrm>
              <a:off x="7830105" y="4268950"/>
              <a:ext cx="485072" cy="684755"/>
            </a:xfrm>
            <a:custGeom>
              <a:avLst/>
              <a:gdLst>
                <a:gd name="connsiteX0" fmla="*/ 411965 w 1476777"/>
                <a:gd name="connsiteY0" fmla="*/ 777240 h 2084704"/>
                <a:gd name="connsiteX1" fmla="*/ 378310 w 1476777"/>
                <a:gd name="connsiteY1" fmla="*/ 241300 h 2084704"/>
                <a:gd name="connsiteX2" fmla="*/ 462130 w 1476777"/>
                <a:gd name="connsiteY2" fmla="*/ 151765 h 2084704"/>
                <a:gd name="connsiteX3" fmla="*/ 493880 w 1476777"/>
                <a:gd name="connsiteY3" fmla="*/ 151765 h 2084704"/>
                <a:gd name="connsiteX4" fmla="*/ 589130 w 1476777"/>
                <a:gd name="connsiteY4" fmla="*/ 241300 h 2084704"/>
                <a:gd name="connsiteX5" fmla="*/ 612624 w 1476777"/>
                <a:gd name="connsiteY5" fmla="*/ 617220 h 2084704"/>
                <a:gd name="connsiteX6" fmla="*/ 622784 w 1476777"/>
                <a:gd name="connsiteY6" fmla="*/ 777240 h 2084704"/>
                <a:gd name="connsiteX7" fmla="*/ 634215 w 1476777"/>
                <a:gd name="connsiteY7" fmla="*/ 957580 h 2084704"/>
                <a:gd name="connsiteX8" fmla="*/ 664059 w 1476777"/>
                <a:gd name="connsiteY8" fmla="*/ 985520 h 2084704"/>
                <a:gd name="connsiteX9" fmla="*/ 668505 w 1476777"/>
                <a:gd name="connsiteY9" fmla="*/ 985520 h 2084704"/>
                <a:gd name="connsiteX10" fmla="*/ 698984 w 1476777"/>
                <a:gd name="connsiteY10" fmla="*/ 955040 h 2084704"/>
                <a:gd name="connsiteX11" fmla="*/ 698984 w 1476777"/>
                <a:gd name="connsiteY11" fmla="*/ 777240 h 2084704"/>
                <a:gd name="connsiteX12" fmla="*/ 698984 w 1476777"/>
                <a:gd name="connsiteY12" fmla="*/ 617220 h 2084704"/>
                <a:gd name="connsiteX13" fmla="*/ 698984 w 1476777"/>
                <a:gd name="connsiteY13" fmla="*/ 90170 h 2084704"/>
                <a:gd name="connsiteX14" fmla="*/ 789155 w 1476777"/>
                <a:gd name="connsiteY14" fmla="*/ 0 h 2084704"/>
                <a:gd name="connsiteX15" fmla="*/ 819634 w 1476777"/>
                <a:gd name="connsiteY15" fmla="*/ 0 h 2084704"/>
                <a:gd name="connsiteX16" fmla="*/ 909805 w 1476777"/>
                <a:gd name="connsiteY16" fmla="*/ 90170 h 2084704"/>
                <a:gd name="connsiteX17" fmla="*/ 909805 w 1476777"/>
                <a:gd name="connsiteY17" fmla="*/ 607695 h 2084704"/>
                <a:gd name="connsiteX18" fmla="*/ 909805 w 1476777"/>
                <a:gd name="connsiteY18" fmla="*/ 777240 h 2084704"/>
                <a:gd name="connsiteX19" fmla="*/ 909805 w 1476777"/>
                <a:gd name="connsiteY19" fmla="*/ 985520 h 2084704"/>
                <a:gd name="connsiteX20" fmla="*/ 909805 w 1476777"/>
                <a:gd name="connsiteY20" fmla="*/ 988060 h 2084704"/>
                <a:gd name="connsiteX21" fmla="*/ 940284 w 1476777"/>
                <a:gd name="connsiteY21" fmla="*/ 1018540 h 2084704"/>
                <a:gd name="connsiteX22" fmla="*/ 940284 w 1476777"/>
                <a:gd name="connsiteY22" fmla="*/ 1018540 h 2084704"/>
                <a:gd name="connsiteX23" fmla="*/ 970130 w 1476777"/>
                <a:gd name="connsiteY23" fmla="*/ 990600 h 2084704"/>
                <a:gd name="connsiteX24" fmla="*/ 983465 w 1476777"/>
                <a:gd name="connsiteY24" fmla="*/ 770255 h 2084704"/>
                <a:gd name="connsiteX25" fmla="*/ 983465 w 1476777"/>
                <a:gd name="connsiteY25" fmla="*/ 770255 h 2084704"/>
                <a:gd name="connsiteX26" fmla="*/ 974574 w 1476777"/>
                <a:gd name="connsiteY26" fmla="*/ 733425 h 2084704"/>
                <a:gd name="connsiteX27" fmla="*/ 982195 w 1476777"/>
                <a:gd name="connsiteY27" fmla="*/ 635000 h 2084704"/>
                <a:gd name="connsiteX28" fmla="*/ 993624 w 1476777"/>
                <a:gd name="connsiteY28" fmla="*/ 607695 h 2084704"/>
                <a:gd name="connsiteX29" fmla="*/ 993624 w 1476777"/>
                <a:gd name="connsiteY29" fmla="*/ 607695 h 2084704"/>
                <a:gd name="connsiteX30" fmla="*/ 1010770 w 1476777"/>
                <a:gd name="connsiteY30" fmla="*/ 325120 h 2084704"/>
                <a:gd name="connsiteX31" fmla="*/ 1105384 w 1476777"/>
                <a:gd name="connsiteY31" fmla="*/ 235585 h 2084704"/>
                <a:gd name="connsiteX32" fmla="*/ 1137134 w 1476777"/>
                <a:gd name="connsiteY32" fmla="*/ 235585 h 2084704"/>
                <a:gd name="connsiteX33" fmla="*/ 1220955 w 1476777"/>
                <a:gd name="connsiteY33" fmla="*/ 325120 h 2084704"/>
                <a:gd name="connsiteX34" fmla="*/ 1201905 w 1476777"/>
                <a:gd name="connsiteY34" fmla="*/ 641985 h 2084704"/>
                <a:gd name="connsiteX35" fmla="*/ 1201905 w 1476777"/>
                <a:gd name="connsiteY35" fmla="*/ 641985 h 2084704"/>
                <a:gd name="connsiteX36" fmla="*/ 1206984 w 1476777"/>
                <a:gd name="connsiteY36" fmla="*/ 662940 h 2084704"/>
                <a:gd name="connsiteX37" fmla="*/ 1194920 w 1476777"/>
                <a:gd name="connsiteY37" fmla="*/ 822325 h 2084704"/>
                <a:gd name="connsiteX38" fmla="*/ 1190474 w 1476777"/>
                <a:gd name="connsiteY38" fmla="*/ 833755 h 2084704"/>
                <a:gd name="connsiteX39" fmla="*/ 1190474 w 1476777"/>
                <a:gd name="connsiteY39" fmla="*/ 833755 h 2084704"/>
                <a:gd name="connsiteX40" fmla="*/ 1179680 w 1476777"/>
                <a:gd name="connsiteY40" fmla="*/ 1007745 h 2084704"/>
                <a:gd name="connsiteX41" fmla="*/ 1179680 w 1476777"/>
                <a:gd name="connsiteY41" fmla="*/ 1007745 h 2084704"/>
                <a:gd name="connsiteX42" fmla="*/ 1179045 w 1476777"/>
                <a:gd name="connsiteY42" fmla="*/ 1021715 h 2084704"/>
                <a:gd name="connsiteX43" fmla="*/ 1186665 w 1476777"/>
                <a:gd name="connsiteY43" fmla="*/ 1043940 h 2084704"/>
                <a:gd name="connsiteX44" fmla="*/ 1208890 w 1476777"/>
                <a:gd name="connsiteY44" fmla="*/ 1054100 h 2084704"/>
                <a:gd name="connsiteX45" fmla="*/ 1211430 w 1476777"/>
                <a:gd name="connsiteY45" fmla="*/ 1054100 h 2084704"/>
                <a:gd name="connsiteX46" fmla="*/ 1241274 w 1476777"/>
                <a:gd name="connsiteY46" fmla="*/ 1028065 h 2084704"/>
                <a:gd name="connsiteX47" fmla="*/ 1295249 w 1476777"/>
                <a:gd name="connsiteY47" fmla="*/ 598170 h 2084704"/>
                <a:gd name="connsiteX48" fmla="*/ 1295249 w 1476777"/>
                <a:gd name="connsiteY48" fmla="*/ 598170 h 2084704"/>
                <a:gd name="connsiteX49" fmla="*/ 1299059 w 1476777"/>
                <a:gd name="connsiteY49" fmla="*/ 568960 h 2084704"/>
                <a:gd name="connsiteX50" fmla="*/ 1386055 w 1476777"/>
                <a:gd name="connsiteY50" fmla="*/ 491490 h 2084704"/>
                <a:gd name="connsiteX51" fmla="*/ 1408280 w 1476777"/>
                <a:gd name="connsiteY51" fmla="*/ 491490 h 2084704"/>
                <a:gd name="connsiteX52" fmla="*/ 1476224 w 1476777"/>
                <a:gd name="connsiteY52" fmla="*/ 568960 h 2084704"/>
                <a:gd name="connsiteX53" fmla="*/ 1450190 w 1476777"/>
                <a:gd name="connsiteY53" fmla="*/ 776605 h 2084704"/>
                <a:gd name="connsiteX54" fmla="*/ 1430505 w 1476777"/>
                <a:gd name="connsiteY54" fmla="*/ 934085 h 2084704"/>
                <a:gd name="connsiteX55" fmla="*/ 1396215 w 1476777"/>
                <a:gd name="connsiteY55" fmla="*/ 1209040 h 2084704"/>
                <a:gd name="connsiteX56" fmla="*/ 1294615 w 1476777"/>
                <a:gd name="connsiteY56" fmla="*/ 1542415 h 2084704"/>
                <a:gd name="connsiteX57" fmla="*/ 1293345 w 1476777"/>
                <a:gd name="connsiteY57" fmla="*/ 1545590 h 2084704"/>
                <a:gd name="connsiteX58" fmla="*/ 1292709 w 1476777"/>
                <a:gd name="connsiteY58" fmla="*/ 1546860 h 2084704"/>
                <a:gd name="connsiteX59" fmla="*/ 1292074 w 1476777"/>
                <a:gd name="connsiteY59" fmla="*/ 1548765 h 2084704"/>
                <a:gd name="connsiteX60" fmla="*/ 1289534 w 1476777"/>
                <a:gd name="connsiteY60" fmla="*/ 1554480 h 2084704"/>
                <a:gd name="connsiteX61" fmla="*/ 1288265 w 1476777"/>
                <a:gd name="connsiteY61" fmla="*/ 1557655 h 2084704"/>
                <a:gd name="connsiteX62" fmla="*/ 1285724 w 1476777"/>
                <a:gd name="connsiteY62" fmla="*/ 1564005 h 2084704"/>
                <a:gd name="connsiteX63" fmla="*/ 1285724 w 1476777"/>
                <a:gd name="connsiteY63" fmla="*/ 1564005 h 2084704"/>
                <a:gd name="connsiteX64" fmla="*/ 1223495 w 1476777"/>
                <a:gd name="connsiteY64" fmla="*/ 1688465 h 2084704"/>
                <a:gd name="connsiteX65" fmla="*/ 1189840 w 1476777"/>
                <a:gd name="connsiteY65" fmla="*/ 1781810 h 2084704"/>
                <a:gd name="connsiteX66" fmla="*/ 1182855 w 1476777"/>
                <a:gd name="connsiteY66" fmla="*/ 1840230 h 2084704"/>
                <a:gd name="connsiteX67" fmla="*/ 1178409 w 1476777"/>
                <a:gd name="connsiteY67" fmla="*/ 1875790 h 2084704"/>
                <a:gd name="connsiteX68" fmla="*/ 1176505 w 1476777"/>
                <a:gd name="connsiteY68" fmla="*/ 1890395 h 2084704"/>
                <a:gd name="connsiteX69" fmla="*/ 1176505 w 1476777"/>
                <a:gd name="connsiteY69" fmla="*/ 1890395 h 2084704"/>
                <a:gd name="connsiteX70" fmla="*/ 1170790 w 1476777"/>
                <a:gd name="connsiteY70" fmla="*/ 1935480 h 2084704"/>
                <a:gd name="connsiteX71" fmla="*/ 1166345 w 1476777"/>
                <a:gd name="connsiteY71" fmla="*/ 1971040 h 2084704"/>
                <a:gd name="connsiteX72" fmla="*/ 1163805 w 1476777"/>
                <a:gd name="connsiteY72" fmla="*/ 1989455 h 2084704"/>
                <a:gd name="connsiteX73" fmla="*/ 1151740 w 1476777"/>
                <a:gd name="connsiteY73" fmla="*/ 2084070 h 2084704"/>
                <a:gd name="connsiteX74" fmla="*/ 1151105 w 1476777"/>
                <a:gd name="connsiteY74" fmla="*/ 2084705 h 2084704"/>
                <a:gd name="connsiteX75" fmla="*/ 494515 w 1476777"/>
                <a:gd name="connsiteY75" fmla="*/ 2084705 h 2084704"/>
                <a:gd name="connsiteX76" fmla="*/ 493880 w 1476777"/>
                <a:gd name="connsiteY76" fmla="*/ 2084070 h 2084704"/>
                <a:gd name="connsiteX77" fmla="*/ 478005 w 1476777"/>
                <a:gd name="connsiteY77" fmla="*/ 1834515 h 2084704"/>
                <a:gd name="connsiteX78" fmla="*/ 437365 w 1476777"/>
                <a:gd name="connsiteY78" fmla="*/ 1718945 h 2084704"/>
                <a:gd name="connsiteX79" fmla="*/ 351640 w 1476777"/>
                <a:gd name="connsiteY79" fmla="*/ 1603375 h 2084704"/>
                <a:gd name="connsiteX80" fmla="*/ 269090 w 1476777"/>
                <a:gd name="connsiteY80" fmla="*/ 1447800 h 2084704"/>
                <a:gd name="connsiteX81" fmla="*/ 86210 w 1476777"/>
                <a:gd name="connsiteY81" fmla="*/ 914400 h 2084704"/>
                <a:gd name="connsiteX82" fmla="*/ 51919 w 1476777"/>
                <a:gd name="connsiteY82" fmla="*/ 855345 h 2084704"/>
                <a:gd name="connsiteX83" fmla="*/ 1755 w 1476777"/>
                <a:gd name="connsiteY83" fmla="*/ 783590 h 2084704"/>
                <a:gd name="connsiteX84" fmla="*/ 203685 w 1476777"/>
                <a:gd name="connsiteY84" fmla="*/ 802005 h 2084704"/>
                <a:gd name="connsiteX85" fmla="*/ 250674 w 1476777"/>
                <a:gd name="connsiteY85" fmla="*/ 856615 h 2084704"/>
                <a:gd name="connsiteX86" fmla="*/ 432285 w 1476777"/>
                <a:gd name="connsiteY86" fmla="*/ 1124585 h 2084704"/>
                <a:gd name="connsiteX87" fmla="*/ 433555 w 1476777"/>
                <a:gd name="connsiteY87" fmla="*/ 1123950 h 2084704"/>
                <a:gd name="connsiteX88" fmla="*/ 411965 w 1476777"/>
                <a:gd name="connsiteY88" fmla="*/ 777240 h 208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76777" h="2084704">
                  <a:moveTo>
                    <a:pt x="411965" y="777240"/>
                  </a:moveTo>
                  <a:lnTo>
                    <a:pt x="378310" y="241300"/>
                  </a:lnTo>
                  <a:cubicBezTo>
                    <a:pt x="375135" y="191770"/>
                    <a:pt x="412599" y="151765"/>
                    <a:pt x="462130" y="151765"/>
                  </a:cubicBezTo>
                  <a:lnTo>
                    <a:pt x="493880" y="151765"/>
                  </a:lnTo>
                  <a:cubicBezTo>
                    <a:pt x="543409" y="151765"/>
                    <a:pt x="585955" y="191770"/>
                    <a:pt x="589130" y="241300"/>
                  </a:cubicBezTo>
                  <a:lnTo>
                    <a:pt x="612624" y="617220"/>
                  </a:lnTo>
                  <a:lnTo>
                    <a:pt x="622784" y="777240"/>
                  </a:lnTo>
                  <a:lnTo>
                    <a:pt x="634215" y="957580"/>
                  </a:lnTo>
                  <a:cubicBezTo>
                    <a:pt x="635484" y="973455"/>
                    <a:pt x="648184" y="985520"/>
                    <a:pt x="664059" y="985520"/>
                  </a:cubicBezTo>
                  <a:lnTo>
                    <a:pt x="668505" y="985520"/>
                  </a:lnTo>
                  <a:cubicBezTo>
                    <a:pt x="685015" y="985520"/>
                    <a:pt x="698984" y="971550"/>
                    <a:pt x="698984" y="955040"/>
                  </a:cubicBezTo>
                  <a:lnTo>
                    <a:pt x="698984" y="777240"/>
                  </a:lnTo>
                  <a:lnTo>
                    <a:pt x="698984" y="617220"/>
                  </a:lnTo>
                  <a:lnTo>
                    <a:pt x="698984" y="90170"/>
                  </a:lnTo>
                  <a:cubicBezTo>
                    <a:pt x="698984" y="40640"/>
                    <a:pt x="739624" y="0"/>
                    <a:pt x="789155" y="0"/>
                  </a:cubicBezTo>
                  <a:lnTo>
                    <a:pt x="819634" y="0"/>
                  </a:lnTo>
                  <a:cubicBezTo>
                    <a:pt x="869165" y="0"/>
                    <a:pt x="909805" y="40640"/>
                    <a:pt x="909805" y="90170"/>
                  </a:cubicBezTo>
                  <a:lnTo>
                    <a:pt x="909805" y="607695"/>
                  </a:lnTo>
                  <a:lnTo>
                    <a:pt x="909805" y="777240"/>
                  </a:lnTo>
                  <a:lnTo>
                    <a:pt x="909805" y="985520"/>
                  </a:lnTo>
                  <a:lnTo>
                    <a:pt x="909805" y="988060"/>
                  </a:lnTo>
                  <a:cubicBezTo>
                    <a:pt x="909805" y="1004570"/>
                    <a:pt x="923774" y="1018540"/>
                    <a:pt x="940284" y="1018540"/>
                  </a:cubicBezTo>
                  <a:lnTo>
                    <a:pt x="940284" y="1018540"/>
                  </a:lnTo>
                  <a:cubicBezTo>
                    <a:pt x="956159" y="1018540"/>
                    <a:pt x="968859" y="1006475"/>
                    <a:pt x="970130" y="990600"/>
                  </a:cubicBezTo>
                  <a:lnTo>
                    <a:pt x="983465" y="770255"/>
                  </a:lnTo>
                  <a:cubicBezTo>
                    <a:pt x="983465" y="770255"/>
                    <a:pt x="983465" y="770255"/>
                    <a:pt x="983465" y="770255"/>
                  </a:cubicBezTo>
                  <a:lnTo>
                    <a:pt x="974574" y="733425"/>
                  </a:lnTo>
                  <a:cubicBezTo>
                    <a:pt x="966955" y="700405"/>
                    <a:pt x="969495" y="666115"/>
                    <a:pt x="982195" y="635000"/>
                  </a:cubicBezTo>
                  <a:lnTo>
                    <a:pt x="993624" y="607695"/>
                  </a:lnTo>
                  <a:lnTo>
                    <a:pt x="993624" y="607695"/>
                  </a:lnTo>
                  <a:lnTo>
                    <a:pt x="1010770" y="325120"/>
                  </a:lnTo>
                  <a:cubicBezTo>
                    <a:pt x="1013945" y="275590"/>
                    <a:pt x="1056490" y="235585"/>
                    <a:pt x="1105384" y="235585"/>
                  </a:cubicBezTo>
                  <a:lnTo>
                    <a:pt x="1137134" y="235585"/>
                  </a:lnTo>
                  <a:cubicBezTo>
                    <a:pt x="1186665" y="235585"/>
                    <a:pt x="1224130" y="275590"/>
                    <a:pt x="1220955" y="325120"/>
                  </a:cubicBezTo>
                  <a:lnTo>
                    <a:pt x="1201905" y="641985"/>
                  </a:lnTo>
                  <a:cubicBezTo>
                    <a:pt x="1201905" y="641985"/>
                    <a:pt x="1201905" y="641985"/>
                    <a:pt x="1201905" y="641985"/>
                  </a:cubicBezTo>
                  <a:lnTo>
                    <a:pt x="1206984" y="662940"/>
                  </a:lnTo>
                  <a:cubicBezTo>
                    <a:pt x="1219684" y="716280"/>
                    <a:pt x="1215240" y="772160"/>
                    <a:pt x="1194920" y="822325"/>
                  </a:cubicBezTo>
                  <a:lnTo>
                    <a:pt x="1190474" y="833755"/>
                  </a:lnTo>
                  <a:cubicBezTo>
                    <a:pt x="1190474" y="833755"/>
                    <a:pt x="1190474" y="833755"/>
                    <a:pt x="1190474" y="833755"/>
                  </a:cubicBezTo>
                  <a:lnTo>
                    <a:pt x="1179680" y="1007745"/>
                  </a:lnTo>
                  <a:lnTo>
                    <a:pt x="1179680" y="1007745"/>
                  </a:lnTo>
                  <a:lnTo>
                    <a:pt x="1179045" y="1021715"/>
                  </a:lnTo>
                  <a:cubicBezTo>
                    <a:pt x="1178409" y="1029970"/>
                    <a:pt x="1180949" y="1037590"/>
                    <a:pt x="1186665" y="1043940"/>
                  </a:cubicBezTo>
                  <a:cubicBezTo>
                    <a:pt x="1192380" y="1050290"/>
                    <a:pt x="1199999" y="1054100"/>
                    <a:pt x="1208890" y="1054100"/>
                  </a:cubicBezTo>
                  <a:lnTo>
                    <a:pt x="1211430" y="1054100"/>
                  </a:lnTo>
                  <a:cubicBezTo>
                    <a:pt x="1226670" y="1054100"/>
                    <a:pt x="1239370" y="1043305"/>
                    <a:pt x="1241274" y="1028065"/>
                  </a:cubicBezTo>
                  <a:lnTo>
                    <a:pt x="1295249" y="598170"/>
                  </a:lnTo>
                  <a:lnTo>
                    <a:pt x="1295249" y="598170"/>
                  </a:lnTo>
                  <a:lnTo>
                    <a:pt x="1299059" y="568960"/>
                  </a:lnTo>
                  <a:cubicBezTo>
                    <a:pt x="1304140" y="526415"/>
                    <a:pt x="1343509" y="491490"/>
                    <a:pt x="1386055" y="491490"/>
                  </a:cubicBezTo>
                  <a:lnTo>
                    <a:pt x="1408280" y="491490"/>
                  </a:lnTo>
                  <a:cubicBezTo>
                    <a:pt x="1450824" y="491490"/>
                    <a:pt x="1481305" y="526415"/>
                    <a:pt x="1476224" y="568960"/>
                  </a:cubicBezTo>
                  <a:lnTo>
                    <a:pt x="1450190" y="776605"/>
                  </a:lnTo>
                  <a:lnTo>
                    <a:pt x="1430505" y="934085"/>
                  </a:lnTo>
                  <a:lnTo>
                    <a:pt x="1396215" y="1209040"/>
                  </a:lnTo>
                  <a:cubicBezTo>
                    <a:pt x="1386690" y="1287145"/>
                    <a:pt x="1342240" y="1426845"/>
                    <a:pt x="1294615" y="1542415"/>
                  </a:cubicBezTo>
                  <a:lnTo>
                    <a:pt x="1293345" y="1545590"/>
                  </a:lnTo>
                  <a:lnTo>
                    <a:pt x="1292709" y="1546860"/>
                  </a:lnTo>
                  <a:lnTo>
                    <a:pt x="1292074" y="1548765"/>
                  </a:lnTo>
                  <a:lnTo>
                    <a:pt x="1289534" y="1554480"/>
                  </a:lnTo>
                  <a:lnTo>
                    <a:pt x="1288265" y="1557655"/>
                  </a:lnTo>
                  <a:lnTo>
                    <a:pt x="1285724" y="1564005"/>
                  </a:lnTo>
                  <a:lnTo>
                    <a:pt x="1285724" y="1564005"/>
                  </a:lnTo>
                  <a:cubicBezTo>
                    <a:pt x="1264770" y="1613535"/>
                    <a:pt x="1243180" y="1657350"/>
                    <a:pt x="1223495" y="1688465"/>
                  </a:cubicBezTo>
                  <a:cubicBezTo>
                    <a:pt x="1204445" y="1718945"/>
                    <a:pt x="1193649" y="1748155"/>
                    <a:pt x="1189840" y="1781810"/>
                  </a:cubicBezTo>
                  <a:lnTo>
                    <a:pt x="1182855" y="1840230"/>
                  </a:lnTo>
                  <a:lnTo>
                    <a:pt x="1178409" y="1875790"/>
                  </a:lnTo>
                  <a:lnTo>
                    <a:pt x="1176505" y="1890395"/>
                  </a:lnTo>
                  <a:lnTo>
                    <a:pt x="1176505" y="1890395"/>
                  </a:lnTo>
                  <a:lnTo>
                    <a:pt x="1170790" y="1935480"/>
                  </a:lnTo>
                  <a:lnTo>
                    <a:pt x="1166345" y="1971040"/>
                  </a:lnTo>
                  <a:lnTo>
                    <a:pt x="1163805" y="1989455"/>
                  </a:lnTo>
                  <a:lnTo>
                    <a:pt x="1151740" y="2084070"/>
                  </a:lnTo>
                  <a:cubicBezTo>
                    <a:pt x="1151740" y="2084705"/>
                    <a:pt x="1151105" y="2084705"/>
                    <a:pt x="1151105" y="2084705"/>
                  </a:cubicBezTo>
                  <a:lnTo>
                    <a:pt x="494515" y="2084705"/>
                  </a:lnTo>
                  <a:cubicBezTo>
                    <a:pt x="493880" y="2084705"/>
                    <a:pt x="493880" y="2084705"/>
                    <a:pt x="493880" y="2084070"/>
                  </a:cubicBezTo>
                  <a:cubicBezTo>
                    <a:pt x="488799" y="2000885"/>
                    <a:pt x="483719" y="1917700"/>
                    <a:pt x="478005" y="1834515"/>
                  </a:cubicBezTo>
                  <a:cubicBezTo>
                    <a:pt x="474830" y="1783715"/>
                    <a:pt x="469749" y="1761490"/>
                    <a:pt x="437365" y="1718945"/>
                  </a:cubicBezTo>
                  <a:lnTo>
                    <a:pt x="351640" y="1603375"/>
                  </a:lnTo>
                  <a:cubicBezTo>
                    <a:pt x="315444" y="1554480"/>
                    <a:pt x="289410" y="1507490"/>
                    <a:pt x="269090" y="1447800"/>
                  </a:cubicBezTo>
                  <a:lnTo>
                    <a:pt x="86210" y="914400"/>
                  </a:lnTo>
                  <a:cubicBezTo>
                    <a:pt x="74144" y="878205"/>
                    <a:pt x="65890" y="872490"/>
                    <a:pt x="51919" y="855345"/>
                  </a:cubicBezTo>
                  <a:cubicBezTo>
                    <a:pt x="37949" y="838200"/>
                    <a:pt x="-9676" y="799465"/>
                    <a:pt x="1755" y="783590"/>
                  </a:cubicBezTo>
                  <a:cubicBezTo>
                    <a:pt x="13185" y="767715"/>
                    <a:pt x="100815" y="710565"/>
                    <a:pt x="203685" y="802005"/>
                  </a:cubicBezTo>
                  <a:cubicBezTo>
                    <a:pt x="224005" y="819785"/>
                    <a:pt x="236705" y="835660"/>
                    <a:pt x="250674" y="856615"/>
                  </a:cubicBezTo>
                  <a:lnTo>
                    <a:pt x="432285" y="1124585"/>
                  </a:lnTo>
                  <a:cubicBezTo>
                    <a:pt x="432919" y="1125220"/>
                    <a:pt x="433555" y="1124585"/>
                    <a:pt x="433555" y="1123950"/>
                  </a:cubicBezTo>
                  <a:cubicBezTo>
                    <a:pt x="426569" y="1009015"/>
                    <a:pt x="419585" y="892810"/>
                    <a:pt x="411965" y="777240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3436CE3-0A01-46AF-9B48-9C2E4E9AB260}"/>
                </a:ext>
              </a:extLst>
            </p:cNvPr>
            <p:cNvSpPr/>
            <p:nvPr/>
          </p:nvSpPr>
          <p:spPr>
            <a:xfrm>
              <a:off x="8071135" y="4389821"/>
              <a:ext cx="240522" cy="24052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783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4A2AFC4-7EC5-46B1-BF49-98167F7956FA}"/>
              </a:ext>
            </a:extLst>
          </p:cNvPr>
          <p:cNvCxnSpPr>
            <a:cxnSpLocks/>
          </p:cNvCxnSpPr>
          <p:nvPr/>
        </p:nvCxnSpPr>
        <p:spPr>
          <a:xfrm>
            <a:off x="6253816" y="1650400"/>
            <a:ext cx="0" cy="266136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42DD1A-2946-D74A-B98C-9CAA5805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Considerable Decrease in the Number of Untreated Patients With </a:t>
            </a:r>
            <a:r>
              <a:rPr lang="en-US" dirty="0" err="1"/>
              <a:t>PsA</a:t>
            </a:r>
            <a:r>
              <a:rPr lang="en-US" dirty="0"/>
              <a:t> Was Observed in UPLIFT vs MAPP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D153A-75C3-41DF-932C-5CEC4BC53533}"/>
              </a:ext>
            </a:extLst>
          </p:cNvPr>
          <p:cNvSpPr/>
          <p:nvPr/>
        </p:nvSpPr>
        <p:spPr>
          <a:xfrm>
            <a:off x="495301" y="5095305"/>
            <a:ext cx="11339096" cy="66684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spcAft>
                <a:spcPts val="15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*No treatment other than oral OTC or topical OTC;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Topical only in MAPP and topical Rx only in UPLIFT;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‡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 only or phototherapy ± other. Patients were not asked about phototherapy use in MAPP;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§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Conventional oral </a:t>
            </a:r>
            <a:r>
              <a:rPr lang="en-US" alt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therapy ± topical 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MAPP and Oral Rx ± topical Rx in UPLIFT; **Biologic ± topical in MAPP and </a:t>
            </a:r>
            <a:r>
              <a:rPr lang="en-US" alt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biologic ± topical Rx in UPLIFT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††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Oral + biologic in MAPP and </a:t>
            </a:r>
            <a:r>
              <a:rPr lang="en-US" alt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oral 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Rx + biologic ± topical Rx in UPLIFT;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‡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Scale used in MAPP: 1–3 = mild, 4–7 = moderate, 8–10 = severe. Scale used for UPLIFT: 1–3 = mild, 4–6 = moderate, 7–10 = severe.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MAPP = Multinational Assessment of Psoriasis and Psoriatic Arthritis;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OTC = over-the-counter;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PsA = psoriatic arthritis; PsO = psoriasis; Rx = prescription; UPLIFT = Understanding Psoriatic Disease Leveraging Insights for Treatment.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Kavanaugh A, et al.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Rheumatol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Ther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2016;3:91-102; 2.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M, et al. Oral abstract presented at: World Psoriasis &amp; Psoriatic Arthritis Conference 2021; June 30-July 3, 2021; virtual. Oral abstract O5.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EBD5B8-D0D8-4229-A678-EDBC26E609BC}"/>
              </a:ext>
            </a:extLst>
          </p:cNvPr>
          <p:cNvSpPr txBox="1"/>
          <p:nvPr/>
        </p:nvSpPr>
        <p:spPr>
          <a:xfrm>
            <a:off x="7236238" y="1450345"/>
            <a:ext cx="3896108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Patient-Perceived Disease Severity Among Patients With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‡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4D565A-3851-4B55-AA65-E3DEEFFA306E}"/>
              </a:ext>
            </a:extLst>
          </p:cNvPr>
          <p:cNvSpPr/>
          <p:nvPr/>
        </p:nvSpPr>
        <p:spPr>
          <a:xfrm>
            <a:off x="1145416" y="1358013"/>
            <a:ext cx="3921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Distribution of Treatment Categories Among Patients With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PsA</a:t>
            </a: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E5997E-D1F3-48F8-A0FD-009ADBE02DCF}"/>
              </a:ext>
            </a:extLst>
          </p:cNvPr>
          <p:cNvSpPr/>
          <p:nvPr/>
        </p:nvSpPr>
        <p:spPr>
          <a:xfrm>
            <a:off x="413355" y="4061749"/>
            <a:ext cx="5046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Despite an increase in treatment use,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30% of PsA patients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UPLIFT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were not prescribed systemic therapy 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51D29F-37FA-468D-B670-31A9B41E714E}"/>
              </a:ext>
            </a:extLst>
          </p:cNvPr>
          <p:cNvSpPr>
            <a:spLocks/>
          </p:cNvSpPr>
          <p:nvPr/>
        </p:nvSpPr>
        <p:spPr>
          <a:xfrm>
            <a:off x="6512168" y="4061748"/>
            <a:ext cx="5557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Despite increased use of PsA treatments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UPLIFT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nearly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75%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characterized their PsA as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moderate or severe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88% in MAPP 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A3BD21-7A02-4270-BCFE-3BA45DAB4981}"/>
              </a:ext>
            </a:extLst>
          </p:cNvPr>
          <p:cNvSpPr/>
          <p:nvPr/>
        </p:nvSpPr>
        <p:spPr>
          <a:xfrm>
            <a:off x="2756918" y="3422521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Patients, %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3637A5E9-387A-4C86-A7B2-384A2E8F781E}"/>
              </a:ext>
            </a:extLst>
          </p:cNvPr>
          <p:cNvGraphicFramePr/>
          <p:nvPr/>
        </p:nvGraphicFramePr>
        <p:xfrm>
          <a:off x="1302655" y="2232272"/>
          <a:ext cx="4578501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0" name="Chart 149">
            <a:extLst>
              <a:ext uri="{FF2B5EF4-FFF2-40B4-BE49-F238E27FC236}">
                <a16:creationId xmlns:a16="http://schemas.microsoft.com/office/drawing/2014/main" id="{9F1D51C1-5E01-48ED-AA86-1883ACE99AC3}"/>
              </a:ext>
            </a:extLst>
          </p:cNvPr>
          <p:cNvGraphicFramePr/>
          <p:nvPr/>
        </p:nvGraphicFramePr>
        <p:xfrm>
          <a:off x="1339069" y="2835592"/>
          <a:ext cx="4389955" cy="70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Rectangle 43">
            <a:extLst>
              <a:ext uri="{FF2B5EF4-FFF2-40B4-BE49-F238E27FC236}">
                <a16:creationId xmlns:a16="http://schemas.microsoft.com/office/drawing/2014/main" id="{80220570-E4F1-450E-AF2A-BEAF67FD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44" y="2255978"/>
            <a:ext cx="543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MAPP</a:t>
            </a:r>
            <a:b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(2012) </a:t>
            </a:r>
            <a:r>
              <a:rPr kumimoji="0" lang="en-US" alt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712</a:t>
            </a:r>
          </a:p>
        </p:txBody>
      </p:sp>
      <p:sp>
        <p:nvSpPr>
          <p:cNvPr id="125" name="Rectangle 43">
            <a:extLst>
              <a:ext uri="{FF2B5EF4-FFF2-40B4-BE49-F238E27FC236}">
                <a16:creationId xmlns:a16="http://schemas.microsoft.com/office/drawing/2014/main" id="{9A46E768-6563-4BA0-BC0A-FA202AD7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44" y="2986293"/>
            <a:ext cx="6700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UPLIFT</a:t>
            </a:r>
            <a:b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(2020) </a:t>
            </a:r>
            <a:r>
              <a:rPr kumimoji="0" lang="en-US" alt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1,256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6691D5-DEA2-45A1-98A8-0994AD30755E}"/>
              </a:ext>
            </a:extLst>
          </p:cNvPr>
          <p:cNvSpPr/>
          <p:nvPr/>
        </p:nvSpPr>
        <p:spPr>
          <a:xfrm>
            <a:off x="1581523" y="1984138"/>
            <a:ext cx="85458" cy="8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A3DDA6-1B4B-4A7D-ABD8-FEC8570DABBD}"/>
              </a:ext>
            </a:extLst>
          </p:cNvPr>
          <p:cNvSpPr/>
          <p:nvPr/>
        </p:nvSpPr>
        <p:spPr>
          <a:xfrm>
            <a:off x="1581523" y="2105098"/>
            <a:ext cx="85458" cy="85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4C07CD-DA19-4C7D-8478-46DE7A8818E0}"/>
              </a:ext>
            </a:extLst>
          </p:cNvPr>
          <p:cNvSpPr txBox="1"/>
          <p:nvPr/>
        </p:nvSpPr>
        <p:spPr>
          <a:xfrm>
            <a:off x="1624510" y="1916673"/>
            <a:ext cx="3576494" cy="344402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Rx therapies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Topical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</a:t>
            </a:r>
            <a:endParaRPr kumimoji="0" lang="en-US" altLang="en-US" sz="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‡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Biologic </a:t>
            </a:r>
            <a:r>
              <a:rPr kumimoji="0" lang="en-US" altLang="en-US" sz="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Oral + biologic 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††</a:t>
            </a:r>
            <a:endParaRPr kumimoji="0" lang="en-US" altLang="en-US" sz="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BBEF80-D15E-4B8C-93D7-89CB802FF884}"/>
              </a:ext>
            </a:extLst>
          </p:cNvPr>
          <p:cNvSpPr/>
          <p:nvPr/>
        </p:nvSpPr>
        <p:spPr>
          <a:xfrm>
            <a:off x="2717452" y="1984138"/>
            <a:ext cx="85458" cy="8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AEBFF3-F744-4359-A55C-95FA1CD0B604}"/>
              </a:ext>
            </a:extLst>
          </p:cNvPr>
          <p:cNvSpPr/>
          <p:nvPr/>
        </p:nvSpPr>
        <p:spPr>
          <a:xfrm>
            <a:off x="2717452" y="2105098"/>
            <a:ext cx="85458" cy="85458"/>
          </a:xfrm>
          <a:prstGeom prst="rect">
            <a:avLst/>
          </a:prstGeom>
          <a:solidFill>
            <a:srgbClr val="B3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D8FF99D-9FC5-4A4F-B42F-EAE65C5A0658}"/>
              </a:ext>
            </a:extLst>
          </p:cNvPr>
          <p:cNvSpPr/>
          <p:nvPr/>
        </p:nvSpPr>
        <p:spPr>
          <a:xfrm>
            <a:off x="3853383" y="1984138"/>
            <a:ext cx="85458" cy="85458"/>
          </a:xfrm>
          <a:prstGeom prst="rect">
            <a:avLst/>
          </a:prstGeom>
          <a:solidFill>
            <a:srgbClr val="E5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E52B36-336C-4F4B-BEBB-A241AFE1FC70}"/>
              </a:ext>
            </a:extLst>
          </p:cNvPr>
          <p:cNvSpPr/>
          <p:nvPr/>
        </p:nvSpPr>
        <p:spPr>
          <a:xfrm>
            <a:off x="3853383" y="2105098"/>
            <a:ext cx="85458" cy="8545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8225E8F-9ED4-4696-A78E-8CDE69C2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189364"/>
              </p:ext>
            </p:extLst>
          </p:nvPr>
        </p:nvGraphicFramePr>
        <p:xfrm>
          <a:off x="7324046" y="2232574"/>
          <a:ext cx="4688285" cy="92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BE005C8-DAA3-4B01-AA4B-07E17AEE5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042882"/>
              </p:ext>
            </p:extLst>
          </p:nvPr>
        </p:nvGraphicFramePr>
        <p:xfrm>
          <a:off x="7441099" y="2835592"/>
          <a:ext cx="4393297" cy="70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Rectangle 43">
            <a:extLst>
              <a:ext uri="{FF2B5EF4-FFF2-40B4-BE49-F238E27FC236}">
                <a16:creationId xmlns:a16="http://schemas.microsoft.com/office/drawing/2014/main" id="{8976F566-E6CD-4B67-9544-FAA8A1F4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992" y="2251179"/>
            <a:ext cx="5850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MAPP</a:t>
            </a:r>
            <a:b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(2012)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712 </a:t>
            </a:r>
          </a:p>
        </p:txBody>
      </p:sp>
      <p:sp>
        <p:nvSpPr>
          <p:cNvPr id="34" name="Rectangle 43">
            <a:extLst>
              <a:ext uri="{FF2B5EF4-FFF2-40B4-BE49-F238E27FC236}">
                <a16:creationId xmlns:a16="http://schemas.microsoft.com/office/drawing/2014/main" id="{FA987C6E-B712-40A5-A8DD-C4F23640A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992" y="2989414"/>
            <a:ext cx="654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UPLIFT</a:t>
            </a:r>
            <a:b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(2020)</a:t>
            </a:r>
            <a:r>
              <a:rPr kumimoji="0" lang="en-US" alt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1,256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A00472-66B6-4670-9B1C-ED93EB30349D}"/>
              </a:ext>
            </a:extLst>
          </p:cNvPr>
          <p:cNvGrpSpPr/>
          <p:nvPr/>
        </p:nvGrpSpPr>
        <p:grpSpPr>
          <a:xfrm>
            <a:off x="7552562" y="2357746"/>
            <a:ext cx="3533203" cy="461665"/>
            <a:chOff x="7342987" y="2450913"/>
            <a:chExt cx="3371341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597636-C777-4B68-BFFC-D63E06FF9615}"/>
                </a:ext>
              </a:extLst>
            </p:cNvPr>
            <p:cNvSpPr txBox="1"/>
            <p:nvPr/>
          </p:nvSpPr>
          <p:spPr>
            <a:xfrm>
              <a:off x="7342987" y="2450913"/>
              <a:ext cx="50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Mild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EAA662-834E-4A3C-B79C-A94613F6815B}"/>
                </a:ext>
              </a:extLst>
            </p:cNvPr>
            <p:cNvSpPr txBox="1"/>
            <p:nvPr/>
          </p:nvSpPr>
          <p:spPr>
            <a:xfrm>
              <a:off x="8390993" y="2467203"/>
              <a:ext cx="2323335" cy="4132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88%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Moderate to severe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8A3FAAA-A64E-4EE9-8DD5-F6D6BC6C2301}"/>
              </a:ext>
            </a:extLst>
          </p:cNvPr>
          <p:cNvSpPr txBox="1"/>
          <p:nvPr/>
        </p:nvSpPr>
        <p:spPr>
          <a:xfrm>
            <a:off x="7676914" y="2960763"/>
            <a:ext cx="856655" cy="45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D7A1F9-3699-4F19-B029-F6610C26D698}"/>
              </a:ext>
            </a:extLst>
          </p:cNvPr>
          <p:cNvSpPr txBox="1"/>
          <p:nvPr/>
        </p:nvSpPr>
        <p:spPr>
          <a:xfrm>
            <a:off x="8959065" y="2965870"/>
            <a:ext cx="237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Moderate to severe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D96B37-411A-4A75-ABAE-A3313E87FAE5}"/>
              </a:ext>
            </a:extLst>
          </p:cNvPr>
          <p:cNvSpPr/>
          <p:nvPr/>
        </p:nvSpPr>
        <p:spPr>
          <a:xfrm>
            <a:off x="9116921" y="3422521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Patients, %</a:t>
            </a:r>
          </a:p>
        </p:txBody>
      </p:sp>
    </p:spTree>
    <p:extLst>
      <p:ext uri="{BB962C8B-B14F-4D97-AF65-F5344CB8AC3E}">
        <p14:creationId xmlns:p14="http://schemas.microsoft.com/office/powerpoint/2010/main" val="209093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CD1C-0FFA-B146-9C63-1EB95387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941958"/>
          </a:xfrm>
        </p:spPr>
        <p:txBody>
          <a:bodyPr/>
          <a:lstStyle/>
          <a:p>
            <a:r>
              <a:rPr lang="en-US" dirty="0"/>
              <a:t>In the US, the Prevalence of Psoriatic Disease Was &gt; 7%, and </a:t>
            </a:r>
            <a:br>
              <a:rPr lang="en-US" dirty="0"/>
            </a:br>
            <a:r>
              <a:rPr lang="en-US" dirty="0"/>
              <a:t>&gt; 50% of Survey Participants Had PsO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A5925E-8B32-4B78-996D-29105C7D1D55}"/>
              </a:ext>
            </a:extLst>
          </p:cNvPr>
          <p:cNvSpPr/>
          <p:nvPr/>
        </p:nvSpPr>
        <p:spPr>
          <a:xfrm>
            <a:off x="495300" y="5218415"/>
            <a:ext cx="11228389" cy="54373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*Among all patients screened for survey. N = 68,068 patients were screened on diagnosis, with responses to the following question for PsO and PsA: ‘‘Have you ever been diagnosed by a doctor, or other healthcare practitioner, to have any of these conditions?’’;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In the US, responses excluded National Psoriasis Foundation panelists (n = 129).</a:t>
            </a:r>
          </a:p>
          <a:p>
            <a:pPr>
              <a:spcAft>
                <a:spcPts val="15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HCP = healthcare provider; PsA = psoriatic arthritis; PsO = psoriasis; SD = standard deviation; </a:t>
            </a:r>
            <a:r>
              <a:rPr lang="en-US" sz="800" dirty="0">
                <a:solidFill>
                  <a:srgbClr val="404040"/>
                </a:solidFill>
              </a:rPr>
              <a:t>UPLIFT = Understanding Psoriatic Disease Leveraging Insights for Treatment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endParaRPr lang="en-US" sz="800" dirty="0">
              <a:solidFill>
                <a:srgbClr val="404040"/>
              </a:solidFill>
            </a:endParaRPr>
          </a:p>
          <a:p>
            <a:pPr lvl="0"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</a:rPr>
              <a:t>1.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2022;12:61-78; 2.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Poster presented at: Maui </a:t>
            </a:r>
            <a:r>
              <a:rPr lang="en-US" sz="800" dirty="0" err="1">
                <a:solidFill>
                  <a:srgbClr val="404040"/>
                </a:solidFill>
              </a:rPr>
              <a:t>Derm</a:t>
            </a:r>
            <a:r>
              <a:rPr lang="en-US" sz="800" dirty="0">
                <a:solidFill>
                  <a:srgbClr val="404040"/>
                </a:solidFill>
              </a:rPr>
              <a:t> for Dermatologists; January 25-January 29, 2021; Maui, Hawaii.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A1ADE6-EFDA-40DE-BD2B-7B6D049A46A4}"/>
              </a:ext>
            </a:extLst>
          </p:cNvPr>
          <p:cNvSpPr txBox="1"/>
          <p:nvPr/>
        </p:nvSpPr>
        <p:spPr>
          <a:xfrm>
            <a:off x="357201" y="3593118"/>
            <a:ext cx="5391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Demographics of Surveyed Patient Population </a:t>
            </a:r>
            <a:r>
              <a:rPr lang="en-US" sz="15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graphicFrame>
        <p:nvGraphicFramePr>
          <p:cNvPr id="28" name="Table 22">
            <a:extLst>
              <a:ext uri="{FF2B5EF4-FFF2-40B4-BE49-F238E27FC236}">
                <a16:creationId xmlns:a16="http://schemas.microsoft.com/office/drawing/2014/main" id="{460D21F7-D579-4BEE-8CBC-F93DE5BFE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51052"/>
              </p:ext>
            </p:extLst>
          </p:nvPr>
        </p:nvGraphicFramePr>
        <p:xfrm>
          <a:off x="585603" y="4026288"/>
          <a:ext cx="4934290" cy="111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335367478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821360245"/>
                    </a:ext>
                  </a:extLst>
                </a:gridCol>
                <a:gridCol w="973145">
                  <a:extLst>
                    <a:ext uri="{9D8B030D-6E8A-4147-A177-3AD203B41FA5}">
                      <a16:colId xmlns:a16="http://schemas.microsoft.com/office/drawing/2014/main" val="1984356185"/>
                    </a:ext>
                  </a:extLst>
                </a:gridCol>
                <a:gridCol w="973145">
                  <a:extLst>
                    <a:ext uri="{9D8B030D-6E8A-4147-A177-3AD203B41FA5}">
                      <a16:colId xmlns:a16="http://schemas.microsoft.com/office/drawing/2014/main" val="3849526889"/>
                    </a:ext>
                  </a:extLst>
                </a:gridCol>
              </a:tblGrid>
              <a:tr h="3177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Characteristic</a:t>
                      </a:r>
                      <a:endParaRPr lang="en-US" sz="105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Age, mean (SD), years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Sex, n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60991"/>
                  </a:ext>
                </a:extLst>
              </a:tr>
              <a:tr h="423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74933"/>
                  </a:ext>
                </a:extLst>
              </a:tr>
              <a:tr h="374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 = 1,006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46.3 (16.5)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490 (48.7)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516 (51.3)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12101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678EF7CF-D132-4E5C-9CC4-F5CE7E896687}"/>
              </a:ext>
            </a:extLst>
          </p:cNvPr>
          <p:cNvGrpSpPr/>
          <p:nvPr/>
        </p:nvGrpSpPr>
        <p:grpSpPr>
          <a:xfrm>
            <a:off x="884176" y="1132411"/>
            <a:ext cx="3065012" cy="1985128"/>
            <a:chOff x="884176" y="1132411"/>
            <a:chExt cx="3065012" cy="19851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2EC480-3F8E-4F44-936B-A34C314C94DC}"/>
                </a:ext>
              </a:extLst>
            </p:cNvPr>
            <p:cNvSpPr txBox="1"/>
            <p:nvPr/>
          </p:nvSpPr>
          <p:spPr>
            <a:xfrm>
              <a:off x="884176" y="1132411"/>
              <a:ext cx="3065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Estimated Population Prevalence </a:t>
              </a:r>
              <a:r>
                <a:rPr lang="en-US" sz="15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</a:t>
              </a:r>
              <a:r>
                <a:rPr lang="en-US" sz="15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,†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7EFFFC-F925-4EBC-B417-1E30CF9F00AD}"/>
                </a:ext>
              </a:extLst>
            </p:cNvPr>
            <p:cNvGrpSpPr/>
            <p:nvPr/>
          </p:nvGrpSpPr>
          <p:grpSpPr>
            <a:xfrm>
              <a:off x="1108206" y="1773819"/>
              <a:ext cx="2616953" cy="1343720"/>
              <a:chOff x="7278841" y="4187998"/>
              <a:chExt cx="2616953" cy="13437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813D95A-66D3-4891-829C-E2AF8E92BF34}"/>
                  </a:ext>
                </a:extLst>
              </p:cNvPr>
              <p:cNvGrpSpPr/>
              <p:nvPr/>
            </p:nvGrpSpPr>
            <p:grpSpPr>
              <a:xfrm>
                <a:off x="7431556" y="4187998"/>
                <a:ext cx="2097382" cy="1033320"/>
                <a:chOff x="7431556" y="4825911"/>
                <a:chExt cx="2097382" cy="103332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976C9D3-C55F-4F63-A357-F589A5A96100}"/>
                    </a:ext>
                  </a:extLst>
                </p:cNvPr>
                <p:cNvSpPr/>
                <p:nvPr/>
              </p:nvSpPr>
              <p:spPr>
                <a:xfrm>
                  <a:off x="7431556" y="4825911"/>
                  <a:ext cx="1033320" cy="103332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/>
                    <a:t>7.4%</a:t>
                  </a: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C8C65973-2C42-49B9-9DDB-DC5C5A23DA41}"/>
                    </a:ext>
                  </a:extLst>
                </p:cNvPr>
                <p:cNvSpPr/>
                <p:nvPr/>
              </p:nvSpPr>
              <p:spPr>
                <a:xfrm>
                  <a:off x="8923902" y="5040054"/>
                  <a:ext cx="605036" cy="60503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1200"/>
                    <a:t>3.7%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4C1A64-ECE9-4958-B3B0-BBF4E608C6E9}"/>
                  </a:ext>
                </a:extLst>
              </p:cNvPr>
              <p:cNvSpPr txBox="1"/>
              <p:nvPr/>
            </p:nvSpPr>
            <p:spPr>
              <a:xfrm>
                <a:off x="7278841" y="5254719"/>
                <a:ext cx="13387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PsO</a:t>
                </a: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and/or </a:t>
                </a:r>
                <a:r>
                  <a:rPr lang="en-US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PsA</a:t>
                </a:r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F6469F-2EB0-4204-88C6-E88B282674D6}"/>
                  </a:ext>
                </a:extLst>
              </p:cNvPr>
              <p:cNvSpPr txBox="1"/>
              <p:nvPr/>
            </p:nvSpPr>
            <p:spPr>
              <a:xfrm>
                <a:off x="8557044" y="5254719"/>
                <a:ext cx="13387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PsO</a:t>
                </a: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only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620627-8C53-4018-AD2D-5E55CE046DAD}"/>
              </a:ext>
            </a:extLst>
          </p:cNvPr>
          <p:cNvGrpSpPr/>
          <p:nvPr/>
        </p:nvGrpSpPr>
        <p:grpSpPr>
          <a:xfrm>
            <a:off x="5595483" y="1132411"/>
            <a:ext cx="5629275" cy="2296589"/>
            <a:chOff x="5595483" y="1132411"/>
            <a:chExt cx="5629275" cy="229658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8F16E5-722F-4A9A-8421-EC6F50CE3FEF}"/>
                </a:ext>
              </a:extLst>
            </p:cNvPr>
            <p:cNvSpPr txBox="1"/>
            <p:nvPr/>
          </p:nvSpPr>
          <p:spPr>
            <a:xfrm>
              <a:off x="5595483" y="1132411"/>
              <a:ext cx="56292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Proportion of Patients With PsO and PsA (N = 1,006) </a:t>
              </a:r>
              <a:r>
                <a:rPr lang="en-GB" sz="15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en-US" sz="15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,†</a:t>
              </a:r>
              <a:endPara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7CC4A6-A806-41EC-A7C4-DE24BB6F1DF2}"/>
                </a:ext>
              </a:extLst>
            </p:cNvPr>
            <p:cNvGrpSpPr/>
            <p:nvPr/>
          </p:nvGrpSpPr>
          <p:grpSpPr>
            <a:xfrm>
              <a:off x="6008774" y="1480989"/>
              <a:ext cx="4784700" cy="1948011"/>
              <a:chOff x="6426049" y="1480989"/>
              <a:chExt cx="4784700" cy="1948011"/>
            </a:xfrm>
          </p:grpSpPr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FF818AE6-AF49-46C7-9822-2D43CB6B2B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r="49188"/>
              <a:stretch/>
            </p:blipFill>
            <p:spPr>
              <a:xfrm>
                <a:off x="6641898" y="1480989"/>
                <a:ext cx="2516390" cy="1392839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1B9E60-5400-49E5-ACC1-148424DF1C3D}"/>
                  </a:ext>
                </a:extLst>
              </p:cNvPr>
              <p:cNvSpPr txBox="1"/>
              <p:nvPr/>
            </p:nvSpPr>
            <p:spPr>
              <a:xfrm>
                <a:off x="6426049" y="2721114"/>
                <a:ext cx="1067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PsA</a:t>
                </a: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only</a:t>
                </a:r>
              </a:p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7%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5DBD54-36A2-4194-9930-226C448E8245}"/>
                  </a:ext>
                </a:extLst>
              </p:cNvPr>
              <p:cNvSpPr txBox="1"/>
              <p:nvPr/>
            </p:nvSpPr>
            <p:spPr>
              <a:xfrm>
                <a:off x="7604643" y="2721114"/>
                <a:ext cx="1556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Both </a:t>
                </a:r>
                <a:r>
                  <a:rPr lang="en-US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PsO</a:t>
                </a: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:r>
                  <a:rPr lang="en-US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PsA</a:t>
                </a:r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en-US" sz="1600" b="1">
                    <a:solidFill>
                      <a:schemeClr val="accent2"/>
                    </a:solidFill>
                  </a:rPr>
                  <a:t>40%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AF001F-998E-442F-BBEC-43BD18013B1A}"/>
                  </a:ext>
                </a:extLst>
              </p:cNvPr>
              <p:cNvSpPr txBox="1"/>
              <p:nvPr/>
            </p:nvSpPr>
            <p:spPr>
              <a:xfrm>
                <a:off x="9653792" y="2721114"/>
                <a:ext cx="15569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PsO</a:t>
                </a: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only</a:t>
                </a:r>
              </a:p>
              <a:p>
                <a:pPr algn="ctr"/>
                <a:r>
                  <a:rPr lang="en-US" sz="1600" b="1">
                    <a:solidFill>
                      <a:schemeClr val="tx2"/>
                    </a:solidFill>
                  </a:rPr>
                  <a:t>53%</a:t>
                </a:r>
              </a:p>
              <a:p>
                <a:pPr algn="ctr"/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9A541DF2-A27D-44AB-B69A-F39C4C0800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60505" r="7030"/>
              <a:stretch/>
            </p:blipFill>
            <p:spPr>
              <a:xfrm>
                <a:off x="9578340" y="1480989"/>
                <a:ext cx="1607820" cy="1392839"/>
              </a:xfrm>
              <a:prstGeom prst="rect">
                <a:avLst/>
              </a:prstGeom>
            </p:spPr>
          </p:pic>
        </p:grpSp>
      </p:grpSp>
      <p:sp>
        <p:nvSpPr>
          <p:cNvPr id="45" name="Rounded Rectangle 581">
            <a:extLst>
              <a:ext uri="{FF2B5EF4-FFF2-40B4-BE49-F238E27FC236}">
                <a16:creationId xmlns:a16="http://schemas.microsoft.com/office/drawing/2014/main" id="{E642775F-468C-4C08-996D-6009E7FBC9DB}"/>
              </a:ext>
            </a:extLst>
          </p:cNvPr>
          <p:cNvSpPr/>
          <p:nvPr/>
        </p:nvSpPr>
        <p:spPr>
          <a:xfrm>
            <a:off x="6447780" y="3916283"/>
            <a:ext cx="4727152" cy="8558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US subpopulation from UPLIFT included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1,006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adult patients (≥ 18 years of age) who reported that they had been diagnosed with PsO and/or PsA by an HCP 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33A53C4-398F-46B0-BA9E-1E742A7B2A6C}"/>
              </a:ext>
            </a:extLst>
          </p:cNvPr>
          <p:cNvCxnSpPr>
            <a:cxnSpLocks/>
          </p:cNvCxnSpPr>
          <p:nvPr/>
        </p:nvCxnSpPr>
        <p:spPr>
          <a:xfrm>
            <a:off x="5804449" y="3597969"/>
            <a:ext cx="0" cy="159069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BFB9C8-F586-4B85-98E8-16F37FF814BE}"/>
              </a:ext>
            </a:extLst>
          </p:cNvPr>
          <p:cNvCxnSpPr>
            <a:cxnSpLocks/>
          </p:cNvCxnSpPr>
          <p:nvPr/>
        </p:nvCxnSpPr>
        <p:spPr>
          <a:xfrm>
            <a:off x="4763049" y="1293993"/>
            <a:ext cx="0" cy="192024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C72476-7A07-4A5F-81CC-7F92F24D0F8A}"/>
              </a:ext>
            </a:extLst>
          </p:cNvPr>
          <p:cNvCxnSpPr>
            <a:cxnSpLocks/>
          </p:cNvCxnSpPr>
          <p:nvPr/>
        </p:nvCxnSpPr>
        <p:spPr>
          <a:xfrm>
            <a:off x="6035040" y="3443579"/>
            <a:ext cx="5559174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956AFF-6D08-4921-9252-AAF2FB2C916E}"/>
              </a:ext>
            </a:extLst>
          </p:cNvPr>
          <p:cNvCxnSpPr>
            <a:cxnSpLocks/>
          </p:cNvCxnSpPr>
          <p:nvPr/>
        </p:nvCxnSpPr>
        <p:spPr>
          <a:xfrm>
            <a:off x="466725" y="3443579"/>
            <a:ext cx="5053169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12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65AE36E3-0231-FC49-B5E4-41629E64CA5D}"/>
              </a:ext>
            </a:extLst>
          </p:cNvPr>
          <p:cNvSpPr/>
          <p:nvPr/>
        </p:nvSpPr>
        <p:spPr>
          <a:xfrm>
            <a:off x="199198" y="1296958"/>
            <a:ext cx="1576653" cy="4579401"/>
          </a:xfrm>
          <a:custGeom>
            <a:avLst/>
            <a:gdLst>
              <a:gd name="connsiteX0" fmla="*/ 172380 w 1576653"/>
              <a:gd name="connsiteY0" fmla="*/ 3388102 h 4579401"/>
              <a:gd name="connsiteX1" fmla="*/ 180601 w 1576653"/>
              <a:gd name="connsiteY1" fmla="*/ 3426469 h 4579401"/>
              <a:gd name="connsiteX2" fmla="*/ 229016 w 1576653"/>
              <a:gd name="connsiteY2" fmla="*/ 3470316 h 4579401"/>
              <a:gd name="connsiteX3" fmla="*/ 229016 w 1576653"/>
              <a:gd name="connsiteY3" fmla="*/ 3441998 h 4579401"/>
              <a:gd name="connsiteX4" fmla="*/ 208006 w 1576653"/>
              <a:gd name="connsiteY4" fmla="*/ 3421901 h 4579401"/>
              <a:gd name="connsiteX5" fmla="*/ 172380 w 1576653"/>
              <a:gd name="connsiteY5" fmla="*/ 3388102 h 4579401"/>
              <a:gd name="connsiteX6" fmla="*/ 1422251 w 1576653"/>
              <a:gd name="connsiteY6" fmla="*/ 3181428 h 4579401"/>
              <a:gd name="connsiteX7" fmla="*/ 1403753 w 1576653"/>
              <a:gd name="connsiteY7" fmla="*/ 3184396 h 4579401"/>
              <a:gd name="connsiteX8" fmla="*/ 1397358 w 1576653"/>
              <a:gd name="connsiteY8" fmla="*/ 3283052 h 4579401"/>
              <a:gd name="connsiteX9" fmla="*/ 1383656 w 1576653"/>
              <a:gd name="connsiteY9" fmla="*/ 3346082 h 4579401"/>
              <a:gd name="connsiteX10" fmla="*/ 1383656 w 1576653"/>
              <a:gd name="connsiteY10" fmla="*/ 3357044 h 4579401"/>
              <a:gd name="connsiteX11" fmla="*/ 1403753 w 1576653"/>
              <a:gd name="connsiteY11" fmla="*/ 3332380 h 4579401"/>
              <a:gd name="connsiteX12" fmla="*/ 1417455 w 1576653"/>
              <a:gd name="connsiteY12" fmla="*/ 3278485 h 4579401"/>
              <a:gd name="connsiteX13" fmla="*/ 1431157 w 1576653"/>
              <a:gd name="connsiteY13" fmla="*/ 3193531 h 4579401"/>
              <a:gd name="connsiteX14" fmla="*/ 1422251 w 1576653"/>
              <a:gd name="connsiteY14" fmla="*/ 3181428 h 4579401"/>
              <a:gd name="connsiteX15" fmla="*/ 1319713 w 1576653"/>
              <a:gd name="connsiteY15" fmla="*/ 2183221 h 4579401"/>
              <a:gd name="connsiteX16" fmla="*/ 1312405 w 1576653"/>
              <a:gd name="connsiteY16" fmla="*/ 2214279 h 4579401"/>
              <a:gd name="connsiteX17" fmla="*/ 1306924 w 1576653"/>
              <a:gd name="connsiteY17" fmla="*/ 2521209 h 4579401"/>
              <a:gd name="connsiteX18" fmla="*/ 1340722 w 1576653"/>
              <a:gd name="connsiteY18" fmla="*/ 2810783 h 4579401"/>
              <a:gd name="connsiteX19" fmla="*/ 1340722 w 1576653"/>
              <a:gd name="connsiteY19" fmla="*/ 2926794 h 4579401"/>
              <a:gd name="connsiteX20" fmla="*/ 1354425 w 1576653"/>
              <a:gd name="connsiteY20" fmla="*/ 3023623 h 4579401"/>
              <a:gd name="connsiteX21" fmla="*/ 1396445 w 1576653"/>
              <a:gd name="connsiteY21" fmla="*/ 2976123 h 4579401"/>
              <a:gd name="connsiteX22" fmla="*/ 1389137 w 1576653"/>
              <a:gd name="connsiteY22" fmla="*/ 2976123 h 4579401"/>
              <a:gd name="connsiteX23" fmla="*/ 1378176 w 1576653"/>
              <a:gd name="connsiteY23" fmla="*/ 2952372 h 4579401"/>
              <a:gd name="connsiteX24" fmla="*/ 1389137 w 1576653"/>
              <a:gd name="connsiteY24" fmla="*/ 2861024 h 4579401"/>
              <a:gd name="connsiteX25" fmla="*/ 1389137 w 1576653"/>
              <a:gd name="connsiteY25" fmla="*/ 2779724 h 4579401"/>
              <a:gd name="connsiteX26" fmla="*/ 1383656 w 1576653"/>
              <a:gd name="connsiteY26" fmla="*/ 2654577 h 4579401"/>
              <a:gd name="connsiteX27" fmla="*/ 1368127 w 1576653"/>
              <a:gd name="connsiteY27" fmla="*/ 2598855 h 4579401"/>
              <a:gd name="connsiteX28" fmla="*/ 1362646 w 1576653"/>
              <a:gd name="connsiteY28" fmla="*/ 2565056 h 4579401"/>
              <a:gd name="connsiteX29" fmla="*/ 1362646 w 1576653"/>
              <a:gd name="connsiteY29" fmla="*/ 2537652 h 4579401"/>
              <a:gd name="connsiteX30" fmla="*/ 1352598 w 1576653"/>
              <a:gd name="connsiteY30" fmla="*/ 2441736 h 4579401"/>
              <a:gd name="connsiteX31" fmla="*/ 1347117 w 1576653"/>
              <a:gd name="connsiteY31" fmla="*/ 2401543 h 4579401"/>
              <a:gd name="connsiteX32" fmla="*/ 1354425 w 1576653"/>
              <a:gd name="connsiteY32" fmla="*/ 2337599 h 4579401"/>
              <a:gd name="connsiteX33" fmla="*/ 1340722 w 1576653"/>
              <a:gd name="connsiteY33" fmla="*/ 2274569 h 4579401"/>
              <a:gd name="connsiteX34" fmla="*/ 1319713 w 1576653"/>
              <a:gd name="connsiteY34" fmla="*/ 2183221 h 4579401"/>
              <a:gd name="connsiteX35" fmla="*/ 349596 w 1576653"/>
              <a:gd name="connsiteY35" fmla="*/ 1756624 h 4579401"/>
              <a:gd name="connsiteX36" fmla="*/ 342287 w 1576653"/>
              <a:gd name="connsiteY36" fmla="*/ 1847973 h 4579401"/>
              <a:gd name="connsiteX37" fmla="*/ 328586 w 1576653"/>
              <a:gd name="connsiteY37" fmla="*/ 1946629 h 4579401"/>
              <a:gd name="connsiteX38" fmla="*/ 328586 w 1576653"/>
              <a:gd name="connsiteY38" fmla="*/ 2009659 h 4579401"/>
              <a:gd name="connsiteX39" fmla="*/ 323104 w 1576653"/>
              <a:gd name="connsiteY39" fmla="*/ 2084565 h 4579401"/>
              <a:gd name="connsiteX40" fmla="*/ 289306 w 1576653"/>
              <a:gd name="connsiteY40" fmla="*/ 2157643 h 4579401"/>
              <a:gd name="connsiteX41" fmla="*/ 281085 w 1576653"/>
              <a:gd name="connsiteY41" fmla="*/ 2270002 h 4579401"/>
              <a:gd name="connsiteX42" fmla="*/ 265555 w 1576653"/>
              <a:gd name="connsiteY42" fmla="*/ 2361350 h 4579401"/>
              <a:gd name="connsiteX43" fmla="*/ 263500 w 1576653"/>
              <a:gd name="connsiteY43" fmla="*/ 2396519 h 4579401"/>
              <a:gd name="connsiteX44" fmla="*/ 261079 w 1576653"/>
              <a:gd name="connsiteY44" fmla="*/ 2410327 h 4579401"/>
              <a:gd name="connsiteX45" fmla="*/ 247286 w 1576653"/>
              <a:gd name="connsiteY45" fmla="*/ 2438082 h 4579401"/>
              <a:gd name="connsiteX46" fmla="*/ 257334 w 1576653"/>
              <a:gd name="connsiteY46" fmla="*/ 2431688 h 4579401"/>
              <a:gd name="connsiteX47" fmla="*/ 261079 w 1576653"/>
              <a:gd name="connsiteY47" fmla="*/ 2410327 h 4579401"/>
              <a:gd name="connsiteX48" fmla="*/ 265898 w 1576653"/>
              <a:gd name="connsiteY48" fmla="*/ 2400630 h 4579401"/>
              <a:gd name="connsiteX49" fmla="*/ 272863 w 1576653"/>
              <a:gd name="connsiteY49" fmla="*/ 2387840 h 4579401"/>
              <a:gd name="connsiteX50" fmla="*/ 278344 w 1576653"/>
              <a:gd name="connsiteY50" fmla="*/ 2387840 h 4579401"/>
              <a:gd name="connsiteX51" fmla="*/ 307575 w 1576653"/>
              <a:gd name="connsiteY51" fmla="*/ 2351301 h 4579401"/>
              <a:gd name="connsiteX52" fmla="*/ 315797 w 1576653"/>
              <a:gd name="connsiteY52" fmla="*/ 2282790 h 4579401"/>
              <a:gd name="connsiteX53" fmla="*/ 367865 w 1576653"/>
              <a:gd name="connsiteY53" fmla="*/ 2164951 h 4579401"/>
              <a:gd name="connsiteX54" fmla="*/ 409885 w 1576653"/>
              <a:gd name="connsiteY54" fmla="*/ 2118364 h 4579401"/>
              <a:gd name="connsiteX55" fmla="*/ 417193 w 1576653"/>
              <a:gd name="connsiteY55" fmla="*/ 2055333 h 4579401"/>
              <a:gd name="connsiteX56" fmla="*/ 417193 w 1576653"/>
              <a:gd name="connsiteY56" fmla="*/ 1984996 h 4579401"/>
              <a:gd name="connsiteX57" fmla="*/ 393443 w 1576653"/>
              <a:gd name="connsiteY57" fmla="*/ 1837925 h 4579401"/>
              <a:gd name="connsiteX58" fmla="*/ 349596 w 1576653"/>
              <a:gd name="connsiteY58" fmla="*/ 1756624 h 4579401"/>
              <a:gd name="connsiteX59" fmla="*/ 978070 w 1576653"/>
              <a:gd name="connsiteY59" fmla="*/ 0 h 4579401"/>
              <a:gd name="connsiteX60" fmla="*/ 1262163 w 1576653"/>
              <a:gd name="connsiteY60" fmla="*/ 547175 h 4579401"/>
              <a:gd name="connsiteX61" fmla="*/ 1262163 w 1576653"/>
              <a:gd name="connsiteY61" fmla="*/ 977425 h 4579401"/>
              <a:gd name="connsiteX62" fmla="*/ 1400099 w 1576653"/>
              <a:gd name="connsiteY62" fmla="*/ 1037715 h 4579401"/>
              <a:gd name="connsiteX63" fmla="*/ 1342550 w 1576653"/>
              <a:gd name="connsiteY63" fmla="*/ 1057812 h 4579401"/>
              <a:gd name="connsiteX64" fmla="*/ 1459475 w 1576653"/>
              <a:gd name="connsiteY64" fmla="*/ 1130890 h 4579401"/>
              <a:gd name="connsiteX65" fmla="*/ 1511544 w 1576653"/>
              <a:gd name="connsiteY65" fmla="*/ 1313587 h 4579401"/>
              <a:gd name="connsiteX66" fmla="*/ 1540775 w 1576653"/>
              <a:gd name="connsiteY66" fmla="*/ 1716432 h 4579401"/>
              <a:gd name="connsiteX67" fmla="*/ 1559044 w 1576653"/>
              <a:gd name="connsiteY67" fmla="*/ 2036150 h 4579401"/>
              <a:gd name="connsiteX68" fmla="*/ 1567266 w 1576653"/>
              <a:gd name="connsiteY68" fmla="*/ 2106489 h 4579401"/>
              <a:gd name="connsiteX69" fmla="*/ 1561785 w 1576653"/>
              <a:gd name="connsiteY69" fmla="*/ 2197836 h 4579401"/>
              <a:gd name="connsiteX70" fmla="*/ 1561785 w 1576653"/>
              <a:gd name="connsiteY70" fmla="*/ 2312935 h 4579401"/>
              <a:gd name="connsiteX71" fmla="*/ 1574574 w 1576653"/>
              <a:gd name="connsiteY71" fmla="*/ 2460006 h 4579401"/>
              <a:gd name="connsiteX72" fmla="*/ 1559044 w 1576653"/>
              <a:gd name="connsiteY72" fmla="*/ 2666452 h 4579401"/>
              <a:gd name="connsiteX73" fmla="*/ 1564526 w 1576653"/>
              <a:gd name="connsiteY73" fmla="*/ 2732223 h 4579401"/>
              <a:gd name="connsiteX74" fmla="*/ 1574574 w 1576653"/>
              <a:gd name="connsiteY74" fmla="*/ 2839100 h 4579401"/>
              <a:gd name="connsiteX75" fmla="*/ 1561785 w 1576653"/>
              <a:gd name="connsiteY75" fmla="*/ 2920400 h 4579401"/>
              <a:gd name="connsiteX76" fmla="*/ 1535294 w 1576653"/>
              <a:gd name="connsiteY76" fmla="*/ 3006267 h 4579401"/>
              <a:gd name="connsiteX77" fmla="*/ 1521592 w 1576653"/>
              <a:gd name="connsiteY77" fmla="*/ 3006267 h 4579401"/>
              <a:gd name="connsiteX78" fmla="*/ 1550823 w 1576653"/>
              <a:gd name="connsiteY78" fmla="*/ 3178915 h 4579401"/>
              <a:gd name="connsiteX79" fmla="*/ 1552650 w 1576653"/>
              <a:gd name="connsiteY79" fmla="*/ 3231898 h 4579401"/>
              <a:gd name="connsiteX80" fmla="*/ 1507890 w 1576653"/>
              <a:gd name="connsiteY80" fmla="*/ 3372573 h 4579401"/>
              <a:gd name="connsiteX81" fmla="*/ 1467697 w 1576653"/>
              <a:gd name="connsiteY81" fmla="*/ 3419161 h 4579401"/>
              <a:gd name="connsiteX82" fmla="*/ 1396445 w 1576653"/>
              <a:gd name="connsiteY82" fmla="*/ 3503201 h 4579401"/>
              <a:gd name="connsiteX83" fmla="*/ 1396445 w 1576653"/>
              <a:gd name="connsiteY83" fmla="*/ 3527865 h 4579401"/>
              <a:gd name="connsiteX84" fmla="*/ 1396445 w 1576653"/>
              <a:gd name="connsiteY84" fmla="*/ 3674022 h 4579401"/>
              <a:gd name="connsiteX85" fmla="*/ 1437551 w 1576653"/>
              <a:gd name="connsiteY85" fmla="*/ 3832968 h 4579401"/>
              <a:gd name="connsiteX86" fmla="*/ 1459475 w 1576653"/>
              <a:gd name="connsiteY86" fmla="*/ 4101532 h 4579401"/>
              <a:gd name="connsiteX87" fmla="*/ 1489620 w 1576653"/>
              <a:gd name="connsiteY87" fmla="*/ 4247689 h 4579401"/>
              <a:gd name="connsiteX88" fmla="*/ 1544429 w 1576653"/>
              <a:gd name="connsiteY88" fmla="*/ 4414856 h 4579401"/>
              <a:gd name="connsiteX89" fmla="*/ 1566699 w 1576653"/>
              <a:gd name="connsiteY89" fmla="*/ 4498682 h 4579401"/>
              <a:gd name="connsiteX90" fmla="*/ 1576653 w 1576653"/>
              <a:gd name="connsiteY90" fmla="*/ 4579401 h 4579401"/>
              <a:gd name="connsiteX91" fmla="*/ 1215442 w 1576653"/>
              <a:gd name="connsiteY91" fmla="*/ 4579401 h 4579401"/>
              <a:gd name="connsiteX92" fmla="*/ 1194566 w 1576653"/>
              <a:gd name="connsiteY92" fmla="*/ 4512598 h 4579401"/>
              <a:gd name="connsiteX93" fmla="*/ 1148892 w 1576653"/>
              <a:gd name="connsiteY93" fmla="*/ 4329902 h 4579401"/>
              <a:gd name="connsiteX94" fmla="*/ 1105045 w 1576653"/>
              <a:gd name="connsiteY94" fmla="*/ 4221198 h 4579401"/>
              <a:gd name="connsiteX95" fmla="*/ 1038361 w 1576653"/>
              <a:gd name="connsiteY95" fmla="*/ 4022973 h 4579401"/>
              <a:gd name="connsiteX96" fmla="*/ 1002735 w 1576653"/>
              <a:gd name="connsiteY96" fmla="*/ 3889604 h 4579401"/>
              <a:gd name="connsiteX97" fmla="*/ 935137 w 1576653"/>
              <a:gd name="connsiteY97" fmla="*/ 3709648 h 4579401"/>
              <a:gd name="connsiteX98" fmla="*/ 843789 w 1576653"/>
              <a:gd name="connsiteY98" fmla="*/ 3445652 h 4579401"/>
              <a:gd name="connsiteX99" fmla="*/ 752441 w 1576653"/>
              <a:gd name="connsiteY99" fmla="*/ 3184396 h 4579401"/>
              <a:gd name="connsiteX100" fmla="*/ 728690 w 1576653"/>
              <a:gd name="connsiteY100" fmla="*/ 3330553 h 4579401"/>
              <a:gd name="connsiteX101" fmla="*/ 728690 w 1576653"/>
              <a:gd name="connsiteY101" fmla="*/ 3513250 h 4579401"/>
              <a:gd name="connsiteX102" fmla="*/ 721383 w 1576653"/>
              <a:gd name="connsiteY102" fmla="*/ 3704167 h 4579401"/>
              <a:gd name="connsiteX103" fmla="*/ 712248 w 1576653"/>
              <a:gd name="connsiteY103" fmla="*/ 4022973 h 4579401"/>
              <a:gd name="connsiteX104" fmla="*/ 701286 w 1576653"/>
              <a:gd name="connsiteY104" fmla="*/ 4192880 h 4579401"/>
              <a:gd name="connsiteX105" fmla="*/ 713161 w 1576653"/>
              <a:gd name="connsiteY105" fmla="*/ 4325335 h 4579401"/>
              <a:gd name="connsiteX106" fmla="*/ 719556 w 1576653"/>
              <a:gd name="connsiteY106" fmla="*/ 4496156 h 4579401"/>
              <a:gd name="connsiteX107" fmla="*/ 721953 w 1576653"/>
              <a:gd name="connsiteY107" fmla="*/ 4576200 h 4579401"/>
              <a:gd name="connsiteX108" fmla="*/ 721967 w 1576653"/>
              <a:gd name="connsiteY108" fmla="*/ 4579401 h 4579401"/>
              <a:gd name="connsiteX109" fmla="*/ 368715 w 1576653"/>
              <a:gd name="connsiteY109" fmla="*/ 4579401 h 4579401"/>
              <a:gd name="connsiteX110" fmla="*/ 357360 w 1576653"/>
              <a:gd name="connsiteY110" fmla="*/ 4541716 h 4579401"/>
              <a:gd name="connsiteX111" fmla="*/ 344114 w 1576653"/>
              <a:gd name="connsiteY111" fmla="*/ 4494329 h 4579401"/>
              <a:gd name="connsiteX112" fmla="*/ 335893 w 1576653"/>
              <a:gd name="connsiteY112" fmla="*/ 4389278 h 4579401"/>
              <a:gd name="connsiteX113" fmla="*/ 320364 w 1576653"/>
              <a:gd name="connsiteY113" fmla="*/ 4315286 h 4579401"/>
              <a:gd name="connsiteX114" fmla="*/ 337721 w 1576653"/>
              <a:gd name="connsiteY114" fmla="*/ 4245861 h 4579401"/>
              <a:gd name="connsiteX115" fmla="*/ 344114 w 1576653"/>
              <a:gd name="connsiteY115" fmla="*/ 4169129 h 4579401"/>
              <a:gd name="connsiteX116" fmla="*/ 333153 w 1576653"/>
              <a:gd name="connsiteY116" fmla="*/ 4069559 h 4579401"/>
              <a:gd name="connsiteX117" fmla="*/ 315797 w 1576653"/>
              <a:gd name="connsiteY117" fmla="*/ 3958115 h 4579401"/>
              <a:gd name="connsiteX118" fmla="*/ 304835 w 1576653"/>
              <a:gd name="connsiteY118" fmla="*/ 3879556 h 4579401"/>
              <a:gd name="connsiteX119" fmla="*/ 290219 w 1576653"/>
              <a:gd name="connsiteY119" fmla="*/ 3761716 h 4579401"/>
              <a:gd name="connsiteX120" fmla="*/ 270123 w 1576653"/>
              <a:gd name="connsiteY120" fmla="*/ 3642050 h 4579401"/>
              <a:gd name="connsiteX121" fmla="*/ 237237 w 1576653"/>
              <a:gd name="connsiteY121" fmla="*/ 3530605 h 4579401"/>
              <a:gd name="connsiteX122" fmla="*/ 229930 w 1576653"/>
              <a:gd name="connsiteY122" fmla="*/ 3505028 h 4579401"/>
              <a:gd name="connsiteX123" fmla="*/ 156851 w 1576653"/>
              <a:gd name="connsiteY123" fmla="*/ 3464835 h 4579401"/>
              <a:gd name="connsiteX124" fmla="*/ 107523 w 1576653"/>
              <a:gd name="connsiteY124" fmla="*/ 3404545 h 4579401"/>
              <a:gd name="connsiteX125" fmla="*/ 74638 w 1576653"/>
              <a:gd name="connsiteY125" fmla="*/ 3353390 h 4579401"/>
              <a:gd name="connsiteX126" fmla="*/ 47233 w 1576653"/>
              <a:gd name="connsiteY126" fmla="*/ 3262042 h 4579401"/>
              <a:gd name="connsiteX127" fmla="*/ 28050 w 1576653"/>
              <a:gd name="connsiteY127" fmla="*/ 3105837 h 4579401"/>
              <a:gd name="connsiteX128" fmla="*/ 3386 w 1576653"/>
              <a:gd name="connsiteY128" fmla="*/ 3095789 h 4579401"/>
              <a:gd name="connsiteX129" fmla="*/ 3386 w 1576653"/>
              <a:gd name="connsiteY129" fmla="*/ 3014489 h 4579401"/>
              <a:gd name="connsiteX130" fmla="*/ 8867 w 1576653"/>
              <a:gd name="connsiteY130" fmla="*/ 2748665 h 4579401"/>
              <a:gd name="connsiteX131" fmla="*/ 21656 w 1576653"/>
              <a:gd name="connsiteY131" fmla="*/ 2539478 h 4579401"/>
              <a:gd name="connsiteX132" fmla="*/ 61849 w 1576653"/>
              <a:gd name="connsiteY132" fmla="*/ 2275482 h 4579401"/>
              <a:gd name="connsiteX133" fmla="*/ 61849 w 1576653"/>
              <a:gd name="connsiteY133" fmla="*/ 2231635 h 4579401"/>
              <a:gd name="connsiteX134" fmla="*/ 61849 w 1576653"/>
              <a:gd name="connsiteY134" fmla="*/ 2184134 h 4579401"/>
              <a:gd name="connsiteX135" fmla="*/ 45406 w 1576653"/>
              <a:gd name="connsiteY135" fmla="*/ 2136633 h 4579401"/>
              <a:gd name="connsiteX136" fmla="*/ 61849 w 1576653"/>
              <a:gd name="connsiteY136" fmla="*/ 2069035 h 4579401"/>
              <a:gd name="connsiteX137" fmla="*/ 56368 w 1576653"/>
              <a:gd name="connsiteY137" fmla="*/ 1984996 h 4579401"/>
              <a:gd name="connsiteX138" fmla="*/ 56368 w 1576653"/>
              <a:gd name="connsiteY138" fmla="*/ 1802299 h 4579401"/>
              <a:gd name="connsiteX139" fmla="*/ 81945 w 1576653"/>
              <a:gd name="connsiteY139" fmla="*/ 1552919 h 4579401"/>
              <a:gd name="connsiteX140" fmla="*/ 101128 w 1576653"/>
              <a:gd name="connsiteY140" fmla="*/ 1395800 h 4579401"/>
              <a:gd name="connsiteX141" fmla="*/ 127620 w 1576653"/>
              <a:gd name="connsiteY141" fmla="*/ 1266999 h 4579401"/>
              <a:gd name="connsiteX142" fmla="*/ 291133 w 1576653"/>
              <a:gd name="connsiteY142" fmla="*/ 1119015 h 4579401"/>
              <a:gd name="connsiteX143" fmla="*/ 230843 w 1576653"/>
              <a:gd name="connsiteY143" fmla="*/ 1127237 h 4579401"/>
              <a:gd name="connsiteX144" fmla="*/ 334066 w 1576653"/>
              <a:gd name="connsiteY144" fmla="*/ 1035888 h 4579401"/>
              <a:gd name="connsiteX145" fmla="*/ 242718 w 1576653"/>
              <a:gd name="connsiteY145" fmla="*/ 1055985 h 4579401"/>
              <a:gd name="connsiteX146" fmla="*/ 355990 w 1576653"/>
              <a:gd name="connsiteY146" fmla="*/ 997521 h 4579401"/>
              <a:gd name="connsiteX147" fmla="*/ 447338 w 1576653"/>
              <a:gd name="connsiteY147" fmla="*/ 913482 h 4579401"/>
              <a:gd name="connsiteX148" fmla="*/ 483877 w 1576653"/>
              <a:gd name="connsiteY148" fmla="*/ 748141 h 4579401"/>
              <a:gd name="connsiteX149" fmla="*/ 515849 w 1576653"/>
              <a:gd name="connsiteY149" fmla="*/ 449433 h 4579401"/>
              <a:gd name="connsiteX150" fmla="*/ 698546 w 1576653"/>
              <a:gd name="connsiteY150" fmla="*/ 84040 h 4579401"/>
              <a:gd name="connsiteX151" fmla="*/ 830087 w 1576653"/>
              <a:gd name="connsiteY151" fmla="*/ 40193 h 4579401"/>
              <a:gd name="connsiteX152" fmla="*/ 978070 w 1576653"/>
              <a:gd name="connsiteY152" fmla="*/ 0 h 457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576653" h="4579401">
                <a:moveTo>
                  <a:pt x="172380" y="3388102"/>
                </a:moveTo>
                <a:cubicBezTo>
                  <a:pt x="171211" y="3401430"/>
                  <a:pt x="174076" y="3414794"/>
                  <a:pt x="180601" y="3426469"/>
                </a:cubicBezTo>
                <a:cubicBezTo>
                  <a:pt x="194626" y="3443259"/>
                  <a:pt x="210921" y="3458021"/>
                  <a:pt x="229016" y="3470316"/>
                </a:cubicBezTo>
                <a:cubicBezTo>
                  <a:pt x="229016" y="3461181"/>
                  <a:pt x="236324" y="3443825"/>
                  <a:pt x="229016" y="3441998"/>
                </a:cubicBezTo>
                <a:cubicBezTo>
                  <a:pt x="221708" y="3440171"/>
                  <a:pt x="214400" y="3430122"/>
                  <a:pt x="208006" y="3421901"/>
                </a:cubicBezTo>
                <a:cubicBezTo>
                  <a:pt x="196799" y="3409953"/>
                  <a:pt x="184903" y="3398663"/>
                  <a:pt x="172380" y="3388102"/>
                </a:cubicBezTo>
                <a:close/>
                <a:moveTo>
                  <a:pt x="1422251" y="3181428"/>
                </a:moveTo>
                <a:cubicBezTo>
                  <a:pt x="1416542" y="3178916"/>
                  <a:pt x="1409234" y="3178916"/>
                  <a:pt x="1403753" y="3184396"/>
                </a:cubicBezTo>
                <a:cubicBezTo>
                  <a:pt x="1395057" y="3216524"/>
                  <a:pt x="1392882" y="3250066"/>
                  <a:pt x="1397358" y="3283052"/>
                </a:cubicBezTo>
                <a:cubicBezTo>
                  <a:pt x="1397094" y="3304774"/>
                  <a:pt x="1392435" y="3326214"/>
                  <a:pt x="1383656" y="3346082"/>
                </a:cubicBezTo>
                <a:cubicBezTo>
                  <a:pt x="1384104" y="3349718"/>
                  <a:pt x="1384104" y="3353409"/>
                  <a:pt x="1383656" y="3357044"/>
                </a:cubicBezTo>
                <a:lnTo>
                  <a:pt x="1403753" y="3332380"/>
                </a:lnTo>
                <a:cubicBezTo>
                  <a:pt x="1412166" y="3315618"/>
                  <a:pt x="1416834" y="3297230"/>
                  <a:pt x="1417455" y="3278485"/>
                </a:cubicBezTo>
                <a:cubicBezTo>
                  <a:pt x="1419282" y="3261129"/>
                  <a:pt x="1429330" y="3202666"/>
                  <a:pt x="1431157" y="3193531"/>
                </a:cubicBezTo>
                <a:cubicBezTo>
                  <a:pt x="1432071" y="3188964"/>
                  <a:pt x="1427960" y="3183940"/>
                  <a:pt x="1422251" y="3181428"/>
                </a:cubicBezTo>
                <a:close/>
                <a:moveTo>
                  <a:pt x="1319713" y="2183221"/>
                </a:moveTo>
                <a:lnTo>
                  <a:pt x="1312405" y="2214279"/>
                </a:lnTo>
                <a:cubicBezTo>
                  <a:pt x="1306924" y="2247165"/>
                  <a:pt x="1306924" y="2485583"/>
                  <a:pt x="1306924" y="2521209"/>
                </a:cubicBezTo>
                <a:cubicBezTo>
                  <a:pt x="1340722" y="2566883"/>
                  <a:pt x="1332501" y="2768762"/>
                  <a:pt x="1340722" y="2810783"/>
                </a:cubicBezTo>
                <a:cubicBezTo>
                  <a:pt x="1348944" y="2852803"/>
                  <a:pt x="1336156" y="2890255"/>
                  <a:pt x="1340722" y="2926794"/>
                </a:cubicBezTo>
                <a:cubicBezTo>
                  <a:pt x="1345290" y="2963334"/>
                  <a:pt x="1354425" y="3005354"/>
                  <a:pt x="1354425" y="3023623"/>
                </a:cubicBezTo>
                <a:cubicBezTo>
                  <a:pt x="1365286" y="3005263"/>
                  <a:pt x="1379554" y="2989149"/>
                  <a:pt x="1396445" y="2976123"/>
                </a:cubicBezTo>
                <a:lnTo>
                  <a:pt x="1389137" y="2976123"/>
                </a:lnTo>
                <a:lnTo>
                  <a:pt x="1378176" y="2952372"/>
                </a:lnTo>
                <a:cubicBezTo>
                  <a:pt x="1389849" y="2923433"/>
                  <a:pt x="1393632" y="2891909"/>
                  <a:pt x="1389137" y="2861024"/>
                </a:cubicBezTo>
                <a:cubicBezTo>
                  <a:pt x="1387612" y="2833948"/>
                  <a:pt x="1387612" y="2806800"/>
                  <a:pt x="1389137" y="2779724"/>
                </a:cubicBezTo>
                <a:cubicBezTo>
                  <a:pt x="1394280" y="2737996"/>
                  <a:pt x="1392426" y="2695702"/>
                  <a:pt x="1383656" y="2654577"/>
                </a:cubicBezTo>
                <a:cubicBezTo>
                  <a:pt x="1376531" y="2636600"/>
                  <a:pt x="1371324" y="2617928"/>
                  <a:pt x="1368127" y="2598855"/>
                </a:cubicBezTo>
                <a:cubicBezTo>
                  <a:pt x="1360116" y="2589501"/>
                  <a:pt x="1358006" y="2576457"/>
                  <a:pt x="1362646" y="2565056"/>
                </a:cubicBezTo>
                <a:lnTo>
                  <a:pt x="1362646" y="2537652"/>
                </a:lnTo>
                <a:cubicBezTo>
                  <a:pt x="1362820" y="2505405"/>
                  <a:pt x="1359450" y="2473242"/>
                  <a:pt x="1352598" y="2441736"/>
                </a:cubicBezTo>
                <a:cubicBezTo>
                  <a:pt x="1346258" y="2429349"/>
                  <a:pt x="1344322" y="2415172"/>
                  <a:pt x="1347117" y="2401543"/>
                </a:cubicBezTo>
                <a:cubicBezTo>
                  <a:pt x="1345172" y="2379957"/>
                  <a:pt x="1347656" y="2358189"/>
                  <a:pt x="1354425" y="2337599"/>
                </a:cubicBezTo>
                <a:cubicBezTo>
                  <a:pt x="1351684" y="2315676"/>
                  <a:pt x="1340722" y="2299233"/>
                  <a:pt x="1340722" y="2274569"/>
                </a:cubicBezTo>
                <a:cubicBezTo>
                  <a:pt x="1336302" y="2243584"/>
                  <a:pt x="1329277" y="2213027"/>
                  <a:pt x="1319713" y="2183221"/>
                </a:cubicBezTo>
                <a:close/>
                <a:moveTo>
                  <a:pt x="349596" y="1756624"/>
                </a:moveTo>
                <a:lnTo>
                  <a:pt x="342287" y="1847973"/>
                </a:lnTo>
                <a:lnTo>
                  <a:pt x="328586" y="1946629"/>
                </a:lnTo>
                <a:lnTo>
                  <a:pt x="328586" y="2009659"/>
                </a:lnTo>
                <a:lnTo>
                  <a:pt x="323104" y="2084565"/>
                </a:lnTo>
                <a:lnTo>
                  <a:pt x="289306" y="2157643"/>
                </a:lnTo>
                <a:lnTo>
                  <a:pt x="281085" y="2270002"/>
                </a:lnTo>
                <a:cubicBezTo>
                  <a:pt x="270007" y="2299151"/>
                  <a:pt x="264731" y="2330182"/>
                  <a:pt x="265555" y="2361350"/>
                </a:cubicBezTo>
                <a:cubicBezTo>
                  <a:pt x="268296" y="2376879"/>
                  <a:pt x="266240" y="2386699"/>
                  <a:pt x="263500" y="2396519"/>
                </a:cubicBezTo>
                <a:lnTo>
                  <a:pt x="261079" y="2410327"/>
                </a:lnTo>
                <a:lnTo>
                  <a:pt x="247286" y="2438082"/>
                </a:lnTo>
                <a:lnTo>
                  <a:pt x="257334" y="2431688"/>
                </a:lnTo>
                <a:lnTo>
                  <a:pt x="261079" y="2410327"/>
                </a:lnTo>
                <a:lnTo>
                  <a:pt x="265898" y="2400630"/>
                </a:lnTo>
                <a:cubicBezTo>
                  <a:pt x="270351" y="2392180"/>
                  <a:pt x="272863" y="2387840"/>
                  <a:pt x="272863" y="2387840"/>
                </a:cubicBezTo>
                <a:lnTo>
                  <a:pt x="278344" y="2387840"/>
                </a:lnTo>
                <a:cubicBezTo>
                  <a:pt x="285704" y="2373928"/>
                  <a:pt x="295620" y="2361532"/>
                  <a:pt x="307575" y="2351301"/>
                </a:cubicBezTo>
                <a:cubicBezTo>
                  <a:pt x="334066" y="2327551"/>
                  <a:pt x="320364" y="2334859"/>
                  <a:pt x="315797" y="2282790"/>
                </a:cubicBezTo>
                <a:cubicBezTo>
                  <a:pt x="319883" y="2238897"/>
                  <a:pt x="338162" y="2197526"/>
                  <a:pt x="367865" y="2164951"/>
                </a:cubicBezTo>
                <a:cubicBezTo>
                  <a:pt x="377688" y="2146106"/>
                  <a:pt x="392150" y="2130074"/>
                  <a:pt x="409885" y="2118364"/>
                </a:cubicBezTo>
                <a:cubicBezTo>
                  <a:pt x="440943" y="2094613"/>
                  <a:pt x="417193" y="2055333"/>
                  <a:pt x="417193" y="2055333"/>
                </a:cubicBezTo>
                <a:cubicBezTo>
                  <a:pt x="417193" y="2055333"/>
                  <a:pt x="417193" y="2016054"/>
                  <a:pt x="417193" y="1984996"/>
                </a:cubicBezTo>
                <a:cubicBezTo>
                  <a:pt x="416970" y="1935037"/>
                  <a:pt x="408957" y="1885417"/>
                  <a:pt x="393443" y="1837925"/>
                </a:cubicBezTo>
                <a:cubicBezTo>
                  <a:pt x="379741" y="1809607"/>
                  <a:pt x="355076" y="1765760"/>
                  <a:pt x="349596" y="1756624"/>
                </a:cubicBezTo>
                <a:close/>
                <a:moveTo>
                  <a:pt x="978070" y="0"/>
                </a:moveTo>
                <a:cubicBezTo>
                  <a:pt x="1136103" y="0"/>
                  <a:pt x="1237500" y="428423"/>
                  <a:pt x="1262163" y="547175"/>
                </a:cubicBezTo>
                <a:cubicBezTo>
                  <a:pt x="1270686" y="690465"/>
                  <a:pt x="1270686" y="834136"/>
                  <a:pt x="1262163" y="977425"/>
                </a:cubicBezTo>
                <a:cubicBezTo>
                  <a:pt x="1265817" y="1037715"/>
                  <a:pt x="1400099" y="1037715"/>
                  <a:pt x="1400099" y="1037715"/>
                </a:cubicBezTo>
                <a:cubicBezTo>
                  <a:pt x="1383199" y="1049718"/>
                  <a:pt x="1363249" y="1056688"/>
                  <a:pt x="1342550" y="1057812"/>
                </a:cubicBezTo>
                <a:cubicBezTo>
                  <a:pt x="1387118" y="1071806"/>
                  <a:pt x="1427367" y="1096964"/>
                  <a:pt x="1459475" y="1130890"/>
                </a:cubicBezTo>
                <a:cubicBezTo>
                  <a:pt x="1487337" y="1188293"/>
                  <a:pt x="1504958" y="1250118"/>
                  <a:pt x="1511544" y="1313587"/>
                </a:cubicBezTo>
                <a:cubicBezTo>
                  <a:pt x="1519765" y="1344645"/>
                  <a:pt x="1530727" y="1635131"/>
                  <a:pt x="1540775" y="1716432"/>
                </a:cubicBezTo>
                <a:cubicBezTo>
                  <a:pt x="1550823" y="1797732"/>
                  <a:pt x="1559044" y="2036150"/>
                  <a:pt x="1559044" y="2036150"/>
                </a:cubicBezTo>
                <a:lnTo>
                  <a:pt x="1567266" y="2106489"/>
                </a:lnTo>
                <a:cubicBezTo>
                  <a:pt x="1569870" y="2137044"/>
                  <a:pt x="1568025" y="2167810"/>
                  <a:pt x="1561785" y="2197836"/>
                </a:cubicBezTo>
                <a:cubicBezTo>
                  <a:pt x="1555829" y="2235975"/>
                  <a:pt x="1555829" y="2274797"/>
                  <a:pt x="1561785" y="2312935"/>
                </a:cubicBezTo>
                <a:cubicBezTo>
                  <a:pt x="1561785" y="2312935"/>
                  <a:pt x="1574574" y="2405197"/>
                  <a:pt x="1574574" y="2460006"/>
                </a:cubicBezTo>
                <a:cubicBezTo>
                  <a:pt x="1579004" y="2529210"/>
                  <a:pt x="1573779" y="2598690"/>
                  <a:pt x="1559044" y="2666452"/>
                </a:cubicBezTo>
                <a:cubicBezTo>
                  <a:pt x="1543516" y="2708473"/>
                  <a:pt x="1561785" y="2685635"/>
                  <a:pt x="1564526" y="2732223"/>
                </a:cubicBezTo>
                <a:cubicBezTo>
                  <a:pt x="1567266" y="2778811"/>
                  <a:pt x="1574574" y="2839100"/>
                  <a:pt x="1574574" y="2839100"/>
                </a:cubicBezTo>
                <a:cubicBezTo>
                  <a:pt x="1566015" y="2865345"/>
                  <a:pt x="1561694" y="2892795"/>
                  <a:pt x="1561785" y="2920400"/>
                </a:cubicBezTo>
                <a:cubicBezTo>
                  <a:pt x="1559520" y="2950646"/>
                  <a:pt x="1550467" y="2979996"/>
                  <a:pt x="1535294" y="3006267"/>
                </a:cubicBezTo>
                <a:cubicBezTo>
                  <a:pt x="1530799" y="3007428"/>
                  <a:pt x="1526087" y="3007428"/>
                  <a:pt x="1521592" y="3006267"/>
                </a:cubicBezTo>
                <a:cubicBezTo>
                  <a:pt x="1523419" y="3026364"/>
                  <a:pt x="1550823" y="3178915"/>
                  <a:pt x="1550823" y="3178915"/>
                </a:cubicBezTo>
                <a:cubicBezTo>
                  <a:pt x="1548238" y="3196546"/>
                  <a:pt x="1548860" y="3214486"/>
                  <a:pt x="1552650" y="3231898"/>
                </a:cubicBezTo>
                <a:cubicBezTo>
                  <a:pt x="1544429" y="3280659"/>
                  <a:pt x="1529357" y="3328023"/>
                  <a:pt x="1507890" y="3372573"/>
                </a:cubicBezTo>
                <a:cubicBezTo>
                  <a:pt x="1498755" y="3388102"/>
                  <a:pt x="1478659" y="3397237"/>
                  <a:pt x="1467697" y="3419161"/>
                </a:cubicBezTo>
                <a:cubicBezTo>
                  <a:pt x="1449180" y="3451215"/>
                  <a:pt x="1425046" y="3479688"/>
                  <a:pt x="1396445" y="3503201"/>
                </a:cubicBezTo>
                <a:cubicBezTo>
                  <a:pt x="1395887" y="3511413"/>
                  <a:pt x="1395887" y="3519653"/>
                  <a:pt x="1396445" y="3527865"/>
                </a:cubicBezTo>
                <a:cubicBezTo>
                  <a:pt x="1399048" y="3576554"/>
                  <a:pt x="1399048" y="3625334"/>
                  <a:pt x="1396445" y="3674022"/>
                </a:cubicBezTo>
                <a:cubicBezTo>
                  <a:pt x="1407069" y="3727753"/>
                  <a:pt x="1420798" y="3780827"/>
                  <a:pt x="1437551" y="3832968"/>
                </a:cubicBezTo>
                <a:cubicBezTo>
                  <a:pt x="1454908" y="3876815"/>
                  <a:pt x="1446687" y="4054031"/>
                  <a:pt x="1459475" y="4101532"/>
                </a:cubicBezTo>
                <a:cubicBezTo>
                  <a:pt x="1472264" y="4149032"/>
                  <a:pt x="1478659" y="4226679"/>
                  <a:pt x="1489620" y="4247689"/>
                </a:cubicBezTo>
                <a:cubicBezTo>
                  <a:pt x="1500582" y="4268699"/>
                  <a:pt x="1522506" y="4349999"/>
                  <a:pt x="1544429" y="4414856"/>
                </a:cubicBezTo>
                <a:cubicBezTo>
                  <a:pt x="1553770" y="4442288"/>
                  <a:pt x="1561205" y="4470297"/>
                  <a:pt x="1566699" y="4498682"/>
                </a:cubicBezTo>
                <a:lnTo>
                  <a:pt x="1576653" y="4579401"/>
                </a:lnTo>
                <a:lnTo>
                  <a:pt x="1215442" y="4579401"/>
                </a:lnTo>
                <a:lnTo>
                  <a:pt x="1194566" y="4512598"/>
                </a:lnTo>
                <a:cubicBezTo>
                  <a:pt x="1174204" y="4453103"/>
                  <a:pt x="1158921" y="4391982"/>
                  <a:pt x="1148892" y="4329902"/>
                </a:cubicBezTo>
                <a:cubicBezTo>
                  <a:pt x="1136815" y="4292696"/>
                  <a:pt x="1122163" y="4256376"/>
                  <a:pt x="1105045" y="4221198"/>
                </a:cubicBezTo>
                <a:cubicBezTo>
                  <a:pt x="1084035" y="4180091"/>
                  <a:pt x="1052063" y="4055858"/>
                  <a:pt x="1038361" y="4022973"/>
                </a:cubicBezTo>
                <a:cubicBezTo>
                  <a:pt x="1024658" y="3990087"/>
                  <a:pt x="1013696" y="3924316"/>
                  <a:pt x="1002735" y="3889604"/>
                </a:cubicBezTo>
                <a:cubicBezTo>
                  <a:pt x="983606" y="3828392"/>
                  <a:pt x="961034" y="3768312"/>
                  <a:pt x="935137" y="3709648"/>
                </a:cubicBezTo>
                <a:cubicBezTo>
                  <a:pt x="909560" y="3665801"/>
                  <a:pt x="864799" y="3499547"/>
                  <a:pt x="843789" y="3445652"/>
                </a:cubicBezTo>
                <a:cubicBezTo>
                  <a:pt x="822778" y="3391757"/>
                  <a:pt x="752441" y="3184396"/>
                  <a:pt x="752441" y="3184396"/>
                </a:cubicBezTo>
                <a:cubicBezTo>
                  <a:pt x="752441" y="3184396"/>
                  <a:pt x="728690" y="3275744"/>
                  <a:pt x="728690" y="3330553"/>
                </a:cubicBezTo>
                <a:cubicBezTo>
                  <a:pt x="723933" y="3391354"/>
                  <a:pt x="723933" y="3452439"/>
                  <a:pt x="728690" y="3513250"/>
                </a:cubicBezTo>
                <a:cubicBezTo>
                  <a:pt x="728690" y="3562577"/>
                  <a:pt x="714988" y="3661234"/>
                  <a:pt x="721383" y="3704167"/>
                </a:cubicBezTo>
                <a:cubicBezTo>
                  <a:pt x="725034" y="3810524"/>
                  <a:pt x="721984" y="3917000"/>
                  <a:pt x="712248" y="4022973"/>
                </a:cubicBezTo>
                <a:cubicBezTo>
                  <a:pt x="701286" y="4076868"/>
                  <a:pt x="701286" y="4192880"/>
                  <a:pt x="701286" y="4192880"/>
                </a:cubicBezTo>
                <a:cubicBezTo>
                  <a:pt x="694949" y="4237358"/>
                  <a:pt x="699014" y="4282694"/>
                  <a:pt x="713161" y="4325335"/>
                </a:cubicBezTo>
                <a:cubicBezTo>
                  <a:pt x="726745" y="4381267"/>
                  <a:pt x="728920" y="4439365"/>
                  <a:pt x="719556" y="4496156"/>
                </a:cubicBezTo>
                <a:cubicBezTo>
                  <a:pt x="719556" y="4496156"/>
                  <a:pt x="721154" y="4531554"/>
                  <a:pt x="721953" y="4576200"/>
                </a:cubicBezTo>
                <a:lnTo>
                  <a:pt x="721967" y="4579401"/>
                </a:lnTo>
                <a:lnTo>
                  <a:pt x="368715" y="4579401"/>
                </a:lnTo>
                <a:lnTo>
                  <a:pt x="357360" y="4541716"/>
                </a:lnTo>
                <a:cubicBezTo>
                  <a:pt x="353021" y="4529269"/>
                  <a:pt x="348682" y="4516252"/>
                  <a:pt x="344114" y="4494329"/>
                </a:cubicBezTo>
                <a:cubicBezTo>
                  <a:pt x="337043" y="4459790"/>
                  <a:pt x="334282" y="4424502"/>
                  <a:pt x="335893" y="4389278"/>
                </a:cubicBezTo>
                <a:cubicBezTo>
                  <a:pt x="337210" y="4363682"/>
                  <a:pt x="331860" y="4338187"/>
                  <a:pt x="320364" y="4315286"/>
                </a:cubicBezTo>
                <a:cubicBezTo>
                  <a:pt x="327697" y="4292558"/>
                  <a:pt x="333496" y="4269365"/>
                  <a:pt x="337721" y="4245861"/>
                </a:cubicBezTo>
                <a:cubicBezTo>
                  <a:pt x="344114" y="4215717"/>
                  <a:pt x="359644" y="4195620"/>
                  <a:pt x="344114" y="4169129"/>
                </a:cubicBezTo>
                <a:cubicBezTo>
                  <a:pt x="333958" y="4136984"/>
                  <a:pt x="330232" y="4103148"/>
                  <a:pt x="333153" y="4069559"/>
                </a:cubicBezTo>
                <a:lnTo>
                  <a:pt x="315797" y="3958115"/>
                </a:lnTo>
                <a:cubicBezTo>
                  <a:pt x="308005" y="3932674"/>
                  <a:pt x="304305" y="3906157"/>
                  <a:pt x="304835" y="3879556"/>
                </a:cubicBezTo>
                <a:cubicBezTo>
                  <a:pt x="301988" y="3840047"/>
                  <a:pt x="297110" y="3800722"/>
                  <a:pt x="290219" y="3761716"/>
                </a:cubicBezTo>
                <a:cubicBezTo>
                  <a:pt x="290236" y="3720985"/>
                  <a:pt x="283444" y="3680545"/>
                  <a:pt x="270123" y="3642050"/>
                </a:cubicBezTo>
                <a:cubicBezTo>
                  <a:pt x="254593" y="3615560"/>
                  <a:pt x="259161" y="3579020"/>
                  <a:pt x="237237" y="3530605"/>
                </a:cubicBezTo>
                <a:cubicBezTo>
                  <a:pt x="233668" y="3522448"/>
                  <a:pt x="231210" y="3513843"/>
                  <a:pt x="229930" y="3505028"/>
                </a:cubicBezTo>
                <a:cubicBezTo>
                  <a:pt x="202183" y="3499008"/>
                  <a:pt x="176790" y="3485050"/>
                  <a:pt x="156851" y="3464835"/>
                </a:cubicBezTo>
                <a:cubicBezTo>
                  <a:pt x="143148" y="3449305"/>
                  <a:pt x="120312" y="3421901"/>
                  <a:pt x="107523" y="3404545"/>
                </a:cubicBezTo>
                <a:cubicBezTo>
                  <a:pt x="94734" y="3387189"/>
                  <a:pt x="92907" y="3357958"/>
                  <a:pt x="74638" y="3353390"/>
                </a:cubicBezTo>
                <a:cubicBezTo>
                  <a:pt x="56368" y="3348823"/>
                  <a:pt x="50887" y="3293101"/>
                  <a:pt x="47233" y="3262042"/>
                </a:cubicBezTo>
                <a:cubicBezTo>
                  <a:pt x="43580" y="3230983"/>
                  <a:pt x="28050" y="3121366"/>
                  <a:pt x="28050" y="3105837"/>
                </a:cubicBezTo>
                <a:lnTo>
                  <a:pt x="3386" y="3095789"/>
                </a:lnTo>
                <a:cubicBezTo>
                  <a:pt x="3386" y="3095789"/>
                  <a:pt x="19829" y="3084827"/>
                  <a:pt x="3386" y="3014489"/>
                </a:cubicBezTo>
                <a:cubicBezTo>
                  <a:pt x="-2527" y="2925890"/>
                  <a:pt x="-693" y="2836944"/>
                  <a:pt x="8867" y="2748665"/>
                </a:cubicBezTo>
                <a:cubicBezTo>
                  <a:pt x="8867" y="2680155"/>
                  <a:pt x="21656" y="2550440"/>
                  <a:pt x="21656" y="2539478"/>
                </a:cubicBezTo>
                <a:cubicBezTo>
                  <a:pt x="21656" y="2528516"/>
                  <a:pt x="67329" y="2296492"/>
                  <a:pt x="61849" y="2275482"/>
                </a:cubicBezTo>
                <a:cubicBezTo>
                  <a:pt x="56368" y="2254472"/>
                  <a:pt x="67329" y="2245338"/>
                  <a:pt x="61849" y="2231635"/>
                </a:cubicBezTo>
                <a:cubicBezTo>
                  <a:pt x="56368" y="2217933"/>
                  <a:pt x="71897" y="2210625"/>
                  <a:pt x="61849" y="2184134"/>
                </a:cubicBezTo>
                <a:cubicBezTo>
                  <a:pt x="57266" y="2168002"/>
                  <a:pt x="51776" y="2152144"/>
                  <a:pt x="45406" y="2136633"/>
                </a:cubicBezTo>
                <a:cubicBezTo>
                  <a:pt x="40839" y="2132066"/>
                  <a:pt x="36271" y="2102835"/>
                  <a:pt x="61849" y="2069035"/>
                </a:cubicBezTo>
                <a:cubicBezTo>
                  <a:pt x="87427" y="2035237"/>
                  <a:pt x="61849" y="2027016"/>
                  <a:pt x="56368" y="1984996"/>
                </a:cubicBezTo>
                <a:cubicBezTo>
                  <a:pt x="50887" y="1942976"/>
                  <a:pt x="56368" y="1875378"/>
                  <a:pt x="56368" y="1802299"/>
                </a:cubicBezTo>
                <a:cubicBezTo>
                  <a:pt x="60118" y="1718752"/>
                  <a:pt x="68658" y="1635488"/>
                  <a:pt x="81945" y="1552919"/>
                </a:cubicBezTo>
                <a:cubicBezTo>
                  <a:pt x="78714" y="1499818"/>
                  <a:pt x="85215" y="1446571"/>
                  <a:pt x="101128" y="1395800"/>
                </a:cubicBezTo>
                <a:cubicBezTo>
                  <a:pt x="115831" y="1354282"/>
                  <a:pt x="124745" y="1310947"/>
                  <a:pt x="127620" y="1266999"/>
                </a:cubicBezTo>
                <a:cubicBezTo>
                  <a:pt x="135841" y="1229546"/>
                  <a:pt x="220794" y="1160122"/>
                  <a:pt x="291133" y="1119015"/>
                </a:cubicBezTo>
                <a:cubicBezTo>
                  <a:pt x="271759" y="1125637"/>
                  <a:pt x="251282" y="1128423"/>
                  <a:pt x="230843" y="1127237"/>
                </a:cubicBezTo>
                <a:cubicBezTo>
                  <a:pt x="296613" y="1119015"/>
                  <a:pt x="334066" y="1035888"/>
                  <a:pt x="334066" y="1035888"/>
                </a:cubicBezTo>
                <a:cubicBezTo>
                  <a:pt x="276517" y="1091611"/>
                  <a:pt x="242718" y="1055985"/>
                  <a:pt x="242718" y="1055985"/>
                </a:cubicBezTo>
                <a:cubicBezTo>
                  <a:pt x="285651" y="1075168"/>
                  <a:pt x="317624" y="1022186"/>
                  <a:pt x="355990" y="997521"/>
                </a:cubicBezTo>
                <a:cubicBezTo>
                  <a:pt x="391009" y="974923"/>
                  <a:pt x="421905" y="946504"/>
                  <a:pt x="447338" y="913482"/>
                </a:cubicBezTo>
                <a:cubicBezTo>
                  <a:pt x="479912" y="864939"/>
                  <a:pt x="492961" y="805890"/>
                  <a:pt x="483877" y="748141"/>
                </a:cubicBezTo>
                <a:cubicBezTo>
                  <a:pt x="487735" y="647961"/>
                  <a:pt x="498418" y="548160"/>
                  <a:pt x="515849" y="449433"/>
                </a:cubicBezTo>
                <a:cubicBezTo>
                  <a:pt x="549802" y="315930"/>
                  <a:pt x="612114" y="191305"/>
                  <a:pt x="698546" y="84040"/>
                </a:cubicBezTo>
                <a:cubicBezTo>
                  <a:pt x="729090" y="43605"/>
                  <a:pt x="781390" y="26172"/>
                  <a:pt x="830087" y="40193"/>
                </a:cubicBezTo>
                <a:cubicBezTo>
                  <a:pt x="838308" y="42020"/>
                  <a:pt x="820039" y="0"/>
                  <a:pt x="978070" y="0"/>
                </a:cubicBezTo>
                <a:close/>
              </a:path>
            </a:pathLst>
          </a:custGeom>
          <a:gradFill flip="none" rotWithShape="1">
            <a:gsLst>
              <a:gs pos="32000">
                <a:srgbClr val="ECEEF2">
                  <a:alpha val="47000"/>
                </a:srgbClr>
              </a:gs>
              <a:gs pos="78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0EF99-DCFE-494E-89CA-62A54F7F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0"/>
            <a:ext cx="10634191" cy="941388"/>
          </a:xfrm>
        </p:spPr>
        <p:txBody>
          <a:bodyPr/>
          <a:lstStyle/>
          <a:p>
            <a:r>
              <a:rPr lang="en-US" dirty="0"/>
              <a:t>The Majority of Surveyed US Patients Had Limited Skin Involvement and Many Perceived Their Disease to Be Worse Than Their Affected BSA Indicated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A141D-5828-4DD8-BB6A-70D0D3A979C0}"/>
              </a:ext>
            </a:extLst>
          </p:cNvPr>
          <p:cNvSpPr/>
          <p:nvPr/>
        </p:nvSpPr>
        <p:spPr>
          <a:xfrm>
            <a:off x="495300" y="5367174"/>
            <a:ext cx="11228389" cy="39498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spcAft>
                <a:spcPts val="150"/>
              </a:spcAft>
              <a:defRPr/>
            </a:pPr>
            <a:r>
              <a:rPr lang="en-US" sz="800" dirty="0">
                <a:solidFill>
                  <a:srgbClr val="404040"/>
                </a:solidFill>
                <a:cs typeface="Arial" panose="020B0604020202020204" pitchFamily="34" charset="0"/>
              </a:rPr>
              <a:t>*Patients rated their current PsO symptom severity on a scale of 1 (very mild) to 10 (very severe).</a:t>
            </a:r>
            <a:r>
              <a:rPr lang="en-US" sz="800" dirty="0">
                <a:solidFill>
                  <a:srgbClr val="404040"/>
                </a:solidFill>
              </a:rPr>
              <a:t> </a:t>
            </a:r>
            <a:br>
              <a:rPr lang="en-US" sz="800" dirty="0">
                <a:solidFill>
                  <a:srgbClr val="404040"/>
                </a:solidFill>
              </a:rPr>
            </a:br>
            <a:r>
              <a:rPr lang="en-US" sz="800" dirty="0">
                <a:solidFill>
                  <a:srgbClr val="404040"/>
                </a:solidFill>
              </a:rPr>
              <a:t>BSA = body surface area;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PsO = psoriasis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endParaRPr lang="en-US" sz="800" dirty="0">
              <a:solidFill>
                <a:srgbClr val="404040"/>
              </a:solidFill>
            </a:endParaRPr>
          </a:p>
          <a:p>
            <a:pPr lvl="0">
              <a:spcAft>
                <a:spcPts val="150"/>
              </a:spcAft>
              <a:defRPr/>
            </a:pP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Poster presented at: Maui </a:t>
            </a:r>
            <a:r>
              <a:rPr lang="en-US" sz="800" dirty="0" err="1">
                <a:solidFill>
                  <a:srgbClr val="404040"/>
                </a:solidFill>
              </a:rPr>
              <a:t>Derm</a:t>
            </a:r>
            <a:r>
              <a:rPr lang="en-US" sz="800" dirty="0">
                <a:solidFill>
                  <a:srgbClr val="404040"/>
                </a:solidFill>
              </a:rPr>
              <a:t> for Dermatologists; January 25-January 29, 2021; Maui, Hawaii.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E2524-0286-42FF-9F3B-E763AE247A48}"/>
              </a:ext>
            </a:extLst>
          </p:cNvPr>
          <p:cNvSpPr txBox="1"/>
          <p:nvPr/>
        </p:nvSpPr>
        <p:spPr>
          <a:xfrm>
            <a:off x="1860279" y="1166832"/>
            <a:ext cx="8471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Patient-Perceived Severity Was Often Worse Than BSA Severity Classification *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99FDA3-56A4-B748-8E44-C92F771DED96}"/>
              </a:ext>
            </a:extLst>
          </p:cNvPr>
          <p:cNvGrpSpPr/>
          <p:nvPr/>
        </p:nvGrpSpPr>
        <p:grpSpPr>
          <a:xfrm>
            <a:off x="1700371" y="1554022"/>
            <a:ext cx="8791257" cy="3899041"/>
            <a:chOff x="3073400" y="1554022"/>
            <a:chExt cx="8791257" cy="389904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19E6A8-DAE9-0449-865A-2585DFA25D4E}"/>
                </a:ext>
              </a:extLst>
            </p:cNvPr>
            <p:cNvSpPr/>
            <p:nvPr/>
          </p:nvSpPr>
          <p:spPr>
            <a:xfrm>
              <a:off x="5953605" y="1752600"/>
              <a:ext cx="1323495" cy="1701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B712775-364E-41A7-8370-77ED324D1EB6}"/>
                </a:ext>
              </a:extLst>
            </p:cNvPr>
            <p:cNvGrpSpPr/>
            <p:nvPr/>
          </p:nvGrpSpPr>
          <p:grpSpPr>
            <a:xfrm>
              <a:off x="5588688" y="1554022"/>
              <a:ext cx="6275969" cy="3899041"/>
              <a:chOff x="4676476" y="1554022"/>
              <a:chExt cx="6275969" cy="3899041"/>
            </a:xfrm>
          </p:grpSpPr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B0CD5589-73EF-4D0C-AC0D-C083CAE9B03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868580" y="1554022"/>
              <a:ext cx="6083865" cy="38990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8ED11B-D518-40AC-8D27-FACDF1F01FF4}"/>
                  </a:ext>
                </a:extLst>
              </p:cNvPr>
              <p:cNvSpPr/>
              <p:nvPr/>
            </p:nvSpPr>
            <p:spPr>
              <a:xfrm rot="16200000">
                <a:off x="3346240" y="3162480"/>
                <a:ext cx="2937471" cy="276999"/>
              </a:xfrm>
              <a:prstGeom prst="rect">
                <a:avLst/>
              </a:prstGeom>
              <a:noFill/>
            </p:spPr>
            <p:txBody>
              <a:bodyPr wrap="square" anchor="ctr" anchorCtr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Patients, % </a:t>
                </a: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2CE6FB-1828-4931-AD9D-92E6300B550E}"/>
                  </a:ext>
                </a:extLst>
              </p:cNvPr>
              <p:cNvSpPr txBox="1"/>
              <p:nvPr/>
            </p:nvSpPr>
            <p:spPr>
              <a:xfrm>
                <a:off x="4714232" y="4818359"/>
                <a:ext cx="1008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rPr>
                  <a:t>BSA: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rPr>
                  <a:t>n =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884512D-C926-3145-8131-E93F8645A0E8}"/>
                </a:ext>
              </a:extLst>
            </p:cNvPr>
            <p:cNvGrpSpPr/>
            <p:nvPr/>
          </p:nvGrpSpPr>
          <p:grpSpPr>
            <a:xfrm>
              <a:off x="3073400" y="1923530"/>
              <a:ext cx="3014622" cy="2194560"/>
              <a:chOff x="3073400" y="1923530"/>
              <a:chExt cx="3014622" cy="2194560"/>
            </a:xfrm>
          </p:grpSpPr>
          <p:sp>
            <p:nvSpPr>
              <p:cNvPr id="66" name="Freeform: Shape 2">
                <a:extLst>
                  <a:ext uri="{FF2B5EF4-FFF2-40B4-BE49-F238E27FC236}">
                    <a16:creationId xmlns:a16="http://schemas.microsoft.com/office/drawing/2014/main" id="{B35734D3-94E5-9848-8A97-4E7E5F9BCDA9}"/>
                  </a:ext>
                </a:extLst>
              </p:cNvPr>
              <p:cNvSpPr/>
              <p:nvPr/>
            </p:nvSpPr>
            <p:spPr>
              <a:xfrm flipV="1">
                <a:off x="4764527" y="2243764"/>
                <a:ext cx="1323495" cy="318400"/>
              </a:xfrm>
              <a:custGeom>
                <a:avLst/>
                <a:gdLst>
                  <a:gd name="connsiteX0" fmla="*/ 166688 w 166688"/>
                  <a:gd name="connsiteY0" fmla="*/ 166688 h 166688"/>
                  <a:gd name="connsiteX1" fmla="*/ 0 w 166688"/>
                  <a:gd name="connsiteY1" fmla="*/ 0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688" h="166688">
                    <a:moveTo>
                      <a:pt x="166688" y="166688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tx2"/>
                </a:solidFill>
                <a:headEnd type="oval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0806357-99EA-BA40-B6B0-883AAAC0E8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73400" y="1923530"/>
                <a:ext cx="2194560" cy="21945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0" rtlCol="0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56%</a:t>
                </a:r>
                <a:endParaRPr lang="en-US" sz="1600" b="1" baseline="300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GB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of patients with limited skin </a:t>
                </a:r>
              </a:p>
              <a:p>
                <a:pPr algn="ctr"/>
                <a:r>
                  <a:rPr lang="en-GB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involvement rated their current </a:t>
                </a:r>
              </a:p>
              <a:p>
                <a:pPr algn="ctr"/>
                <a:r>
                  <a:rPr lang="en-GB" sz="120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PsO</a:t>
                </a:r>
                <a:r>
                  <a:rPr lang="en-GB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 symptoms as moderate </a:t>
                </a:r>
              </a:p>
              <a:p>
                <a:pPr algn="ctr"/>
                <a:r>
                  <a:rPr lang="en-GB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or severe</a:t>
                </a:r>
                <a:endParaRPr lang="en-US" sz="12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62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ction Button: Blank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0D4772-377B-450D-A005-8EFD01FDC83F}"/>
              </a:ext>
            </a:extLst>
          </p:cNvPr>
          <p:cNvSpPr/>
          <p:nvPr/>
        </p:nvSpPr>
        <p:spPr>
          <a:xfrm>
            <a:off x="4448073" y="2167742"/>
            <a:ext cx="1514577" cy="2849783"/>
          </a:xfrm>
          <a:prstGeom prst="actionButtonBlank">
            <a:avLst/>
          </a:prstGeom>
          <a:solidFill>
            <a:srgbClr val="C8ED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74657-D14E-2046-955D-D248B010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With </a:t>
            </a:r>
            <a:r>
              <a:rPr lang="en-US" dirty="0" err="1"/>
              <a:t>PsO</a:t>
            </a:r>
            <a:r>
              <a:rPr lang="en-US" dirty="0"/>
              <a:t> Were Frequently Affected in Special Areas, </a:t>
            </a:r>
            <a:br>
              <a:rPr lang="en-US" dirty="0"/>
            </a:br>
            <a:r>
              <a:rPr lang="en-US" dirty="0"/>
              <a:t>Even Those With Limited Skin Involvement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7AA1E-F1B2-43B0-8711-43636A815C31}"/>
              </a:ext>
            </a:extLst>
          </p:cNvPr>
          <p:cNvSpPr/>
          <p:nvPr/>
        </p:nvSpPr>
        <p:spPr>
          <a:xfrm>
            <a:off x="495300" y="5341526"/>
            <a:ext cx="11228389" cy="4206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*A patient may have more than one special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BSA = body surface area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IPC = International Psoriasis Council;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psoriasis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Strober B, et al. </a:t>
            </a:r>
            <a:r>
              <a:rPr kumimoji="0" lang="da-DK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J Am Acad Dermatol.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2020;82:117-122; 2.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Poster presented at: Maui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Dermatologists; January 25-January 29, 2021; Maui, Hawaii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DC06E-8A5A-4C4E-AE15-AEC5B09AC9EE}"/>
              </a:ext>
            </a:extLst>
          </p:cNvPr>
          <p:cNvSpPr txBox="1"/>
          <p:nvPr/>
        </p:nvSpPr>
        <p:spPr>
          <a:xfrm>
            <a:off x="4435519" y="1748662"/>
            <a:ext cx="6585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Special Area Involvement by BSA Severity in the US Subgroup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2,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*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ＭＳ Ｐゴシック" pitchFamily="34" charset="-128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BD2CE-480E-4159-BDCB-11B8D2E2366B}"/>
              </a:ext>
            </a:extLst>
          </p:cNvPr>
          <p:cNvGrpSpPr/>
          <p:nvPr/>
        </p:nvGrpSpPr>
        <p:grpSpPr>
          <a:xfrm>
            <a:off x="9559777" y="2151112"/>
            <a:ext cx="2102621" cy="757819"/>
            <a:chOff x="9069439" y="2025968"/>
            <a:chExt cx="2102621" cy="9194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A633FB-5D7B-4681-A8C8-141AA276FFEE}"/>
                </a:ext>
              </a:extLst>
            </p:cNvPr>
            <p:cNvGrpSpPr/>
            <p:nvPr/>
          </p:nvGrpSpPr>
          <p:grpSpPr>
            <a:xfrm>
              <a:off x="9069439" y="2637367"/>
              <a:ext cx="2102621" cy="308084"/>
              <a:chOff x="8854939" y="2792216"/>
              <a:chExt cx="2102621" cy="30808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AB1EE5-E23E-4798-B265-D0C97FA3A2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25748" y="2792216"/>
                <a:ext cx="1931812" cy="30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BSA &gt; 10 palms (N = 36)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14A3342-5FC2-41EB-9191-308E40A19277}"/>
                  </a:ext>
                </a:extLst>
              </p:cNvPr>
              <p:cNvSpPr/>
              <p:nvPr/>
            </p:nvSpPr>
            <p:spPr>
              <a:xfrm>
                <a:off x="8854939" y="2839284"/>
                <a:ext cx="182913" cy="182863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7CC3D5A-9CA8-4C1E-B552-56DA5E774899}"/>
                </a:ext>
              </a:extLst>
            </p:cNvPr>
            <p:cNvGrpSpPr/>
            <p:nvPr/>
          </p:nvGrpSpPr>
          <p:grpSpPr>
            <a:xfrm>
              <a:off x="9069439" y="2331668"/>
              <a:ext cx="2102621" cy="308084"/>
              <a:chOff x="8854939" y="2373043"/>
              <a:chExt cx="2102621" cy="30808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C0C0271-48B4-4BF4-A734-28DE1EEFD2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25748" y="2373043"/>
                <a:ext cx="1931812" cy="30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BSA = 4–10 palms (N = 247)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6C6F50-9FF0-4DA8-8C4F-8823C4FBCCCC}"/>
                  </a:ext>
                </a:extLst>
              </p:cNvPr>
              <p:cNvSpPr/>
              <p:nvPr/>
            </p:nvSpPr>
            <p:spPr>
              <a:xfrm>
                <a:off x="8854939" y="2420121"/>
                <a:ext cx="182913" cy="182864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D1E21B-A984-49E9-AA06-7291CA1BACC7}"/>
                </a:ext>
              </a:extLst>
            </p:cNvPr>
            <p:cNvGrpSpPr/>
            <p:nvPr/>
          </p:nvGrpSpPr>
          <p:grpSpPr>
            <a:xfrm>
              <a:off x="9069439" y="2025968"/>
              <a:ext cx="2102621" cy="308084"/>
              <a:chOff x="8854939" y="1927141"/>
              <a:chExt cx="2102621" cy="30808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83CCE2-04B5-44E5-A582-87F501A7C853}"/>
                  </a:ext>
                </a:extLst>
              </p:cNvPr>
              <p:cNvSpPr/>
              <p:nvPr/>
            </p:nvSpPr>
            <p:spPr>
              <a:xfrm>
                <a:off x="9025748" y="1927141"/>
                <a:ext cx="1931812" cy="30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BSA ≤ 3 palms (N = 559)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BFBBAE-8A5B-4403-A190-E6D4D9ED0C7E}"/>
                  </a:ext>
                </a:extLst>
              </p:cNvPr>
              <p:cNvSpPr/>
              <p:nvPr/>
            </p:nvSpPr>
            <p:spPr>
              <a:xfrm>
                <a:off x="8854939" y="1974188"/>
                <a:ext cx="182913" cy="18290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E7223E0-E1A7-41D0-B841-D2F39ABAB2EC}"/>
              </a:ext>
            </a:extLst>
          </p:cNvPr>
          <p:cNvSpPr txBox="1"/>
          <p:nvPr/>
        </p:nvSpPr>
        <p:spPr>
          <a:xfrm>
            <a:off x="285750" y="1748662"/>
            <a:ext cx="3994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Prevalence of Special Areas in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Patients With PsO in US Subgroup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2,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*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45C9A33-0A6B-4F56-8E58-9A8F678B9394}"/>
              </a:ext>
            </a:extLst>
          </p:cNvPr>
          <p:cNvGrpSpPr/>
          <p:nvPr/>
        </p:nvGrpSpPr>
        <p:grpSpPr>
          <a:xfrm>
            <a:off x="4054484" y="2314378"/>
            <a:ext cx="7781916" cy="2845957"/>
            <a:chOff x="4758136" y="2525713"/>
            <a:chExt cx="6869241" cy="2845957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2CC913A8-A79A-4372-BE74-6EE3E4439E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77854067"/>
                </p:ext>
              </p:extLst>
            </p:nvPr>
          </p:nvGraphicFramePr>
          <p:xfrm>
            <a:off x="5041971" y="2525713"/>
            <a:ext cx="6585406" cy="28459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0EC50B-8C83-4EB8-B9A9-6D54C07F53A0}"/>
                </a:ext>
              </a:extLst>
            </p:cNvPr>
            <p:cNvSpPr/>
            <p:nvPr/>
          </p:nvSpPr>
          <p:spPr>
            <a:xfrm rot="16200000">
              <a:off x="3869300" y="3750929"/>
              <a:ext cx="2085450" cy="307777"/>
            </a:xfrm>
            <a:prstGeom prst="rect">
              <a:avLst/>
            </a:prstGeom>
            <a:noFill/>
          </p:spPr>
          <p:txBody>
            <a:bodyPr wrap="square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ＭＳ Ｐゴシック" pitchFamily="34" charset="-128"/>
                  <a:cs typeface="+mn-cs"/>
                </a:rPr>
                <a:t>Patients, % 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471992F-6445-4420-977E-E69500A6FADF}"/>
              </a:ext>
            </a:extLst>
          </p:cNvPr>
          <p:cNvGrpSpPr/>
          <p:nvPr/>
        </p:nvGrpSpPr>
        <p:grpSpPr>
          <a:xfrm>
            <a:off x="659421" y="2484210"/>
            <a:ext cx="2632837" cy="3701250"/>
            <a:chOff x="4604155" y="1857783"/>
            <a:chExt cx="3351666" cy="471178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9A3B957-BC1C-4874-9478-501CA81A688F}"/>
                </a:ext>
              </a:extLst>
            </p:cNvPr>
            <p:cNvGrpSpPr/>
            <p:nvPr/>
          </p:nvGrpSpPr>
          <p:grpSpPr>
            <a:xfrm>
              <a:off x="7021662" y="1857783"/>
              <a:ext cx="934159" cy="4711783"/>
              <a:chOff x="8036197" y="1172405"/>
              <a:chExt cx="1216979" cy="6138296"/>
            </a:xfrm>
          </p:grpSpPr>
          <p:grpSp>
            <p:nvGrpSpPr>
              <p:cNvPr id="109" name="Graphic 16">
                <a:extLst>
                  <a:ext uri="{FF2B5EF4-FFF2-40B4-BE49-F238E27FC236}">
                    <a16:creationId xmlns:a16="http://schemas.microsoft.com/office/drawing/2014/main" id="{DF7488F1-12E4-4F44-96CD-F37AACC38E70}"/>
                  </a:ext>
                </a:extLst>
              </p:cNvPr>
              <p:cNvGrpSpPr/>
              <p:nvPr/>
            </p:nvGrpSpPr>
            <p:grpSpPr>
              <a:xfrm>
                <a:off x="8036197" y="5385318"/>
                <a:ext cx="1210651" cy="1925383"/>
                <a:chOff x="8036197" y="5385318"/>
                <a:chExt cx="1210651" cy="1925383"/>
              </a:xfrm>
              <a:gradFill flip="none" rotWithShape="1">
                <a:gsLst>
                  <a:gs pos="100000">
                    <a:schemeClr val="bg2"/>
                  </a:gs>
                  <a:gs pos="58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11" name="Freeform: Shape 112">
                  <a:extLst>
                    <a:ext uri="{FF2B5EF4-FFF2-40B4-BE49-F238E27FC236}">
                      <a16:creationId xmlns:a16="http://schemas.microsoft.com/office/drawing/2014/main" id="{46640ECA-EEE0-4448-9A18-1C175FEEEA44}"/>
                    </a:ext>
                  </a:extLst>
                </p:cNvPr>
                <p:cNvSpPr/>
                <p:nvPr/>
              </p:nvSpPr>
              <p:spPr>
                <a:xfrm>
                  <a:off x="8036197" y="5385947"/>
                  <a:ext cx="572984" cy="1920632"/>
                </a:xfrm>
                <a:custGeom>
                  <a:avLst/>
                  <a:gdLst>
                    <a:gd name="connsiteX0" fmla="*/ 512021 w 572984"/>
                    <a:gd name="connsiteY0" fmla="*/ 1814045 h 1920632"/>
                    <a:gd name="connsiteX1" fmla="*/ 512021 w 572984"/>
                    <a:gd name="connsiteY1" fmla="*/ 1679125 h 1920632"/>
                    <a:gd name="connsiteX2" fmla="*/ 507299 w 572984"/>
                    <a:gd name="connsiteY2" fmla="*/ 1537459 h 1920632"/>
                    <a:gd name="connsiteX3" fmla="*/ 500553 w 572984"/>
                    <a:gd name="connsiteY3" fmla="*/ 1302699 h 1920632"/>
                    <a:gd name="connsiteX4" fmla="*/ 492458 w 572984"/>
                    <a:gd name="connsiteY4" fmla="*/ 1177223 h 1920632"/>
                    <a:gd name="connsiteX5" fmla="*/ 502577 w 572984"/>
                    <a:gd name="connsiteY5" fmla="*/ 1080081 h 1920632"/>
                    <a:gd name="connsiteX6" fmla="*/ 507299 w 572984"/>
                    <a:gd name="connsiteY6" fmla="*/ 954605 h 1920632"/>
                    <a:gd name="connsiteX7" fmla="*/ 507299 w 572984"/>
                    <a:gd name="connsiteY7" fmla="*/ 795399 h 1920632"/>
                    <a:gd name="connsiteX8" fmla="*/ 502577 w 572984"/>
                    <a:gd name="connsiteY8" fmla="*/ 572781 h 1920632"/>
                    <a:gd name="connsiteX9" fmla="*/ 528212 w 572984"/>
                    <a:gd name="connsiteY9" fmla="*/ 476314 h 1920632"/>
                    <a:gd name="connsiteX10" fmla="*/ 528212 w 572984"/>
                    <a:gd name="connsiteY10" fmla="*/ 413576 h 1920632"/>
                    <a:gd name="connsiteX11" fmla="*/ 520791 w 572984"/>
                    <a:gd name="connsiteY11" fmla="*/ 369052 h 1920632"/>
                    <a:gd name="connsiteX12" fmla="*/ 508648 w 572984"/>
                    <a:gd name="connsiteY12" fmla="*/ 288775 h 1920632"/>
                    <a:gd name="connsiteX13" fmla="*/ 535632 w 572984"/>
                    <a:gd name="connsiteY13" fmla="*/ 203775 h 1920632"/>
                    <a:gd name="connsiteX14" fmla="*/ 558569 w 572984"/>
                    <a:gd name="connsiteY14" fmla="*/ 110680 h 1920632"/>
                    <a:gd name="connsiteX15" fmla="*/ 572061 w 572984"/>
                    <a:gd name="connsiteY15" fmla="*/ 56712 h 1920632"/>
                    <a:gd name="connsiteX16" fmla="*/ 531585 w 572984"/>
                    <a:gd name="connsiteY16" fmla="*/ 721 h 1920632"/>
                    <a:gd name="connsiteX17" fmla="*/ 407458 w 572984"/>
                    <a:gd name="connsiteY17" fmla="*/ 721 h 1920632"/>
                    <a:gd name="connsiteX18" fmla="*/ 339998 w 572984"/>
                    <a:gd name="connsiteY18" fmla="*/ 18260 h 1920632"/>
                    <a:gd name="connsiteX19" fmla="*/ 324483 w 572984"/>
                    <a:gd name="connsiteY19" fmla="*/ 76276 h 1920632"/>
                    <a:gd name="connsiteX20" fmla="*/ 328530 w 572984"/>
                    <a:gd name="connsiteY20" fmla="*/ 151156 h 1920632"/>
                    <a:gd name="connsiteX21" fmla="*/ 339998 w 572984"/>
                    <a:gd name="connsiteY21" fmla="*/ 242227 h 1920632"/>
                    <a:gd name="connsiteX22" fmla="*/ 339998 w 572984"/>
                    <a:gd name="connsiteY22" fmla="*/ 347465 h 1920632"/>
                    <a:gd name="connsiteX23" fmla="*/ 311665 w 572984"/>
                    <a:gd name="connsiteY23" fmla="*/ 377822 h 1920632"/>
                    <a:gd name="connsiteX24" fmla="*/ 294126 w 572984"/>
                    <a:gd name="connsiteY24" fmla="*/ 476314 h 1920632"/>
                    <a:gd name="connsiteX25" fmla="*/ 266467 w 572984"/>
                    <a:gd name="connsiteY25" fmla="*/ 522861 h 1920632"/>
                    <a:gd name="connsiteX26" fmla="*/ 286030 w 572984"/>
                    <a:gd name="connsiteY26" fmla="*/ 582226 h 1920632"/>
                    <a:gd name="connsiteX27" fmla="*/ 295475 w 572984"/>
                    <a:gd name="connsiteY27" fmla="*/ 605162 h 1920632"/>
                    <a:gd name="connsiteX28" fmla="*/ 272538 w 572984"/>
                    <a:gd name="connsiteY28" fmla="*/ 658456 h 1920632"/>
                    <a:gd name="connsiteX29" fmla="*/ 254999 w 572984"/>
                    <a:gd name="connsiteY29" fmla="*/ 721193 h 1920632"/>
                    <a:gd name="connsiteX30" fmla="*/ 250277 w 572984"/>
                    <a:gd name="connsiteY30" fmla="*/ 793376 h 1920632"/>
                    <a:gd name="connsiteX31" fmla="*/ 250277 w 572984"/>
                    <a:gd name="connsiteY31" fmla="*/ 883772 h 1920632"/>
                    <a:gd name="connsiteX32" fmla="*/ 230713 w 572984"/>
                    <a:gd name="connsiteY32" fmla="*/ 954605 h 1920632"/>
                    <a:gd name="connsiteX33" fmla="*/ 223967 w 572984"/>
                    <a:gd name="connsiteY33" fmla="*/ 1031509 h 1920632"/>
                    <a:gd name="connsiteX34" fmla="*/ 213174 w 572984"/>
                    <a:gd name="connsiteY34" fmla="*/ 1086152 h 1920632"/>
                    <a:gd name="connsiteX35" fmla="*/ 225991 w 572984"/>
                    <a:gd name="connsiteY35" fmla="*/ 1138096 h 1920632"/>
                    <a:gd name="connsiteX36" fmla="*/ 230713 w 572984"/>
                    <a:gd name="connsiteY36" fmla="*/ 1194088 h 1920632"/>
                    <a:gd name="connsiteX37" fmla="*/ 222618 w 572984"/>
                    <a:gd name="connsiteY37" fmla="*/ 1268294 h 1920632"/>
                    <a:gd name="connsiteX38" fmla="*/ 205078 w 572984"/>
                    <a:gd name="connsiteY38" fmla="*/ 1349921 h 1920632"/>
                    <a:gd name="connsiteX39" fmla="*/ 196983 w 572984"/>
                    <a:gd name="connsiteY39" fmla="*/ 1407936 h 1920632"/>
                    <a:gd name="connsiteX40" fmla="*/ 185515 w 572984"/>
                    <a:gd name="connsiteY40" fmla="*/ 1494960 h 1920632"/>
                    <a:gd name="connsiteX41" fmla="*/ 171348 w 572984"/>
                    <a:gd name="connsiteY41" fmla="*/ 1583332 h 1920632"/>
                    <a:gd name="connsiteX42" fmla="*/ 147063 w 572984"/>
                    <a:gd name="connsiteY42" fmla="*/ 1665633 h 1920632"/>
                    <a:gd name="connsiteX43" fmla="*/ 140991 w 572984"/>
                    <a:gd name="connsiteY43" fmla="*/ 1685197 h 1920632"/>
                    <a:gd name="connsiteX44" fmla="*/ 87698 w 572984"/>
                    <a:gd name="connsiteY44" fmla="*/ 1714205 h 1920632"/>
                    <a:gd name="connsiteX45" fmla="*/ 51270 w 572984"/>
                    <a:gd name="connsiteY45" fmla="*/ 1758728 h 1920632"/>
                    <a:gd name="connsiteX46" fmla="*/ 26309 w 572984"/>
                    <a:gd name="connsiteY46" fmla="*/ 1797180 h 1920632"/>
                    <a:gd name="connsiteX47" fmla="*/ 6746 w 572984"/>
                    <a:gd name="connsiteY47" fmla="*/ 1868013 h 1920632"/>
                    <a:gd name="connsiteX48" fmla="*/ 0 w 572984"/>
                    <a:gd name="connsiteY48" fmla="*/ 1920632 h 1920632"/>
                    <a:gd name="connsiteX49" fmla="*/ 529561 w 572984"/>
                    <a:gd name="connsiteY49" fmla="*/ 1920632 h 1920632"/>
                    <a:gd name="connsiteX50" fmla="*/ 512021 w 572984"/>
                    <a:gd name="connsiteY50" fmla="*/ 1814045 h 1920632"/>
                    <a:gd name="connsiteX51" fmla="*/ 118055 w 572984"/>
                    <a:gd name="connsiteY51" fmla="*/ 1889601 h 1920632"/>
                    <a:gd name="connsiteX52" fmla="*/ 137618 w 572984"/>
                    <a:gd name="connsiteY52" fmla="*/ 1830910 h 1920632"/>
                    <a:gd name="connsiteX53" fmla="*/ 118055 w 572984"/>
                    <a:gd name="connsiteY53" fmla="*/ 1889601 h 1920632"/>
                    <a:gd name="connsiteX54" fmla="*/ 129523 w 572984"/>
                    <a:gd name="connsiteY54" fmla="*/ 1747935 h 1920632"/>
                    <a:gd name="connsiteX55" fmla="*/ 103214 w 572984"/>
                    <a:gd name="connsiteY55" fmla="*/ 1772220 h 1920632"/>
                    <a:gd name="connsiteX56" fmla="*/ 109960 w 572984"/>
                    <a:gd name="connsiteY56" fmla="*/ 1744562 h 1920632"/>
                    <a:gd name="connsiteX57" fmla="*/ 143015 w 572984"/>
                    <a:gd name="connsiteY57" fmla="*/ 1712181 h 1920632"/>
                    <a:gd name="connsiteX58" fmla="*/ 143015 w 572984"/>
                    <a:gd name="connsiteY58" fmla="*/ 1733093 h 1920632"/>
                    <a:gd name="connsiteX59" fmla="*/ 129523 w 572984"/>
                    <a:gd name="connsiteY59" fmla="*/ 1749284 h 192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572984" h="1920632">
                      <a:moveTo>
                        <a:pt x="512021" y="1814045"/>
                      </a:moveTo>
                      <a:cubicBezTo>
                        <a:pt x="508508" y="1769137"/>
                        <a:pt x="508508" y="1724027"/>
                        <a:pt x="512021" y="1679125"/>
                      </a:cubicBezTo>
                      <a:cubicBezTo>
                        <a:pt x="512021" y="1640673"/>
                        <a:pt x="502577" y="1569840"/>
                        <a:pt x="507299" y="1537459"/>
                      </a:cubicBezTo>
                      <a:cubicBezTo>
                        <a:pt x="509668" y="1459138"/>
                        <a:pt x="507415" y="1380750"/>
                        <a:pt x="500553" y="1302699"/>
                      </a:cubicBezTo>
                      <a:cubicBezTo>
                        <a:pt x="495831" y="1262223"/>
                        <a:pt x="492458" y="1177223"/>
                        <a:pt x="492458" y="1177223"/>
                      </a:cubicBezTo>
                      <a:cubicBezTo>
                        <a:pt x="488064" y="1144498"/>
                        <a:pt x="491533" y="1111200"/>
                        <a:pt x="502577" y="1080081"/>
                      </a:cubicBezTo>
                      <a:cubicBezTo>
                        <a:pt x="512610" y="1039004"/>
                        <a:pt x="514217" y="996322"/>
                        <a:pt x="507299" y="954605"/>
                      </a:cubicBezTo>
                      <a:cubicBezTo>
                        <a:pt x="507299" y="954605"/>
                        <a:pt x="507299" y="850042"/>
                        <a:pt x="507299" y="795399"/>
                      </a:cubicBezTo>
                      <a:cubicBezTo>
                        <a:pt x="507299" y="740757"/>
                        <a:pt x="502577" y="572781"/>
                        <a:pt x="502577" y="572781"/>
                      </a:cubicBezTo>
                      <a:cubicBezTo>
                        <a:pt x="502577" y="572781"/>
                        <a:pt x="518093" y="516790"/>
                        <a:pt x="528212" y="476314"/>
                      </a:cubicBezTo>
                      <a:cubicBezTo>
                        <a:pt x="538331" y="435838"/>
                        <a:pt x="528212" y="441234"/>
                        <a:pt x="528212" y="413576"/>
                      </a:cubicBezTo>
                      <a:cubicBezTo>
                        <a:pt x="528212" y="385917"/>
                        <a:pt x="528212" y="383893"/>
                        <a:pt x="520791" y="369052"/>
                      </a:cubicBezTo>
                      <a:cubicBezTo>
                        <a:pt x="513371" y="354211"/>
                        <a:pt x="511347" y="317783"/>
                        <a:pt x="508648" y="288775"/>
                      </a:cubicBezTo>
                      <a:cubicBezTo>
                        <a:pt x="504601" y="246275"/>
                        <a:pt x="528212" y="240204"/>
                        <a:pt x="535632" y="203775"/>
                      </a:cubicBezTo>
                      <a:cubicBezTo>
                        <a:pt x="543053" y="167347"/>
                        <a:pt x="551148" y="149807"/>
                        <a:pt x="558569" y="110680"/>
                      </a:cubicBezTo>
                      <a:cubicBezTo>
                        <a:pt x="565989" y="71554"/>
                        <a:pt x="576108" y="83696"/>
                        <a:pt x="572061" y="56712"/>
                      </a:cubicBezTo>
                      <a:cubicBezTo>
                        <a:pt x="568013" y="29728"/>
                        <a:pt x="531585" y="721"/>
                        <a:pt x="531585" y="721"/>
                      </a:cubicBezTo>
                      <a:lnTo>
                        <a:pt x="407458" y="721"/>
                      </a:lnTo>
                      <a:cubicBezTo>
                        <a:pt x="383558" y="-2248"/>
                        <a:pt x="359426" y="4026"/>
                        <a:pt x="339998" y="18260"/>
                      </a:cubicBezTo>
                      <a:cubicBezTo>
                        <a:pt x="326506" y="29728"/>
                        <a:pt x="334602" y="45244"/>
                        <a:pt x="324483" y="76276"/>
                      </a:cubicBezTo>
                      <a:cubicBezTo>
                        <a:pt x="314364" y="107307"/>
                        <a:pt x="324483" y="112704"/>
                        <a:pt x="328530" y="151156"/>
                      </a:cubicBezTo>
                      <a:cubicBezTo>
                        <a:pt x="332578" y="189609"/>
                        <a:pt x="339998" y="215243"/>
                        <a:pt x="339998" y="242227"/>
                      </a:cubicBezTo>
                      <a:cubicBezTo>
                        <a:pt x="339998" y="269211"/>
                        <a:pt x="339998" y="328576"/>
                        <a:pt x="339998" y="347465"/>
                      </a:cubicBezTo>
                      <a:cubicBezTo>
                        <a:pt x="326927" y="353462"/>
                        <a:pt x="316747" y="364369"/>
                        <a:pt x="311665" y="377822"/>
                      </a:cubicBezTo>
                      <a:cubicBezTo>
                        <a:pt x="306943" y="392663"/>
                        <a:pt x="298848" y="452028"/>
                        <a:pt x="294126" y="476314"/>
                      </a:cubicBezTo>
                      <a:cubicBezTo>
                        <a:pt x="289403" y="500599"/>
                        <a:pt x="269840" y="490480"/>
                        <a:pt x="266467" y="522861"/>
                      </a:cubicBezTo>
                      <a:cubicBezTo>
                        <a:pt x="263094" y="555242"/>
                        <a:pt x="282657" y="559964"/>
                        <a:pt x="286030" y="582226"/>
                      </a:cubicBezTo>
                      <a:cubicBezTo>
                        <a:pt x="289403" y="604488"/>
                        <a:pt x="295475" y="592345"/>
                        <a:pt x="295475" y="605162"/>
                      </a:cubicBezTo>
                      <a:cubicBezTo>
                        <a:pt x="292074" y="624467"/>
                        <a:pt x="284220" y="642714"/>
                        <a:pt x="272538" y="658456"/>
                      </a:cubicBezTo>
                      <a:cubicBezTo>
                        <a:pt x="262855" y="678100"/>
                        <a:pt x="256908" y="699377"/>
                        <a:pt x="254999" y="721193"/>
                      </a:cubicBezTo>
                      <a:cubicBezTo>
                        <a:pt x="254890" y="745331"/>
                        <a:pt x="253313" y="769434"/>
                        <a:pt x="250277" y="793376"/>
                      </a:cubicBezTo>
                      <a:cubicBezTo>
                        <a:pt x="244880" y="825756"/>
                        <a:pt x="256348" y="851391"/>
                        <a:pt x="250277" y="883772"/>
                      </a:cubicBezTo>
                      <a:cubicBezTo>
                        <a:pt x="244205" y="916153"/>
                        <a:pt x="236785" y="922224"/>
                        <a:pt x="230713" y="954605"/>
                      </a:cubicBezTo>
                      <a:cubicBezTo>
                        <a:pt x="224889" y="979801"/>
                        <a:pt x="222619" y="1005686"/>
                        <a:pt x="223967" y="1031509"/>
                      </a:cubicBezTo>
                      <a:cubicBezTo>
                        <a:pt x="225058" y="1050344"/>
                        <a:pt x="221344" y="1069145"/>
                        <a:pt x="213174" y="1086152"/>
                      </a:cubicBezTo>
                      <a:cubicBezTo>
                        <a:pt x="218645" y="1103152"/>
                        <a:pt x="222928" y="1120503"/>
                        <a:pt x="225991" y="1138096"/>
                      </a:cubicBezTo>
                      <a:cubicBezTo>
                        <a:pt x="229364" y="1160358"/>
                        <a:pt x="242181" y="1174525"/>
                        <a:pt x="230713" y="1194088"/>
                      </a:cubicBezTo>
                      <a:cubicBezTo>
                        <a:pt x="223227" y="1218063"/>
                        <a:pt x="220478" y="1243266"/>
                        <a:pt x="222618" y="1268294"/>
                      </a:cubicBezTo>
                      <a:lnTo>
                        <a:pt x="205078" y="1349921"/>
                      </a:lnTo>
                      <a:cubicBezTo>
                        <a:pt x="199412" y="1368728"/>
                        <a:pt x="196681" y="1388299"/>
                        <a:pt x="196983" y="1407936"/>
                      </a:cubicBezTo>
                      <a:cubicBezTo>
                        <a:pt x="195042" y="1437160"/>
                        <a:pt x="191211" y="1466228"/>
                        <a:pt x="185515" y="1494960"/>
                      </a:cubicBezTo>
                      <a:cubicBezTo>
                        <a:pt x="185539" y="1524986"/>
                        <a:pt x="180756" y="1554817"/>
                        <a:pt x="171348" y="1583332"/>
                      </a:cubicBezTo>
                      <a:cubicBezTo>
                        <a:pt x="159880" y="1602896"/>
                        <a:pt x="163253" y="1630554"/>
                        <a:pt x="147063" y="1665633"/>
                      </a:cubicBezTo>
                      <a:cubicBezTo>
                        <a:pt x="144128" y="1671833"/>
                        <a:pt x="142084" y="1678424"/>
                        <a:pt x="140991" y="1685197"/>
                      </a:cubicBezTo>
                      <a:cubicBezTo>
                        <a:pt x="120805" y="1689535"/>
                        <a:pt x="102300" y="1699606"/>
                        <a:pt x="87698" y="1714205"/>
                      </a:cubicBezTo>
                      <a:cubicBezTo>
                        <a:pt x="77579" y="1725673"/>
                        <a:pt x="61389" y="1745911"/>
                        <a:pt x="51270" y="1758728"/>
                      </a:cubicBezTo>
                      <a:cubicBezTo>
                        <a:pt x="41151" y="1771546"/>
                        <a:pt x="39801" y="1790434"/>
                        <a:pt x="26309" y="1797180"/>
                      </a:cubicBezTo>
                      <a:cubicBezTo>
                        <a:pt x="12817" y="1803926"/>
                        <a:pt x="10119" y="1843053"/>
                        <a:pt x="6746" y="1868013"/>
                      </a:cubicBezTo>
                      <a:lnTo>
                        <a:pt x="0" y="1920632"/>
                      </a:lnTo>
                      <a:lnTo>
                        <a:pt x="529561" y="1920632"/>
                      </a:lnTo>
                      <a:cubicBezTo>
                        <a:pt x="521780" y="1885452"/>
                        <a:pt x="515925" y="1849867"/>
                        <a:pt x="512021" y="1814045"/>
                      </a:cubicBezTo>
                      <a:close/>
                      <a:moveTo>
                        <a:pt x="118055" y="1889601"/>
                      </a:moveTo>
                      <a:cubicBezTo>
                        <a:pt x="122723" y="1869471"/>
                        <a:pt x="129273" y="1849819"/>
                        <a:pt x="137618" y="1830910"/>
                      </a:cubicBezTo>
                      <a:cubicBezTo>
                        <a:pt x="132470" y="1850906"/>
                        <a:pt x="125933" y="1870516"/>
                        <a:pt x="118055" y="1889601"/>
                      </a:cubicBezTo>
                      <a:close/>
                      <a:moveTo>
                        <a:pt x="129523" y="1747935"/>
                      </a:moveTo>
                      <a:cubicBezTo>
                        <a:pt x="121290" y="1756590"/>
                        <a:pt x="112502" y="1764705"/>
                        <a:pt x="103214" y="1772220"/>
                      </a:cubicBezTo>
                      <a:cubicBezTo>
                        <a:pt x="102843" y="1762553"/>
                        <a:pt x="105179" y="1752974"/>
                        <a:pt x="109960" y="1744562"/>
                      </a:cubicBezTo>
                      <a:cubicBezTo>
                        <a:pt x="119031" y="1731947"/>
                        <a:pt x="130214" y="1720991"/>
                        <a:pt x="143015" y="1712181"/>
                      </a:cubicBezTo>
                      <a:lnTo>
                        <a:pt x="143015" y="1733093"/>
                      </a:lnTo>
                      <a:cubicBezTo>
                        <a:pt x="137618" y="1735117"/>
                        <a:pt x="137618" y="1742538"/>
                        <a:pt x="129523" y="1749284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: Shape 113">
                  <a:extLst>
                    <a:ext uri="{FF2B5EF4-FFF2-40B4-BE49-F238E27FC236}">
                      <a16:creationId xmlns:a16="http://schemas.microsoft.com/office/drawing/2014/main" id="{4640E800-4822-4C3F-BA9A-CD7FCB35D19A}"/>
                    </a:ext>
                  </a:extLst>
                </p:cNvPr>
                <p:cNvSpPr/>
                <p:nvPr/>
              </p:nvSpPr>
              <p:spPr>
                <a:xfrm>
                  <a:off x="8567782" y="5385318"/>
                  <a:ext cx="679066" cy="1925383"/>
                </a:xfrm>
                <a:custGeom>
                  <a:avLst/>
                  <a:gdLst>
                    <a:gd name="connsiteX0" fmla="*/ 474918 w 679066"/>
                    <a:gd name="connsiteY0" fmla="*/ 1855150 h 1925383"/>
                    <a:gd name="connsiteX1" fmla="*/ 464799 w 679066"/>
                    <a:gd name="connsiteY1" fmla="*/ 1809277 h 1925383"/>
                    <a:gd name="connsiteX2" fmla="*/ 464799 w 679066"/>
                    <a:gd name="connsiteY2" fmla="*/ 1809277 h 1925383"/>
                    <a:gd name="connsiteX3" fmla="*/ 464799 w 679066"/>
                    <a:gd name="connsiteY3" fmla="*/ 1801182 h 1925383"/>
                    <a:gd name="connsiteX4" fmla="*/ 479641 w 679066"/>
                    <a:gd name="connsiteY4" fmla="*/ 1819396 h 1925383"/>
                    <a:gd name="connsiteX5" fmla="*/ 489760 w 679066"/>
                    <a:gd name="connsiteY5" fmla="*/ 1859198 h 1925383"/>
                    <a:gd name="connsiteX6" fmla="*/ 499204 w 679066"/>
                    <a:gd name="connsiteY6" fmla="*/ 1923285 h 1925383"/>
                    <a:gd name="connsiteX7" fmla="*/ 499204 w 679066"/>
                    <a:gd name="connsiteY7" fmla="*/ 1923285 h 1925383"/>
                    <a:gd name="connsiteX8" fmla="*/ 584204 w 679066"/>
                    <a:gd name="connsiteY8" fmla="*/ 1923285 h 1925383"/>
                    <a:gd name="connsiteX9" fmla="*/ 584204 w 679066"/>
                    <a:gd name="connsiteY9" fmla="*/ 1891578 h 1925383"/>
                    <a:gd name="connsiteX10" fmla="*/ 550474 w 679066"/>
                    <a:gd name="connsiteY10" fmla="*/ 1787690 h 1925383"/>
                    <a:gd name="connsiteX11" fmla="*/ 520791 w 679066"/>
                    <a:gd name="connsiteY11" fmla="*/ 1753285 h 1925383"/>
                    <a:gd name="connsiteX12" fmla="*/ 468172 w 679066"/>
                    <a:gd name="connsiteY12" fmla="*/ 1691222 h 1925383"/>
                    <a:gd name="connsiteX13" fmla="*/ 468172 w 679066"/>
                    <a:gd name="connsiteY13" fmla="*/ 1673008 h 1925383"/>
                    <a:gd name="connsiteX14" fmla="*/ 471545 w 679066"/>
                    <a:gd name="connsiteY14" fmla="*/ 1565072 h 1925383"/>
                    <a:gd name="connsiteX15" fmla="*/ 501902 w 679066"/>
                    <a:gd name="connsiteY15" fmla="*/ 1447692 h 1925383"/>
                    <a:gd name="connsiteX16" fmla="*/ 518093 w 679066"/>
                    <a:gd name="connsiteY16" fmla="*/ 1250034 h 1925383"/>
                    <a:gd name="connsiteX17" fmla="*/ 540355 w 679066"/>
                    <a:gd name="connsiteY17" fmla="*/ 1142098 h 1925383"/>
                    <a:gd name="connsiteX18" fmla="*/ 580831 w 679066"/>
                    <a:gd name="connsiteY18" fmla="*/ 1017971 h 1925383"/>
                    <a:gd name="connsiteX19" fmla="*/ 605116 w 679066"/>
                    <a:gd name="connsiteY19" fmla="*/ 892496 h 1925383"/>
                    <a:gd name="connsiteX20" fmla="*/ 640195 w 679066"/>
                    <a:gd name="connsiteY20" fmla="*/ 667179 h 1925383"/>
                    <a:gd name="connsiteX21" fmla="*/ 659759 w 679066"/>
                    <a:gd name="connsiteY21" fmla="*/ 586902 h 1925383"/>
                    <a:gd name="connsiteX22" fmla="*/ 646941 w 679066"/>
                    <a:gd name="connsiteY22" fmla="*/ 478966 h 1925383"/>
                    <a:gd name="connsiteX23" fmla="*/ 646941 w 679066"/>
                    <a:gd name="connsiteY23" fmla="*/ 390593 h 1925383"/>
                    <a:gd name="connsiteX24" fmla="*/ 632775 w 679066"/>
                    <a:gd name="connsiteY24" fmla="*/ 378451 h 1925383"/>
                    <a:gd name="connsiteX25" fmla="*/ 636148 w 679066"/>
                    <a:gd name="connsiteY25" fmla="*/ 358887 h 1925383"/>
                    <a:gd name="connsiteX26" fmla="*/ 645592 w 679066"/>
                    <a:gd name="connsiteY26" fmla="*/ 281308 h 1925383"/>
                    <a:gd name="connsiteX27" fmla="*/ 665156 w 679066"/>
                    <a:gd name="connsiteY27" fmla="*/ 192936 h 1925383"/>
                    <a:gd name="connsiteX28" fmla="*/ 676624 w 679066"/>
                    <a:gd name="connsiteY28" fmla="*/ 107936 h 1925383"/>
                    <a:gd name="connsiteX29" fmla="*/ 665156 w 679066"/>
                    <a:gd name="connsiteY29" fmla="*/ 40476 h 1925383"/>
                    <a:gd name="connsiteX30" fmla="*/ 657060 w 679066"/>
                    <a:gd name="connsiteY30" fmla="*/ 0 h 1925383"/>
                    <a:gd name="connsiteX31" fmla="*/ 518093 w 679066"/>
                    <a:gd name="connsiteY31" fmla="*/ 0 h 1925383"/>
                    <a:gd name="connsiteX32" fmla="*/ 475593 w 679066"/>
                    <a:gd name="connsiteY32" fmla="*/ 87023 h 1925383"/>
                    <a:gd name="connsiteX33" fmla="*/ 475593 w 679066"/>
                    <a:gd name="connsiteY33" fmla="*/ 174047 h 1925383"/>
                    <a:gd name="connsiteX34" fmla="*/ 475593 w 679066"/>
                    <a:gd name="connsiteY34" fmla="*/ 276586 h 1925383"/>
                    <a:gd name="connsiteX35" fmla="*/ 492458 w 679066"/>
                    <a:gd name="connsiteY35" fmla="*/ 347419 h 1925383"/>
                    <a:gd name="connsiteX36" fmla="*/ 460752 w 679066"/>
                    <a:gd name="connsiteY36" fmla="*/ 366308 h 1925383"/>
                    <a:gd name="connsiteX37" fmla="*/ 451307 w 679066"/>
                    <a:gd name="connsiteY37" fmla="*/ 433768 h 1925383"/>
                    <a:gd name="connsiteX38" fmla="*/ 422300 w 679066"/>
                    <a:gd name="connsiteY38" fmla="*/ 501228 h 1925383"/>
                    <a:gd name="connsiteX39" fmla="*/ 417577 w 679066"/>
                    <a:gd name="connsiteY39" fmla="*/ 568688 h 1925383"/>
                    <a:gd name="connsiteX40" fmla="*/ 404085 w 679066"/>
                    <a:gd name="connsiteY40" fmla="*/ 636148 h 1925383"/>
                    <a:gd name="connsiteX41" fmla="*/ 394641 w 679066"/>
                    <a:gd name="connsiteY41" fmla="*/ 669878 h 1925383"/>
                    <a:gd name="connsiteX42" fmla="*/ 385197 w 679066"/>
                    <a:gd name="connsiteY42" fmla="*/ 700235 h 1925383"/>
                    <a:gd name="connsiteX43" fmla="*/ 378451 w 679066"/>
                    <a:gd name="connsiteY43" fmla="*/ 777814 h 1925383"/>
                    <a:gd name="connsiteX44" fmla="*/ 354840 w 679066"/>
                    <a:gd name="connsiteY44" fmla="*/ 840552 h 1925383"/>
                    <a:gd name="connsiteX45" fmla="*/ 323133 w 679066"/>
                    <a:gd name="connsiteY45" fmla="*/ 945789 h 1925383"/>
                    <a:gd name="connsiteX46" fmla="*/ 289403 w 679066"/>
                    <a:gd name="connsiteY46" fmla="*/ 1080709 h 1925383"/>
                    <a:gd name="connsiteX47" fmla="*/ 257023 w 679066"/>
                    <a:gd name="connsiteY47" fmla="*/ 1160987 h 1925383"/>
                    <a:gd name="connsiteX48" fmla="*/ 207102 w 679066"/>
                    <a:gd name="connsiteY48" fmla="*/ 1308050 h 1925383"/>
                    <a:gd name="connsiteX49" fmla="*/ 181467 w 679066"/>
                    <a:gd name="connsiteY49" fmla="*/ 1405866 h 1925383"/>
                    <a:gd name="connsiteX50" fmla="*/ 131547 w 679066"/>
                    <a:gd name="connsiteY50" fmla="*/ 1536064 h 1925383"/>
                    <a:gd name="connsiteX51" fmla="*/ 67460 w 679066"/>
                    <a:gd name="connsiteY51" fmla="*/ 1731024 h 1925383"/>
                    <a:gd name="connsiteX52" fmla="*/ 0 w 679066"/>
                    <a:gd name="connsiteY52" fmla="*/ 1923285 h 1925383"/>
                    <a:gd name="connsiteX53" fmla="*/ 478966 w 679066"/>
                    <a:gd name="connsiteY53" fmla="*/ 1923285 h 1925383"/>
                    <a:gd name="connsiteX54" fmla="*/ 474918 w 679066"/>
                    <a:gd name="connsiteY54" fmla="*/ 1855150 h 192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679066" h="1925383">
                      <a:moveTo>
                        <a:pt x="474918" y="1855150"/>
                      </a:moveTo>
                      <a:cubicBezTo>
                        <a:pt x="474446" y="1839358"/>
                        <a:pt x="471012" y="1823801"/>
                        <a:pt x="464799" y="1809277"/>
                      </a:cubicBezTo>
                      <a:cubicBezTo>
                        <a:pt x="464799" y="1809277"/>
                        <a:pt x="464799" y="1809277"/>
                        <a:pt x="464799" y="1809277"/>
                      </a:cubicBezTo>
                      <a:cubicBezTo>
                        <a:pt x="464469" y="1806592"/>
                        <a:pt x="464469" y="1803867"/>
                        <a:pt x="464799" y="1801182"/>
                      </a:cubicBezTo>
                      <a:lnTo>
                        <a:pt x="479641" y="1819396"/>
                      </a:lnTo>
                      <a:cubicBezTo>
                        <a:pt x="485854" y="1831775"/>
                        <a:pt x="489301" y="1845355"/>
                        <a:pt x="489760" y="1859198"/>
                      </a:cubicBezTo>
                      <a:cubicBezTo>
                        <a:pt x="489760" y="1872015"/>
                        <a:pt x="497855" y="1918562"/>
                        <a:pt x="499204" y="1923285"/>
                      </a:cubicBezTo>
                      <a:cubicBezTo>
                        <a:pt x="500553" y="1928007"/>
                        <a:pt x="499204" y="1923285"/>
                        <a:pt x="499204" y="1923285"/>
                      </a:cubicBezTo>
                      <a:lnTo>
                        <a:pt x="584204" y="1923285"/>
                      </a:lnTo>
                      <a:cubicBezTo>
                        <a:pt x="582200" y="1912808"/>
                        <a:pt x="582200" y="1902055"/>
                        <a:pt x="584204" y="1891578"/>
                      </a:cubicBezTo>
                      <a:cubicBezTo>
                        <a:pt x="577518" y="1855629"/>
                        <a:pt x="566178" y="1820705"/>
                        <a:pt x="550474" y="1787690"/>
                      </a:cubicBezTo>
                      <a:cubicBezTo>
                        <a:pt x="543728" y="1776222"/>
                        <a:pt x="528886" y="1769476"/>
                        <a:pt x="520791" y="1753285"/>
                      </a:cubicBezTo>
                      <a:cubicBezTo>
                        <a:pt x="506685" y="1729917"/>
                        <a:pt x="488923" y="1708958"/>
                        <a:pt x="468172" y="1691222"/>
                      </a:cubicBezTo>
                      <a:cubicBezTo>
                        <a:pt x="467788" y="1685158"/>
                        <a:pt x="467788" y="1679073"/>
                        <a:pt x="468172" y="1673008"/>
                      </a:cubicBezTo>
                      <a:cubicBezTo>
                        <a:pt x="471215" y="1637113"/>
                        <a:pt x="472341" y="1601082"/>
                        <a:pt x="471545" y="1565072"/>
                      </a:cubicBezTo>
                      <a:cubicBezTo>
                        <a:pt x="479472" y="1525412"/>
                        <a:pt x="489611" y="1486225"/>
                        <a:pt x="501902" y="1447692"/>
                      </a:cubicBezTo>
                      <a:cubicBezTo>
                        <a:pt x="514720" y="1415311"/>
                        <a:pt x="507974" y="1285113"/>
                        <a:pt x="518093" y="1250034"/>
                      </a:cubicBezTo>
                      <a:cubicBezTo>
                        <a:pt x="528212" y="1214955"/>
                        <a:pt x="532259" y="1158288"/>
                        <a:pt x="540355" y="1142098"/>
                      </a:cubicBezTo>
                      <a:cubicBezTo>
                        <a:pt x="548450" y="1125907"/>
                        <a:pt x="564640" y="1066543"/>
                        <a:pt x="580831" y="1017971"/>
                      </a:cubicBezTo>
                      <a:cubicBezTo>
                        <a:pt x="594680" y="977468"/>
                        <a:pt x="602856" y="935239"/>
                        <a:pt x="605116" y="892496"/>
                      </a:cubicBezTo>
                      <a:cubicBezTo>
                        <a:pt x="605116" y="855393"/>
                        <a:pt x="635473" y="728568"/>
                        <a:pt x="640195" y="667179"/>
                      </a:cubicBezTo>
                      <a:cubicBezTo>
                        <a:pt x="644918" y="605791"/>
                        <a:pt x="657735" y="630076"/>
                        <a:pt x="659759" y="586902"/>
                      </a:cubicBezTo>
                      <a:cubicBezTo>
                        <a:pt x="661783" y="543728"/>
                        <a:pt x="646941" y="504601"/>
                        <a:pt x="646941" y="478966"/>
                      </a:cubicBezTo>
                      <a:cubicBezTo>
                        <a:pt x="646941" y="453331"/>
                        <a:pt x="661108" y="411506"/>
                        <a:pt x="646941" y="390593"/>
                      </a:cubicBezTo>
                      <a:cubicBezTo>
                        <a:pt x="642982" y="385734"/>
                        <a:pt x="638185" y="381622"/>
                        <a:pt x="632775" y="378451"/>
                      </a:cubicBezTo>
                      <a:cubicBezTo>
                        <a:pt x="634455" y="372038"/>
                        <a:pt x="635588" y="365493"/>
                        <a:pt x="636148" y="358887"/>
                      </a:cubicBezTo>
                      <a:cubicBezTo>
                        <a:pt x="636148" y="339324"/>
                        <a:pt x="641545" y="312340"/>
                        <a:pt x="645592" y="281308"/>
                      </a:cubicBezTo>
                      <a:cubicBezTo>
                        <a:pt x="648844" y="251221"/>
                        <a:pt x="655408" y="221584"/>
                        <a:pt x="665156" y="192936"/>
                      </a:cubicBezTo>
                      <a:cubicBezTo>
                        <a:pt x="674600" y="165952"/>
                        <a:pt x="668529" y="144364"/>
                        <a:pt x="676624" y="107936"/>
                      </a:cubicBezTo>
                      <a:cubicBezTo>
                        <a:pt x="684719" y="71508"/>
                        <a:pt x="670552" y="63412"/>
                        <a:pt x="665156" y="40476"/>
                      </a:cubicBezTo>
                      <a:cubicBezTo>
                        <a:pt x="661385" y="27220"/>
                        <a:pt x="658679" y="13685"/>
                        <a:pt x="657060" y="0"/>
                      </a:cubicBezTo>
                      <a:lnTo>
                        <a:pt x="518093" y="0"/>
                      </a:lnTo>
                      <a:cubicBezTo>
                        <a:pt x="491109" y="0"/>
                        <a:pt x="479641" y="62063"/>
                        <a:pt x="475593" y="87023"/>
                      </a:cubicBezTo>
                      <a:cubicBezTo>
                        <a:pt x="473556" y="115995"/>
                        <a:pt x="473556" y="145075"/>
                        <a:pt x="475593" y="174047"/>
                      </a:cubicBezTo>
                      <a:cubicBezTo>
                        <a:pt x="475593" y="196983"/>
                        <a:pt x="475593" y="245554"/>
                        <a:pt x="475593" y="276586"/>
                      </a:cubicBezTo>
                      <a:cubicBezTo>
                        <a:pt x="477624" y="300910"/>
                        <a:pt x="483310" y="324790"/>
                        <a:pt x="492458" y="347419"/>
                      </a:cubicBezTo>
                      <a:cubicBezTo>
                        <a:pt x="480443" y="350890"/>
                        <a:pt x="469522" y="357395"/>
                        <a:pt x="460752" y="366308"/>
                      </a:cubicBezTo>
                      <a:cubicBezTo>
                        <a:pt x="452657" y="375752"/>
                        <a:pt x="456030" y="408133"/>
                        <a:pt x="451307" y="433768"/>
                      </a:cubicBezTo>
                      <a:cubicBezTo>
                        <a:pt x="443239" y="456911"/>
                        <a:pt x="433545" y="479454"/>
                        <a:pt x="422300" y="501228"/>
                      </a:cubicBezTo>
                      <a:cubicBezTo>
                        <a:pt x="409482" y="533609"/>
                        <a:pt x="422300" y="557894"/>
                        <a:pt x="417577" y="568688"/>
                      </a:cubicBezTo>
                      <a:cubicBezTo>
                        <a:pt x="411884" y="590919"/>
                        <a:pt x="407384" y="613438"/>
                        <a:pt x="404085" y="636148"/>
                      </a:cubicBezTo>
                      <a:cubicBezTo>
                        <a:pt x="404085" y="642219"/>
                        <a:pt x="398689" y="656386"/>
                        <a:pt x="394641" y="669878"/>
                      </a:cubicBezTo>
                      <a:lnTo>
                        <a:pt x="385197" y="700235"/>
                      </a:lnTo>
                      <a:lnTo>
                        <a:pt x="378451" y="777814"/>
                      </a:lnTo>
                      <a:cubicBezTo>
                        <a:pt x="378451" y="777814"/>
                        <a:pt x="367657" y="803449"/>
                        <a:pt x="354840" y="840552"/>
                      </a:cubicBezTo>
                      <a:cubicBezTo>
                        <a:pt x="346063" y="876144"/>
                        <a:pt x="335485" y="911270"/>
                        <a:pt x="323133" y="945789"/>
                      </a:cubicBezTo>
                      <a:cubicBezTo>
                        <a:pt x="308171" y="989753"/>
                        <a:pt x="296891" y="1034877"/>
                        <a:pt x="289403" y="1080709"/>
                      </a:cubicBezTo>
                      <a:cubicBezTo>
                        <a:pt x="280485" y="1108186"/>
                        <a:pt x="269665" y="1135008"/>
                        <a:pt x="257023" y="1160987"/>
                      </a:cubicBezTo>
                      <a:cubicBezTo>
                        <a:pt x="240832" y="1192018"/>
                        <a:pt x="217221" y="1283764"/>
                        <a:pt x="207102" y="1308050"/>
                      </a:cubicBezTo>
                      <a:cubicBezTo>
                        <a:pt x="196983" y="1332335"/>
                        <a:pt x="189563" y="1380232"/>
                        <a:pt x="181467" y="1405866"/>
                      </a:cubicBezTo>
                      <a:cubicBezTo>
                        <a:pt x="167362" y="1450194"/>
                        <a:pt x="150692" y="1493666"/>
                        <a:pt x="131547" y="1536064"/>
                      </a:cubicBezTo>
                      <a:cubicBezTo>
                        <a:pt x="115357" y="1568445"/>
                        <a:pt x="85000" y="1690548"/>
                        <a:pt x="67460" y="1731024"/>
                      </a:cubicBezTo>
                      <a:cubicBezTo>
                        <a:pt x="49920" y="1771500"/>
                        <a:pt x="0" y="1915864"/>
                        <a:pt x="0" y="1923285"/>
                      </a:cubicBezTo>
                      <a:lnTo>
                        <a:pt x="478966" y="1923285"/>
                      </a:lnTo>
                      <a:cubicBezTo>
                        <a:pt x="474284" y="1900895"/>
                        <a:pt x="472922" y="1877938"/>
                        <a:pt x="474918" y="185515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10" name="Graphic 109">
                <a:extLst>
                  <a:ext uri="{FF2B5EF4-FFF2-40B4-BE49-F238E27FC236}">
                    <a16:creationId xmlns:a16="http://schemas.microsoft.com/office/drawing/2014/main" id="{3FE6DDFD-0FEA-4EAE-838A-F6A702E4A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38896" y="1172405"/>
                <a:ext cx="1214280" cy="4249981"/>
              </a:xfrm>
              <a:prstGeom prst="rect">
                <a:avLst/>
              </a:prstGeom>
            </p:spPr>
          </p:pic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C2E126F-8CF6-4001-9345-362137B98DA3}"/>
                </a:ext>
              </a:extLst>
            </p:cNvPr>
            <p:cNvSpPr txBox="1"/>
            <p:nvPr/>
          </p:nvSpPr>
          <p:spPr>
            <a:xfrm>
              <a:off x="5017902" y="1941026"/>
              <a:ext cx="1535094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Scalp: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45.6%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A25B8ED-7B36-46BF-B0F3-F005E408B9B7}"/>
                </a:ext>
              </a:extLst>
            </p:cNvPr>
            <p:cNvSpPr txBox="1"/>
            <p:nvPr/>
          </p:nvSpPr>
          <p:spPr>
            <a:xfrm>
              <a:off x="4604155" y="2166470"/>
              <a:ext cx="1948840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Face: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28.4%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BF36382-ABBA-4A0E-893B-AA10D6AD6ADA}"/>
                </a:ext>
              </a:extLst>
            </p:cNvPr>
            <p:cNvSpPr txBox="1"/>
            <p:nvPr/>
          </p:nvSpPr>
          <p:spPr>
            <a:xfrm>
              <a:off x="5017902" y="3722032"/>
              <a:ext cx="1535094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Nails: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19.6%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15EE71-87BB-4A1A-8598-ED56950B7828}"/>
                </a:ext>
              </a:extLst>
            </p:cNvPr>
            <p:cNvSpPr txBox="1"/>
            <p:nvPr/>
          </p:nvSpPr>
          <p:spPr>
            <a:xfrm>
              <a:off x="4604155" y="3111984"/>
              <a:ext cx="1948840" cy="1885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Genitals: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14%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475A724-B72D-4172-B2C5-6CF31FD51F7E}"/>
                </a:ext>
              </a:extLst>
            </p:cNvPr>
            <p:cNvSpPr>
              <a:spLocks/>
            </p:cNvSpPr>
            <p:nvPr/>
          </p:nvSpPr>
          <p:spPr>
            <a:xfrm rot="13546648" flipH="1">
              <a:off x="7018915" y="3699626"/>
              <a:ext cx="243659" cy="2436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6F2FDE1-3BA7-4BF5-802C-90A91C047B7C}"/>
                </a:ext>
              </a:extLst>
            </p:cNvPr>
            <p:cNvGrpSpPr/>
            <p:nvPr/>
          </p:nvGrpSpPr>
          <p:grpSpPr>
            <a:xfrm flipH="1" flipV="1">
              <a:off x="6855562" y="2133803"/>
              <a:ext cx="821436" cy="243659"/>
              <a:chOff x="7712325" y="3777005"/>
              <a:chExt cx="1160196" cy="344144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129F4FD-3E0C-4A00-BEE7-D7401D9FAC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5" y="3777005"/>
                <a:ext cx="344142" cy="344144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2F1C6C6-4221-4A9C-B1B1-11F28037CB7B}"/>
                  </a:ext>
                </a:extLst>
              </p:cNvPr>
              <p:cNvCxnSpPr>
                <a:cxnSpLocks/>
                <a:stCxn id="107" idx="6"/>
              </p:cNvCxnSpPr>
              <p:nvPr/>
            </p:nvCxnSpPr>
            <p:spPr>
              <a:xfrm flipV="1">
                <a:off x="8056468" y="3949078"/>
                <a:ext cx="816053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E3EA0ED-E4A6-4241-B4CA-2B538E448FB0}"/>
                </a:ext>
              </a:extLst>
            </p:cNvPr>
            <p:cNvSpPr/>
            <p:nvPr/>
          </p:nvSpPr>
          <p:spPr>
            <a:xfrm rot="2700000" flipV="1">
              <a:off x="7319773" y="1914156"/>
              <a:ext cx="243659" cy="24365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9B0A182-B134-4D22-8A8E-8784462440BB}"/>
                </a:ext>
              </a:extLst>
            </p:cNvPr>
            <p:cNvCxnSpPr>
              <a:cxnSpLocks/>
              <a:stCxn id="92" idx="1"/>
            </p:cNvCxnSpPr>
            <p:nvPr/>
          </p:nvCxnSpPr>
          <p:spPr>
            <a:xfrm flipH="1">
              <a:off x="6855562" y="2035986"/>
              <a:ext cx="464211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390B1E6-AE8E-4E98-9618-2DFA124591C4}"/>
                </a:ext>
              </a:extLst>
            </p:cNvPr>
            <p:cNvGrpSpPr/>
            <p:nvPr/>
          </p:nvGrpSpPr>
          <p:grpSpPr>
            <a:xfrm flipV="1">
              <a:off x="6855565" y="3236026"/>
              <a:ext cx="730565" cy="483224"/>
              <a:chOff x="6855565" y="3521553"/>
              <a:chExt cx="730565" cy="483224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87B20A7-23E4-4631-A946-8DA0A4A2E999}"/>
                  </a:ext>
                </a:extLst>
              </p:cNvPr>
              <p:cNvGrpSpPr/>
              <p:nvPr/>
            </p:nvGrpSpPr>
            <p:grpSpPr>
              <a:xfrm>
                <a:off x="6855565" y="3521553"/>
                <a:ext cx="730565" cy="483223"/>
                <a:chOff x="7024619" y="3777007"/>
                <a:chExt cx="1031850" cy="682505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2970397-DB96-43FA-B58D-4CFC0A44A69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12325" y="3777007"/>
                  <a:ext cx="344144" cy="344142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835F22E4-6EBF-4553-B9E4-C8738BF14A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24619" y="4459512"/>
                  <a:ext cx="850019" cy="0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  <a:headEnd type="none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5C793A8-3CB7-46D1-9FF7-EFB2A362D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1487" y="3765211"/>
                <a:ext cx="0" cy="239566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88B03-A4D9-4090-887E-7FA9B2187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5565" y="3831705"/>
              <a:ext cx="161185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ounded Rectangle 40">
            <a:extLst>
              <a:ext uri="{FF2B5EF4-FFF2-40B4-BE49-F238E27FC236}">
                <a16:creationId xmlns:a16="http://schemas.microsoft.com/office/drawing/2014/main" id="{F41504D5-C815-4474-B30B-DD099E817928}"/>
              </a:ext>
            </a:extLst>
          </p:cNvPr>
          <p:cNvSpPr/>
          <p:nvPr/>
        </p:nvSpPr>
        <p:spPr>
          <a:xfrm flipH="1">
            <a:off x="1893890" y="1156782"/>
            <a:ext cx="840422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The IPC guidelines refer to the scalp, face, palms and/or soles, nails, and genitals as “special areas” 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771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extLst>
              <a:ext uri="{FF2B5EF4-FFF2-40B4-BE49-F238E27FC236}">
                <a16:creationId xmlns:a16="http://schemas.microsoft.com/office/drawing/2014/main" id="{7770C6C0-0975-8C4E-8EEC-8B972D63C443}"/>
              </a:ext>
            </a:extLst>
          </p:cNvPr>
          <p:cNvSpPr/>
          <p:nvPr/>
        </p:nvSpPr>
        <p:spPr>
          <a:xfrm>
            <a:off x="-12192" y="2098153"/>
            <a:ext cx="11949749" cy="6066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39B84-5E40-5B46-811A-AFE3F443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515600" cy="941958"/>
          </a:xfrm>
        </p:spPr>
        <p:txBody>
          <a:bodyPr/>
          <a:lstStyle/>
          <a:p>
            <a:r>
              <a:rPr lang="en-US" dirty="0"/>
              <a:t>Background and Study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CB34-0F3F-5D47-96CE-5FAD34DF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580" y="1178905"/>
            <a:ext cx="4635071" cy="679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First large-scale multinational survey on PsO and PsA, which revealed key insights on the impact of PsO and PsA, physician-patient relationships, unmet treatment needs, and patient perceptions of and satisfaction with current treatment options</a:t>
            </a:r>
            <a:endParaRPr lang="en-US" sz="1200" baseline="30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42D53F-218D-5F44-A0A4-17028D55A3AE}"/>
              </a:ext>
            </a:extLst>
          </p:cNvPr>
          <p:cNvSpPr/>
          <p:nvPr/>
        </p:nvSpPr>
        <p:spPr>
          <a:xfrm>
            <a:off x="495300" y="5417444"/>
            <a:ext cx="10984450" cy="34471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HCP = healthcare provider; MAPP = Multinational Assessment of Psoriasis and Psoriatic Arthritis; PsA = psoriatic arthritis; PsO = psoriasis</a:t>
            </a:r>
            <a:r>
              <a:rPr lang="en-US" sz="800" dirty="0">
                <a:solidFill>
                  <a:srgbClr val="404040"/>
                </a:solidFill>
              </a:rPr>
              <a:t>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Lebwohl MG, et al. </a:t>
            </a:r>
            <a:r>
              <a:rPr kumimoji="0" lang="da-DK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J Am Acad Dermatol.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2014;70:871-881.e1-30;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2.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3. Reich K, et al. Presented at: 30th European Academy of Dermatology and Venereology (EADV) Congress; September 29–October 2, 2021. </a:t>
            </a:r>
            <a:r>
              <a:rPr lang="en-US" sz="800" dirty="0">
                <a:solidFill>
                  <a:srgbClr val="404040"/>
                </a:solidFill>
              </a:rPr>
              <a:t>Oral Presentation FC03.01.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3C9380-97B9-D040-B7AB-3BAD7768297F}"/>
              </a:ext>
            </a:extLst>
          </p:cNvPr>
          <p:cNvCxnSpPr/>
          <p:nvPr/>
        </p:nvCxnSpPr>
        <p:spPr>
          <a:xfrm>
            <a:off x="694184" y="1285240"/>
            <a:ext cx="0" cy="1108245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11">
            <a:extLst>
              <a:ext uri="{FF2B5EF4-FFF2-40B4-BE49-F238E27FC236}">
                <a16:creationId xmlns:a16="http://schemas.microsoft.com/office/drawing/2014/main" id="{D720E1FC-5ACA-C048-BFAF-347A96002CBB}"/>
              </a:ext>
            </a:extLst>
          </p:cNvPr>
          <p:cNvSpPr/>
          <p:nvPr/>
        </p:nvSpPr>
        <p:spPr>
          <a:xfrm>
            <a:off x="795487" y="1216716"/>
            <a:ext cx="1319498" cy="548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MAPP SURVEY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Rectangle: Rounded Corners 11">
            <a:extLst>
              <a:ext uri="{FF2B5EF4-FFF2-40B4-BE49-F238E27FC236}">
                <a16:creationId xmlns:a16="http://schemas.microsoft.com/office/drawing/2014/main" id="{77134C67-703A-2F49-BF3E-590E5E015D65}"/>
              </a:ext>
            </a:extLst>
          </p:cNvPr>
          <p:cNvSpPr/>
          <p:nvPr/>
        </p:nvSpPr>
        <p:spPr>
          <a:xfrm>
            <a:off x="57958" y="2444710"/>
            <a:ext cx="1319498" cy="548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2012</a:t>
            </a:r>
          </a:p>
        </p:txBody>
      </p:sp>
      <p:sp>
        <p:nvSpPr>
          <p:cNvPr id="69" name="Rectangle: Rounded Corners 11">
            <a:extLst>
              <a:ext uri="{FF2B5EF4-FFF2-40B4-BE49-F238E27FC236}">
                <a16:creationId xmlns:a16="http://schemas.microsoft.com/office/drawing/2014/main" id="{B1CE4439-D71B-A246-94D0-C11A908CB545}"/>
              </a:ext>
            </a:extLst>
          </p:cNvPr>
          <p:cNvSpPr/>
          <p:nvPr/>
        </p:nvSpPr>
        <p:spPr>
          <a:xfrm>
            <a:off x="6033553" y="2444710"/>
            <a:ext cx="1319498" cy="548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180F47C9-C2B6-5449-BC7D-C50D336A0DEB}"/>
              </a:ext>
            </a:extLst>
          </p:cNvPr>
          <p:cNvSpPr txBox="1">
            <a:spLocks/>
          </p:cNvSpPr>
          <p:nvPr/>
        </p:nvSpPr>
        <p:spPr>
          <a:xfrm>
            <a:off x="8050209" y="1178905"/>
            <a:ext cx="3686175" cy="6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619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2475" indent="-1778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3138" indent="-1619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70000" indent="-1778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Aimed to understand how patient perceptions of treatment-related outcomes have evolved since the MAPP survey, particularly for patients with mild to moderate </a:t>
            </a:r>
            <a:r>
              <a:rPr lang="en-US" sz="1200" err="1"/>
              <a:t>PsO</a:t>
            </a:r>
            <a:r>
              <a:rPr lang="en-US" sz="1200"/>
              <a:t> and/or </a:t>
            </a:r>
            <a:r>
              <a:rPr lang="en-US" sz="1200" err="1"/>
              <a:t>PsA</a:t>
            </a:r>
            <a:endParaRPr lang="en-US" sz="1200" baseline="3000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5DA627-D37C-1044-8C0F-8C49D590094A}"/>
              </a:ext>
            </a:extLst>
          </p:cNvPr>
          <p:cNvCxnSpPr/>
          <p:nvPr/>
        </p:nvCxnSpPr>
        <p:spPr>
          <a:xfrm>
            <a:off x="6720851" y="1285240"/>
            <a:ext cx="0" cy="1108245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11">
            <a:extLst>
              <a:ext uri="{FF2B5EF4-FFF2-40B4-BE49-F238E27FC236}">
                <a16:creationId xmlns:a16="http://schemas.microsoft.com/office/drawing/2014/main" id="{301EBAD7-C980-E747-91FD-1AB3C8BA42D8}"/>
              </a:ext>
            </a:extLst>
          </p:cNvPr>
          <p:cNvSpPr/>
          <p:nvPr/>
        </p:nvSpPr>
        <p:spPr>
          <a:xfrm>
            <a:off x="6822154" y="1216716"/>
            <a:ext cx="1319498" cy="548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UPLIFT SURVEY 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: Rounded Corners 11">
            <a:extLst>
              <a:ext uri="{FF2B5EF4-FFF2-40B4-BE49-F238E27FC236}">
                <a16:creationId xmlns:a16="http://schemas.microsoft.com/office/drawing/2014/main" id="{9A86E2F0-1B4A-46DF-BE39-C0922F4A8C25}"/>
              </a:ext>
            </a:extLst>
          </p:cNvPr>
          <p:cNvSpPr/>
          <p:nvPr/>
        </p:nvSpPr>
        <p:spPr>
          <a:xfrm>
            <a:off x="1511165" y="3654637"/>
            <a:ext cx="2239406" cy="7259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1600" b="1" dirty="0">
                <a:solidFill>
                  <a:schemeClr val="tx2"/>
                </a:solidFill>
              </a:rPr>
              <a:t>UPLIFT</a:t>
            </a:r>
            <a:r>
              <a:rPr lang="en-US" sz="1600" baseline="30000" dirty="0">
                <a:solidFill>
                  <a:schemeClr val="tx2"/>
                </a:solidFill>
              </a:rPr>
              <a:t> </a:t>
            </a:r>
            <a:r>
              <a:rPr lang="en-US" sz="1600" b="1" baseline="30000" dirty="0">
                <a:solidFill>
                  <a:schemeClr val="tx2"/>
                </a:solidFill>
              </a:rPr>
              <a:t>2,3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lvl="0" defTabSz="457200">
              <a:defRPr/>
            </a:pPr>
            <a:r>
              <a:rPr lang="en-US" sz="1400" i="1" u="sng" dirty="0">
                <a:solidFill>
                  <a:schemeClr val="tx2"/>
                </a:solidFill>
              </a:rPr>
              <a:t>U</a:t>
            </a:r>
            <a:r>
              <a:rPr lang="en-US" sz="1400" dirty="0">
                <a:solidFill>
                  <a:schemeClr val="tx2"/>
                </a:solidFill>
              </a:rPr>
              <a:t>nderstanding </a:t>
            </a:r>
            <a:r>
              <a:rPr lang="en-US" sz="1400" i="1" u="sng" dirty="0">
                <a:solidFill>
                  <a:schemeClr val="tx2"/>
                </a:solidFill>
              </a:rPr>
              <a:t>P</a:t>
            </a:r>
            <a:r>
              <a:rPr lang="en-US" sz="1400" dirty="0">
                <a:solidFill>
                  <a:schemeClr val="tx2"/>
                </a:solidFill>
              </a:rPr>
              <a:t>soriatic Disease </a:t>
            </a:r>
            <a:r>
              <a:rPr lang="en-US" sz="1400" i="1" u="sng" dirty="0">
                <a:solidFill>
                  <a:schemeClr val="tx2"/>
                </a:solidFill>
              </a:rPr>
              <a:t>L</a:t>
            </a:r>
            <a:r>
              <a:rPr lang="en-US" sz="1400" dirty="0">
                <a:solidFill>
                  <a:schemeClr val="tx2"/>
                </a:solidFill>
              </a:rPr>
              <a:t>everaging </a:t>
            </a:r>
            <a:r>
              <a:rPr lang="en-US" sz="1400" i="1" u="sng" dirty="0">
                <a:solidFill>
                  <a:schemeClr val="tx2"/>
                </a:solidFill>
              </a:rPr>
              <a:t>I</a:t>
            </a:r>
            <a:r>
              <a:rPr lang="en-US" sz="1400" dirty="0">
                <a:solidFill>
                  <a:schemeClr val="tx2"/>
                </a:solidFill>
              </a:rPr>
              <a:t>nsights </a:t>
            </a:r>
            <a:r>
              <a:rPr lang="en-US" sz="1400" i="1" u="sng" dirty="0">
                <a:solidFill>
                  <a:schemeClr val="tx2"/>
                </a:solidFill>
              </a:rPr>
              <a:t>f</a:t>
            </a:r>
            <a:r>
              <a:rPr lang="en-US" sz="1400" dirty="0">
                <a:solidFill>
                  <a:schemeClr val="tx2"/>
                </a:solidFill>
              </a:rPr>
              <a:t>or </a:t>
            </a:r>
            <a:r>
              <a:rPr lang="en-US" sz="1400" i="1" u="sng" dirty="0">
                <a:solidFill>
                  <a:schemeClr val="tx2"/>
                </a:solidFill>
              </a:rPr>
              <a:t>T</a:t>
            </a:r>
            <a:r>
              <a:rPr lang="en-US" sz="1400" dirty="0">
                <a:solidFill>
                  <a:schemeClr val="tx2"/>
                </a:solidFill>
              </a:rPr>
              <a:t>reatment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C2DC4F-980D-4CCC-89A2-5210D0B56CC8}"/>
              </a:ext>
            </a:extLst>
          </p:cNvPr>
          <p:cNvGrpSpPr/>
          <p:nvPr/>
        </p:nvGrpSpPr>
        <p:grpSpPr>
          <a:xfrm>
            <a:off x="3854769" y="3039320"/>
            <a:ext cx="6704014" cy="2073396"/>
            <a:chOff x="5013655" y="2904343"/>
            <a:chExt cx="6704014" cy="207339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8232442-B35C-49D4-A061-EACB81998D3E}"/>
                </a:ext>
              </a:extLst>
            </p:cNvPr>
            <p:cNvGrpSpPr/>
            <p:nvPr/>
          </p:nvGrpSpPr>
          <p:grpSpPr>
            <a:xfrm>
              <a:off x="5013655" y="2904343"/>
              <a:ext cx="6704014" cy="2073396"/>
              <a:chOff x="4678814" y="3067181"/>
              <a:chExt cx="6704014" cy="2073396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4113F83-76A0-4A41-BAFD-E96A73987625}"/>
                  </a:ext>
                </a:extLst>
              </p:cNvPr>
              <p:cNvGrpSpPr/>
              <p:nvPr/>
            </p:nvGrpSpPr>
            <p:grpSpPr>
              <a:xfrm>
                <a:off x="4678814" y="3067181"/>
                <a:ext cx="6704014" cy="2073396"/>
                <a:chOff x="4649786" y="2966973"/>
                <a:chExt cx="6704014" cy="2073396"/>
              </a:xfrm>
            </p:grpSpPr>
            <p:sp>
              <p:nvSpPr>
                <p:cNvPr id="55" name="Rectangle: Rounded Corners 20">
                  <a:extLst>
                    <a:ext uri="{FF2B5EF4-FFF2-40B4-BE49-F238E27FC236}">
                      <a16:creationId xmlns:a16="http://schemas.microsoft.com/office/drawing/2014/main" id="{C30C9E33-0F5C-4A12-9EA3-7615876576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49786" y="2966973"/>
                  <a:ext cx="6704014" cy="2073396"/>
                </a:xfrm>
                <a:prstGeom prst="roundRect">
                  <a:avLst>
                    <a:gd name="adj" fmla="val 640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04800" dist="38100" dir="8100000" sx="101000" sy="101000" algn="tr" rotWithShape="0">
                    <a:schemeClr val="accent3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2141C36-8C59-4AD3-8768-5720D9E27BC2}"/>
                    </a:ext>
                  </a:extLst>
                </p:cNvPr>
                <p:cNvGrpSpPr/>
                <p:nvPr/>
              </p:nvGrpSpPr>
              <p:grpSpPr>
                <a:xfrm>
                  <a:off x="6924111" y="3148055"/>
                  <a:ext cx="4191771" cy="1711233"/>
                  <a:chOff x="7342685" y="3202747"/>
                  <a:chExt cx="4145696" cy="1389573"/>
                </a:xfrm>
              </p:grpSpPr>
              <p:sp>
                <p:nvSpPr>
                  <p:cNvPr id="60" name="Rectangle: Rounded Corners 12">
                    <a:extLst>
                      <a:ext uri="{FF2B5EF4-FFF2-40B4-BE49-F238E27FC236}">
                        <a16:creationId xmlns:a16="http://schemas.microsoft.com/office/drawing/2014/main" id="{30988EAB-9026-468A-96AD-F92BF5738A5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401718" y="3202747"/>
                    <a:ext cx="2129999" cy="138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100" b="1" dirty="0">
                        <a:solidFill>
                          <a:schemeClr val="accent1"/>
                        </a:solidFill>
                      </a:rPr>
                      <a:t>Conducted</a:t>
                    </a:r>
                    <a:r>
                      <a: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 </a:t>
                    </a:r>
                  </a:p>
                  <a:p>
                    <a:pPr marL="171450" marR="0" lvl="0" indent="-171450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Online survey</a:t>
                    </a:r>
                  </a:p>
                  <a:p>
                    <a:pPr marL="171450" marR="0" lvl="0" indent="-171450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From March 2 to June 3, 2020</a:t>
                    </a:r>
                  </a:p>
                  <a:p>
                    <a:pPr marL="171450" marR="0" lvl="0" indent="-171450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lang="en-US" sz="1000" dirty="0">
                        <a:solidFill>
                          <a:srgbClr val="404040"/>
                        </a:solidFill>
                      </a:rPr>
                      <a:t>In:</a:t>
                    </a:r>
                  </a:p>
                  <a:p>
                    <a:pPr marL="447675" lvl="1" indent="-177800" defTabSz="457200">
                      <a:buClr>
                        <a:schemeClr val="tx2"/>
                      </a:buClr>
                      <a:buFont typeface="Arial" panose="020B0604020202020204" pitchFamily="34" charset="0"/>
                      <a:buChar char="─"/>
                      <a:defRPr/>
                    </a:pPr>
                    <a:r>
                      <a:rPr lang="en-US" sz="900" dirty="0">
                        <a:solidFill>
                          <a:srgbClr val="404040"/>
                        </a:solidFill>
                      </a:rPr>
                      <a:t>Adults with self-reported, </a:t>
                    </a:r>
                    <a:br>
                      <a:rPr lang="en-US" sz="900" dirty="0">
                        <a:solidFill>
                          <a:srgbClr val="404040"/>
                        </a:solidFill>
                      </a:rPr>
                    </a:br>
                    <a:r>
                      <a:rPr lang="en-US" sz="900" dirty="0">
                        <a:solidFill>
                          <a:srgbClr val="404040"/>
                        </a:solidFill>
                      </a:rPr>
                      <a:t>HCP-diagnosed PsO </a:t>
                    </a:r>
                    <a:br>
                      <a:rPr lang="en-US" sz="900" dirty="0">
                        <a:solidFill>
                          <a:srgbClr val="404040"/>
                        </a:solidFill>
                      </a:rPr>
                    </a:br>
                    <a:r>
                      <a:rPr lang="en-US" sz="900" dirty="0">
                        <a:solidFill>
                          <a:srgbClr val="404040"/>
                        </a:solidFill>
                      </a:rPr>
                      <a:t>and/or PsA</a:t>
                    </a:r>
                  </a:p>
                  <a:p>
                    <a:pPr marL="447675" lvl="1" indent="-177800" defTabSz="457200">
                      <a:buClr>
                        <a:schemeClr val="tx2"/>
                      </a:buClr>
                      <a:buFont typeface="Arial" panose="020B0604020202020204" pitchFamily="34" charset="0"/>
                      <a:buChar char="─"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Dermatologists </a:t>
                    </a:r>
                  </a:p>
                  <a:p>
                    <a:pPr marL="447675" lvl="1" indent="-177800" defTabSz="457200">
                      <a:buClr>
                        <a:schemeClr val="tx2"/>
                      </a:buClr>
                      <a:buFont typeface="Arial" panose="020B0604020202020204" pitchFamily="34" charset="0"/>
                      <a:buChar char="─"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Rheumatologists</a:t>
                    </a:r>
                  </a:p>
                </p:txBody>
              </p:sp>
              <p:sp>
                <p:nvSpPr>
                  <p:cNvPr id="61" name="Rectangle: Rounded Corners 13">
                    <a:extLst>
                      <a:ext uri="{FF2B5EF4-FFF2-40B4-BE49-F238E27FC236}">
                        <a16:creationId xmlns:a16="http://schemas.microsoft.com/office/drawing/2014/main" id="{3240848C-B4E4-407D-9666-7DEAF6F2E82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592009" y="3202747"/>
                    <a:ext cx="1896372" cy="138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Assessed</a:t>
                    </a:r>
                  </a:p>
                  <a:p>
                    <a:pPr marL="173038" marR="0" lvl="0" indent="-173038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Tx/>
                      <a:buFont typeface="Arial" panose="020B0604020202020204" pitchFamily="34" charset="0"/>
                      <a:buChar char="•"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Prevalence of disease manifestations</a:t>
                    </a:r>
                  </a:p>
                  <a:p>
                    <a:pPr marL="173038" marR="0" lvl="0" indent="-173038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Tx/>
                      <a:buFont typeface="Arial" panose="020B0604020202020204" pitchFamily="34" charset="0"/>
                      <a:buChar char="•"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Perceptions of psoriatic disease burden and treatment</a:t>
                    </a:r>
                  </a:p>
                  <a:p>
                    <a:pPr marL="173038" indent="-173038" defTabSz="457200"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000">
                        <a:solidFill>
                          <a:srgbClr val="404040"/>
                        </a:solidFill>
                      </a:rPr>
                      <a:t>Patient and physician relationships</a:t>
                    </a:r>
                  </a:p>
                  <a:p>
                    <a:pPr marL="285750" marR="0" lvl="0" indent="-2857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endPara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29789AA-B893-404F-A0AF-B5A4882F91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42685" y="3281353"/>
                    <a:ext cx="0" cy="1242674"/>
                  </a:xfrm>
                  <a:prstGeom prst="line">
                    <a:avLst/>
                  </a:prstGeom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366D6CE6-E667-4666-885F-9375BA520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74359" y="3281353"/>
                    <a:ext cx="0" cy="1242674"/>
                  </a:xfrm>
                  <a:prstGeom prst="line">
                    <a:avLst/>
                  </a:prstGeom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4" name="Picture 53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941C7F10-3D7B-486D-AE4F-9F184EDED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7823" y="3701007"/>
                <a:ext cx="1870239" cy="1063185"/>
              </a:xfrm>
              <a:prstGeom prst="rect">
                <a:avLst/>
              </a:prstGeom>
            </p:spPr>
          </p:pic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7BFEC9D-86C0-4E1F-BFE4-32D746FB8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35" r="15831"/>
            <a:stretch/>
          </p:blipFill>
          <p:spPr>
            <a:xfrm>
              <a:off x="5423169" y="3644245"/>
              <a:ext cx="240984" cy="240984"/>
            </a:xfrm>
            <a:prstGeom prst="ellipse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9B2E218-FD2E-4675-9222-E31309E38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94" t="-1538" r="17419" b="3648"/>
            <a:stretch/>
          </p:blipFill>
          <p:spPr>
            <a:xfrm>
              <a:off x="5870051" y="3722033"/>
              <a:ext cx="240984" cy="240984"/>
            </a:xfrm>
            <a:prstGeom prst="ellipse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00E3A0D-3298-4795-AEE2-4F770B481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685" r="14019" b="7606"/>
            <a:stretch/>
          </p:blipFill>
          <p:spPr>
            <a:xfrm>
              <a:off x="5339032" y="4095889"/>
              <a:ext cx="240984" cy="240984"/>
            </a:xfrm>
            <a:prstGeom prst="ellipse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81E45B8-7323-4B23-9E82-47F9D43B9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42" t="2886" r="21889" b="3653"/>
            <a:stretch/>
          </p:blipFill>
          <p:spPr>
            <a:xfrm>
              <a:off x="5855764" y="4076839"/>
              <a:ext cx="240984" cy="240984"/>
            </a:xfrm>
            <a:prstGeom prst="ellipse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55D301-76F4-4596-B916-56C25BA95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199" t="7519" r="24828" b="7519"/>
            <a:stretch/>
          </p:blipFill>
          <p:spPr>
            <a:xfrm>
              <a:off x="6248671" y="4083983"/>
              <a:ext cx="240984" cy="240984"/>
            </a:xfrm>
            <a:prstGeom prst="ellipse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8B34F87-F07C-4E1D-AD32-7EB4337E2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500" r="12500"/>
            <a:stretch/>
          </p:blipFill>
          <p:spPr>
            <a:xfrm>
              <a:off x="6334396" y="3752989"/>
              <a:ext cx="240984" cy="240984"/>
            </a:xfrm>
            <a:prstGeom prst="ellipse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7454E4E-FE1A-4E2D-A5A4-E81739F88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2835" t="3544" r="12835" b="3544"/>
            <a:stretch/>
          </p:blipFill>
          <p:spPr>
            <a:xfrm>
              <a:off x="6108177" y="3568839"/>
              <a:ext cx="240984" cy="240984"/>
            </a:xfrm>
            <a:prstGeom prst="ellipse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BAC41B6-486D-41D3-AF02-6FEF53544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4472" t="5592" r="14471" b="5590"/>
            <a:stretch/>
          </p:blipFill>
          <p:spPr>
            <a:xfrm>
              <a:off x="6896371" y="4004608"/>
              <a:ext cx="240984" cy="240984"/>
            </a:xfrm>
            <a:prstGeom prst="ellipse">
              <a:avLst/>
            </a:prstGeom>
          </p:spPr>
        </p:pic>
      </p:grp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5295F14B-EE02-430F-A413-B900A61106BC}"/>
              </a:ext>
            </a:extLst>
          </p:cNvPr>
          <p:cNvSpPr>
            <a:spLocks/>
          </p:cNvSpPr>
          <p:nvPr/>
        </p:nvSpPr>
        <p:spPr>
          <a:xfrm>
            <a:off x="3859205" y="3220402"/>
            <a:ext cx="2239406" cy="17112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Multinational Web-Based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Real-World Evidence Survey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CF72150-C379-F645-889D-CF012D82E69B}"/>
              </a:ext>
            </a:extLst>
          </p:cNvPr>
          <p:cNvGrpSpPr/>
          <p:nvPr/>
        </p:nvGrpSpPr>
        <p:grpSpPr>
          <a:xfrm>
            <a:off x="9326338" y="1599415"/>
            <a:ext cx="2175918" cy="1308198"/>
            <a:chOff x="12033191" y="1045720"/>
            <a:chExt cx="2353259" cy="1414818"/>
          </a:xfrm>
        </p:grpSpPr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0F6BC327-5131-3A4B-8D8A-C95ED4616AB9}"/>
                </a:ext>
              </a:extLst>
            </p:cNvPr>
            <p:cNvSpPr/>
            <p:nvPr/>
          </p:nvSpPr>
          <p:spPr>
            <a:xfrm>
              <a:off x="13387661" y="2015704"/>
              <a:ext cx="245590" cy="444834"/>
            </a:xfrm>
            <a:custGeom>
              <a:avLst/>
              <a:gdLst>
                <a:gd name="connsiteX0" fmla="*/ 239444 w 245590"/>
                <a:gd name="connsiteY0" fmla="*/ 440401 h 444834"/>
                <a:gd name="connsiteX1" fmla="*/ 232111 w 245590"/>
                <a:gd name="connsiteY1" fmla="*/ 437813 h 444834"/>
                <a:gd name="connsiteX2" fmla="*/ 227222 w 245590"/>
                <a:gd name="connsiteY2" fmla="*/ 438675 h 444834"/>
                <a:gd name="connsiteX3" fmla="*/ 218595 w 245590"/>
                <a:gd name="connsiteY3" fmla="*/ 433499 h 444834"/>
                <a:gd name="connsiteX4" fmla="*/ 189837 w 245590"/>
                <a:gd name="connsiteY4" fmla="*/ 360881 h 444834"/>
                <a:gd name="connsiteX5" fmla="*/ 183798 w 245590"/>
                <a:gd name="connsiteY5" fmla="*/ 333128 h 444834"/>
                <a:gd name="connsiteX6" fmla="*/ 180059 w 245590"/>
                <a:gd name="connsiteY6" fmla="*/ 313571 h 444834"/>
                <a:gd name="connsiteX7" fmla="*/ 178190 w 245590"/>
                <a:gd name="connsiteY7" fmla="*/ 299191 h 444834"/>
                <a:gd name="connsiteX8" fmla="*/ 178190 w 245590"/>
                <a:gd name="connsiteY8" fmla="*/ 270432 h 444834"/>
                <a:gd name="connsiteX9" fmla="*/ 178190 w 245590"/>
                <a:gd name="connsiteY9" fmla="*/ 251019 h 444834"/>
                <a:gd name="connsiteX10" fmla="*/ 174451 w 245590"/>
                <a:gd name="connsiteY10" fmla="*/ 197382 h 444834"/>
                <a:gd name="connsiteX11" fmla="*/ 171432 w 245590"/>
                <a:gd name="connsiteY11" fmla="*/ 171355 h 444834"/>
                <a:gd name="connsiteX12" fmla="*/ 168269 w 245590"/>
                <a:gd name="connsiteY12" fmla="*/ 100894 h 444834"/>
                <a:gd name="connsiteX13" fmla="*/ 162230 w 245590"/>
                <a:gd name="connsiteY13" fmla="*/ 82200 h 444834"/>
                <a:gd name="connsiteX14" fmla="*/ 162230 w 245590"/>
                <a:gd name="connsiteY14" fmla="*/ 74003 h 444834"/>
                <a:gd name="connsiteX15" fmla="*/ 163236 w 245590"/>
                <a:gd name="connsiteY15" fmla="*/ 68827 h 444834"/>
                <a:gd name="connsiteX16" fmla="*/ 163236 w 245590"/>
                <a:gd name="connsiteY16" fmla="*/ 67245 h 444834"/>
                <a:gd name="connsiteX17" fmla="*/ 163236 w 245590"/>
                <a:gd name="connsiteY17" fmla="*/ 67245 h 444834"/>
                <a:gd name="connsiteX18" fmla="*/ 158203 w 245590"/>
                <a:gd name="connsiteY18" fmla="*/ 55597 h 444834"/>
                <a:gd name="connsiteX19" fmla="*/ 160073 w 245590"/>
                <a:gd name="connsiteY19" fmla="*/ 37335 h 444834"/>
                <a:gd name="connsiteX20" fmla="*/ 158779 w 245590"/>
                <a:gd name="connsiteY20" fmla="*/ 32014 h 444834"/>
                <a:gd name="connsiteX21" fmla="*/ 163523 w 245590"/>
                <a:gd name="connsiteY21" fmla="*/ 4405 h 444834"/>
                <a:gd name="connsiteX22" fmla="*/ 142819 w 245590"/>
                <a:gd name="connsiteY22" fmla="*/ 379 h 444834"/>
                <a:gd name="connsiteX23" fmla="*/ 110035 w 245590"/>
                <a:gd name="connsiteY23" fmla="*/ 379 h 444834"/>
                <a:gd name="connsiteX24" fmla="*/ 106440 w 245590"/>
                <a:gd name="connsiteY24" fmla="*/ 15621 h 444834"/>
                <a:gd name="connsiteX25" fmla="*/ 107877 w 245590"/>
                <a:gd name="connsiteY25" fmla="*/ 32014 h 444834"/>
                <a:gd name="connsiteX26" fmla="*/ 107015 w 245590"/>
                <a:gd name="connsiteY26" fmla="*/ 36185 h 444834"/>
                <a:gd name="connsiteX27" fmla="*/ 106008 w 245590"/>
                <a:gd name="connsiteY27" fmla="*/ 50564 h 444834"/>
                <a:gd name="connsiteX28" fmla="*/ 110035 w 245590"/>
                <a:gd name="connsiteY28" fmla="*/ 65663 h 444834"/>
                <a:gd name="connsiteX29" fmla="*/ 106296 w 245590"/>
                <a:gd name="connsiteY29" fmla="*/ 81337 h 444834"/>
                <a:gd name="connsiteX30" fmla="*/ 109603 w 245590"/>
                <a:gd name="connsiteY30" fmla="*/ 95717 h 444834"/>
                <a:gd name="connsiteX31" fmla="*/ 111329 w 245590"/>
                <a:gd name="connsiteY31" fmla="*/ 101900 h 444834"/>
                <a:gd name="connsiteX32" fmla="*/ 108884 w 245590"/>
                <a:gd name="connsiteY32" fmla="*/ 127784 h 444834"/>
                <a:gd name="connsiteX33" fmla="*/ 112479 w 245590"/>
                <a:gd name="connsiteY33" fmla="*/ 169054 h 444834"/>
                <a:gd name="connsiteX34" fmla="*/ 110609 w 245590"/>
                <a:gd name="connsiteY34" fmla="*/ 210468 h 444834"/>
                <a:gd name="connsiteX35" fmla="*/ 105145 w 245590"/>
                <a:gd name="connsiteY35" fmla="*/ 244548 h 444834"/>
                <a:gd name="connsiteX36" fmla="*/ 100401 w 245590"/>
                <a:gd name="connsiteY36" fmla="*/ 237214 h 444834"/>
                <a:gd name="connsiteX37" fmla="*/ 97381 w 245590"/>
                <a:gd name="connsiteY37" fmla="*/ 223841 h 444834"/>
                <a:gd name="connsiteX38" fmla="*/ 97381 w 245590"/>
                <a:gd name="connsiteY38" fmla="*/ 223841 h 444834"/>
                <a:gd name="connsiteX39" fmla="*/ 93786 w 245590"/>
                <a:gd name="connsiteY39" fmla="*/ 207017 h 444834"/>
                <a:gd name="connsiteX40" fmla="*/ 89617 w 245590"/>
                <a:gd name="connsiteY40" fmla="*/ 175669 h 444834"/>
                <a:gd name="connsiteX41" fmla="*/ 80702 w 245590"/>
                <a:gd name="connsiteY41" fmla="*/ 107940 h 444834"/>
                <a:gd name="connsiteX42" fmla="*/ 84297 w 245590"/>
                <a:gd name="connsiteY42" fmla="*/ 86658 h 444834"/>
                <a:gd name="connsiteX43" fmla="*/ 79552 w 245590"/>
                <a:gd name="connsiteY43" fmla="*/ 64225 h 444834"/>
                <a:gd name="connsiteX44" fmla="*/ 84440 w 245590"/>
                <a:gd name="connsiteY44" fmla="*/ 43231 h 444834"/>
                <a:gd name="connsiteX45" fmla="*/ 82571 w 245590"/>
                <a:gd name="connsiteY45" fmla="*/ 32158 h 444834"/>
                <a:gd name="connsiteX46" fmla="*/ 82571 w 245590"/>
                <a:gd name="connsiteY46" fmla="*/ 32158 h 444834"/>
                <a:gd name="connsiteX47" fmla="*/ 82571 w 245590"/>
                <a:gd name="connsiteY47" fmla="*/ 30433 h 444834"/>
                <a:gd name="connsiteX48" fmla="*/ 88322 w 245590"/>
                <a:gd name="connsiteY48" fmla="*/ 4261 h 444834"/>
                <a:gd name="connsiteX49" fmla="*/ 48637 w 245590"/>
                <a:gd name="connsiteY49" fmla="*/ 523 h 444834"/>
                <a:gd name="connsiteX50" fmla="*/ 32964 w 245590"/>
                <a:gd name="connsiteY50" fmla="*/ 7137 h 444834"/>
                <a:gd name="connsiteX51" fmla="*/ 32964 w 245590"/>
                <a:gd name="connsiteY51" fmla="*/ 41218 h 444834"/>
                <a:gd name="connsiteX52" fmla="*/ 32964 w 245590"/>
                <a:gd name="connsiteY52" fmla="*/ 41218 h 444834"/>
                <a:gd name="connsiteX53" fmla="*/ 32964 w 245590"/>
                <a:gd name="connsiteY53" fmla="*/ 41218 h 444834"/>
                <a:gd name="connsiteX54" fmla="*/ 32964 w 245590"/>
                <a:gd name="connsiteY54" fmla="*/ 42799 h 444834"/>
                <a:gd name="connsiteX55" fmla="*/ 32964 w 245590"/>
                <a:gd name="connsiteY55" fmla="*/ 42799 h 444834"/>
                <a:gd name="connsiteX56" fmla="*/ 31095 w 245590"/>
                <a:gd name="connsiteY56" fmla="*/ 55022 h 444834"/>
                <a:gd name="connsiteX57" fmla="*/ 26925 w 245590"/>
                <a:gd name="connsiteY57" fmla="*/ 70265 h 444834"/>
                <a:gd name="connsiteX58" fmla="*/ 33395 w 245590"/>
                <a:gd name="connsiteY58" fmla="*/ 88096 h 444834"/>
                <a:gd name="connsiteX59" fmla="*/ 33395 w 245590"/>
                <a:gd name="connsiteY59" fmla="*/ 90396 h 444834"/>
                <a:gd name="connsiteX60" fmla="*/ 32102 w 245590"/>
                <a:gd name="connsiteY60" fmla="*/ 92985 h 444834"/>
                <a:gd name="connsiteX61" fmla="*/ 32102 w 245590"/>
                <a:gd name="connsiteY61" fmla="*/ 94710 h 444834"/>
                <a:gd name="connsiteX62" fmla="*/ 30232 w 245590"/>
                <a:gd name="connsiteY62" fmla="*/ 99312 h 444834"/>
                <a:gd name="connsiteX63" fmla="*/ 27788 w 245590"/>
                <a:gd name="connsiteY63" fmla="*/ 111822 h 444834"/>
                <a:gd name="connsiteX64" fmla="*/ 28794 w 245590"/>
                <a:gd name="connsiteY64" fmla="*/ 158988 h 444834"/>
                <a:gd name="connsiteX65" fmla="*/ 28794 w 245590"/>
                <a:gd name="connsiteY65" fmla="*/ 205004 h 444834"/>
                <a:gd name="connsiteX66" fmla="*/ 32245 w 245590"/>
                <a:gd name="connsiteY66" fmla="*/ 242535 h 444834"/>
                <a:gd name="connsiteX67" fmla="*/ 32245 w 245590"/>
                <a:gd name="connsiteY67" fmla="*/ 252601 h 444834"/>
                <a:gd name="connsiteX68" fmla="*/ 32245 w 245590"/>
                <a:gd name="connsiteY68" fmla="*/ 253751 h 444834"/>
                <a:gd name="connsiteX69" fmla="*/ 32245 w 245590"/>
                <a:gd name="connsiteY69" fmla="*/ 258065 h 444834"/>
                <a:gd name="connsiteX70" fmla="*/ 37709 w 245590"/>
                <a:gd name="connsiteY70" fmla="*/ 267412 h 444834"/>
                <a:gd name="connsiteX71" fmla="*/ 35840 w 245590"/>
                <a:gd name="connsiteY71" fmla="*/ 284236 h 444834"/>
                <a:gd name="connsiteX72" fmla="*/ 31526 w 245590"/>
                <a:gd name="connsiteY72" fmla="*/ 305231 h 444834"/>
                <a:gd name="connsiteX73" fmla="*/ 27068 w 245590"/>
                <a:gd name="connsiteY73" fmla="*/ 333990 h 444834"/>
                <a:gd name="connsiteX74" fmla="*/ 21748 w 245590"/>
                <a:gd name="connsiteY74" fmla="*/ 354697 h 444834"/>
                <a:gd name="connsiteX75" fmla="*/ 19592 w 245590"/>
                <a:gd name="connsiteY75" fmla="*/ 367927 h 444834"/>
                <a:gd name="connsiteX76" fmla="*/ 19592 w 245590"/>
                <a:gd name="connsiteY76" fmla="*/ 367927 h 444834"/>
                <a:gd name="connsiteX77" fmla="*/ 19592 w 245590"/>
                <a:gd name="connsiteY77" fmla="*/ 373391 h 444834"/>
                <a:gd name="connsiteX78" fmla="*/ 12834 w 245590"/>
                <a:gd name="connsiteY78" fmla="*/ 398556 h 444834"/>
                <a:gd name="connsiteX79" fmla="*/ 7226 w 245590"/>
                <a:gd name="connsiteY79" fmla="*/ 425877 h 444834"/>
                <a:gd name="connsiteX80" fmla="*/ 4351 w 245590"/>
                <a:gd name="connsiteY80" fmla="*/ 439107 h 444834"/>
                <a:gd name="connsiteX81" fmla="*/ -539 w 245590"/>
                <a:gd name="connsiteY81" fmla="*/ 444715 h 444834"/>
                <a:gd name="connsiteX82" fmla="*/ 245052 w 245590"/>
                <a:gd name="connsiteY82" fmla="*/ 444715 h 444834"/>
                <a:gd name="connsiteX83" fmla="*/ 239444 w 245590"/>
                <a:gd name="connsiteY83" fmla="*/ 440401 h 44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45590" h="444834">
                  <a:moveTo>
                    <a:pt x="239444" y="440401"/>
                  </a:moveTo>
                  <a:cubicBezTo>
                    <a:pt x="237331" y="438776"/>
                    <a:pt x="234771" y="437870"/>
                    <a:pt x="232111" y="437813"/>
                  </a:cubicBezTo>
                  <a:cubicBezTo>
                    <a:pt x="228516" y="437813"/>
                    <a:pt x="227941" y="439107"/>
                    <a:pt x="227222" y="438675"/>
                  </a:cubicBezTo>
                  <a:cubicBezTo>
                    <a:pt x="224562" y="436619"/>
                    <a:pt x="221657" y="434879"/>
                    <a:pt x="218595" y="433499"/>
                  </a:cubicBezTo>
                  <a:cubicBezTo>
                    <a:pt x="212124" y="411641"/>
                    <a:pt x="189837" y="360881"/>
                    <a:pt x="189837" y="360881"/>
                  </a:cubicBezTo>
                  <a:lnTo>
                    <a:pt x="183798" y="333128"/>
                  </a:lnTo>
                  <a:lnTo>
                    <a:pt x="180059" y="313571"/>
                  </a:lnTo>
                  <a:cubicBezTo>
                    <a:pt x="180548" y="308696"/>
                    <a:pt x="179901" y="303779"/>
                    <a:pt x="178190" y="299191"/>
                  </a:cubicBezTo>
                  <a:cubicBezTo>
                    <a:pt x="176609" y="289672"/>
                    <a:pt x="176609" y="279951"/>
                    <a:pt x="178190" y="270432"/>
                  </a:cubicBezTo>
                  <a:cubicBezTo>
                    <a:pt x="178190" y="258353"/>
                    <a:pt x="178190" y="260366"/>
                    <a:pt x="178190" y="251019"/>
                  </a:cubicBezTo>
                  <a:cubicBezTo>
                    <a:pt x="178190" y="241672"/>
                    <a:pt x="174595" y="207879"/>
                    <a:pt x="174451" y="197382"/>
                  </a:cubicBezTo>
                  <a:cubicBezTo>
                    <a:pt x="174307" y="186885"/>
                    <a:pt x="171432" y="184728"/>
                    <a:pt x="171432" y="171355"/>
                  </a:cubicBezTo>
                  <a:cubicBezTo>
                    <a:pt x="171432" y="157982"/>
                    <a:pt x="170138" y="112254"/>
                    <a:pt x="168269" y="100894"/>
                  </a:cubicBezTo>
                  <a:cubicBezTo>
                    <a:pt x="167176" y="94408"/>
                    <a:pt x="165134" y="88110"/>
                    <a:pt x="162230" y="82200"/>
                  </a:cubicBezTo>
                  <a:cubicBezTo>
                    <a:pt x="162072" y="79468"/>
                    <a:pt x="162072" y="76736"/>
                    <a:pt x="162230" y="74003"/>
                  </a:cubicBezTo>
                  <a:cubicBezTo>
                    <a:pt x="162230" y="72565"/>
                    <a:pt x="162230" y="70840"/>
                    <a:pt x="163236" y="68827"/>
                  </a:cubicBezTo>
                  <a:lnTo>
                    <a:pt x="163236" y="67245"/>
                  </a:lnTo>
                  <a:lnTo>
                    <a:pt x="163236" y="67245"/>
                  </a:lnTo>
                  <a:cubicBezTo>
                    <a:pt x="163236" y="60486"/>
                    <a:pt x="158779" y="61205"/>
                    <a:pt x="158203" y="55597"/>
                  </a:cubicBezTo>
                  <a:cubicBezTo>
                    <a:pt x="158016" y="49457"/>
                    <a:pt x="158635" y="43317"/>
                    <a:pt x="160073" y="37335"/>
                  </a:cubicBezTo>
                  <a:cubicBezTo>
                    <a:pt x="160073" y="36472"/>
                    <a:pt x="158779" y="32877"/>
                    <a:pt x="158779" y="32014"/>
                  </a:cubicBezTo>
                  <a:cubicBezTo>
                    <a:pt x="158779" y="16628"/>
                    <a:pt x="165537" y="23530"/>
                    <a:pt x="163523" y="4405"/>
                  </a:cubicBezTo>
                  <a:cubicBezTo>
                    <a:pt x="163523" y="-2210"/>
                    <a:pt x="153171" y="379"/>
                    <a:pt x="142819" y="379"/>
                  </a:cubicBezTo>
                  <a:lnTo>
                    <a:pt x="110035" y="379"/>
                  </a:lnTo>
                  <a:cubicBezTo>
                    <a:pt x="106440" y="379"/>
                    <a:pt x="104283" y="6274"/>
                    <a:pt x="106440" y="15621"/>
                  </a:cubicBezTo>
                  <a:cubicBezTo>
                    <a:pt x="108597" y="24968"/>
                    <a:pt x="110178" y="23386"/>
                    <a:pt x="107877" y="32014"/>
                  </a:cubicBezTo>
                  <a:lnTo>
                    <a:pt x="107015" y="36185"/>
                  </a:lnTo>
                  <a:cubicBezTo>
                    <a:pt x="106411" y="40959"/>
                    <a:pt x="106080" y="45761"/>
                    <a:pt x="106008" y="50564"/>
                  </a:cubicBezTo>
                  <a:cubicBezTo>
                    <a:pt x="106728" y="55741"/>
                    <a:pt x="108079" y="60817"/>
                    <a:pt x="110035" y="65663"/>
                  </a:cubicBezTo>
                  <a:cubicBezTo>
                    <a:pt x="111041" y="69546"/>
                    <a:pt x="107590" y="75585"/>
                    <a:pt x="106296" y="81337"/>
                  </a:cubicBezTo>
                  <a:cubicBezTo>
                    <a:pt x="104240" y="86341"/>
                    <a:pt x="105577" y="92108"/>
                    <a:pt x="109603" y="95717"/>
                  </a:cubicBezTo>
                  <a:cubicBezTo>
                    <a:pt x="110552" y="97658"/>
                    <a:pt x="111142" y="99743"/>
                    <a:pt x="111329" y="101900"/>
                  </a:cubicBezTo>
                  <a:cubicBezTo>
                    <a:pt x="111213" y="110586"/>
                    <a:pt x="110394" y="119242"/>
                    <a:pt x="108884" y="127784"/>
                  </a:cubicBezTo>
                  <a:cubicBezTo>
                    <a:pt x="108884" y="133105"/>
                    <a:pt x="112479" y="158988"/>
                    <a:pt x="112479" y="169054"/>
                  </a:cubicBezTo>
                  <a:cubicBezTo>
                    <a:pt x="112479" y="179120"/>
                    <a:pt x="112479" y="201696"/>
                    <a:pt x="110609" y="210468"/>
                  </a:cubicBezTo>
                  <a:cubicBezTo>
                    <a:pt x="108740" y="219239"/>
                    <a:pt x="105145" y="244548"/>
                    <a:pt x="105145" y="244548"/>
                  </a:cubicBezTo>
                  <a:lnTo>
                    <a:pt x="100401" y="237214"/>
                  </a:lnTo>
                  <a:cubicBezTo>
                    <a:pt x="100199" y="232613"/>
                    <a:pt x="99178" y="228083"/>
                    <a:pt x="97381" y="223841"/>
                  </a:cubicBezTo>
                  <a:lnTo>
                    <a:pt x="97381" y="223841"/>
                  </a:lnTo>
                  <a:cubicBezTo>
                    <a:pt x="94807" y="218621"/>
                    <a:pt x="93571" y="212841"/>
                    <a:pt x="93786" y="207017"/>
                  </a:cubicBezTo>
                  <a:cubicBezTo>
                    <a:pt x="93786" y="197670"/>
                    <a:pt x="91342" y="185735"/>
                    <a:pt x="89617" y="175669"/>
                  </a:cubicBezTo>
                  <a:cubicBezTo>
                    <a:pt x="87891" y="165603"/>
                    <a:pt x="83146" y="120450"/>
                    <a:pt x="80702" y="107940"/>
                  </a:cubicBezTo>
                  <a:cubicBezTo>
                    <a:pt x="78257" y="95429"/>
                    <a:pt x="84872" y="93560"/>
                    <a:pt x="84297" y="86658"/>
                  </a:cubicBezTo>
                  <a:cubicBezTo>
                    <a:pt x="83189" y="79094"/>
                    <a:pt x="81608" y="71602"/>
                    <a:pt x="79552" y="64225"/>
                  </a:cubicBezTo>
                  <a:cubicBezTo>
                    <a:pt x="79552" y="60918"/>
                    <a:pt x="83865" y="53009"/>
                    <a:pt x="84440" y="43231"/>
                  </a:cubicBezTo>
                  <a:cubicBezTo>
                    <a:pt x="85001" y="39434"/>
                    <a:pt x="84354" y="35552"/>
                    <a:pt x="82571" y="32158"/>
                  </a:cubicBezTo>
                  <a:lnTo>
                    <a:pt x="82571" y="32158"/>
                  </a:lnTo>
                  <a:cubicBezTo>
                    <a:pt x="82499" y="31583"/>
                    <a:pt x="82499" y="31008"/>
                    <a:pt x="82571" y="30433"/>
                  </a:cubicBezTo>
                  <a:cubicBezTo>
                    <a:pt x="86295" y="22207"/>
                    <a:pt x="88250" y="13292"/>
                    <a:pt x="88322" y="4261"/>
                  </a:cubicBezTo>
                  <a:cubicBezTo>
                    <a:pt x="88322" y="-1347"/>
                    <a:pt x="62153" y="666"/>
                    <a:pt x="48637" y="523"/>
                  </a:cubicBezTo>
                  <a:cubicBezTo>
                    <a:pt x="35121" y="379"/>
                    <a:pt x="35121" y="523"/>
                    <a:pt x="32964" y="7137"/>
                  </a:cubicBezTo>
                  <a:cubicBezTo>
                    <a:pt x="27356" y="25256"/>
                    <a:pt x="37996" y="24681"/>
                    <a:pt x="32964" y="41218"/>
                  </a:cubicBezTo>
                  <a:lnTo>
                    <a:pt x="32964" y="41218"/>
                  </a:lnTo>
                  <a:lnTo>
                    <a:pt x="32964" y="41218"/>
                  </a:lnTo>
                  <a:cubicBezTo>
                    <a:pt x="33036" y="41750"/>
                    <a:pt x="33036" y="42267"/>
                    <a:pt x="32964" y="42799"/>
                  </a:cubicBezTo>
                  <a:lnTo>
                    <a:pt x="32964" y="42799"/>
                  </a:lnTo>
                  <a:cubicBezTo>
                    <a:pt x="32030" y="46826"/>
                    <a:pt x="31411" y="50909"/>
                    <a:pt x="31095" y="55022"/>
                  </a:cubicBezTo>
                  <a:cubicBezTo>
                    <a:pt x="31095" y="60918"/>
                    <a:pt x="26925" y="62356"/>
                    <a:pt x="26925" y="70265"/>
                  </a:cubicBezTo>
                  <a:cubicBezTo>
                    <a:pt x="27514" y="76664"/>
                    <a:pt x="29743" y="82804"/>
                    <a:pt x="33395" y="88096"/>
                  </a:cubicBezTo>
                  <a:cubicBezTo>
                    <a:pt x="33539" y="88858"/>
                    <a:pt x="33539" y="89634"/>
                    <a:pt x="33395" y="90396"/>
                  </a:cubicBezTo>
                  <a:cubicBezTo>
                    <a:pt x="32633" y="91058"/>
                    <a:pt x="32174" y="91978"/>
                    <a:pt x="32102" y="92985"/>
                  </a:cubicBezTo>
                  <a:cubicBezTo>
                    <a:pt x="32015" y="93560"/>
                    <a:pt x="32015" y="94135"/>
                    <a:pt x="32102" y="94710"/>
                  </a:cubicBezTo>
                  <a:cubicBezTo>
                    <a:pt x="31397" y="96206"/>
                    <a:pt x="30764" y="97745"/>
                    <a:pt x="30232" y="99312"/>
                  </a:cubicBezTo>
                  <a:cubicBezTo>
                    <a:pt x="29082" y="103410"/>
                    <a:pt x="28262" y="107595"/>
                    <a:pt x="27788" y="111822"/>
                  </a:cubicBezTo>
                  <a:cubicBezTo>
                    <a:pt x="25919" y="121744"/>
                    <a:pt x="29944" y="149066"/>
                    <a:pt x="28794" y="158988"/>
                  </a:cubicBezTo>
                  <a:cubicBezTo>
                    <a:pt x="27644" y="168910"/>
                    <a:pt x="28794" y="189761"/>
                    <a:pt x="28794" y="205004"/>
                  </a:cubicBezTo>
                  <a:cubicBezTo>
                    <a:pt x="28751" y="217600"/>
                    <a:pt x="29901" y="230168"/>
                    <a:pt x="32245" y="242535"/>
                  </a:cubicBezTo>
                  <a:cubicBezTo>
                    <a:pt x="32834" y="245871"/>
                    <a:pt x="32834" y="249265"/>
                    <a:pt x="32245" y="252601"/>
                  </a:cubicBezTo>
                  <a:cubicBezTo>
                    <a:pt x="32188" y="252975"/>
                    <a:pt x="32188" y="253377"/>
                    <a:pt x="32245" y="253751"/>
                  </a:cubicBezTo>
                  <a:cubicBezTo>
                    <a:pt x="32130" y="255189"/>
                    <a:pt x="32130" y="256627"/>
                    <a:pt x="32245" y="258065"/>
                  </a:cubicBezTo>
                  <a:cubicBezTo>
                    <a:pt x="32245" y="262091"/>
                    <a:pt x="35840" y="264824"/>
                    <a:pt x="37709" y="267412"/>
                  </a:cubicBezTo>
                  <a:cubicBezTo>
                    <a:pt x="39578" y="270000"/>
                    <a:pt x="35840" y="276184"/>
                    <a:pt x="35840" y="284236"/>
                  </a:cubicBezTo>
                  <a:cubicBezTo>
                    <a:pt x="36027" y="291469"/>
                    <a:pt x="34546" y="298659"/>
                    <a:pt x="31526" y="305231"/>
                  </a:cubicBezTo>
                  <a:cubicBezTo>
                    <a:pt x="27788" y="314003"/>
                    <a:pt x="32676" y="316735"/>
                    <a:pt x="27068" y="333990"/>
                  </a:cubicBezTo>
                  <a:cubicBezTo>
                    <a:pt x="24624" y="341755"/>
                    <a:pt x="23043" y="348370"/>
                    <a:pt x="21748" y="354697"/>
                  </a:cubicBezTo>
                  <a:cubicBezTo>
                    <a:pt x="20225" y="358939"/>
                    <a:pt x="19491" y="363426"/>
                    <a:pt x="19592" y="367927"/>
                  </a:cubicBezTo>
                  <a:lnTo>
                    <a:pt x="19592" y="367927"/>
                  </a:lnTo>
                  <a:cubicBezTo>
                    <a:pt x="19592" y="369940"/>
                    <a:pt x="19592" y="371809"/>
                    <a:pt x="19592" y="373391"/>
                  </a:cubicBezTo>
                  <a:cubicBezTo>
                    <a:pt x="18513" y="382048"/>
                    <a:pt x="16241" y="390518"/>
                    <a:pt x="12834" y="398556"/>
                  </a:cubicBezTo>
                  <a:cubicBezTo>
                    <a:pt x="9095" y="410204"/>
                    <a:pt x="9671" y="419838"/>
                    <a:pt x="7226" y="425877"/>
                  </a:cubicBezTo>
                  <a:cubicBezTo>
                    <a:pt x="5572" y="430105"/>
                    <a:pt x="4609" y="434577"/>
                    <a:pt x="4351" y="439107"/>
                  </a:cubicBezTo>
                  <a:cubicBezTo>
                    <a:pt x="2423" y="440703"/>
                    <a:pt x="770" y="442587"/>
                    <a:pt x="-539" y="444715"/>
                  </a:cubicBezTo>
                  <a:lnTo>
                    <a:pt x="245052" y="444715"/>
                  </a:lnTo>
                  <a:cubicBezTo>
                    <a:pt x="243298" y="443119"/>
                    <a:pt x="241428" y="441681"/>
                    <a:pt x="239444" y="440401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C6375B0A-A808-0F4C-9EC3-6CE10ABBACEF}"/>
                </a:ext>
              </a:extLst>
            </p:cNvPr>
            <p:cNvSpPr/>
            <p:nvPr/>
          </p:nvSpPr>
          <p:spPr>
            <a:xfrm>
              <a:off x="12385571" y="2011026"/>
              <a:ext cx="225115" cy="426217"/>
            </a:xfrm>
            <a:custGeom>
              <a:avLst/>
              <a:gdLst>
                <a:gd name="connsiteX0" fmla="*/ 201945 w 225115"/>
                <a:gd name="connsiteY0" fmla="*/ 421927 h 426217"/>
                <a:gd name="connsiteX1" fmla="*/ 205252 w 225115"/>
                <a:gd name="connsiteY1" fmla="*/ 323138 h 426217"/>
                <a:gd name="connsiteX2" fmla="*/ 201945 w 225115"/>
                <a:gd name="connsiteY2" fmla="*/ 239735 h 426217"/>
                <a:gd name="connsiteX3" fmla="*/ 196769 w 225115"/>
                <a:gd name="connsiteY3" fmla="*/ 234558 h 426217"/>
                <a:gd name="connsiteX4" fmla="*/ 199788 w 225115"/>
                <a:gd name="connsiteY4" fmla="*/ 221760 h 426217"/>
                <a:gd name="connsiteX5" fmla="*/ 191448 w 225115"/>
                <a:gd name="connsiteY5" fmla="*/ 212270 h 426217"/>
                <a:gd name="connsiteX6" fmla="*/ 191448 w 225115"/>
                <a:gd name="connsiteY6" fmla="*/ 200334 h 426217"/>
                <a:gd name="connsiteX7" fmla="*/ 186272 w 225115"/>
                <a:gd name="connsiteY7" fmla="*/ 187824 h 426217"/>
                <a:gd name="connsiteX8" fmla="*/ 159096 w 225115"/>
                <a:gd name="connsiteY8" fmla="*/ 109166 h 426217"/>
                <a:gd name="connsiteX9" fmla="*/ 157371 w 225115"/>
                <a:gd name="connsiteY9" fmla="*/ 98382 h 426217"/>
                <a:gd name="connsiteX10" fmla="*/ 153920 w 225115"/>
                <a:gd name="connsiteY10" fmla="*/ 90617 h 426217"/>
                <a:gd name="connsiteX11" fmla="*/ 151332 w 225115"/>
                <a:gd name="connsiteY11" fmla="*/ 79688 h 426217"/>
                <a:gd name="connsiteX12" fmla="*/ 148744 w 225115"/>
                <a:gd name="connsiteY12" fmla="*/ 71060 h 426217"/>
                <a:gd name="connsiteX13" fmla="*/ 157227 w 225115"/>
                <a:gd name="connsiteY13" fmla="*/ 51935 h 426217"/>
                <a:gd name="connsiteX14" fmla="*/ 158233 w 225115"/>
                <a:gd name="connsiteY14" fmla="*/ 49203 h 426217"/>
                <a:gd name="connsiteX15" fmla="*/ 158233 w 225115"/>
                <a:gd name="connsiteY15" fmla="*/ 49203 h 426217"/>
                <a:gd name="connsiteX16" fmla="*/ 166861 w 225115"/>
                <a:gd name="connsiteY16" fmla="*/ 43019 h 426217"/>
                <a:gd name="connsiteX17" fmla="*/ 181240 w 225115"/>
                <a:gd name="connsiteY17" fmla="*/ 34535 h 426217"/>
                <a:gd name="connsiteX18" fmla="*/ 209998 w 225115"/>
                <a:gd name="connsiteY18" fmla="*/ 22888 h 426217"/>
                <a:gd name="connsiteX19" fmla="*/ 223370 w 225115"/>
                <a:gd name="connsiteY19" fmla="*/ -120 h 426217"/>
                <a:gd name="connsiteX20" fmla="*/ 114378 w 225115"/>
                <a:gd name="connsiteY20" fmla="*/ 1462 h 426217"/>
                <a:gd name="connsiteX21" fmla="*/ 114378 w 225115"/>
                <a:gd name="connsiteY21" fmla="*/ 455 h 426217"/>
                <a:gd name="connsiteX22" fmla="*/ 62471 w 225115"/>
                <a:gd name="connsiteY22" fmla="*/ 455 h 426217"/>
                <a:gd name="connsiteX23" fmla="*/ 50968 w 225115"/>
                <a:gd name="connsiteY23" fmla="*/ 7789 h 426217"/>
                <a:gd name="connsiteX24" fmla="*/ 62615 w 225115"/>
                <a:gd name="connsiteY24" fmla="*/ 25476 h 426217"/>
                <a:gd name="connsiteX25" fmla="*/ 65491 w 225115"/>
                <a:gd name="connsiteY25" fmla="*/ 38705 h 426217"/>
                <a:gd name="connsiteX26" fmla="*/ 64771 w 225115"/>
                <a:gd name="connsiteY26" fmla="*/ 43738 h 426217"/>
                <a:gd name="connsiteX27" fmla="*/ 66497 w 225115"/>
                <a:gd name="connsiteY27" fmla="*/ 42444 h 426217"/>
                <a:gd name="connsiteX28" fmla="*/ 64915 w 225115"/>
                <a:gd name="connsiteY28" fmla="*/ 44457 h 426217"/>
                <a:gd name="connsiteX29" fmla="*/ 64915 w 225115"/>
                <a:gd name="connsiteY29" fmla="*/ 47621 h 426217"/>
                <a:gd name="connsiteX30" fmla="*/ 64052 w 225115"/>
                <a:gd name="connsiteY30" fmla="*/ 54523 h 426217"/>
                <a:gd name="connsiteX31" fmla="*/ 61033 w 225115"/>
                <a:gd name="connsiteY31" fmla="*/ 63582 h 426217"/>
                <a:gd name="connsiteX32" fmla="*/ 56719 w 225115"/>
                <a:gd name="connsiteY32" fmla="*/ 70485 h 426217"/>
                <a:gd name="connsiteX33" fmla="*/ 56719 w 225115"/>
                <a:gd name="connsiteY33" fmla="*/ 77387 h 426217"/>
                <a:gd name="connsiteX34" fmla="*/ 35151 w 225115"/>
                <a:gd name="connsiteY34" fmla="*/ 155326 h 426217"/>
                <a:gd name="connsiteX35" fmla="*/ 32562 w 225115"/>
                <a:gd name="connsiteY35" fmla="*/ 217446 h 426217"/>
                <a:gd name="connsiteX36" fmla="*/ 33425 w 225115"/>
                <a:gd name="connsiteY36" fmla="*/ 227512 h 426217"/>
                <a:gd name="connsiteX37" fmla="*/ 35151 w 225115"/>
                <a:gd name="connsiteY37" fmla="*/ 233552 h 426217"/>
                <a:gd name="connsiteX38" fmla="*/ 33857 w 225115"/>
                <a:gd name="connsiteY38" fmla="*/ 240454 h 426217"/>
                <a:gd name="connsiteX39" fmla="*/ 36013 w 225115"/>
                <a:gd name="connsiteY39" fmla="*/ 247788 h 426217"/>
                <a:gd name="connsiteX40" fmla="*/ 36013 w 225115"/>
                <a:gd name="connsiteY40" fmla="*/ 253827 h 426217"/>
                <a:gd name="connsiteX41" fmla="*/ 34720 w 225115"/>
                <a:gd name="connsiteY41" fmla="*/ 262024 h 426217"/>
                <a:gd name="connsiteX42" fmla="*/ 39896 w 225115"/>
                <a:gd name="connsiteY42" fmla="*/ 268926 h 426217"/>
                <a:gd name="connsiteX43" fmla="*/ 24654 w 225115"/>
                <a:gd name="connsiteY43" fmla="*/ 340825 h 426217"/>
                <a:gd name="connsiteX44" fmla="*/ 1792 w 225115"/>
                <a:gd name="connsiteY44" fmla="*/ 401796 h 426217"/>
                <a:gd name="connsiteX45" fmla="*/ -221 w 225115"/>
                <a:gd name="connsiteY45" fmla="*/ 426098 h 426217"/>
                <a:gd name="connsiteX46" fmla="*/ 203527 w 225115"/>
                <a:gd name="connsiteY46" fmla="*/ 426098 h 426217"/>
                <a:gd name="connsiteX47" fmla="*/ 201945 w 225115"/>
                <a:gd name="connsiteY47" fmla="*/ 421927 h 426217"/>
                <a:gd name="connsiteX48" fmla="*/ 134365 w 225115"/>
                <a:gd name="connsiteY48" fmla="*/ 247069 h 426217"/>
                <a:gd name="connsiteX49" fmla="*/ 130051 w 225115"/>
                <a:gd name="connsiteY49" fmla="*/ 263462 h 426217"/>
                <a:gd name="connsiteX50" fmla="*/ 131777 w 225115"/>
                <a:gd name="connsiteY50" fmla="*/ 300274 h 426217"/>
                <a:gd name="connsiteX51" fmla="*/ 117398 w 225115"/>
                <a:gd name="connsiteY51" fmla="*/ 366565 h 426217"/>
                <a:gd name="connsiteX52" fmla="*/ 110496 w 225115"/>
                <a:gd name="connsiteY52" fmla="*/ 380945 h 426217"/>
                <a:gd name="connsiteX53" fmla="*/ 104026 w 225115"/>
                <a:gd name="connsiteY53" fmla="*/ 327740 h 426217"/>
                <a:gd name="connsiteX54" fmla="*/ 103163 w 225115"/>
                <a:gd name="connsiteY54" fmla="*/ 272809 h 426217"/>
                <a:gd name="connsiteX55" fmla="*/ 104457 w 225115"/>
                <a:gd name="connsiteY55" fmla="*/ 259867 h 426217"/>
                <a:gd name="connsiteX56" fmla="*/ 101006 w 225115"/>
                <a:gd name="connsiteY56" fmla="*/ 252533 h 426217"/>
                <a:gd name="connsiteX57" fmla="*/ 97986 w 225115"/>
                <a:gd name="connsiteY57" fmla="*/ 240886 h 426217"/>
                <a:gd name="connsiteX58" fmla="*/ 93529 w 225115"/>
                <a:gd name="connsiteY58" fmla="*/ 230532 h 426217"/>
                <a:gd name="connsiteX59" fmla="*/ 93529 w 225115"/>
                <a:gd name="connsiteY59" fmla="*/ 218741 h 426217"/>
                <a:gd name="connsiteX60" fmla="*/ 90940 w 225115"/>
                <a:gd name="connsiteY60" fmla="*/ 211407 h 426217"/>
                <a:gd name="connsiteX61" fmla="*/ 96548 w 225115"/>
                <a:gd name="connsiteY61" fmla="*/ 172581 h 426217"/>
                <a:gd name="connsiteX62" fmla="*/ 93098 w 225115"/>
                <a:gd name="connsiteY62" fmla="*/ 100682 h 426217"/>
                <a:gd name="connsiteX63" fmla="*/ 97411 w 225115"/>
                <a:gd name="connsiteY63" fmla="*/ 93349 h 426217"/>
                <a:gd name="connsiteX64" fmla="*/ 97411 w 225115"/>
                <a:gd name="connsiteY64" fmla="*/ 84721 h 426217"/>
                <a:gd name="connsiteX65" fmla="*/ 101438 w 225115"/>
                <a:gd name="connsiteY65" fmla="*/ 73792 h 426217"/>
                <a:gd name="connsiteX66" fmla="*/ 103163 w 225115"/>
                <a:gd name="connsiteY66" fmla="*/ 65596 h 426217"/>
                <a:gd name="connsiteX67" fmla="*/ 105607 w 225115"/>
                <a:gd name="connsiteY67" fmla="*/ 51216 h 426217"/>
                <a:gd name="connsiteX68" fmla="*/ 105607 w 225115"/>
                <a:gd name="connsiteY68" fmla="*/ 72210 h 426217"/>
                <a:gd name="connsiteX69" fmla="*/ 108627 w 225115"/>
                <a:gd name="connsiteY69" fmla="*/ 86590 h 426217"/>
                <a:gd name="connsiteX70" fmla="*/ 105607 w 225115"/>
                <a:gd name="connsiteY70" fmla="*/ 94499 h 426217"/>
                <a:gd name="connsiteX71" fmla="*/ 109921 w 225115"/>
                <a:gd name="connsiteY71" fmla="*/ 102264 h 426217"/>
                <a:gd name="connsiteX72" fmla="*/ 112078 w 225115"/>
                <a:gd name="connsiteY72" fmla="*/ 111755 h 426217"/>
                <a:gd name="connsiteX73" fmla="*/ 114666 w 225115"/>
                <a:gd name="connsiteY73" fmla="*/ 125128 h 426217"/>
                <a:gd name="connsiteX74" fmla="*/ 114666 w 225115"/>
                <a:gd name="connsiteY74" fmla="*/ 158921 h 426217"/>
                <a:gd name="connsiteX75" fmla="*/ 131633 w 225115"/>
                <a:gd name="connsiteY75" fmla="*/ 214139 h 426217"/>
                <a:gd name="connsiteX76" fmla="*/ 137241 w 225115"/>
                <a:gd name="connsiteY76" fmla="*/ 223630 h 426217"/>
                <a:gd name="connsiteX77" fmla="*/ 137241 w 225115"/>
                <a:gd name="connsiteY77" fmla="*/ 234558 h 426217"/>
                <a:gd name="connsiteX78" fmla="*/ 134365 w 225115"/>
                <a:gd name="connsiteY78" fmla="*/ 247069 h 4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25115" h="426217">
                  <a:moveTo>
                    <a:pt x="201945" y="421927"/>
                  </a:moveTo>
                  <a:cubicBezTo>
                    <a:pt x="204533" y="413731"/>
                    <a:pt x="200507" y="353336"/>
                    <a:pt x="205252" y="323138"/>
                  </a:cubicBezTo>
                  <a:cubicBezTo>
                    <a:pt x="207352" y="295299"/>
                    <a:pt x="206245" y="267316"/>
                    <a:pt x="201945" y="239735"/>
                  </a:cubicBezTo>
                  <a:cubicBezTo>
                    <a:pt x="200867" y="237463"/>
                    <a:pt x="199041" y="235637"/>
                    <a:pt x="196769" y="234558"/>
                  </a:cubicBezTo>
                  <a:cubicBezTo>
                    <a:pt x="193605" y="232977"/>
                    <a:pt x="199069" y="228807"/>
                    <a:pt x="199788" y="221760"/>
                  </a:cubicBezTo>
                  <a:lnTo>
                    <a:pt x="191448" y="212270"/>
                  </a:lnTo>
                  <a:cubicBezTo>
                    <a:pt x="191074" y="208301"/>
                    <a:pt x="191074" y="204303"/>
                    <a:pt x="191448" y="200334"/>
                  </a:cubicBezTo>
                  <a:cubicBezTo>
                    <a:pt x="192312" y="193864"/>
                    <a:pt x="189723" y="194295"/>
                    <a:pt x="186272" y="187824"/>
                  </a:cubicBezTo>
                  <a:cubicBezTo>
                    <a:pt x="182821" y="181353"/>
                    <a:pt x="159096" y="109166"/>
                    <a:pt x="159096" y="109166"/>
                  </a:cubicBezTo>
                  <a:cubicBezTo>
                    <a:pt x="158909" y="105514"/>
                    <a:pt x="158334" y="101905"/>
                    <a:pt x="157371" y="98382"/>
                  </a:cubicBezTo>
                  <a:cubicBezTo>
                    <a:pt x="156077" y="94931"/>
                    <a:pt x="153920" y="94499"/>
                    <a:pt x="153920" y="90617"/>
                  </a:cubicBezTo>
                  <a:cubicBezTo>
                    <a:pt x="153489" y="86892"/>
                    <a:pt x="152611" y="83211"/>
                    <a:pt x="151332" y="79688"/>
                  </a:cubicBezTo>
                  <a:cubicBezTo>
                    <a:pt x="151160" y="76654"/>
                    <a:pt x="150282" y="73692"/>
                    <a:pt x="148744" y="71060"/>
                  </a:cubicBezTo>
                  <a:cubicBezTo>
                    <a:pt x="146156" y="66315"/>
                    <a:pt x="155070" y="55961"/>
                    <a:pt x="157227" y="51935"/>
                  </a:cubicBezTo>
                  <a:cubicBezTo>
                    <a:pt x="157227" y="50928"/>
                    <a:pt x="157227" y="50065"/>
                    <a:pt x="158233" y="49203"/>
                  </a:cubicBezTo>
                  <a:lnTo>
                    <a:pt x="158233" y="49203"/>
                  </a:lnTo>
                  <a:cubicBezTo>
                    <a:pt x="160534" y="47477"/>
                    <a:pt x="163841" y="45033"/>
                    <a:pt x="166861" y="43019"/>
                  </a:cubicBezTo>
                  <a:cubicBezTo>
                    <a:pt x="169880" y="41006"/>
                    <a:pt x="174481" y="38562"/>
                    <a:pt x="181240" y="34535"/>
                  </a:cubicBezTo>
                  <a:cubicBezTo>
                    <a:pt x="189982" y="28827"/>
                    <a:pt x="199745" y="24872"/>
                    <a:pt x="209998" y="22888"/>
                  </a:cubicBezTo>
                  <a:cubicBezTo>
                    <a:pt x="217187" y="22888"/>
                    <a:pt x="228259" y="8508"/>
                    <a:pt x="223370" y="-120"/>
                  </a:cubicBezTo>
                  <a:lnTo>
                    <a:pt x="114378" y="1462"/>
                  </a:lnTo>
                  <a:lnTo>
                    <a:pt x="114378" y="455"/>
                  </a:lnTo>
                  <a:lnTo>
                    <a:pt x="62471" y="455"/>
                  </a:lnTo>
                  <a:cubicBezTo>
                    <a:pt x="53412" y="455"/>
                    <a:pt x="50968" y="455"/>
                    <a:pt x="50968" y="7789"/>
                  </a:cubicBezTo>
                  <a:cubicBezTo>
                    <a:pt x="50968" y="15123"/>
                    <a:pt x="62615" y="25476"/>
                    <a:pt x="62615" y="25476"/>
                  </a:cubicBezTo>
                  <a:cubicBezTo>
                    <a:pt x="63765" y="33529"/>
                    <a:pt x="66065" y="33529"/>
                    <a:pt x="65491" y="38705"/>
                  </a:cubicBezTo>
                  <a:cubicBezTo>
                    <a:pt x="65433" y="40402"/>
                    <a:pt x="65189" y="42085"/>
                    <a:pt x="64771" y="43738"/>
                  </a:cubicBezTo>
                  <a:lnTo>
                    <a:pt x="66497" y="42444"/>
                  </a:lnTo>
                  <a:cubicBezTo>
                    <a:pt x="65892" y="43048"/>
                    <a:pt x="65361" y="43724"/>
                    <a:pt x="64915" y="44457"/>
                  </a:cubicBezTo>
                  <a:cubicBezTo>
                    <a:pt x="64915" y="46039"/>
                    <a:pt x="64915" y="47189"/>
                    <a:pt x="64915" y="47621"/>
                  </a:cubicBezTo>
                  <a:cubicBezTo>
                    <a:pt x="64915" y="48052"/>
                    <a:pt x="64052" y="54523"/>
                    <a:pt x="64052" y="54523"/>
                  </a:cubicBezTo>
                  <a:cubicBezTo>
                    <a:pt x="62672" y="57399"/>
                    <a:pt x="61665" y="60448"/>
                    <a:pt x="61033" y="63582"/>
                  </a:cubicBezTo>
                  <a:cubicBezTo>
                    <a:pt x="60170" y="68328"/>
                    <a:pt x="59308" y="68759"/>
                    <a:pt x="56719" y="70485"/>
                  </a:cubicBezTo>
                  <a:cubicBezTo>
                    <a:pt x="54131" y="72210"/>
                    <a:pt x="56719" y="77387"/>
                    <a:pt x="56719" y="77387"/>
                  </a:cubicBezTo>
                  <a:cubicBezTo>
                    <a:pt x="48164" y="102969"/>
                    <a:pt x="40974" y="128982"/>
                    <a:pt x="35151" y="155326"/>
                  </a:cubicBezTo>
                  <a:cubicBezTo>
                    <a:pt x="30837" y="175745"/>
                    <a:pt x="29974" y="196739"/>
                    <a:pt x="32562" y="217446"/>
                  </a:cubicBezTo>
                  <a:cubicBezTo>
                    <a:pt x="33397" y="220739"/>
                    <a:pt x="33684" y="224133"/>
                    <a:pt x="33425" y="227512"/>
                  </a:cubicBezTo>
                  <a:cubicBezTo>
                    <a:pt x="33886" y="229554"/>
                    <a:pt x="34461" y="231567"/>
                    <a:pt x="35151" y="233552"/>
                  </a:cubicBezTo>
                  <a:cubicBezTo>
                    <a:pt x="36445" y="237434"/>
                    <a:pt x="36013" y="237866"/>
                    <a:pt x="33857" y="240454"/>
                  </a:cubicBezTo>
                  <a:cubicBezTo>
                    <a:pt x="31700" y="243042"/>
                    <a:pt x="33857" y="244337"/>
                    <a:pt x="36013" y="247788"/>
                  </a:cubicBezTo>
                  <a:cubicBezTo>
                    <a:pt x="38170" y="251239"/>
                    <a:pt x="36876" y="250376"/>
                    <a:pt x="36013" y="253827"/>
                  </a:cubicBezTo>
                  <a:cubicBezTo>
                    <a:pt x="35165" y="256473"/>
                    <a:pt x="34720" y="259234"/>
                    <a:pt x="34720" y="262024"/>
                  </a:cubicBezTo>
                  <a:cubicBezTo>
                    <a:pt x="34720" y="265475"/>
                    <a:pt x="39033" y="263749"/>
                    <a:pt x="39896" y="268926"/>
                  </a:cubicBezTo>
                  <a:cubicBezTo>
                    <a:pt x="36287" y="293185"/>
                    <a:pt x="31197" y="317199"/>
                    <a:pt x="24654" y="340825"/>
                  </a:cubicBezTo>
                  <a:cubicBezTo>
                    <a:pt x="18184" y="361561"/>
                    <a:pt x="10563" y="381923"/>
                    <a:pt x="1792" y="401796"/>
                  </a:cubicBezTo>
                  <a:cubicBezTo>
                    <a:pt x="-322" y="409705"/>
                    <a:pt x="-1012" y="417944"/>
                    <a:pt x="-221" y="426098"/>
                  </a:cubicBezTo>
                  <a:lnTo>
                    <a:pt x="203527" y="426098"/>
                  </a:lnTo>
                  <a:cubicBezTo>
                    <a:pt x="203383" y="424588"/>
                    <a:pt x="202837" y="423150"/>
                    <a:pt x="201945" y="421927"/>
                  </a:cubicBezTo>
                  <a:close/>
                  <a:moveTo>
                    <a:pt x="134365" y="247069"/>
                  </a:moveTo>
                  <a:cubicBezTo>
                    <a:pt x="131777" y="248794"/>
                    <a:pt x="130914" y="257422"/>
                    <a:pt x="130051" y="263462"/>
                  </a:cubicBezTo>
                  <a:cubicBezTo>
                    <a:pt x="129189" y="269501"/>
                    <a:pt x="136953" y="288195"/>
                    <a:pt x="131777" y="300274"/>
                  </a:cubicBezTo>
                  <a:cubicBezTo>
                    <a:pt x="126601" y="312353"/>
                    <a:pt x="118404" y="361820"/>
                    <a:pt x="117398" y="366565"/>
                  </a:cubicBezTo>
                  <a:cubicBezTo>
                    <a:pt x="116391" y="371310"/>
                    <a:pt x="113084" y="380945"/>
                    <a:pt x="110496" y="380945"/>
                  </a:cubicBezTo>
                  <a:cubicBezTo>
                    <a:pt x="106528" y="363473"/>
                    <a:pt x="104357" y="345643"/>
                    <a:pt x="104026" y="327740"/>
                  </a:cubicBezTo>
                  <a:cubicBezTo>
                    <a:pt x="104026" y="318680"/>
                    <a:pt x="103163" y="272809"/>
                    <a:pt x="103163" y="272809"/>
                  </a:cubicBezTo>
                  <a:cubicBezTo>
                    <a:pt x="103163" y="272809"/>
                    <a:pt x="101006" y="263749"/>
                    <a:pt x="104457" y="259867"/>
                  </a:cubicBezTo>
                  <a:cubicBezTo>
                    <a:pt x="107907" y="255984"/>
                    <a:pt x="101006" y="252533"/>
                    <a:pt x="101006" y="252533"/>
                  </a:cubicBezTo>
                  <a:cubicBezTo>
                    <a:pt x="98964" y="248996"/>
                    <a:pt x="97915" y="244969"/>
                    <a:pt x="97986" y="240886"/>
                  </a:cubicBezTo>
                  <a:cubicBezTo>
                    <a:pt x="97986" y="235277"/>
                    <a:pt x="97986" y="236140"/>
                    <a:pt x="93529" y="230532"/>
                  </a:cubicBezTo>
                  <a:cubicBezTo>
                    <a:pt x="89071" y="224924"/>
                    <a:pt x="92235" y="223486"/>
                    <a:pt x="93529" y="218741"/>
                  </a:cubicBezTo>
                  <a:cubicBezTo>
                    <a:pt x="94823" y="213995"/>
                    <a:pt x="93529" y="215721"/>
                    <a:pt x="90940" y="211407"/>
                  </a:cubicBezTo>
                  <a:cubicBezTo>
                    <a:pt x="91142" y="198278"/>
                    <a:pt x="93026" y="185236"/>
                    <a:pt x="96548" y="172581"/>
                  </a:cubicBezTo>
                  <a:cubicBezTo>
                    <a:pt x="97483" y="148567"/>
                    <a:pt x="96332" y="124510"/>
                    <a:pt x="93098" y="100682"/>
                  </a:cubicBezTo>
                  <a:lnTo>
                    <a:pt x="97411" y="93349"/>
                  </a:lnTo>
                  <a:lnTo>
                    <a:pt x="97411" y="84721"/>
                  </a:lnTo>
                  <a:lnTo>
                    <a:pt x="101438" y="73792"/>
                  </a:lnTo>
                  <a:cubicBezTo>
                    <a:pt x="102659" y="71232"/>
                    <a:pt x="103263" y="68429"/>
                    <a:pt x="103163" y="65596"/>
                  </a:cubicBezTo>
                  <a:cubicBezTo>
                    <a:pt x="103163" y="65596"/>
                    <a:pt x="104744" y="56680"/>
                    <a:pt x="105607" y="51216"/>
                  </a:cubicBezTo>
                  <a:lnTo>
                    <a:pt x="105607" y="72210"/>
                  </a:lnTo>
                  <a:cubicBezTo>
                    <a:pt x="107620" y="74943"/>
                    <a:pt x="107045" y="79400"/>
                    <a:pt x="108627" y="86590"/>
                  </a:cubicBezTo>
                  <a:cubicBezTo>
                    <a:pt x="110208" y="93780"/>
                    <a:pt x="105607" y="94499"/>
                    <a:pt x="105607" y="94499"/>
                  </a:cubicBezTo>
                  <a:cubicBezTo>
                    <a:pt x="106441" y="97375"/>
                    <a:pt x="107922" y="100035"/>
                    <a:pt x="109921" y="102264"/>
                  </a:cubicBezTo>
                  <a:cubicBezTo>
                    <a:pt x="112940" y="105284"/>
                    <a:pt x="112509" y="106147"/>
                    <a:pt x="112078" y="111755"/>
                  </a:cubicBezTo>
                  <a:cubicBezTo>
                    <a:pt x="112006" y="116342"/>
                    <a:pt x="112883" y="120900"/>
                    <a:pt x="114666" y="125128"/>
                  </a:cubicBezTo>
                  <a:cubicBezTo>
                    <a:pt x="115529" y="127717"/>
                    <a:pt x="113371" y="139508"/>
                    <a:pt x="114666" y="158921"/>
                  </a:cubicBezTo>
                  <a:cubicBezTo>
                    <a:pt x="117959" y="177974"/>
                    <a:pt x="123667" y="196524"/>
                    <a:pt x="131633" y="214139"/>
                  </a:cubicBezTo>
                  <a:cubicBezTo>
                    <a:pt x="133790" y="220179"/>
                    <a:pt x="136378" y="220179"/>
                    <a:pt x="137241" y="223630"/>
                  </a:cubicBezTo>
                  <a:cubicBezTo>
                    <a:pt x="138103" y="227081"/>
                    <a:pt x="137241" y="228375"/>
                    <a:pt x="137241" y="234558"/>
                  </a:cubicBezTo>
                  <a:cubicBezTo>
                    <a:pt x="137241" y="240742"/>
                    <a:pt x="136234" y="245343"/>
                    <a:pt x="134365" y="247069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10C799EF-7FB0-7B43-BE54-8B7D17BDDFCE}"/>
                </a:ext>
              </a:extLst>
            </p:cNvPr>
            <p:cNvSpPr/>
            <p:nvPr/>
          </p:nvSpPr>
          <p:spPr>
            <a:xfrm>
              <a:off x="12647007" y="2014680"/>
              <a:ext cx="295113" cy="410915"/>
            </a:xfrm>
            <a:custGeom>
              <a:avLst/>
              <a:gdLst>
                <a:gd name="connsiteX0" fmla="*/ 289915 w 295113"/>
                <a:gd name="connsiteY0" fmla="*/ 408207 h 410915"/>
                <a:gd name="connsiteX1" fmla="*/ 289210 w 295113"/>
                <a:gd name="connsiteY1" fmla="*/ 398271 h 410915"/>
                <a:gd name="connsiteX2" fmla="*/ 289915 w 295113"/>
                <a:gd name="connsiteY2" fmla="*/ 397566 h 410915"/>
                <a:gd name="connsiteX3" fmla="*/ 285889 w 295113"/>
                <a:gd name="connsiteY3" fmla="*/ 386781 h 410915"/>
                <a:gd name="connsiteX4" fmla="*/ 285889 w 295113"/>
                <a:gd name="connsiteY4" fmla="*/ 374846 h 410915"/>
                <a:gd name="connsiteX5" fmla="*/ 283444 w 295113"/>
                <a:gd name="connsiteY5" fmla="*/ 357447 h 410915"/>
                <a:gd name="connsiteX6" fmla="*/ 282582 w 295113"/>
                <a:gd name="connsiteY6" fmla="*/ 324804 h 410915"/>
                <a:gd name="connsiteX7" fmla="*/ 284163 w 295113"/>
                <a:gd name="connsiteY7" fmla="*/ 312150 h 410915"/>
                <a:gd name="connsiteX8" fmla="*/ 280856 w 295113"/>
                <a:gd name="connsiteY8" fmla="*/ 302516 h 410915"/>
                <a:gd name="connsiteX9" fmla="*/ 283732 w 295113"/>
                <a:gd name="connsiteY9" fmla="*/ 289430 h 410915"/>
                <a:gd name="connsiteX10" fmla="*/ 286320 w 295113"/>
                <a:gd name="connsiteY10" fmla="*/ 280227 h 410915"/>
                <a:gd name="connsiteX11" fmla="*/ 287471 w 295113"/>
                <a:gd name="connsiteY11" fmla="*/ 264984 h 410915"/>
                <a:gd name="connsiteX12" fmla="*/ 292072 w 295113"/>
                <a:gd name="connsiteY12" fmla="*/ 253049 h 410915"/>
                <a:gd name="connsiteX13" fmla="*/ 293366 w 295113"/>
                <a:gd name="connsiteY13" fmla="*/ 238670 h 410915"/>
                <a:gd name="connsiteX14" fmla="*/ 294516 w 295113"/>
                <a:gd name="connsiteY14" fmla="*/ 218825 h 410915"/>
                <a:gd name="connsiteX15" fmla="*/ 292935 w 295113"/>
                <a:gd name="connsiteY15" fmla="*/ 175686 h 410915"/>
                <a:gd name="connsiteX16" fmla="*/ 283444 w 295113"/>
                <a:gd name="connsiteY16" fmla="*/ 83511 h 410915"/>
                <a:gd name="connsiteX17" fmla="*/ 282582 w 295113"/>
                <a:gd name="connsiteY17" fmla="*/ 62085 h 410915"/>
                <a:gd name="connsiteX18" fmla="*/ 279706 w 295113"/>
                <a:gd name="connsiteY18" fmla="*/ 51444 h 410915"/>
                <a:gd name="connsiteX19" fmla="*/ 278699 w 295113"/>
                <a:gd name="connsiteY19" fmla="*/ 42097 h 410915"/>
                <a:gd name="connsiteX20" fmla="*/ 275968 w 295113"/>
                <a:gd name="connsiteY20" fmla="*/ 38071 h 410915"/>
                <a:gd name="connsiteX21" fmla="*/ 278556 w 295113"/>
                <a:gd name="connsiteY21" fmla="*/ 22685 h 410915"/>
                <a:gd name="connsiteX22" fmla="*/ 282151 w 295113"/>
                <a:gd name="connsiteY22" fmla="*/ 15063 h 410915"/>
                <a:gd name="connsiteX23" fmla="*/ 284883 w 295113"/>
                <a:gd name="connsiteY23" fmla="*/ 1834 h 410915"/>
                <a:gd name="connsiteX24" fmla="*/ 226217 w 295113"/>
                <a:gd name="connsiteY24" fmla="*/ 1834 h 410915"/>
                <a:gd name="connsiteX25" fmla="*/ 226217 w 295113"/>
                <a:gd name="connsiteY25" fmla="*/ 6867 h 410915"/>
                <a:gd name="connsiteX26" fmla="*/ 229237 w 295113"/>
                <a:gd name="connsiteY26" fmla="*/ 16645 h 410915"/>
                <a:gd name="connsiteX27" fmla="*/ 234125 w 295113"/>
                <a:gd name="connsiteY27" fmla="*/ 31744 h 410915"/>
                <a:gd name="connsiteX28" fmla="*/ 234125 w 295113"/>
                <a:gd name="connsiteY28" fmla="*/ 39365 h 410915"/>
                <a:gd name="connsiteX29" fmla="*/ 234125 w 295113"/>
                <a:gd name="connsiteY29" fmla="*/ 39365 h 410915"/>
                <a:gd name="connsiteX30" fmla="*/ 229812 w 295113"/>
                <a:gd name="connsiteY30" fmla="*/ 46555 h 410915"/>
                <a:gd name="connsiteX31" fmla="*/ 231105 w 295113"/>
                <a:gd name="connsiteY31" fmla="*/ 57484 h 410915"/>
                <a:gd name="connsiteX32" fmla="*/ 233981 w 295113"/>
                <a:gd name="connsiteY32" fmla="*/ 77184 h 410915"/>
                <a:gd name="connsiteX33" fmla="*/ 230674 w 295113"/>
                <a:gd name="connsiteY33" fmla="*/ 99185 h 410915"/>
                <a:gd name="connsiteX34" fmla="*/ 238152 w 295113"/>
                <a:gd name="connsiteY34" fmla="*/ 123487 h 410915"/>
                <a:gd name="connsiteX35" fmla="*/ 237289 w 295113"/>
                <a:gd name="connsiteY35" fmla="*/ 188628 h 410915"/>
                <a:gd name="connsiteX36" fmla="*/ 235994 w 295113"/>
                <a:gd name="connsiteY36" fmla="*/ 222133 h 410915"/>
                <a:gd name="connsiteX37" fmla="*/ 234413 w 295113"/>
                <a:gd name="connsiteY37" fmla="*/ 233637 h 410915"/>
                <a:gd name="connsiteX38" fmla="*/ 230243 w 295113"/>
                <a:gd name="connsiteY38" fmla="*/ 243559 h 410915"/>
                <a:gd name="connsiteX39" fmla="*/ 225354 w 295113"/>
                <a:gd name="connsiteY39" fmla="*/ 253912 h 410915"/>
                <a:gd name="connsiteX40" fmla="*/ 223629 w 295113"/>
                <a:gd name="connsiteY40" fmla="*/ 262971 h 410915"/>
                <a:gd name="connsiteX41" fmla="*/ 218021 w 295113"/>
                <a:gd name="connsiteY41" fmla="*/ 288999 h 410915"/>
                <a:gd name="connsiteX42" fmla="*/ 218884 w 295113"/>
                <a:gd name="connsiteY42" fmla="*/ 305104 h 410915"/>
                <a:gd name="connsiteX43" fmla="*/ 214282 w 295113"/>
                <a:gd name="connsiteY43" fmla="*/ 314595 h 410915"/>
                <a:gd name="connsiteX44" fmla="*/ 216008 w 295113"/>
                <a:gd name="connsiteY44" fmla="*/ 322791 h 410915"/>
                <a:gd name="connsiteX45" fmla="*/ 201629 w 295113"/>
                <a:gd name="connsiteY45" fmla="*/ 388507 h 410915"/>
                <a:gd name="connsiteX46" fmla="*/ 186387 w 295113"/>
                <a:gd name="connsiteY46" fmla="*/ 369526 h 410915"/>
                <a:gd name="connsiteX47" fmla="*/ 174022 w 295113"/>
                <a:gd name="connsiteY47" fmla="*/ 350401 h 410915"/>
                <a:gd name="connsiteX48" fmla="*/ 163669 w 295113"/>
                <a:gd name="connsiteY48" fmla="*/ 333145 h 410915"/>
                <a:gd name="connsiteX49" fmla="*/ 153748 w 295113"/>
                <a:gd name="connsiteY49" fmla="*/ 309993 h 410915"/>
                <a:gd name="connsiteX50" fmla="*/ 145552 w 295113"/>
                <a:gd name="connsiteY50" fmla="*/ 290149 h 410915"/>
                <a:gd name="connsiteX51" fmla="*/ 129879 w 295113"/>
                <a:gd name="connsiteY51" fmla="*/ 249742 h 410915"/>
                <a:gd name="connsiteX52" fmla="*/ 129879 w 295113"/>
                <a:gd name="connsiteY52" fmla="*/ 238670 h 410915"/>
                <a:gd name="connsiteX53" fmla="*/ 124559 w 295113"/>
                <a:gd name="connsiteY53" fmla="*/ 224290 h 410915"/>
                <a:gd name="connsiteX54" fmla="*/ 120820 w 295113"/>
                <a:gd name="connsiteY54" fmla="*/ 199125 h 410915"/>
                <a:gd name="connsiteX55" fmla="*/ 107592 w 295113"/>
                <a:gd name="connsiteY55" fmla="*/ 70713 h 410915"/>
                <a:gd name="connsiteX56" fmla="*/ 107592 w 295113"/>
                <a:gd name="connsiteY56" fmla="*/ 55039 h 410915"/>
                <a:gd name="connsiteX57" fmla="*/ 105434 w 295113"/>
                <a:gd name="connsiteY57" fmla="*/ 43392 h 410915"/>
                <a:gd name="connsiteX58" fmla="*/ 103565 w 295113"/>
                <a:gd name="connsiteY58" fmla="*/ 33326 h 410915"/>
                <a:gd name="connsiteX59" fmla="*/ 98821 w 295113"/>
                <a:gd name="connsiteY59" fmla="*/ 252 h 410915"/>
                <a:gd name="connsiteX60" fmla="*/ 35410 w 295113"/>
                <a:gd name="connsiteY60" fmla="*/ 252 h 410915"/>
                <a:gd name="connsiteX61" fmla="*/ 2195 w 295113"/>
                <a:gd name="connsiteY61" fmla="*/ 4710 h 410915"/>
                <a:gd name="connsiteX62" fmla="*/ 7947 w 295113"/>
                <a:gd name="connsiteY62" fmla="*/ 19090 h 410915"/>
                <a:gd name="connsiteX63" fmla="*/ 42024 w 295113"/>
                <a:gd name="connsiteY63" fmla="*/ 25561 h 410915"/>
                <a:gd name="connsiteX64" fmla="*/ 59998 w 295113"/>
                <a:gd name="connsiteY64" fmla="*/ 37065 h 410915"/>
                <a:gd name="connsiteX65" fmla="*/ 58991 w 295113"/>
                <a:gd name="connsiteY65" fmla="*/ 38934 h 410915"/>
                <a:gd name="connsiteX66" fmla="*/ 57410 w 295113"/>
                <a:gd name="connsiteY66" fmla="*/ 52595 h 410915"/>
                <a:gd name="connsiteX67" fmla="*/ 62298 w 295113"/>
                <a:gd name="connsiteY67" fmla="*/ 57628 h 410915"/>
                <a:gd name="connsiteX68" fmla="*/ 58128 w 295113"/>
                <a:gd name="connsiteY68" fmla="*/ 69131 h 410915"/>
                <a:gd name="connsiteX69" fmla="*/ 58128 w 295113"/>
                <a:gd name="connsiteY69" fmla="*/ 92283 h 410915"/>
                <a:gd name="connsiteX70" fmla="*/ 66037 w 295113"/>
                <a:gd name="connsiteY70" fmla="*/ 137723 h 410915"/>
                <a:gd name="connsiteX71" fmla="*/ 67618 w 295113"/>
                <a:gd name="connsiteY71" fmla="*/ 190497 h 410915"/>
                <a:gd name="connsiteX72" fmla="*/ 66468 w 295113"/>
                <a:gd name="connsiteY72" fmla="*/ 226878 h 410915"/>
                <a:gd name="connsiteX73" fmla="*/ 71357 w 295113"/>
                <a:gd name="connsiteY73" fmla="*/ 236800 h 410915"/>
                <a:gd name="connsiteX74" fmla="*/ 67331 w 295113"/>
                <a:gd name="connsiteY74" fmla="*/ 242552 h 410915"/>
                <a:gd name="connsiteX75" fmla="*/ 71789 w 295113"/>
                <a:gd name="connsiteY75" fmla="*/ 249598 h 410915"/>
                <a:gd name="connsiteX76" fmla="*/ 68481 w 295113"/>
                <a:gd name="connsiteY76" fmla="*/ 256213 h 410915"/>
                <a:gd name="connsiteX77" fmla="*/ 70926 w 295113"/>
                <a:gd name="connsiteY77" fmla="*/ 263978 h 410915"/>
                <a:gd name="connsiteX78" fmla="*/ 73801 w 295113"/>
                <a:gd name="connsiteY78" fmla="*/ 268579 h 410915"/>
                <a:gd name="connsiteX79" fmla="*/ 77971 w 295113"/>
                <a:gd name="connsiteY79" fmla="*/ 290868 h 410915"/>
                <a:gd name="connsiteX80" fmla="*/ 100258 w 295113"/>
                <a:gd name="connsiteY80" fmla="*/ 370964 h 410915"/>
                <a:gd name="connsiteX81" fmla="*/ 111330 w 295113"/>
                <a:gd name="connsiteY81" fmla="*/ 410796 h 410915"/>
                <a:gd name="connsiteX82" fmla="*/ 293798 w 295113"/>
                <a:gd name="connsiteY82" fmla="*/ 410796 h 410915"/>
                <a:gd name="connsiteX83" fmla="*/ 289915 w 295113"/>
                <a:gd name="connsiteY83" fmla="*/ 408207 h 41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95113" h="410915">
                  <a:moveTo>
                    <a:pt x="289915" y="408207"/>
                  </a:moveTo>
                  <a:cubicBezTo>
                    <a:pt x="286982" y="405662"/>
                    <a:pt x="286665" y="401204"/>
                    <a:pt x="289210" y="398271"/>
                  </a:cubicBezTo>
                  <a:cubicBezTo>
                    <a:pt x="289426" y="398012"/>
                    <a:pt x="289670" y="397782"/>
                    <a:pt x="289915" y="397566"/>
                  </a:cubicBezTo>
                  <a:lnTo>
                    <a:pt x="285889" y="386781"/>
                  </a:lnTo>
                  <a:lnTo>
                    <a:pt x="285889" y="374846"/>
                  </a:lnTo>
                  <a:cubicBezTo>
                    <a:pt x="285889" y="374846"/>
                    <a:pt x="283732" y="361617"/>
                    <a:pt x="283444" y="357447"/>
                  </a:cubicBezTo>
                  <a:cubicBezTo>
                    <a:pt x="283157" y="353276"/>
                    <a:pt x="283444" y="333576"/>
                    <a:pt x="282582" y="324804"/>
                  </a:cubicBezTo>
                  <a:cubicBezTo>
                    <a:pt x="282107" y="320519"/>
                    <a:pt x="282654" y="316191"/>
                    <a:pt x="284163" y="312150"/>
                  </a:cubicBezTo>
                  <a:cubicBezTo>
                    <a:pt x="282654" y="309087"/>
                    <a:pt x="281547" y="305852"/>
                    <a:pt x="280856" y="302516"/>
                  </a:cubicBezTo>
                  <a:cubicBezTo>
                    <a:pt x="280525" y="297972"/>
                    <a:pt x="281532" y="293428"/>
                    <a:pt x="283732" y="289430"/>
                  </a:cubicBezTo>
                  <a:lnTo>
                    <a:pt x="286320" y="280227"/>
                  </a:lnTo>
                  <a:cubicBezTo>
                    <a:pt x="286320" y="280227"/>
                    <a:pt x="286320" y="271168"/>
                    <a:pt x="287471" y="264984"/>
                  </a:cubicBezTo>
                  <a:cubicBezTo>
                    <a:pt x="288017" y="260699"/>
                    <a:pt x="289599" y="256601"/>
                    <a:pt x="292072" y="253049"/>
                  </a:cubicBezTo>
                  <a:cubicBezTo>
                    <a:pt x="293122" y="248333"/>
                    <a:pt x="293553" y="243501"/>
                    <a:pt x="293366" y="238670"/>
                  </a:cubicBezTo>
                  <a:cubicBezTo>
                    <a:pt x="293194" y="232040"/>
                    <a:pt x="293582" y="225397"/>
                    <a:pt x="294516" y="218825"/>
                  </a:cubicBezTo>
                  <a:cubicBezTo>
                    <a:pt x="294760" y="204431"/>
                    <a:pt x="294243" y="190022"/>
                    <a:pt x="292935" y="175686"/>
                  </a:cubicBezTo>
                  <a:cubicBezTo>
                    <a:pt x="291640" y="166483"/>
                    <a:pt x="283444" y="83511"/>
                    <a:pt x="283444" y="83511"/>
                  </a:cubicBezTo>
                  <a:lnTo>
                    <a:pt x="282582" y="62085"/>
                  </a:lnTo>
                  <a:cubicBezTo>
                    <a:pt x="280885" y="58778"/>
                    <a:pt x="279893" y="55154"/>
                    <a:pt x="279706" y="51444"/>
                  </a:cubicBezTo>
                  <a:cubicBezTo>
                    <a:pt x="279706" y="47274"/>
                    <a:pt x="280425" y="43679"/>
                    <a:pt x="278699" y="42097"/>
                  </a:cubicBezTo>
                  <a:cubicBezTo>
                    <a:pt x="277908" y="40674"/>
                    <a:pt x="276989" y="39337"/>
                    <a:pt x="275968" y="38071"/>
                  </a:cubicBezTo>
                  <a:cubicBezTo>
                    <a:pt x="275968" y="35195"/>
                    <a:pt x="277836" y="25848"/>
                    <a:pt x="278556" y="22685"/>
                  </a:cubicBezTo>
                  <a:cubicBezTo>
                    <a:pt x="278901" y="19823"/>
                    <a:pt x="280167" y="17148"/>
                    <a:pt x="282151" y="15063"/>
                  </a:cubicBezTo>
                  <a:cubicBezTo>
                    <a:pt x="284106" y="10936"/>
                    <a:pt x="285041" y="6392"/>
                    <a:pt x="284883" y="1834"/>
                  </a:cubicBezTo>
                  <a:lnTo>
                    <a:pt x="226217" y="1834"/>
                  </a:lnTo>
                  <a:cubicBezTo>
                    <a:pt x="226217" y="1834"/>
                    <a:pt x="225210" y="2984"/>
                    <a:pt x="226217" y="6867"/>
                  </a:cubicBezTo>
                  <a:cubicBezTo>
                    <a:pt x="227224" y="10749"/>
                    <a:pt x="229237" y="11468"/>
                    <a:pt x="229237" y="16645"/>
                  </a:cubicBezTo>
                  <a:cubicBezTo>
                    <a:pt x="229913" y="21937"/>
                    <a:pt x="231580" y="27056"/>
                    <a:pt x="234125" y="31744"/>
                  </a:cubicBezTo>
                  <a:cubicBezTo>
                    <a:pt x="235376" y="34131"/>
                    <a:pt x="235376" y="36978"/>
                    <a:pt x="234125" y="39365"/>
                  </a:cubicBezTo>
                  <a:lnTo>
                    <a:pt x="234125" y="39365"/>
                  </a:lnTo>
                  <a:cubicBezTo>
                    <a:pt x="232084" y="41350"/>
                    <a:pt x="230602" y="43823"/>
                    <a:pt x="229812" y="46555"/>
                  </a:cubicBezTo>
                  <a:cubicBezTo>
                    <a:pt x="228086" y="52307"/>
                    <a:pt x="231537" y="52019"/>
                    <a:pt x="231105" y="57484"/>
                  </a:cubicBezTo>
                  <a:cubicBezTo>
                    <a:pt x="230674" y="62948"/>
                    <a:pt x="235994" y="70282"/>
                    <a:pt x="233981" y="77184"/>
                  </a:cubicBezTo>
                  <a:cubicBezTo>
                    <a:pt x="232386" y="84432"/>
                    <a:pt x="231278" y="91780"/>
                    <a:pt x="230674" y="99185"/>
                  </a:cubicBezTo>
                  <a:cubicBezTo>
                    <a:pt x="234039" y="106993"/>
                    <a:pt x="236541" y="115147"/>
                    <a:pt x="238152" y="123487"/>
                  </a:cubicBezTo>
                  <a:cubicBezTo>
                    <a:pt x="239301" y="145201"/>
                    <a:pt x="239014" y="166957"/>
                    <a:pt x="237289" y="188628"/>
                  </a:cubicBezTo>
                  <a:cubicBezTo>
                    <a:pt x="235980" y="199743"/>
                    <a:pt x="235549" y="210945"/>
                    <a:pt x="235994" y="222133"/>
                  </a:cubicBezTo>
                  <a:cubicBezTo>
                    <a:pt x="236699" y="226044"/>
                    <a:pt x="236152" y="230070"/>
                    <a:pt x="234413" y="233637"/>
                  </a:cubicBezTo>
                  <a:cubicBezTo>
                    <a:pt x="232645" y="236771"/>
                    <a:pt x="231249" y="240107"/>
                    <a:pt x="230243" y="243559"/>
                  </a:cubicBezTo>
                  <a:cubicBezTo>
                    <a:pt x="228287" y="246837"/>
                    <a:pt x="226648" y="250317"/>
                    <a:pt x="225354" y="253912"/>
                  </a:cubicBezTo>
                  <a:cubicBezTo>
                    <a:pt x="223629" y="258801"/>
                    <a:pt x="227368" y="260958"/>
                    <a:pt x="223629" y="262971"/>
                  </a:cubicBezTo>
                  <a:cubicBezTo>
                    <a:pt x="219890" y="264984"/>
                    <a:pt x="218021" y="282384"/>
                    <a:pt x="218021" y="288999"/>
                  </a:cubicBezTo>
                  <a:cubicBezTo>
                    <a:pt x="218021" y="295613"/>
                    <a:pt x="218884" y="302516"/>
                    <a:pt x="218884" y="305104"/>
                  </a:cubicBezTo>
                  <a:cubicBezTo>
                    <a:pt x="218884" y="307692"/>
                    <a:pt x="216008" y="310856"/>
                    <a:pt x="214282" y="314595"/>
                  </a:cubicBezTo>
                  <a:cubicBezTo>
                    <a:pt x="212557" y="318334"/>
                    <a:pt x="218884" y="318334"/>
                    <a:pt x="216008" y="322791"/>
                  </a:cubicBezTo>
                  <a:cubicBezTo>
                    <a:pt x="213132" y="327249"/>
                    <a:pt x="201629" y="388507"/>
                    <a:pt x="201629" y="388507"/>
                  </a:cubicBezTo>
                  <a:cubicBezTo>
                    <a:pt x="201629" y="388507"/>
                    <a:pt x="190126" y="374127"/>
                    <a:pt x="186387" y="369526"/>
                  </a:cubicBezTo>
                  <a:cubicBezTo>
                    <a:pt x="182649" y="364924"/>
                    <a:pt x="174022" y="350401"/>
                    <a:pt x="174022" y="350401"/>
                  </a:cubicBezTo>
                  <a:lnTo>
                    <a:pt x="163669" y="333145"/>
                  </a:lnTo>
                  <a:lnTo>
                    <a:pt x="153748" y="309993"/>
                  </a:lnTo>
                  <a:cubicBezTo>
                    <a:pt x="153748" y="309993"/>
                    <a:pt x="147133" y="295613"/>
                    <a:pt x="145552" y="290149"/>
                  </a:cubicBezTo>
                  <a:cubicBezTo>
                    <a:pt x="143970" y="284685"/>
                    <a:pt x="129879" y="249742"/>
                    <a:pt x="129879" y="249742"/>
                  </a:cubicBezTo>
                  <a:lnTo>
                    <a:pt x="129879" y="238670"/>
                  </a:lnTo>
                  <a:cubicBezTo>
                    <a:pt x="127090" y="234312"/>
                    <a:pt x="125263" y="229409"/>
                    <a:pt x="124559" y="224290"/>
                  </a:cubicBezTo>
                  <a:cubicBezTo>
                    <a:pt x="122862" y="215978"/>
                    <a:pt x="121611" y="207580"/>
                    <a:pt x="120820" y="199125"/>
                  </a:cubicBezTo>
                  <a:cubicBezTo>
                    <a:pt x="120820" y="188772"/>
                    <a:pt x="108023" y="76897"/>
                    <a:pt x="107592" y="70713"/>
                  </a:cubicBezTo>
                  <a:lnTo>
                    <a:pt x="107592" y="55039"/>
                  </a:lnTo>
                  <a:cubicBezTo>
                    <a:pt x="106283" y="51286"/>
                    <a:pt x="105564" y="47361"/>
                    <a:pt x="105434" y="43392"/>
                  </a:cubicBezTo>
                  <a:cubicBezTo>
                    <a:pt x="105664" y="39926"/>
                    <a:pt x="105033" y="36475"/>
                    <a:pt x="103565" y="33326"/>
                  </a:cubicBezTo>
                  <a:cubicBezTo>
                    <a:pt x="107017" y="3560"/>
                    <a:pt x="98821" y="252"/>
                    <a:pt x="98821" y="252"/>
                  </a:cubicBezTo>
                  <a:lnTo>
                    <a:pt x="35410" y="252"/>
                  </a:lnTo>
                  <a:cubicBezTo>
                    <a:pt x="24137" y="-898"/>
                    <a:pt x="12763" y="626"/>
                    <a:pt x="2195" y="4710"/>
                  </a:cubicBezTo>
                  <a:cubicBezTo>
                    <a:pt x="-4707" y="9599"/>
                    <a:pt x="3057" y="16214"/>
                    <a:pt x="7947" y="19090"/>
                  </a:cubicBezTo>
                  <a:cubicBezTo>
                    <a:pt x="12835" y="21966"/>
                    <a:pt x="25488" y="19090"/>
                    <a:pt x="42024" y="25561"/>
                  </a:cubicBezTo>
                  <a:cubicBezTo>
                    <a:pt x="49012" y="27545"/>
                    <a:pt x="55267" y="31543"/>
                    <a:pt x="59998" y="37065"/>
                  </a:cubicBezTo>
                  <a:lnTo>
                    <a:pt x="58991" y="38934"/>
                  </a:lnTo>
                  <a:cubicBezTo>
                    <a:pt x="58214" y="43449"/>
                    <a:pt x="57683" y="48022"/>
                    <a:pt x="57410" y="52595"/>
                  </a:cubicBezTo>
                  <a:cubicBezTo>
                    <a:pt x="56547" y="62085"/>
                    <a:pt x="62298" y="57628"/>
                    <a:pt x="62298" y="57628"/>
                  </a:cubicBezTo>
                  <a:cubicBezTo>
                    <a:pt x="61320" y="61596"/>
                    <a:pt x="59912" y="65450"/>
                    <a:pt x="58128" y="69131"/>
                  </a:cubicBezTo>
                  <a:cubicBezTo>
                    <a:pt x="54390" y="77759"/>
                    <a:pt x="58128" y="81929"/>
                    <a:pt x="58128" y="92283"/>
                  </a:cubicBezTo>
                  <a:cubicBezTo>
                    <a:pt x="59811" y="107583"/>
                    <a:pt x="62457" y="122754"/>
                    <a:pt x="66037" y="137723"/>
                  </a:cubicBezTo>
                  <a:cubicBezTo>
                    <a:pt x="67618" y="146783"/>
                    <a:pt x="67618" y="176980"/>
                    <a:pt x="67618" y="190497"/>
                  </a:cubicBezTo>
                  <a:cubicBezTo>
                    <a:pt x="67618" y="204014"/>
                    <a:pt x="66468" y="226878"/>
                    <a:pt x="66468" y="226878"/>
                  </a:cubicBezTo>
                  <a:cubicBezTo>
                    <a:pt x="68496" y="229984"/>
                    <a:pt x="70135" y="233306"/>
                    <a:pt x="71357" y="236800"/>
                  </a:cubicBezTo>
                  <a:cubicBezTo>
                    <a:pt x="73514" y="242552"/>
                    <a:pt x="71357" y="238813"/>
                    <a:pt x="67331" y="242552"/>
                  </a:cubicBezTo>
                  <a:cubicBezTo>
                    <a:pt x="63305" y="246291"/>
                    <a:pt x="67331" y="245859"/>
                    <a:pt x="71789" y="249598"/>
                  </a:cubicBezTo>
                  <a:cubicBezTo>
                    <a:pt x="76246" y="253337"/>
                    <a:pt x="71789" y="253768"/>
                    <a:pt x="68481" y="256213"/>
                  </a:cubicBezTo>
                  <a:cubicBezTo>
                    <a:pt x="65174" y="258657"/>
                    <a:pt x="69343" y="259952"/>
                    <a:pt x="70926" y="263978"/>
                  </a:cubicBezTo>
                  <a:cubicBezTo>
                    <a:pt x="72507" y="268004"/>
                    <a:pt x="74664" y="263978"/>
                    <a:pt x="73801" y="268579"/>
                  </a:cubicBezTo>
                  <a:cubicBezTo>
                    <a:pt x="74262" y="276158"/>
                    <a:pt x="75656" y="283635"/>
                    <a:pt x="77971" y="290868"/>
                  </a:cubicBezTo>
                  <a:cubicBezTo>
                    <a:pt x="79985" y="300359"/>
                    <a:pt x="93213" y="350257"/>
                    <a:pt x="100258" y="370964"/>
                  </a:cubicBezTo>
                  <a:cubicBezTo>
                    <a:pt x="103709" y="380886"/>
                    <a:pt x="107880" y="396416"/>
                    <a:pt x="111330" y="410796"/>
                  </a:cubicBezTo>
                  <a:lnTo>
                    <a:pt x="293798" y="410796"/>
                  </a:lnTo>
                  <a:cubicBezTo>
                    <a:pt x="292575" y="409818"/>
                    <a:pt x="291281" y="408955"/>
                    <a:pt x="289915" y="408207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0F507F97-CC7C-BD44-B3F2-B039CD05C234}"/>
                </a:ext>
              </a:extLst>
            </p:cNvPr>
            <p:cNvSpPr/>
            <p:nvPr/>
          </p:nvSpPr>
          <p:spPr>
            <a:xfrm>
              <a:off x="13064749" y="2015020"/>
              <a:ext cx="262377" cy="432001"/>
            </a:xfrm>
            <a:custGeom>
              <a:avLst/>
              <a:gdLst>
                <a:gd name="connsiteX0" fmla="*/ 261839 w 262377"/>
                <a:gd name="connsiteY0" fmla="*/ 417358 h 432001"/>
                <a:gd name="connsiteX1" fmla="*/ 255656 w 262377"/>
                <a:gd name="connsiteY1" fmla="*/ 399239 h 432001"/>
                <a:gd name="connsiteX2" fmla="*/ 250480 w 262377"/>
                <a:gd name="connsiteY2" fmla="*/ 386441 h 432001"/>
                <a:gd name="connsiteX3" fmla="*/ 233225 w 262377"/>
                <a:gd name="connsiteY3" fmla="*/ 380977 h 432001"/>
                <a:gd name="connsiteX4" fmla="*/ 230781 w 262377"/>
                <a:gd name="connsiteY4" fmla="*/ 343158 h 432001"/>
                <a:gd name="connsiteX5" fmla="*/ 219134 w 262377"/>
                <a:gd name="connsiteY5" fmla="*/ 293260 h 432001"/>
                <a:gd name="connsiteX6" fmla="*/ 216546 w 262377"/>
                <a:gd name="connsiteY6" fmla="*/ 211870 h 432001"/>
                <a:gd name="connsiteX7" fmla="*/ 214102 w 262377"/>
                <a:gd name="connsiteY7" fmla="*/ 118545 h 432001"/>
                <a:gd name="connsiteX8" fmla="*/ 197710 w 262377"/>
                <a:gd name="connsiteY8" fmla="*/ 91080 h 432001"/>
                <a:gd name="connsiteX9" fmla="*/ 200154 w 262377"/>
                <a:gd name="connsiteY9" fmla="*/ 73249 h 432001"/>
                <a:gd name="connsiteX10" fmla="*/ 197278 w 262377"/>
                <a:gd name="connsiteY10" fmla="*/ 61170 h 432001"/>
                <a:gd name="connsiteX11" fmla="*/ 194259 w 262377"/>
                <a:gd name="connsiteY11" fmla="*/ 41613 h 432001"/>
                <a:gd name="connsiteX12" fmla="*/ 192534 w 262377"/>
                <a:gd name="connsiteY12" fmla="*/ 40319 h 432001"/>
                <a:gd name="connsiteX13" fmla="*/ 196991 w 262377"/>
                <a:gd name="connsiteY13" fmla="*/ 33129 h 432001"/>
                <a:gd name="connsiteX14" fmla="*/ 230349 w 262377"/>
                <a:gd name="connsiteY14" fmla="*/ 19756 h 432001"/>
                <a:gd name="connsiteX15" fmla="*/ 232506 w 262377"/>
                <a:gd name="connsiteY15" fmla="*/ 1350 h 432001"/>
                <a:gd name="connsiteX16" fmla="*/ 127541 w 262377"/>
                <a:gd name="connsiteY16" fmla="*/ 1350 h 432001"/>
                <a:gd name="connsiteX17" fmla="*/ 132286 w 262377"/>
                <a:gd name="connsiteY17" fmla="*/ 59876 h 432001"/>
                <a:gd name="connsiteX18" fmla="*/ 129985 w 262377"/>
                <a:gd name="connsiteY18" fmla="*/ 63327 h 432001"/>
                <a:gd name="connsiteX19" fmla="*/ 126103 w 262377"/>
                <a:gd name="connsiteY19" fmla="*/ 79864 h 432001"/>
                <a:gd name="connsiteX20" fmla="*/ 131280 w 262377"/>
                <a:gd name="connsiteY20" fmla="*/ 99852 h 432001"/>
                <a:gd name="connsiteX21" fmla="*/ 135881 w 262377"/>
                <a:gd name="connsiteY21" fmla="*/ 148312 h 432001"/>
                <a:gd name="connsiteX22" fmla="*/ 134012 w 262377"/>
                <a:gd name="connsiteY22" fmla="*/ 193464 h 432001"/>
                <a:gd name="connsiteX23" fmla="*/ 131567 w 262377"/>
                <a:gd name="connsiteY23" fmla="*/ 267233 h 432001"/>
                <a:gd name="connsiteX24" fmla="*/ 130129 w 262377"/>
                <a:gd name="connsiteY24" fmla="*/ 315405 h 432001"/>
                <a:gd name="connsiteX25" fmla="*/ 126965 w 262377"/>
                <a:gd name="connsiteY25" fmla="*/ 340138 h 432001"/>
                <a:gd name="connsiteX26" fmla="*/ 125960 w 262377"/>
                <a:gd name="connsiteY26" fmla="*/ 296999 h 432001"/>
                <a:gd name="connsiteX27" fmla="*/ 122365 w 262377"/>
                <a:gd name="connsiteY27" fmla="*/ 274854 h 432001"/>
                <a:gd name="connsiteX28" fmla="*/ 114025 w 262377"/>
                <a:gd name="connsiteY28" fmla="*/ 188575 h 432001"/>
                <a:gd name="connsiteX29" fmla="*/ 115463 w 262377"/>
                <a:gd name="connsiteY29" fmla="*/ 161397 h 432001"/>
                <a:gd name="connsiteX30" fmla="*/ 118195 w 262377"/>
                <a:gd name="connsiteY30" fmla="*/ 95969 h 432001"/>
                <a:gd name="connsiteX31" fmla="*/ 118195 w 262377"/>
                <a:gd name="connsiteY31" fmla="*/ 79432 h 432001"/>
                <a:gd name="connsiteX32" fmla="*/ 110718 w 262377"/>
                <a:gd name="connsiteY32" fmla="*/ 65053 h 432001"/>
                <a:gd name="connsiteX33" fmla="*/ 111724 w 262377"/>
                <a:gd name="connsiteY33" fmla="*/ 10697 h 432001"/>
                <a:gd name="connsiteX34" fmla="*/ 111724 w 262377"/>
                <a:gd name="connsiteY34" fmla="*/ 4513 h 432001"/>
                <a:gd name="connsiteX35" fmla="*/ 86418 w 262377"/>
                <a:gd name="connsiteY35" fmla="*/ 775 h 432001"/>
                <a:gd name="connsiteX36" fmla="*/ 28183 w 262377"/>
                <a:gd name="connsiteY36" fmla="*/ 775 h 432001"/>
                <a:gd name="connsiteX37" fmla="*/ 3883 w 262377"/>
                <a:gd name="connsiteY37" fmla="*/ 11272 h 432001"/>
                <a:gd name="connsiteX38" fmla="*/ 19268 w 262377"/>
                <a:gd name="connsiteY38" fmla="*/ 23207 h 432001"/>
                <a:gd name="connsiteX39" fmla="*/ 41268 w 262377"/>
                <a:gd name="connsiteY39" fmla="*/ 40607 h 432001"/>
                <a:gd name="connsiteX40" fmla="*/ 43425 w 262377"/>
                <a:gd name="connsiteY40" fmla="*/ 51535 h 432001"/>
                <a:gd name="connsiteX41" fmla="*/ 43425 w 262377"/>
                <a:gd name="connsiteY41" fmla="*/ 55562 h 432001"/>
                <a:gd name="connsiteX42" fmla="*/ 45438 w 262377"/>
                <a:gd name="connsiteY42" fmla="*/ 88204 h 432001"/>
                <a:gd name="connsiteX43" fmla="*/ 36379 w 262377"/>
                <a:gd name="connsiteY43" fmla="*/ 99133 h 432001"/>
                <a:gd name="connsiteX44" fmla="*/ 32353 w 262377"/>
                <a:gd name="connsiteY44" fmla="*/ 148887 h 432001"/>
                <a:gd name="connsiteX45" fmla="*/ 33647 w 262377"/>
                <a:gd name="connsiteY45" fmla="*/ 229126 h 432001"/>
                <a:gd name="connsiteX46" fmla="*/ 38536 w 262377"/>
                <a:gd name="connsiteY46" fmla="*/ 276292 h 432001"/>
                <a:gd name="connsiteX47" fmla="*/ 32210 w 262377"/>
                <a:gd name="connsiteY47" fmla="*/ 301888 h 432001"/>
                <a:gd name="connsiteX48" fmla="*/ 24588 w 262377"/>
                <a:gd name="connsiteY48" fmla="*/ 339851 h 432001"/>
                <a:gd name="connsiteX49" fmla="*/ 23583 w 262377"/>
                <a:gd name="connsiteY49" fmla="*/ 373931 h 432001"/>
                <a:gd name="connsiteX50" fmla="*/ 22000 w 262377"/>
                <a:gd name="connsiteY50" fmla="*/ 386154 h 432001"/>
                <a:gd name="connsiteX51" fmla="*/ 13373 w 262377"/>
                <a:gd name="connsiteY51" fmla="*/ 397370 h 432001"/>
                <a:gd name="connsiteX52" fmla="*/ 5321 w 262377"/>
                <a:gd name="connsiteY52" fmla="*/ 411750 h 432001"/>
                <a:gd name="connsiteX53" fmla="*/ -431 w 262377"/>
                <a:gd name="connsiteY53" fmla="*/ 427999 h 432001"/>
                <a:gd name="connsiteX54" fmla="*/ -431 w 262377"/>
                <a:gd name="connsiteY54" fmla="*/ 431881 h 432001"/>
                <a:gd name="connsiteX55" fmla="*/ 260401 w 262377"/>
                <a:gd name="connsiteY55" fmla="*/ 431881 h 432001"/>
                <a:gd name="connsiteX56" fmla="*/ 261839 w 262377"/>
                <a:gd name="connsiteY56" fmla="*/ 417358 h 4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377" h="432001">
                  <a:moveTo>
                    <a:pt x="261839" y="417358"/>
                  </a:moveTo>
                  <a:cubicBezTo>
                    <a:pt x="261839" y="412181"/>
                    <a:pt x="256519" y="402978"/>
                    <a:pt x="255656" y="399239"/>
                  </a:cubicBezTo>
                  <a:cubicBezTo>
                    <a:pt x="254937" y="394638"/>
                    <a:pt x="253154" y="390252"/>
                    <a:pt x="250480" y="386441"/>
                  </a:cubicBezTo>
                  <a:cubicBezTo>
                    <a:pt x="245433" y="382861"/>
                    <a:pt x="239408" y="380948"/>
                    <a:pt x="233225" y="380977"/>
                  </a:cubicBezTo>
                  <a:cubicBezTo>
                    <a:pt x="232076" y="366597"/>
                    <a:pt x="230781" y="350636"/>
                    <a:pt x="230781" y="343158"/>
                  </a:cubicBezTo>
                  <a:cubicBezTo>
                    <a:pt x="228222" y="326247"/>
                    <a:pt x="224325" y="309567"/>
                    <a:pt x="219134" y="293260"/>
                  </a:cubicBezTo>
                  <a:cubicBezTo>
                    <a:pt x="219134" y="288802"/>
                    <a:pt x="217553" y="229845"/>
                    <a:pt x="216546" y="211870"/>
                  </a:cubicBezTo>
                  <a:cubicBezTo>
                    <a:pt x="215540" y="193895"/>
                    <a:pt x="213670" y="136520"/>
                    <a:pt x="214102" y="118545"/>
                  </a:cubicBezTo>
                  <a:cubicBezTo>
                    <a:pt x="214533" y="100571"/>
                    <a:pt x="198141" y="93381"/>
                    <a:pt x="197710" y="91080"/>
                  </a:cubicBezTo>
                  <a:cubicBezTo>
                    <a:pt x="197278" y="88779"/>
                    <a:pt x="199579" y="81158"/>
                    <a:pt x="200154" y="73249"/>
                  </a:cubicBezTo>
                  <a:cubicBezTo>
                    <a:pt x="200729" y="65340"/>
                    <a:pt x="197134" y="67209"/>
                    <a:pt x="197278" y="61170"/>
                  </a:cubicBezTo>
                  <a:cubicBezTo>
                    <a:pt x="197940" y="54498"/>
                    <a:pt x="196904" y="47768"/>
                    <a:pt x="194259" y="41613"/>
                  </a:cubicBezTo>
                  <a:cubicBezTo>
                    <a:pt x="193841" y="40995"/>
                    <a:pt x="193238" y="40549"/>
                    <a:pt x="192534" y="40319"/>
                  </a:cubicBezTo>
                  <a:cubicBezTo>
                    <a:pt x="193712" y="37745"/>
                    <a:pt x="195208" y="35329"/>
                    <a:pt x="196991" y="33129"/>
                  </a:cubicBezTo>
                  <a:cubicBezTo>
                    <a:pt x="209256" y="32353"/>
                    <a:pt x="220946" y="27665"/>
                    <a:pt x="230349" y="19756"/>
                  </a:cubicBezTo>
                  <a:cubicBezTo>
                    <a:pt x="245591" y="5376"/>
                    <a:pt x="232506" y="1350"/>
                    <a:pt x="232506" y="1350"/>
                  </a:cubicBezTo>
                  <a:lnTo>
                    <a:pt x="127541" y="1350"/>
                  </a:lnTo>
                  <a:cubicBezTo>
                    <a:pt x="127081" y="20964"/>
                    <a:pt x="128677" y="40592"/>
                    <a:pt x="132286" y="59876"/>
                  </a:cubicBezTo>
                  <a:cubicBezTo>
                    <a:pt x="131280" y="61170"/>
                    <a:pt x="130560" y="62464"/>
                    <a:pt x="129985" y="63327"/>
                  </a:cubicBezTo>
                  <a:cubicBezTo>
                    <a:pt x="126822" y="68230"/>
                    <a:pt x="125456" y="74069"/>
                    <a:pt x="126103" y="79864"/>
                  </a:cubicBezTo>
                  <a:cubicBezTo>
                    <a:pt x="127541" y="86766"/>
                    <a:pt x="133292" y="94244"/>
                    <a:pt x="131280" y="99852"/>
                  </a:cubicBezTo>
                  <a:cubicBezTo>
                    <a:pt x="131999" y="116072"/>
                    <a:pt x="133523" y="132249"/>
                    <a:pt x="135881" y="148312"/>
                  </a:cubicBezTo>
                  <a:cubicBezTo>
                    <a:pt x="136197" y="163382"/>
                    <a:pt x="135564" y="178466"/>
                    <a:pt x="134012" y="193464"/>
                  </a:cubicBezTo>
                  <a:cubicBezTo>
                    <a:pt x="134012" y="218485"/>
                    <a:pt x="131567" y="249258"/>
                    <a:pt x="131567" y="267233"/>
                  </a:cubicBezTo>
                  <a:cubicBezTo>
                    <a:pt x="131567" y="285207"/>
                    <a:pt x="129985" y="305195"/>
                    <a:pt x="130129" y="315405"/>
                  </a:cubicBezTo>
                  <a:cubicBezTo>
                    <a:pt x="130517" y="323774"/>
                    <a:pt x="129454" y="332143"/>
                    <a:pt x="126965" y="340138"/>
                  </a:cubicBezTo>
                  <a:cubicBezTo>
                    <a:pt x="126103" y="338844"/>
                    <a:pt x="126103" y="304333"/>
                    <a:pt x="125960" y="296999"/>
                  </a:cubicBezTo>
                  <a:cubicBezTo>
                    <a:pt x="125284" y="289536"/>
                    <a:pt x="124090" y="282145"/>
                    <a:pt x="122365" y="274854"/>
                  </a:cubicBezTo>
                  <a:cubicBezTo>
                    <a:pt x="120927" y="265651"/>
                    <a:pt x="114025" y="188575"/>
                    <a:pt x="114025" y="188575"/>
                  </a:cubicBezTo>
                  <a:cubicBezTo>
                    <a:pt x="114025" y="188575"/>
                    <a:pt x="114025" y="173332"/>
                    <a:pt x="115463" y="161397"/>
                  </a:cubicBezTo>
                  <a:cubicBezTo>
                    <a:pt x="116901" y="149462"/>
                    <a:pt x="116181" y="101577"/>
                    <a:pt x="118195" y="95969"/>
                  </a:cubicBezTo>
                  <a:cubicBezTo>
                    <a:pt x="119633" y="90548"/>
                    <a:pt x="119633" y="84853"/>
                    <a:pt x="118195" y="79432"/>
                  </a:cubicBezTo>
                  <a:cubicBezTo>
                    <a:pt x="116599" y="74227"/>
                    <a:pt x="114054" y="69352"/>
                    <a:pt x="110718" y="65053"/>
                  </a:cubicBezTo>
                  <a:cubicBezTo>
                    <a:pt x="107986" y="60307"/>
                    <a:pt x="115607" y="17168"/>
                    <a:pt x="111724" y="10697"/>
                  </a:cubicBezTo>
                  <a:cubicBezTo>
                    <a:pt x="111724" y="8684"/>
                    <a:pt x="111724" y="6671"/>
                    <a:pt x="111724" y="4513"/>
                  </a:cubicBezTo>
                  <a:cubicBezTo>
                    <a:pt x="111724" y="-1814"/>
                    <a:pt x="95477" y="2788"/>
                    <a:pt x="86418" y="775"/>
                  </a:cubicBezTo>
                  <a:cubicBezTo>
                    <a:pt x="77359" y="-1238"/>
                    <a:pt x="40549" y="775"/>
                    <a:pt x="28183" y="775"/>
                  </a:cubicBezTo>
                  <a:cubicBezTo>
                    <a:pt x="19412" y="775"/>
                    <a:pt x="9060" y="-1670"/>
                    <a:pt x="3883" y="11272"/>
                  </a:cubicBezTo>
                  <a:cubicBezTo>
                    <a:pt x="2589" y="14436"/>
                    <a:pt x="7477" y="18318"/>
                    <a:pt x="19268" y="23207"/>
                  </a:cubicBezTo>
                  <a:cubicBezTo>
                    <a:pt x="31059" y="28096"/>
                    <a:pt x="39111" y="32698"/>
                    <a:pt x="41268" y="40607"/>
                  </a:cubicBezTo>
                  <a:cubicBezTo>
                    <a:pt x="41268" y="42332"/>
                    <a:pt x="42562" y="47365"/>
                    <a:pt x="43425" y="51535"/>
                  </a:cubicBezTo>
                  <a:cubicBezTo>
                    <a:pt x="43425" y="52686"/>
                    <a:pt x="43425" y="53980"/>
                    <a:pt x="43425" y="55562"/>
                  </a:cubicBezTo>
                  <a:cubicBezTo>
                    <a:pt x="43425" y="57144"/>
                    <a:pt x="45294" y="84321"/>
                    <a:pt x="45438" y="88204"/>
                  </a:cubicBezTo>
                  <a:cubicBezTo>
                    <a:pt x="45582" y="92086"/>
                    <a:pt x="42131" y="90361"/>
                    <a:pt x="36379" y="99133"/>
                  </a:cubicBezTo>
                  <a:cubicBezTo>
                    <a:pt x="30628" y="107904"/>
                    <a:pt x="32353" y="129618"/>
                    <a:pt x="32353" y="148887"/>
                  </a:cubicBezTo>
                  <a:cubicBezTo>
                    <a:pt x="32353" y="168156"/>
                    <a:pt x="32353" y="219923"/>
                    <a:pt x="33647" y="229126"/>
                  </a:cubicBezTo>
                  <a:cubicBezTo>
                    <a:pt x="34942" y="238329"/>
                    <a:pt x="38392" y="268239"/>
                    <a:pt x="38536" y="276292"/>
                  </a:cubicBezTo>
                  <a:cubicBezTo>
                    <a:pt x="37745" y="285092"/>
                    <a:pt x="35603" y="293720"/>
                    <a:pt x="32210" y="301888"/>
                  </a:cubicBezTo>
                  <a:cubicBezTo>
                    <a:pt x="29046" y="311954"/>
                    <a:pt x="26889" y="328347"/>
                    <a:pt x="24588" y="339851"/>
                  </a:cubicBezTo>
                  <a:cubicBezTo>
                    <a:pt x="23511" y="351182"/>
                    <a:pt x="23180" y="362556"/>
                    <a:pt x="23583" y="373931"/>
                  </a:cubicBezTo>
                  <a:cubicBezTo>
                    <a:pt x="23583" y="376807"/>
                    <a:pt x="22719" y="381264"/>
                    <a:pt x="22000" y="386154"/>
                  </a:cubicBezTo>
                  <a:cubicBezTo>
                    <a:pt x="19412" y="387448"/>
                    <a:pt x="16824" y="392337"/>
                    <a:pt x="13373" y="397370"/>
                  </a:cubicBezTo>
                  <a:cubicBezTo>
                    <a:pt x="10066" y="401784"/>
                    <a:pt x="7363" y="406630"/>
                    <a:pt x="5321" y="411750"/>
                  </a:cubicBezTo>
                  <a:cubicBezTo>
                    <a:pt x="3121" y="417056"/>
                    <a:pt x="1195" y="422477"/>
                    <a:pt x="-431" y="427999"/>
                  </a:cubicBezTo>
                  <a:cubicBezTo>
                    <a:pt x="-575" y="429293"/>
                    <a:pt x="-575" y="430587"/>
                    <a:pt x="-431" y="431881"/>
                  </a:cubicBezTo>
                  <a:lnTo>
                    <a:pt x="260401" y="431881"/>
                  </a:lnTo>
                  <a:cubicBezTo>
                    <a:pt x="260401" y="427855"/>
                    <a:pt x="261408" y="421528"/>
                    <a:pt x="261839" y="417358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F7EA26C8-BC54-7847-ADE2-715A77A8E5E9}"/>
                </a:ext>
              </a:extLst>
            </p:cNvPr>
            <p:cNvSpPr/>
            <p:nvPr/>
          </p:nvSpPr>
          <p:spPr>
            <a:xfrm>
              <a:off x="13718063" y="2012841"/>
              <a:ext cx="263875" cy="390178"/>
            </a:xfrm>
            <a:custGeom>
              <a:avLst/>
              <a:gdLst>
                <a:gd name="connsiteX0" fmla="*/ 261180 w 263875"/>
                <a:gd name="connsiteY0" fmla="*/ 386751 h 390178"/>
                <a:gd name="connsiteX1" fmla="*/ 257154 w 263875"/>
                <a:gd name="connsiteY1" fmla="*/ 332970 h 390178"/>
                <a:gd name="connsiteX2" fmla="*/ 255572 w 263875"/>
                <a:gd name="connsiteY2" fmla="*/ 268405 h 390178"/>
                <a:gd name="connsiteX3" fmla="*/ 242488 w 263875"/>
                <a:gd name="connsiteY3" fmla="*/ 129784 h 390178"/>
                <a:gd name="connsiteX4" fmla="*/ 240043 w 263875"/>
                <a:gd name="connsiteY4" fmla="*/ 66944 h 390178"/>
                <a:gd name="connsiteX5" fmla="*/ 228397 w 263875"/>
                <a:gd name="connsiteY5" fmla="*/ 48538 h 390178"/>
                <a:gd name="connsiteX6" fmla="*/ 230985 w 263875"/>
                <a:gd name="connsiteY6" fmla="*/ 44799 h 390178"/>
                <a:gd name="connsiteX7" fmla="*/ 239181 w 263875"/>
                <a:gd name="connsiteY7" fmla="*/ 23661 h 390178"/>
                <a:gd name="connsiteX8" fmla="*/ 239181 w 263875"/>
                <a:gd name="connsiteY8" fmla="*/ 797 h 390178"/>
                <a:gd name="connsiteX9" fmla="*/ 166567 w 263875"/>
                <a:gd name="connsiteY9" fmla="*/ 797 h 390178"/>
                <a:gd name="connsiteX10" fmla="*/ 163260 w 263875"/>
                <a:gd name="connsiteY10" fmla="*/ 16327 h 390178"/>
                <a:gd name="connsiteX11" fmla="*/ 169875 w 263875"/>
                <a:gd name="connsiteY11" fmla="*/ 30707 h 390178"/>
                <a:gd name="connsiteX12" fmla="*/ 176345 w 263875"/>
                <a:gd name="connsiteY12" fmla="*/ 49400 h 390178"/>
                <a:gd name="connsiteX13" fmla="*/ 177351 w 263875"/>
                <a:gd name="connsiteY13" fmla="*/ 49400 h 390178"/>
                <a:gd name="connsiteX14" fmla="*/ 169875 w 263875"/>
                <a:gd name="connsiteY14" fmla="*/ 51270 h 390178"/>
                <a:gd name="connsiteX15" fmla="*/ 164985 w 263875"/>
                <a:gd name="connsiteY15" fmla="*/ 97860 h 390178"/>
                <a:gd name="connsiteX16" fmla="*/ 173182 w 263875"/>
                <a:gd name="connsiteY16" fmla="*/ 155380 h 390178"/>
                <a:gd name="connsiteX17" fmla="*/ 176345 w 263875"/>
                <a:gd name="connsiteY17" fmla="*/ 198519 h 390178"/>
                <a:gd name="connsiteX18" fmla="*/ 169875 w 263875"/>
                <a:gd name="connsiteY18" fmla="*/ 263803 h 390178"/>
                <a:gd name="connsiteX19" fmla="*/ 160960 w 263875"/>
                <a:gd name="connsiteY19" fmla="*/ 351089 h 390178"/>
                <a:gd name="connsiteX20" fmla="*/ 160960 w 263875"/>
                <a:gd name="connsiteY20" fmla="*/ 351089 h 390178"/>
                <a:gd name="connsiteX21" fmla="*/ 149313 w 263875"/>
                <a:gd name="connsiteY21" fmla="*/ 322329 h 390178"/>
                <a:gd name="connsiteX22" fmla="*/ 149313 w 263875"/>
                <a:gd name="connsiteY22" fmla="*/ 320747 h 390178"/>
                <a:gd name="connsiteX23" fmla="*/ 149313 w 263875"/>
                <a:gd name="connsiteY23" fmla="*/ 320747 h 390178"/>
                <a:gd name="connsiteX24" fmla="*/ 143705 w 263875"/>
                <a:gd name="connsiteY24" fmla="*/ 308237 h 390178"/>
                <a:gd name="connsiteX25" fmla="*/ 141117 w 263875"/>
                <a:gd name="connsiteY25" fmla="*/ 252731 h 390178"/>
                <a:gd name="connsiteX26" fmla="*/ 140398 w 263875"/>
                <a:gd name="connsiteY26" fmla="*/ 193055 h 390178"/>
                <a:gd name="connsiteX27" fmla="*/ 138672 w 263875"/>
                <a:gd name="connsiteY27" fmla="*/ 115548 h 390178"/>
                <a:gd name="connsiteX28" fmla="*/ 129757 w 263875"/>
                <a:gd name="connsiteY28" fmla="*/ 53571 h 390178"/>
                <a:gd name="connsiteX29" fmla="*/ 132202 w 263875"/>
                <a:gd name="connsiteY29" fmla="*/ 36459 h 390178"/>
                <a:gd name="connsiteX30" fmla="*/ 128894 w 263875"/>
                <a:gd name="connsiteY30" fmla="*/ 1372 h 390178"/>
                <a:gd name="connsiteX31" fmla="*/ 28243 w 263875"/>
                <a:gd name="connsiteY31" fmla="*/ 1372 h 390178"/>
                <a:gd name="connsiteX32" fmla="*/ -515 w 263875"/>
                <a:gd name="connsiteY32" fmla="*/ 17621 h 390178"/>
                <a:gd name="connsiteX33" fmla="*/ 36152 w 263875"/>
                <a:gd name="connsiteY33" fmla="*/ 32001 h 390178"/>
                <a:gd name="connsiteX34" fmla="*/ 60739 w 263875"/>
                <a:gd name="connsiteY34" fmla="*/ 43936 h 390178"/>
                <a:gd name="connsiteX35" fmla="*/ 54988 w 263875"/>
                <a:gd name="connsiteY35" fmla="*/ 45086 h 390178"/>
                <a:gd name="connsiteX36" fmla="*/ 54988 w 263875"/>
                <a:gd name="connsiteY36" fmla="*/ 65506 h 390178"/>
                <a:gd name="connsiteX37" fmla="*/ 60739 w 263875"/>
                <a:gd name="connsiteY37" fmla="*/ 137405 h 390178"/>
                <a:gd name="connsiteX38" fmla="*/ 58295 w 263875"/>
                <a:gd name="connsiteY38" fmla="*/ 182414 h 390178"/>
                <a:gd name="connsiteX39" fmla="*/ 57432 w 263875"/>
                <a:gd name="connsiteY39" fmla="*/ 245253 h 390178"/>
                <a:gd name="connsiteX40" fmla="*/ 62320 w 263875"/>
                <a:gd name="connsiteY40" fmla="*/ 301479 h 390178"/>
                <a:gd name="connsiteX41" fmla="*/ 63183 w 263875"/>
                <a:gd name="connsiteY41" fmla="*/ 346344 h 390178"/>
                <a:gd name="connsiteX42" fmla="*/ 59014 w 263875"/>
                <a:gd name="connsiteY42" fmla="*/ 386320 h 390178"/>
                <a:gd name="connsiteX43" fmla="*/ 59014 w 263875"/>
                <a:gd name="connsiteY43" fmla="*/ 390058 h 390178"/>
                <a:gd name="connsiteX44" fmla="*/ 263337 w 263875"/>
                <a:gd name="connsiteY44" fmla="*/ 390058 h 39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63875" h="390178">
                  <a:moveTo>
                    <a:pt x="261180" y="386751"/>
                  </a:moveTo>
                  <a:lnTo>
                    <a:pt x="257154" y="332970"/>
                  </a:lnTo>
                  <a:cubicBezTo>
                    <a:pt x="255357" y="311501"/>
                    <a:pt x="254839" y="289946"/>
                    <a:pt x="255572" y="268405"/>
                  </a:cubicBezTo>
                  <a:cubicBezTo>
                    <a:pt x="257154" y="243959"/>
                    <a:pt x="241193" y="150922"/>
                    <a:pt x="242488" y="129784"/>
                  </a:cubicBezTo>
                  <a:cubicBezTo>
                    <a:pt x="243782" y="108645"/>
                    <a:pt x="240043" y="66944"/>
                    <a:pt x="240043" y="66944"/>
                  </a:cubicBezTo>
                  <a:cubicBezTo>
                    <a:pt x="238361" y="59668"/>
                    <a:pt x="234249" y="53168"/>
                    <a:pt x="228397" y="48538"/>
                  </a:cubicBezTo>
                  <a:cubicBezTo>
                    <a:pt x="229460" y="47445"/>
                    <a:pt x="230337" y="46179"/>
                    <a:pt x="230985" y="44799"/>
                  </a:cubicBezTo>
                  <a:cubicBezTo>
                    <a:pt x="232739" y="37408"/>
                    <a:pt x="235499" y="30304"/>
                    <a:pt x="239181" y="23661"/>
                  </a:cubicBezTo>
                  <a:cubicBezTo>
                    <a:pt x="243479" y="16643"/>
                    <a:pt x="243479" y="7814"/>
                    <a:pt x="239181" y="797"/>
                  </a:cubicBezTo>
                  <a:cubicBezTo>
                    <a:pt x="214995" y="-426"/>
                    <a:pt x="190752" y="-426"/>
                    <a:pt x="166567" y="797"/>
                  </a:cubicBezTo>
                  <a:cubicBezTo>
                    <a:pt x="161895" y="4521"/>
                    <a:pt x="160514" y="11021"/>
                    <a:pt x="163260" y="16327"/>
                  </a:cubicBezTo>
                  <a:cubicBezTo>
                    <a:pt x="166567" y="26105"/>
                    <a:pt x="166567" y="27687"/>
                    <a:pt x="169875" y="30707"/>
                  </a:cubicBezTo>
                  <a:cubicBezTo>
                    <a:pt x="173009" y="36559"/>
                    <a:pt x="175195" y="42872"/>
                    <a:pt x="176345" y="49400"/>
                  </a:cubicBezTo>
                  <a:lnTo>
                    <a:pt x="177351" y="49400"/>
                  </a:lnTo>
                  <a:lnTo>
                    <a:pt x="169875" y="51270"/>
                  </a:lnTo>
                  <a:cubicBezTo>
                    <a:pt x="169875" y="51270"/>
                    <a:pt x="166567" y="80030"/>
                    <a:pt x="164985" y="97860"/>
                  </a:cubicBezTo>
                  <a:cubicBezTo>
                    <a:pt x="163404" y="115691"/>
                    <a:pt x="173900" y="138699"/>
                    <a:pt x="173182" y="155380"/>
                  </a:cubicBezTo>
                  <a:cubicBezTo>
                    <a:pt x="172463" y="172060"/>
                    <a:pt x="178071" y="179825"/>
                    <a:pt x="176345" y="198519"/>
                  </a:cubicBezTo>
                  <a:cubicBezTo>
                    <a:pt x="174619" y="217213"/>
                    <a:pt x="170593" y="245110"/>
                    <a:pt x="169875" y="263803"/>
                  </a:cubicBezTo>
                  <a:cubicBezTo>
                    <a:pt x="169156" y="282497"/>
                    <a:pt x="161679" y="348213"/>
                    <a:pt x="160960" y="351089"/>
                  </a:cubicBezTo>
                  <a:lnTo>
                    <a:pt x="160960" y="351089"/>
                  </a:lnTo>
                  <a:cubicBezTo>
                    <a:pt x="157739" y="341253"/>
                    <a:pt x="153842" y="331647"/>
                    <a:pt x="149313" y="322329"/>
                  </a:cubicBezTo>
                  <a:lnTo>
                    <a:pt x="149313" y="320747"/>
                  </a:lnTo>
                  <a:cubicBezTo>
                    <a:pt x="149313" y="320747"/>
                    <a:pt x="149313" y="320747"/>
                    <a:pt x="149313" y="320747"/>
                  </a:cubicBezTo>
                  <a:lnTo>
                    <a:pt x="143705" y="308237"/>
                  </a:lnTo>
                  <a:cubicBezTo>
                    <a:pt x="141721" y="289802"/>
                    <a:pt x="140858" y="271267"/>
                    <a:pt x="141117" y="252731"/>
                  </a:cubicBezTo>
                  <a:cubicBezTo>
                    <a:pt x="142842" y="239645"/>
                    <a:pt x="140398" y="207866"/>
                    <a:pt x="140398" y="193055"/>
                  </a:cubicBezTo>
                  <a:cubicBezTo>
                    <a:pt x="140398" y="178244"/>
                    <a:pt x="137953" y="131941"/>
                    <a:pt x="138672" y="115548"/>
                  </a:cubicBezTo>
                  <a:cubicBezTo>
                    <a:pt x="139392" y="99155"/>
                    <a:pt x="133784" y="56015"/>
                    <a:pt x="129757" y="53571"/>
                  </a:cubicBezTo>
                  <a:cubicBezTo>
                    <a:pt x="132202" y="51845"/>
                    <a:pt x="126450" y="46237"/>
                    <a:pt x="132202" y="36459"/>
                  </a:cubicBezTo>
                  <a:cubicBezTo>
                    <a:pt x="137953" y="26680"/>
                    <a:pt x="128894" y="1372"/>
                    <a:pt x="128894" y="1372"/>
                  </a:cubicBezTo>
                  <a:lnTo>
                    <a:pt x="28243" y="1372"/>
                  </a:lnTo>
                  <a:cubicBezTo>
                    <a:pt x="7825" y="1372"/>
                    <a:pt x="-515" y="1372"/>
                    <a:pt x="-515" y="17621"/>
                  </a:cubicBezTo>
                  <a:cubicBezTo>
                    <a:pt x="-1378" y="29844"/>
                    <a:pt x="21485" y="29125"/>
                    <a:pt x="36152" y="32001"/>
                  </a:cubicBezTo>
                  <a:cubicBezTo>
                    <a:pt x="45052" y="34316"/>
                    <a:pt x="53421" y="38371"/>
                    <a:pt x="60739" y="43936"/>
                  </a:cubicBezTo>
                  <a:lnTo>
                    <a:pt x="54988" y="45086"/>
                  </a:lnTo>
                  <a:cubicBezTo>
                    <a:pt x="54484" y="51888"/>
                    <a:pt x="54484" y="58704"/>
                    <a:pt x="54988" y="65506"/>
                  </a:cubicBezTo>
                  <a:cubicBezTo>
                    <a:pt x="55851" y="76147"/>
                    <a:pt x="57432" y="110371"/>
                    <a:pt x="60739" y="137405"/>
                  </a:cubicBezTo>
                  <a:cubicBezTo>
                    <a:pt x="62709" y="152432"/>
                    <a:pt x="61876" y="167689"/>
                    <a:pt x="58295" y="182414"/>
                  </a:cubicBezTo>
                  <a:cubicBezTo>
                    <a:pt x="54686" y="203178"/>
                    <a:pt x="54383" y="224388"/>
                    <a:pt x="57432" y="245253"/>
                  </a:cubicBezTo>
                  <a:cubicBezTo>
                    <a:pt x="61372" y="263717"/>
                    <a:pt x="63011" y="282612"/>
                    <a:pt x="62320" y="301479"/>
                  </a:cubicBezTo>
                  <a:cubicBezTo>
                    <a:pt x="63903" y="333402"/>
                    <a:pt x="61458" y="330957"/>
                    <a:pt x="63183" y="346344"/>
                  </a:cubicBezTo>
                  <a:cubicBezTo>
                    <a:pt x="63888" y="359803"/>
                    <a:pt x="62479" y="373291"/>
                    <a:pt x="59014" y="386320"/>
                  </a:cubicBezTo>
                  <a:cubicBezTo>
                    <a:pt x="58942" y="387570"/>
                    <a:pt x="58942" y="388807"/>
                    <a:pt x="59014" y="390058"/>
                  </a:cubicBezTo>
                  <a:lnTo>
                    <a:pt x="263337" y="390058"/>
                  </a:ln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826ECEBF-2F00-A846-86EC-0F024E99587D}"/>
                </a:ext>
              </a:extLst>
            </p:cNvPr>
            <p:cNvSpPr/>
            <p:nvPr/>
          </p:nvSpPr>
          <p:spPr>
            <a:xfrm>
              <a:off x="14138955" y="2008150"/>
              <a:ext cx="247495" cy="438728"/>
            </a:xfrm>
            <a:custGeom>
              <a:avLst/>
              <a:gdLst>
                <a:gd name="connsiteX0" fmla="*/ 246633 w 247495"/>
                <a:gd name="connsiteY0" fmla="*/ 417182 h 438728"/>
                <a:gd name="connsiteX1" fmla="*/ 246633 w 247495"/>
                <a:gd name="connsiteY1" fmla="*/ 405247 h 438728"/>
                <a:gd name="connsiteX2" fmla="*/ 241888 w 247495"/>
                <a:gd name="connsiteY2" fmla="*/ 392449 h 438728"/>
                <a:gd name="connsiteX3" fmla="*/ 236712 w 247495"/>
                <a:gd name="connsiteY3" fmla="*/ 383677 h 438728"/>
                <a:gd name="connsiteX4" fmla="*/ 229523 w 247495"/>
                <a:gd name="connsiteY4" fmla="*/ 372605 h 438728"/>
                <a:gd name="connsiteX5" fmla="*/ 225497 w 247495"/>
                <a:gd name="connsiteY5" fmla="*/ 368435 h 438728"/>
                <a:gd name="connsiteX6" fmla="*/ 227797 w 247495"/>
                <a:gd name="connsiteY6" fmla="*/ 292222 h 438728"/>
                <a:gd name="connsiteX7" fmla="*/ 178766 w 247495"/>
                <a:gd name="connsiteY7" fmla="*/ 274391 h 438728"/>
                <a:gd name="connsiteX8" fmla="*/ 178766 w 247495"/>
                <a:gd name="connsiteY8" fmla="*/ 258285 h 438728"/>
                <a:gd name="connsiteX9" fmla="*/ 185811 w 247495"/>
                <a:gd name="connsiteY9" fmla="*/ 220754 h 438728"/>
                <a:gd name="connsiteX10" fmla="*/ 176465 w 247495"/>
                <a:gd name="connsiteY10" fmla="*/ 145979 h 438728"/>
                <a:gd name="connsiteX11" fmla="*/ 163667 w 247495"/>
                <a:gd name="connsiteY11" fmla="*/ 84577 h 438728"/>
                <a:gd name="connsiteX12" fmla="*/ 163667 w 247495"/>
                <a:gd name="connsiteY12" fmla="*/ 68184 h 438728"/>
                <a:gd name="connsiteX13" fmla="*/ 165681 w 247495"/>
                <a:gd name="connsiteY13" fmla="*/ 57112 h 438728"/>
                <a:gd name="connsiteX14" fmla="*/ 165681 w 247495"/>
                <a:gd name="connsiteY14" fmla="*/ 43451 h 438728"/>
                <a:gd name="connsiteX15" fmla="*/ 167694 w 247495"/>
                <a:gd name="connsiteY15" fmla="*/ 30365 h 438728"/>
                <a:gd name="connsiteX16" fmla="*/ 168556 w 247495"/>
                <a:gd name="connsiteY16" fmla="*/ 29215 h 438728"/>
                <a:gd name="connsiteX17" fmla="*/ 182935 w 247495"/>
                <a:gd name="connsiteY17" fmla="*/ 12391 h 438728"/>
                <a:gd name="connsiteX18" fmla="*/ 177471 w 247495"/>
                <a:gd name="connsiteY18" fmla="*/ -120 h 438728"/>
                <a:gd name="connsiteX19" fmla="*/ 136492 w 247495"/>
                <a:gd name="connsiteY19" fmla="*/ -120 h 438728"/>
                <a:gd name="connsiteX20" fmla="*/ 129446 w 247495"/>
                <a:gd name="connsiteY20" fmla="*/ 4625 h 438728"/>
                <a:gd name="connsiteX21" fmla="*/ 126427 w 247495"/>
                <a:gd name="connsiteY21" fmla="*/ 35111 h 438728"/>
                <a:gd name="connsiteX22" fmla="*/ 125420 w 247495"/>
                <a:gd name="connsiteY22" fmla="*/ 56105 h 438728"/>
                <a:gd name="connsiteX23" fmla="*/ 130021 w 247495"/>
                <a:gd name="connsiteY23" fmla="*/ 75087 h 438728"/>
                <a:gd name="connsiteX24" fmla="*/ 132035 w 247495"/>
                <a:gd name="connsiteY24" fmla="*/ 86159 h 438728"/>
                <a:gd name="connsiteX25" fmla="*/ 136492 w 247495"/>
                <a:gd name="connsiteY25" fmla="*/ 107873 h 438728"/>
                <a:gd name="connsiteX26" fmla="*/ 123982 w 247495"/>
                <a:gd name="connsiteY26" fmla="*/ 172150 h 438728"/>
                <a:gd name="connsiteX27" fmla="*/ 122256 w 247495"/>
                <a:gd name="connsiteY27" fmla="*/ 186530 h 438728"/>
                <a:gd name="connsiteX28" fmla="*/ 119524 w 247495"/>
                <a:gd name="connsiteY28" fmla="*/ 165679 h 438728"/>
                <a:gd name="connsiteX29" fmla="*/ 112479 w 247495"/>
                <a:gd name="connsiteY29" fmla="*/ 96225 h 438728"/>
                <a:gd name="connsiteX30" fmla="*/ 119956 w 247495"/>
                <a:gd name="connsiteY30" fmla="*/ 76668 h 438728"/>
                <a:gd name="connsiteX31" fmla="*/ 121969 w 247495"/>
                <a:gd name="connsiteY31" fmla="*/ 59269 h 438728"/>
                <a:gd name="connsiteX32" fmla="*/ 123407 w 247495"/>
                <a:gd name="connsiteY32" fmla="*/ 37699 h 438728"/>
                <a:gd name="connsiteX33" fmla="*/ 123407 w 247495"/>
                <a:gd name="connsiteY33" fmla="*/ 27345 h 438728"/>
                <a:gd name="connsiteX34" fmla="*/ 123407 w 247495"/>
                <a:gd name="connsiteY34" fmla="*/ 26626 h 438728"/>
                <a:gd name="connsiteX35" fmla="*/ 126427 w 247495"/>
                <a:gd name="connsiteY35" fmla="*/ 9802 h 438728"/>
                <a:gd name="connsiteX36" fmla="*/ 123982 w 247495"/>
                <a:gd name="connsiteY36" fmla="*/ -120 h 438728"/>
                <a:gd name="connsiteX37" fmla="*/ 74806 w 247495"/>
                <a:gd name="connsiteY37" fmla="*/ -120 h 438728"/>
                <a:gd name="connsiteX38" fmla="*/ 69774 w 247495"/>
                <a:gd name="connsiteY38" fmla="*/ 10809 h 438728"/>
                <a:gd name="connsiteX39" fmla="*/ 79120 w 247495"/>
                <a:gd name="connsiteY39" fmla="*/ 28496 h 438728"/>
                <a:gd name="connsiteX40" fmla="*/ 81709 w 247495"/>
                <a:gd name="connsiteY40" fmla="*/ 33385 h 438728"/>
                <a:gd name="connsiteX41" fmla="*/ 85159 w 247495"/>
                <a:gd name="connsiteY41" fmla="*/ 63439 h 438728"/>
                <a:gd name="connsiteX42" fmla="*/ 83146 w 247495"/>
                <a:gd name="connsiteY42" fmla="*/ 76093 h 438728"/>
                <a:gd name="connsiteX43" fmla="*/ 79695 w 247495"/>
                <a:gd name="connsiteY43" fmla="*/ 100970 h 438728"/>
                <a:gd name="connsiteX44" fmla="*/ 62441 w 247495"/>
                <a:gd name="connsiteY44" fmla="*/ 166255 h 438728"/>
                <a:gd name="connsiteX45" fmla="*/ 60140 w 247495"/>
                <a:gd name="connsiteY45" fmla="*/ 238154 h 438728"/>
                <a:gd name="connsiteX46" fmla="*/ 66466 w 247495"/>
                <a:gd name="connsiteY46" fmla="*/ 270652 h 438728"/>
                <a:gd name="connsiteX47" fmla="*/ 42886 w 247495"/>
                <a:gd name="connsiteY47" fmla="*/ 270652 h 438728"/>
                <a:gd name="connsiteX48" fmla="*/ 8951 w 247495"/>
                <a:gd name="connsiteY48" fmla="*/ 297398 h 438728"/>
                <a:gd name="connsiteX49" fmla="*/ 11971 w 247495"/>
                <a:gd name="connsiteY49" fmla="*/ 362683 h 438728"/>
                <a:gd name="connsiteX50" fmla="*/ 11971 w 247495"/>
                <a:gd name="connsiteY50" fmla="*/ 370591 h 438728"/>
                <a:gd name="connsiteX51" fmla="*/ 6651 w 247495"/>
                <a:gd name="connsiteY51" fmla="*/ 381808 h 438728"/>
                <a:gd name="connsiteX52" fmla="*/ 1475 w 247495"/>
                <a:gd name="connsiteY52" fmla="*/ 394606 h 438728"/>
                <a:gd name="connsiteX53" fmla="*/ 1475 w 247495"/>
                <a:gd name="connsiteY53" fmla="*/ 416751 h 438728"/>
                <a:gd name="connsiteX54" fmla="*/ -539 w 247495"/>
                <a:gd name="connsiteY54" fmla="*/ 438608 h 438728"/>
                <a:gd name="connsiteX55" fmla="*/ 246489 w 247495"/>
                <a:gd name="connsiteY55" fmla="*/ 438608 h 438728"/>
                <a:gd name="connsiteX56" fmla="*/ 246633 w 247495"/>
                <a:gd name="connsiteY56" fmla="*/ 417182 h 438728"/>
                <a:gd name="connsiteX57" fmla="*/ 120819 w 247495"/>
                <a:gd name="connsiteY57" fmla="*/ 255122 h 438728"/>
                <a:gd name="connsiteX58" fmla="*/ 118375 w 247495"/>
                <a:gd name="connsiteY58" fmla="*/ 239448 h 438728"/>
                <a:gd name="connsiteX59" fmla="*/ 120387 w 247495"/>
                <a:gd name="connsiteY59" fmla="*/ 208387 h 438728"/>
                <a:gd name="connsiteX60" fmla="*/ 121825 w 247495"/>
                <a:gd name="connsiteY60" fmla="*/ 198321 h 438728"/>
                <a:gd name="connsiteX61" fmla="*/ 124413 w 247495"/>
                <a:gd name="connsiteY61" fmla="*/ 234702 h 438728"/>
                <a:gd name="connsiteX62" fmla="*/ 120819 w 247495"/>
                <a:gd name="connsiteY62" fmla="*/ 255122 h 4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7495" h="438728">
                  <a:moveTo>
                    <a:pt x="246633" y="417182"/>
                  </a:moveTo>
                  <a:cubicBezTo>
                    <a:pt x="247065" y="413213"/>
                    <a:pt x="247065" y="409216"/>
                    <a:pt x="246633" y="405247"/>
                  </a:cubicBezTo>
                  <a:cubicBezTo>
                    <a:pt x="245440" y="400847"/>
                    <a:pt x="243858" y="396561"/>
                    <a:pt x="241888" y="392449"/>
                  </a:cubicBezTo>
                  <a:cubicBezTo>
                    <a:pt x="240019" y="390004"/>
                    <a:pt x="239300" y="387704"/>
                    <a:pt x="236712" y="383677"/>
                  </a:cubicBezTo>
                  <a:cubicBezTo>
                    <a:pt x="234714" y="379752"/>
                    <a:pt x="232298" y="376042"/>
                    <a:pt x="229523" y="372605"/>
                  </a:cubicBezTo>
                  <a:lnTo>
                    <a:pt x="225497" y="368435"/>
                  </a:lnTo>
                  <a:cubicBezTo>
                    <a:pt x="227696" y="343097"/>
                    <a:pt x="228473" y="317645"/>
                    <a:pt x="227797" y="292222"/>
                  </a:cubicBezTo>
                  <a:cubicBezTo>
                    <a:pt x="225497" y="284313"/>
                    <a:pt x="195589" y="275254"/>
                    <a:pt x="178766" y="274391"/>
                  </a:cubicBezTo>
                  <a:cubicBezTo>
                    <a:pt x="178766" y="271083"/>
                    <a:pt x="178766" y="264037"/>
                    <a:pt x="178766" y="258285"/>
                  </a:cubicBezTo>
                  <a:cubicBezTo>
                    <a:pt x="178766" y="252533"/>
                    <a:pt x="184373" y="236859"/>
                    <a:pt x="185811" y="220754"/>
                  </a:cubicBezTo>
                  <a:cubicBezTo>
                    <a:pt x="186357" y="195503"/>
                    <a:pt x="183208" y="170310"/>
                    <a:pt x="176465" y="145979"/>
                  </a:cubicBezTo>
                  <a:cubicBezTo>
                    <a:pt x="170800" y="125833"/>
                    <a:pt x="166529" y="105313"/>
                    <a:pt x="163667" y="84577"/>
                  </a:cubicBezTo>
                  <a:cubicBezTo>
                    <a:pt x="163955" y="79113"/>
                    <a:pt x="163955" y="73648"/>
                    <a:pt x="163667" y="68184"/>
                  </a:cubicBezTo>
                  <a:cubicBezTo>
                    <a:pt x="163667" y="60850"/>
                    <a:pt x="163667" y="61282"/>
                    <a:pt x="165681" y="57112"/>
                  </a:cubicBezTo>
                  <a:cubicBezTo>
                    <a:pt x="167694" y="52942"/>
                    <a:pt x="166687" y="54523"/>
                    <a:pt x="165681" y="43451"/>
                  </a:cubicBezTo>
                  <a:cubicBezTo>
                    <a:pt x="164804" y="38993"/>
                    <a:pt x="165523" y="34363"/>
                    <a:pt x="167694" y="30365"/>
                  </a:cubicBezTo>
                  <a:cubicBezTo>
                    <a:pt x="167938" y="29948"/>
                    <a:pt x="168226" y="29560"/>
                    <a:pt x="168556" y="29215"/>
                  </a:cubicBezTo>
                  <a:cubicBezTo>
                    <a:pt x="176609" y="26626"/>
                    <a:pt x="176609" y="22456"/>
                    <a:pt x="182935" y="12391"/>
                  </a:cubicBezTo>
                  <a:cubicBezTo>
                    <a:pt x="189262" y="2325"/>
                    <a:pt x="177471" y="-120"/>
                    <a:pt x="177471" y="-120"/>
                  </a:cubicBezTo>
                  <a:lnTo>
                    <a:pt x="136492" y="-120"/>
                  </a:lnTo>
                  <a:cubicBezTo>
                    <a:pt x="130452" y="-120"/>
                    <a:pt x="131747" y="2181"/>
                    <a:pt x="129446" y="4625"/>
                  </a:cubicBezTo>
                  <a:cubicBezTo>
                    <a:pt x="127461" y="14662"/>
                    <a:pt x="126456" y="24872"/>
                    <a:pt x="126427" y="35111"/>
                  </a:cubicBezTo>
                  <a:cubicBezTo>
                    <a:pt x="126427" y="44745"/>
                    <a:pt x="126427" y="53661"/>
                    <a:pt x="125420" y="56105"/>
                  </a:cubicBezTo>
                  <a:cubicBezTo>
                    <a:pt x="125938" y="62634"/>
                    <a:pt x="127490" y="69047"/>
                    <a:pt x="130021" y="75087"/>
                  </a:cubicBezTo>
                  <a:cubicBezTo>
                    <a:pt x="131459" y="80407"/>
                    <a:pt x="130021" y="81989"/>
                    <a:pt x="132035" y="86159"/>
                  </a:cubicBezTo>
                  <a:cubicBezTo>
                    <a:pt x="134752" y="93090"/>
                    <a:pt x="136261" y="100438"/>
                    <a:pt x="136492" y="107873"/>
                  </a:cubicBezTo>
                  <a:cubicBezTo>
                    <a:pt x="133832" y="129572"/>
                    <a:pt x="129662" y="151041"/>
                    <a:pt x="123982" y="172150"/>
                  </a:cubicBezTo>
                  <a:cubicBezTo>
                    <a:pt x="123048" y="176896"/>
                    <a:pt x="122472" y="181699"/>
                    <a:pt x="122256" y="186530"/>
                  </a:cubicBezTo>
                  <a:cubicBezTo>
                    <a:pt x="121882" y="179527"/>
                    <a:pt x="120963" y="172553"/>
                    <a:pt x="119524" y="165679"/>
                  </a:cubicBezTo>
                  <a:cubicBezTo>
                    <a:pt x="116505" y="151299"/>
                    <a:pt x="112479" y="99964"/>
                    <a:pt x="112479" y="96225"/>
                  </a:cubicBezTo>
                  <a:cubicBezTo>
                    <a:pt x="112479" y="92486"/>
                    <a:pt x="118949" y="81845"/>
                    <a:pt x="119956" y="76668"/>
                  </a:cubicBezTo>
                  <a:cubicBezTo>
                    <a:pt x="120963" y="71492"/>
                    <a:pt x="119956" y="63439"/>
                    <a:pt x="121969" y="59269"/>
                  </a:cubicBezTo>
                  <a:cubicBezTo>
                    <a:pt x="123580" y="52194"/>
                    <a:pt x="124068" y="44918"/>
                    <a:pt x="123407" y="37699"/>
                  </a:cubicBezTo>
                  <a:cubicBezTo>
                    <a:pt x="123407" y="30653"/>
                    <a:pt x="123407" y="29359"/>
                    <a:pt x="123407" y="27345"/>
                  </a:cubicBezTo>
                  <a:cubicBezTo>
                    <a:pt x="123407" y="25332"/>
                    <a:pt x="123407" y="27345"/>
                    <a:pt x="123407" y="26626"/>
                  </a:cubicBezTo>
                  <a:cubicBezTo>
                    <a:pt x="124413" y="24038"/>
                    <a:pt x="124413" y="16129"/>
                    <a:pt x="126427" y="9802"/>
                  </a:cubicBezTo>
                  <a:cubicBezTo>
                    <a:pt x="127692" y="6308"/>
                    <a:pt x="126729" y="2397"/>
                    <a:pt x="123982" y="-120"/>
                  </a:cubicBezTo>
                  <a:lnTo>
                    <a:pt x="74806" y="-120"/>
                  </a:lnTo>
                  <a:cubicBezTo>
                    <a:pt x="68767" y="-120"/>
                    <a:pt x="68336" y="3475"/>
                    <a:pt x="69774" y="10809"/>
                  </a:cubicBezTo>
                  <a:cubicBezTo>
                    <a:pt x="72031" y="17121"/>
                    <a:pt x="75180" y="23075"/>
                    <a:pt x="79120" y="28496"/>
                  </a:cubicBezTo>
                  <a:cubicBezTo>
                    <a:pt x="80126" y="30049"/>
                    <a:pt x="80989" y="31688"/>
                    <a:pt x="81709" y="33385"/>
                  </a:cubicBezTo>
                  <a:cubicBezTo>
                    <a:pt x="84642" y="43120"/>
                    <a:pt x="85806" y="53301"/>
                    <a:pt x="85159" y="63439"/>
                  </a:cubicBezTo>
                  <a:cubicBezTo>
                    <a:pt x="85059" y="67724"/>
                    <a:pt x="84383" y="71980"/>
                    <a:pt x="83146" y="76093"/>
                  </a:cubicBezTo>
                  <a:cubicBezTo>
                    <a:pt x="83664" y="84534"/>
                    <a:pt x="82499" y="92989"/>
                    <a:pt x="79695" y="100970"/>
                  </a:cubicBezTo>
                  <a:cubicBezTo>
                    <a:pt x="72808" y="122411"/>
                    <a:pt x="67042" y="144210"/>
                    <a:pt x="62441" y="166255"/>
                  </a:cubicBezTo>
                  <a:cubicBezTo>
                    <a:pt x="58803" y="190039"/>
                    <a:pt x="58026" y="214182"/>
                    <a:pt x="60140" y="238154"/>
                  </a:cubicBezTo>
                  <a:cubicBezTo>
                    <a:pt x="62944" y="248838"/>
                    <a:pt x="65058" y="259695"/>
                    <a:pt x="66466" y="270652"/>
                  </a:cubicBezTo>
                  <a:cubicBezTo>
                    <a:pt x="58558" y="270652"/>
                    <a:pt x="50506" y="270652"/>
                    <a:pt x="42886" y="270652"/>
                  </a:cubicBezTo>
                  <a:cubicBezTo>
                    <a:pt x="26710" y="270508"/>
                    <a:pt x="12590" y="281624"/>
                    <a:pt x="8951" y="297398"/>
                  </a:cubicBezTo>
                  <a:cubicBezTo>
                    <a:pt x="10533" y="299124"/>
                    <a:pt x="11540" y="353767"/>
                    <a:pt x="11971" y="362683"/>
                  </a:cubicBezTo>
                  <a:cubicBezTo>
                    <a:pt x="11971" y="365271"/>
                    <a:pt x="11971" y="367860"/>
                    <a:pt x="11971" y="370591"/>
                  </a:cubicBezTo>
                  <a:cubicBezTo>
                    <a:pt x="9527" y="373971"/>
                    <a:pt x="7714" y="377767"/>
                    <a:pt x="6651" y="381808"/>
                  </a:cubicBezTo>
                  <a:cubicBezTo>
                    <a:pt x="5213" y="386985"/>
                    <a:pt x="2625" y="391011"/>
                    <a:pt x="1475" y="394606"/>
                  </a:cubicBezTo>
                  <a:cubicBezTo>
                    <a:pt x="828" y="401968"/>
                    <a:pt x="828" y="409388"/>
                    <a:pt x="1475" y="416751"/>
                  </a:cubicBezTo>
                  <a:cubicBezTo>
                    <a:pt x="1475" y="418764"/>
                    <a:pt x="612" y="427967"/>
                    <a:pt x="-539" y="438608"/>
                  </a:cubicBezTo>
                  <a:lnTo>
                    <a:pt x="246489" y="438608"/>
                  </a:lnTo>
                  <a:cubicBezTo>
                    <a:pt x="246633" y="432712"/>
                    <a:pt x="246777" y="421640"/>
                    <a:pt x="246633" y="417182"/>
                  </a:cubicBezTo>
                  <a:close/>
                  <a:moveTo>
                    <a:pt x="120819" y="255122"/>
                  </a:moveTo>
                  <a:cubicBezTo>
                    <a:pt x="119697" y="249945"/>
                    <a:pt x="118877" y="244711"/>
                    <a:pt x="118375" y="239448"/>
                  </a:cubicBezTo>
                  <a:cubicBezTo>
                    <a:pt x="117454" y="229051"/>
                    <a:pt x="118145" y="218583"/>
                    <a:pt x="120387" y="208387"/>
                  </a:cubicBezTo>
                  <a:cubicBezTo>
                    <a:pt x="121064" y="205066"/>
                    <a:pt x="121552" y="201701"/>
                    <a:pt x="121825" y="198321"/>
                  </a:cubicBezTo>
                  <a:cubicBezTo>
                    <a:pt x="121825" y="212701"/>
                    <a:pt x="123839" y="225212"/>
                    <a:pt x="124413" y="234702"/>
                  </a:cubicBezTo>
                  <a:cubicBezTo>
                    <a:pt x="125420" y="250233"/>
                    <a:pt x="120819" y="255122"/>
                    <a:pt x="120819" y="255122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C5911B99-DB8B-C047-B9C7-E9839E81911A}"/>
                </a:ext>
              </a:extLst>
            </p:cNvPr>
            <p:cNvSpPr/>
            <p:nvPr/>
          </p:nvSpPr>
          <p:spPr>
            <a:xfrm>
              <a:off x="12046117" y="2010738"/>
              <a:ext cx="137461" cy="415001"/>
            </a:xfrm>
            <a:custGeom>
              <a:avLst/>
              <a:gdLst>
                <a:gd name="connsiteX0" fmla="*/ 133184 w 137461"/>
                <a:gd name="connsiteY0" fmla="*/ 398920 h 415001"/>
                <a:gd name="connsiteX1" fmla="*/ 129733 w 137461"/>
                <a:gd name="connsiteY1" fmla="*/ 376343 h 415001"/>
                <a:gd name="connsiteX2" fmla="*/ 123119 w 137461"/>
                <a:gd name="connsiteY2" fmla="*/ 322563 h 415001"/>
                <a:gd name="connsiteX3" fmla="*/ 121969 w 137461"/>
                <a:gd name="connsiteY3" fmla="*/ 306745 h 415001"/>
                <a:gd name="connsiteX4" fmla="*/ 118518 w 137461"/>
                <a:gd name="connsiteY4" fmla="*/ 295529 h 415001"/>
                <a:gd name="connsiteX5" fmla="*/ 118518 w 137461"/>
                <a:gd name="connsiteY5" fmla="*/ 284313 h 415001"/>
                <a:gd name="connsiteX6" fmla="*/ 117511 w 137461"/>
                <a:gd name="connsiteY6" fmla="*/ 273096 h 415001"/>
                <a:gd name="connsiteX7" fmla="*/ 112910 w 137461"/>
                <a:gd name="connsiteY7" fmla="*/ 259579 h 415001"/>
                <a:gd name="connsiteX8" fmla="*/ 110753 w 137461"/>
                <a:gd name="connsiteY8" fmla="*/ 246781 h 415001"/>
                <a:gd name="connsiteX9" fmla="*/ 109603 w 137461"/>
                <a:gd name="connsiteY9" fmla="*/ 228807 h 415001"/>
                <a:gd name="connsiteX10" fmla="*/ 98388 w 137461"/>
                <a:gd name="connsiteY10" fmla="*/ 153025 h 415001"/>
                <a:gd name="connsiteX11" fmla="*/ 101120 w 137461"/>
                <a:gd name="connsiteY11" fmla="*/ 133900 h 415001"/>
                <a:gd name="connsiteX12" fmla="*/ 99537 w 137461"/>
                <a:gd name="connsiteY12" fmla="*/ 79400 h 415001"/>
                <a:gd name="connsiteX13" fmla="*/ 87172 w 137461"/>
                <a:gd name="connsiteY13" fmla="*/ 33816 h 415001"/>
                <a:gd name="connsiteX14" fmla="*/ 91054 w 137461"/>
                <a:gd name="connsiteY14" fmla="*/ 15266 h 415001"/>
                <a:gd name="connsiteX15" fmla="*/ 90336 w 137461"/>
                <a:gd name="connsiteY15" fmla="*/ -120 h 415001"/>
                <a:gd name="connsiteX16" fmla="*/ 468 w 137461"/>
                <a:gd name="connsiteY16" fmla="*/ 743 h 415001"/>
                <a:gd name="connsiteX17" fmla="*/ 2624 w 137461"/>
                <a:gd name="connsiteY17" fmla="*/ 5632 h 415001"/>
                <a:gd name="connsiteX18" fmla="*/ -539 w 137461"/>
                <a:gd name="connsiteY18" fmla="*/ 14260 h 415001"/>
                <a:gd name="connsiteX19" fmla="*/ 31670 w 137461"/>
                <a:gd name="connsiteY19" fmla="*/ 27777 h 415001"/>
                <a:gd name="connsiteX20" fmla="*/ 37565 w 137461"/>
                <a:gd name="connsiteY20" fmla="*/ 39568 h 415001"/>
                <a:gd name="connsiteX21" fmla="*/ 37565 w 137461"/>
                <a:gd name="connsiteY21" fmla="*/ 39568 h 415001"/>
                <a:gd name="connsiteX22" fmla="*/ 37565 w 137461"/>
                <a:gd name="connsiteY22" fmla="*/ 39568 h 415001"/>
                <a:gd name="connsiteX23" fmla="*/ 36559 w 137461"/>
                <a:gd name="connsiteY23" fmla="*/ 67321 h 415001"/>
                <a:gd name="connsiteX24" fmla="*/ 31382 w 137461"/>
                <a:gd name="connsiteY24" fmla="*/ 85296 h 415001"/>
                <a:gd name="connsiteX25" fmla="*/ 36559 w 137461"/>
                <a:gd name="connsiteY25" fmla="*/ 95937 h 415001"/>
                <a:gd name="connsiteX26" fmla="*/ 31382 w 137461"/>
                <a:gd name="connsiteY26" fmla="*/ 122396 h 415001"/>
                <a:gd name="connsiteX27" fmla="*/ 33683 w 137461"/>
                <a:gd name="connsiteY27" fmla="*/ 163954 h 415001"/>
                <a:gd name="connsiteX28" fmla="*/ 33683 w 137461"/>
                <a:gd name="connsiteY28" fmla="*/ 194295 h 415001"/>
                <a:gd name="connsiteX29" fmla="*/ 32532 w 137461"/>
                <a:gd name="connsiteY29" fmla="*/ 225643 h 415001"/>
                <a:gd name="connsiteX30" fmla="*/ 34833 w 137461"/>
                <a:gd name="connsiteY30" fmla="*/ 253108 h 415001"/>
                <a:gd name="connsiteX31" fmla="*/ 39291 w 137461"/>
                <a:gd name="connsiteY31" fmla="*/ 272234 h 415001"/>
                <a:gd name="connsiteX32" fmla="*/ 42598 w 137461"/>
                <a:gd name="connsiteY32" fmla="*/ 288483 h 415001"/>
                <a:gd name="connsiteX33" fmla="*/ 42598 w 137461"/>
                <a:gd name="connsiteY33" fmla="*/ 306457 h 415001"/>
                <a:gd name="connsiteX34" fmla="*/ 37565 w 137461"/>
                <a:gd name="connsiteY34" fmla="*/ 324432 h 415001"/>
                <a:gd name="connsiteX35" fmla="*/ 37565 w 137461"/>
                <a:gd name="connsiteY35" fmla="*/ 342982 h 415001"/>
                <a:gd name="connsiteX36" fmla="*/ 35408 w 137461"/>
                <a:gd name="connsiteY36" fmla="*/ 365990 h 415001"/>
                <a:gd name="connsiteX37" fmla="*/ 34258 w 137461"/>
                <a:gd name="connsiteY37" fmla="*/ 388998 h 415001"/>
                <a:gd name="connsiteX38" fmla="*/ 36271 w 137461"/>
                <a:gd name="connsiteY38" fmla="*/ 414881 h 415001"/>
                <a:gd name="connsiteX39" fmla="*/ 36271 w 137461"/>
                <a:gd name="connsiteY39" fmla="*/ 414881 h 415001"/>
                <a:gd name="connsiteX40" fmla="*/ 136923 w 137461"/>
                <a:gd name="connsiteY40" fmla="*/ 414881 h 415001"/>
                <a:gd name="connsiteX41" fmla="*/ 133184 w 137461"/>
                <a:gd name="connsiteY41" fmla="*/ 398920 h 41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7461" h="415001">
                  <a:moveTo>
                    <a:pt x="133184" y="398920"/>
                  </a:moveTo>
                  <a:cubicBezTo>
                    <a:pt x="132034" y="391586"/>
                    <a:pt x="130884" y="384540"/>
                    <a:pt x="129733" y="376343"/>
                  </a:cubicBezTo>
                  <a:cubicBezTo>
                    <a:pt x="128583" y="368147"/>
                    <a:pt x="123119" y="322563"/>
                    <a:pt x="123119" y="322563"/>
                  </a:cubicBezTo>
                  <a:lnTo>
                    <a:pt x="121969" y="306745"/>
                  </a:lnTo>
                  <a:lnTo>
                    <a:pt x="118518" y="295529"/>
                  </a:lnTo>
                  <a:cubicBezTo>
                    <a:pt x="119711" y="291891"/>
                    <a:pt x="119711" y="287951"/>
                    <a:pt x="118518" y="284313"/>
                  </a:cubicBezTo>
                  <a:cubicBezTo>
                    <a:pt x="116361" y="278129"/>
                    <a:pt x="117511" y="278705"/>
                    <a:pt x="117511" y="273096"/>
                  </a:cubicBezTo>
                  <a:cubicBezTo>
                    <a:pt x="117511" y="267488"/>
                    <a:pt x="115786" y="266913"/>
                    <a:pt x="112910" y="259579"/>
                  </a:cubicBezTo>
                  <a:cubicBezTo>
                    <a:pt x="110035" y="252246"/>
                    <a:pt x="109028" y="250664"/>
                    <a:pt x="110753" y="246781"/>
                  </a:cubicBezTo>
                  <a:cubicBezTo>
                    <a:pt x="112479" y="242899"/>
                    <a:pt x="110753" y="244480"/>
                    <a:pt x="109603" y="228807"/>
                  </a:cubicBezTo>
                  <a:cubicBezTo>
                    <a:pt x="108453" y="213133"/>
                    <a:pt x="99537" y="160359"/>
                    <a:pt x="98388" y="153025"/>
                  </a:cubicBezTo>
                  <a:cubicBezTo>
                    <a:pt x="97237" y="145691"/>
                    <a:pt x="101695" y="145116"/>
                    <a:pt x="101120" y="133900"/>
                  </a:cubicBezTo>
                  <a:cubicBezTo>
                    <a:pt x="101709" y="115724"/>
                    <a:pt x="101177" y="97519"/>
                    <a:pt x="99537" y="79400"/>
                  </a:cubicBezTo>
                  <a:cubicBezTo>
                    <a:pt x="96662" y="70485"/>
                    <a:pt x="89473" y="42876"/>
                    <a:pt x="87172" y="33816"/>
                  </a:cubicBezTo>
                  <a:cubicBezTo>
                    <a:pt x="87172" y="30797"/>
                    <a:pt x="90192" y="21306"/>
                    <a:pt x="91054" y="15266"/>
                  </a:cubicBezTo>
                  <a:cubicBezTo>
                    <a:pt x="91370" y="10133"/>
                    <a:pt x="91126" y="4971"/>
                    <a:pt x="90336" y="-120"/>
                  </a:cubicBezTo>
                  <a:lnTo>
                    <a:pt x="468" y="743"/>
                  </a:lnTo>
                  <a:cubicBezTo>
                    <a:pt x="468" y="2756"/>
                    <a:pt x="2624" y="5632"/>
                    <a:pt x="2624" y="5632"/>
                  </a:cubicBezTo>
                  <a:cubicBezTo>
                    <a:pt x="2624" y="5632"/>
                    <a:pt x="-539" y="14260"/>
                    <a:pt x="-539" y="14260"/>
                  </a:cubicBezTo>
                  <a:cubicBezTo>
                    <a:pt x="-539" y="27489"/>
                    <a:pt x="22180" y="23463"/>
                    <a:pt x="31670" y="27777"/>
                  </a:cubicBezTo>
                  <a:cubicBezTo>
                    <a:pt x="41159" y="32091"/>
                    <a:pt x="38571" y="37411"/>
                    <a:pt x="37565" y="39568"/>
                  </a:cubicBezTo>
                  <a:lnTo>
                    <a:pt x="37565" y="39568"/>
                  </a:lnTo>
                  <a:lnTo>
                    <a:pt x="37565" y="39568"/>
                  </a:lnTo>
                  <a:cubicBezTo>
                    <a:pt x="37565" y="39568"/>
                    <a:pt x="37565" y="64014"/>
                    <a:pt x="36559" y="67321"/>
                  </a:cubicBezTo>
                  <a:cubicBezTo>
                    <a:pt x="35552" y="70629"/>
                    <a:pt x="32532" y="80263"/>
                    <a:pt x="31382" y="85296"/>
                  </a:cubicBezTo>
                  <a:cubicBezTo>
                    <a:pt x="30519" y="89610"/>
                    <a:pt x="32633" y="93953"/>
                    <a:pt x="36559" y="95937"/>
                  </a:cubicBezTo>
                  <a:cubicBezTo>
                    <a:pt x="39866" y="98238"/>
                    <a:pt x="34258" y="112905"/>
                    <a:pt x="31382" y="122396"/>
                  </a:cubicBezTo>
                  <a:cubicBezTo>
                    <a:pt x="30304" y="136287"/>
                    <a:pt x="31066" y="150264"/>
                    <a:pt x="33683" y="163954"/>
                  </a:cubicBezTo>
                  <a:cubicBezTo>
                    <a:pt x="34546" y="174048"/>
                    <a:pt x="34546" y="184200"/>
                    <a:pt x="33683" y="194295"/>
                  </a:cubicBezTo>
                  <a:cubicBezTo>
                    <a:pt x="32719" y="204720"/>
                    <a:pt x="32331" y="215175"/>
                    <a:pt x="32532" y="225643"/>
                  </a:cubicBezTo>
                  <a:cubicBezTo>
                    <a:pt x="32532" y="236859"/>
                    <a:pt x="34258" y="246494"/>
                    <a:pt x="34833" y="253108"/>
                  </a:cubicBezTo>
                  <a:cubicBezTo>
                    <a:pt x="35121" y="259709"/>
                    <a:pt x="36630" y="266194"/>
                    <a:pt x="39291" y="272234"/>
                  </a:cubicBezTo>
                  <a:cubicBezTo>
                    <a:pt x="41764" y="277281"/>
                    <a:pt x="42900" y="282875"/>
                    <a:pt x="42598" y="288483"/>
                  </a:cubicBezTo>
                  <a:cubicBezTo>
                    <a:pt x="42598" y="294091"/>
                    <a:pt x="42598" y="299699"/>
                    <a:pt x="42598" y="306457"/>
                  </a:cubicBezTo>
                  <a:cubicBezTo>
                    <a:pt x="42598" y="313216"/>
                    <a:pt x="39291" y="316092"/>
                    <a:pt x="37565" y="324432"/>
                  </a:cubicBezTo>
                  <a:cubicBezTo>
                    <a:pt x="35911" y="330501"/>
                    <a:pt x="35911" y="336914"/>
                    <a:pt x="37565" y="342982"/>
                  </a:cubicBezTo>
                  <a:cubicBezTo>
                    <a:pt x="39190" y="350690"/>
                    <a:pt x="38442" y="358714"/>
                    <a:pt x="35408" y="365990"/>
                  </a:cubicBezTo>
                  <a:cubicBezTo>
                    <a:pt x="32992" y="373424"/>
                    <a:pt x="32604" y="381362"/>
                    <a:pt x="34258" y="388998"/>
                  </a:cubicBezTo>
                  <a:cubicBezTo>
                    <a:pt x="35264" y="395756"/>
                    <a:pt x="35839" y="405822"/>
                    <a:pt x="36271" y="414881"/>
                  </a:cubicBezTo>
                  <a:cubicBezTo>
                    <a:pt x="36271" y="414881"/>
                    <a:pt x="36271" y="414881"/>
                    <a:pt x="36271" y="414881"/>
                  </a:cubicBezTo>
                  <a:lnTo>
                    <a:pt x="136923" y="414881"/>
                  </a:lnTo>
                  <a:cubicBezTo>
                    <a:pt x="135341" y="410280"/>
                    <a:pt x="133759" y="402946"/>
                    <a:pt x="133184" y="398920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D7F24614-F9B5-8047-A40D-A4BF47B862BD}"/>
                </a:ext>
              </a:extLst>
            </p:cNvPr>
            <p:cNvSpPr/>
            <p:nvPr/>
          </p:nvSpPr>
          <p:spPr>
            <a:xfrm>
              <a:off x="12190336" y="2011026"/>
              <a:ext cx="150834" cy="413275"/>
            </a:xfrm>
            <a:custGeom>
              <a:avLst/>
              <a:gdLst>
                <a:gd name="connsiteX0" fmla="*/ 99538 w 150834"/>
                <a:gd name="connsiteY0" fmla="*/ 379507 h 413275"/>
                <a:gd name="connsiteX1" fmla="*/ 99538 w 150834"/>
                <a:gd name="connsiteY1" fmla="*/ 336367 h 413275"/>
                <a:gd name="connsiteX2" fmla="*/ 93930 w 150834"/>
                <a:gd name="connsiteY2" fmla="*/ 312210 h 413275"/>
                <a:gd name="connsiteX3" fmla="*/ 91630 w 150834"/>
                <a:gd name="connsiteY3" fmla="*/ 264468 h 413275"/>
                <a:gd name="connsiteX4" fmla="*/ 103996 w 150834"/>
                <a:gd name="connsiteY4" fmla="*/ 254403 h 413275"/>
                <a:gd name="connsiteX5" fmla="*/ 105721 w 150834"/>
                <a:gd name="connsiteY5" fmla="*/ 227368 h 413275"/>
                <a:gd name="connsiteX6" fmla="*/ 111904 w 150834"/>
                <a:gd name="connsiteY6" fmla="*/ 167261 h 413275"/>
                <a:gd name="connsiteX7" fmla="*/ 115786 w 150834"/>
                <a:gd name="connsiteY7" fmla="*/ 112330 h 413275"/>
                <a:gd name="connsiteX8" fmla="*/ 116937 w 150834"/>
                <a:gd name="connsiteY8" fmla="*/ 85440 h 413275"/>
                <a:gd name="connsiteX9" fmla="*/ 108453 w 150834"/>
                <a:gd name="connsiteY9" fmla="*/ 76380 h 413275"/>
                <a:gd name="connsiteX10" fmla="*/ 110610 w 150834"/>
                <a:gd name="connsiteY10" fmla="*/ 47621 h 413275"/>
                <a:gd name="connsiteX11" fmla="*/ 110610 w 150834"/>
                <a:gd name="connsiteY11" fmla="*/ 47621 h 413275"/>
                <a:gd name="connsiteX12" fmla="*/ 135629 w 150834"/>
                <a:gd name="connsiteY12" fmla="*/ 23319 h 413275"/>
                <a:gd name="connsiteX13" fmla="*/ 146413 w 150834"/>
                <a:gd name="connsiteY13" fmla="*/ 5057 h 413275"/>
                <a:gd name="connsiteX14" fmla="*/ 150296 w 150834"/>
                <a:gd name="connsiteY14" fmla="*/ -120 h 413275"/>
                <a:gd name="connsiteX15" fmla="*/ 38428 w 150834"/>
                <a:gd name="connsiteY15" fmla="*/ -120 h 413275"/>
                <a:gd name="connsiteX16" fmla="*/ 36559 w 150834"/>
                <a:gd name="connsiteY16" fmla="*/ 18718 h 413275"/>
                <a:gd name="connsiteX17" fmla="*/ 34978 w 150834"/>
                <a:gd name="connsiteY17" fmla="*/ 18718 h 413275"/>
                <a:gd name="connsiteX18" fmla="*/ 34978 w 150834"/>
                <a:gd name="connsiteY18" fmla="*/ 19437 h 413275"/>
                <a:gd name="connsiteX19" fmla="*/ 36847 w 150834"/>
                <a:gd name="connsiteY19" fmla="*/ 51791 h 413275"/>
                <a:gd name="connsiteX20" fmla="*/ 34402 w 150834"/>
                <a:gd name="connsiteY20" fmla="*/ 73792 h 413275"/>
                <a:gd name="connsiteX21" fmla="*/ 41160 w 150834"/>
                <a:gd name="connsiteY21" fmla="*/ 84577 h 413275"/>
                <a:gd name="connsiteX22" fmla="*/ 41160 w 150834"/>
                <a:gd name="connsiteY22" fmla="*/ 84577 h 413275"/>
                <a:gd name="connsiteX23" fmla="*/ 41160 w 150834"/>
                <a:gd name="connsiteY23" fmla="*/ 97519 h 413275"/>
                <a:gd name="connsiteX24" fmla="*/ 39579 w 150834"/>
                <a:gd name="connsiteY24" fmla="*/ 111899 h 413275"/>
                <a:gd name="connsiteX25" fmla="*/ 40729 w 150834"/>
                <a:gd name="connsiteY25" fmla="*/ 166398 h 413275"/>
                <a:gd name="connsiteX26" fmla="*/ 32820 w 150834"/>
                <a:gd name="connsiteY26" fmla="*/ 204505 h 413275"/>
                <a:gd name="connsiteX27" fmla="*/ 27644 w 150834"/>
                <a:gd name="connsiteY27" fmla="*/ 242899 h 413275"/>
                <a:gd name="connsiteX28" fmla="*/ 27644 w 150834"/>
                <a:gd name="connsiteY28" fmla="*/ 257279 h 413275"/>
                <a:gd name="connsiteX29" fmla="*/ 27644 w 150834"/>
                <a:gd name="connsiteY29" fmla="*/ 269645 h 413275"/>
                <a:gd name="connsiteX30" fmla="*/ 22612 w 150834"/>
                <a:gd name="connsiteY30" fmla="*/ 294810 h 413275"/>
                <a:gd name="connsiteX31" fmla="*/ 20887 w 150834"/>
                <a:gd name="connsiteY31" fmla="*/ 331910 h 413275"/>
                <a:gd name="connsiteX32" fmla="*/ 16860 w 150834"/>
                <a:gd name="connsiteY32" fmla="*/ 341257 h 413275"/>
                <a:gd name="connsiteX33" fmla="*/ 16860 w 150834"/>
                <a:gd name="connsiteY33" fmla="*/ 342982 h 413275"/>
                <a:gd name="connsiteX34" fmla="*/ 16860 w 150834"/>
                <a:gd name="connsiteY34" fmla="*/ 344852 h 413275"/>
                <a:gd name="connsiteX35" fmla="*/ 16860 w 150834"/>
                <a:gd name="connsiteY35" fmla="*/ 364983 h 413275"/>
                <a:gd name="connsiteX36" fmla="*/ 11252 w 150834"/>
                <a:gd name="connsiteY36" fmla="*/ 379363 h 413275"/>
                <a:gd name="connsiteX37" fmla="*/ -539 w 150834"/>
                <a:gd name="connsiteY37" fmla="*/ 413156 h 413275"/>
                <a:gd name="connsiteX38" fmla="*/ 97238 w 150834"/>
                <a:gd name="connsiteY38" fmla="*/ 413156 h 413275"/>
                <a:gd name="connsiteX39" fmla="*/ 99538 w 150834"/>
                <a:gd name="connsiteY39" fmla="*/ 379507 h 41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0834" h="413275">
                  <a:moveTo>
                    <a:pt x="99538" y="379507"/>
                  </a:moveTo>
                  <a:cubicBezTo>
                    <a:pt x="99538" y="368866"/>
                    <a:pt x="99538" y="340250"/>
                    <a:pt x="99538" y="336367"/>
                  </a:cubicBezTo>
                  <a:cubicBezTo>
                    <a:pt x="96446" y="328645"/>
                    <a:pt x="94549" y="320507"/>
                    <a:pt x="93930" y="312210"/>
                  </a:cubicBezTo>
                  <a:cubicBezTo>
                    <a:pt x="92205" y="295385"/>
                    <a:pt x="91630" y="266625"/>
                    <a:pt x="91630" y="264468"/>
                  </a:cubicBezTo>
                  <a:cubicBezTo>
                    <a:pt x="91630" y="262312"/>
                    <a:pt x="102845" y="258285"/>
                    <a:pt x="103996" y="254403"/>
                  </a:cubicBezTo>
                  <a:cubicBezTo>
                    <a:pt x="105146" y="250520"/>
                    <a:pt x="105146" y="234702"/>
                    <a:pt x="105721" y="227368"/>
                  </a:cubicBezTo>
                  <a:cubicBezTo>
                    <a:pt x="106354" y="207208"/>
                    <a:pt x="108410" y="187119"/>
                    <a:pt x="111904" y="167261"/>
                  </a:cubicBezTo>
                  <a:cubicBezTo>
                    <a:pt x="115298" y="149157"/>
                    <a:pt x="116606" y="130722"/>
                    <a:pt x="115786" y="112330"/>
                  </a:cubicBezTo>
                  <a:cubicBezTo>
                    <a:pt x="115786" y="97950"/>
                    <a:pt x="116937" y="88172"/>
                    <a:pt x="116937" y="85440"/>
                  </a:cubicBezTo>
                  <a:cubicBezTo>
                    <a:pt x="116937" y="82708"/>
                    <a:pt x="109028" y="80838"/>
                    <a:pt x="108453" y="76380"/>
                  </a:cubicBezTo>
                  <a:cubicBezTo>
                    <a:pt x="108352" y="66746"/>
                    <a:pt x="109072" y="57126"/>
                    <a:pt x="110610" y="47621"/>
                  </a:cubicBezTo>
                  <a:lnTo>
                    <a:pt x="110610" y="47621"/>
                  </a:lnTo>
                  <a:cubicBezTo>
                    <a:pt x="114780" y="25045"/>
                    <a:pt x="115212" y="25907"/>
                    <a:pt x="135629" y="23319"/>
                  </a:cubicBezTo>
                  <a:cubicBezTo>
                    <a:pt x="156047" y="20731"/>
                    <a:pt x="146413" y="5057"/>
                    <a:pt x="146413" y="5057"/>
                  </a:cubicBezTo>
                  <a:cubicBezTo>
                    <a:pt x="149864" y="4194"/>
                    <a:pt x="150296" y="-120"/>
                    <a:pt x="150296" y="-120"/>
                  </a:cubicBezTo>
                  <a:lnTo>
                    <a:pt x="38428" y="-120"/>
                  </a:lnTo>
                  <a:cubicBezTo>
                    <a:pt x="33539" y="5057"/>
                    <a:pt x="36128" y="16848"/>
                    <a:pt x="36559" y="18718"/>
                  </a:cubicBezTo>
                  <a:lnTo>
                    <a:pt x="34978" y="18718"/>
                  </a:lnTo>
                  <a:cubicBezTo>
                    <a:pt x="34963" y="18962"/>
                    <a:pt x="34963" y="19192"/>
                    <a:pt x="34978" y="19437"/>
                  </a:cubicBezTo>
                  <a:cubicBezTo>
                    <a:pt x="34719" y="30250"/>
                    <a:pt x="35336" y="41078"/>
                    <a:pt x="36847" y="51791"/>
                  </a:cubicBezTo>
                  <a:cubicBezTo>
                    <a:pt x="39003" y="57687"/>
                    <a:pt x="41160" y="58981"/>
                    <a:pt x="34402" y="73792"/>
                  </a:cubicBezTo>
                  <a:cubicBezTo>
                    <a:pt x="31239" y="80694"/>
                    <a:pt x="38860" y="78969"/>
                    <a:pt x="41160" y="84577"/>
                  </a:cubicBezTo>
                  <a:lnTo>
                    <a:pt x="41160" y="84577"/>
                  </a:lnTo>
                  <a:cubicBezTo>
                    <a:pt x="40384" y="88862"/>
                    <a:pt x="40384" y="93234"/>
                    <a:pt x="41160" y="97519"/>
                  </a:cubicBezTo>
                  <a:cubicBezTo>
                    <a:pt x="41160" y="101401"/>
                    <a:pt x="40010" y="105859"/>
                    <a:pt x="39579" y="111899"/>
                  </a:cubicBezTo>
                  <a:cubicBezTo>
                    <a:pt x="38428" y="124840"/>
                    <a:pt x="41304" y="157339"/>
                    <a:pt x="40729" y="166398"/>
                  </a:cubicBezTo>
                  <a:cubicBezTo>
                    <a:pt x="39262" y="179311"/>
                    <a:pt x="36617" y="192066"/>
                    <a:pt x="32820" y="204505"/>
                  </a:cubicBezTo>
                  <a:cubicBezTo>
                    <a:pt x="29930" y="217116"/>
                    <a:pt x="28205" y="229971"/>
                    <a:pt x="27644" y="242899"/>
                  </a:cubicBezTo>
                  <a:cubicBezTo>
                    <a:pt x="27644" y="247500"/>
                    <a:pt x="27644" y="255265"/>
                    <a:pt x="27644" y="257279"/>
                  </a:cubicBezTo>
                  <a:cubicBezTo>
                    <a:pt x="27644" y="259292"/>
                    <a:pt x="28795" y="265619"/>
                    <a:pt x="27644" y="269645"/>
                  </a:cubicBezTo>
                  <a:cubicBezTo>
                    <a:pt x="25516" y="277942"/>
                    <a:pt x="23834" y="286340"/>
                    <a:pt x="22612" y="294810"/>
                  </a:cubicBezTo>
                  <a:cubicBezTo>
                    <a:pt x="21346" y="307133"/>
                    <a:pt x="20771" y="319514"/>
                    <a:pt x="20887" y="331910"/>
                  </a:cubicBezTo>
                  <a:cubicBezTo>
                    <a:pt x="20887" y="336367"/>
                    <a:pt x="18011" y="337374"/>
                    <a:pt x="16860" y="341257"/>
                  </a:cubicBezTo>
                  <a:cubicBezTo>
                    <a:pt x="16630" y="341803"/>
                    <a:pt x="16630" y="342436"/>
                    <a:pt x="16860" y="342982"/>
                  </a:cubicBezTo>
                  <a:lnTo>
                    <a:pt x="16860" y="344852"/>
                  </a:lnTo>
                  <a:cubicBezTo>
                    <a:pt x="16860" y="352185"/>
                    <a:pt x="18011" y="358369"/>
                    <a:pt x="16860" y="364983"/>
                  </a:cubicBezTo>
                  <a:cubicBezTo>
                    <a:pt x="15709" y="371598"/>
                    <a:pt x="13409" y="367859"/>
                    <a:pt x="11252" y="379363"/>
                  </a:cubicBezTo>
                  <a:cubicBezTo>
                    <a:pt x="8333" y="390953"/>
                    <a:pt x="4394" y="402270"/>
                    <a:pt x="-539" y="413156"/>
                  </a:cubicBezTo>
                  <a:lnTo>
                    <a:pt x="97238" y="413156"/>
                  </a:lnTo>
                  <a:cubicBezTo>
                    <a:pt x="98676" y="399639"/>
                    <a:pt x="99538" y="385115"/>
                    <a:pt x="99538" y="379507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5ED121EE-D9B1-F849-9AB5-A9F7A991F353}"/>
                </a:ext>
              </a:extLst>
            </p:cNvPr>
            <p:cNvSpPr/>
            <p:nvPr/>
          </p:nvSpPr>
          <p:spPr>
            <a:xfrm>
              <a:off x="13351418" y="1087968"/>
              <a:ext cx="315750" cy="927526"/>
            </a:xfrm>
            <a:custGeom>
              <a:avLst/>
              <a:gdLst>
                <a:gd name="connsiteX0" fmla="*/ 313072 w 315750"/>
                <a:gd name="connsiteY0" fmla="*/ 324306 h 927526"/>
                <a:gd name="connsiteX1" fmla="*/ 310340 w 315750"/>
                <a:gd name="connsiteY1" fmla="*/ 317547 h 927526"/>
                <a:gd name="connsiteX2" fmla="*/ 309047 w 315750"/>
                <a:gd name="connsiteY2" fmla="*/ 310933 h 927526"/>
                <a:gd name="connsiteX3" fmla="*/ 304733 w 315750"/>
                <a:gd name="connsiteY3" fmla="*/ 299716 h 927526"/>
                <a:gd name="connsiteX4" fmla="*/ 301425 w 315750"/>
                <a:gd name="connsiteY4" fmla="*/ 289363 h 927526"/>
                <a:gd name="connsiteX5" fmla="*/ 291073 w 315750"/>
                <a:gd name="connsiteY5" fmla="*/ 254132 h 927526"/>
                <a:gd name="connsiteX6" fmla="*/ 265478 w 315750"/>
                <a:gd name="connsiteY6" fmla="*/ 197620 h 927526"/>
                <a:gd name="connsiteX7" fmla="*/ 268210 w 315750"/>
                <a:gd name="connsiteY7" fmla="*/ 186404 h 927526"/>
                <a:gd name="connsiteX8" fmla="*/ 253832 w 315750"/>
                <a:gd name="connsiteY8" fmla="*/ 160664 h 927526"/>
                <a:gd name="connsiteX9" fmla="*/ 239453 w 315750"/>
                <a:gd name="connsiteY9" fmla="*/ 157788 h 927526"/>
                <a:gd name="connsiteX10" fmla="*/ 191140 w 315750"/>
                <a:gd name="connsiteY10" fmla="*/ 143408 h 927526"/>
                <a:gd name="connsiteX11" fmla="*/ 173023 w 315750"/>
                <a:gd name="connsiteY11" fmla="*/ 127303 h 927526"/>
                <a:gd name="connsiteX12" fmla="*/ 173741 w 315750"/>
                <a:gd name="connsiteY12" fmla="*/ 123851 h 927526"/>
                <a:gd name="connsiteX13" fmla="*/ 179062 w 315750"/>
                <a:gd name="connsiteY13" fmla="*/ 119825 h 927526"/>
                <a:gd name="connsiteX14" fmla="*/ 176186 w 315750"/>
                <a:gd name="connsiteY14" fmla="*/ 125146 h 927526"/>
                <a:gd name="connsiteX15" fmla="*/ 186971 w 315750"/>
                <a:gd name="connsiteY15" fmla="*/ 120544 h 927526"/>
                <a:gd name="connsiteX16" fmla="*/ 197755 w 315750"/>
                <a:gd name="connsiteY16" fmla="*/ 91784 h 927526"/>
                <a:gd name="connsiteX17" fmla="*/ 192578 w 315750"/>
                <a:gd name="connsiteY17" fmla="*/ 35703 h 927526"/>
                <a:gd name="connsiteX18" fmla="*/ 162670 w 315750"/>
                <a:gd name="connsiteY18" fmla="*/ 4787 h 927526"/>
                <a:gd name="connsiteX19" fmla="*/ 154618 w 315750"/>
                <a:gd name="connsiteY19" fmla="*/ 3924 h 927526"/>
                <a:gd name="connsiteX20" fmla="*/ 141102 w 315750"/>
                <a:gd name="connsiteY20" fmla="*/ 6656 h 927526"/>
                <a:gd name="connsiteX21" fmla="*/ 121259 w 315750"/>
                <a:gd name="connsiteY21" fmla="*/ 1192 h 927526"/>
                <a:gd name="connsiteX22" fmla="*/ 83587 w 315750"/>
                <a:gd name="connsiteY22" fmla="*/ 42030 h 927526"/>
                <a:gd name="connsiteX23" fmla="*/ 76110 w 315750"/>
                <a:gd name="connsiteY23" fmla="*/ 90059 h 927526"/>
                <a:gd name="connsiteX24" fmla="*/ 76110 w 315750"/>
                <a:gd name="connsiteY24" fmla="*/ 109759 h 927526"/>
                <a:gd name="connsiteX25" fmla="*/ 81430 w 315750"/>
                <a:gd name="connsiteY25" fmla="*/ 119537 h 927526"/>
                <a:gd name="connsiteX26" fmla="*/ 83443 w 315750"/>
                <a:gd name="connsiteY26" fmla="*/ 113642 h 927526"/>
                <a:gd name="connsiteX27" fmla="*/ 87325 w 315750"/>
                <a:gd name="connsiteY27" fmla="*/ 123995 h 927526"/>
                <a:gd name="connsiteX28" fmla="*/ 90632 w 315750"/>
                <a:gd name="connsiteY28" fmla="*/ 129172 h 927526"/>
                <a:gd name="connsiteX29" fmla="*/ 94946 w 315750"/>
                <a:gd name="connsiteY29" fmla="*/ 119537 h 927526"/>
                <a:gd name="connsiteX30" fmla="*/ 98684 w 315750"/>
                <a:gd name="connsiteY30" fmla="*/ 127446 h 927526"/>
                <a:gd name="connsiteX31" fmla="*/ 104867 w 315750"/>
                <a:gd name="connsiteY31" fmla="*/ 123564 h 927526"/>
                <a:gd name="connsiteX32" fmla="*/ 109469 w 315750"/>
                <a:gd name="connsiteY32" fmla="*/ 128740 h 927526"/>
                <a:gd name="connsiteX33" fmla="*/ 112057 w 315750"/>
                <a:gd name="connsiteY33" fmla="*/ 131760 h 927526"/>
                <a:gd name="connsiteX34" fmla="*/ 105011 w 315750"/>
                <a:gd name="connsiteY34" fmla="*/ 140244 h 927526"/>
                <a:gd name="connsiteX35" fmla="*/ 86894 w 315750"/>
                <a:gd name="connsiteY35" fmla="*/ 146428 h 927526"/>
                <a:gd name="connsiteX36" fmla="*/ 61731 w 315750"/>
                <a:gd name="connsiteY36" fmla="*/ 152467 h 927526"/>
                <a:gd name="connsiteX37" fmla="*/ 43182 w 315750"/>
                <a:gd name="connsiteY37" fmla="*/ 155056 h 927526"/>
                <a:gd name="connsiteX38" fmla="*/ 30529 w 315750"/>
                <a:gd name="connsiteY38" fmla="*/ 181658 h 927526"/>
                <a:gd name="connsiteX39" fmla="*/ 32110 w 315750"/>
                <a:gd name="connsiteY39" fmla="*/ 188992 h 927526"/>
                <a:gd name="connsiteX40" fmla="*/ 23914 w 315750"/>
                <a:gd name="connsiteY40" fmla="*/ 205529 h 927526"/>
                <a:gd name="connsiteX41" fmla="*/ 20607 w 315750"/>
                <a:gd name="connsiteY41" fmla="*/ 228249 h 927526"/>
                <a:gd name="connsiteX42" fmla="*/ 16150 w 315750"/>
                <a:gd name="connsiteY42" fmla="*/ 242629 h 927526"/>
                <a:gd name="connsiteX43" fmla="*/ 13418 w 315750"/>
                <a:gd name="connsiteY43" fmla="*/ 250106 h 927526"/>
                <a:gd name="connsiteX44" fmla="*/ 11837 w 315750"/>
                <a:gd name="connsiteY44" fmla="*/ 260460 h 927526"/>
                <a:gd name="connsiteX45" fmla="*/ 10111 w 315750"/>
                <a:gd name="connsiteY45" fmla="*/ 271244 h 927526"/>
                <a:gd name="connsiteX46" fmla="*/ 8529 w 315750"/>
                <a:gd name="connsiteY46" fmla="*/ 279010 h 927526"/>
                <a:gd name="connsiteX47" fmla="*/ 6517 w 315750"/>
                <a:gd name="connsiteY47" fmla="*/ 285337 h 927526"/>
                <a:gd name="connsiteX48" fmla="*/ 4215 w 315750"/>
                <a:gd name="connsiteY48" fmla="*/ 290226 h 927526"/>
                <a:gd name="connsiteX49" fmla="*/ 4215 w 315750"/>
                <a:gd name="connsiteY49" fmla="*/ 296984 h 927526"/>
                <a:gd name="connsiteX50" fmla="*/ 3497 w 315750"/>
                <a:gd name="connsiteY50" fmla="*/ 304030 h 927526"/>
                <a:gd name="connsiteX51" fmla="*/ -98 w 315750"/>
                <a:gd name="connsiteY51" fmla="*/ 313952 h 927526"/>
                <a:gd name="connsiteX52" fmla="*/ 2778 w 315750"/>
                <a:gd name="connsiteY52" fmla="*/ 341993 h 927526"/>
                <a:gd name="connsiteX53" fmla="*/ 6085 w 315750"/>
                <a:gd name="connsiteY53" fmla="*/ 374492 h 927526"/>
                <a:gd name="connsiteX54" fmla="*/ 7810 w 315750"/>
                <a:gd name="connsiteY54" fmla="*/ 390453 h 927526"/>
                <a:gd name="connsiteX55" fmla="*/ 7810 w 315750"/>
                <a:gd name="connsiteY55" fmla="*/ 399656 h 927526"/>
                <a:gd name="connsiteX56" fmla="*/ 10398 w 315750"/>
                <a:gd name="connsiteY56" fmla="*/ 407278 h 927526"/>
                <a:gd name="connsiteX57" fmla="*/ 11117 w 315750"/>
                <a:gd name="connsiteY57" fmla="*/ 420363 h 927526"/>
                <a:gd name="connsiteX58" fmla="*/ 13418 w 315750"/>
                <a:gd name="connsiteY58" fmla="*/ 427841 h 927526"/>
                <a:gd name="connsiteX59" fmla="*/ 15287 w 315750"/>
                <a:gd name="connsiteY59" fmla="*/ 444809 h 927526"/>
                <a:gd name="connsiteX60" fmla="*/ 15287 w 315750"/>
                <a:gd name="connsiteY60" fmla="*/ 445815 h 927526"/>
                <a:gd name="connsiteX61" fmla="*/ 12411 w 315750"/>
                <a:gd name="connsiteY61" fmla="*/ 452574 h 927526"/>
                <a:gd name="connsiteX62" fmla="*/ 8961 w 315750"/>
                <a:gd name="connsiteY62" fmla="*/ 462927 h 927526"/>
                <a:gd name="connsiteX63" fmla="*/ 18306 w 315750"/>
                <a:gd name="connsiteY63" fmla="*/ 480039 h 927526"/>
                <a:gd name="connsiteX64" fmla="*/ 22477 w 315750"/>
                <a:gd name="connsiteY64" fmla="*/ 486798 h 927526"/>
                <a:gd name="connsiteX65" fmla="*/ 33261 w 315750"/>
                <a:gd name="connsiteY65" fmla="*/ 499740 h 927526"/>
                <a:gd name="connsiteX66" fmla="*/ 41744 w 315750"/>
                <a:gd name="connsiteY66" fmla="*/ 509662 h 927526"/>
                <a:gd name="connsiteX67" fmla="*/ 41744 w 315750"/>
                <a:gd name="connsiteY67" fmla="*/ 509662 h 927526"/>
                <a:gd name="connsiteX68" fmla="*/ 43901 w 315750"/>
                <a:gd name="connsiteY68" fmla="*/ 519152 h 927526"/>
                <a:gd name="connsiteX69" fmla="*/ 49077 w 315750"/>
                <a:gd name="connsiteY69" fmla="*/ 544317 h 927526"/>
                <a:gd name="connsiteX70" fmla="*/ 55260 w 315750"/>
                <a:gd name="connsiteY70" fmla="*/ 567756 h 927526"/>
                <a:gd name="connsiteX71" fmla="*/ 55260 w 315750"/>
                <a:gd name="connsiteY71" fmla="*/ 572933 h 927526"/>
                <a:gd name="connsiteX72" fmla="*/ 55260 w 315750"/>
                <a:gd name="connsiteY72" fmla="*/ 572933 h 927526"/>
                <a:gd name="connsiteX73" fmla="*/ 57273 w 315750"/>
                <a:gd name="connsiteY73" fmla="*/ 585299 h 927526"/>
                <a:gd name="connsiteX74" fmla="*/ 62306 w 315750"/>
                <a:gd name="connsiteY74" fmla="*/ 604712 h 927526"/>
                <a:gd name="connsiteX75" fmla="*/ 66332 w 315750"/>
                <a:gd name="connsiteY75" fmla="*/ 632034 h 927526"/>
                <a:gd name="connsiteX76" fmla="*/ 70358 w 315750"/>
                <a:gd name="connsiteY76" fmla="*/ 651734 h 927526"/>
                <a:gd name="connsiteX77" fmla="*/ 72084 w 315750"/>
                <a:gd name="connsiteY77" fmla="*/ 667696 h 927526"/>
                <a:gd name="connsiteX78" fmla="*/ 66763 w 315750"/>
                <a:gd name="connsiteY78" fmla="*/ 676755 h 927526"/>
                <a:gd name="connsiteX79" fmla="*/ 66763 w 315750"/>
                <a:gd name="connsiteY79" fmla="*/ 679919 h 927526"/>
                <a:gd name="connsiteX80" fmla="*/ 66763 w 315750"/>
                <a:gd name="connsiteY80" fmla="*/ 682363 h 927526"/>
                <a:gd name="connsiteX81" fmla="*/ 66763 w 315750"/>
                <a:gd name="connsiteY81" fmla="*/ 691423 h 927526"/>
                <a:gd name="connsiteX82" fmla="*/ 63168 w 315750"/>
                <a:gd name="connsiteY82" fmla="*/ 727372 h 927526"/>
                <a:gd name="connsiteX83" fmla="*/ 63168 w 315750"/>
                <a:gd name="connsiteY83" fmla="*/ 771806 h 927526"/>
                <a:gd name="connsiteX84" fmla="*/ 61731 w 315750"/>
                <a:gd name="connsiteY84" fmla="*/ 817677 h 927526"/>
                <a:gd name="connsiteX85" fmla="*/ 64175 w 315750"/>
                <a:gd name="connsiteY85" fmla="*/ 830044 h 927526"/>
                <a:gd name="connsiteX86" fmla="*/ 65900 w 315750"/>
                <a:gd name="connsiteY86" fmla="*/ 834502 h 927526"/>
                <a:gd name="connsiteX87" fmla="*/ 65900 w 315750"/>
                <a:gd name="connsiteY87" fmla="*/ 836227 h 927526"/>
                <a:gd name="connsiteX88" fmla="*/ 67051 w 315750"/>
                <a:gd name="connsiteY88" fmla="*/ 838816 h 927526"/>
                <a:gd name="connsiteX89" fmla="*/ 67051 w 315750"/>
                <a:gd name="connsiteY89" fmla="*/ 841116 h 927526"/>
                <a:gd name="connsiteX90" fmla="*/ 60437 w 315750"/>
                <a:gd name="connsiteY90" fmla="*/ 858660 h 927526"/>
                <a:gd name="connsiteX91" fmla="*/ 64463 w 315750"/>
                <a:gd name="connsiteY91" fmla="*/ 873040 h 927526"/>
                <a:gd name="connsiteX92" fmla="*/ 66188 w 315750"/>
                <a:gd name="connsiteY92" fmla="*/ 885119 h 927526"/>
                <a:gd name="connsiteX93" fmla="*/ 66188 w 315750"/>
                <a:gd name="connsiteY93" fmla="*/ 885119 h 927526"/>
                <a:gd name="connsiteX94" fmla="*/ 66188 w 315750"/>
                <a:gd name="connsiteY94" fmla="*/ 886557 h 927526"/>
                <a:gd name="connsiteX95" fmla="*/ 66188 w 315750"/>
                <a:gd name="connsiteY95" fmla="*/ 886557 h 927526"/>
                <a:gd name="connsiteX96" fmla="*/ 66188 w 315750"/>
                <a:gd name="connsiteY96" fmla="*/ 886557 h 927526"/>
                <a:gd name="connsiteX97" fmla="*/ 66188 w 315750"/>
                <a:gd name="connsiteY97" fmla="*/ 920349 h 927526"/>
                <a:gd name="connsiteX98" fmla="*/ 81861 w 315750"/>
                <a:gd name="connsiteY98" fmla="*/ 927108 h 927526"/>
                <a:gd name="connsiteX99" fmla="*/ 121547 w 315750"/>
                <a:gd name="connsiteY99" fmla="*/ 923369 h 927526"/>
                <a:gd name="connsiteX100" fmla="*/ 115795 w 315750"/>
                <a:gd name="connsiteY100" fmla="*/ 897342 h 927526"/>
                <a:gd name="connsiteX101" fmla="*/ 116514 w 315750"/>
                <a:gd name="connsiteY101" fmla="*/ 895472 h 927526"/>
                <a:gd name="connsiteX102" fmla="*/ 116514 w 315750"/>
                <a:gd name="connsiteY102" fmla="*/ 895472 h 927526"/>
                <a:gd name="connsiteX103" fmla="*/ 118383 w 315750"/>
                <a:gd name="connsiteY103" fmla="*/ 884543 h 927526"/>
                <a:gd name="connsiteX104" fmla="*/ 113638 w 315750"/>
                <a:gd name="connsiteY104" fmla="*/ 863693 h 927526"/>
                <a:gd name="connsiteX105" fmla="*/ 118383 w 315750"/>
                <a:gd name="connsiteY105" fmla="*/ 841548 h 927526"/>
                <a:gd name="connsiteX106" fmla="*/ 114933 w 315750"/>
                <a:gd name="connsiteY106" fmla="*/ 820697 h 927526"/>
                <a:gd name="connsiteX107" fmla="*/ 123847 w 315750"/>
                <a:gd name="connsiteY107" fmla="*/ 754838 h 927526"/>
                <a:gd name="connsiteX108" fmla="*/ 128017 w 315750"/>
                <a:gd name="connsiteY108" fmla="*/ 724496 h 927526"/>
                <a:gd name="connsiteX109" fmla="*/ 131612 w 315750"/>
                <a:gd name="connsiteY109" fmla="*/ 708535 h 927526"/>
                <a:gd name="connsiteX110" fmla="*/ 134631 w 315750"/>
                <a:gd name="connsiteY110" fmla="*/ 695737 h 927526"/>
                <a:gd name="connsiteX111" fmla="*/ 138514 w 315750"/>
                <a:gd name="connsiteY111" fmla="*/ 689841 h 927526"/>
                <a:gd name="connsiteX112" fmla="*/ 139233 w 315750"/>
                <a:gd name="connsiteY112" fmla="*/ 688690 h 927526"/>
                <a:gd name="connsiteX113" fmla="*/ 139233 w 315750"/>
                <a:gd name="connsiteY113" fmla="*/ 688690 h 927526"/>
                <a:gd name="connsiteX114" fmla="*/ 144409 w 315750"/>
                <a:gd name="connsiteY114" fmla="*/ 721333 h 927526"/>
                <a:gd name="connsiteX115" fmla="*/ 146134 w 315750"/>
                <a:gd name="connsiteY115" fmla="*/ 761308 h 927526"/>
                <a:gd name="connsiteX116" fmla="*/ 142684 w 315750"/>
                <a:gd name="connsiteY116" fmla="*/ 801284 h 927526"/>
                <a:gd name="connsiteX117" fmla="*/ 144984 w 315750"/>
                <a:gd name="connsiteY117" fmla="*/ 826593 h 927526"/>
                <a:gd name="connsiteX118" fmla="*/ 143402 w 315750"/>
                <a:gd name="connsiteY118" fmla="*/ 832632 h 927526"/>
                <a:gd name="connsiteX119" fmla="*/ 140096 w 315750"/>
                <a:gd name="connsiteY119" fmla="*/ 847012 h 927526"/>
                <a:gd name="connsiteX120" fmla="*/ 143834 w 315750"/>
                <a:gd name="connsiteY120" fmla="*/ 862255 h 927526"/>
                <a:gd name="connsiteX121" fmla="*/ 140239 w 315750"/>
                <a:gd name="connsiteY121" fmla="*/ 876635 h 927526"/>
                <a:gd name="connsiteX122" fmla="*/ 141246 w 315750"/>
                <a:gd name="connsiteY122" fmla="*/ 891014 h 927526"/>
                <a:gd name="connsiteX123" fmla="*/ 141246 w 315750"/>
                <a:gd name="connsiteY123" fmla="*/ 895184 h 927526"/>
                <a:gd name="connsiteX124" fmla="*/ 139808 w 315750"/>
                <a:gd name="connsiteY124" fmla="*/ 911434 h 927526"/>
                <a:gd name="connsiteX125" fmla="*/ 143402 w 315750"/>
                <a:gd name="connsiteY125" fmla="*/ 926676 h 927526"/>
                <a:gd name="connsiteX126" fmla="*/ 176617 w 315750"/>
                <a:gd name="connsiteY126" fmla="*/ 926676 h 927526"/>
                <a:gd name="connsiteX127" fmla="*/ 197323 w 315750"/>
                <a:gd name="connsiteY127" fmla="*/ 922506 h 927526"/>
                <a:gd name="connsiteX128" fmla="*/ 192435 w 315750"/>
                <a:gd name="connsiteY128" fmla="*/ 895041 h 927526"/>
                <a:gd name="connsiteX129" fmla="*/ 193584 w 315750"/>
                <a:gd name="connsiteY129" fmla="*/ 889720 h 927526"/>
                <a:gd name="connsiteX130" fmla="*/ 191715 w 315750"/>
                <a:gd name="connsiteY130" fmla="*/ 871602 h 927526"/>
                <a:gd name="connsiteX131" fmla="*/ 196748 w 315750"/>
                <a:gd name="connsiteY131" fmla="*/ 860098 h 927526"/>
                <a:gd name="connsiteX132" fmla="*/ 196748 w 315750"/>
                <a:gd name="connsiteY132" fmla="*/ 860098 h 927526"/>
                <a:gd name="connsiteX133" fmla="*/ 196748 w 315750"/>
                <a:gd name="connsiteY133" fmla="*/ 858516 h 927526"/>
                <a:gd name="connsiteX134" fmla="*/ 195741 w 315750"/>
                <a:gd name="connsiteY134" fmla="*/ 853483 h 927526"/>
                <a:gd name="connsiteX135" fmla="*/ 195741 w 315750"/>
                <a:gd name="connsiteY135" fmla="*/ 845430 h 927526"/>
                <a:gd name="connsiteX136" fmla="*/ 201780 w 315750"/>
                <a:gd name="connsiteY136" fmla="*/ 827024 h 927526"/>
                <a:gd name="connsiteX137" fmla="*/ 204512 w 315750"/>
                <a:gd name="connsiteY137" fmla="*/ 758432 h 927526"/>
                <a:gd name="connsiteX138" fmla="*/ 207388 w 315750"/>
                <a:gd name="connsiteY138" fmla="*/ 733412 h 927526"/>
                <a:gd name="connsiteX139" fmla="*/ 210839 w 315750"/>
                <a:gd name="connsiteY139" fmla="*/ 682076 h 927526"/>
                <a:gd name="connsiteX140" fmla="*/ 210120 w 315750"/>
                <a:gd name="connsiteY140" fmla="*/ 663526 h 927526"/>
                <a:gd name="connsiteX141" fmla="*/ 210120 w 315750"/>
                <a:gd name="connsiteY141" fmla="*/ 636635 h 927526"/>
                <a:gd name="connsiteX142" fmla="*/ 211846 w 315750"/>
                <a:gd name="connsiteY142" fmla="*/ 622256 h 927526"/>
                <a:gd name="connsiteX143" fmla="*/ 215296 w 315750"/>
                <a:gd name="connsiteY143" fmla="*/ 603850 h 927526"/>
                <a:gd name="connsiteX144" fmla="*/ 221048 w 315750"/>
                <a:gd name="connsiteY144" fmla="*/ 577822 h 927526"/>
                <a:gd name="connsiteX145" fmla="*/ 247793 w 315750"/>
                <a:gd name="connsiteY145" fmla="*/ 513257 h 927526"/>
                <a:gd name="connsiteX146" fmla="*/ 247793 w 315750"/>
                <a:gd name="connsiteY146" fmla="*/ 513257 h 927526"/>
                <a:gd name="connsiteX147" fmla="*/ 256277 w 315750"/>
                <a:gd name="connsiteY147" fmla="*/ 508511 h 927526"/>
                <a:gd name="connsiteX148" fmla="*/ 261021 w 315750"/>
                <a:gd name="connsiteY148" fmla="*/ 509374 h 927526"/>
                <a:gd name="connsiteX149" fmla="*/ 268067 w 315750"/>
                <a:gd name="connsiteY149" fmla="*/ 506930 h 927526"/>
                <a:gd name="connsiteX150" fmla="*/ 278132 w 315750"/>
                <a:gd name="connsiteY150" fmla="*/ 492550 h 927526"/>
                <a:gd name="connsiteX151" fmla="*/ 279857 w 315750"/>
                <a:gd name="connsiteY151" fmla="*/ 481621 h 927526"/>
                <a:gd name="connsiteX152" fmla="*/ 286472 w 315750"/>
                <a:gd name="connsiteY152" fmla="*/ 482915 h 927526"/>
                <a:gd name="connsiteX153" fmla="*/ 290785 w 315750"/>
                <a:gd name="connsiteY153" fmla="*/ 474000 h 927526"/>
                <a:gd name="connsiteX154" fmla="*/ 293805 w 315750"/>
                <a:gd name="connsiteY154" fmla="*/ 454156 h 927526"/>
                <a:gd name="connsiteX155" fmla="*/ 304014 w 315750"/>
                <a:gd name="connsiteY155" fmla="*/ 407421 h 927526"/>
                <a:gd name="connsiteX156" fmla="*/ 307033 w 315750"/>
                <a:gd name="connsiteY156" fmla="*/ 387577 h 927526"/>
                <a:gd name="connsiteX157" fmla="*/ 307896 w 315750"/>
                <a:gd name="connsiteY157" fmla="*/ 359536 h 927526"/>
                <a:gd name="connsiteX158" fmla="*/ 310197 w 315750"/>
                <a:gd name="connsiteY158" fmla="*/ 345157 h 927526"/>
                <a:gd name="connsiteX159" fmla="*/ 311203 w 315750"/>
                <a:gd name="connsiteY159" fmla="*/ 332934 h 927526"/>
                <a:gd name="connsiteX160" fmla="*/ 313072 w 315750"/>
                <a:gd name="connsiteY160" fmla="*/ 324306 h 927526"/>
                <a:gd name="connsiteX161" fmla="*/ 45627 w 315750"/>
                <a:gd name="connsiteY161" fmla="*/ 355079 h 927526"/>
                <a:gd name="connsiteX162" fmla="*/ 49509 w 315750"/>
                <a:gd name="connsiteY162" fmla="*/ 358386 h 927526"/>
                <a:gd name="connsiteX163" fmla="*/ 45627 w 315750"/>
                <a:gd name="connsiteY163" fmla="*/ 355079 h 927526"/>
                <a:gd name="connsiteX164" fmla="*/ 254551 w 315750"/>
                <a:gd name="connsiteY164" fmla="*/ 422089 h 927526"/>
                <a:gd name="connsiteX165" fmla="*/ 252394 w 315750"/>
                <a:gd name="connsiteY165" fmla="*/ 404258 h 927526"/>
                <a:gd name="connsiteX166" fmla="*/ 240315 w 315750"/>
                <a:gd name="connsiteY166" fmla="*/ 381250 h 927526"/>
                <a:gd name="connsiteX167" fmla="*/ 236721 w 315750"/>
                <a:gd name="connsiteY167" fmla="*/ 323731 h 927526"/>
                <a:gd name="connsiteX168" fmla="*/ 242473 w 315750"/>
                <a:gd name="connsiteY168" fmla="*/ 287062 h 927526"/>
                <a:gd name="connsiteX169" fmla="*/ 251675 w 315750"/>
                <a:gd name="connsiteY169" fmla="*/ 297128 h 927526"/>
                <a:gd name="connsiteX170" fmla="*/ 255701 w 315750"/>
                <a:gd name="connsiteY170" fmla="*/ 311508 h 927526"/>
                <a:gd name="connsiteX171" fmla="*/ 261165 w 315750"/>
                <a:gd name="connsiteY171" fmla="*/ 320999 h 927526"/>
                <a:gd name="connsiteX172" fmla="*/ 258289 w 315750"/>
                <a:gd name="connsiteY172" fmla="*/ 332934 h 927526"/>
                <a:gd name="connsiteX173" fmla="*/ 261741 w 315750"/>
                <a:gd name="connsiteY173" fmla="*/ 338542 h 927526"/>
                <a:gd name="connsiteX174" fmla="*/ 260734 w 315750"/>
                <a:gd name="connsiteY174" fmla="*/ 347170 h 927526"/>
                <a:gd name="connsiteX175" fmla="*/ 262890 w 315750"/>
                <a:gd name="connsiteY175" fmla="*/ 352922 h 927526"/>
                <a:gd name="connsiteX176" fmla="*/ 262890 w 315750"/>
                <a:gd name="connsiteY176" fmla="*/ 364426 h 927526"/>
                <a:gd name="connsiteX177" fmla="*/ 262890 w 315750"/>
                <a:gd name="connsiteY177" fmla="*/ 377224 h 927526"/>
                <a:gd name="connsiteX178" fmla="*/ 262890 w 315750"/>
                <a:gd name="connsiteY178" fmla="*/ 379237 h 927526"/>
                <a:gd name="connsiteX179" fmla="*/ 262890 w 315750"/>
                <a:gd name="connsiteY179" fmla="*/ 379237 h 927526"/>
                <a:gd name="connsiteX180" fmla="*/ 262890 w 315750"/>
                <a:gd name="connsiteY180" fmla="*/ 387146 h 927526"/>
                <a:gd name="connsiteX181" fmla="*/ 264472 w 315750"/>
                <a:gd name="connsiteY181" fmla="*/ 395055 h 927526"/>
                <a:gd name="connsiteX182" fmla="*/ 262459 w 315750"/>
                <a:gd name="connsiteY182" fmla="*/ 404833 h 927526"/>
                <a:gd name="connsiteX183" fmla="*/ 261165 w 315750"/>
                <a:gd name="connsiteY183" fmla="*/ 419213 h 927526"/>
                <a:gd name="connsiteX184" fmla="*/ 263466 w 315750"/>
                <a:gd name="connsiteY184" fmla="*/ 427122 h 927526"/>
                <a:gd name="connsiteX185" fmla="*/ 263466 w 315750"/>
                <a:gd name="connsiteY185" fmla="*/ 433017 h 927526"/>
                <a:gd name="connsiteX186" fmla="*/ 260877 w 315750"/>
                <a:gd name="connsiteY186" fmla="*/ 427409 h 927526"/>
                <a:gd name="connsiteX187" fmla="*/ 254551 w 315750"/>
                <a:gd name="connsiteY187" fmla="*/ 422089 h 92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5750" h="927526">
                  <a:moveTo>
                    <a:pt x="313072" y="324306"/>
                  </a:moveTo>
                  <a:cubicBezTo>
                    <a:pt x="309191" y="322149"/>
                    <a:pt x="309909" y="320567"/>
                    <a:pt x="310340" y="317547"/>
                  </a:cubicBezTo>
                  <a:cubicBezTo>
                    <a:pt x="310772" y="314528"/>
                    <a:pt x="311060" y="313090"/>
                    <a:pt x="309047" y="310933"/>
                  </a:cubicBezTo>
                  <a:cubicBezTo>
                    <a:pt x="305797" y="308172"/>
                    <a:pt x="304158" y="303944"/>
                    <a:pt x="304733" y="299716"/>
                  </a:cubicBezTo>
                  <a:cubicBezTo>
                    <a:pt x="305035" y="295963"/>
                    <a:pt x="303842" y="292253"/>
                    <a:pt x="301425" y="289363"/>
                  </a:cubicBezTo>
                  <a:cubicBezTo>
                    <a:pt x="298636" y="277442"/>
                    <a:pt x="295171" y="265680"/>
                    <a:pt x="291073" y="254132"/>
                  </a:cubicBezTo>
                  <a:cubicBezTo>
                    <a:pt x="284560" y="234446"/>
                    <a:pt x="275990" y="215494"/>
                    <a:pt x="265478" y="197620"/>
                  </a:cubicBezTo>
                  <a:cubicBezTo>
                    <a:pt x="260014" y="191868"/>
                    <a:pt x="272093" y="193450"/>
                    <a:pt x="268210" y="186404"/>
                  </a:cubicBezTo>
                  <a:cubicBezTo>
                    <a:pt x="264329" y="179357"/>
                    <a:pt x="260302" y="163108"/>
                    <a:pt x="253832" y="160664"/>
                  </a:cubicBezTo>
                  <a:cubicBezTo>
                    <a:pt x="249216" y="158981"/>
                    <a:pt x="244356" y="158018"/>
                    <a:pt x="239453" y="157788"/>
                  </a:cubicBezTo>
                  <a:cubicBezTo>
                    <a:pt x="222875" y="154739"/>
                    <a:pt x="206684" y="149922"/>
                    <a:pt x="191140" y="143408"/>
                  </a:cubicBezTo>
                  <a:cubicBezTo>
                    <a:pt x="184497" y="138749"/>
                    <a:pt x="178430" y="133342"/>
                    <a:pt x="173023" y="127303"/>
                  </a:cubicBezTo>
                  <a:cubicBezTo>
                    <a:pt x="173167" y="126138"/>
                    <a:pt x="173397" y="124973"/>
                    <a:pt x="173741" y="123851"/>
                  </a:cubicBezTo>
                  <a:cubicBezTo>
                    <a:pt x="175726" y="122830"/>
                    <a:pt x="177538" y="121464"/>
                    <a:pt x="179062" y="119825"/>
                  </a:cubicBezTo>
                  <a:cubicBezTo>
                    <a:pt x="179062" y="119825"/>
                    <a:pt x="177193" y="124858"/>
                    <a:pt x="176186" y="125146"/>
                  </a:cubicBezTo>
                  <a:cubicBezTo>
                    <a:pt x="180255" y="125117"/>
                    <a:pt x="184138" y="123449"/>
                    <a:pt x="186971" y="120544"/>
                  </a:cubicBezTo>
                  <a:cubicBezTo>
                    <a:pt x="193182" y="112161"/>
                    <a:pt x="196920" y="102195"/>
                    <a:pt x="197755" y="91784"/>
                  </a:cubicBezTo>
                  <a:cubicBezTo>
                    <a:pt x="198703" y="72932"/>
                    <a:pt x="196964" y="54052"/>
                    <a:pt x="192578" y="35703"/>
                  </a:cubicBezTo>
                  <a:cubicBezTo>
                    <a:pt x="188264" y="21323"/>
                    <a:pt x="178199" y="2630"/>
                    <a:pt x="162670" y="4787"/>
                  </a:cubicBezTo>
                  <a:cubicBezTo>
                    <a:pt x="159952" y="4887"/>
                    <a:pt x="157249" y="4585"/>
                    <a:pt x="154618" y="3924"/>
                  </a:cubicBezTo>
                  <a:cubicBezTo>
                    <a:pt x="149931" y="2874"/>
                    <a:pt x="145013" y="3866"/>
                    <a:pt x="141102" y="6656"/>
                  </a:cubicBezTo>
                  <a:cubicBezTo>
                    <a:pt x="141102" y="6656"/>
                    <a:pt x="129024" y="-3697"/>
                    <a:pt x="121259" y="1192"/>
                  </a:cubicBezTo>
                  <a:cubicBezTo>
                    <a:pt x="103056" y="8223"/>
                    <a:pt x="89137" y="23308"/>
                    <a:pt x="83587" y="42030"/>
                  </a:cubicBezTo>
                  <a:cubicBezTo>
                    <a:pt x="76828" y="70790"/>
                    <a:pt x="79560" y="83732"/>
                    <a:pt x="76110" y="90059"/>
                  </a:cubicBezTo>
                  <a:cubicBezTo>
                    <a:pt x="71997" y="95983"/>
                    <a:pt x="71997" y="103835"/>
                    <a:pt x="76110" y="109759"/>
                  </a:cubicBezTo>
                  <a:cubicBezTo>
                    <a:pt x="81142" y="115223"/>
                    <a:pt x="78411" y="115799"/>
                    <a:pt x="81430" y="119537"/>
                  </a:cubicBezTo>
                  <a:cubicBezTo>
                    <a:pt x="81430" y="119537"/>
                    <a:pt x="81430" y="114073"/>
                    <a:pt x="83443" y="113642"/>
                  </a:cubicBezTo>
                  <a:cubicBezTo>
                    <a:pt x="83385" y="117467"/>
                    <a:pt x="84765" y="121162"/>
                    <a:pt x="87325" y="123995"/>
                  </a:cubicBezTo>
                  <a:cubicBezTo>
                    <a:pt x="87325" y="123995"/>
                    <a:pt x="91063" y="128309"/>
                    <a:pt x="90632" y="129172"/>
                  </a:cubicBezTo>
                  <a:cubicBezTo>
                    <a:pt x="90201" y="130035"/>
                    <a:pt x="97822" y="123276"/>
                    <a:pt x="94946" y="119537"/>
                  </a:cubicBezTo>
                  <a:cubicBezTo>
                    <a:pt x="94946" y="119537"/>
                    <a:pt x="99259" y="124139"/>
                    <a:pt x="98684" y="127446"/>
                  </a:cubicBezTo>
                  <a:cubicBezTo>
                    <a:pt x="98684" y="127446"/>
                    <a:pt x="106593" y="129603"/>
                    <a:pt x="104867" y="123564"/>
                  </a:cubicBezTo>
                  <a:lnTo>
                    <a:pt x="109469" y="128740"/>
                  </a:lnTo>
                  <a:lnTo>
                    <a:pt x="112057" y="131760"/>
                  </a:lnTo>
                  <a:cubicBezTo>
                    <a:pt x="109756" y="134636"/>
                    <a:pt x="110763" y="136937"/>
                    <a:pt x="105011" y="140244"/>
                  </a:cubicBezTo>
                  <a:cubicBezTo>
                    <a:pt x="105011" y="140244"/>
                    <a:pt x="96959" y="142689"/>
                    <a:pt x="86894" y="146428"/>
                  </a:cubicBezTo>
                  <a:cubicBezTo>
                    <a:pt x="78727" y="149289"/>
                    <a:pt x="70301" y="151302"/>
                    <a:pt x="61731" y="152467"/>
                  </a:cubicBezTo>
                  <a:cubicBezTo>
                    <a:pt x="55462" y="152582"/>
                    <a:pt x="49235" y="153445"/>
                    <a:pt x="43182" y="155056"/>
                  </a:cubicBezTo>
                  <a:cubicBezTo>
                    <a:pt x="37631" y="163223"/>
                    <a:pt x="33361" y="172196"/>
                    <a:pt x="30529" y="181658"/>
                  </a:cubicBezTo>
                  <a:cubicBezTo>
                    <a:pt x="30529" y="185397"/>
                    <a:pt x="33261" y="186547"/>
                    <a:pt x="32110" y="188992"/>
                  </a:cubicBezTo>
                  <a:cubicBezTo>
                    <a:pt x="30960" y="191436"/>
                    <a:pt x="25496" y="201359"/>
                    <a:pt x="23914" y="205529"/>
                  </a:cubicBezTo>
                  <a:cubicBezTo>
                    <a:pt x="22333" y="209699"/>
                    <a:pt x="21470" y="224079"/>
                    <a:pt x="20607" y="228249"/>
                  </a:cubicBezTo>
                  <a:cubicBezTo>
                    <a:pt x="19745" y="232419"/>
                    <a:pt x="16581" y="240615"/>
                    <a:pt x="16150" y="242629"/>
                  </a:cubicBezTo>
                  <a:cubicBezTo>
                    <a:pt x="15718" y="244642"/>
                    <a:pt x="13130" y="247518"/>
                    <a:pt x="13418" y="250106"/>
                  </a:cubicBezTo>
                  <a:cubicBezTo>
                    <a:pt x="13288" y="253600"/>
                    <a:pt x="12756" y="257080"/>
                    <a:pt x="11837" y="260460"/>
                  </a:cubicBezTo>
                  <a:cubicBezTo>
                    <a:pt x="11707" y="264112"/>
                    <a:pt x="11132" y="267736"/>
                    <a:pt x="10111" y="271244"/>
                  </a:cubicBezTo>
                  <a:cubicBezTo>
                    <a:pt x="8731" y="273588"/>
                    <a:pt x="8184" y="276320"/>
                    <a:pt x="8529" y="279010"/>
                  </a:cubicBezTo>
                  <a:cubicBezTo>
                    <a:pt x="9392" y="281167"/>
                    <a:pt x="5797" y="282029"/>
                    <a:pt x="6517" y="285337"/>
                  </a:cubicBezTo>
                  <a:cubicBezTo>
                    <a:pt x="7235" y="288644"/>
                    <a:pt x="4934" y="288644"/>
                    <a:pt x="4215" y="290226"/>
                  </a:cubicBezTo>
                  <a:cubicBezTo>
                    <a:pt x="3037" y="292325"/>
                    <a:pt x="3037" y="294885"/>
                    <a:pt x="4215" y="296984"/>
                  </a:cubicBezTo>
                  <a:cubicBezTo>
                    <a:pt x="5797" y="299170"/>
                    <a:pt x="5495" y="302204"/>
                    <a:pt x="3497" y="304030"/>
                  </a:cubicBezTo>
                  <a:cubicBezTo>
                    <a:pt x="132" y="306101"/>
                    <a:pt x="-1350" y="310214"/>
                    <a:pt x="-98" y="313952"/>
                  </a:cubicBezTo>
                  <a:cubicBezTo>
                    <a:pt x="2102" y="323127"/>
                    <a:pt x="3065" y="332560"/>
                    <a:pt x="2778" y="341993"/>
                  </a:cubicBezTo>
                  <a:cubicBezTo>
                    <a:pt x="3195" y="352879"/>
                    <a:pt x="4301" y="363735"/>
                    <a:pt x="6085" y="374492"/>
                  </a:cubicBezTo>
                  <a:cubicBezTo>
                    <a:pt x="6042" y="379855"/>
                    <a:pt x="6617" y="385219"/>
                    <a:pt x="7810" y="390453"/>
                  </a:cubicBezTo>
                  <a:cubicBezTo>
                    <a:pt x="9823" y="394623"/>
                    <a:pt x="7810" y="393041"/>
                    <a:pt x="7810" y="399656"/>
                  </a:cubicBezTo>
                  <a:cubicBezTo>
                    <a:pt x="7810" y="406271"/>
                    <a:pt x="9248" y="404689"/>
                    <a:pt x="10398" y="407278"/>
                  </a:cubicBezTo>
                  <a:cubicBezTo>
                    <a:pt x="10930" y="411620"/>
                    <a:pt x="11161" y="415992"/>
                    <a:pt x="11117" y="420363"/>
                  </a:cubicBezTo>
                  <a:cubicBezTo>
                    <a:pt x="11117" y="425396"/>
                    <a:pt x="13418" y="424533"/>
                    <a:pt x="13418" y="427841"/>
                  </a:cubicBezTo>
                  <a:cubicBezTo>
                    <a:pt x="13418" y="431148"/>
                    <a:pt x="15287" y="444809"/>
                    <a:pt x="15287" y="444809"/>
                  </a:cubicBezTo>
                  <a:lnTo>
                    <a:pt x="15287" y="445815"/>
                  </a:lnTo>
                  <a:cubicBezTo>
                    <a:pt x="14137" y="448260"/>
                    <a:pt x="13418" y="450992"/>
                    <a:pt x="12411" y="452574"/>
                  </a:cubicBezTo>
                  <a:cubicBezTo>
                    <a:pt x="11405" y="454156"/>
                    <a:pt x="8098" y="459764"/>
                    <a:pt x="8961" y="462927"/>
                  </a:cubicBezTo>
                  <a:cubicBezTo>
                    <a:pt x="9823" y="466091"/>
                    <a:pt x="17013" y="477307"/>
                    <a:pt x="18306" y="480039"/>
                  </a:cubicBezTo>
                  <a:cubicBezTo>
                    <a:pt x="19371" y="482484"/>
                    <a:pt x="20765" y="484756"/>
                    <a:pt x="22477" y="486798"/>
                  </a:cubicBezTo>
                  <a:cubicBezTo>
                    <a:pt x="24490" y="489674"/>
                    <a:pt x="31679" y="497870"/>
                    <a:pt x="33261" y="499740"/>
                  </a:cubicBezTo>
                  <a:cubicBezTo>
                    <a:pt x="35878" y="503234"/>
                    <a:pt x="38710" y="506541"/>
                    <a:pt x="41744" y="509662"/>
                  </a:cubicBezTo>
                  <a:lnTo>
                    <a:pt x="41744" y="509662"/>
                  </a:lnTo>
                  <a:cubicBezTo>
                    <a:pt x="41917" y="512926"/>
                    <a:pt x="42651" y="516133"/>
                    <a:pt x="43901" y="519152"/>
                  </a:cubicBezTo>
                  <a:cubicBezTo>
                    <a:pt x="46201" y="524761"/>
                    <a:pt x="45627" y="533532"/>
                    <a:pt x="49077" y="544317"/>
                  </a:cubicBezTo>
                  <a:cubicBezTo>
                    <a:pt x="52226" y="551794"/>
                    <a:pt x="54311" y="559689"/>
                    <a:pt x="55260" y="567756"/>
                  </a:cubicBezTo>
                  <a:cubicBezTo>
                    <a:pt x="55260" y="569338"/>
                    <a:pt x="55260" y="571064"/>
                    <a:pt x="55260" y="572933"/>
                  </a:cubicBezTo>
                  <a:lnTo>
                    <a:pt x="55260" y="572933"/>
                  </a:lnTo>
                  <a:cubicBezTo>
                    <a:pt x="55246" y="577132"/>
                    <a:pt x="55936" y="581316"/>
                    <a:pt x="57273" y="585299"/>
                  </a:cubicBezTo>
                  <a:cubicBezTo>
                    <a:pt x="58625" y="591857"/>
                    <a:pt x="60293" y="598328"/>
                    <a:pt x="62306" y="604712"/>
                  </a:cubicBezTo>
                  <a:cubicBezTo>
                    <a:pt x="67483" y="621249"/>
                    <a:pt x="62306" y="623694"/>
                    <a:pt x="66332" y="632034"/>
                  </a:cubicBezTo>
                  <a:cubicBezTo>
                    <a:pt x="69251" y="638174"/>
                    <a:pt x="70631" y="644933"/>
                    <a:pt x="70358" y="651734"/>
                  </a:cubicBezTo>
                  <a:cubicBezTo>
                    <a:pt x="70358" y="659499"/>
                    <a:pt x="73809" y="665251"/>
                    <a:pt x="72084" y="667696"/>
                  </a:cubicBezTo>
                  <a:cubicBezTo>
                    <a:pt x="70358" y="670140"/>
                    <a:pt x="66763" y="672873"/>
                    <a:pt x="66763" y="676755"/>
                  </a:cubicBezTo>
                  <a:cubicBezTo>
                    <a:pt x="66562" y="677805"/>
                    <a:pt x="66562" y="678869"/>
                    <a:pt x="66763" y="679919"/>
                  </a:cubicBezTo>
                  <a:cubicBezTo>
                    <a:pt x="66706" y="680738"/>
                    <a:pt x="66706" y="681544"/>
                    <a:pt x="66763" y="682363"/>
                  </a:cubicBezTo>
                  <a:cubicBezTo>
                    <a:pt x="67382" y="685354"/>
                    <a:pt x="67382" y="688432"/>
                    <a:pt x="66763" y="691423"/>
                  </a:cubicBezTo>
                  <a:cubicBezTo>
                    <a:pt x="64348" y="703257"/>
                    <a:pt x="63154" y="715293"/>
                    <a:pt x="63168" y="727372"/>
                  </a:cubicBezTo>
                  <a:cubicBezTo>
                    <a:pt x="63168" y="741752"/>
                    <a:pt x="61731" y="762171"/>
                    <a:pt x="63168" y="771806"/>
                  </a:cubicBezTo>
                  <a:cubicBezTo>
                    <a:pt x="64607" y="781440"/>
                    <a:pt x="60005" y="808043"/>
                    <a:pt x="61731" y="817677"/>
                  </a:cubicBezTo>
                  <a:cubicBezTo>
                    <a:pt x="62220" y="821862"/>
                    <a:pt x="63039" y="825989"/>
                    <a:pt x="64175" y="830044"/>
                  </a:cubicBezTo>
                  <a:cubicBezTo>
                    <a:pt x="64664" y="831568"/>
                    <a:pt x="65239" y="833049"/>
                    <a:pt x="65900" y="834502"/>
                  </a:cubicBezTo>
                  <a:cubicBezTo>
                    <a:pt x="65900" y="834502"/>
                    <a:pt x="65900" y="835652"/>
                    <a:pt x="65900" y="836227"/>
                  </a:cubicBezTo>
                  <a:cubicBezTo>
                    <a:pt x="65872" y="837220"/>
                    <a:pt x="66303" y="838169"/>
                    <a:pt x="67051" y="838816"/>
                  </a:cubicBezTo>
                  <a:cubicBezTo>
                    <a:pt x="67181" y="839578"/>
                    <a:pt x="67181" y="840354"/>
                    <a:pt x="67051" y="841116"/>
                  </a:cubicBezTo>
                  <a:cubicBezTo>
                    <a:pt x="63399" y="846307"/>
                    <a:pt x="61127" y="852347"/>
                    <a:pt x="60437" y="858660"/>
                  </a:cubicBezTo>
                  <a:cubicBezTo>
                    <a:pt x="60437" y="866569"/>
                    <a:pt x="64463" y="867863"/>
                    <a:pt x="64463" y="873040"/>
                  </a:cubicBezTo>
                  <a:cubicBezTo>
                    <a:pt x="64765" y="877095"/>
                    <a:pt x="65339" y="881135"/>
                    <a:pt x="66188" y="885119"/>
                  </a:cubicBezTo>
                  <a:lnTo>
                    <a:pt x="66188" y="885119"/>
                  </a:lnTo>
                  <a:lnTo>
                    <a:pt x="66188" y="886557"/>
                  </a:lnTo>
                  <a:lnTo>
                    <a:pt x="66188" y="886557"/>
                  </a:lnTo>
                  <a:lnTo>
                    <a:pt x="66188" y="886557"/>
                  </a:lnTo>
                  <a:cubicBezTo>
                    <a:pt x="70646" y="902806"/>
                    <a:pt x="60149" y="902374"/>
                    <a:pt x="66188" y="920349"/>
                  </a:cubicBezTo>
                  <a:cubicBezTo>
                    <a:pt x="68201" y="927251"/>
                    <a:pt x="70071" y="927108"/>
                    <a:pt x="81861" y="927108"/>
                  </a:cubicBezTo>
                  <a:cubicBezTo>
                    <a:pt x="93652" y="927108"/>
                    <a:pt x="121403" y="928977"/>
                    <a:pt x="121547" y="923369"/>
                  </a:cubicBezTo>
                  <a:cubicBezTo>
                    <a:pt x="121518" y="914382"/>
                    <a:pt x="119548" y="905509"/>
                    <a:pt x="115795" y="897342"/>
                  </a:cubicBezTo>
                  <a:cubicBezTo>
                    <a:pt x="115910" y="896680"/>
                    <a:pt x="116155" y="896047"/>
                    <a:pt x="116514" y="895472"/>
                  </a:cubicBezTo>
                  <a:lnTo>
                    <a:pt x="116514" y="895472"/>
                  </a:lnTo>
                  <a:cubicBezTo>
                    <a:pt x="118210" y="892093"/>
                    <a:pt x="118858" y="888296"/>
                    <a:pt x="118383" y="884543"/>
                  </a:cubicBezTo>
                  <a:cubicBezTo>
                    <a:pt x="118383" y="874765"/>
                    <a:pt x="113063" y="867000"/>
                    <a:pt x="113638" y="863693"/>
                  </a:cubicBezTo>
                  <a:cubicBezTo>
                    <a:pt x="115622" y="856402"/>
                    <a:pt x="117205" y="849011"/>
                    <a:pt x="118383" y="841548"/>
                  </a:cubicBezTo>
                  <a:cubicBezTo>
                    <a:pt x="118383" y="834358"/>
                    <a:pt x="112488" y="833064"/>
                    <a:pt x="114933" y="820697"/>
                  </a:cubicBezTo>
                  <a:cubicBezTo>
                    <a:pt x="117377" y="808330"/>
                    <a:pt x="122122" y="764472"/>
                    <a:pt x="123847" y="754838"/>
                  </a:cubicBezTo>
                  <a:cubicBezTo>
                    <a:pt x="125832" y="744815"/>
                    <a:pt x="127226" y="734677"/>
                    <a:pt x="128017" y="724496"/>
                  </a:cubicBezTo>
                  <a:cubicBezTo>
                    <a:pt x="127974" y="718974"/>
                    <a:pt x="129196" y="713510"/>
                    <a:pt x="131612" y="708535"/>
                  </a:cubicBezTo>
                  <a:cubicBezTo>
                    <a:pt x="133395" y="704494"/>
                    <a:pt x="134416" y="700151"/>
                    <a:pt x="134631" y="695737"/>
                  </a:cubicBezTo>
                  <a:lnTo>
                    <a:pt x="138514" y="689841"/>
                  </a:lnTo>
                  <a:cubicBezTo>
                    <a:pt x="138801" y="689496"/>
                    <a:pt x="139046" y="689107"/>
                    <a:pt x="139233" y="688690"/>
                  </a:cubicBezTo>
                  <a:lnTo>
                    <a:pt x="139233" y="688690"/>
                  </a:lnTo>
                  <a:cubicBezTo>
                    <a:pt x="139233" y="688690"/>
                    <a:pt x="143258" y="712992"/>
                    <a:pt x="144409" y="721333"/>
                  </a:cubicBezTo>
                  <a:cubicBezTo>
                    <a:pt x="145560" y="729673"/>
                    <a:pt x="146134" y="751530"/>
                    <a:pt x="146134" y="761308"/>
                  </a:cubicBezTo>
                  <a:cubicBezTo>
                    <a:pt x="146134" y="771087"/>
                    <a:pt x="142109" y="796108"/>
                    <a:pt x="142684" y="801284"/>
                  </a:cubicBezTo>
                  <a:cubicBezTo>
                    <a:pt x="144136" y="809639"/>
                    <a:pt x="144913" y="818109"/>
                    <a:pt x="144984" y="826593"/>
                  </a:cubicBezTo>
                  <a:cubicBezTo>
                    <a:pt x="144855" y="828692"/>
                    <a:pt x="144323" y="830748"/>
                    <a:pt x="143402" y="832632"/>
                  </a:cubicBezTo>
                  <a:cubicBezTo>
                    <a:pt x="139247" y="836170"/>
                    <a:pt x="137910" y="842008"/>
                    <a:pt x="140096" y="847012"/>
                  </a:cubicBezTo>
                  <a:cubicBezTo>
                    <a:pt x="141389" y="852620"/>
                    <a:pt x="144697" y="858516"/>
                    <a:pt x="143834" y="862255"/>
                  </a:cubicBezTo>
                  <a:cubicBezTo>
                    <a:pt x="142008" y="866871"/>
                    <a:pt x="140800" y="871702"/>
                    <a:pt x="140239" y="876635"/>
                  </a:cubicBezTo>
                  <a:cubicBezTo>
                    <a:pt x="140225" y="881452"/>
                    <a:pt x="140570" y="886255"/>
                    <a:pt x="141246" y="891014"/>
                  </a:cubicBezTo>
                  <a:cubicBezTo>
                    <a:pt x="141145" y="892409"/>
                    <a:pt x="141145" y="893790"/>
                    <a:pt x="141246" y="895184"/>
                  </a:cubicBezTo>
                  <a:cubicBezTo>
                    <a:pt x="143546" y="903812"/>
                    <a:pt x="142109" y="901655"/>
                    <a:pt x="139808" y="911434"/>
                  </a:cubicBezTo>
                  <a:cubicBezTo>
                    <a:pt x="137507" y="921212"/>
                    <a:pt x="139808" y="926676"/>
                    <a:pt x="143402" y="926676"/>
                  </a:cubicBezTo>
                  <a:lnTo>
                    <a:pt x="176617" y="926676"/>
                  </a:lnTo>
                  <a:cubicBezTo>
                    <a:pt x="186971" y="926676"/>
                    <a:pt x="196604" y="929264"/>
                    <a:pt x="197323" y="922506"/>
                  </a:cubicBezTo>
                  <a:cubicBezTo>
                    <a:pt x="199192" y="903525"/>
                    <a:pt x="191859" y="910283"/>
                    <a:pt x="192435" y="895041"/>
                  </a:cubicBezTo>
                  <a:cubicBezTo>
                    <a:pt x="192435" y="894178"/>
                    <a:pt x="193872" y="890727"/>
                    <a:pt x="193584" y="889720"/>
                  </a:cubicBezTo>
                  <a:cubicBezTo>
                    <a:pt x="198042" y="885406"/>
                    <a:pt x="191284" y="876778"/>
                    <a:pt x="191715" y="871602"/>
                  </a:cubicBezTo>
                  <a:cubicBezTo>
                    <a:pt x="192147" y="866425"/>
                    <a:pt x="197611" y="867000"/>
                    <a:pt x="196748" y="860098"/>
                  </a:cubicBezTo>
                  <a:lnTo>
                    <a:pt x="196748" y="860098"/>
                  </a:lnTo>
                  <a:lnTo>
                    <a:pt x="196748" y="858516"/>
                  </a:lnTo>
                  <a:cubicBezTo>
                    <a:pt x="196748" y="856647"/>
                    <a:pt x="196029" y="854921"/>
                    <a:pt x="195741" y="853483"/>
                  </a:cubicBezTo>
                  <a:cubicBezTo>
                    <a:pt x="195569" y="850808"/>
                    <a:pt x="195569" y="848105"/>
                    <a:pt x="195741" y="845430"/>
                  </a:cubicBezTo>
                  <a:cubicBezTo>
                    <a:pt x="198646" y="839621"/>
                    <a:pt x="200674" y="833423"/>
                    <a:pt x="201780" y="827024"/>
                  </a:cubicBezTo>
                  <a:cubicBezTo>
                    <a:pt x="203506" y="815952"/>
                    <a:pt x="204512" y="771374"/>
                    <a:pt x="204512" y="758432"/>
                  </a:cubicBezTo>
                  <a:cubicBezTo>
                    <a:pt x="204512" y="745491"/>
                    <a:pt x="207388" y="744053"/>
                    <a:pt x="207388" y="733412"/>
                  </a:cubicBezTo>
                  <a:cubicBezTo>
                    <a:pt x="207388" y="722770"/>
                    <a:pt x="210839" y="690991"/>
                    <a:pt x="210839" y="682076"/>
                  </a:cubicBezTo>
                  <a:cubicBezTo>
                    <a:pt x="210839" y="673160"/>
                    <a:pt x="210839" y="675030"/>
                    <a:pt x="210120" y="663526"/>
                  </a:cubicBezTo>
                  <a:cubicBezTo>
                    <a:pt x="208668" y="654625"/>
                    <a:pt x="208668" y="645537"/>
                    <a:pt x="210120" y="636635"/>
                  </a:cubicBezTo>
                  <a:cubicBezTo>
                    <a:pt x="211918" y="632063"/>
                    <a:pt x="212507" y="627116"/>
                    <a:pt x="211846" y="622256"/>
                  </a:cubicBezTo>
                  <a:lnTo>
                    <a:pt x="215296" y="603850"/>
                  </a:lnTo>
                  <a:lnTo>
                    <a:pt x="221048" y="577822"/>
                  </a:lnTo>
                  <a:cubicBezTo>
                    <a:pt x="221048" y="577822"/>
                    <a:pt x="240891" y="534683"/>
                    <a:pt x="247793" y="513257"/>
                  </a:cubicBezTo>
                  <a:lnTo>
                    <a:pt x="247793" y="513257"/>
                  </a:lnTo>
                  <a:cubicBezTo>
                    <a:pt x="250870" y="512164"/>
                    <a:pt x="253746" y="510568"/>
                    <a:pt x="256277" y="508511"/>
                  </a:cubicBezTo>
                  <a:cubicBezTo>
                    <a:pt x="256995" y="508511"/>
                    <a:pt x="257570" y="509805"/>
                    <a:pt x="261021" y="509374"/>
                  </a:cubicBezTo>
                  <a:cubicBezTo>
                    <a:pt x="263566" y="509288"/>
                    <a:pt x="266025" y="508439"/>
                    <a:pt x="268067" y="506930"/>
                  </a:cubicBezTo>
                  <a:cubicBezTo>
                    <a:pt x="271777" y="502400"/>
                    <a:pt x="275141" y="497597"/>
                    <a:pt x="278132" y="492550"/>
                  </a:cubicBezTo>
                  <a:cubicBezTo>
                    <a:pt x="279081" y="488969"/>
                    <a:pt x="279656" y="485317"/>
                    <a:pt x="279857" y="481621"/>
                  </a:cubicBezTo>
                  <a:cubicBezTo>
                    <a:pt x="281928" y="482570"/>
                    <a:pt x="284200" y="483016"/>
                    <a:pt x="286472" y="482915"/>
                  </a:cubicBezTo>
                  <a:cubicBezTo>
                    <a:pt x="286472" y="482915"/>
                    <a:pt x="290785" y="482915"/>
                    <a:pt x="290785" y="474000"/>
                  </a:cubicBezTo>
                  <a:cubicBezTo>
                    <a:pt x="290771" y="467270"/>
                    <a:pt x="291792" y="460584"/>
                    <a:pt x="293805" y="454156"/>
                  </a:cubicBezTo>
                  <a:cubicBezTo>
                    <a:pt x="293805" y="451567"/>
                    <a:pt x="302864" y="415762"/>
                    <a:pt x="304014" y="407421"/>
                  </a:cubicBezTo>
                  <a:cubicBezTo>
                    <a:pt x="305696" y="400922"/>
                    <a:pt x="306703" y="394278"/>
                    <a:pt x="307033" y="387577"/>
                  </a:cubicBezTo>
                  <a:cubicBezTo>
                    <a:pt x="306171" y="378230"/>
                    <a:pt x="306473" y="368812"/>
                    <a:pt x="307896" y="359536"/>
                  </a:cubicBezTo>
                  <a:cubicBezTo>
                    <a:pt x="309378" y="354877"/>
                    <a:pt x="310153" y="350031"/>
                    <a:pt x="310197" y="345157"/>
                  </a:cubicBezTo>
                  <a:cubicBezTo>
                    <a:pt x="310326" y="341073"/>
                    <a:pt x="310657" y="336989"/>
                    <a:pt x="311203" y="332934"/>
                  </a:cubicBezTo>
                  <a:cubicBezTo>
                    <a:pt x="315086" y="331927"/>
                    <a:pt x="316955" y="326319"/>
                    <a:pt x="313072" y="324306"/>
                  </a:cubicBezTo>
                  <a:close/>
                  <a:moveTo>
                    <a:pt x="45627" y="355079"/>
                  </a:moveTo>
                  <a:cubicBezTo>
                    <a:pt x="45627" y="355079"/>
                    <a:pt x="48646" y="363131"/>
                    <a:pt x="49509" y="358386"/>
                  </a:cubicBezTo>
                  <a:cubicBezTo>
                    <a:pt x="48215" y="384701"/>
                    <a:pt x="45627" y="355079"/>
                    <a:pt x="45627" y="355079"/>
                  </a:cubicBezTo>
                  <a:close/>
                  <a:moveTo>
                    <a:pt x="254551" y="422089"/>
                  </a:moveTo>
                  <a:cubicBezTo>
                    <a:pt x="253142" y="416250"/>
                    <a:pt x="252423" y="410268"/>
                    <a:pt x="252394" y="404258"/>
                  </a:cubicBezTo>
                  <a:cubicBezTo>
                    <a:pt x="252394" y="397499"/>
                    <a:pt x="245349" y="394480"/>
                    <a:pt x="240315" y="381250"/>
                  </a:cubicBezTo>
                  <a:cubicBezTo>
                    <a:pt x="235513" y="362470"/>
                    <a:pt x="234306" y="342957"/>
                    <a:pt x="236721" y="323731"/>
                  </a:cubicBezTo>
                  <a:cubicBezTo>
                    <a:pt x="237842" y="311393"/>
                    <a:pt x="239770" y="299141"/>
                    <a:pt x="242473" y="287062"/>
                  </a:cubicBezTo>
                  <a:cubicBezTo>
                    <a:pt x="241754" y="290657"/>
                    <a:pt x="249374" y="294108"/>
                    <a:pt x="251675" y="297128"/>
                  </a:cubicBezTo>
                  <a:cubicBezTo>
                    <a:pt x="253976" y="300148"/>
                    <a:pt x="250957" y="306187"/>
                    <a:pt x="255701" y="311508"/>
                  </a:cubicBezTo>
                  <a:cubicBezTo>
                    <a:pt x="258563" y="313952"/>
                    <a:pt x="260489" y="317303"/>
                    <a:pt x="261165" y="320999"/>
                  </a:cubicBezTo>
                  <a:cubicBezTo>
                    <a:pt x="262746" y="325456"/>
                    <a:pt x="257858" y="328189"/>
                    <a:pt x="258289" y="332934"/>
                  </a:cubicBezTo>
                  <a:cubicBezTo>
                    <a:pt x="258721" y="337679"/>
                    <a:pt x="261741" y="335954"/>
                    <a:pt x="261741" y="338542"/>
                  </a:cubicBezTo>
                  <a:cubicBezTo>
                    <a:pt x="261554" y="341432"/>
                    <a:pt x="261223" y="344308"/>
                    <a:pt x="260734" y="347170"/>
                  </a:cubicBezTo>
                  <a:cubicBezTo>
                    <a:pt x="261999" y="348838"/>
                    <a:pt x="262746" y="350837"/>
                    <a:pt x="262890" y="352922"/>
                  </a:cubicBezTo>
                  <a:cubicBezTo>
                    <a:pt x="262330" y="356733"/>
                    <a:pt x="262330" y="360615"/>
                    <a:pt x="262890" y="364426"/>
                  </a:cubicBezTo>
                  <a:cubicBezTo>
                    <a:pt x="264257" y="368581"/>
                    <a:pt x="264257" y="373068"/>
                    <a:pt x="262890" y="377224"/>
                  </a:cubicBezTo>
                  <a:cubicBezTo>
                    <a:pt x="262890" y="378087"/>
                    <a:pt x="262890" y="378662"/>
                    <a:pt x="262890" y="379237"/>
                  </a:cubicBezTo>
                  <a:lnTo>
                    <a:pt x="262890" y="379237"/>
                  </a:lnTo>
                  <a:cubicBezTo>
                    <a:pt x="262028" y="382400"/>
                    <a:pt x="262890" y="382976"/>
                    <a:pt x="262890" y="387146"/>
                  </a:cubicBezTo>
                  <a:cubicBezTo>
                    <a:pt x="262890" y="391316"/>
                    <a:pt x="264185" y="391316"/>
                    <a:pt x="264472" y="395055"/>
                  </a:cubicBezTo>
                  <a:cubicBezTo>
                    <a:pt x="264760" y="398793"/>
                    <a:pt x="260590" y="399800"/>
                    <a:pt x="262459" y="404833"/>
                  </a:cubicBezTo>
                  <a:cubicBezTo>
                    <a:pt x="264329" y="409866"/>
                    <a:pt x="261165" y="413173"/>
                    <a:pt x="261165" y="419213"/>
                  </a:cubicBezTo>
                  <a:cubicBezTo>
                    <a:pt x="261165" y="425252"/>
                    <a:pt x="262746" y="421801"/>
                    <a:pt x="263466" y="427122"/>
                  </a:cubicBezTo>
                  <a:cubicBezTo>
                    <a:pt x="263466" y="427984"/>
                    <a:pt x="263466" y="433017"/>
                    <a:pt x="263466" y="433017"/>
                  </a:cubicBezTo>
                  <a:lnTo>
                    <a:pt x="260877" y="427409"/>
                  </a:lnTo>
                  <a:cubicBezTo>
                    <a:pt x="258419" y="426101"/>
                    <a:pt x="256262" y="424289"/>
                    <a:pt x="254551" y="422089"/>
                  </a:cubicBezTo>
                  <a:close/>
                </a:path>
              </a:pathLst>
            </a:custGeom>
            <a:solidFill>
              <a:srgbClr val="269DE3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0A68F406-A6FA-6941-B58C-AEBAAEF64819}"/>
                </a:ext>
              </a:extLst>
            </p:cNvPr>
            <p:cNvSpPr/>
            <p:nvPr/>
          </p:nvSpPr>
          <p:spPr>
            <a:xfrm>
              <a:off x="12369342" y="1110646"/>
              <a:ext cx="255158" cy="904997"/>
            </a:xfrm>
            <a:custGeom>
              <a:avLst/>
              <a:gdLst>
                <a:gd name="connsiteX0" fmla="*/ 251245 w 255158"/>
                <a:gd name="connsiteY0" fmla="*/ 251730 h 904997"/>
                <a:gd name="connsiteX1" fmla="*/ 247507 w 255158"/>
                <a:gd name="connsiteY1" fmla="*/ 243533 h 904997"/>
                <a:gd name="connsiteX2" fmla="*/ 246788 w 255158"/>
                <a:gd name="connsiteY2" fmla="*/ 232030 h 904997"/>
                <a:gd name="connsiteX3" fmla="*/ 242905 w 255158"/>
                <a:gd name="connsiteY3" fmla="*/ 221820 h 904997"/>
                <a:gd name="connsiteX4" fmla="*/ 239311 w 255158"/>
                <a:gd name="connsiteY4" fmla="*/ 213624 h 904997"/>
                <a:gd name="connsiteX5" fmla="*/ 231114 w 255158"/>
                <a:gd name="connsiteY5" fmla="*/ 191191 h 904997"/>
                <a:gd name="connsiteX6" fmla="*/ 225076 w 255158"/>
                <a:gd name="connsiteY6" fmla="*/ 174367 h 904997"/>
                <a:gd name="connsiteX7" fmla="*/ 211991 w 255158"/>
                <a:gd name="connsiteY7" fmla="*/ 168902 h 904997"/>
                <a:gd name="connsiteX8" fmla="*/ 189847 w 255158"/>
                <a:gd name="connsiteY8" fmla="*/ 153085 h 904997"/>
                <a:gd name="connsiteX9" fmla="*/ 172018 w 255158"/>
                <a:gd name="connsiteY9" fmla="*/ 146901 h 904997"/>
                <a:gd name="connsiteX10" fmla="*/ 165116 w 255158"/>
                <a:gd name="connsiteY10" fmla="*/ 129645 h 904997"/>
                <a:gd name="connsiteX11" fmla="*/ 154763 w 255158"/>
                <a:gd name="connsiteY11" fmla="*/ 124181 h 904997"/>
                <a:gd name="connsiteX12" fmla="*/ 142253 w 255158"/>
                <a:gd name="connsiteY12" fmla="*/ 124181 h 904997"/>
                <a:gd name="connsiteX13" fmla="*/ 145704 w 255158"/>
                <a:gd name="connsiteY13" fmla="*/ 118861 h 904997"/>
                <a:gd name="connsiteX14" fmla="*/ 148580 w 255158"/>
                <a:gd name="connsiteY14" fmla="*/ 110233 h 904997"/>
                <a:gd name="connsiteX15" fmla="*/ 155770 w 255158"/>
                <a:gd name="connsiteY15" fmla="*/ 108795 h 904997"/>
                <a:gd name="connsiteX16" fmla="*/ 160371 w 255158"/>
                <a:gd name="connsiteY16" fmla="*/ 98441 h 904997"/>
                <a:gd name="connsiteX17" fmla="*/ 164110 w 255158"/>
                <a:gd name="connsiteY17" fmla="*/ 90101 h 904997"/>
                <a:gd name="connsiteX18" fmla="*/ 167560 w 255158"/>
                <a:gd name="connsiteY18" fmla="*/ 87800 h 904997"/>
                <a:gd name="connsiteX19" fmla="*/ 169286 w 255158"/>
                <a:gd name="connsiteY19" fmla="*/ 80179 h 904997"/>
                <a:gd name="connsiteX20" fmla="*/ 172736 w 255158"/>
                <a:gd name="connsiteY20" fmla="*/ 77015 h 904997"/>
                <a:gd name="connsiteX21" fmla="*/ 172736 w 255158"/>
                <a:gd name="connsiteY21" fmla="*/ 66949 h 904997"/>
                <a:gd name="connsiteX22" fmla="*/ 173599 w 255158"/>
                <a:gd name="connsiteY22" fmla="*/ 49694 h 904997"/>
                <a:gd name="connsiteX23" fmla="*/ 153469 w 255158"/>
                <a:gd name="connsiteY23" fmla="*/ 18058 h 904997"/>
                <a:gd name="connsiteX24" fmla="*/ 149731 w 255158"/>
                <a:gd name="connsiteY24" fmla="*/ 3678 h 904997"/>
                <a:gd name="connsiteX25" fmla="*/ 151456 w 255158"/>
                <a:gd name="connsiteY25" fmla="*/ 14319 h 904997"/>
                <a:gd name="connsiteX26" fmla="*/ 123849 w 255158"/>
                <a:gd name="connsiteY26" fmla="*/ -60 h 904997"/>
                <a:gd name="connsiteX27" fmla="*/ 62163 w 255158"/>
                <a:gd name="connsiteY27" fmla="*/ 45236 h 904997"/>
                <a:gd name="connsiteX28" fmla="*/ 60151 w 255158"/>
                <a:gd name="connsiteY28" fmla="*/ 60766 h 904997"/>
                <a:gd name="connsiteX29" fmla="*/ 60151 w 255158"/>
                <a:gd name="connsiteY29" fmla="*/ 76584 h 904997"/>
                <a:gd name="connsiteX30" fmla="*/ 63314 w 255158"/>
                <a:gd name="connsiteY30" fmla="*/ 88519 h 904997"/>
                <a:gd name="connsiteX31" fmla="*/ 67340 w 255158"/>
                <a:gd name="connsiteY31" fmla="*/ 97147 h 904997"/>
                <a:gd name="connsiteX32" fmla="*/ 69641 w 255158"/>
                <a:gd name="connsiteY32" fmla="*/ 102611 h 904997"/>
                <a:gd name="connsiteX33" fmla="*/ 77118 w 255158"/>
                <a:gd name="connsiteY33" fmla="*/ 110376 h 904997"/>
                <a:gd name="connsiteX34" fmla="*/ 83732 w 255158"/>
                <a:gd name="connsiteY34" fmla="*/ 123606 h 904997"/>
                <a:gd name="connsiteX35" fmla="*/ 84882 w 255158"/>
                <a:gd name="connsiteY35" fmla="*/ 128208 h 904997"/>
                <a:gd name="connsiteX36" fmla="*/ 84882 w 255158"/>
                <a:gd name="connsiteY36" fmla="*/ 128208 h 904997"/>
                <a:gd name="connsiteX37" fmla="*/ 73667 w 255158"/>
                <a:gd name="connsiteY37" fmla="*/ 131659 h 904997"/>
                <a:gd name="connsiteX38" fmla="*/ 63170 w 255158"/>
                <a:gd name="connsiteY38" fmla="*/ 144169 h 904997"/>
                <a:gd name="connsiteX39" fmla="*/ 50948 w 255158"/>
                <a:gd name="connsiteY39" fmla="*/ 149346 h 904997"/>
                <a:gd name="connsiteX40" fmla="*/ 39301 w 255158"/>
                <a:gd name="connsiteY40" fmla="*/ 155098 h 904997"/>
                <a:gd name="connsiteX41" fmla="*/ 18884 w 255158"/>
                <a:gd name="connsiteY41" fmla="*/ 169478 h 904997"/>
                <a:gd name="connsiteX42" fmla="*/ 11406 w 255158"/>
                <a:gd name="connsiteY42" fmla="*/ 177386 h 904997"/>
                <a:gd name="connsiteX43" fmla="*/ 622 w 255158"/>
                <a:gd name="connsiteY43" fmla="*/ 199531 h 904997"/>
                <a:gd name="connsiteX44" fmla="*/ 1485 w 255158"/>
                <a:gd name="connsiteY44" fmla="*/ 220382 h 904997"/>
                <a:gd name="connsiteX45" fmla="*/ 1485 w 255158"/>
                <a:gd name="connsiteY45" fmla="*/ 234043 h 904997"/>
                <a:gd name="connsiteX46" fmla="*/ 1485 w 255158"/>
                <a:gd name="connsiteY46" fmla="*/ 245978 h 904997"/>
                <a:gd name="connsiteX47" fmla="*/ 4505 w 255158"/>
                <a:gd name="connsiteY47" fmla="*/ 262946 h 904997"/>
                <a:gd name="connsiteX48" fmla="*/ 5655 w 255158"/>
                <a:gd name="connsiteY48" fmla="*/ 281209 h 904997"/>
                <a:gd name="connsiteX49" fmla="*/ 11694 w 255158"/>
                <a:gd name="connsiteY49" fmla="*/ 294294 h 904997"/>
                <a:gd name="connsiteX50" fmla="*/ 16583 w 255158"/>
                <a:gd name="connsiteY50" fmla="*/ 303641 h 904997"/>
                <a:gd name="connsiteX51" fmla="*/ 19459 w 255158"/>
                <a:gd name="connsiteY51" fmla="*/ 312701 h 904997"/>
                <a:gd name="connsiteX52" fmla="*/ 23341 w 255158"/>
                <a:gd name="connsiteY52" fmla="*/ 323917 h 904997"/>
                <a:gd name="connsiteX53" fmla="*/ 31105 w 255158"/>
                <a:gd name="connsiteY53" fmla="*/ 331538 h 904997"/>
                <a:gd name="connsiteX54" fmla="*/ 37000 w 255158"/>
                <a:gd name="connsiteY54" fmla="*/ 344048 h 904997"/>
                <a:gd name="connsiteX55" fmla="*/ 37000 w 255158"/>
                <a:gd name="connsiteY55" fmla="*/ 350088 h 904997"/>
                <a:gd name="connsiteX56" fmla="*/ 28805 w 255158"/>
                <a:gd name="connsiteY56" fmla="*/ 362167 h 904997"/>
                <a:gd name="connsiteX57" fmla="*/ 27655 w 255158"/>
                <a:gd name="connsiteY57" fmla="*/ 373239 h 904997"/>
                <a:gd name="connsiteX58" fmla="*/ 26648 w 255158"/>
                <a:gd name="connsiteY58" fmla="*/ 379279 h 904997"/>
                <a:gd name="connsiteX59" fmla="*/ 18884 w 255158"/>
                <a:gd name="connsiteY59" fmla="*/ 386900 h 904997"/>
                <a:gd name="connsiteX60" fmla="*/ 17301 w 255158"/>
                <a:gd name="connsiteY60" fmla="*/ 392077 h 904997"/>
                <a:gd name="connsiteX61" fmla="*/ 17301 w 255158"/>
                <a:gd name="connsiteY61" fmla="*/ 396391 h 904997"/>
                <a:gd name="connsiteX62" fmla="*/ 15289 w 255158"/>
                <a:gd name="connsiteY62" fmla="*/ 403293 h 904997"/>
                <a:gd name="connsiteX63" fmla="*/ 25497 w 255158"/>
                <a:gd name="connsiteY63" fmla="*/ 409764 h 904997"/>
                <a:gd name="connsiteX64" fmla="*/ 29092 w 255158"/>
                <a:gd name="connsiteY64" fmla="*/ 409764 h 904997"/>
                <a:gd name="connsiteX65" fmla="*/ 25210 w 255158"/>
                <a:gd name="connsiteY65" fmla="*/ 417817 h 904997"/>
                <a:gd name="connsiteX66" fmla="*/ 19171 w 255158"/>
                <a:gd name="connsiteY66" fmla="*/ 456786 h 904997"/>
                <a:gd name="connsiteX67" fmla="*/ 17877 w 255158"/>
                <a:gd name="connsiteY67" fmla="*/ 504671 h 904997"/>
                <a:gd name="connsiteX68" fmla="*/ 40883 w 255158"/>
                <a:gd name="connsiteY68" fmla="*/ 565641 h 904997"/>
                <a:gd name="connsiteX69" fmla="*/ 55262 w 255158"/>
                <a:gd name="connsiteY69" fmla="*/ 637540 h 904997"/>
                <a:gd name="connsiteX70" fmla="*/ 50086 w 255158"/>
                <a:gd name="connsiteY70" fmla="*/ 644443 h 904997"/>
                <a:gd name="connsiteX71" fmla="*/ 51379 w 255158"/>
                <a:gd name="connsiteY71" fmla="*/ 652639 h 904997"/>
                <a:gd name="connsiteX72" fmla="*/ 51379 w 255158"/>
                <a:gd name="connsiteY72" fmla="*/ 658679 h 904997"/>
                <a:gd name="connsiteX73" fmla="*/ 49223 w 255158"/>
                <a:gd name="connsiteY73" fmla="*/ 666156 h 904997"/>
                <a:gd name="connsiteX74" fmla="*/ 50516 w 255158"/>
                <a:gd name="connsiteY74" fmla="*/ 673059 h 904997"/>
                <a:gd name="connsiteX75" fmla="*/ 48791 w 255158"/>
                <a:gd name="connsiteY75" fmla="*/ 679098 h 904997"/>
                <a:gd name="connsiteX76" fmla="*/ 47928 w 255158"/>
                <a:gd name="connsiteY76" fmla="*/ 689020 h 904997"/>
                <a:gd name="connsiteX77" fmla="*/ 50516 w 255158"/>
                <a:gd name="connsiteY77" fmla="*/ 751285 h 904997"/>
                <a:gd name="connsiteX78" fmla="*/ 72085 w 255158"/>
                <a:gd name="connsiteY78" fmla="*/ 829079 h 904997"/>
                <a:gd name="connsiteX79" fmla="*/ 72085 w 255158"/>
                <a:gd name="connsiteY79" fmla="*/ 835982 h 904997"/>
                <a:gd name="connsiteX80" fmla="*/ 76399 w 255158"/>
                <a:gd name="connsiteY80" fmla="*/ 842884 h 904997"/>
                <a:gd name="connsiteX81" fmla="*/ 79418 w 255158"/>
                <a:gd name="connsiteY81" fmla="*/ 851943 h 904997"/>
                <a:gd name="connsiteX82" fmla="*/ 80281 w 255158"/>
                <a:gd name="connsiteY82" fmla="*/ 858846 h 904997"/>
                <a:gd name="connsiteX83" fmla="*/ 80281 w 255158"/>
                <a:gd name="connsiteY83" fmla="*/ 861434 h 904997"/>
                <a:gd name="connsiteX84" fmla="*/ 80281 w 255158"/>
                <a:gd name="connsiteY84" fmla="*/ 861434 h 904997"/>
                <a:gd name="connsiteX85" fmla="*/ 80281 w 255158"/>
                <a:gd name="connsiteY85" fmla="*/ 866467 h 904997"/>
                <a:gd name="connsiteX86" fmla="*/ 77405 w 255158"/>
                <a:gd name="connsiteY86" fmla="*/ 879696 h 904997"/>
                <a:gd name="connsiteX87" fmla="*/ 65758 w 255158"/>
                <a:gd name="connsiteY87" fmla="*/ 897383 h 904997"/>
                <a:gd name="connsiteX88" fmla="*/ 77262 w 255158"/>
                <a:gd name="connsiteY88" fmla="*/ 904861 h 904997"/>
                <a:gd name="connsiteX89" fmla="*/ 118816 w 255158"/>
                <a:gd name="connsiteY89" fmla="*/ 904861 h 904997"/>
                <a:gd name="connsiteX90" fmla="*/ 118816 w 255158"/>
                <a:gd name="connsiteY90" fmla="*/ 904861 h 904997"/>
                <a:gd name="connsiteX91" fmla="*/ 236866 w 255158"/>
                <a:gd name="connsiteY91" fmla="*/ 903279 h 904997"/>
                <a:gd name="connsiteX92" fmla="*/ 223494 w 255158"/>
                <a:gd name="connsiteY92" fmla="*/ 881566 h 904997"/>
                <a:gd name="connsiteX93" fmla="*/ 194737 w 255158"/>
                <a:gd name="connsiteY93" fmla="*/ 869918 h 904997"/>
                <a:gd name="connsiteX94" fmla="*/ 180358 w 255158"/>
                <a:gd name="connsiteY94" fmla="*/ 861434 h 904997"/>
                <a:gd name="connsiteX95" fmla="*/ 171587 w 255158"/>
                <a:gd name="connsiteY95" fmla="*/ 855394 h 904997"/>
                <a:gd name="connsiteX96" fmla="*/ 171587 w 255158"/>
                <a:gd name="connsiteY96" fmla="*/ 855394 h 904997"/>
                <a:gd name="connsiteX97" fmla="*/ 171587 w 255158"/>
                <a:gd name="connsiteY97" fmla="*/ 854244 h 904997"/>
                <a:gd name="connsiteX98" fmla="*/ 163103 w 255158"/>
                <a:gd name="connsiteY98" fmla="*/ 834975 h 904997"/>
                <a:gd name="connsiteX99" fmla="*/ 165691 w 255158"/>
                <a:gd name="connsiteY99" fmla="*/ 826347 h 904997"/>
                <a:gd name="connsiteX100" fmla="*/ 168279 w 255158"/>
                <a:gd name="connsiteY100" fmla="*/ 815563 h 904997"/>
                <a:gd name="connsiteX101" fmla="*/ 171730 w 255158"/>
                <a:gd name="connsiteY101" fmla="*/ 807797 h 904997"/>
                <a:gd name="connsiteX102" fmla="*/ 173456 w 255158"/>
                <a:gd name="connsiteY102" fmla="*/ 796869 h 904997"/>
                <a:gd name="connsiteX103" fmla="*/ 200631 w 255158"/>
                <a:gd name="connsiteY103" fmla="*/ 718211 h 904997"/>
                <a:gd name="connsiteX104" fmla="*/ 205952 w 255158"/>
                <a:gd name="connsiteY104" fmla="*/ 705701 h 904997"/>
                <a:gd name="connsiteX105" fmla="*/ 205952 w 255158"/>
                <a:gd name="connsiteY105" fmla="*/ 693766 h 904997"/>
                <a:gd name="connsiteX106" fmla="*/ 214148 w 255158"/>
                <a:gd name="connsiteY106" fmla="*/ 684275 h 904997"/>
                <a:gd name="connsiteX107" fmla="*/ 211129 w 255158"/>
                <a:gd name="connsiteY107" fmla="*/ 671620 h 904997"/>
                <a:gd name="connsiteX108" fmla="*/ 216305 w 255158"/>
                <a:gd name="connsiteY108" fmla="*/ 666444 h 904997"/>
                <a:gd name="connsiteX109" fmla="*/ 219612 w 255158"/>
                <a:gd name="connsiteY109" fmla="*/ 582897 h 904997"/>
                <a:gd name="connsiteX110" fmla="*/ 216305 w 255158"/>
                <a:gd name="connsiteY110" fmla="*/ 484108 h 904997"/>
                <a:gd name="connsiteX111" fmla="*/ 217167 w 255158"/>
                <a:gd name="connsiteY111" fmla="*/ 477205 h 904997"/>
                <a:gd name="connsiteX112" fmla="*/ 217167 w 255158"/>
                <a:gd name="connsiteY112" fmla="*/ 469872 h 904997"/>
                <a:gd name="connsiteX113" fmla="*/ 208540 w 255158"/>
                <a:gd name="connsiteY113" fmla="*/ 448733 h 904997"/>
                <a:gd name="connsiteX114" fmla="*/ 208540 w 255158"/>
                <a:gd name="connsiteY114" fmla="*/ 436511 h 904997"/>
                <a:gd name="connsiteX115" fmla="*/ 201638 w 255158"/>
                <a:gd name="connsiteY115" fmla="*/ 427883 h 904997"/>
                <a:gd name="connsiteX116" fmla="*/ 202933 w 255158"/>
                <a:gd name="connsiteY116" fmla="*/ 420980 h 904997"/>
                <a:gd name="connsiteX117" fmla="*/ 199482 w 255158"/>
                <a:gd name="connsiteY117" fmla="*/ 410771 h 904997"/>
                <a:gd name="connsiteX118" fmla="*/ 216736 w 255158"/>
                <a:gd name="connsiteY118" fmla="*/ 398260 h 904997"/>
                <a:gd name="connsiteX119" fmla="*/ 212422 w 255158"/>
                <a:gd name="connsiteY119" fmla="*/ 383881 h 904997"/>
                <a:gd name="connsiteX120" fmla="*/ 212422 w 255158"/>
                <a:gd name="connsiteY120" fmla="*/ 377985 h 904997"/>
                <a:gd name="connsiteX121" fmla="*/ 205952 w 255158"/>
                <a:gd name="connsiteY121" fmla="*/ 368494 h 904997"/>
                <a:gd name="connsiteX122" fmla="*/ 203076 w 255158"/>
                <a:gd name="connsiteY122" fmla="*/ 354114 h 904997"/>
                <a:gd name="connsiteX123" fmla="*/ 209546 w 255158"/>
                <a:gd name="connsiteY123" fmla="*/ 351526 h 904997"/>
                <a:gd name="connsiteX124" fmla="*/ 219612 w 255158"/>
                <a:gd name="connsiteY124" fmla="*/ 344048 h 904997"/>
                <a:gd name="connsiteX125" fmla="*/ 227520 w 255158"/>
                <a:gd name="connsiteY125" fmla="*/ 339734 h 904997"/>
                <a:gd name="connsiteX126" fmla="*/ 238736 w 255158"/>
                <a:gd name="connsiteY126" fmla="*/ 333983 h 904997"/>
                <a:gd name="connsiteX127" fmla="*/ 250239 w 255158"/>
                <a:gd name="connsiteY127" fmla="*/ 323054 h 904997"/>
                <a:gd name="connsiteX128" fmla="*/ 253977 w 255158"/>
                <a:gd name="connsiteY128" fmla="*/ 275313 h 904997"/>
                <a:gd name="connsiteX129" fmla="*/ 251245 w 255158"/>
                <a:gd name="connsiteY129" fmla="*/ 251730 h 904997"/>
                <a:gd name="connsiteX130" fmla="*/ 112489 w 255158"/>
                <a:gd name="connsiteY130" fmla="*/ 821027 h 904997"/>
                <a:gd name="connsiteX131" fmla="*/ 112489 w 255158"/>
                <a:gd name="connsiteY131" fmla="*/ 812543 h 904997"/>
                <a:gd name="connsiteX132" fmla="*/ 108176 w 255158"/>
                <a:gd name="connsiteY132" fmla="*/ 805209 h 904997"/>
                <a:gd name="connsiteX133" fmla="*/ 111626 w 255158"/>
                <a:gd name="connsiteY133" fmla="*/ 733310 h 904997"/>
                <a:gd name="connsiteX134" fmla="*/ 105875 w 255158"/>
                <a:gd name="connsiteY134" fmla="*/ 694341 h 904997"/>
                <a:gd name="connsiteX135" fmla="*/ 108607 w 255158"/>
                <a:gd name="connsiteY135" fmla="*/ 687007 h 904997"/>
                <a:gd name="connsiteX136" fmla="*/ 108607 w 255158"/>
                <a:gd name="connsiteY136" fmla="*/ 675359 h 904997"/>
                <a:gd name="connsiteX137" fmla="*/ 112921 w 255158"/>
                <a:gd name="connsiteY137" fmla="*/ 665006 h 904997"/>
                <a:gd name="connsiteX138" fmla="*/ 115941 w 255158"/>
                <a:gd name="connsiteY138" fmla="*/ 653214 h 904997"/>
                <a:gd name="connsiteX139" fmla="*/ 119392 w 255158"/>
                <a:gd name="connsiteY139" fmla="*/ 645881 h 904997"/>
                <a:gd name="connsiteX140" fmla="*/ 118097 w 255158"/>
                <a:gd name="connsiteY140" fmla="*/ 632939 h 904997"/>
                <a:gd name="connsiteX141" fmla="*/ 118960 w 255158"/>
                <a:gd name="connsiteY141" fmla="*/ 578008 h 904997"/>
                <a:gd name="connsiteX142" fmla="*/ 125430 w 255158"/>
                <a:gd name="connsiteY142" fmla="*/ 524946 h 904997"/>
                <a:gd name="connsiteX143" fmla="*/ 132332 w 255158"/>
                <a:gd name="connsiteY143" fmla="*/ 539326 h 904997"/>
                <a:gd name="connsiteX144" fmla="*/ 147430 w 255158"/>
                <a:gd name="connsiteY144" fmla="*/ 605617 h 904997"/>
                <a:gd name="connsiteX145" fmla="*/ 145704 w 255158"/>
                <a:gd name="connsiteY145" fmla="*/ 642429 h 904997"/>
                <a:gd name="connsiteX146" fmla="*/ 150019 w 255158"/>
                <a:gd name="connsiteY146" fmla="*/ 658966 h 904997"/>
                <a:gd name="connsiteX147" fmla="*/ 151744 w 255158"/>
                <a:gd name="connsiteY147" fmla="*/ 671477 h 904997"/>
                <a:gd name="connsiteX148" fmla="*/ 151744 w 255158"/>
                <a:gd name="connsiteY148" fmla="*/ 682262 h 904997"/>
                <a:gd name="connsiteX149" fmla="*/ 146136 w 255158"/>
                <a:gd name="connsiteY149" fmla="*/ 691752 h 904997"/>
                <a:gd name="connsiteX150" fmla="*/ 129169 w 255158"/>
                <a:gd name="connsiteY150" fmla="*/ 747114 h 904997"/>
                <a:gd name="connsiteX151" fmla="*/ 129169 w 255158"/>
                <a:gd name="connsiteY151" fmla="*/ 780763 h 904997"/>
                <a:gd name="connsiteX152" fmla="*/ 126581 w 255158"/>
                <a:gd name="connsiteY152" fmla="*/ 794137 h 904997"/>
                <a:gd name="connsiteX153" fmla="*/ 124424 w 255158"/>
                <a:gd name="connsiteY153" fmla="*/ 803771 h 904997"/>
                <a:gd name="connsiteX154" fmla="*/ 120110 w 255158"/>
                <a:gd name="connsiteY154" fmla="*/ 811536 h 904997"/>
                <a:gd name="connsiteX155" fmla="*/ 123130 w 255158"/>
                <a:gd name="connsiteY155" fmla="*/ 819301 h 904997"/>
                <a:gd name="connsiteX156" fmla="*/ 120110 w 255158"/>
                <a:gd name="connsiteY156" fmla="*/ 833681 h 904997"/>
                <a:gd name="connsiteX157" fmla="*/ 120110 w 255158"/>
                <a:gd name="connsiteY157" fmla="*/ 854675 h 904997"/>
                <a:gd name="connsiteX158" fmla="*/ 117666 w 255158"/>
                <a:gd name="connsiteY158" fmla="*/ 840296 h 904997"/>
                <a:gd name="connsiteX159" fmla="*/ 115941 w 255158"/>
                <a:gd name="connsiteY159" fmla="*/ 832099 h 90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55158" h="904997">
                  <a:moveTo>
                    <a:pt x="251245" y="251730"/>
                  </a:moveTo>
                  <a:cubicBezTo>
                    <a:pt x="248082" y="246985"/>
                    <a:pt x="247938" y="248279"/>
                    <a:pt x="247507" y="243533"/>
                  </a:cubicBezTo>
                  <a:cubicBezTo>
                    <a:pt x="247076" y="238788"/>
                    <a:pt x="246788" y="232030"/>
                    <a:pt x="246788" y="232030"/>
                  </a:cubicBezTo>
                  <a:cubicBezTo>
                    <a:pt x="245968" y="228464"/>
                    <a:pt x="244660" y="225027"/>
                    <a:pt x="242905" y="221820"/>
                  </a:cubicBezTo>
                  <a:cubicBezTo>
                    <a:pt x="241036" y="219232"/>
                    <a:pt x="241468" y="219519"/>
                    <a:pt x="239311" y="213624"/>
                  </a:cubicBezTo>
                  <a:cubicBezTo>
                    <a:pt x="237154" y="207728"/>
                    <a:pt x="233846" y="199244"/>
                    <a:pt x="231114" y="191191"/>
                  </a:cubicBezTo>
                  <a:cubicBezTo>
                    <a:pt x="228382" y="183138"/>
                    <a:pt x="228958" y="176811"/>
                    <a:pt x="225076" y="174367"/>
                  </a:cubicBezTo>
                  <a:cubicBezTo>
                    <a:pt x="221006" y="171922"/>
                    <a:pt x="216593" y="170082"/>
                    <a:pt x="211991" y="168902"/>
                  </a:cubicBezTo>
                  <a:cubicBezTo>
                    <a:pt x="205980" y="161928"/>
                    <a:pt x="198388" y="156507"/>
                    <a:pt x="189847" y="153085"/>
                  </a:cubicBezTo>
                  <a:cubicBezTo>
                    <a:pt x="179207" y="150496"/>
                    <a:pt x="174031" y="149633"/>
                    <a:pt x="172018" y="146901"/>
                  </a:cubicBezTo>
                  <a:cubicBezTo>
                    <a:pt x="170004" y="144169"/>
                    <a:pt x="169286" y="132522"/>
                    <a:pt x="165116" y="129645"/>
                  </a:cubicBezTo>
                  <a:cubicBezTo>
                    <a:pt x="161852" y="127503"/>
                    <a:pt x="158373" y="125677"/>
                    <a:pt x="154763" y="124181"/>
                  </a:cubicBezTo>
                  <a:lnTo>
                    <a:pt x="142253" y="124181"/>
                  </a:lnTo>
                  <a:cubicBezTo>
                    <a:pt x="143907" y="122801"/>
                    <a:pt x="145115" y="120946"/>
                    <a:pt x="145704" y="118861"/>
                  </a:cubicBezTo>
                  <a:cubicBezTo>
                    <a:pt x="146395" y="115898"/>
                    <a:pt x="147359" y="113022"/>
                    <a:pt x="148580" y="110233"/>
                  </a:cubicBezTo>
                  <a:cubicBezTo>
                    <a:pt x="148580" y="110233"/>
                    <a:pt x="153756" y="111383"/>
                    <a:pt x="155770" y="108795"/>
                  </a:cubicBezTo>
                  <a:cubicBezTo>
                    <a:pt x="157783" y="106206"/>
                    <a:pt x="157208" y="103330"/>
                    <a:pt x="160371" y="98441"/>
                  </a:cubicBezTo>
                  <a:cubicBezTo>
                    <a:pt x="162226" y="95982"/>
                    <a:pt x="163506" y="93121"/>
                    <a:pt x="164110" y="90101"/>
                  </a:cubicBezTo>
                  <a:cubicBezTo>
                    <a:pt x="164110" y="88663"/>
                    <a:pt x="166985" y="90101"/>
                    <a:pt x="167560" y="87800"/>
                  </a:cubicBezTo>
                  <a:cubicBezTo>
                    <a:pt x="168135" y="85499"/>
                    <a:pt x="169286" y="80179"/>
                    <a:pt x="169286" y="80179"/>
                  </a:cubicBezTo>
                  <a:cubicBezTo>
                    <a:pt x="169286" y="80179"/>
                    <a:pt x="172449" y="80179"/>
                    <a:pt x="172736" y="77015"/>
                  </a:cubicBezTo>
                  <a:cubicBezTo>
                    <a:pt x="172981" y="73665"/>
                    <a:pt x="172981" y="70300"/>
                    <a:pt x="172736" y="66949"/>
                  </a:cubicBezTo>
                  <a:cubicBezTo>
                    <a:pt x="174117" y="61298"/>
                    <a:pt x="174419" y="55446"/>
                    <a:pt x="173599" y="49694"/>
                  </a:cubicBezTo>
                  <a:cubicBezTo>
                    <a:pt x="171874" y="39915"/>
                    <a:pt x="170436" y="20934"/>
                    <a:pt x="153469" y="18058"/>
                  </a:cubicBezTo>
                  <a:cubicBezTo>
                    <a:pt x="153469" y="18058"/>
                    <a:pt x="154907" y="7848"/>
                    <a:pt x="149731" y="3678"/>
                  </a:cubicBezTo>
                  <a:cubicBezTo>
                    <a:pt x="151096" y="7058"/>
                    <a:pt x="151686" y="10681"/>
                    <a:pt x="151456" y="14319"/>
                  </a:cubicBezTo>
                  <a:cubicBezTo>
                    <a:pt x="145172" y="5289"/>
                    <a:pt x="134849" y="-89"/>
                    <a:pt x="123849" y="-60"/>
                  </a:cubicBezTo>
                  <a:cubicBezTo>
                    <a:pt x="103574" y="-1211"/>
                    <a:pt x="66334" y="14319"/>
                    <a:pt x="62163" y="45236"/>
                  </a:cubicBezTo>
                  <a:cubicBezTo>
                    <a:pt x="60021" y="50111"/>
                    <a:pt x="59316" y="55503"/>
                    <a:pt x="60151" y="60766"/>
                  </a:cubicBezTo>
                  <a:cubicBezTo>
                    <a:pt x="61588" y="69394"/>
                    <a:pt x="59000" y="70832"/>
                    <a:pt x="60151" y="76584"/>
                  </a:cubicBezTo>
                  <a:cubicBezTo>
                    <a:pt x="61445" y="80495"/>
                    <a:pt x="62509" y="84479"/>
                    <a:pt x="63314" y="88519"/>
                  </a:cubicBezTo>
                  <a:cubicBezTo>
                    <a:pt x="64248" y="91568"/>
                    <a:pt x="65615" y="94472"/>
                    <a:pt x="67340" y="97147"/>
                  </a:cubicBezTo>
                  <a:cubicBezTo>
                    <a:pt x="67685" y="99117"/>
                    <a:pt x="68462" y="100986"/>
                    <a:pt x="69641" y="102611"/>
                  </a:cubicBezTo>
                  <a:cubicBezTo>
                    <a:pt x="71654" y="105487"/>
                    <a:pt x="69641" y="108939"/>
                    <a:pt x="77118" y="110376"/>
                  </a:cubicBezTo>
                  <a:cubicBezTo>
                    <a:pt x="77118" y="110376"/>
                    <a:pt x="81143" y="118717"/>
                    <a:pt x="83732" y="123606"/>
                  </a:cubicBezTo>
                  <a:cubicBezTo>
                    <a:pt x="86320" y="128495"/>
                    <a:pt x="85314" y="128064"/>
                    <a:pt x="84882" y="128208"/>
                  </a:cubicBezTo>
                  <a:lnTo>
                    <a:pt x="84882" y="128208"/>
                  </a:lnTo>
                  <a:cubicBezTo>
                    <a:pt x="84882" y="128208"/>
                    <a:pt x="74673" y="126050"/>
                    <a:pt x="73667" y="131659"/>
                  </a:cubicBezTo>
                  <a:cubicBezTo>
                    <a:pt x="71826" y="136979"/>
                    <a:pt x="68088" y="141437"/>
                    <a:pt x="63170" y="144169"/>
                  </a:cubicBezTo>
                  <a:cubicBezTo>
                    <a:pt x="59374" y="146499"/>
                    <a:pt x="55262" y="148253"/>
                    <a:pt x="50948" y="149346"/>
                  </a:cubicBezTo>
                  <a:cubicBezTo>
                    <a:pt x="48072" y="150640"/>
                    <a:pt x="43184" y="153372"/>
                    <a:pt x="39301" y="155098"/>
                  </a:cubicBezTo>
                  <a:cubicBezTo>
                    <a:pt x="32241" y="159512"/>
                    <a:pt x="25425" y="164315"/>
                    <a:pt x="18884" y="169478"/>
                  </a:cubicBezTo>
                  <a:cubicBezTo>
                    <a:pt x="15720" y="171778"/>
                    <a:pt x="11119" y="174367"/>
                    <a:pt x="11406" y="177386"/>
                  </a:cubicBezTo>
                  <a:cubicBezTo>
                    <a:pt x="11694" y="180406"/>
                    <a:pt x="1485" y="191766"/>
                    <a:pt x="622" y="199531"/>
                  </a:cubicBezTo>
                  <a:cubicBezTo>
                    <a:pt x="-715" y="206448"/>
                    <a:pt x="-413" y="213595"/>
                    <a:pt x="1485" y="220382"/>
                  </a:cubicBezTo>
                  <a:cubicBezTo>
                    <a:pt x="3498" y="224710"/>
                    <a:pt x="3498" y="229714"/>
                    <a:pt x="1485" y="234043"/>
                  </a:cubicBezTo>
                  <a:cubicBezTo>
                    <a:pt x="-528" y="237925"/>
                    <a:pt x="-1822" y="243533"/>
                    <a:pt x="1485" y="245978"/>
                  </a:cubicBezTo>
                  <a:cubicBezTo>
                    <a:pt x="4131" y="251212"/>
                    <a:pt x="5181" y="257122"/>
                    <a:pt x="4505" y="262946"/>
                  </a:cubicBezTo>
                  <a:cubicBezTo>
                    <a:pt x="4505" y="267548"/>
                    <a:pt x="2204" y="277326"/>
                    <a:pt x="5655" y="281209"/>
                  </a:cubicBezTo>
                  <a:cubicBezTo>
                    <a:pt x="9105" y="285091"/>
                    <a:pt x="9249" y="287392"/>
                    <a:pt x="11694" y="294294"/>
                  </a:cubicBezTo>
                  <a:cubicBezTo>
                    <a:pt x="14138" y="301197"/>
                    <a:pt x="14426" y="298464"/>
                    <a:pt x="16583" y="303641"/>
                  </a:cubicBezTo>
                  <a:cubicBezTo>
                    <a:pt x="18121" y="306445"/>
                    <a:pt x="19085" y="309522"/>
                    <a:pt x="19459" y="312701"/>
                  </a:cubicBezTo>
                  <a:cubicBezTo>
                    <a:pt x="20752" y="319171"/>
                    <a:pt x="17445" y="318165"/>
                    <a:pt x="23341" y="323917"/>
                  </a:cubicBezTo>
                  <a:cubicBezTo>
                    <a:pt x="29236" y="329669"/>
                    <a:pt x="31105" y="331538"/>
                    <a:pt x="31105" y="331538"/>
                  </a:cubicBezTo>
                  <a:cubicBezTo>
                    <a:pt x="32615" y="335910"/>
                    <a:pt x="34585" y="340108"/>
                    <a:pt x="37000" y="344048"/>
                  </a:cubicBezTo>
                  <a:cubicBezTo>
                    <a:pt x="38439" y="345199"/>
                    <a:pt x="37863" y="346924"/>
                    <a:pt x="37000" y="350088"/>
                  </a:cubicBezTo>
                  <a:cubicBezTo>
                    <a:pt x="36138" y="353251"/>
                    <a:pt x="31105" y="355121"/>
                    <a:pt x="28805" y="362167"/>
                  </a:cubicBezTo>
                  <a:cubicBezTo>
                    <a:pt x="26504" y="369213"/>
                    <a:pt x="25785" y="369932"/>
                    <a:pt x="27655" y="373239"/>
                  </a:cubicBezTo>
                  <a:cubicBezTo>
                    <a:pt x="29524" y="376547"/>
                    <a:pt x="29236" y="375684"/>
                    <a:pt x="26648" y="379279"/>
                  </a:cubicBezTo>
                  <a:cubicBezTo>
                    <a:pt x="24060" y="382874"/>
                    <a:pt x="19027" y="383162"/>
                    <a:pt x="18884" y="386900"/>
                  </a:cubicBezTo>
                  <a:cubicBezTo>
                    <a:pt x="18179" y="388568"/>
                    <a:pt x="17647" y="390294"/>
                    <a:pt x="17301" y="392077"/>
                  </a:cubicBezTo>
                  <a:cubicBezTo>
                    <a:pt x="16942" y="393486"/>
                    <a:pt x="16942" y="394982"/>
                    <a:pt x="17301" y="396391"/>
                  </a:cubicBezTo>
                  <a:cubicBezTo>
                    <a:pt x="18164" y="400417"/>
                    <a:pt x="14713" y="399554"/>
                    <a:pt x="15289" y="403293"/>
                  </a:cubicBezTo>
                  <a:cubicBezTo>
                    <a:pt x="15864" y="407032"/>
                    <a:pt x="15289" y="410483"/>
                    <a:pt x="25497" y="409764"/>
                  </a:cubicBezTo>
                  <a:lnTo>
                    <a:pt x="29092" y="409764"/>
                  </a:lnTo>
                  <a:cubicBezTo>
                    <a:pt x="27655" y="412381"/>
                    <a:pt x="26360" y="415070"/>
                    <a:pt x="25210" y="417817"/>
                  </a:cubicBezTo>
                  <a:cubicBezTo>
                    <a:pt x="23484" y="422562"/>
                    <a:pt x="20896" y="446577"/>
                    <a:pt x="19171" y="456786"/>
                  </a:cubicBezTo>
                  <a:cubicBezTo>
                    <a:pt x="15188" y="472460"/>
                    <a:pt x="14742" y="488810"/>
                    <a:pt x="17877" y="504671"/>
                  </a:cubicBezTo>
                  <a:cubicBezTo>
                    <a:pt x="26605" y="524573"/>
                    <a:pt x="34283" y="544934"/>
                    <a:pt x="40883" y="565641"/>
                  </a:cubicBezTo>
                  <a:cubicBezTo>
                    <a:pt x="47081" y="589310"/>
                    <a:pt x="51883" y="613310"/>
                    <a:pt x="55262" y="637540"/>
                  </a:cubicBezTo>
                  <a:cubicBezTo>
                    <a:pt x="54399" y="642717"/>
                    <a:pt x="50086" y="640992"/>
                    <a:pt x="50086" y="644443"/>
                  </a:cubicBezTo>
                  <a:cubicBezTo>
                    <a:pt x="50086" y="647218"/>
                    <a:pt x="50531" y="649993"/>
                    <a:pt x="51379" y="652639"/>
                  </a:cubicBezTo>
                  <a:cubicBezTo>
                    <a:pt x="52242" y="656090"/>
                    <a:pt x="53536" y="655228"/>
                    <a:pt x="51379" y="658679"/>
                  </a:cubicBezTo>
                  <a:cubicBezTo>
                    <a:pt x="49223" y="662130"/>
                    <a:pt x="47066" y="663568"/>
                    <a:pt x="49223" y="666156"/>
                  </a:cubicBezTo>
                  <a:cubicBezTo>
                    <a:pt x="51379" y="668745"/>
                    <a:pt x="51811" y="669176"/>
                    <a:pt x="50516" y="673059"/>
                  </a:cubicBezTo>
                  <a:cubicBezTo>
                    <a:pt x="49827" y="675043"/>
                    <a:pt x="49252" y="677056"/>
                    <a:pt x="48791" y="679098"/>
                  </a:cubicBezTo>
                  <a:cubicBezTo>
                    <a:pt x="49050" y="682434"/>
                    <a:pt x="48748" y="685785"/>
                    <a:pt x="47928" y="689020"/>
                  </a:cubicBezTo>
                  <a:cubicBezTo>
                    <a:pt x="45340" y="709770"/>
                    <a:pt x="46203" y="730822"/>
                    <a:pt x="50516" y="751285"/>
                  </a:cubicBezTo>
                  <a:cubicBezTo>
                    <a:pt x="56325" y="777571"/>
                    <a:pt x="63530" y="803541"/>
                    <a:pt x="72085" y="829079"/>
                  </a:cubicBezTo>
                  <a:cubicBezTo>
                    <a:pt x="72085" y="829079"/>
                    <a:pt x="69497" y="834256"/>
                    <a:pt x="72085" y="835982"/>
                  </a:cubicBezTo>
                  <a:cubicBezTo>
                    <a:pt x="74673" y="837707"/>
                    <a:pt x="75536" y="838139"/>
                    <a:pt x="76399" y="842884"/>
                  </a:cubicBezTo>
                  <a:cubicBezTo>
                    <a:pt x="77031" y="846019"/>
                    <a:pt x="78038" y="849067"/>
                    <a:pt x="79418" y="851943"/>
                  </a:cubicBezTo>
                  <a:cubicBezTo>
                    <a:pt x="79418" y="851943"/>
                    <a:pt x="78124" y="857120"/>
                    <a:pt x="80281" y="858846"/>
                  </a:cubicBezTo>
                  <a:cubicBezTo>
                    <a:pt x="82438" y="860571"/>
                    <a:pt x="80281" y="860140"/>
                    <a:pt x="80281" y="861434"/>
                  </a:cubicBezTo>
                  <a:lnTo>
                    <a:pt x="80281" y="861434"/>
                  </a:lnTo>
                  <a:cubicBezTo>
                    <a:pt x="80281" y="862584"/>
                    <a:pt x="80281" y="863160"/>
                    <a:pt x="80281" y="866467"/>
                  </a:cubicBezTo>
                  <a:cubicBezTo>
                    <a:pt x="80281" y="869774"/>
                    <a:pt x="78555" y="871644"/>
                    <a:pt x="77405" y="879696"/>
                  </a:cubicBezTo>
                  <a:cubicBezTo>
                    <a:pt x="77405" y="879696"/>
                    <a:pt x="65758" y="889187"/>
                    <a:pt x="65758" y="897383"/>
                  </a:cubicBezTo>
                  <a:cubicBezTo>
                    <a:pt x="65758" y="905580"/>
                    <a:pt x="68059" y="904861"/>
                    <a:pt x="77262" y="904861"/>
                  </a:cubicBezTo>
                  <a:lnTo>
                    <a:pt x="118816" y="904861"/>
                  </a:lnTo>
                  <a:lnTo>
                    <a:pt x="118816" y="904861"/>
                  </a:lnTo>
                  <a:lnTo>
                    <a:pt x="236866" y="903279"/>
                  </a:lnTo>
                  <a:cubicBezTo>
                    <a:pt x="241756" y="894939"/>
                    <a:pt x="230684" y="882141"/>
                    <a:pt x="223494" y="881566"/>
                  </a:cubicBezTo>
                  <a:cubicBezTo>
                    <a:pt x="213242" y="879596"/>
                    <a:pt x="203464" y="875641"/>
                    <a:pt x="194737" y="869918"/>
                  </a:cubicBezTo>
                  <a:cubicBezTo>
                    <a:pt x="188410" y="865892"/>
                    <a:pt x="186109" y="864885"/>
                    <a:pt x="180358" y="861434"/>
                  </a:cubicBezTo>
                  <a:lnTo>
                    <a:pt x="171587" y="855394"/>
                  </a:lnTo>
                  <a:lnTo>
                    <a:pt x="171587" y="855394"/>
                  </a:lnTo>
                  <a:lnTo>
                    <a:pt x="171587" y="854244"/>
                  </a:lnTo>
                  <a:cubicBezTo>
                    <a:pt x="169430" y="850074"/>
                    <a:pt x="160515" y="839864"/>
                    <a:pt x="163103" y="834975"/>
                  </a:cubicBezTo>
                  <a:cubicBezTo>
                    <a:pt x="164641" y="832344"/>
                    <a:pt x="165519" y="829382"/>
                    <a:pt x="165691" y="826347"/>
                  </a:cubicBezTo>
                  <a:cubicBezTo>
                    <a:pt x="166957" y="822867"/>
                    <a:pt x="167833" y="819244"/>
                    <a:pt x="168279" y="815563"/>
                  </a:cubicBezTo>
                  <a:cubicBezTo>
                    <a:pt x="168279" y="811680"/>
                    <a:pt x="170436" y="811249"/>
                    <a:pt x="171730" y="807797"/>
                  </a:cubicBezTo>
                  <a:cubicBezTo>
                    <a:pt x="172693" y="804231"/>
                    <a:pt x="173269" y="800564"/>
                    <a:pt x="173456" y="796869"/>
                  </a:cubicBezTo>
                  <a:cubicBezTo>
                    <a:pt x="173456" y="796869"/>
                    <a:pt x="197181" y="724970"/>
                    <a:pt x="200631" y="718211"/>
                  </a:cubicBezTo>
                  <a:cubicBezTo>
                    <a:pt x="204082" y="711453"/>
                    <a:pt x="206814" y="712172"/>
                    <a:pt x="205952" y="705701"/>
                  </a:cubicBezTo>
                  <a:cubicBezTo>
                    <a:pt x="205578" y="701732"/>
                    <a:pt x="205578" y="697734"/>
                    <a:pt x="205952" y="693766"/>
                  </a:cubicBezTo>
                  <a:lnTo>
                    <a:pt x="214148" y="684275"/>
                  </a:lnTo>
                  <a:cubicBezTo>
                    <a:pt x="214148" y="677229"/>
                    <a:pt x="207965" y="673059"/>
                    <a:pt x="211129" y="671620"/>
                  </a:cubicBezTo>
                  <a:cubicBezTo>
                    <a:pt x="213372" y="670499"/>
                    <a:pt x="215183" y="668687"/>
                    <a:pt x="216305" y="666444"/>
                  </a:cubicBezTo>
                  <a:cubicBezTo>
                    <a:pt x="220604" y="638820"/>
                    <a:pt x="221711" y="610779"/>
                    <a:pt x="219612" y="582897"/>
                  </a:cubicBezTo>
                  <a:cubicBezTo>
                    <a:pt x="214866" y="552699"/>
                    <a:pt x="219612" y="492304"/>
                    <a:pt x="216305" y="484108"/>
                  </a:cubicBezTo>
                  <a:cubicBezTo>
                    <a:pt x="216305" y="484108"/>
                    <a:pt x="219325" y="480225"/>
                    <a:pt x="217167" y="477205"/>
                  </a:cubicBezTo>
                  <a:cubicBezTo>
                    <a:pt x="215010" y="474186"/>
                    <a:pt x="218030" y="475480"/>
                    <a:pt x="217167" y="469872"/>
                  </a:cubicBezTo>
                  <a:cubicBezTo>
                    <a:pt x="216305" y="464264"/>
                    <a:pt x="208540" y="454342"/>
                    <a:pt x="208540" y="448733"/>
                  </a:cubicBezTo>
                  <a:lnTo>
                    <a:pt x="208540" y="436511"/>
                  </a:lnTo>
                  <a:lnTo>
                    <a:pt x="201638" y="427883"/>
                  </a:lnTo>
                  <a:lnTo>
                    <a:pt x="202933" y="420980"/>
                  </a:lnTo>
                  <a:lnTo>
                    <a:pt x="199482" y="410771"/>
                  </a:lnTo>
                  <a:cubicBezTo>
                    <a:pt x="210985" y="406313"/>
                    <a:pt x="217886" y="400993"/>
                    <a:pt x="216736" y="398260"/>
                  </a:cubicBezTo>
                  <a:cubicBezTo>
                    <a:pt x="214492" y="393745"/>
                    <a:pt x="213041" y="388885"/>
                    <a:pt x="212422" y="383881"/>
                  </a:cubicBezTo>
                  <a:cubicBezTo>
                    <a:pt x="212969" y="381954"/>
                    <a:pt x="212969" y="379912"/>
                    <a:pt x="212422" y="377985"/>
                  </a:cubicBezTo>
                  <a:lnTo>
                    <a:pt x="205952" y="368494"/>
                  </a:lnTo>
                  <a:lnTo>
                    <a:pt x="203076" y="354114"/>
                  </a:lnTo>
                  <a:cubicBezTo>
                    <a:pt x="203076" y="354114"/>
                    <a:pt x="204802" y="356559"/>
                    <a:pt x="209546" y="351526"/>
                  </a:cubicBezTo>
                  <a:cubicBezTo>
                    <a:pt x="214291" y="346493"/>
                    <a:pt x="215730" y="344192"/>
                    <a:pt x="219612" y="344048"/>
                  </a:cubicBezTo>
                  <a:cubicBezTo>
                    <a:pt x="223494" y="343905"/>
                    <a:pt x="223206" y="344048"/>
                    <a:pt x="227520" y="339734"/>
                  </a:cubicBezTo>
                  <a:cubicBezTo>
                    <a:pt x="231834" y="335421"/>
                    <a:pt x="230827" y="336571"/>
                    <a:pt x="238736" y="333983"/>
                  </a:cubicBezTo>
                  <a:cubicBezTo>
                    <a:pt x="246644" y="331394"/>
                    <a:pt x="248225" y="330100"/>
                    <a:pt x="250239" y="323054"/>
                  </a:cubicBezTo>
                  <a:cubicBezTo>
                    <a:pt x="254265" y="307481"/>
                    <a:pt x="255530" y="291318"/>
                    <a:pt x="253977" y="275313"/>
                  </a:cubicBezTo>
                  <a:cubicBezTo>
                    <a:pt x="251245" y="259351"/>
                    <a:pt x="253545" y="256188"/>
                    <a:pt x="251245" y="251730"/>
                  </a:cubicBezTo>
                  <a:close/>
                  <a:moveTo>
                    <a:pt x="112489" y="821027"/>
                  </a:moveTo>
                  <a:lnTo>
                    <a:pt x="112489" y="812543"/>
                  </a:lnTo>
                  <a:lnTo>
                    <a:pt x="108176" y="805209"/>
                  </a:lnTo>
                  <a:cubicBezTo>
                    <a:pt x="111325" y="781382"/>
                    <a:pt x="112475" y="757324"/>
                    <a:pt x="111626" y="733310"/>
                  </a:cubicBezTo>
                  <a:cubicBezTo>
                    <a:pt x="108090" y="720612"/>
                    <a:pt x="106162" y="707513"/>
                    <a:pt x="105875" y="694341"/>
                  </a:cubicBezTo>
                  <a:cubicBezTo>
                    <a:pt x="108176" y="690027"/>
                    <a:pt x="109901" y="691752"/>
                    <a:pt x="108607" y="687007"/>
                  </a:cubicBezTo>
                  <a:cubicBezTo>
                    <a:pt x="107313" y="682262"/>
                    <a:pt x="104581" y="680967"/>
                    <a:pt x="108607" y="675359"/>
                  </a:cubicBezTo>
                  <a:cubicBezTo>
                    <a:pt x="112633" y="669751"/>
                    <a:pt x="113352" y="670614"/>
                    <a:pt x="112921" y="665006"/>
                  </a:cubicBezTo>
                  <a:cubicBezTo>
                    <a:pt x="112907" y="660879"/>
                    <a:pt x="113942" y="656824"/>
                    <a:pt x="115941" y="653214"/>
                  </a:cubicBezTo>
                  <a:cubicBezTo>
                    <a:pt x="115941" y="653214"/>
                    <a:pt x="122842" y="649763"/>
                    <a:pt x="119392" y="645881"/>
                  </a:cubicBezTo>
                  <a:cubicBezTo>
                    <a:pt x="115941" y="641998"/>
                    <a:pt x="118097" y="632939"/>
                    <a:pt x="118097" y="632939"/>
                  </a:cubicBezTo>
                  <a:cubicBezTo>
                    <a:pt x="118097" y="632939"/>
                    <a:pt x="118960" y="587067"/>
                    <a:pt x="118960" y="578008"/>
                  </a:cubicBezTo>
                  <a:cubicBezTo>
                    <a:pt x="119291" y="560148"/>
                    <a:pt x="121462" y="542360"/>
                    <a:pt x="125430" y="524946"/>
                  </a:cubicBezTo>
                  <a:cubicBezTo>
                    <a:pt x="128019" y="524946"/>
                    <a:pt x="130607" y="534437"/>
                    <a:pt x="132332" y="539326"/>
                  </a:cubicBezTo>
                  <a:cubicBezTo>
                    <a:pt x="134057" y="544215"/>
                    <a:pt x="142253" y="593538"/>
                    <a:pt x="147430" y="605617"/>
                  </a:cubicBezTo>
                  <a:cubicBezTo>
                    <a:pt x="152607" y="617696"/>
                    <a:pt x="144842" y="636390"/>
                    <a:pt x="145704" y="642429"/>
                  </a:cubicBezTo>
                  <a:cubicBezTo>
                    <a:pt x="146567" y="648469"/>
                    <a:pt x="147430" y="656809"/>
                    <a:pt x="150019" y="658966"/>
                  </a:cubicBezTo>
                  <a:cubicBezTo>
                    <a:pt x="152607" y="661123"/>
                    <a:pt x="151744" y="665437"/>
                    <a:pt x="151744" y="671477"/>
                  </a:cubicBezTo>
                  <a:cubicBezTo>
                    <a:pt x="151744" y="677516"/>
                    <a:pt x="153038" y="678810"/>
                    <a:pt x="151744" y="682262"/>
                  </a:cubicBezTo>
                  <a:cubicBezTo>
                    <a:pt x="150449" y="685713"/>
                    <a:pt x="148293" y="685713"/>
                    <a:pt x="146136" y="691752"/>
                  </a:cubicBezTo>
                  <a:cubicBezTo>
                    <a:pt x="138156" y="709411"/>
                    <a:pt x="132447" y="728018"/>
                    <a:pt x="129169" y="747114"/>
                  </a:cubicBezTo>
                  <a:cubicBezTo>
                    <a:pt x="127875" y="766527"/>
                    <a:pt x="130032" y="778175"/>
                    <a:pt x="129169" y="780763"/>
                  </a:cubicBezTo>
                  <a:cubicBezTo>
                    <a:pt x="127386" y="784991"/>
                    <a:pt x="126509" y="789549"/>
                    <a:pt x="126581" y="794137"/>
                  </a:cubicBezTo>
                  <a:cubicBezTo>
                    <a:pt x="126581" y="799888"/>
                    <a:pt x="127444" y="800607"/>
                    <a:pt x="124424" y="803771"/>
                  </a:cubicBezTo>
                  <a:cubicBezTo>
                    <a:pt x="122426" y="806000"/>
                    <a:pt x="120944" y="808660"/>
                    <a:pt x="120110" y="811536"/>
                  </a:cubicBezTo>
                  <a:cubicBezTo>
                    <a:pt x="120110" y="811536"/>
                    <a:pt x="124856" y="811536"/>
                    <a:pt x="123130" y="819301"/>
                  </a:cubicBezTo>
                  <a:cubicBezTo>
                    <a:pt x="121404" y="827066"/>
                    <a:pt x="122124" y="830517"/>
                    <a:pt x="120110" y="833681"/>
                  </a:cubicBezTo>
                  <a:lnTo>
                    <a:pt x="120110" y="854675"/>
                  </a:lnTo>
                  <a:cubicBezTo>
                    <a:pt x="119248" y="850074"/>
                    <a:pt x="117666" y="841446"/>
                    <a:pt x="117666" y="840296"/>
                  </a:cubicBezTo>
                  <a:cubicBezTo>
                    <a:pt x="117766" y="837463"/>
                    <a:pt x="117162" y="834659"/>
                    <a:pt x="115941" y="832099"/>
                  </a:cubicBezTo>
                  <a:close/>
                </a:path>
              </a:pathLst>
            </a:custGeom>
            <a:solidFill>
              <a:srgbClr val="269DE3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95FAD7FE-CE59-1B4F-8C16-6D157A46E88E}"/>
                </a:ext>
              </a:extLst>
            </p:cNvPr>
            <p:cNvSpPr/>
            <p:nvPr/>
          </p:nvSpPr>
          <p:spPr>
            <a:xfrm>
              <a:off x="12646643" y="1102820"/>
              <a:ext cx="319406" cy="914329"/>
            </a:xfrm>
            <a:custGeom>
              <a:avLst/>
              <a:gdLst>
                <a:gd name="connsiteX0" fmla="*/ 318174 w 319406"/>
                <a:gd name="connsiteY0" fmla="*/ 135890 h 914329"/>
                <a:gd name="connsiteX1" fmla="*/ 313142 w 319406"/>
                <a:gd name="connsiteY1" fmla="*/ 116621 h 914329"/>
                <a:gd name="connsiteX2" fmla="*/ 313142 w 319406"/>
                <a:gd name="connsiteY2" fmla="*/ 91312 h 914329"/>
                <a:gd name="connsiteX3" fmla="*/ 309115 w 319406"/>
                <a:gd name="connsiteY3" fmla="*/ 74344 h 914329"/>
                <a:gd name="connsiteX4" fmla="*/ 306527 w 319406"/>
                <a:gd name="connsiteY4" fmla="*/ 58814 h 914329"/>
                <a:gd name="connsiteX5" fmla="*/ 293586 w 319406"/>
                <a:gd name="connsiteY5" fmla="*/ 30054 h 914329"/>
                <a:gd name="connsiteX6" fmla="*/ 245992 w 319406"/>
                <a:gd name="connsiteY6" fmla="*/ 288 h 914329"/>
                <a:gd name="connsiteX7" fmla="*/ 197679 w 319406"/>
                <a:gd name="connsiteY7" fmla="*/ 35231 h 914329"/>
                <a:gd name="connsiteX8" fmla="*/ 195091 w 319406"/>
                <a:gd name="connsiteY8" fmla="*/ 62121 h 914329"/>
                <a:gd name="connsiteX9" fmla="*/ 192359 w 319406"/>
                <a:gd name="connsiteY9" fmla="*/ 77364 h 914329"/>
                <a:gd name="connsiteX10" fmla="*/ 194372 w 319406"/>
                <a:gd name="connsiteY10" fmla="*/ 102097 h 914329"/>
                <a:gd name="connsiteX11" fmla="*/ 202568 w 319406"/>
                <a:gd name="connsiteY11" fmla="*/ 116477 h 914329"/>
                <a:gd name="connsiteX12" fmla="*/ 204725 w 319406"/>
                <a:gd name="connsiteY12" fmla="*/ 123236 h 914329"/>
                <a:gd name="connsiteX13" fmla="*/ 204006 w 319406"/>
                <a:gd name="connsiteY13" fmla="*/ 123236 h 914329"/>
                <a:gd name="connsiteX14" fmla="*/ 177980 w 319406"/>
                <a:gd name="connsiteY14" fmla="*/ 141354 h 914329"/>
                <a:gd name="connsiteX15" fmla="*/ 168921 w 319406"/>
                <a:gd name="connsiteY15" fmla="*/ 149694 h 914329"/>
                <a:gd name="connsiteX16" fmla="*/ 156124 w 319406"/>
                <a:gd name="connsiteY16" fmla="*/ 157028 h 914329"/>
                <a:gd name="connsiteX17" fmla="*/ 149941 w 319406"/>
                <a:gd name="connsiteY17" fmla="*/ 176153 h 914329"/>
                <a:gd name="connsiteX18" fmla="*/ 144909 w 319406"/>
                <a:gd name="connsiteY18" fmla="*/ 193840 h 914329"/>
                <a:gd name="connsiteX19" fmla="*/ 140739 w 319406"/>
                <a:gd name="connsiteY19" fmla="*/ 209083 h 914329"/>
                <a:gd name="connsiteX20" fmla="*/ 133837 w 319406"/>
                <a:gd name="connsiteY20" fmla="*/ 218142 h 914329"/>
                <a:gd name="connsiteX21" fmla="*/ 129668 w 319406"/>
                <a:gd name="connsiteY21" fmla="*/ 231372 h 914329"/>
                <a:gd name="connsiteX22" fmla="*/ 123053 w 319406"/>
                <a:gd name="connsiteY22" fmla="*/ 239712 h 914329"/>
                <a:gd name="connsiteX23" fmla="*/ 116870 w 319406"/>
                <a:gd name="connsiteY23" fmla="*/ 255386 h 914329"/>
                <a:gd name="connsiteX24" fmla="*/ 110687 w 319406"/>
                <a:gd name="connsiteY24" fmla="*/ 271779 h 914329"/>
                <a:gd name="connsiteX25" fmla="*/ 104505 w 319406"/>
                <a:gd name="connsiteY25" fmla="*/ 285008 h 914329"/>
                <a:gd name="connsiteX26" fmla="*/ 103354 w 319406"/>
                <a:gd name="connsiteY26" fmla="*/ 302696 h 914329"/>
                <a:gd name="connsiteX27" fmla="*/ 109537 w 319406"/>
                <a:gd name="connsiteY27" fmla="*/ 317075 h 914329"/>
                <a:gd name="connsiteX28" fmla="*/ 111838 w 319406"/>
                <a:gd name="connsiteY28" fmla="*/ 318513 h 914329"/>
                <a:gd name="connsiteX29" fmla="*/ 116726 w 319406"/>
                <a:gd name="connsiteY29" fmla="*/ 323259 h 914329"/>
                <a:gd name="connsiteX30" fmla="*/ 142321 w 319406"/>
                <a:gd name="connsiteY30" fmla="*/ 327285 h 914329"/>
                <a:gd name="connsiteX31" fmla="*/ 152817 w 319406"/>
                <a:gd name="connsiteY31" fmla="*/ 327285 h 914329"/>
                <a:gd name="connsiteX32" fmla="*/ 152817 w 319406"/>
                <a:gd name="connsiteY32" fmla="*/ 329298 h 914329"/>
                <a:gd name="connsiteX33" fmla="*/ 147065 w 319406"/>
                <a:gd name="connsiteY33" fmla="*/ 354463 h 914329"/>
                <a:gd name="connsiteX34" fmla="*/ 139589 w 319406"/>
                <a:gd name="connsiteY34" fmla="*/ 387105 h 914329"/>
                <a:gd name="connsiteX35" fmla="*/ 131680 w 319406"/>
                <a:gd name="connsiteY35" fmla="*/ 415865 h 914329"/>
                <a:gd name="connsiteX36" fmla="*/ 128373 w 319406"/>
                <a:gd name="connsiteY36" fmla="*/ 427512 h 914329"/>
                <a:gd name="connsiteX37" fmla="*/ 130961 w 319406"/>
                <a:gd name="connsiteY37" fmla="*/ 428663 h 914329"/>
                <a:gd name="connsiteX38" fmla="*/ 124347 w 319406"/>
                <a:gd name="connsiteY38" fmla="*/ 434127 h 914329"/>
                <a:gd name="connsiteX39" fmla="*/ 116438 w 319406"/>
                <a:gd name="connsiteY39" fmla="*/ 444480 h 914329"/>
                <a:gd name="connsiteX40" fmla="*/ 118165 w 319406"/>
                <a:gd name="connsiteY40" fmla="*/ 469214 h 914329"/>
                <a:gd name="connsiteX41" fmla="*/ 100334 w 319406"/>
                <a:gd name="connsiteY41" fmla="*/ 543126 h 914329"/>
                <a:gd name="connsiteX42" fmla="*/ 78047 w 319406"/>
                <a:gd name="connsiteY42" fmla="*/ 623221 h 914329"/>
                <a:gd name="connsiteX43" fmla="*/ 73878 w 319406"/>
                <a:gd name="connsiteY43" fmla="*/ 645510 h 914329"/>
                <a:gd name="connsiteX44" fmla="*/ 71002 w 319406"/>
                <a:gd name="connsiteY44" fmla="*/ 649968 h 914329"/>
                <a:gd name="connsiteX45" fmla="*/ 68558 w 319406"/>
                <a:gd name="connsiteY45" fmla="*/ 657877 h 914329"/>
                <a:gd name="connsiteX46" fmla="*/ 71864 w 319406"/>
                <a:gd name="connsiteY46" fmla="*/ 664492 h 914329"/>
                <a:gd name="connsiteX47" fmla="*/ 67407 w 319406"/>
                <a:gd name="connsiteY47" fmla="*/ 671394 h 914329"/>
                <a:gd name="connsiteX48" fmla="*/ 71434 w 319406"/>
                <a:gd name="connsiteY48" fmla="*/ 677290 h 914329"/>
                <a:gd name="connsiteX49" fmla="*/ 66544 w 319406"/>
                <a:gd name="connsiteY49" fmla="*/ 687212 h 914329"/>
                <a:gd name="connsiteX50" fmla="*/ 67695 w 319406"/>
                <a:gd name="connsiteY50" fmla="*/ 723449 h 914329"/>
                <a:gd name="connsiteX51" fmla="*/ 66113 w 319406"/>
                <a:gd name="connsiteY51" fmla="*/ 776367 h 914329"/>
                <a:gd name="connsiteX52" fmla="*/ 58204 w 319406"/>
                <a:gd name="connsiteY52" fmla="*/ 821807 h 914329"/>
                <a:gd name="connsiteX53" fmla="*/ 58204 w 319406"/>
                <a:gd name="connsiteY53" fmla="*/ 844958 h 914329"/>
                <a:gd name="connsiteX54" fmla="*/ 62375 w 319406"/>
                <a:gd name="connsiteY54" fmla="*/ 856462 h 914329"/>
                <a:gd name="connsiteX55" fmla="*/ 57486 w 319406"/>
                <a:gd name="connsiteY55" fmla="*/ 861351 h 914329"/>
                <a:gd name="connsiteX56" fmla="*/ 59067 w 319406"/>
                <a:gd name="connsiteY56" fmla="*/ 875012 h 914329"/>
                <a:gd name="connsiteX57" fmla="*/ 60074 w 319406"/>
                <a:gd name="connsiteY57" fmla="*/ 877025 h 914329"/>
                <a:gd name="connsiteX58" fmla="*/ 42100 w 319406"/>
                <a:gd name="connsiteY58" fmla="*/ 888385 h 914329"/>
                <a:gd name="connsiteX59" fmla="*/ 8022 w 319406"/>
                <a:gd name="connsiteY59" fmla="*/ 895000 h 914329"/>
                <a:gd name="connsiteX60" fmla="*/ 2271 w 319406"/>
                <a:gd name="connsiteY60" fmla="*/ 909380 h 914329"/>
                <a:gd name="connsiteX61" fmla="*/ 35486 w 319406"/>
                <a:gd name="connsiteY61" fmla="*/ 913837 h 914329"/>
                <a:gd name="connsiteX62" fmla="*/ 99041 w 319406"/>
                <a:gd name="connsiteY62" fmla="*/ 913837 h 914329"/>
                <a:gd name="connsiteX63" fmla="*/ 103786 w 319406"/>
                <a:gd name="connsiteY63" fmla="*/ 880908 h 914329"/>
                <a:gd name="connsiteX64" fmla="*/ 105654 w 319406"/>
                <a:gd name="connsiteY64" fmla="*/ 870698 h 914329"/>
                <a:gd name="connsiteX65" fmla="*/ 107811 w 319406"/>
                <a:gd name="connsiteY65" fmla="*/ 859194 h 914329"/>
                <a:gd name="connsiteX66" fmla="*/ 107811 w 319406"/>
                <a:gd name="connsiteY66" fmla="*/ 843520 h 914329"/>
                <a:gd name="connsiteX67" fmla="*/ 121040 w 319406"/>
                <a:gd name="connsiteY67" fmla="*/ 715108 h 914329"/>
                <a:gd name="connsiteX68" fmla="*/ 124778 w 319406"/>
                <a:gd name="connsiteY68" fmla="*/ 689800 h 914329"/>
                <a:gd name="connsiteX69" fmla="*/ 130098 w 319406"/>
                <a:gd name="connsiteY69" fmla="*/ 675420 h 914329"/>
                <a:gd name="connsiteX70" fmla="*/ 130098 w 319406"/>
                <a:gd name="connsiteY70" fmla="*/ 664204 h 914329"/>
                <a:gd name="connsiteX71" fmla="*/ 145772 w 319406"/>
                <a:gd name="connsiteY71" fmla="*/ 623797 h 914329"/>
                <a:gd name="connsiteX72" fmla="*/ 153968 w 319406"/>
                <a:gd name="connsiteY72" fmla="*/ 603953 h 914329"/>
                <a:gd name="connsiteX73" fmla="*/ 163889 w 319406"/>
                <a:gd name="connsiteY73" fmla="*/ 580945 h 914329"/>
                <a:gd name="connsiteX74" fmla="*/ 174242 w 319406"/>
                <a:gd name="connsiteY74" fmla="*/ 563545 h 914329"/>
                <a:gd name="connsiteX75" fmla="*/ 186607 w 319406"/>
                <a:gd name="connsiteY75" fmla="*/ 544564 h 914329"/>
                <a:gd name="connsiteX76" fmla="*/ 201849 w 319406"/>
                <a:gd name="connsiteY76" fmla="*/ 525583 h 914329"/>
                <a:gd name="connsiteX77" fmla="*/ 216228 w 319406"/>
                <a:gd name="connsiteY77" fmla="*/ 591155 h 914329"/>
                <a:gd name="connsiteX78" fmla="*/ 214502 w 319406"/>
                <a:gd name="connsiteY78" fmla="*/ 599495 h 914329"/>
                <a:gd name="connsiteX79" fmla="*/ 219103 w 319406"/>
                <a:gd name="connsiteY79" fmla="*/ 608986 h 914329"/>
                <a:gd name="connsiteX80" fmla="*/ 218241 w 319406"/>
                <a:gd name="connsiteY80" fmla="*/ 625091 h 914329"/>
                <a:gd name="connsiteX81" fmla="*/ 223561 w 319406"/>
                <a:gd name="connsiteY81" fmla="*/ 651837 h 914329"/>
                <a:gd name="connsiteX82" fmla="*/ 225286 w 319406"/>
                <a:gd name="connsiteY82" fmla="*/ 661040 h 914329"/>
                <a:gd name="connsiteX83" fmla="*/ 230175 w 319406"/>
                <a:gd name="connsiteY83" fmla="*/ 671250 h 914329"/>
                <a:gd name="connsiteX84" fmla="*/ 234345 w 319406"/>
                <a:gd name="connsiteY84" fmla="*/ 681172 h 914329"/>
                <a:gd name="connsiteX85" fmla="*/ 235926 w 319406"/>
                <a:gd name="connsiteY85" fmla="*/ 692820 h 914329"/>
                <a:gd name="connsiteX86" fmla="*/ 237221 w 319406"/>
                <a:gd name="connsiteY86" fmla="*/ 726181 h 914329"/>
                <a:gd name="connsiteX87" fmla="*/ 238084 w 319406"/>
                <a:gd name="connsiteY87" fmla="*/ 791465 h 914329"/>
                <a:gd name="connsiteX88" fmla="*/ 230606 w 319406"/>
                <a:gd name="connsiteY88" fmla="*/ 815767 h 914329"/>
                <a:gd name="connsiteX89" fmla="*/ 233914 w 319406"/>
                <a:gd name="connsiteY89" fmla="*/ 837624 h 914329"/>
                <a:gd name="connsiteX90" fmla="*/ 231038 w 319406"/>
                <a:gd name="connsiteY90" fmla="*/ 857469 h 914329"/>
                <a:gd name="connsiteX91" fmla="*/ 229744 w 319406"/>
                <a:gd name="connsiteY91" fmla="*/ 868254 h 914329"/>
                <a:gd name="connsiteX92" fmla="*/ 234058 w 319406"/>
                <a:gd name="connsiteY92" fmla="*/ 875587 h 914329"/>
                <a:gd name="connsiteX93" fmla="*/ 234058 w 319406"/>
                <a:gd name="connsiteY93" fmla="*/ 875587 h 914329"/>
                <a:gd name="connsiteX94" fmla="*/ 234058 w 319406"/>
                <a:gd name="connsiteY94" fmla="*/ 883352 h 914329"/>
                <a:gd name="connsiteX95" fmla="*/ 229169 w 319406"/>
                <a:gd name="connsiteY95" fmla="*/ 897732 h 914329"/>
                <a:gd name="connsiteX96" fmla="*/ 226149 w 319406"/>
                <a:gd name="connsiteY96" fmla="*/ 907510 h 914329"/>
                <a:gd name="connsiteX97" fmla="*/ 226149 w 319406"/>
                <a:gd name="connsiteY97" fmla="*/ 912543 h 914329"/>
                <a:gd name="connsiteX98" fmla="*/ 284815 w 319406"/>
                <a:gd name="connsiteY98" fmla="*/ 912543 h 914329"/>
                <a:gd name="connsiteX99" fmla="*/ 282083 w 319406"/>
                <a:gd name="connsiteY99" fmla="*/ 899314 h 914329"/>
                <a:gd name="connsiteX100" fmla="*/ 278488 w 319406"/>
                <a:gd name="connsiteY100" fmla="*/ 891549 h 914329"/>
                <a:gd name="connsiteX101" fmla="*/ 275900 w 319406"/>
                <a:gd name="connsiteY101" fmla="*/ 876162 h 914329"/>
                <a:gd name="connsiteX102" fmla="*/ 278632 w 319406"/>
                <a:gd name="connsiteY102" fmla="*/ 872280 h 914329"/>
                <a:gd name="connsiteX103" fmla="*/ 279639 w 319406"/>
                <a:gd name="connsiteY103" fmla="*/ 862933 h 914329"/>
                <a:gd name="connsiteX104" fmla="*/ 282515 w 319406"/>
                <a:gd name="connsiteY104" fmla="*/ 852148 h 914329"/>
                <a:gd name="connsiteX105" fmla="*/ 283377 w 319406"/>
                <a:gd name="connsiteY105" fmla="*/ 830722 h 914329"/>
                <a:gd name="connsiteX106" fmla="*/ 292867 w 319406"/>
                <a:gd name="connsiteY106" fmla="*/ 738692 h 914329"/>
                <a:gd name="connsiteX107" fmla="*/ 294448 w 319406"/>
                <a:gd name="connsiteY107" fmla="*/ 695552 h 914329"/>
                <a:gd name="connsiteX108" fmla="*/ 293299 w 319406"/>
                <a:gd name="connsiteY108" fmla="*/ 675708 h 914329"/>
                <a:gd name="connsiteX109" fmla="*/ 292004 w 319406"/>
                <a:gd name="connsiteY109" fmla="*/ 661328 h 914329"/>
                <a:gd name="connsiteX110" fmla="*/ 287403 w 319406"/>
                <a:gd name="connsiteY110" fmla="*/ 649249 h 914329"/>
                <a:gd name="connsiteX111" fmla="*/ 286252 w 319406"/>
                <a:gd name="connsiteY111" fmla="*/ 634006 h 914329"/>
                <a:gd name="connsiteX112" fmla="*/ 283664 w 319406"/>
                <a:gd name="connsiteY112" fmla="*/ 624947 h 914329"/>
                <a:gd name="connsiteX113" fmla="*/ 280789 w 319406"/>
                <a:gd name="connsiteY113" fmla="*/ 611718 h 914329"/>
                <a:gd name="connsiteX114" fmla="*/ 284096 w 319406"/>
                <a:gd name="connsiteY114" fmla="*/ 602227 h 914329"/>
                <a:gd name="connsiteX115" fmla="*/ 282515 w 319406"/>
                <a:gd name="connsiteY115" fmla="*/ 589429 h 914329"/>
                <a:gd name="connsiteX116" fmla="*/ 283377 w 319406"/>
                <a:gd name="connsiteY116" fmla="*/ 556787 h 914329"/>
                <a:gd name="connsiteX117" fmla="*/ 285821 w 319406"/>
                <a:gd name="connsiteY117" fmla="*/ 539531 h 914329"/>
                <a:gd name="connsiteX118" fmla="*/ 285821 w 319406"/>
                <a:gd name="connsiteY118" fmla="*/ 527452 h 914329"/>
                <a:gd name="connsiteX119" fmla="*/ 289847 w 319406"/>
                <a:gd name="connsiteY119" fmla="*/ 516811 h 914329"/>
                <a:gd name="connsiteX120" fmla="*/ 289215 w 319406"/>
                <a:gd name="connsiteY120" fmla="*/ 506659 h 914329"/>
                <a:gd name="connsiteX121" fmla="*/ 289847 w 319406"/>
                <a:gd name="connsiteY121" fmla="*/ 506026 h 914329"/>
                <a:gd name="connsiteX122" fmla="*/ 296462 w 319406"/>
                <a:gd name="connsiteY122" fmla="*/ 495385 h 914329"/>
                <a:gd name="connsiteX123" fmla="*/ 296462 w 319406"/>
                <a:gd name="connsiteY123" fmla="*/ 449514 h 914329"/>
                <a:gd name="connsiteX124" fmla="*/ 294736 w 319406"/>
                <a:gd name="connsiteY124" fmla="*/ 432689 h 914329"/>
                <a:gd name="connsiteX125" fmla="*/ 292004 w 319406"/>
                <a:gd name="connsiteY125" fmla="*/ 416871 h 914329"/>
                <a:gd name="connsiteX126" fmla="*/ 285965 w 319406"/>
                <a:gd name="connsiteY126" fmla="*/ 404648 h 914329"/>
                <a:gd name="connsiteX127" fmla="*/ 285965 w 319406"/>
                <a:gd name="connsiteY127" fmla="*/ 405799 h 914329"/>
                <a:gd name="connsiteX128" fmla="*/ 284240 w 319406"/>
                <a:gd name="connsiteY128" fmla="*/ 398609 h 914329"/>
                <a:gd name="connsiteX129" fmla="*/ 283233 w 319406"/>
                <a:gd name="connsiteY129" fmla="*/ 374020 h 914329"/>
                <a:gd name="connsiteX130" fmla="*/ 289416 w 319406"/>
                <a:gd name="connsiteY130" fmla="*/ 341809 h 914329"/>
                <a:gd name="connsiteX131" fmla="*/ 283664 w 319406"/>
                <a:gd name="connsiteY131" fmla="*/ 318657 h 914329"/>
                <a:gd name="connsiteX132" fmla="*/ 286109 w 319406"/>
                <a:gd name="connsiteY132" fmla="*/ 299244 h 914329"/>
                <a:gd name="connsiteX133" fmla="*/ 291573 w 319406"/>
                <a:gd name="connsiteY133" fmla="*/ 280694 h 914329"/>
                <a:gd name="connsiteX134" fmla="*/ 299338 w 319406"/>
                <a:gd name="connsiteY134" fmla="*/ 256249 h 914329"/>
                <a:gd name="connsiteX135" fmla="*/ 302644 w 319406"/>
                <a:gd name="connsiteY135" fmla="*/ 213109 h 914329"/>
                <a:gd name="connsiteX136" fmla="*/ 302644 w 319406"/>
                <a:gd name="connsiteY136" fmla="*/ 194559 h 914329"/>
                <a:gd name="connsiteX137" fmla="*/ 311128 w 319406"/>
                <a:gd name="connsiteY137" fmla="*/ 186794 h 914329"/>
                <a:gd name="connsiteX138" fmla="*/ 318749 w 319406"/>
                <a:gd name="connsiteY138" fmla="*/ 163067 h 914329"/>
                <a:gd name="connsiteX139" fmla="*/ 318174 w 319406"/>
                <a:gd name="connsiteY139" fmla="*/ 135890 h 914329"/>
                <a:gd name="connsiteX140" fmla="*/ 154255 w 319406"/>
                <a:gd name="connsiteY140" fmla="*/ 423486 h 914329"/>
                <a:gd name="connsiteX141" fmla="*/ 154974 w 319406"/>
                <a:gd name="connsiteY141" fmla="*/ 426506 h 914329"/>
                <a:gd name="connsiteX142" fmla="*/ 154255 w 319406"/>
                <a:gd name="connsiteY142" fmla="*/ 426506 h 91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319406" h="914329">
                  <a:moveTo>
                    <a:pt x="318174" y="135890"/>
                  </a:moveTo>
                  <a:cubicBezTo>
                    <a:pt x="316161" y="128844"/>
                    <a:pt x="312422" y="124961"/>
                    <a:pt x="313142" y="116621"/>
                  </a:cubicBezTo>
                  <a:cubicBezTo>
                    <a:pt x="314967" y="108280"/>
                    <a:pt x="314967" y="99653"/>
                    <a:pt x="313142" y="91312"/>
                  </a:cubicBezTo>
                  <a:cubicBezTo>
                    <a:pt x="312322" y="85546"/>
                    <a:pt x="310970" y="79866"/>
                    <a:pt x="309115" y="74344"/>
                  </a:cubicBezTo>
                  <a:cubicBezTo>
                    <a:pt x="307304" y="69369"/>
                    <a:pt x="306426" y="64106"/>
                    <a:pt x="306527" y="58814"/>
                  </a:cubicBezTo>
                  <a:cubicBezTo>
                    <a:pt x="304773" y="48274"/>
                    <a:pt x="300301" y="38366"/>
                    <a:pt x="293586" y="30054"/>
                  </a:cubicBezTo>
                  <a:cubicBezTo>
                    <a:pt x="284240" y="21139"/>
                    <a:pt x="279207" y="2733"/>
                    <a:pt x="245992" y="288"/>
                  </a:cubicBezTo>
                  <a:cubicBezTo>
                    <a:pt x="223130" y="-2861"/>
                    <a:pt x="201849" y="12540"/>
                    <a:pt x="197679" y="35231"/>
                  </a:cubicBezTo>
                  <a:cubicBezTo>
                    <a:pt x="195091" y="48173"/>
                    <a:pt x="197679" y="58670"/>
                    <a:pt x="195091" y="62121"/>
                  </a:cubicBezTo>
                  <a:cubicBezTo>
                    <a:pt x="193740" y="67111"/>
                    <a:pt x="192819" y="72216"/>
                    <a:pt x="192359" y="77364"/>
                  </a:cubicBezTo>
                  <a:cubicBezTo>
                    <a:pt x="191553" y="85661"/>
                    <a:pt x="192244" y="94045"/>
                    <a:pt x="194372" y="102097"/>
                  </a:cubicBezTo>
                  <a:cubicBezTo>
                    <a:pt x="196371" y="107274"/>
                    <a:pt x="199132" y="112120"/>
                    <a:pt x="202568" y="116477"/>
                  </a:cubicBezTo>
                  <a:cubicBezTo>
                    <a:pt x="203488" y="118663"/>
                    <a:pt x="204222" y="120920"/>
                    <a:pt x="204725" y="123236"/>
                  </a:cubicBezTo>
                  <a:lnTo>
                    <a:pt x="204006" y="123236"/>
                  </a:lnTo>
                  <a:cubicBezTo>
                    <a:pt x="195853" y="129994"/>
                    <a:pt x="187154" y="136048"/>
                    <a:pt x="177980" y="141354"/>
                  </a:cubicBezTo>
                  <a:cubicBezTo>
                    <a:pt x="168059" y="146387"/>
                    <a:pt x="168921" y="149694"/>
                    <a:pt x="168921" y="149694"/>
                  </a:cubicBezTo>
                  <a:cubicBezTo>
                    <a:pt x="163989" y="150715"/>
                    <a:pt x="159504" y="153289"/>
                    <a:pt x="156124" y="157028"/>
                  </a:cubicBezTo>
                  <a:cubicBezTo>
                    <a:pt x="152630" y="162852"/>
                    <a:pt x="150517" y="169395"/>
                    <a:pt x="149941" y="176153"/>
                  </a:cubicBezTo>
                  <a:cubicBezTo>
                    <a:pt x="149079" y="179748"/>
                    <a:pt x="145772" y="190533"/>
                    <a:pt x="144909" y="193840"/>
                  </a:cubicBezTo>
                  <a:cubicBezTo>
                    <a:pt x="144463" y="199132"/>
                    <a:pt x="143054" y="204309"/>
                    <a:pt x="140739" y="209083"/>
                  </a:cubicBezTo>
                  <a:cubicBezTo>
                    <a:pt x="137864" y="212822"/>
                    <a:pt x="134988" y="209946"/>
                    <a:pt x="133837" y="218142"/>
                  </a:cubicBezTo>
                  <a:cubicBezTo>
                    <a:pt x="133305" y="222773"/>
                    <a:pt x="131896" y="227274"/>
                    <a:pt x="129668" y="231372"/>
                  </a:cubicBezTo>
                  <a:cubicBezTo>
                    <a:pt x="127654" y="236405"/>
                    <a:pt x="124634" y="232235"/>
                    <a:pt x="123053" y="239712"/>
                  </a:cubicBezTo>
                  <a:cubicBezTo>
                    <a:pt x="121285" y="245047"/>
                    <a:pt x="119214" y="250281"/>
                    <a:pt x="116870" y="255386"/>
                  </a:cubicBezTo>
                  <a:cubicBezTo>
                    <a:pt x="114440" y="260707"/>
                    <a:pt x="112370" y="266185"/>
                    <a:pt x="110687" y="271779"/>
                  </a:cubicBezTo>
                  <a:cubicBezTo>
                    <a:pt x="108962" y="279256"/>
                    <a:pt x="104073" y="276812"/>
                    <a:pt x="104505" y="285008"/>
                  </a:cubicBezTo>
                  <a:cubicBezTo>
                    <a:pt x="104792" y="290933"/>
                    <a:pt x="104404" y="296857"/>
                    <a:pt x="103354" y="302696"/>
                  </a:cubicBezTo>
                  <a:cubicBezTo>
                    <a:pt x="103354" y="302696"/>
                    <a:pt x="105367" y="315062"/>
                    <a:pt x="109537" y="317075"/>
                  </a:cubicBezTo>
                  <a:lnTo>
                    <a:pt x="111838" y="318513"/>
                  </a:lnTo>
                  <a:cubicBezTo>
                    <a:pt x="113247" y="320311"/>
                    <a:pt x="114886" y="321907"/>
                    <a:pt x="116726" y="323259"/>
                  </a:cubicBezTo>
                  <a:cubicBezTo>
                    <a:pt x="124620" y="327271"/>
                    <a:pt x="133578" y="328680"/>
                    <a:pt x="142321" y="327285"/>
                  </a:cubicBezTo>
                  <a:cubicBezTo>
                    <a:pt x="145196" y="327285"/>
                    <a:pt x="149079" y="327285"/>
                    <a:pt x="152817" y="327285"/>
                  </a:cubicBezTo>
                  <a:cubicBezTo>
                    <a:pt x="153033" y="327932"/>
                    <a:pt x="153033" y="328651"/>
                    <a:pt x="152817" y="329298"/>
                  </a:cubicBezTo>
                  <a:cubicBezTo>
                    <a:pt x="148950" y="337121"/>
                    <a:pt x="146979" y="345734"/>
                    <a:pt x="147065" y="354463"/>
                  </a:cubicBezTo>
                  <a:cubicBezTo>
                    <a:pt x="146246" y="365665"/>
                    <a:pt x="143730" y="376665"/>
                    <a:pt x="139589" y="387105"/>
                  </a:cubicBezTo>
                  <a:cubicBezTo>
                    <a:pt x="135160" y="396107"/>
                    <a:pt x="132486" y="405871"/>
                    <a:pt x="131680" y="415865"/>
                  </a:cubicBezTo>
                  <a:cubicBezTo>
                    <a:pt x="132544" y="420049"/>
                    <a:pt x="131306" y="424406"/>
                    <a:pt x="128373" y="427512"/>
                  </a:cubicBezTo>
                  <a:lnTo>
                    <a:pt x="130961" y="428663"/>
                  </a:lnTo>
                  <a:cubicBezTo>
                    <a:pt x="128618" y="430316"/>
                    <a:pt x="126404" y="432143"/>
                    <a:pt x="124347" y="434127"/>
                  </a:cubicBezTo>
                  <a:cubicBezTo>
                    <a:pt x="121486" y="437406"/>
                    <a:pt x="118840" y="440857"/>
                    <a:pt x="116438" y="444480"/>
                  </a:cubicBezTo>
                  <a:cubicBezTo>
                    <a:pt x="117503" y="452677"/>
                    <a:pt x="118078" y="460945"/>
                    <a:pt x="118165" y="469214"/>
                  </a:cubicBezTo>
                  <a:cubicBezTo>
                    <a:pt x="114052" y="494263"/>
                    <a:pt x="108099" y="518968"/>
                    <a:pt x="100334" y="543126"/>
                  </a:cubicBezTo>
                  <a:cubicBezTo>
                    <a:pt x="93289" y="563689"/>
                    <a:pt x="80060" y="613731"/>
                    <a:pt x="78047" y="623221"/>
                  </a:cubicBezTo>
                  <a:cubicBezTo>
                    <a:pt x="75718" y="630440"/>
                    <a:pt x="74324" y="637932"/>
                    <a:pt x="73878" y="645510"/>
                  </a:cubicBezTo>
                  <a:cubicBezTo>
                    <a:pt x="74740" y="650399"/>
                    <a:pt x="72727" y="645510"/>
                    <a:pt x="71002" y="649968"/>
                  </a:cubicBezTo>
                  <a:cubicBezTo>
                    <a:pt x="69276" y="654426"/>
                    <a:pt x="65250" y="655289"/>
                    <a:pt x="68558" y="657877"/>
                  </a:cubicBezTo>
                  <a:cubicBezTo>
                    <a:pt x="71864" y="660465"/>
                    <a:pt x="75603" y="660753"/>
                    <a:pt x="71864" y="664492"/>
                  </a:cubicBezTo>
                  <a:cubicBezTo>
                    <a:pt x="68126" y="668230"/>
                    <a:pt x="64100" y="667799"/>
                    <a:pt x="67407" y="671394"/>
                  </a:cubicBezTo>
                  <a:cubicBezTo>
                    <a:pt x="70714" y="674989"/>
                    <a:pt x="73590" y="671394"/>
                    <a:pt x="71434" y="677290"/>
                  </a:cubicBezTo>
                  <a:cubicBezTo>
                    <a:pt x="70211" y="680784"/>
                    <a:pt x="68572" y="684106"/>
                    <a:pt x="66544" y="687212"/>
                  </a:cubicBezTo>
                  <a:cubicBezTo>
                    <a:pt x="66544" y="687212"/>
                    <a:pt x="67695" y="709788"/>
                    <a:pt x="67695" y="723449"/>
                  </a:cubicBezTo>
                  <a:cubicBezTo>
                    <a:pt x="67695" y="737110"/>
                    <a:pt x="67695" y="766588"/>
                    <a:pt x="66113" y="776367"/>
                  </a:cubicBezTo>
                  <a:cubicBezTo>
                    <a:pt x="62533" y="791336"/>
                    <a:pt x="59887" y="806507"/>
                    <a:pt x="58204" y="821807"/>
                  </a:cubicBezTo>
                  <a:cubicBezTo>
                    <a:pt x="58204" y="832160"/>
                    <a:pt x="54898" y="836187"/>
                    <a:pt x="58204" y="844958"/>
                  </a:cubicBezTo>
                  <a:cubicBezTo>
                    <a:pt x="59988" y="848639"/>
                    <a:pt x="61396" y="852493"/>
                    <a:pt x="62375" y="856462"/>
                  </a:cubicBezTo>
                  <a:cubicBezTo>
                    <a:pt x="62375" y="856462"/>
                    <a:pt x="56623" y="851861"/>
                    <a:pt x="57486" y="861351"/>
                  </a:cubicBezTo>
                  <a:cubicBezTo>
                    <a:pt x="57759" y="865924"/>
                    <a:pt x="58291" y="870497"/>
                    <a:pt x="59067" y="875012"/>
                  </a:cubicBezTo>
                  <a:lnTo>
                    <a:pt x="60074" y="877025"/>
                  </a:lnTo>
                  <a:cubicBezTo>
                    <a:pt x="55314" y="882475"/>
                    <a:pt x="49074" y="886429"/>
                    <a:pt x="42100" y="888385"/>
                  </a:cubicBezTo>
                  <a:cubicBezTo>
                    <a:pt x="25565" y="895000"/>
                    <a:pt x="13343" y="891405"/>
                    <a:pt x="8022" y="895000"/>
                  </a:cubicBezTo>
                  <a:cubicBezTo>
                    <a:pt x="2702" y="898595"/>
                    <a:pt x="-4631" y="905210"/>
                    <a:pt x="2271" y="909380"/>
                  </a:cubicBezTo>
                  <a:cubicBezTo>
                    <a:pt x="12840" y="913464"/>
                    <a:pt x="24213" y="914988"/>
                    <a:pt x="35486" y="913837"/>
                  </a:cubicBezTo>
                  <a:lnTo>
                    <a:pt x="99041" y="913837"/>
                  </a:lnTo>
                  <a:cubicBezTo>
                    <a:pt x="99041" y="913837"/>
                    <a:pt x="107237" y="910674"/>
                    <a:pt x="103786" y="880908"/>
                  </a:cubicBezTo>
                  <a:cubicBezTo>
                    <a:pt x="105266" y="877715"/>
                    <a:pt x="105899" y="874207"/>
                    <a:pt x="105654" y="870698"/>
                  </a:cubicBezTo>
                  <a:cubicBezTo>
                    <a:pt x="105770" y="866772"/>
                    <a:pt x="106503" y="862890"/>
                    <a:pt x="107811" y="859194"/>
                  </a:cubicBezTo>
                  <a:lnTo>
                    <a:pt x="107811" y="843520"/>
                  </a:lnTo>
                  <a:cubicBezTo>
                    <a:pt x="107811" y="837337"/>
                    <a:pt x="121040" y="725318"/>
                    <a:pt x="121040" y="715108"/>
                  </a:cubicBezTo>
                  <a:cubicBezTo>
                    <a:pt x="121830" y="706610"/>
                    <a:pt x="123082" y="698169"/>
                    <a:pt x="124778" y="689800"/>
                  </a:cubicBezTo>
                  <a:cubicBezTo>
                    <a:pt x="125483" y="684681"/>
                    <a:pt x="127309" y="679777"/>
                    <a:pt x="130098" y="675420"/>
                  </a:cubicBezTo>
                  <a:lnTo>
                    <a:pt x="130098" y="664204"/>
                  </a:lnTo>
                  <a:cubicBezTo>
                    <a:pt x="130098" y="664204"/>
                    <a:pt x="144477" y="629117"/>
                    <a:pt x="145772" y="623797"/>
                  </a:cubicBezTo>
                  <a:cubicBezTo>
                    <a:pt x="147065" y="618476"/>
                    <a:pt x="153968" y="603953"/>
                    <a:pt x="153968" y="603953"/>
                  </a:cubicBezTo>
                  <a:lnTo>
                    <a:pt x="163889" y="580945"/>
                  </a:lnTo>
                  <a:lnTo>
                    <a:pt x="174242" y="563545"/>
                  </a:lnTo>
                  <a:cubicBezTo>
                    <a:pt x="174242" y="563545"/>
                    <a:pt x="182869" y="549165"/>
                    <a:pt x="186607" y="544564"/>
                  </a:cubicBezTo>
                  <a:lnTo>
                    <a:pt x="201849" y="525583"/>
                  </a:lnTo>
                  <a:cubicBezTo>
                    <a:pt x="201849" y="525583"/>
                    <a:pt x="213065" y="586697"/>
                    <a:pt x="216228" y="591155"/>
                  </a:cubicBezTo>
                  <a:cubicBezTo>
                    <a:pt x="219391" y="595612"/>
                    <a:pt x="212921" y="595756"/>
                    <a:pt x="214502" y="599495"/>
                  </a:cubicBezTo>
                  <a:cubicBezTo>
                    <a:pt x="216084" y="603234"/>
                    <a:pt x="219103" y="606541"/>
                    <a:pt x="219103" y="608986"/>
                  </a:cubicBezTo>
                  <a:cubicBezTo>
                    <a:pt x="219103" y="611430"/>
                    <a:pt x="218241" y="618045"/>
                    <a:pt x="218241" y="625091"/>
                  </a:cubicBezTo>
                  <a:cubicBezTo>
                    <a:pt x="218241" y="632137"/>
                    <a:pt x="219966" y="649824"/>
                    <a:pt x="223561" y="651837"/>
                  </a:cubicBezTo>
                  <a:cubicBezTo>
                    <a:pt x="227156" y="653850"/>
                    <a:pt x="223561" y="656008"/>
                    <a:pt x="225286" y="661040"/>
                  </a:cubicBezTo>
                  <a:cubicBezTo>
                    <a:pt x="226566" y="664607"/>
                    <a:pt x="228205" y="668029"/>
                    <a:pt x="230175" y="671250"/>
                  </a:cubicBezTo>
                  <a:cubicBezTo>
                    <a:pt x="231153" y="674716"/>
                    <a:pt x="232548" y="678052"/>
                    <a:pt x="234345" y="681172"/>
                  </a:cubicBezTo>
                  <a:cubicBezTo>
                    <a:pt x="236070" y="684796"/>
                    <a:pt x="236631" y="688865"/>
                    <a:pt x="235926" y="692820"/>
                  </a:cubicBezTo>
                  <a:cubicBezTo>
                    <a:pt x="235481" y="703950"/>
                    <a:pt x="235912" y="715108"/>
                    <a:pt x="237221" y="726181"/>
                  </a:cubicBezTo>
                  <a:cubicBezTo>
                    <a:pt x="238946" y="747895"/>
                    <a:pt x="239234" y="769709"/>
                    <a:pt x="238084" y="791465"/>
                  </a:cubicBezTo>
                  <a:cubicBezTo>
                    <a:pt x="236473" y="799806"/>
                    <a:pt x="233957" y="807959"/>
                    <a:pt x="230606" y="815767"/>
                  </a:cubicBezTo>
                  <a:cubicBezTo>
                    <a:pt x="231211" y="823115"/>
                    <a:pt x="232318" y="830420"/>
                    <a:pt x="233914" y="837624"/>
                  </a:cubicBezTo>
                  <a:cubicBezTo>
                    <a:pt x="235926" y="844671"/>
                    <a:pt x="230606" y="852004"/>
                    <a:pt x="231038" y="857469"/>
                  </a:cubicBezTo>
                  <a:cubicBezTo>
                    <a:pt x="231469" y="862933"/>
                    <a:pt x="228018" y="862501"/>
                    <a:pt x="229744" y="868254"/>
                  </a:cubicBezTo>
                  <a:cubicBezTo>
                    <a:pt x="230477" y="871043"/>
                    <a:pt x="231973" y="873588"/>
                    <a:pt x="234058" y="875587"/>
                  </a:cubicBezTo>
                  <a:lnTo>
                    <a:pt x="234058" y="875587"/>
                  </a:lnTo>
                  <a:cubicBezTo>
                    <a:pt x="235309" y="878017"/>
                    <a:pt x="235309" y="880922"/>
                    <a:pt x="234058" y="883352"/>
                  </a:cubicBezTo>
                  <a:cubicBezTo>
                    <a:pt x="231585" y="887824"/>
                    <a:pt x="229931" y="892685"/>
                    <a:pt x="229169" y="897732"/>
                  </a:cubicBezTo>
                  <a:cubicBezTo>
                    <a:pt x="229169" y="902909"/>
                    <a:pt x="226725" y="903628"/>
                    <a:pt x="226149" y="907510"/>
                  </a:cubicBezTo>
                  <a:cubicBezTo>
                    <a:pt x="225574" y="911393"/>
                    <a:pt x="226149" y="912543"/>
                    <a:pt x="226149" y="912543"/>
                  </a:cubicBezTo>
                  <a:lnTo>
                    <a:pt x="284815" y="912543"/>
                  </a:lnTo>
                  <a:cubicBezTo>
                    <a:pt x="284973" y="907985"/>
                    <a:pt x="284024" y="903441"/>
                    <a:pt x="282083" y="899314"/>
                  </a:cubicBezTo>
                  <a:cubicBezTo>
                    <a:pt x="280070" y="897186"/>
                    <a:pt x="278805" y="894468"/>
                    <a:pt x="278488" y="891549"/>
                  </a:cubicBezTo>
                  <a:cubicBezTo>
                    <a:pt x="277769" y="888529"/>
                    <a:pt x="276332" y="879182"/>
                    <a:pt x="275900" y="876162"/>
                  </a:cubicBezTo>
                  <a:cubicBezTo>
                    <a:pt x="276878" y="874911"/>
                    <a:pt x="277798" y="873617"/>
                    <a:pt x="278632" y="872280"/>
                  </a:cubicBezTo>
                  <a:cubicBezTo>
                    <a:pt x="280357" y="870554"/>
                    <a:pt x="280070" y="867103"/>
                    <a:pt x="279639" y="862933"/>
                  </a:cubicBezTo>
                  <a:cubicBezTo>
                    <a:pt x="279811" y="859180"/>
                    <a:pt x="280789" y="855498"/>
                    <a:pt x="282515" y="852148"/>
                  </a:cubicBezTo>
                  <a:lnTo>
                    <a:pt x="283377" y="830722"/>
                  </a:lnTo>
                  <a:cubicBezTo>
                    <a:pt x="283377" y="830722"/>
                    <a:pt x="291573" y="747751"/>
                    <a:pt x="292867" y="738692"/>
                  </a:cubicBezTo>
                  <a:cubicBezTo>
                    <a:pt x="294175" y="724355"/>
                    <a:pt x="294693" y="709946"/>
                    <a:pt x="294448" y="695552"/>
                  </a:cubicBezTo>
                  <a:cubicBezTo>
                    <a:pt x="293514" y="688980"/>
                    <a:pt x="293126" y="682337"/>
                    <a:pt x="293299" y="675708"/>
                  </a:cubicBezTo>
                  <a:cubicBezTo>
                    <a:pt x="293486" y="670876"/>
                    <a:pt x="293054" y="666045"/>
                    <a:pt x="292004" y="661328"/>
                  </a:cubicBezTo>
                  <a:cubicBezTo>
                    <a:pt x="289545" y="657719"/>
                    <a:pt x="287964" y="653577"/>
                    <a:pt x="287403" y="649249"/>
                  </a:cubicBezTo>
                  <a:cubicBezTo>
                    <a:pt x="287403" y="643066"/>
                    <a:pt x="286252" y="634006"/>
                    <a:pt x="286252" y="634006"/>
                  </a:cubicBezTo>
                  <a:lnTo>
                    <a:pt x="283664" y="624947"/>
                  </a:lnTo>
                  <a:cubicBezTo>
                    <a:pt x="281479" y="620892"/>
                    <a:pt x="280472" y="616305"/>
                    <a:pt x="280789" y="611718"/>
                  </a:cubicBezTo>
                  <a:cubicBezTo>
                    <a:pt x="281493" y="608425"/>
                    <a:pt x="282601" y="605247"/>
                    <a:pt x="284096" y="602227"/>
                  </a:cubicBezTo>
                  <a:cubicBezTo>
                    <a:pt x="282601" y="598129"/>
                    <a:pt x="282069" y="593757"/>
                    <a:pt x="282515" y="589429"/>
                  </a:cubicBezTo>
                  <a:cubicBezTo>
                    <a:pt x="282515" y="580801"/>
                    <a:pt x="282515" y="560669"/>
                    <a:pt x="283377" y="556787"/>
                  </a:cubicBezTo>
                  <a:cubicBezTo>
                    <a:pt x="284240" y="552904"/>
                    <a:pt x="285821" y="539531"/>
                    <a:pt x="285821" y="539531"/>
                  </a:cubicBezTo>
                  <a:lnTo>
                    <a:pt x="285821" y="527452"/>
                  </a:lnTo>
                  <a:lnTo>
                    <a:pt x="289847" y="516811"/>
                  </a:lnTo>
                  <a:cubicBezTo>
                    <a:pt x="286871" y="514179"/>
                    <a:pt x="286583" y="509635"/>
                    <a:pt x="289215" y="506659"/>
                  </a:cubicBezTo>
                  <a:cubicBezTo>
                    <a:pt x="289402" y="506443"/>
                    <a:pt x="289617" y="506227"/>
                    <a:pt x="289847" y="506026"/>
                  </a:cubicBezTo>
                  <a:cubicBezTo>
                    <a:pt x="293169" y="503308"/>
                    <a:pt x="295498" y="499569"/>
                    <a:pt x="296462" y="495385"/>
                  </a:cubicBezTo>
                  <a:cubicBezTo>
                    <a:pt x="297396" y="480114"/>
                    <a:pt x="297396" y="464785"/>
                    <a:pt x="296462" y="449514"/>
                  </a:cubicBezTo>
                  <a:cubicBezTo>
                    <a:pt x="295599" y="444193"/>
                    <a:pt x="296462" y="438010"/>
                    <a:pt x="294736" y="432689"/>
                  </a:cubicBezTo>
                  <a:cubicBezTo>
                    <a:pt x="294563" y="427311"/>
                    <a:pt x="293644" y="421991"/>
                    <a:pt x="292004" y="416871"/>
                  </a:cubicBezTo>
                  <a:cubicBezTo>
                    <a:pt x="289272" y="410688"/>
                    <a:pt x="288410" y="415289"/>
                    <a:pt x="285965" y="404648"/>
                  </a:cubicBezTo>
                  <a:lnTo>
                    <a:pt x="285965" y="405799"/>
                  </a:lnTo>
                  <a:lnTo>
                    <a:pt x="284240" y="398609"/>
                  </a:lnTo>
                  <a:cubicBezTo>
                    <a:pt x="281853" y="390628"/>
                    <a:pt x="281508" y="382173"/>
                    <a:pt x="283233" y="374020"/>
                  </a:cubicBezTo>
                  <a:cubicBezTo>
                    <a:pt x="286152" y="363465"/>
                    <a:pt x="288223" y="352694"/>
                    <a:pt x="289416" y="341809"/>
                  </a:cubicBezTo>
                  <a:cubicBezTo>
                    <a:pt x="289416" y="330592"/>
                    <a:pt x="282802" y="326135"/>
                    <a:pt x="283664" y="318657"/>
                  </a:cubicBezTo>
                  <a:cubicBezTo>
                    <a:pt x="284527" y="311180"/>
                    <a:pt x="286109" y="299244"/>
                    <a:pt x="286109" y="299244"/>
                  </a:cubicBezTo>
                  <a:cubicBezTo>
                    <a:pt x="286109" y="299244"/>
                    <a:pt x="289847" y="287309"/>
                    <a:pt x="291573" y="280694"/>
                  </a:cubicBezTo>
                  <a:cubicBezTo>
                    <a:pt x="294865" y="272786"/>
                    <a:pt x="297454" y="264603"/>
                    <a:pt x="299338" y="256249"/>
                  </a:cubicBezTo>
                  <a:cubicBezTo>
                    <a:pt x="300200" y="247189"/>
                    <a:pt x="302644" y="220874"/>
                    <a:pt x="302644" y="213109"/>
                  </a:cubicBezTo>
                  <a:cubicBezTo>
                    <a:pt x="302644" y="209946"/>
                    <a:pt x="302644" y="202468"/>
                    <a:pt x="302644" y="194559"/>
                  </a:cubicBezTo>
                  <a:cubicBezTo>
                    <a:pt x="306326" y="193107"/>
                    <a:pt x="309345" y="190332"/>
                    <a:pt x="311128" y="186794"/>
                  </a:cubicBezTo>
                  <a:cubicBezTo>
                    <a:pt x="315226" y="179475"/>
                    <a:pt x="317814" y="171408"/>
                    <a:pt x="318749" y="163067"/>
                  </a:cubicBezTo>
                  <a:cubicBezTo>
                    <a:pt x="319022" y="154008"/>
                    <a:pt x="318821" y="144935"/>
                    <a:pt x="318174" y="135890"/>
                  </a:cubicBezTo>
                  <a:close/>
                  <a:moveTo>
                    <a:pt x="154255" y="423486"/>
                  </a:moveTo>
                  <a:lnTo>
                    <a:pt x="154974" y="426506"/>
                  </a:lnTo>
                  <a:lnTo>
                    <a:pt x="154255" y="426506"/>
                  </a:lnTo>
                  <a:close/>
                </a:path>
              </a:pathLst>
            </a:custGeom>
            <a:solidFill>
              <a:srgbClr val="269DE3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903B4FF1-F354-3F46-8DC1-D60862B3A74C}"/>
                </a:ext>
              </a:extLst>
            </p:cNvPr>
            <p:cNvSpPr/>
            <p:nvPr/>
          </p:nvSpPr>
          <p:spPr>
            <a:xfrm>
              <a:off x="13031275" y="1076192"/>
              <a:ext cx="281910" cy="942598"/>
            </a:xfrm>
            <a:custGeom>
              <a:avLst/>
              <a:gdLst>
                <a:gd name="connsiteX0" fmla="*/ 278634 w 281910"/>
                <a:gd name="connsiteY0" fmla="*/ 473121 h 942598"/>
                <a:gd name="connsiteX1" fmla="*/ 280359 w 281910"/>
                <a:gd name="connsiteY1" fmla="*/ 466938 h 942598"/>
                <a:gd name="connsiteX2" fmla="*/ 277627 w 281910"/>
                <a:gd name="connsiteY2" fmla="*/ 457447 h 942598"/>
                <a:gd name="connsiteX3" fmla="*/ 281078 w 281910"/>
                <a:gd name="connsiteY3" fmla="*/ 451839 h 942598"/>
                <a:gd name="connsiteX4" fmla="*/ 278490 w 281910"/>
                <a:gd name="connsiteY4" fmla="*/ 443211 h 942598"/>
                <a:gd name="connsiteX5" fmla="*/ 277627 w 281910"/>
                <a:gd name="connsiteY5" fmla="*/ 422504 h 942598"/>
                <a:gd name="connsiteX6" fmla="*/ 278778 w 281910"/>
                <a:gd name="connsiteY6" fmla="*/ 401510 h 942598"/>
                <a:gd name="connsiteX7" fmla="*/ 277052 w 281910"/>
                <a:gd name="connsiteY7" fmla="*/ 370306 h 942598"/>
                <a:gd name="connsiteX8" fmla="*/ 277052 w 281910"/>
                <a:gd name="connsiteY8" fmla="*/ 344997 h 942598"/>
                <a:gd name="connsiteX9" fmla="*/ 275902 w 281910"/>
                <a:gd name="connsiteY9" fmla="*/ 313505 h 942598"/>
                <a:gd name="connsiteX10" fmla="*/ 273888 w 281910"/>
                <a:gd name="connsiteY10" fmla="*/ 281151 h 942598"/>
                <a:gd name="connsiteX11" fmla="*/ 271588 w 281910"/>
                <a:gd name="connsiteY11" fmla="*/ 227083 h 942598"/>
                <a:gd name="connsiteX12" fmla="*/ 265980 w 281910"/>
                <a:gd name="connsiteY12" fmla="*/ 194872 h 942598"/>
                <a:gd name="connsiteX13" fmla="*/ 254908 w 281910"/>
                <a:gd name="connsiteY13" fmla="*/ 179486 h 942598"/>
                <a:gd name="connsiteX14" fmla="*/ 221693 w 281910"/>
                <a:gd name="connsiteY14" fmla="*/ 163812 h 942598"/>
                <a:gd name="connsiteX15" fmla="*/ 194086 w 281910"/>
                <a:gd name="connsiteY15" fmla="*/ 149432 h 942598"/>
                <a:gd name="connsiteX16" fmla="*/ 191498 w 281910"/>
                <a:gd name="connsiteY16" fmla="*/ 148569 h 942598"/>
                <a:gd name="connsiteX17" fmla="*/ 187328 w 281910"/>
                <a:gd name="connsiteY17" fmla="*/ 141235 h 942598"/>
                <a:gd name="connsiteX18" fmla="*/ 184739 w 281910"/>
                <a:gd name="connsiteY18" fmla="*/ 139222 h 942598"/>
                <a:gd name="connsiteX19" fmla="*/ 187759 w 281910"/>
                <a:gd name="connsiteY19" fmla="*/ 135052 h 942598"/>
                <a:gd name="connsiteX20" fmla="*/ 193511 w 281910"/>
                <a:gd name="connsiteY20" fmla="*/ 122254 h 942598"/>
                <a:gd name="connsiteX21" fmla="*/ 197969 w 281910"/>
                <a:gd name="connsiteY21" fmla="*/ 118515 h 942598"/>
                <a:gd name="connsiteX22" fmla="*/ 196818 w 281910"/>
                <a:gd name="connsiteY22" fmla="*/ 108162 h 942598"/>
                <a:gd name="connsiteX23" fmla="*/ 196818 w 281910"/>
                <a:gd name="connsiteY23" fmla="*/ 97089 h 942598"/>
                <a:gd name="connsiteX24" fmla="*/ 199262 w 281910"/>
                <a:gd name="connsiteY24" fmla="*/ 90906 h 942598"/>
                <a:gd name="connsiteX25" fmla="*/ 201419 w 281910"/>
                <a:gd name="connsiteY25" fmla="*/ 83716 h 942598"/>
                <a:gd name="connsiteX26" fmla="*/ 209040 w 281910"/>
                <a:gd name="connsiteY26" fmla="*/ 66604 h 942598"/>
                <a:gd name="connsiteX27" fmla="*/ 211053 w 281910"/>
                <a:gd name="connsiteY27" fmla="*/ 47623 h 942598"/>
                <a:gd name="connsiteX28" fmla="*/ 197825 w 281910"/>
                <a:gd name="connsiteY28" fmla="*/ 28785 h 942598"/>
                <a:gd name="connsiteX29" fmla="*/ 189916 w 281910"/>
                <a:gd name="connsiteY29" fmla="*/ 25190 h 942598"/>
                <a:gd name="connsiteX30" fmla="*/ 188766 w 281910"/>
                <a:gd name="connsiteY30" fmla="*/ 16706 h 942598"/>
                <a:gd name="connsiteX31" fmla="*/ 179851 w 281910"/>
                <a:gd name="connsiteY31" fmla="*/ 5921 h 942598"/>
                <a:gd name="connsiteX32" fmla="*/ 166766 w 281910"/>
                <a:gd name="connsiteY32" fmla="*/ 2614 h 942598"/>
                <a:gd name="connsiteX33" fmla="*/ 134701 w 281910"/>
                <a:gd name="connsiteY33" fmla="*/ 2614 h 942598"/>
                <a:gd name="connsiteX34" fmla="*/ 101774 w 281910"/>
                <a:gd name="connsiteY34" fmla="*/ 27491 h 942598"/>
                <a:gd name="connsiteX35" fmla="*/ 93722 w 281910"/>
                <a:gd name="connsiteY35" fmla="*/ 47623 h 942598"/>
                <a:gd name="connsiteX36" fmla="*/ 92428 w 281910"/>
                <a:gd name="connsiteY36" fmla="*/ 60133 h 942598"/>
                <a:gd name="connsiteX37" fmla="*/ 94441 w 281910"/>
                <a:gd name="connsiteY37" fmla="*/ 74513 h 942598"/>
                <a:gd name="connsiteX38" fmla="*/ 94441 w 281910"/>
                <a:gd name="connsiteY38" fmla="*/ 79834 h 942598"/>
                <a:gd name="connsiteX39" fmla="*/ 97892 w 281910"/>
                <a:gd name="connsiteY39" fmla="*/ 96514 h 942598"/>
                <a:gd name="connsiteX40" fmla="*/ 99761 w 281910"/>
                <a:gd name="connsiteY40" fmla="*/ 115496 h 942598"/>
                <a:gd name="connsiteX41" fmla="*/ 107525 w 281910"/>
                <a:gd name="connsiteY41" fmla="*/ 120385 h 942598"/>
                <a:gd name="connsiteX42" fmla="*/ 112702 w 281910"/>
                <a:gd name="connsiteY42" fmla="*/ 134764 h 942598"/>
                <a:gd name="connsiteX43" fmla="*/ 111408 w 281910"/>
                <a:gd name="connsiteY43" fmla="*/ 134764 h 942598"/>
                <a:gd name="connsiteX44" fmla="*/ 104362 w 281910"/>
                <a:gd name="connsiteY44" fmla="*/ 147706 h 942598"/>
                <a:gd name="connsiteX45" fmla="*/ 79630 w 281910"/>
                <a:gd name="connsiteY45" fmla="*/ 157341 h 942598"/>
                <a:gd name="connsiteX46" fmla="*/ 27867 w 281910"/>
                <a:gd name="connsiteY46" fmla="*/ 189264 h 942598"/>
                <a:gd name="connsiteX47" fmla="*/ 22259 w 281910"/>
                <a:gd name="connsiteY47" fmla="*/ 223200 h 942598"/>
                <a:gd name="connsiteX48" fmla="*/ 21252 w 281910"/>
                <a:gd name="connsiteY48" fmla="*/ 254117 h 942598"/>
                <a:gd name="connsiteX49" fmla="*/ 15501 w 281910"/>
                <a:gd name="connsiteY49" fmla="*/ 286184 h 942598"/>
                <a:gd name="connsiteX50" fmla="*/ 12481 w 281910"/>
                <a:gd name="connsiteY50" fmla="*/ 340108 h 942598"/>
                <a:gd name="connsiteX51" fmla="*/ 10612 w 281910"/>
                <a:gd name="connsiteY51" fmla="*/ 352906 h 942598"/>
                <a:gd name="connsiteX52" fmla="*/ 5724 w 281910"/>
                <a:gd name="connsiteY52" fmla="*/ 360671 h 942598"/>
                <a:gd name="connsiteX53" fmla="*/ 10900 w 281910"/>
                <a:gd name="connsiteY53" fmla="*/ 366855 h 942598"/>
                <a:gd name="connsiteX54" fmla="*/ 7880 w 281910"/>
                <a:gd name="connsiteY54" fmla="*/ 372463 h 942598"/>
                <a:gd name="connsiteX55" fmla="*/ 7017 w 281910"/>
                <a:gd name="connsiteY55" fmla="*/ 385548 h 942598"/>
                <a:gd name="connsiteX56" fmla="*/ 8168 w 281910"/>
                <a:gd name="connsiteY56" fmla="*/ 395614 h 942598"/>
                <a:gd name="connsiteX57" fmla="*/ 5004 w 281910"/>
                <a:gd name="connsiteY57" fmla="*/ 405249 h 942598"/>
                <a:gd name="connsiteX58" fmla="*/ 3854 w 281910"/>
                <a:gd name="connsiteY58" fmla="*/ 415602 h 942598"/>
                <a:gd name="connsiteX59" fmla="*/ 979 w 281910"/>
                <a:gd name="connsiteY59" fmla="*/ 424662 h 942598"/>
                <a:gd name="connsiteX60" fmla="*/ 260 w 281910"/>
                <a:gd name="connsiteY60" fmla="*/ 429838 h 942598"/>
                <a:gd name="connsiteX61" fmla="*/ 260 w 281910"/>
                <a:gd name="connsiteY61" fmla="*/ 441342 h 942598"/>
                <a:gd name="connsiteX62" fmla="*/ 1697 w 281910"/>
                <a:gd name="connsiteY62" fmla="*/ 449826 h 942598"/>
                <a:gd name="connsiteX63" fmla="*/ 2992 w 281910"/>
                <a:gd name="connsiteY63" fmla="*/ 456009 h 942598"/>
                <a:gd name="connsiteX64" fmla="*/ 5867 w 281910"/>
                <a:gd name="connsiteY64" fmla="*/ 461761 h 942598"/>
                <a:gd name="connsiteX65" fmla="*/ 7161 w 281910"/>
                <a:gd name="connsiteY65" fmla="*/ 484769 h 942598"/>
                <a:gd name="connsiteX66" fmla="*/ 11044 w 281910"/>
                <a:gd name="connsiteY66" fmla="*/ 487070 h 942598"/>
                <a:gd name="connsiteX67" fmla="*/ 16076 w 281910"/>
                <a:gd name="connsiteY67" fmla="*/ 506770 h 942598"/>
                <a:gd name="connsiteX68" fmla="*/ 17515 w 281910"/>
                <a:gd name="connsiteY68" fmla="*/ 526902 h 942598"/>
                <a:gd name="connsiteX69" fmla="*/ 23697 w 281910"/>
                <a:gd name="connsiteY69" fmla="*/ 542432 h 942598"/>
                <a:gd name="connsiteX70" fmla="*/ 32180 w 281910"/>
                <a:gd name="connsiteY70" fmla="*/ 556812 h 942598"/>
                <a:gd name="connsiteX71" fmla="*/ 41527 w 281910"/>
                <a:gd name="connsiteY71" fmla="*/ 567597 h 942598"/>
                <a:gd name="connsiteX72" fmla="*/ 42964 w 281910"/>
                <a:gd name="connsiteY72" fmla="*/ 576656 h 942598"/>
                <a:gd name="connsiteX73" fmla="*/ 45409 w 281910"/>
                <a:gd name="connsiteY73" fmla="*/ 609298 h 942598"/>
                <a:gd name="connsiteX74" fmla="*/ 54467 w 281910"/>
                <a:gd name="connsiteY74" fmla="*/ 645823 h 942598"/>
                <a:gd name="connsiteX75" fmla="*/ 61657 w 281910"/>
                <a:gd name="connsiteY75" fmla="*/ 670412 h 942598"/>
                <a:gd name="connsiteX76" fmla="*/ 58925 w 281910"/>
                <a:gd name="connsiteY76" fmla="*/ 716140 h 942598"/>
                <a:gd name="connsiteX77" fmla="*/ 60938 w 281910"/>
                <a:gd name="connsiteY77" fmla="*/ 794510 h 942598"/>
                <a:gd name="connsiteX78" fmla="*/ 66977 w 281910"/>
                <a:gd name="connsiteY78" fmla="*/ 843545 h 942598"/>
                <a:gd name="connsiteX79" fmla="*/ 76467 w 281910"/>
                <a:gd name="connsiteY79" fmla="*/ 854330 h 942598"/>
                <a:gd name="connsiteX80" fmla="*/ 76467 w 281910"/>
                <a:gd name="connsiteY80" fmla="*/ 886685 h 942598"/>
                <a:gd name="connsiteX81" fmla="*/ 76467 w 281910"/>
                <a:gd name="connsiteY81" fmla="*/ 890711 h 942598"/>
                <a:gd name="connsiteX82" fmla="*/ 74742 w 281910"/>
                <a:gd name="connsiteY82" fmla="*/ 901496 h 942598"/>
                <a:gd name="connsiteX83" fmla="*/ 53605 w 281910"/>
                <a:gd name="connsiteY83" fmla="*/ 918896 h 942598"/>
                <a:gd name="connsiteX84" fmla="*/ 39226 w 281910"/>
                <a:gd name="connsiteY84" fmla="*/ 930831 h 942598"/>
                <a:gd name="connsiteX85" fmla="*/ 63814 w 281910"/>
                <a:gd name="connsiteY85" fmla="*/ 941328 h 942598"/>
                <a:gd name="connsiteX86" fmla="*/ 122048 w 281910"/>
                <a:gd name="connsiteY86" fmla="*/ 941328 h 942598"/>
                <a:gd name="connsiteX87" fmla="*/ 147211 w 281910"/>
                <a:gd name="connsiteY87" fmla="*/ 937589 h 942598"/>
                <a:gd name="connsiteX88" fmla="*/ 147211 w 281910"/>
                <a:gd name="connsiteY88" fmla="*/ 931406 h 942598"/>
                <a:gd name="connsiteX89" fmla="*/ 147211 w 281910"/>
                <a:gd name="connsiteY89" fmla="*/ 931406 h 942598"/>
                <a:gd name="connsiteX90" fmla="*/ 143616 w 281910"/>
                <a:gd name="connsiteY90" fmla="*/ 877338 h 942598"/>
                <a:gd name="connsiteX91" fmla="*/ 150375 w 281910"/>
                <a:gd name="connsiteY91" fmla="*/ 862958 h 942598"/>
                <a:gd name="connsiteX92" fmla="*/ 149512 w 281910"/>
                <a:gd name="connsiteY92" fmla="*/ 846565 h 942598"/>
                <a:gd name="connsiteX93" fmla="*/ 143904 w 281910"/>
                <a:gd name="connsiteY93" fmla="*/ 782000 h 942598"/>
                <a:gd name="connsiteX94" fmla="*/ 141172 w 281910"/>
                <a:gd name="connsiteY94" fmla="*/ 755397 h 942598"/>
                <a:gd name="connsiteX95" fmla="*/ 145342 w 281910"/>
                <a:gd name="connsiteY95" fmla="*/ 671275 h 942598"/>
                <a:gd name="connsiteX96" fmla="*/ 147787 w 281910"/>
                <a:gd name="connsiteY96" fmla="*/ 649993 h 942598"/>
                <a:gd name="connsiteX97" fmla="*/ 146780 w 281910"/>
                <a:gd name="connsiteY97" fmla="*/ 608867 h 942598"/>
                <a:gd name="connsiteX98" fmla="*/ 150087 w 281910"/>
                <a:gd name="connsiteY98" fmla="*/ 631299 h 942598"/>
                <a:gd name="connsiteX99" fmla="*/ 153682 w 281910"/>
                <a:gd name="connsiteY99" fmla="*/ 677746 h 942598"/>
                <a:gd name="connsiteX100" fmla="*/ 159577 w 281910"/>
                <a:gd name="connsiteY100" fmla="*/ 749645 h 942598"/>
                <a:gd name="connsiteX101" fmla="*/ 163603 w 281910"/>
                <a:gd name="connsiteY101" fmla="*/ 793791 h 942598"/>
                <a:gd name="connsiteX102" fmla="*/ 161446 w 281910"/>
                <a:gd name="connsiteY102" fmla="*/ 841532 h 942598"/>
                <a:gd name="connsiteX103" fmla="*/ 157276 w 281910"/>
                <a:gd name="connsiteY103" fmla="*/ 861376 h 942598"/>
                <a:gd name="connsiteX104" fmla="*/ 161878 w 281910"/>
                <a:gd name="connsiteY104" fmla="*/ 877769 h 942598"/>
                <a:gd name="connsiteX105" fmla="*/ 164897 w 281910"/>
                <a:gd name="connsiteY105" fmla="*/ 893299 h 942598"/>
                <a:gd name="connsiteX106" fmla="*/ 162884 w 281910"/>
                <a:gd name="connsiteY106" fmla="*/ 898189 h 942598"/>
                <a:gd name="connsiteX107" fmla="*/ 161303 w 281910"/>
                <a:gd name="connsiteY107" fmla="*/ 932269 h 942598"/>
                <a:gd name="connsiteX108" fmla="*/ 170361 w 281910"/>
                <a:gd name="connsiteY108" fmla="*/ 941040 h 942598"/>
                <a:gd name="connsiteX109" fmla="*/ 267418 w 281910"/>
                <a:gd name="connsiteY109" fmla="*/ 941040 h 942598"/>
                <a:gd name="connsiteX110" fmla="*/ 264255 w 281910"/>
                <a:gd name="connsiteY110" fmla="*/ 922778 h 942598"/>
                <a:gd name="connsiteX111" fmla="*/ 230321 w 281910"/>
                <a:gd name="connsiteY111" fmla="*/ 909405 h 942598"/>
                <a:gd name="connsiteX112" fmla="*/ 224713 w 281910"/>
                <a:gd name="connsiteY112" fmla="*/ 900633 h 942598"/>
                <a:gd name="connsiteX113" fmla="*/ 227157 w 281910"/>
                <a:gd name="connsiteY113" fmla="*/ 899339 h 942598"/>
                <a:gd name="connsiteX114" fmla="*/ 229170 w 281910"/>
                <a:gd name="connsiteY114" fmla="*/ 879926 h 942598"/>
                <a:gd name="connsiteX115" fmla="*/ 231328 w 281910"/>
                <a:gd name="connsiteY115" fmla="*/ 867847 h 942598"/>
                <a:gd name="connsiteX116" fmla="*/ 227876 w 281910"/>
                <a:gd name="connsiteY116" fmla="*/ 850160 h 942598"/>
                <a:gd name="connsiteX117" fmla="*/ 242255 w 281910"/>
                <a:gd name="connsiteY117" fmla="*/ 822982 h 942598"/>
                <a:gd name="connsiteX118" fmla="*/ 239811 w 281910"/>
                <a:gd name="connsiteY118" fmla="*/ 731670 h 942598"/>
                <a:gd name="connsiteX119" fmla="*/ 238085 w 281910"/>
                <a:gd name="connsiteY119" fmla="*/ 652725 h 942598"/>
                <a:gd name="connsiteX120" fmla="*/ 246856 w 281910"/>
                <a:gd name="connsiteY120" fmla="*/ 604697 h 942598"/>
                <a:gd name="connsiteX121" fmla="*/ 246856 w 281910"/>
                <a:gd name="connsiteY121" fmla="*/ 571048 h 942598"/>
                <a:gd name="connsiteX122" fmla="*/ 263536 w 281910"/>
                <a:gd name="connsiteY122" fmla="*/ 565871 h 942598"/>
                <a:gd name="connsiteX123" fmla="*/ 267993 w 281910"/>
                <a:gd name="connsiteY123" fmla="*/ 553648 h 942598"/>
                <a:gd name="connsiteX124" fmla="*/ 273026 w 281910"/>
                <a:gd name="connsiteY124" fmla="*/ 536392 h 942598"/>
                <a:gd name="connsiteX125" fmla="*/ 270725 w 281910"/>
                <a:gd name="connsiteY125" fmla="*/ 518993 h 942598"/>
                <a:gd name="connsiteX126" fmla="*/ 270725 w 281910"/>
                <a:gd name="connsiteY126" fmla="*/ 510796 h 942598"/>
                <a:gd name="connsiteX127" fmla="*/ 274607 w 281910"/>
                <a:gd name="connsiteY127" fmla="*/ 509934 h 942598"/>
                <a:gd name="connsiteX128" fmla="*/ 275758 w 281910"/>
                <a:gd name="connsiteY128" fmla="*/ 489083 h 942598"/>
                <a:gd name="connsiteX129" fmla="*/ 277915 w 281910"/>
                <a:gd name="connsiteY129" fmla="*/ 489083 h 942598"/>
                <a:gd name="connsiteX130" fmla="*/ 281366 w 281910"/>
                <a:gd name="connsiteY130" fmla="*/ 486207 h 942598"/>
                <a:gd name="connsiteX131" fmla="*/ 279784 w 281910"/>
                <a:gd name="connsiteY131" fmla="*/ 479449 h 942598"/>
                <a:gd name="connsiteX132" fmla="*/ 278634 w 281910"/>
                <a:gd name="connsiteY132" fmla="*/ 473121 h 942598"/>
                <a:gd name="connsiteX133" fmla="*/ 37213 w 281910"/>
                <a:gd name="connsiteY133" fmla="*/ 548615 h 942598"/>
                <a:gd name="connsiteX134" fmla="*/ 37213 w 281910"/>
                <a:gd name="connsiteY134" fmla="*/ 551779 h 942598"/>
                <a:gd name="connsiteX135" fmla="*/ 37213 w 281910"/>
                <a:gd name="connsiteY135" fmla="*/ 548184 h 9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81910" h="942598">
                  <a:moveTo>
                    <a:pt x="278634" y="473121"/>
                  </a:moveTo>
                  <a:lnTo>
                    <a:pt x="280359" y="466938"/>
                  </a:lnTo>
                  <a:cubicBezTo>
                    <a:pt x="278936" y="463947"/>
                    <a:pt x="278015" y="460740"/>
                    <a:pt x="277627" y="457447"/>
                  </a:cubicBezTo>
                  <a:cubicBezTo>
                    <a:pt x="277757" y="455118"/>
                    <a:pt x="279050" y="453004"/>
                    <a:pt x="281078" y="451839"/>
                  </a:cubicBezTo>
                  <a:lnTo>
                    <a:pt x="278490" y="443211"/>
                  </a:lnTo>
                  <a:cubicBezTo>
                    <a:pt x="278490" y="443211"/>
                    <a:pt x="278490" y="431132"/>
                    <a:pt x="277627" y="422504"/>
                  </a:cubicBezTo>
                  <a:cubicBezTo>
                    <a:pt x="276764" y="413877"/>
                    <a:pt x="279784" y="409131"/>
                    <a:pt x="278778" y="401510"/>
                  </a:cubicBezTo>
                  <a:cubicBezTo>
                    <a:pt x="277771" y="393889"/>
                    <a:pt x="277052" y="370306"/>
                    <a:pt x="277052" y="370306"/>
                  </a:cubicBezTo>
                  <a:cubicBezTo>
                    <a:pt x="277052" y="370306"/>
                    <a:pt x="277052" y="353625"/>
                    <a:pt x="277052" y="344997"/>
                  </a:cubicBezTo>
                  <a:cubicBezTo>
                    <a:pt x="277052" y="336369"/>
                    <a:pt x="277052" y="321271"/>
                    <a:pt x="275902" y="313505"/>
                  </a:cubicBezTo>
                  <a:cubicBezTo>
                    <a:pt x="274751" y="305740"/>
                    <a:pt x="274176" y="290786"/>
                    <a:pt x="273888" y="281151"/>
                  </a:cubicBezTo>
                  <a:cubicBezTo>
                    <a:pt x="273601" y="271516"/>
                    <a:pt x="273888" y="245633"/>
                    <a:pt x="271588" y="227083"/>
                  </a:cubicBezTo>
                  <a:cubicBezTo>
                    <a:pt x="271257" y="216140"/>
                    <a:pt x="269374" y="205283"/>
                    <a:pt x="265980" y="194872"/>
                  </a:cubicBezTo>
                  <a:cubicBezTo>
                    <a:pt x="263291" y="189091"/>
                    <a:pt x="259538" y="183871"/>
                    <a:pt x="254908" y="179486"/>
                  </a:cubicBezTo>
                  <a:cubicBezTo>
                    <a:pt x="244139" y="173647"/>
                    <a:pt x="233053" y="168413"/>
                    <a:pt x="221693" y="163812"/>
                  </a:cubicBezTo>
                  <a:cubicBezTo>
                    <a:pt x="211974" y="160073"/>
                    <a:pt x="202713" y="155256"/>
                    <a:pt x="194086" y="149432"/>
                  </a:cubicBezTo>
                  <a:lnTo>
                    <a:pt x="191498" y="148569"/>
                  </a:lnTo>
                  <a:cubicBezTo>
                    <a:pt x="190520" y="145909"/>
                    <a:pt x="189111" y="143435"/>
                    <a:pt x="187328" y="141235"/>
                  </a:cubicBezTo>
                  <a:cubicBezTo>
                    <a:pt x="186523" y="140502"/>
                    <a:pt x="185660" y="139826"/>
                    <a:pt x="184739" y="139222"/>
                  </a:cubicBezTo>
                  <a:lnTo>
                    <a:pt x="187759" y="135052"/>
                  </a:lnTo>
                  <a:cubicBezTo>
                    <a:pt x="191642" y="130163"/>
                    <a:pt x="192505" y="122685"/>
                    <a:pt x="193511" y="122254"/>
                  </a:cubicBezTo>
                  <a:cubicBezTo>
                    <a:pt x="194518" y="121823"/>
                    <a:pt x="196962" y="121104"/>
                    <a:pt x="197969" y="118515"/>
                  </a:cubicBezTo>
                  <a:cubicBezTo>
                    <a:pt x="198170" y="115021"/>
                    <a:pt x="197782" y="111527"/>
                    <a:pt x="196818" y="108162"/>
                  </a:cubicBezTo>
                  <a:cubicBezTo>
                    <a:pt x="196818" y="108162"/>
                    <a:pt x="196818" y="101979"/>
                    <a:pt x="196818" y="97089"/>
                  </a:cubicBezTo>
                  <a:cubicBezTo>
                    <a:pt x="196818" y="92200"/>
                    <a:pt x="198687" y="93638"/>
                    <a:pt x="199262" y="90906"/>
                  </a:cubicBezTo>
                  <a:cubicBezTo>
                    <a:pt x="199823" y="88461"/>
                    <a:pt x="200542" y="86060"/>
                    <a:pt x="201419" y="83716"/>
                  </a:cubicBezTo>
                  <a:cubicBezTo>
                    <a:pt x="201419" y="82134"/>
                    <a:pt x="206739" y="71925"/>
                    <a:pt x="209040" y="66604"/>
                  </a:cubicBezTo>
                  <a:cubicBezTo>
                    <a:pt x="211053" y="60493"/>
                    <a:pt x="211744" y="54022"/>
                    <a:pt x="211053" y="47623"/>
                  </a:cubicBezTo>
                  <a:cubicBezTo>
                    <a:pt x="210219" y="39469"/>
                    <a:pt x="205201" y="32337"/>
                    <a:pt x="197825" y="28785"/>
                  </a:cubicBezTo>
                  <a:cubicBezTo>
                    <a:pt x="194920" y="28296"/>
                    <a:pt x="192188" y="27060"/>
                    <a:pt x="189916" y="25190"/>
                  </a:cubicBezTo>
                  <a:cubicBezTo>
                    <a:pt x="188622" y="23752"/>
                    <a:pt x="188766" y="23608"/>
                    <a:pt x="188766" y="16706"/>
                  </a:cubicBezTo>
                  <a:cubicBezTo>
                    <a:pt x="188766" y="9804"/>
                    <a:pt x="184883" y="8222"/>
                    <a:pt x="179851" y="5921"/>
                  </a:cubicBezTo>
                  <a:cubicBezTo>
                    <a:pt x="174818" y="3621"/>
                    <a:pt x="171511" y="7072"/>
                    <a:pt x="166766" y="2614"/>
                  </a:cubicBezTo>
                  <a:cubicBezTo>
                    <a:pt x="162022" y="-1844"/>
                    <a:pt x="145342" y="-118"/>
                    <a:pt x="134701" y="2614"/>
                  </a:cubicBezTo>
                  <a:cubicBezTo>
                    <a:pt x="121415" y="7302"/>
                    <a:pt x="109912" y="16002"/>
                    <a:pt x="101774" y="27491"/>
                  </a:cubicBezTo>
                  <a:cubicBezTo>
                    <a:pt x="98653" y="34019"/>
                    <a:pt x="95965" y="40735"/>
                    <a:pt x="93722" y="47623"/>
                  </a:cubicBezTo>
                  <a:cubicBezTo>
                    <a:pt x="92457" y="51664"/>
                    <a:pt x="92011" y="55920"/>
                    <a:pt x="92428" y="60133"/>
                  </a:cubicBezTo>
                  <a:cubicBezTo>
                    <a:pt x="92644" y="64979"/>
                    <a:pt x="93319" y="69797"/>
                    <a:pt x="94441" y="74513"/>
                  </a:cubicBezTo>
                  <a:cubicBezTo>
                    <a:pt x="94081" y="76267"/>
                    <a:pt x="94081" y="78079"/>
                    <a:pt x="94441" y="79834"/>
                  </a:cubicBezTo>
                  <a:cubicBezTo>
                    <a:pt x="94441" y="84147"/>
                    <a:pt x="97173" y="90043"/>
                    <a:pt x="97892" y="96514"/>
                  </a:cubicBezTo>
                  <a:cubicBezTo>
                    <a:pt x="98065" y="102885"/>
                    <a:pt x="98682" y="109226"/>
                    <a:pt x="99761" y="115496"/>
                  </a:cubicBezTo>
                  <a:cubicBezTo>
                    <a:pt x="101199" y="119953"/>
                    <a:pt x="106950" y="116358"/>
                    <a:pt x="107525" y="120385"/>
                  </a:cubicBezTo>
                  <a:cubicBezTo>
                    <a:pt x="108101" y="124411"/>
                    <a:pt x="111264" y="129013"/>
                    <a:pt x="112702" y="134764"/>
                  </a:cubicBezTo>
                  <a:lnTo>
                    <a:pt x="111408" y="134764"/>
                  </a:lnTo>
                  <a:cubicBezTo>
                    <a:pt x="108964" y="135627"/>
                    <a:pt x="106663" y="141092"/>
                    <a:pt x="104362" y="147706"/>
                  </a:cubicBezTo>
                  <a:cubicBezTo>
                    <a:pt x="96785" y="152423"/>
                    <a:pt x="88402" y="155687"/>
                    <a:pt x="79630" y="157341"/>
                  </a:cubicBezTo>
                  <a:cubicBezTo>
                    <a:pt x="67696" y="158779"/>
                    <a:pt x="31462" y="167263"/>
                    <a:pt x="27867" y="189264"/>
                  </a:cubicBezTo>
                  <a:cubicBezTo>
                    <a:pt x="25121" y="200408"/>
                    <a:pt x="23251" y="211754"/>
                    <a:pt x="22259" y="223200"/>
                  </a:cubicBezTo>
                  <a:cubicBezTo>
                    <a:pt x="22259" y="231397"/>
                    <a:pt x="22259" y="247214"/>
                    <a:pt x="21252" y="254117"/>
                  </a:cubicBezTo>
                  <a:cubicBezTo>
                    <a:pt x="18405" y="264614"/>
                    <a:pt x="16493" y="275356"/>
                    <a:pt x="15501" y="286184"/>
                  </a:cubicBezTo>
                  <a:cubicBezTo>
                    <a:pt x="15501" y="297400"/>
                    <a:pt x="12337" y="332918"/>
                    <a:pt x="12481" y="340108"/>
                  </a:cubicBezTo>
                  <a:cubicBezTo>
                    <a:pt x="12625" y="347298"/>
                    <a:pt x="13488" y="350893"/>
                    <a:pt x="10612" y="352906"/>
                  </a:cubicBezTo>
                  <a:cubicBezTo>
                    <a:pt x="7736" y="354919"/>
                    <a:pt x="3423" y="357076"/>
                    <a:pt x="5724" y="360671"/>
                  </a:cubicBezTo>
                  <a:cubicBezTo>
                    <a:pt x="7190" y="362929"/>
                    <a:pt x="8930" y="365014"/>
                    <a:pt x="10900" y="366855"/>
                  </a:cubicBezTo>
                  <a:cubicBezTo>
                    <a:pt x="10655" y="369040"/>
                    <a:pt x="9577" y="371053"/>
                    <a:pt x="7880" y="372463"/>
                  </a:cubicBezTo>
                  <a:cubicBezTo>
                    <a:pt x="4515" y="376058"/>
                    <a:pt x="4156" y="381536"/>
                    <a:pt x="7017" y="385548"/>
                  </a:cubicBezTo>
                  <a:cubicBezTo>
                    <a:pt x="10468" y="389718"/>
                    <a:pt x="10325" y="393889"/>
                    <a:pt x="8168" y="395614"/>
                  </a:cubicBezTo>
                  <a:cubicBezTo>
                    <a:pt x="6011" y="397340"/>
                    <a:pt x="4573" y="399784"/>
                    <a:pt x="5004" y="405249"/>
                  </a:cubicBezTo>
                  <a:cubicBezTo>
                    <a:pt x="5436" y="410713"/>
                    <a:pt x="5004" y="412007"/>
                    <a:pt x="3854" y="415602"/>
                  </a:cubicBezTo>
                  <a:cubicBezTo>
                    <a:pt x="2704" y="419197"/>
                    <a:pt x="-172" y="420060"/>
                    <a:pt x="979" y="424662"/>
                  </a:cubicBezTo>
                  <a:cubicBezTo>
                    <a:pt x="2129" y="429263"/>
                    <a:pt x="979" y="424662"/>
                    <a:pt x="260" y="429838"/>
                  </a:cubicBezTo>
                  <a:cubicBezTo>
                    <a:pt x="-805" y="433591"/>
                    <a:pt x="-805" y="437589"/>
                    <a:pt x="260" y="441342"/>
                  </a:cubicBezTo>
                  <a:cubicBezTo>
                    <a:pt x="1496" y="443988"/>
                    <a:pt x="1999" y="446921"/>
                    <a:pt x="1697" y="449826"/>
                  </a:cubicBezTo>
                  <a:cubicBezTo>
                    <a:pt x="1769" y="451940"/>
                    <a:pt x="2215" y="454039"/>
                    <a:pt x="2992" y="456009"/>
                  </a:cubicBezTo>
                  <a:lnTo>
                    <a:pt x="5867" y="461761"/>
                  </a:lnTo>
                  <a:lnTo>
                    <a:pt x="7161" y="484769"/>
                  </a:lnTo>
                  <a:cubicBezTo>
                    <a:pt x="8412" y="485603"/>
                    <a:pt x="9706" y="486380"/>
                    <a:pt x="11044" y="487070"/>
                  </a:cubicBezTo>
                  <a:cubicBezTo>
                    <a:pt x="13488" y="493411"/>
                    <a:pt x="15184" y="500026"/>
                    <a:pt x="16076" y="506770"/>
                  </a:cubicBezTo>
                  <a:cubicBezTo>
                    <a:pt x="15774" y="513514"/>
                    <a:pt x="16263" y="520273"/>
                    <a:pt x="17515" y="526902"/>
                  </a:cubicBezTo>
                  <a:cubicBezTo>
                    <a:pt x="19283" y="532194"/>
                    <a:pt x="21353" y="537370"/>
                    <a:pt x="23697" y="542432"/>
                  </a:cubicBezTo>
                  <a:cubicBezTo>
                    <a:pt x="25869" y="547580"/>
                    <a:pt x="28716" y="552426"/>
                    <a:pt x="32180" y="556812"/>
                  </a:cubicBezTo>
                  <a:cubicBezTo>
                    <a:pt x="35919" y="561845"/>
                    <a:pt x="38795" y="566734"/>
                    <a:pt x="41527" y="567597"/>
                  </a:cubicBezTo>
                  <a:cubicBezTo>
                    <a:pt x="42246" y="571192"/>
                    <a:pt x="42677" y="574355"/>
                    <a:pt x="42964" y="576656"/>
                  </a:cubicBezTo>
                  <a:cubicBezTo>
                    <a:pt x="43051" y="587585"/>
                    <a:pt x="43856" y="598485"/>
                    <a:pt x="45409" y="609298"/>
                  </a:cubicBezTo>
                  <a:cubicBezTo>
                    <a:pt x="48141" y="620227"/>
                    <a:pt x="50873" y="636045"/>
                    <a:pt x="54467" y="645823"/>
                  </a:cubicBezTo>
                  <a:cubicBezTo>
                    <a:pt x="58163" y="653588"/>
                    <a:pt x="60579" y="661885"/>
                    <a:pt x="61657" y="670412"/>
                  </a:cubicBezTo>
                  <a:cubicBezTo>
                    <a:pt x="61657" y="678177"/>
                    <a:pt x="59500" y="707081"/>
                    <a:pt x="58925" y="716140"/>
                  </a:cubicBezTo>
                  <a:cubicBezTo>
                    <a:pt x="58350" y="725199"/>
                    <a:pt x="60075" y="775673"/>
                    <a:pt x="60938" y="794510"/>
                  </a:cubicBezTo>
                  <a:cubicBezTo>
                    <a:pt x="61801" y="813348"/>
                    <a:pt x="60938" y="834917"/>
                    <a:pt x="66977" y="843545"/>
                  </a:cubicBezTo>
                  <a:cubicBezTo>
                    <a:pt x="73017" y="852173"/>
                    <a:pt x="76323" y="850016"/>
                    <a:pt x="76467" y="854330"/>
                  </a:cubicBezTo>
                  <a:cubicBezTo>
                    <a:pt x="76611" y="858644"/>
                    <a:pt x="75461" y="883090"/>
                    <a:pt x="76467" y="886685"/>
                  </a:cubicBezTo>
                  <a:cubicBezTo>
                    <a:pt x="77474" y="890280"/>
                    <a:pt x="76467" y="889561"/>
                    <a:pt x="76467" y="890711"/>
                  </a:cubicBezTo>
                  <a:cubicBezTo>
                    <a:pt x="76467" y="894881"/>
                    <a:pt x="75173" y="899914"/>
                    <a:pt x="74742" y="901496"/>
                  </a:cubicBezTo>
                  <a:cubicBezTo>
                    <a:pt x="73017" y="909405"/>
                    <a:pt x="65395" y="914006"/>
                    <a:pt x="53605" y="918896"/>
                  </a:cubicBezTo>
                  <a:cubicBezTo>
                    <a:pt x="41814" y="923785"/>
                    <a:pt x="37356" y="927667"/>
                    <a:pt x="39226" y="930831"/>
                  </a:cubicBezTo>
                  <a:cubicBezTo>
                    <a:pt x="44978" y="943629"/>
                    <a:pt x="55187" y="941472"/>
                    <a:pt x="63814" y="941328"/>
                  </a:cubicBezTo>
                  <a:cubicBezTo>
                    <a:pt x="76180" y="941328"/>
                    <a:pt x="113133" y="943916"/>
                    <a:pt x="122048" y="941328"/>
                  </a:cubicBezTo>
                  <a:cubicBezTo>
                    <a:pt x="130963" y="938740"/>
                    <a:pt x="147211" y="943773"/>
                    <a:pt x="147211" y="937589"/>
                  </a:cubicBezTo>
                  <a:cubicBezTo>
                    <a:pt x="147355" y="935533"/>
                    <a:pt x="147355" y="933462"/>
                    <a:pt x="147211" y="931406"/>
                  </a:cubicBezTo>
                  <a:lnTo>
                    <a:pt x="147211" y="931406"/>
                  </a:lnTo>
                  <a:cubicBezTo>
                    <a:pt x="150806" y="924935"/>
                    <a:pt x="141172" y="882083"/>
                    <a:pt x="143616" y="877338"/>
                  </a:cubicBezTo>
                  <a:cubicBezTo>
                    <a:pt x="146722" y="872995"/>
                    <a:pt x="149008" y="868120"/>
                    <a:pt x="150375" y="862958"/>
                  </a:cubicBezTo>
                  <a:cubicBezTo>
                    <a:pt x="151596" y="857522"/>
                    <a:pt x="151294" y="851843"/>
                    <a:pt x="149512" y="846565"/>
                  </a:cubicBezTo>
                  <a:cubicBezTo>
                    <a:pt x="147355" y="840957"/>
                    <a:pt x="145342" y="793647"/>
                    <a:pt x="143904" y="782000"/>
                  </a:cubicBezTo>
                  <a:cubicBezTo>
                    <a:pt x="142466" y="770352"/>
                    <a:pt x="141172" y="755397"/>
                    <a:pt x="141172" y="755397"/>
                  </a:cubicBezTo>
                  <a:cubicBezTo>
                    <a:pt x="141172" y="755397"/>
                    <a:pt x="144335" y="680335"/>
                    <a:pt x="145342" y="671275"/>
                  </a:cubicBezTo>
                  <a:cubicBezTo>
                    <a:pt x="146607" y="664243"/>
                    <a:pt x="147427" y="657126"/>
                    <a:pt x="147787" y="649993"/>
                  </a:cubicBezTo>
                  <a:cubicBezTo>
                    <a:pt x="147787" y="643235"/>
                    <a:pt x="145917" y="610017"/>
                    <a:pt x="146780" y="608867"/>
                  </a:cubicBezTo>
                  <a:cubicBezTo>
                    <a:pt x="149123" y="616114"/>
                    <a:pt x="150245" y="623692"/>
                    <a:pt x="150087" y="631299"/>
                  </a:cubicBezTo>
                  <a:cubicBezTo>
                    <a:pt x="150087" y="641077"/>
                    <a:pt x="152819" y="660059"/>
                    <a:pt x="153682" y="677746"/>
                  </a:cubicBezTo>
                  <a:cubicBezTo>
                    <a:pt x="154544" y="695433"/>
                    <a:pt x="158283" y="725056"/>
                    <a:pt x="159577" y="749645"/>
                  </a:cubicBezTo>
                  <a:cubicBezTo>
                    <a:pt x="161892" y="764255"/>
                    <a:pt x="163229" y="779009"/>
                    <a:pt x="163603" y="793791"/>
                  </a:cubicBezTo>
                  <a:cubicBezTo>
                    <a:pt x="163603" y="813060"/>
                    <a:pt x="159290" y="835493"/>
                    <a:pt x="161446" y="841532"/>
                  </a:cubicBezTo>
                  <a:cubicBezTo>
                    <a:pt x="163603" y="847572"/>
                    <a:pt x="158427" y="854474"/>
                    <a:pt x="157276" y="861376"/>
                  </a:cubicBezTo>
                  <a:cubicBezTo>
                    <a:pt x="156888" y="867200"/>
                    <a:pt x="158513" y="872995"/>
                    <a:pt x="161878" y="877769"/>
                  </a:cubicBezTo>
                  <a:cubicBezTo>
                    <a:pt x="163459" y="882817"/>
                    <a:pt x="164466" y="888022"/>
                    <a:pt x="164897" y="893299"/>
                  </a:cubicBezTo>
                  <a:cubicBezTo>
                    <a:pt x="163747" y="894694"/>
                    <a:pt x="163042" y="896391"/>
                    <a:pt x="162884" y="898189"/>
                  </a:cubicBezTo>
                  <a:cubicBezTo>
                    <a:pt x="162022" y="908830"/>
                    <a:pt x="161015" y="922778"/>
                    <a:pt x="161303" y="932269"/>
                  </a:cubicBezTo>
                  <a:cubicBezTo>
                    <a:pt x="161533" y="937129"/>
                    <a:pt x="165501" y="940969"/>
                    <a:pt x="170361" y="941040"/>
                  </a:cubicBezTo>
                  <a:lnTo>
                    <a:pt x="267418" y="941040"/>
                  </a:lnTo>
                  <a:cubicBezTo>
                    <a:pt x="267418" y="941040"/>
                    <a:pt x="280359" y="936727"/>
                    <a:pt x="264255" y="922778"/>
                  </a:cubicBezTo>
                  <a:cubicBezTo>
                    <a:pt x="254635" y="914840"/>
                    <a:pt x="242759" y="910167"/>
                    <a:pt x="230321" y="909405"/>
                  </a:cubicBezTo>
                  <a:cubicBezTo>
                    <a:pt x="228121" y="906716"/>
                    <a:pt x="226237" y="903768"/>
                    <a:pt x="224713" y="900633"/>
                  </a:cubicBezTo>
                  <a:cubicBezTo>
                    <a:pt x="225677" y="900561"/>
                    <a:pt x="226553" y="900087"/>
                    <a:pt x="227157" y="899339"/>
                  </a:cubicBezTo>
                  <a:cubicBezTo>
                    <a:pt x="229429" y="893141"/>
                    <a:pt x="230119" y="886469"/>
                    <a:pt x="229170" y="879926"/>
                  </a:cubicBezTo>
                  <a:cubicBezTo>
                    <a:pt x="229170" y="873887"/>
                    <a:pt x="232333" y="875612"/>
                    <a:pt x="231328" y="867847"/>
                  </a:cubicBezTo>
                  <a:cubicBezTo>
                    <a:pt x="230321" y="860082"/>
                    <a:pt x="227589" y="852317"/>
                    <a:pt x="227876" y="850160"/>
                  </a:cubicBezTo>
                  <a:cubicBezTo>
                    <a:pt x="228164" y="848003"/>
                    <a:pt x="243981" y="840669"/>
                    <a:pt x="242255" y="822982"/>
                  </a:cubicBezTo>
                  <a:cubicBezTo>
                    <a:pt x="240529" y="805295"/>
                    <a:pt x="239811" y="749214"/>
                    <a:pt x="239811" y="731670"/>
                  </a:cubicBezTo>
                  <a:cubicBezTo>
                    <a:pt x="239811" y="714127"/>
                    <a:pt x="237797" y="656895"/>
                    <a:pt x="238085" y="652725"/>
                  </a:cubicBezTo>
                  <a:cubicBezTo>
                    <a:pt x="242284" y="636979"/>
                    <a:pt x="245218" y="620917"/>
                    <a:pt x="246856" y="604697"/>
                  </a:cubicBezTo>
                  <a:cubicBezTo>
                    <a:pt x="246856" y="598082"/>
                    <a:pt x="246856" y="584421"/>
                    <a:pt x="246856" y="571048"/>
                  </a:cubicBezTo>
                  <a:cubicBezTo>
                    <a:pt x="252838" y="571221"/>
                    <a:pt x="258705" y="569394"/>
                    <a:pt x="263536" y="565871"/>
                  </a:cubicBezTo>
                  <a:cubicBezTo>
                    <a:pt x="265980" y="562219"/>
                    <a:pt x="267505" y="558020"/>
                    <a:pt x="267993" y="553648"/>
                  </a:cubicBezTo>
                  <a:cubicBezTo>
                    <a:pt x="267993" y="549766"/>
                    <a:pt x="273888" y="541282"/>
                    <a:pt x="273026" y="536392"/>
                  </a:cubicBezTo>
                  <a:cubicBezTo>
                    <a:pt x="271947" y="530641"/>
                    <a:pt x="271185" y="524831"/>
                    <a:pt x="270725" y="518993"/>
                  </a:cubicBezTo>
                  <a:cubicBezTo>
                    <a:pt x="270725" y="516117"/>
                    <a:pt x="270725" y="512810"/>
                    <a:pt x="270725" y="510796"/>
                  </a:cubicBezTo>
                  <a:cubicBezTo>
                    <a:pt x="272077" y="510868"/>
                    <a:pt x="273414" y="510566"/>
                    <a:pt x="274607" y="509934"/>
                  </a:cubicBezTo>
                  <a:lnTo>
                    <a:pt x="275758" y="489083"/>
                  </a:lnTo>
                  <a:cubicBezTo>
                    <a:pt x="275758" y="489083"/>
                    <a:pt x="275758" y="489946"/>
                    <a:pt x="277915" y="489083"/>
                  </a:cubicBezTo>
                  <a:lnTo>
                    <a:pt x="281366" y="486207"/>
                  </a:lnTo>
                  <a:cubicBezTo>
                    <a:pt x="281438" y="483849"/>
                    <a:pt x="280891" y="481519"/>
                    <a:pt x="279784" y="479449"/>
                  </a:cubicBezTo>
                  <a:cubicBezTo>
                    <a:pt x="278950" y="477450"/>
                    <a:pt x="278562" y="475293"/>
                    <a:pt x="278634" y="473121"/>
                  </a:cubicBezTo>
                  <a:close/>
                  <a:moveTo>
                    <a:pt x="37213" y="548615"/>
                  </a:moveTo>
                  <a:lnTo>
                    <a:pt x="37213" y="551779"/>
                  </a:lnTo>
                  <a:cubicBezTo>
                    <a:pt x="37084" y="550585"/>
                    <a:pt x="37084" y="549377"/>
                    <a:pt x="37213" y="548184"/>
                  </a:cubicBezTo>
                  <a:close/>
                </a:path>
              </a:pathLst>
            </a:custGeom>
            <a:solidFill>
              <a:srgbClr val="269DE3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495DD827-04B6-0044-9014-8915A12800C6}"/>
                </a:ext>
              </a:extLst>
            </p:cNvPr>
            <p:cNvSpPr/>
            <p:nvPr/>
          </p:nvSpPr>
          <p:spPr>
            <a:xfrm>
              <a:off x="13698052" y="1052468"/>
              <a:ext cx="398673" cy="967725"/>
            </a:xfrm>
            <a:custGeom>
              <a:avLst/>
              <a:gdLst>
                <a:gd name="connsiteX0" fmla="*/ 385006 w 398673"/>
                <a:gd name="connsiteY0" fmla="*/ 309909 h 967725"/>
                <a:gd name="connsiteX1" fmla="*/ 389031 w 398673"/>
                <a:gd name="connsiteY1" fmla="*/ 306314 h 967725"/>
                <a:gd name="connsiteX2" fmla="*/ 383567 w 398673"/>
                <a:gd name="connsiteY2" fmla="*/ 294235 h 967725"/>
                <a:gd name="connsiteX3" fmla="*/ 373215 w 398673"/>
                <a:gd name="connsiteY3" fmla="*/ 273096 h 967725"/>
                <a:gd name="connsiteX4" fmla="*/ 365594 w 398673"/>
                <a:gd name="connsiteY4" fmla="*/ 258717 h 967725"/>
                <a:gd name="connsiteX5" fmla="*/ 359123 w 398673"/>
                <a:gd name="connsiteY5" fmla="*/ 245056 h 967725"/>
                <a:gd name="connsiteX6" fmla="*/ 353084 w 398673"/>
                <a:gd name="connsiteY6" fmla="*/ 223774 h 967725"/>
                <a:gd name="connsiteX7" fmla="*/ 343307 w 398673"/>
                <a:gd name="connsiteY7" fmla="*/ 204217 h 967725"/>
                <a:gd name="connsiteX8" fmla="*/ 304053 w 398673"/>
                <a:gd name="connsiteY8" fmla="*/ 179771 h 967725"/>
                <a:gd name="connsiteX9" fmla="*/ 280184 w 398673"/>
                <a:gd name="connsiteY9" fmla="*/ 165392 h 967725"/>
                <a:gd name="connsiteX10" fmla="*/ 266524 w 398673"/>
                <a:gd name="connsiteY10" fmla="*/ 158777 h 967725"/>
                <a:gd name="connsiteX11" fmla="*/ 259622 w 398673"/>
                <a:gd name="connsiteY11" fmla="*/ 156188 h 967725"/>
                <a:gd name="connsiteX12" fmla="*/ 250276 w 398673"/>
                <a:gd name="connsiteY12" fmla="*/ 145404 h 967725"/>
                <a:gd name="connsiteX13" fmla="*/ 255165 w 398673"/>
                <a:gd name="connsiteY13" fmla="*/ 121246 h 967725"/>
                <a:gd name="connsiteX14" fmla="*/ 266955 w 398673"/>
                <a:gd name="connsiteY14" fmla="*/ 113193 h 967725"/>
                <a:gd name="connsiteX15" fmla="*/ 276302 w 398673"/>
                <a:gd name="connsiteY15" fmla="*/ 84433 h 967725"/>
                <a:gd name="connsiteX16" fmla="*/ 274289 w 398673"/>
                <a:gd name="connsiteY16" fmla="*/ 77387 h 967725"/>
                <a:gd name="connsiteX17" fmla="*/ 276302 w 398673"/>
                <a:gd name="connsiteY17" fmla="*/ 62001 h 967725"/>
                <a:gd name="connsiteX18" fmla="*/ 279609 w 398673"/>
                <a:gd name="connsiteY18" fmla="*/ 50928 h 967725"/>
                <a:gd name="connsiteX19" fmla="*/ 274289 w 398673"/>
                <a:gd name="connsiteY19" fmla="*/ 31803 h 967725"/>
                <a:gd name="connsiteX20" fmla="*/ 263361 w 398673"/>
                <a:gd name="connsiteY20" fmla="*/ 16273 h 967725"/>
                <a:gd name="connsiteX21" fmla="*/ 263361 w 398673"/>
                <a:gd name="connsiteY21" fmla="*/ 20299 h 967725"/>
                <a:gd name="connsiteX22" fmla="*/ 256746 w 398673"/>
                <a:gd name="connsiteY22" fmla="*/ 9658 h 967725"/>
                <a:gd name="connsiteX23" fmla="*/ 256746 w 398673"/>
                <a:gd name="connsiteY23" fmla="*/ 11384 h 967725"/>
                <a:gd name="connsiteX24" fmla="*/ 246825 w 398673"/>
                <a:gd name="connsiteY24" fmla="*/ 2325 h 967725"/>
                <a:gd name="connsiteX25" fmla="*/ 246825 w 398673"/>
                <a:gd name="connsiteY25" fmla="*/ 5200 h 967725"/>
                <a:gd name="connsiteX26" fmla="*/ 238342 w 398673"/>
                <a:gd name="connsiteY26" fmla="*/ 1606 h 967725"/>
                <a:gd name="connsiteX27" fmla="*/ 240355 w 398673"/>
                <a:gd name="connsiteY27" fmla="*/ 5200 h 967725"/>
                <a:gd name="connsiteX28" fmla="*/ 225256 w 398673"/>
                <a:gd name="connsiteY28" fmla="*/ -120 h 967725"/>
                <a:gd name="connsiteX29" fmla="*/ 225256 w 398673"/>
                <a:gd name="connsiteY29" fmla="*/ 2756 h 967725"/>
                <a:gd name="connsiteX30" fmla="*/ 209728 w 398673"/>
                <a:gd name="connsiteY30" fmla="*/ 743 h 967725"/>
                <a:gd name="connsiteX31" fmla="*/ 213035 w 398673"/>
                <a:gd name="connsiteY31" fmla="*/ 4050 h 967725"/>
                <a:gd name="connsiteX32" fmla="*/ 197074 w 398673"/>
                <a:gd name="connsiteY32" fmla="*/ 3187 h 967725"/>
                <a:gd name="connsiteX33" fmla="*/ 197937 w 398673"/>
                <a:gd name="connsiteY33" fmla="*/ 7214 h 967725"/>
                <a:gd name="connsiteX34" fmla="*/ 187297 w 398673"/>
                <a:gd name="connsiteY34" fmla="*/ 19149 h 967725"/>
                <a:gd name="connsiteX35" fmla="*/ 179101 w 398673"/>
                <a:gd name="connsiteY35" fmla="*/ 45608 h 967725"/>
                <a:gd name="connsiteX36" fmla="*/ 175506 w 398673"/>
                <a:gd name="connsiteY36" fmla="*/ 55817 h 967725"/>
                <a:gd name="connsiteX37" fmla="*/ 173781 w 398673"/>
                <a:gd name="connsiteY37" fmla="*/ 62720 h 967725"/>
                <a:gd name="connsiteX38" fmla="*/ 168604 w 398673"/>
                <a:gd name="connsiteY38" fmla="*/ 70485 h 967725"/>
                <a:gd name="connsiteX39" fmla="*/ 171049 w 398673"/>
                <a:gd name="connsiteY39" fmla="*/ 95362 h 967725"/>
                <a:gd name="connsiteX40" fmla="*/ 178813 w 398673"/>
                <a:gd name="connsiteY40" fmla="*/ 103127 h 967725"/>
                <a:gd name="connsiteX41" fmla="*/ 181977 w 398673"/>
                <a:gd name="connsiteY41" fmla="*/ 103127 h 967725"/>
                <a:gd name="connsiteX42" fmla="*/ 183702 w 398673"/>
                <a:gd name="connsiteY42" fmla="*/ 125559 h 967725"/>
                <a:gd name="connsiteX43" fmla="*/ 186146 w 398673"/>
                <a:gd name="connsiteY43" fmla="*/ 141090 h 967725"/>
                <a:gd name="connsiteX44" fmla="*/ 181545 w 398673"/>
                <a:gd name="connsiteY44" fmla="*/ 145404 h 967725"/>
                <a:gd name="connsiteX45" fmla="*/ 167166 w 398673"/>
                <a:gd name="connsiteY45" fmla="*/ 147417 h 967725"/>
                <a:gd name="connsiteX46" fmla="*/ 126906 w 398673"/>
                <a:gd name="connsiteY46" fmla="*/ 161797 h 967725"/>
                <a:gd name="connsiteX47" fmla="*/ 86069 w 398673"/>
                <a:gd name="connsiteY47" fmla="*/ 179771 h 967725"/>
                <a:gd name="connsiteX48" fmla="*/ 32725 w 398673"/>
                <a:gd name="connsiteY48" fmla="*/ 231970 h 967725"/>
                <a:gd name="connsiteX49" fmla="*/ 21940 w 398673"/>
                <a:gd name="connsiteY49" fmla="*/ 241173 h 967725"/>
                <a:gd name="connsiteX50" fmla="*/ 21940 w 398673"/>
                <a:gd name="connsiteY50" fmla="*/ 244768 h 967725"/>
                <a:gd name="connsiteX51" fmla="*/ 3104 w 398673"/>
                <a:gd name="connsiteY51" fmla="*/ 268639 h 967725"/>
                <a:gd name="connsiteX52" fmla="*/ 8136 w 398673"/>
                <a:gd name="connsiteY52" fmla="*/ 309334 h 967725"/>
                <a:gd name="connsiteX53" fmla="*/ 41783 w 398673"/>
                <a:gd name="connsiteY53" fmla="*/ 366853 h 967725"/>
                <a:gd name="connsiteX54" fmla="*/ 54724 w 398673"/>
                <a:gd name="connsiteY54" fmla="*/ 387704 h 967725"/>
                <a:gd name="connsiteX55" fmla="*/ 69965 w 398673"/>
                <a:gd name="connsiteY55" fmla="*/ 408554 h 967725"/>
                <a:gd name="connsiteX56" fmla="*/ 80318 w 398673"/>
                <a:gd name="connsiteY56" fmla="*/ 419051 h 967725"/>
                <a:gd name="connsiteX57" fmla="*/ 80318 w 398673"/>
                <a:gd name="connsiteY57" fmla="*/ 424372 h 967725"/>
                <a:gd name="connsiteX58" fmla="*/ 88227 w 398673"/>
                <a:gd name="connsiteY58" fmla="*/ 429836 h 967725"/>
                <a:gd name="connsiteX59" fmla="*/ 92828 w 398673"/>
                <a:gd name="connsiteY59" fmla="*/ 427392 h 967725"/>
                <a:gd name="connsiteX60" fmla="*/ 97429 w 398673"/>
                <a:gd name="connsiteY60" fmla="*/ 429980 h 967725"/>
                <a:gd name="connsiteX61" fmla="*/ 102031 w 398673"/>
                <a:gd name="connsiteY61" fmla="*/ 429980 h 967725"/>
                <a:gd name="connsiteX62" fmla="*/ 103324 w 398673"/>
                <a:gd name="connsiteY62" fmla="*/ 426960 h 967725"/>
                <a:gd name="connsiteX63" fmla="*/ 103324 w 398673"/>
                <a:gd name="connsiteY63" fmla="*/ 439471 h 967725"/>
                <a:gd name="connsiteX64" fmla="*/ 95704 w 398673"/>
                <a:gd name="connsiteY64" fmla="*/ 474701 h 967725"/>
                <a:gd name="connsiteX65" fmla="*/ 95704 w 398673"/>
                <a:gd name="connsiteY65" fmla="*/ 483473 h 967725"/>
                <a:gd name="connsiteX66" fmla="*/ 96854 w 398673"/>
                <a:gd name="connsiteY66" fmla="*/ 483473 h 967725"/>
                <a:gd name="connsiteX67" fmla="*/ 90240 w 398673"/>
                <a:gd name="connsiteY67" fmla="*/ 505187 h 967725"/>
                <a:gd name="connsiteX68" fmla="*/ 84632 w 398673"/>
                <a:gd name="connsiteY68" fmla="*/ 536247 h 967725"/>
                <a:gd name="connsiteX69" fmla="*/ 78017 w 398673"/>
                <a:gd name="connsiteY69" fmla="*/ 581112 h 967725"/>
                <a:gd name="connsiteX70" fmla="*/ 82188 w 398673"/>
                <a:gd name="connsiteY70" fmla="*/ 621088 h 967725"/>
                <a:gd name="connsiteX71" fmla="*/ 81325 w 398673"/>
                <a:gd name="connsiteY71" fmla="*/ 665953 h 967725"/>
                <a:gd name="connsiteX72" fmla="*/ 76436 w 398673"/>
                <a:gd name="connsiteY72" fmla="*/ 722322 h 967725"/>
                <a:gd name="connsiteX73" fmla="*/ 77299 w 398673"/>
                <a:gd name="connsiteY73" fmla="*/ 785161 h 967725"/>
                <a:gd name="connsiteX74" fmla="*/ 79743 w 398673"/>
                <a:gd name="connsiteY74" fmla="*/ 830026 h 967725"/>
                <a:gd name="connsiteX75" fmla="*/ 73992 w 398673"/>
                <a:gd name="connsiteY75" fmla="*/ 901925 h 967725"/>
                <a:gd name="connsiteX76" fmla="*/ 73992 w 398673"/>
                <a:gd name="connsiteY76" fmla="*/ 922345 h 967725"/>
                <a:gd name="connsiteX77" fmla="*/ 79743 w 398673"/>
                <a:gd name="connsiteY77" fmla="*/ 923495 h 967725"/>
                <a:gd name="connsiteX78" fmla="*/ 55156 w 398673"/>
                <a:gd name="connsiteY78" fmla="*/ 935430 h 967725"/>
                <a:gd name="connsiteX79" fmla="*/ 18489 w 398673"/>
                <a:gd name="connsiteY79" fmla="*/ 949810 h 967725"/>
                <a:gd name="connsiteX80" fmla="*/ 47246 w 398673"/>
                <a:gd name="connsiteY80" fmla="*/ 966203 h 967725"/>
                <a:gd name="connsiteX81" fmla="*/ 147898 w 398673"/>
                <a:gd name="connsiteY81" fmla="*/ 966203 h 967725"/>
                <a:gd name="connsiteX82" fmla="*/ 151206 w 398673"/>
                <a:gd name="connsiteY82" fmla="*/ 931116 h 967725"/>
                <a:gd name="connsiteX83" fmla="*/ 148762 w 398673"/>
                <a:gd name="connsiteY83" fmla="*/ 914004 h 967725"/>
                <a:gd name="connsiteX84" fmla="*/ 157677 w 398673"/>
                <a:gd name="connsiteY84" fmla="*/ 851884 h 967725"/>
                <a:gd name="connsiteX85" fmla="*/ 159402 w 398673"/>
                <a:gd name="connsiteY85" fmla="*/ 774377 h 967725"/>
                <a:gd name="connsiteX86" fmla="*/ 160121 w 398673"/>
                <a:gd name="connsiteY86" fmla="*/ 714844 h 967725"/>
                <a:gd name="connsiteX87" fmla="*/ 162709 w 398673"/>
                <a:gd name="connsiteY87" fmla="*/ 659338 h 967725"/>
                <a:gd name="connsiteX88" fmla="*/ 168317 w 398673"/>
                <a:gd name="connsiteY88" fmla="*/ 646828 h 967725"/>
                <a:gd name="connsiteX89" fmla="*/ 168317 w 398673"/>
                <a:gd name="connsiteY89" fmla="*/ 646828 h 967725"/>
                <a:gd name="connsiteX90" fmla="*/ 168317 w 398673"/>
                <a:gd name="connsiteY90" fmla="*/ 645102 h 967725"/>
                <a:gd name="connsiteX91" fmla="*/ 179964 w 398673"/>
                <a:gd name="connsiteY91" fmla="*/ 616342 h 967725"/>
                <a:gd name="connsiteX92" fmla="*/ 179964 w 398673"/>
                <a:gd name="connsiteY92" fmla="*/ 616342 h 967725"/>
                <a:gd name="connsiteX93" fmla="*/ 188878 w 398673"/>
                <a:gd name="connsiteY93" fmla="*/ 703628 h 967725"/>
                <a:gd name="connsiteX94" fmla="*/ 195349 w 398673"/>
                <a:gd name="connsiteY94" fmla="*/ 768912 h 967725"/>
                <a:gd name="connsiteX95" fmla="*/ 192185 w 398673"/>
                <a:gd name="connsiteY95" fmla="*/ 812052 h 967725"/>
                <a:gd name="connsiteX96" fmla="*/ 183989 w 398673"/>
                <a:gd name="connsiteY96" fmla="*/ 869571 h 967725"/>
                <a:gd name="connsiteX97" fmla="*/ 188878 w 398673"/>
                <a:gd name="connsiteY97" fmla="*/ 916162 h 967725"/>
                <a:gd name="connsiteX98" fmla="*/ 196356 w 398673"/>
                <a:gd name="connsiteY98" fmla="*/ 918031 h 967725"/>
                <a:gd name="connsiteX99" fmla="*/ 195349 w 398673"/>
                <a:gd name="connsiteY99" fmla="*/ 918031 h 967725"/>
                <a:gd name="connsiteX100" fmla="*/ 188878 w 398673"/>
                <a:gd name="connsiteY100" fmla="*/ 936869 h 967725"/>
                <a:gd name="connsiteX101" fmla="*/ 182264 w 398673"/>
                <a:gd name="connsiteY101" fmla="*/ 951248 h 967725"/>
                <a:gd name="connsiteX102" fmla="*/ 185572 w 398673"/>
                <a:gd name="connsiteY102" fmla="*/ 966635 h 967725"/>
                <a:gd name="connsiteX103" fmla="*/ 258184 w 398673"/>
                <a:gd name="connsiteY103" fmla="*/ 966635 h 967725"/>
                <a:gd name="connsiteX104" fmla="*/ 258184 w 398673"/>
                <a:gd name="connsiteY104" fmla="*/ 943914 h 967725"/>
                <a:gd name="connsiteX105" fmla="*/ 249988 w 398673"/>
                <a:gd name="connsiteY105" fmla="*/ 922632 h 967725"/>
                <a:gd name="connsiteX106" fmla="*/ 247400 w 398673"/>
                <a:gd name="connsiteY106" fmla="*/ 919037 h 967725"/>
                <a:gd name="connsiteX107" fmla="*/ 259047 w 398673"/>
                <a:gd name="connsiteY107" fmla="*/ 900631 h 967725"/>
                <a:gd name="connsiteX108" fmla="*/ 261491 w 398673"/>
                <a:gd name="connsiteY108" fmla="*/ 837792 h 967725"/>
                <a:gd name="connsiteX109" fmla="*/ 274577 w 398673"/>
                <a:gd name="connsiteY109" fmla="*/ 699026 h 967725"/>
                <a:gd name="connsiteX110" fmla="*/ 276158 w 398673"/>
                <a:gd name="connsiteY110" fmla="*/ 634605 h 967725"/>
                <a:gd name="connsiteX111" fmla="*/ 280184 w 398673"/>
                <a:gd name="connsiteY111" fmla="*/ 580681 h 967725"/>
                <a:gd name="connsiteX112" fmla="*/ 293269 w 398673"/>
                <a:gd name="connsiteY112" fmla="*/ 524312 h 967725"/>
                <a:gd name="connsiteX113" fmla="*/ 293269 w 398673"/>
                <a:gd name="connsiteY113" fmla="*/ 498428 h 967725"/>
                <a:gd name="connsiteX114" fmla="*/ 309373 w 398673"/>
                <a:gd name="connsiteY114" fmla="*/ 482466 h 967725"/>
                <a:gd name="connsiteX115" fmla="*/ 331660 w 398673"/>
                <a:gd name="connsiteY115" fmla="*/ 456295 h 967725"/>
                <a:gd name="connsiteX116" fmla="*/ 369189 w 398673"/>
                <a:gd name="connsiteY116" fmla="*/ 411718 h 967725"/>
                <a:gd name="connsiteX117" fmla="*/ 390901 w 398673"/>
                <a:gd name="connsiteY117" fmla="*/ 378069 h 967725"/>
                <a:gd name="connsiteX118" fmla="*/ 398090 w 398673"/>
                <a:gd name="connsiteY118" fmla="*/ 351898 h 967725"/>
                <a:gd name="connsiteX119" fmla="*/ 385006 w 398673"/>
                <a:gd name="connsiteY119" fmla="*/ 309909 h 967725"/>
                <a:gd name="connsiteX120" fmla="*/ 90959 w 398673"/>
                <a:gd name="connsiteY120" fmla="*/ 381808 h 967725"/>
                <a:gd name="connsiteX121" fmla="*/ 76580 w 398673"/>
                <a:gd name="connsiteY121" fmla="*/ 365415 h 967725"/>
                <a:gd name="connsiteX122" fmla="*/ 51992 w 398673"/>
                <a:gd name="connsiteY122" fmla="*/ 318680 h 967725"/>
                <a:gd name="connsiteX123" fmla="*/ 43221 w 398673"/>
                <a:gd name="connsiteY123" fmla="*/ 290640 h 967725"/>
                <a:gd name="connsiteX124" fmla="*/ 45521 w 398673"/>
                <a:gd name="connsiteY124" fmla="*/ 286182 h 967725"/>
                <a:gd name="connsiteX125" fmla="*/ 48829 w 398673"/>
                <a:gd name="connsiteY125" fmla="*/ 284744 h 967725"/>
                <a:gd name="connsiteX126" fmla="*/ 56737 w 398673"/>
                <a:gd name="connsiteY126" fmla="*/ 283881 h 967725"/>
                <a:gd name="connsiteX127" fmla="*/ 68096 w 398673"/>
                <a:gd name="connsiteY127" fmla="*/ 280142 h 967725"/>
                <a:gd name="connsiteX128" fmla="*/ 79599 w 398673"/>
                <a:gd name="connsiteY128" fmla="*/ 267057 h 967725"/>
                <a:gd name="connsiteX129" fmla="*/ 92540 w 398673"/>
                <a:gd name="connsiteY129" fmla="*/ 270364 h 967725"/>
                <a:gd name="connsiteX130" fmla="*/ 99155 w 398673"/>
                <a:gd name="connsiteY130" fmla="*/ 274678 h 967725"/>
                <a:gd name="connsiteX131" fmla="*/ 103468 w 398673"/>
                <a:gd name="connsiteY131" fmla="*/ 291503 h 967725"/>
                <a:gd name="connsiteX132" fmla="*/ 107782 w 398673"/>
                <a:gd name="connsiteY132" fmla="*/ 317099 h 967725"/>
                <a:gd name="connsiteX133" fmla="*/ 107782 w 398673"/>
                <a:gd name="connsiteY133" fmla="*/ 342695 h 967725"/>
                <a:gd name="connsiteX134" fmla="*/ 106200 w 398673"/>
                <a:gd name="connsiteY134" fmla="*/ 364983 h 967725"/>
                <a:gd name="connsiteX135" fmla="*/ 103180 w 398673"/>
                <a:gd name="connsiteY135" fmla="*/ 385690 h 967725"/>
                <a:gd name="connsiteX136" fmla="*/ 90959 w 398673"/>
                <a:gd name="connsiteY136" fmla="*/ 381808 h 967725"/>
                <a:gd name="connsiteX137" fmla="*/ 349778 w 398673"/>
                <a:gd name="connsiteY137" fmla="*/ 378644 h 967725"/>
                <a:gd name="connsiteX138" fmla="*/ 327491 w 398673"/>
                <a:gd name="connsiteY138" fmla="*/ 424372 h 967725"/>
                <a:gd name="connsiteX139" fmla="*/ 307360 w 398673"/>
                <a:gd name="connsiteY139" fmla="*/ 450399 h 967725"/>
                <a:gd name="connsiteX140" fmla="*/ 298301 w 398673"/>
                <a:gd name="connsiteY140" fmla="*/ 449537 h 967725"/>
                <a:gd name="connsiteX141" fmla="*/ 298301 w 398673"/>
                <a:gd name="connsiteY141" fmla="*/ 448242 h 967725"/>
                <a:gd name="connsiteX142" fmla="*/ 298301 w 398673"/>
                <a:gd name="connsiteY142" fmla="*/ 421065 h 967725"/>
                <a:gd name="connsiteX143" fmla="*/ 296001 w 398673"/>
                <a:gd name="connsiteY143" fmla="*/ 404672 h 967725"/>
                <a:gd name="connsiteX144" fmla="*/ 296001 w 398673"/>
                <a:gd name="connsiteY144" fmla="*/ 384540 h 967725"/>
                <a:gd name="connsiteX145" fmla="*/ 294419 w 398673"/>
                <a:gd name="connsiteY145" fmla="*/ 361676 h 967725"/>
                <a:gd name="connsiteX146" fmla="*/ 298301 w 398673"/>
                <a:gd name="connsiteY146" fmla="*/ 344852 h 967725"/>
                <a:gd name="connsiteX147" fmla="*/ 300458 w 398673"/>
                <a:gd name="connsiteY147" fmla="*/ 336224 h 967725"/>
                <a:gd name="connsiteX148" fmla="*/ 310811 w 398673"/>
                <a:gd name="connsiteY148" fmla="*/ 318824 h 967725"/>
                <a:gd name="connsiteX149" fmla="*/ 312392 w 398673"/>
                <a:gd name="connsiteY149" fmla="*/ 311778 h 967725"/>
                <a:gd name="connsiteX150" fmla="*/ 312392 w 398673"/>
                <a:gd name="connsiteY150" fmla="*/ 307176 h 967725"/>
                <a:gd name="connsiteX151" fmla="*/ 312392 w 398673"/>
                <a:gd name="connsiteY151" fmla="*/ 307176 h 967725"/>
                <a:gd name="connsiteX152" fmla="*/ 319438 w 398673"/>
                <a:gd name="connsiteY152" fmla="*/ 304013 h 967725"/>
                <a:gd name="connsiteX153" fmla="*/ 325477 w 398673"/>
                <a:gd name="connsiteY153" fmla="*/ 317530 h 967725"/>
                <a:gd name="connsiteX154" fmla="*/ 332523 w 398673"/>
                <a:gd name="connsiteY154" fmla="*/ 328459 h 967725"/>
                <a:gd name="connsiteX155" fmla="*/ 340575 w 398673"/>
                <a:gd name="connsiteY155" fmla="*/ 332197 h 967725"/>
                <a:gd name="connsiteX156" fmla="*/ 344744 w 398673"/>
                <a:gd name="connsiteY156" fmla="*/ 330759 h 967725"/>
                <a:gd name="connsiteX157" fmla="*/ 353660 w 398673"/>
                <a:gd name="connsiteY157" fmla="*/ 354630 h 967725"/>
                <a:gd name="connsiteX158" fmla="*/ 349778 w 398673"/>
                <a:gd name="connsiteY158" fmla="*/ 378069 h 967725"/>
                <a:gd name="connsiteX159" fmla="*/ 352078 w 398673"/>
                <a:gd name="connsiteY159" fmla="*/ 327883 h 967725"/>
                <a:gd name="connsiteX160" fmla="*/ 380835 w 398673"/>
                <a:gd name="connsiteY160" fmla="*/ 313504 h 967725"/>
                <a:gd name="connsiteX161" fmla="*/ 352078 w 398673"/>
                <a:gd name="connsiteY161" fmla="*/ 327308 h 96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98673" h="967725">
                  <a:moveTo>
                    <a:pt x="385006" y="309909"/>
                  </a:moveTo>
                  <a:lnTo>
                    <a:pt x="389031" y="306314"/>
                  </a:lnTo>
                  <a:cubicBezTo>
                    <a:pt x="387810" y="302043"/>
                    <a:pt x="385969" y="297973"/>
                    <a:pt x="383567" y="294235"/>
                  </a:cubicBezTo>
                  <a:cubicBezTo>
                    <a:pt x="379254" y="287189"/>
                    <a:pt x="376522" y="278992"/>
                    <a:pt x="373215" y="273096"/>
                  </a:cubicBezTo>
                  <a:cubicBezTo>
                    <a:pt x="369907" y="267201"/>
                    <a:pt x="365594" y="258717"/>
                    <a:pt x="365594" y="258717"/>
                  </a:cubicBezTo>
                  <a:lnTo>
                    <a:pt x="359123" y="245056"/>
                  </a:lnTo>
                  <a:lnTo>
                    <a:pt x="353084" y="223774"/>
                  </a:lnTo>
                  <a:cubicBezTo>
                    <a:pt x="350812" y="216814"/>
                    <a:pt x="347505" y="210213"/>
                    <a:pt x="343307" y="204217"/>
                  </a:cubicBezTo>
                  <a:cubicBezTo>
                    <a:pt x="331200" y="194583"/>
                    <a:pt x="318029" y="186386"/>
                    <a:pt x="304053" y="179771"/>
                  </a:cubicBezTo>
                  <a:cubicBezTo>
                    <a:pt x="296461" y="174408"/>
                    <a:pt x="288481" y="169605"/>
                    <a:pt x="280184" y="165392"/>
                  </a:cubicBezTo>
                  <a:cubicBezTo>
                    <a:pt x="274145" y="162659"/>
                    <a:pt x="266524" y="158777"/>
                    <a:pt x="266524" y="158777"/>
                  </a:cubicBezTo>
                  <a:lnTo>
                    <a:pt x="259622" y="156188"/>
                  </a:lnTo>
                  <a:cubicBezTo>
                    <a:pt x="255323" y="153816"/>
                    <a:pt x="252016" y="149991"/>
                    <a:pt x="250276" y="145404"/>
                  </a:cubicBezTo>
                  <a:cubicBezTo>
                    <a:pt x="247155" y="137078"/>
                    <a:pt x="249054" y="127702"/>
                    <a:pt x="255165" y="121246"/>
                  </a:cubicBezTo>
                  <a:cubicBezTo>
                    <a:pt x="258471" y="118369"/>
                    <a:pt x="262929" y="121246"/>
                    <a:pt x="266955" y="113193"/>
                  </a:cubicBezTo>
                  <a:cubicBezTo>
                    <a:pt x="271686" y="104205"/>
                    <a:pt x="274849" y="94485"/>
                    <a:pt x="276302" y="84433"/>
                  </a:cubicBezTo>
                  <a:cubicBezTo>
                    <a:pt x="276302" y="81557"/>
                    <a:pt x="274289" y="77387"/>
                    <a:pt x="274289" y="77387"/>
                  </a:cubicBezTo>
                  <a:cubicBezTo>
                    <a:pt x="274289" y="77387"/>
                    <a:pt x="276014" y="64445"/>
                    <a:pt x="276302" y="62001"/>
                  </a:cubicBezTo>
                  <a:cubicBezTo>
                    <a:pt x="276589" y="59556"/>
                    <a:pt x="280040" y="56680"/>
                    <a:pt x="279609" y="50928"/>
                  </a:cubicBezTo>
                  <a:cubicBezTo>
                    <a:pt x="280586" y="44084"/>
                    <a:pt x="278660" y="37152"/>
                    <a:pt x="274289" y="31803"/>
                  </a:cubicBezTo>
                  <a:cubicBezTo>
                    <a:pt x="270291" y="26885"/>
                    <a:pt x="266639" y="21694"/>
                    <a:pt x="263361" y="16273"/>
                  </a:cubicBezTo>
                  <a:cubicBezTo>
                    <a:pt x="262570" y="17495"/>
                    <a:pt x="262570" y="19077"/>
                    <a:pt x="263361" y="20299"/>
                  </a:cubicBezTo>
                  <a:cubicBezTo>
                    <a:pt x="260758" y="17021"/>
                    <a:pt x="258529" y="13455"/>
                    <a:pt x="256746" y="9658"/>
                  </a:cubicBezTo>
                  <a:cubicBezTo>
                    <a:pt x="255596" y="14691"/>
                    <a:pt x="256746" y="11384"/>
                    <a:pt x="256746" y="11384"/>
                  </a:cubicBezTo>
                  <a:cubicBezTo>
                    <a:pt x="256746" y="11384"/>
                    <a:pt x="248982" y="4482"/>
                    <a:pt x="246825" y="2325"/>
                  </a:cubicBezTo>
                  <a:lnTo>
                    <a:pt x="246825" y="5200"/>
                  </a:lnTo>
                  <a:cubicBezTo>
                    <a:pt x="246825" y="5200"/>
                    <a:pt x="239492" y="2325"/>
                    <a:pt x="238342" y="1606"/>
                  </a:cubicBezTo>
                  <a:cubicBezTo>
                    <a:pt x="237191" y="887"/>
                    <a:pt x="240355" y="5200"/>
                    <a:pt x="240355" y="5200"/>
                  </a:cubicBezTo>
                  <a:lnTo>
                    <a:pt x="225256" y="-120"/>
                  </a:lnTo>
                  <a:lnTo>
                    <a:pt x="225256" y="2756"/>
                  </a:lnTo>
                  <a:cubicBezTo>
                    <a:pt x="220023" y="2641"/>
                    <a:pt x="214818" y="1965"/>
                    <a:pt x="209728" y="743"/>
                  </a:cubicBezTo>
                  <a:lnTo>
                    <a:pt x="213035" y="4050"/>
                  </a:lnTo>
                  <a:cubicBezTo>
                    <a:pt x="207701" y="4467"/>
                    <a:pt x="202337" y="4180"/>
                    <a:pt x="197074" y="3187"/>
                  </a:cubicBezTo>
                  <a:cubicBezTo>
                    <a:pt x="193048" y="1606"/>
                    <a:pt x="197937" y="7214"/>
                    <a:pt x="197937" y="7214"/>
                  </a:cubicBezTo>
                  <a:cubicBezTo>
                    <a:pt x="197937" y="7214"/>
                    <a:pt x="193911" y="8939"/>
                    <a:pt x="187297" y="19149"/>
                  </a:cubicBezTo>
                  <a:cubicBezTo>
                    <a:pt x="183098" y="27446"/>
                    <a:pt x="180323" y="36390"/>
                    <a:pt x="179101" y="45608"/>
                  </a:cubicBezTo>
                  <a:cubicBezTo>
                    <a:pt x="177950" y="49346"/>
                    <a:pt x="175506" y="51360"/>
                    <a:pt x="175506" y="55817"/>
                  </a:cubicBezTo>
                  <a:cubicBezTo>
                    <a:pt x="175606" y="58233"/>
                    <a:pt x="175002" y="60635"/>
                    <a:pt x="173781" y="62720"/>
                  </a:cubicBezTo>
                  <a:cubicBezTo>
                    <a:pt x="170790" y="64201"/>
                    <a:pt x="168820" y="67163"/>
                    <a:pt x="168604" y="70485"/>
                  </a:cubicBezTo>
                  <a:cubicBezTo>
                    <a:pt x="168921" y="78825"/>
                    <a:pt x="169740" y="87122"/>
                    <a:pt x="171049" y="95362"/>
                  </a:cubicBezTo>
                  <a:cubicBezTo>
                    <a:pt x="171049" y="99647"/>
                    <a:pt x="174529" y="103127"/>
                    <a:pt x="178813" y="103127"/>
                  </a:cubicBezTo>
                  <a:lnTo>
                    <a:pt x="181977" y="103127"/>
                  </a:lnTo>
                  <a:cubicBezTo>
                    <a:pt x="181977" y="103127"/>
                    <a:pt x="183270" y="117507"/>
                    <a:pt x="183702" y="125559"/>
                  </a:cubicBezTo>
                  <a:cubicBezTo>
                    <a:pt x="184133" y="133612"/>
                    <a:pt x="188160" y="137063"/>
                    <a:pt x="186146" y="141090"/>
                  </a:cubicBezTo>
                  <a:cubicBezTo>
                    <a:pt x="185097" y="142974"/>
                    <a:pt x="183486" y="144483"/>
                    <a:pt x="181545" y="145404"/>
                  </a:cubicBezTo>
                  <a:cubicBezTo>
                    <a:pt x="176944" y="145404"/>
                    <a:pt x="172342" y="146554"/>
                    <a:pt x="167166" y="147417"/>
                  </a:cubicBezTo>
                  <a:cubicBezTo>
                    <a:pt x="154038" y="152996"/>
                    <a:pt x="140594" y="157799"/>
                    <a:pt x="126906" y="161797"/>
                  </a:cubicBezTo>
                  <a:cubicBezTo>
                    <a:pt x="112254" y="165090"/>
                    <a:pt x="98392" y="171201"/>
                    <a:pt x="86069" y="179771"/>
                  </a:cubicBezTo>
                  <a:cubicBezTo>
                    <a:pt x="81181" y="185236"/>
                    <a:pt x="38763" y="224349"/>
                    <a:pt x="32725" y="231970"/>
                  </a:cubicBezTo>
                  <a:cubicBezTo>
                    <a:pt x="30050" y="235968"/>
                    <a:pt x="26311" y="239160"/>
                    <a:pt x="21940" y="241173"/>
                  </a:cubicBezTo>
                  <a:cubicBezTo>
                    <a:pt x="21854" y="242367"/>
                    <a:pt x="21854" y="243575"/>
                    <a:pt x="21940" y="244768"/>
                  </a:cubicBezTo>
                  <a:cubicBezTo>
                    <a:pt x="14880" y="252073"/>
                    <a:pt x="8568" y="260068"/>
                    <a:pt x="3104" y="268639"/>
                  </a:cubicBezTo>
                  <a:cubicBezTo>
                    <a:pt x="-778" y="276691"/>
                    <a:pt x="-4373" y="286757"/>
                    <a:pt x="8136" y="309334"/>
                  </a:cubicBezTo>
                  <a:cubicBezTo>
                    <a:pt x="20646" y="331910"/>
                    <a:pt x="35025" y="358225"/>
                    <a:pt x="41783" y="366853"/>
                  </a:cubicBezTo>
                  <a:cubicBezTo>
                    <a:pt x="47117" y="373122"/>
                    <a:pt x="51474" y="380154"/>
                    <a:pt x="54724" y="387704"/>
                  </a:cubicBezTo>
                  <a:cubicBezTo>
                    <a:pt x="59095" y="395138"/>
                    <a:pt x="64199" y="402126"/>
                    <a:pt x="69965" y="408554"/>
                  </a:cubicBezTo>
                  <a:cubicBezTo>
                    <a:pt x="74711" y="415025"/>
                    <a:pt x="79168" y="416607"/>
                    <a:pt x="80318" y="419051"/>
                  </a:cubicBezTo>
                  <a:cubicBezTo>
                    <a:pt x="81468" y="421496"/>
                    <a:pt x="78736" y="421208"/>
                    <a:pt x="80318" y="424372"/>
                  </a:cubicBezTo>
                  <a:cubicBezTo>
                    <a:pt x="81972" y="427320"/>
                    <a:pt x="84891" y="429333"/>
                    <a:pt x="88227" y="429836"/>
                  </a:cubicBezTo>
                  <a:cubicBezTo>
                    <a:pt x="90009" y="429606"/>
                    <a:pt x="91648" y="428744"/>
                    <a:pt x="92828" y="427392"/>
                  </a:cubicBezTo>
                  <a:cubicBezTo>
                    <a:pt x="93921" y="428873"/>
                    <a:pt x="95603" y="429808"/>
                    <a:pt x="97429" y="429980"/>
                  </a:cubicBezTo>
                  <a:cubicBezTo>
                    <a:pt x="100017" y="429980"/>
                    <a:pt x="100017" y="429980"/>
                    <a:pt x="102031" y="429980"/>
                  </a:cubicBezTo>
                  <a:cubicBezTo>
                    <a:pt x="104043" y="429980"/>
                    <a:pt x="102893" y="428686"/>
                    <a:pt x="103324" y="426960"/>
                  </a:cubicBezTo>
                  <a:cubicBezTo>
                    <a:pt x="103684" y="431116"/>
                    <a:pt x="103684" y="435315"/>
                    <a:pt x="103324" y="439471"/>
                  </a:cubicBezTo>
                  <a:cubicBezTo>
                    <a:pt x="102174" y="448674"/>
                    <a:pt x="95704" y="474701"/>
                    <a:pt x="95704" y="474701"/>
                  </a:cubicBezTo>
                  <a:cubicBezTo>
                    <a:pt x="95704" y="474701"/>
                    <a:pt x="92396" y="482898"/>
                    <a:pt x="95704" y="483473"/>
                  </a:cubicBezTo>
                  <a:cubicBezTo>
                    <a:pt x="95704" y="483473"/>
                    <a:pt x="95704" y="483473"/>
                    <a:pt x="96854" y="483473"/>
                  </a:cubicBezTo>
                  <a:cubicBezTo>
                    <a:pt x="92828" y="490030"/>
                    <a:pt x="90556" y="497508"/>
                    <a:pt x="90240" y="505187"/>
                  </a:cubicBezTo>
                  <a:cubicBezTo>
                    <a:pt x="89981" y="515770"/>
                    <a:pt x="88083" y="526239"/>
                    <a:pt x="84632" y="536247"/>
                  </a:cubicBezTo>
                  <a:cubicBezTo>
                    <a:pt x="79815" y="550699"/>
                    <a:pt x="77572" y="565884"/>
                    <a:pt x="78017" y="581112"/>
                  </a:cubicBezTo>
                  <a:cubicBezTo>
                    <a:pt x="81483" y="594140"/>
                    <a:pt x="82892" y="607628"/>
                    <a:pt x="82188" y="621088"/>
                  </a:cubicBezTo>
                  <a:cubicBezTo>
                    <a:pt x="80462" y="636618"/>
                    <a:pt x="82907" y="634173"/>
                    <a:pt x="81325" y="665953"/>
                  </a:cubicBezTo>
                  <a:cubicBezTo>
                    <a:pt x="82015" y="684877"/>
                    <a:pt x="80376" y="703800"/>
                    <a:pt x="76436" y="722322"/>
                  </a:cubicBezTo>
                  <a:cubicBezTo>
                    <a:pt x="73402" y="743187"/>
                    <a:pt x="73690" y="764397"/>
                    <a:pt x="77299" y="785161"/>
                  </a:cubicBezTo>
                  <a:cubicBezTo>
                    <a:pt x="80879" y="799843"/>
                    <a:pt x="81699" y="815043"/>
                    <a:pt x="79743" y="830026"/>
                  </a:cubicBezTo>
                  <a:cubicBezTo>
                    <a:pt x="76436" y="856917"/>
                    <a:pt x="74854" y="891284"/>
                    <a:pt x="73992" y="901925"/>
                  </a:cubicBezTo>
                  <a:cubicBezTo>
                    <a:pt x="73488" y="908727"/>
                    <a:pt x="73488" y="915543"/>
                    <a:pt x="73992" y="922345"/>
                  </a:cubicBezTo>
                  <a:lnTo>
                    <a:pt x="79743" y="923495"/>
                  </a:lnTo>
                  <a:cubicBezTo>
                    <a:pt x="72395" y="929031"/>
                    <a:pt x="64041" y="933087"/>
                    <a:pt x="55156" y="935430"/>
                  </a:cubicBezTo>
                  <a:cubicBezTo>
                    <a:pt x="40777" y="938738"/>
                    <a:pt x="17626" y="937875"/>
                    <a:pt x="18489" y="949810"/>
                  </a:cubicBezTo>
                  <a:cubicBezTo>
                    <a:pt x="19639" y="966203"/>
                    <a:pt x="27404" y="966203"/>
                    <a:pt x="47246" y="966203"/>
                  </a:cubicBezTo>
                  <a:lnTo>
                    <a:pt x="147898" y="966203"/>
                  </a:lnTo>
                  <a:cubicBezTo>
                    <a:pt x="147898" y="966203"/>
                    <a:pt x="156957" y="940895"/>
                    <a:pt x="151206" y="931116"/>
                  </a:cubicBezTo>
                  <a:cubicBezTo>
                    <a:pt x="145454" y="921338"/>
                    <a:pt x="151206" y="915586"/>
                    <a:pt x="148762" y="914004"/>
                  </a:cubicBezTo>
                  <a:cubicBezTo>
                    <a:pt x="152787" y="911560"/>
                    <a:pt x="158539" y="868277"/>
                    <a:pt x="157677" y="851884"/>
                  </a:cubicBezTo>
                  <a:cubicBezTo>
                    <a:pt x="156814" y="835491"/>
                    <a:pt x="159402" y="789044"/>
                    <a:pt x="159402" y="774377"/>
                  </a:cubicBezTo>
                  <a:cubicBezTo>
                    <a:pt x="159402" y="759709"/>
                    <a:pt x="161846" y="727930"/>
                    <a:pt x="160121" y="714844"/>
                  </a:cubicBezTo>
                  <a:cubicBezTo>
                    <a:pt x="159848" y="696309"/>
                    <a:pt x="160725" y="677773"/>
                    <a:pt x="162709" y="659338"/>
                  </a:cubicBezTo>
                  <a:lnTo>
                    <a:pt x="168317" y="646828"/>
                  </a:lnTo>
                  <a:cubicBezTo>
                    <a:pt x="168317" y="646828"/>
                    <a:pt x="168317" y="646828"/>
                    <a:pt x="168317" y="646828"/>
                  </a:cubicBezTo>
                  <a:lnTo>
                    <a:pt x="168317" y="645102"/>
                  </a:lnTo>
                  <a:cubicBezTo>
                    <a:pt x="172874" y="635798"/>
                    <a:pt x="176757" y="626193"/>
                    <a:pt x="179964" y="616342"/>
                  </a:cubicBezTo>
                  <a:lnTo>
                    <a:pt x="179964" y="616342"/>
                  </a:lnTo>
                  <a:cubicBezTo>
                    <a:pt x="180682" y="619362"/>
                    <a:pt x="188016" y="685797"/>
                    <a:pt x="188878" y="703628"/>
                  </a:cubicBezTo>
                  <a:cubicBezTo>
                    <a:pt x="189741" y="721459"/>
                    <a:pt x="193767" y="750937"/>
                    <a:pt x="195349" y="768912"/>
                  </a:cubicBezTo>
                  <a:cubicBezTo>
                    <a:pt x="196931" y="786887"/>
                    <a:pt x="191323" y="794221"/>
                    <a:pt x="192185" y="812052"/>
                  </a:cubicBezTo>
                  <a:cubicBezTo>
                    <a:pt x="193048" y="829883"/>
                    <a:pt x="182264" y="852171"/>
                    <a:pt x="183989" y="869571"/>
                  </a:cubicBezTo>
                  <a:cubicBezTo>
                    <a:pt x="185715" y="886971"/>
                    <a:pt x="188878" y="916162"/>
                    <a:pt x="188878" y="916162"/>
                  </a:cubicBezTo>
                  <a:lnTo>
                    <a:pt x="196356" y="918031"/>
                  </a:lnTo>
                  <a:lnTo>
                    <a:pt x="195349" y="918031"/>
                  </a:lnTo>
                  <a:cubicBezTo>
                    <a:pt x="194199" y="924617"/>
                    <a:pt x="192013" y="930973"/>
                    <a:pt x="188878" y="936869"/>
                  </a:cubicBezTo>
                  <a:cubicBezTo>
                    <a:pt x="185572" y="940032"/>
                    <a:pt x="185572" y="941758"/>
                    <a:pt x="182264" y="951248"/>
                  </a:cubicBezTo>
                  <a:cubicBezTo>
                    <a:pt x="179547" y="956511"/>
                    <a:pt x="180927" y="962953"/>
                    <a:pt x="185572" y="966635"/>
                  </a:cubicBezTo>
                  <a:cubicBezTo>
                    <a:pt x="209756" y="967929"/>
                    <a:pt x="233999" y="967929"/>
                    <a:pt x="258184" y="966635"/>
                  </a:cubicBezTo>
                  <a:cubicBezTo>
                    <a:pt x="262498" y="959675"/>
                    <a:pt x="262498" y="950874"/>
                    <a:pt x="258184" y="943914"/>
                  </a:cubicBezTo>
                  <a:cubicBezTo>
                    <a:pt x="254518" y="937213"/>
                    <a:pt x="251757" y="930067"/>
                    <a:pt x="249988" y="922632"/>
                  </a:cubicBezTo>
                  <a:cubicBezTo>
                    <a:pt x="249342" y="921295"/>
                    <a:pt x="248464" y="920073"/>
                    <a:pt x="247400" y="919037"/>
                  </a:cubicBezTo>
                  <a:cubicBezTo>
                    <a:pt x="253324" y="914465"/>
                    <a:pt x="257437" y="907936"/>
                    <a:pt x="259047" y="900631"/>
                  </a:cubicBezTo>
                  <a:cubicBezTo>
                    <a:pt x="259047" y="900631"/>
                    <a:pt x="262354" y="858930"/>
                    <a:pt x="261491" y="837792"/>
                  </a:cubicBezTo>
                  <a:cubicBezTo>
                    <a:pt x="260629" y="816653"/>
                    <a:pt x="275870" y="723472"/>
                    <a:pt x="274577" y="699026"/>
                  </a:cubicBezTo>
                  <a:cubicBezTo>
                    <a:pt x="273843" y="677543"/>
                    <a:pt x="274375" y="656031"/>
                    <a:pt x="276158" y="634605"/>
                  </a:cubicBezTo>
                  <a:lnTo>
                    <a:pt x="280184" y="580681"/>
                  </a:lnTo>
                  <a:lnTo>
                    <a:pt x="293269" y="524312"/>
                  </a:lnTo>
                  <a:lnTo>
                    <a:pt x="293269" y="498428"/>
                  </a:lnTo>
                  <a:cubicBezTo>
                    <a:pt x="298344" y="492820"/>
                    <a:pt x="303722" y="487499"/>
                    <a:pt x="309373" y="482466"/>
                  </a:cubicBezTo>
                  <a:cubicBezTo>
                    <a:pt x="315844" y="477002"/>
                    <a:pt x="326771" y="461184"/>
                    <a:pt x="331660" y="456295"/>
                  </a:cubicBezTo>
                  <a:cubicBezTo>
                    <a:pt x="344946" y="442117"/>
                    <a:pt x="357485" y="427234"/>
                    <a:pt x="369189" y="411718"/>
                  </a:cubicBezTo>
                  <a:cubicBezTo>
                    <a:pt x="374653" y="403090"/>
                    <a:pt x="387162" y="385115"/>
                    <a:pt x="390901" y="378069"/>
                  </a:cubicBezTo>
                  <a:cubicBezTo>
                    <a:pt x="395991" y="370318"/>
                    <a:pt x="398507" y="361158"/>
                    <a:pt x="398090" y="351898"/>
                  </a:cubicBezTo>
                  <a:cubicBezTo>
                    <a:pt x="394855" y="337575"/>
                    <a:pt x="390484" y="323526"/>
                    <a:pt x="385006" y="309909"/>
                  </a:cubicBezTo>
                  <a:close/>
                  <a:moveTo>
                    <a:pt x="90959" y="381808"/>
                  </a:moveTo>
                  <a:cubicBezTo>
                    <a:pt x="88945" y="379507"/>
                    <a:pt x="81037" y="371023"/>
                    <a:pt x="76580" y="365415"/>
                  </a:cubicBezTo>
                  <a:cubicBezTo>
                    <a:pt x="67463" y="350345"/>
                    <a:pt x="59253" y="334728"/>
                    <a:pt x="51992" y="318680"/>
                  </a:cubicBezTo>
                  <a:cubicBezTo>
                    <a:pt x="49577" y="309190"/>
                    <a:pt x="46643" y="299828"/>
                    <a:pt x="43221" y="290640"/>
                  </a:cubicBezTo>
                  <a:cubicBezTo>
                    <a:pt x="41208" y="287332"/>
                    <a:pt x="45521" y="286182"/>
                    <a:pt x="45521" y="286182"/>
                  </a:cubicBezTo>
                  <a:lnTo>
                    <a:pt x="48829" y="284744"/>
                  </a:lnTo>
                  <a:cubicBezTo>
                    <a:pt x="51848" y="285751"/>
                    <a:pt x="52280" y="283594"/>
                    <a:pt x="56737" y="283881"/>
                  </a:cubicBezTo>
                  <a:cubicBezTo>
                    <a:pt x="60878" y="284255"/>
                    <a:pt x="64990" y="282903"/>
                    <a:pt x="68096" y="280142"/>
                  </a:cubicBezTo>
                  <a:lnTo>
                    <a:pt x="79599" y="267057"/>
                  </a:lnTo>
                  <a:cubicBezTo>
                    <a:pt x="83596" y="269156"/>
                    <a:pt x="88026" y="270292"/>
                    <a:pt x="92540" y="270364"/>
                  </a:cubicBezTo>
                  <a:cubicBezTo>
                    <a:pt x="98004" y="270364"/>
                    <a:pt x="96423" y="273096"/>
                    <a:pt x="99155" y="274678"/>
                  </a:cubicBezTo>
                  <a:cubicBezTo>
                    <a:pt x="101887" y="276260"/>
                    <a:pt x="100161" y="284456"/>
                    <a:pt x="103468" y="291503"/>
                  </a:cubicBezTo>
                  <a:cubicBezTo>
                    <a:pt x="106128" y="299785"/>
                    <a:pt x="107581" y="308399"/>
                    <a:pt x="107782" y="317099"/>
                  </a:cubicBezTo>
                  <a:cubicBezTo>
                    <a:pt x="108428" y="325611"/>
                    <a:pt x="108428" y="334182"/>
                    <a:pt x="107782" y="342695"/>
                  </a:cubicBezTo>
                  <a:cubicBezTo>
                    <a:pt x="107782" y="354199"/>
                    <a:pt x="106200" y="352473"/>
                    <a:pt x="106200" y="364983"/>
                  </a:cubicBezTo>
                  <a:cubicBezTo>
                    <a:pt x="105840" y="371958"/>
                    <a:pt x="104834" y="378903"/>
                    <a:pt x="103180" y="385690"/>
                  </a:cubicBezTo>
                  <a:cubicBezTo>
                    <a:pt x="101599" y="384540"/>
                    <a:pt x="92684" y="383246"/>
                    <a:pt x="90959" y="381808"/>
                  </a:cubicBezTo>
                  <a:close/>
                  <a:moveTo>
                    <a:pt x="349778" y="378644"/>
                  </a:moveTo>
                  <a:cubicBezTo>
                    <a:pt x="343882" y="386841"/>
                    <a:pt x="336261" y="412293"/>
                    <a:pt x="327491" y="424372"/>
                  </a:cubicBezTo>
                  <a:cubicBezTo>
                    <a:pt x="318719" y="436451"/>
                    <a:pt x="313974" y="448818"/>
                    <a:pt x="307360" y="450399"/>
                  </a:cubicBezTo>
                  <a:cubicBezTo>
                    <a:pt x="304312" y="450845"/>
                    <a:pt x="301206" y="450558"/>
                    <a:pt x="298301" y="449537"/>
                  </a:cubicBezTo>
                  <a:cubicBezTo>
                    <a:pt x="298330" y="449105"/>
                    <a:pt x="298330" y="448674"/>
                    <a:pt x="298301" y="448242"/>
                  </a:cubicBezTo>
                  <a:cubicBezTo>
                    <a:pt x="298819" y="439198"/>
                    <a:pt x="298819" y="430124"/>
                    <a:pt x="298301" y="421065"/>
                  </a:cubicBezTo>
                  <a:cubicBezTo>
                    <a:pt x="296360" y="415830"/>
                    <a:pt x="295569" y="410237"/>
                    <a:pt x="296001" y="404672"/>
                  </a:cubicBezTo>
                  <a:cubicBezTo>
                    <a:pt x="296605" y="397971"/>
                    <a:pt x="296605" y="391241"/>
                    <a:pt x="296001" y="384540"/>
                  </a:cubicBezTo>
                  <a:cubicBezTo>
                    <a:pt x="293556" y="377177"/>
                    <a:pt x="293010" y="369312"/>
                    <a:pt x="294419" y="361676"/>
                  </a:cubicBezTo>
                  <a:cubicBezTo>
                    <a:pt x="297151" y="351466"/>
                    <a:pt x="298301" y="344852"/>
                    <a:pt x="298301" y="344852"/>
                  </a:cubicBezTo>
                  <a:lnTo>
                    <a:pt x="300458" y="336224"/>
                  </a:lnTo>
                  <a:cubicBezTo>
                    <a:pt x="304585" y="330860"/>
                    <a:pt x="308065" y="325022"/>
                    <a:pt x="310811" y="318824"/>
                  </a:cubicBezTo>
                  <a:cubicBezTo>
                    <a:pt x="310811" y="315948"/>
                    <a:pt x="311961" y="313647"/>
                    <a:pt x="312392" y="311778"/>
                  </a:cubicBezTo>
                  <a:cubicBezTo>
                    <a:pt x="312824" y="309909"/>
                    <a:pt x="313543" y="309334"/>
                    <a:pt x="312392" y="307176"/>
                  </a:cubicBezTo>
                  <a:lnTo>
                    <a:pt x="312392" y="307176"/>
                  </a:lnTo>
                  <a:cubicBezTo>
                    <a:pt x="312392" y="305020"/>
                    <a:pt x="319438" y="304013"/>
                    <a:pt x="319438" y="304013"/>
                  </a:cubicBezTo>
                  <a:cubicBezTo>
                    <a:pt x="320934" y="308730"/>
                    <a:pt x="322961" y="313273"/>
                    <a:pt x="325477" y="317530"/>
                  </a:cubicBezTo>
                  <a:cubicBezTo>
                    <a:pt x="328295" y="320837"/>
                    <a:pt x="330668" y="324519"/>
                    <a:pt x="332523" y="328459"/>
                  </a:cubicBezTo>
                  <a:cubicBezTo>
                    <a:pt x="333845" y="331593"/>
                    <a:pt x="337325" y="333204"/>
                    <a:pt x="340575" y="332197"/>
                  </a:cubicBezTo>
                  <a:lnTo>
                    <a:pt x="344744" y="330759"/>
                  </a:lnTo>
                  <a:cubicBezTo>
                    <a:pt x="346039" y="334211"/>
                    <a:pt x="351791" y="349309"/>
                    <a:pt x="353660" y="354630"/>
                  </a:cubicBezTo>
                  <a:cubicBezTo>
                    <a:pt x="355802" y="362640"/>
                    <a:pt x="354393" y="371181"/>
                    <a:pt x="349778" y="378069"/>
                  </a:cubicBezTo>
                  <a:close/>
                  <a:moveTo>
                    <a:pt x="352078" y="327883"/>
                  </a:moveTo>
                  <a:cubicBezTo>
                    <a:pt x="362129" y="324073"/>
                    <a:pt x="371763" y="319255"/>
                    <a:pt x="380835" y="313504"/>
                  </a:cubicBezTo>
                  <a:cubicBezTo>
                    <a:pt x="372380" y="320161"/>
                    <a:pt x="362560" y="324878"/>
                    <a:pt x="352078" y="327308"/>
                  </a:cubicBezTo>
                  <a:close/>
                </a:path>
              </a:pathLst>
            </a:custGeom>
            <a:solidFill>
              <a:srgbClr val="269DE3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7D0F8F35-4FEE-F244-AF28-304EE8C36FF9}"/>
                </a:ext>
              </a:extLst>
            </p:cNvPr>
            <p:cNvSpPr/>
            <p:nvPr/>
          </p:nvSpPr>
          <p:spPr>
            <a:xfrm>
              <a:off x="14129907" y="1129679"/>
              <a:ext cx="254953" cy="891412"/>
            </a:xfrm>
            <a:custGeom>
              <a:avLst/>
              <a:gdLst>
                <a:gd name="connsiteX0" fmla="*/ 250361 w 254953"/>
                <a:gd name="connsiteY0" fmla="*/ 428263 h 891412"/>
                <a:gd name="connsiteX1" fmla="*/ 250361 w 254953"/>
                <a:gd name="connsiteY1" fmla="*/ 361972 h 891412"/>
                <a:gd name="connsiteX2" fmla="*/ 245041 w 254953"/>
                <a:gd name="connsiteY2" fmla="*/ 322715 h 891412"/>
                <a:gd name="connsiteX3" fmla="*/ 242597 w 254953"/>
                <a:gd name="connsiteY3" fmla="*/ 281301 h 891412"/>
                <a:gd name="connsiteX4" fmla="*/ 241590 w 254953"/>
                <a:gd name="connsiteY4" fmla="*/ 237011 h 891412"/>
                <a:gd name="connsiteX5" fmla="*/ 241590 w 254953"/>
                <a:gd name="connsiteY5" fmla="*/ 237011 h 891412"/>
                <a:gd name="connsiteX6" fmla="*/ 249929 w 254953"/>
                <a:gd name="connsiteY6" fmla="*/ 224932 h 891412"/>
                <a:gd name="connsiteX7" fmla="*/ 236989 w 254953"/>
                <a:gd name="connsiteY7" fmla="*/ 194735 h 891412"/>
                <a:gd name="connsiteX8" fmla="*/ 230518 w 254953"/>
                <a:gd name="connsiteY8" fmla="*/ 173452 h 891412"/>
                <a:gd name="connsiteX9" fmla="*/ 220597 w 254953"/>
                <a:gd name="connsiteY9" fmla="*/ 163386 h 891412"/>
                <a:gd name="connsiteX10" fmla="*/ 198310 w 254953"/>
                <a:gd name="connsiteY10" fmla="*/ 156916 h 891412"/>
                <a:gd name="connsiteX11" fmla="*/ 196584 w 254953"/>
                <a:gd name="connsiteY11" fmla="*/ 156053 h 891412"/>
                <a:gd name="connsiteX12" fmla="*/ 192702 w 254953"/>
                <a:gd name="connsiteY12" fmla="*/ 150732 h 891412"/>
                <a:gd name="connsiteX13" fmla="*/ 194571 w 254953"/>
                <a:gd name="connsiteY13" fmla="*/ 145843 h 891412"/>
                <a:gd name="connsiteX14" fmla="*/ 198885 w 254953"/>
                <a:gd name="connsiteY14" fmla="*/ 150445 h 891412"/>
                <a:gd name="connsiteX15" fmla="*/ 198885 w 254953"/>
                <a:gd name="connsiteY15" fmla="*/ 143830 h 891412"/>
                <a:gd name="connsiteX16" fmla="*/ 196871 w 254953"/>
                <a:gd name="connsiteY16" fmla="*/ 139228 h 891412"/>
                <a:gd name="connsiteX17" fmla="*/ 204061 w 254953"/>
                <a:gd name="connsiteY17" fmla="*/ 139228 h 891412"/>
                <a:gd name="connsiteX18" fmla="*/ 201186 w 254953"/>
                <a:gd name="connsiteY18" fmla="*/ 149007 h 891412"/>
                <a:gd name="connsiteX19" fmla="*/ 207081 w 254953"/>
                <a:gd name="connsiteY19" fmla="*/ 138797 h 891412"/>
                <a:gd name="connsiteX20" fmla="*/ 211538 w 254953"/>
                <a:gd name="connsiteY20" fmla="*/ 133620 h 891412"/>
                <a:gd name="connsiteX21" fmla="*/ 203055 w 254953"/>
                <a:gd name="connsiteY21" fmla="*/ 133620 h 891412"/>
                <a:gd name="connsiteX22" fmla="*/ 203055 w 254953"/>
                <a:gd name="connsiteY22" fmla="*/ 130888 h 891412"/>
                <a:gd name="connsiteX23" fmla="*/ 212545 w 254953"/>
                <a:gd name="connsiteY23" fmla="*/ 129019 h 891412"/>
                <a:gd name="connsiteX24" fmla="*/ 218009 w 254953"/>
                <a:gd name="connsiteY24" fmla="*/ 123986 h 891412"/>
                <a:gd name="connsiteX25" fmla="*/ 211538 w 254953"/>
                <a:gd name="connsiteY25" fmla="*/ 125711 h 891412"/>
                <a:gd name="connsiteX26" fmla="*/ 212833 w 254953"/>
                <a:gd name="connsiteY26" fmla="*/ 120391 h 891412"/>
                <a:gd name="connsiteX27" fmla="*/ 227211 w 254953"/>
                <a:gd name="connsiteY27" fmla="*/ 115502 h 891412"/>
                <a:gd name="connsiteX28" fmla="*/ 216858 w 254953"/>
                <a:gd name="connsiteY28" fmla="*/ 114783 h 891412"/>
                <a:gd name="connsiteX29" fmla="*/ 213839 w 254953"/>
                <a:gd name="connsiteY29" fmla="*/ 107018 h 891412"/>
                <a:gd name="connsiteX30" fmla="*/ 220741 w 254953"/>
                <a:gd name="connsiteY30" fmla="*/ 111188 h 891412"/>
                <a:gd name="connsiteX31" fmla="*/ 226492 w 254953"/>
                <a:gd name="connsiteY31" fmla="*/ 111188 h 891412"/>
                <a:gd name="connsiteX32" fmla="*/ 215421 w 254953"/>
                <a:gd name="connsiteY32" fmla="*/ 105867 h 891412"/>
                <a:gd name="connsiteX33" fmla="*/ 221891 w 254953"/>
                <a:gd name="connsiteY33" fmla="*/ 102560 h 891412"/>
                <a:gd name="connsiteX34" fmla="*/ 225917 w 254953"/>
                <a:gd name="connsiteY34" fmla="*/ 108887 h 891412"/>
                <a:gd name="connsiteX35" fmla="*/ 227211 w 254953"/>
                <a:gd name="connsiteY35" fmla="*/ 103998 h 891412"/>
                <a:gd name="connsiteX36" fmla="*/ 220597 w 254953"/>
                <a:gd name="connsiteY36" fmla="*/ 95801 h 891412"/>
                <a:gd name="connsiteX37" fmla="*/ 219302 w 254953"/>
                <a:gd name="connsiteY37" fmla="*/ 85016 h 891412"/>
                <a:gd name="connsiteX38" fmla="*/ 219302 w 254953"/>
                <a:gd name="connsiteY38" fmla="*/ 73225 h 891412"/>
                <a:gd name="connsiteX39" fmla="*/ 225773 w 254953"/>
                <a:gd name="connsiteY39" fmla="*/ 65604 h 891412"/>
                <a:gd name="connsiteX40" fmla="*/ 213407 w 254953"/>
                <a:gd name="connsiteY40" fmla="*/ 64022 h 891412"/>
                <a:gd name="connsiteX41" fmla="*/ 210531 w 254953"/>
                <a:gd name="connsiteY41" fmla="*/ 57120 h 891412"/>
                <a:gd name="connsiteX42" fmla="*/ 215421 w 254953"/>
                <a:gd name="connsiteY42" fmla="*/ 51512 h 891412"/>
                <a:gd name="connsiteX43" fmla="*/ 209813 w 254953"/>
                <a:gd name="connsiteY43" fmla="*/ 47341 h 891412"/>
                <a:gd name="connsiteX44" fmla="*/ 200035 w 254953"/>
                <a:gd name="connsiteY44" fmla="*/ 39576 h 891412"/>
                <a:gd name="connsiteX45" fmla="*/ 198741 w 254953"/>
                <a:gd name="connsiteY45" fmla="*/ 33681 h 891412"/>
                <a:gd name="connsiteX46" fmla="*/ 210101 w 254953"/>
                <a:gd name="connsiteY46" fmla="*/ 43171 h 891412"/>
                <a:gd name="connsiteX47" fmla="*/ 198310 w 254953"/>
                <a:gd name="connsiteY47" fmla="*/ 28791 h 891412"/>
                <a:gd name="connsiteX48" fmla="*/ 185369 w 254953"/>
                <a:gd name="connsiteY48" fmla="*/ 22033 h 891412"/>
                <a:gd name="connsiteX49" fmla="*/ 172715 w 254953"/>
                <a:gd name="connsiteY49" fmla="*/ 9235 h 891412"/>
                <a:gd name="connsiteX50" fmla="*/ 160350 w 254953"/>
                <a:gd name="connsiteY50" fmla="*/ 5352 h 891412"/>
                <a:gd name="connsiteX51" fmla="*/ 145971 w 254953"/>
                <a:gd name="connsiteY51" fmla="*/ 2476 h 891412"/>
                <a:gd name="connsiteX52" fmla="*/ 128429 w 254953"/>
                <a:gd name="connsiteY52" fmla="*/ 2476 h 891412"/>
                <a:gd name="connsiteX53" fmla="*/ 120952 w 254953"/>
                <a:gd name="connsiteY53" fmla="*/ 2476 h 891412"/>
                <a:gd name="connsiteX54" fmla="*/ 115775 w 254953"/>
                <a:gd name="connsiteY54" fmla="*/ 5352 h 891412"/>
                <a:gd name="connsiteX55" fmla="*/ 112181 w 254953"/>
                <a:gd name="connsiteY55" fmla="*/ 895 h 891412"/>
                <a:gd name="connsiteX56" fmla="*/ 104704 w 254953"/>
                <a:gd name="connsiteY56" fmla="*/ 895 h 891412"/>
                <a:gd name="connsiteX57" fmla="*/ 97658 w 254953"/>
                <a:gd name="connsiteY57" fmla="*/ 5784 h 891412"/>
                <a:gd name="connsiteX58" fmla="*/ 85867 w 254953"/>
                <a:gd name="connsiteY58" fmla="*/ 11967 h 891412"/>
                <a:gd name="connsiteX59" fmla="*/ 85867 w 254953"/>
                <a:gd name="connsiteY59" fmla="*/ 4777 h 891412"/>
                <a:gd name="connsiteX60" fmla="*/ 80115 w 254953"/>
                <a:gd name="connsiteY60" fmla="*/ 15562 h 891412"/>
                <a:gd name="connsiteX61" fmla="*/ 74795 w 254953"/>
                <a:gd name="connsiteY61" fmla="*/ 21026 h 891412"/>
                <a:gd name="connsiteX62" fmla="*/ 67319 w 254953"/>
                <a:gd name="connsiteY62" fmla="*/ 26634 h 891412"/>
                <a:gd name="connsiteX63" fmla="*/ 64730 w 254953"/>
                <a:gd name="connsiteY63" fmla="*/ 35982 h 891412"/>
                <a:gd name="connsiteX64" fmla="*/ 57541 w 254953"/>
                <a:gd name="connsiteY64" fmla="*/ 43890 h 891412"/>
                <a:gd name="connsiteX65" fmla="*/ 50351 w 254953"/>
                <a:gd name="connsiteY65" fmla="*/ 55538 h 891412"/>
                <a:gd name="connsiteX66" fmla="*/ 46038 w 254953"/>
                <a:gd name="connsiteY66" fmla="*/ 65604 h 891412"/>
                <a:gd name="connsiteX67" fmla="*/ 41580 w 254953"/>
                <a:gd name="connsiteY67" fmla="*/ 71931 h 891412"/>
                <a:gd name="connsiteX68" fmla="*/ 38561 w 254953"/>
                <a:gd name="connsiteY68" fmla="*/ 79408 h 891412"/>
                <a:gd name="connsiteX69" fmla="*/ 44456 w 254953"/>
                <a:gd name="connsiteY69" fmla="*/ 78114 h 891412"/>
                <a:gd name="connsiteX70" fmla="*/ 50064 w 254953"/>
                <a:gd name="connsiteY70" fmla="*/ 67042 h 891412"/>
                <a:gd name="connsiteX71" fmla="*/ 50064 w 254953"/>
                <a:gd name="connsiteY71" fmla="*/ 76820 h 891412"/>
                <a:gd name="connsiteX72" fmla="*/ 40287 w 254953"/>
                <a:gd name="connsiteY72" fmla="*/ 87605 h 891412"/>
                <a:gd name="connsiteX73" fmla="*/ 36260 w 254953"/>
                <a:gd name="connsiteY73" fmla="*/ 100403 h 891412"/>
                <a:gd name="connsiteX74" fmla="*/ 41293 w 254953"/>
                <a:gd name="connsiteY74" fmla="*/ 90481 h 891412"/>
                <a:gd name="connsiteX75" fmla="*/ 47476 w 254953"/>
                <a:gd name="connsiteY75" fmla="*/ 83291 h 891412"/>
                <a:gd name="connsiteX76" fmla="*/ 43881 w 254953"/>
                <a:gd name="connsiteY76" fmla="*/ 95370 h 891412"/>
                <a:gd name="connsiteX77" fmla="*/ 41436 w 254953"/>
                <a:gd name="connsiteY77" fmla="*/ 107162 h 891412"/>
                <a:gd name="connsiteX78" fmla="*/ 30365 w 254953"/>
                <a:gd name="connsiteY78" fmla="*/ 110469 h 891412"/>
                <a:gd name="connsiteX79" fmla="*/ 43450 w 254953"/>
                <a:gd name="connsiteY79" fmla="*/ 110469 h 891412"/>
                <a:gd name="connsiteX80" fmla="*/ 46038 w 254953"/>
                <a:gd name="connsiteY80" fmla="*/ 110469 h 891412"/>
                <a:gd name="connsiteX81" fmla="*/ 38848 w 254953"/>
                <a:gd name="connsiteY81" fmla="*/ 120391 h 891412"/>
                <a:gd name="connsiteX82" fmla="*/ 43019 w 254953"/>
                <a:gd name="connsiteY82" fmla="*/ 120391 h 891412"/>
                <a:gd name="connsiteX83" fmla="*/ 46038 w 254953"/>
                <a:gd name="connsiteY83" fmla="*/ 121685 h 891412"/>
                <a:gd name="connsiteX84" fmla="*/ 41293 w 254953"/>
                <a:gd name="connsiteY84" fmla="*/ 132614 h 891412"/>
                <a:gd name="connsiteX85" fmla="*/ 50783 w 254953"/>
                <a:gd name="connsiteY85" fmla="*/ 128587 h 891412"/>
                <a:gd name="connsiteX86" fmla="*/ 54522 w 254953"/>
                <a:gd name="connsiteY86" fmla="*/ 121397 h 891412"/>
                <a:gd name="connsiteX87" fmla="*/ 54522 w 254953"/>
                <a:gd name="connsiteY87" fmla="*/ 132614 h 891412"/>
                <a:gd name="connsiteX88" fmla="*/ 47620 w 254953"/>
                <a:gd name="connsiteY88" fmla="*/ 142680 h 891412"/>
                <a:gd name="connsiteX89" fmla="*/ 47620 w 254953"/>
                <a:gd name="connsiteY89" fmla="*/ 151307 h 891412"/>
                <a:gd name="connsiteX90" fmla="*/ 54522 w 254953"/>
                <a:gd name="connsiteY90" fmla="*/ 142392 h 891412"/>
                <a:gd name="connsiteX91" fmla="*/ 63005 w 254953"/>
                <a:gd name="connsiteY91" fmla="*/ 145412 h 891412"/>
                <a:gd name="connsiteX92" fmla="*/ 54090 w 254953"/>
                <a:gd name="connsiteY92" fmla="*/ 153608 h 891412"/>
                <a:gd name="connsiteX93" fmla="*/ 69475 w 254953"/>
                <a:gd name="connsiteY93" fmla="*/ 152889 h 891412"/>
                <a:gd name="connsiteX94" fmla="*/ 70914 w 254953"/>
                <a:gd name="connsiteY94" fmla="*/ 152889 h 891412"/>
                <a:gd name="connsiteX95" fmla="*/ 38417 w 254953"/>
                <a:gd name="connsiteY95" fmla="*/ 166119 h 891412"/>
                <a:gd name="connsiteX96" fmla="*/ 11241 w 254953"/>
                <a:gd name="connsiteY96" fmla="*/ 197467 h 891412"/>
                <a:gd name="connsiteX97" fmla="*/ -118 w 254953"/>
                <a:gd name="connsiteY97" fmla="*/ 223638 h 891412"/>
                <a:gd name="connsiteX98" fmla="*/ 4052 w 254953"/>
                <a:gd name="connsiteY98" fmla="*/ 230109 h 891412"/>
                <a:gd name="connsiteX99" fmla="*/ 4052 w 254953"/>
                <a:gd name="connsiteY99" fmla="*/ 254411 h 891412"/>
                <a:gd name="connsiteX100" fmla="*/ 7215 w 254953"/>
                <a:gd name="connsiteY100" fmla="*/ 308766 h 891412"/>
                <a:gd name="connsiteX101" fmla="*/ 8797 w 254953"/>
                <a:gd name="connsiteY101" fmla="*/ 347161 h 891412"/>
                <a:gd name="connsiteX102" fmla="*/ 5777 w 254953"/>
                <a:gd name="connsiteY102" fmla="*/ 379371 h 891412"/>
                <a:gd name="connsiteX103" fmla="*/ 11960 w 254953"/>
                <a:gd name="connsiteY103" fmla="*/ 436890 h 891412"/>
                <a:gd name="connsiteX104" fmla="*/ 16993 w 254953"/>
                <a:gd name="connsiteY104" fmla="*/ 490096 h 891412"/>
                <a:gd name="connsiteX105" fmla="*/ 16993 w 254953"/>
                <a:gd name="connsiteY105" fmla="*/ 510659 h 891412"/>
                <a:gd name="connsiteX106" fmla="*/ 21737 w 254953"/>
                <a:gd name="connsiteY106" fmla="*/ 522307 h 891412"/>
                <a:gd name="connsiteX107" fmla="*/ 26771 w 254953"/>
                <a:gd name="connsiteY107" fmla="*/ 532804 h 891412"/>
                <a:gd name="connsiteX108" fmla="*/ 26771 w 254953"/>
                <a:gd name="connsiteY108" fmla="*/ 540138 h 891412"/>
                <a:gd name="connsiteX109" fmla="*/ 23320 w 254953"/>
                <a:gd name="connsiteY109" fmla="*/ 601252 h 891412"/>
                <a:gd name="connsiteX110" fmla="*/ 56103 w 254953"/>
                <a:gd name="connsiteY110" fmla="*/ 626416 h 891412"/>
                <a:gd name="connsiteX111" fmla="*/ 78966 w 254953"/>
                <a:gd name="connsiteY111" fmla="*/ 626416 h 891412"/>
                <a:gd name="connsiteX112" fmla="*/ 72639 w 254953"/>
                <a:gd name="connsiteY112" fmla="*/ 657189 h 891412"/>
                <a:gd name="connsiteX113" fmla="*/ 74508 w 254953"/>
                <a:gd name="connsiteY113" fmla="*/ 726500 h 891412"/>
                <a:gd name="connsiteX114" fmla="*/ 91187 w 254953"/>
                <a:gd name="connsiteY114" fmla="*/ 790059 h 891412"/>
                <a:gd name="connsiteX115" fmla="*/ 96651 w 254953"/>
                <a:gd name="connsiteY115" fmla="*/ 827015 h 891412"/>
                <a:gd name="connsiteX116" fmla="*/ 93057 w 254953"/>
                <a:gd name="connsiteY116" fmla="*/ 856637 h 891412"/>
                <a:gd name="connsiteX117" fmla="*/ 90469 w 254953"/>
                <a:gd name="connsiteY117" fmla="*/ 861670 h 891412"/>
                <a:gd name="connsiteX118" fmla="*/ 80978 w 254953"/>
                <a:gd name="connsiteY118" fmla="*/ 879214 h 891412"/>
                <a:gd name="connsiteX119" fmla="*/ 86011 w 254953"/>
                <a:gd name="connsiteY119" fmla="*/ 890142 h 891412"/>
                <a:gd name="connsiteX120" fmla="*/ 135043 w 254953"/>
                <a:gd name="connsiteY120" fmla="*/ 890142 h 891412"/>
                <a:gd name="connsiteX121" fmla="*/ 137488 w 254953"/>
                <a:gd name="connsiteY121" fmla="*/ 880220 h 891412"/>
                <a:gd name="connsiteX122" fmla="*/ 134468 w 254953"/>
                <a:gd name="connsiteY122" fmla="*/ 863396 h 891412"/>
                <a:gd name="connsiteX123" fmla="*/ 134468 w 254953"/>
                <a:gd name="connsiteY123" fmla="*/ 853186 h 891412"/>
                <a:gd name="connsiteX124" fmla="*/ 133029 w 254953"/>
                <a:gd name="connsiteY124" fmla="*/ 831904 h 891412"/>
                <a:gd name="connsiteX125" fmla="*/ 131017 w 254953"/>
                <a:gd name="connsiteY125" fmla="*/ 814648 h 891412"/>
                <a:gd name="connsiteX126" fmla="*/ 123540 w 254953"/>
                <a:gd name="connsiteY126" fmla="*/ 795523 h 891412"/>
                <a:gd name="connsiteX127" fmla="*/ 130441 w 254953"/>
                <a:gd name="connsiteY127" fmla="*/ 727794 h 891412"/>
                <a:gd name="connsiteX128" fmla="*/ 133173 w 254953"/>
                <a:gd name="connsiteY128" fmla="*/ 707662 h 891412"/>
                <a:gd name="connsiteX129" fmla="*/ 134899 w 254953"/>
                <a:gd name="connsiteY129" fmla="*/ 722042 h 891412"/>
                <a:gd name="connsiteX130" fmla="*/ 147408 w 254953"/>
                <a:gd name="connsiteY130" fmla="*/ 784450 h 891412"/>
                <a:gd name="connsiteX131" fmla="*/ 142951 w 254953"/>
                <a:gd name="connsiteY131" fmla="*/ 805733 h 891412"/>
                <a:gd name="connsiteX132" fmla="*/ 140938 w 254953"/>
                <a:gd name="connsiteY132" fmla="*/ 816661 h 891412"/>
                <a:gd name="connsiteX133" fmla="*/ 136481 w 254953"/>
                <a:gd name="connsiteY133" fmla="*/ 835355 h 891412"/>
                <a:gd name="connsiteX134" fmla="*/ 137488 w 254953"/>
                <a:gd name="connsiteY134" fmla="*/ 856206 h 891412"/>
                <a:gd name="connsiteX135" fmla="*/ 140507 w 254953"/>
                <a:gd name="connsiteY135" fmla="*/ 886547 h 891412"/>
                <a:gd name="connsiteX136" fmla="*/ 147552 w 254953"/>
                <a:gd name="connsiteY136" fmla="*/ 891293 h 891412"/>
                <a:gd name="connsiteX137" fmla="*/ 188532 w 254953"/>
                <a:gd name="connsiteY137" fmla="*/ 891293 h 891412"/>
                <a:gd name="connsiteX138" fmla="*/ 193996 w 254953"/>
                <a:gd name="connsiteY138" fmla="*/ 878782 h 891412"/>
                <a:gd name="connsiteX139" fmla="*/ 179618 w 254953"/>
                <a:gd name="connsiteY139" fmla="*/ 861958 h 891412"/>
                <a:gd name="connsiteX140" fmla="*/ 178755 w 254953"/>
                <a:gd name="connsiteY140" fmla="*/ 860951 h 891412"/>
                <a:gd name="connsiteX141" fmla="*/ 176598 w 254953"/>
                <a:gd name="connsiteY141" fmla="*/ 847865 h 891412"/>
                <a:gd name="connsiteX142" fmla="*/ 176598 w 254953"/>
                <a:gd name="connsiteY142" fmla="*/ 834348 h 891412"/>
                <a:gd name="connsiteX143" fmla="*/ 174584 w 254953"/>
                <a:gd name="connsiteY143" fmla="*/ 823420 h 891412"/>
                <a:gd name="connsiteX144" fmla="*/ 174584 w 254953"/>
                <a:gd name="connsiteY144" fmla="*/ 807315 h 891412"/>
                <a:gd name="connsiteX145" fmla="*/ 186950 w 254953"/>
                <a:gd name="connsiteY145" fmla="*/ 747207 h 891412"/>
                <a:gd name="connsiteX146" fmla="*/ 195578 w 254953"/>
                <a:gd name="connsiteY146" fmla="*/ 675308 h 891412"/>
                <a:gd name="connsiteX147" fmla="*/ 188532 w 254953"/>
                <a:gd name="connsiteY147" fmla="*/ 639502 h 891412"/>
                <a:gd name="connsiteX148" fmla="*/ 188532 w 254953"/>
                <a:gd name="connsiteY148" fmla="*/ 624259 h 891412"/>
                <a:gd name="connsiteX149" fmla="*/ 236126 w 254953"/>
                <a:gd name="connsiteY149" fmla="*/ 607435 h 891412"/>
                <a:gd name="connsiteX150" fmla="*/ 232962 w 254953"/>
                <a:gd name="connsiteY150" fmla="*/ 535536 h 891412"/>
                <a:gd name="connsiteX151" fmla="*/ 236845 w 254953"/>
                <a:gd name="connsiteY151" fmla="*/ 531510 h 891412"/>
                <a:gd name="connsiteX152" fmla="*/ 243747 w 254953"/>
                <a:gd name="connsiteY152" fmla="*/ 521300 h 891412"/>
                <a:gd name="connsiteX153" fmla="*/ 248492 w 254953"/>
                <a:gd name="connsiteY153" fmla="*/ 513247 h 891412"/>
                <a:gd name="connsiteX154" fmla="*/ 252805 w 254953"/>
                <a:gd name="connsiteY154" fmla="*/ 501456 h 891412"/>
                <a:gd name="connsiteX155" fmla="*/ 252805 w 254953"/>
                <a:gd name="connsiteY155" fmla="*/ 490383 h 891412"/>
                <a:gd name="connsiteX156" fmla="*/ 252805 w 254953"/>
                <a:gd name="connsiteY156" fmla="*/ 466657 h 891412"/>
                <a:gd name="connsiteX157" fmla="*/ 254387 w 254953"/>
                <a:gd name="connsiteY157" fmla="*/ 448682 h 891412"/>
                <a:gd name="connsiteX158" fmla="*/ 250361 w 254953"/>
                <a:gd name="connsiteY158" fmla="*/ 428263 h 891412"/>
                <a:gd name="connsiteX159" fmla="*/ 44744 w 254953"/>
                <a:gd name="connsiteY159" fmla="*/ 345866 h 891412"/>
                <a:gd name="connsiteX160" fmla="*/ 47907 w 254953"/>
                <a:gd name="connsiteY160" fmla="*/ 304596 h 891412"/>
                <a:gd name="connsiteX161" fmla="*/ 48626 w 254953"/>
                <a:gd name="connsiteY161" fmla="*/ 291511 h 891412"/>
                <a:gd name="connsiteX162" fmla="*/ 49488 w 254953"/>
                <a:gd name="connsiteY162" fmla="*/ 298700 h 891412"/>
                <a:gd name="connsiteX163" fmla="*/ 52364 w 254953"/>
                <a:gd name="connsiteY163" fmla="*/ 305603 h 891412"/>
                <a:gd name="connsiteX164" fmla="*/ 55528 w 254953"/>
                <a:gd name="connsiteY164" fmla="*/ 315381 h 891412"/>
                <a:gd name="connsiteX165" fmla="*/ 54665 w 254953"/>
                <a:gd name="connsiteY165" fmla="*/ 324009 h 891412"/>
                <a:gd name="connsiteX166" fmla="*/ 57828 w 254953"/>
                <a:gd name="connsiteY166" fmla="*/ 332205 h 891412"/>
                <a:gd name="connsiteX167" fmla="*/ 57828 w 254953"/>
                <a:gd name="connsiteY167" fmla="*/ 335800 h 891412"/>
                <a:gd name="connsiteX168" fmla="*/ 54522 w 254953"/>
                <a:gd name="connsiteY168" fmla="*/ 346010 h 891412"/>
                <a:gd name="connsiteX169" fmla="*/ 44600 w 254953"/>
                <a:gd name="connsiteY169" fmla="*/ 364272 h 891412"/>
                <a:gd name="connsiteX170" fmla="*/ 44744 w 254953"/>
                <a:gd name="connsiteY170" fmla="*/ 345866 h 891412"/>
                <a:gd name="connsiteX171" fmla="*/ 211394 w 254953"/>
                <a:gd name="connsiteY171" fmla="*/ 356220 h 891412"/>
                <a:gd name="connsiteX172" fmla="*/ 201329 w 254953"/>
                <a:gd name="connsiteY172" fmla="*/ 340690 h 891412"/>
                <a:gd name="connsiteX173" fmla="*/ 198454 w 254953"/>
                <a:gd name="connsiteY173" fmla="*/ 330911 h 891412"/>
                <a:gd name="connsiteX174" fmla="*/ 194859 w 254953"/>
                <a:gd name="connsiteY174" fmla="*/ 321996 h 891412"/>
                <a:gd name="connsiteX175" fmla="*/ 197159 w 254953"/>
                <a:gd name="connsiteY175" fmla="*/ 305603 h 891412"/>
                <a:gd name="connsiteX176" fmla="*/ 198741 w 254953"/>
                <a:gd name="connsiteY176" fmla="*/ 297119 h 891412"/>
                <a:gd name="connsiteX177" fmla="*/ 202048 w 254953"/>
                <a:gd name="connsiteY177" fmla="*/ 292517 h 891412"/>
                <a:gd name="connsiteX178" fmla="*/ 202048 w 254953"/>
                <a:gd name="connsiteY178" fmla="*/ 312361 h 891412"/>
                <a:gd name="connsiteX179" fmla="*/ 204924 w 254953"/>
                <a:gd name="connsiteY179" fmla="*/ 333787 h 891412"/>
                <a:gd name="connsiteX180" fmla="*/ 212113 w 254953"/>
                <a:gd name="connsiteY180" fmla="*/ 356939 h 891412"/>
                <a:gd name="connsiteX181" fmla="*/ 133173 w 254953"/>
                <a:gd name="connsiteY181" fmla="*/ 660640 h 891412"/>
                <a:gd name="connsiteX182" fmla="*/ 130729 w 254953"/>
                <a:gd name="connsiteY182" fmla="*/ 695439 h 891412"/>
                <a:gd name="connsiteX183" fmla="*/ 129292 w 254953"/>
                <a:gd name="connsiteY183" fmla="*/ 685805 h 891412"/>
                <a:gd name="connsiteX184" fmla="*/ 127278 w 254953"/>
                <a:gd name="connsiteY184" fmla="*/ 656039 h 891412"/>
                <a:gd name="connsiteX185" fmla="*/ 129723 w 254953"/>
                <a:gd name="connsiteY185" fmla="*/ 641659 h 891412"/>
                <a:gd name="connsiteX186" fmla="*/ 133173 w 254953"/>
                <a:gd name="connsiteY186" fmla="*/ 660640 h 8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54953" h="891412">
                  <a:moveTo>
                    <a:pt x="250361" y="428263"/>
                  </a:moveTo>
                  <a:cubicBezTo>
                    <a:pt x="250361" y="419203"/>
                    <a:pt x="250361" y="374914"/>
                    <a:pt x="250361" y="361972"/>
                  </a:cubicBezTo>
                  <a:cubicBezTo>
                    <a:pt x="250361" y="349030"/>
                    <a:pt x="245329" y="330336"/>
                    <a:pt x="245041" y="322715"/>
                  </a:cubicBezTo>
                  <a:cubicBezTo>
                    <a:pt x="244753" y="315093"/>
                    <a:pt x="242309" y="298557"/>
                    <a:pt x="242597" y="281301"/>
                  </a:cubicBezTo>
                  <a:cubicBezTo>
                    <a:pt x="242884" y="264045"/>
                    <a:pt x="241590" y="237011"/>
                    <a:pt x="241590" y="237011"/>
                  </a:cubicBezTo>
                  <a:lnTo>
                    <a:pt x="241590" y="237011"/>
                  </a:lnTo>
                  <a:cubicBezTo>
                    <a:pt x="245012" y="233474"/>
                    <a:pt x="247830" y="229390"/>
                    <a:pt x="249929" y="224932"/>
                  </a:cubicBezTo>
                  <a:cubicBezTo>
                    <a:pt x="249929" y="224932"/>
                    <a:pt x="238570" y="199480"/>
                    <a:pt x="236989" y="194735"/>
                  </a:cubicBezTo>
                  <a:cubicBezTo>
                    <a:pt x="235407" y="189989"/>
                    <a:pt x="232531" y="178198"/>
                    <a:pt x="230518" y="173452"/>
                  </a:cubicBezTo>
                  <a:cubicBezTo>
                    <a:pt x="228505" y="168707"/>
                    <a:pt x="224910" y="163386"/>
                    <a:pt x="220597" y="163386"/>
                  </a:cubicBezTo>
                  <a:cubicBezTo>
                    <a:pt x="212861" y="162481"/>
                    <a:pt x="205326" y="160295"/>
                    <a:pt x="198310" y="156916"/>
                  </a:cubicBezTo>
                  <a:lnTo>
                    <a:pt x="196584" y="156053"/>
                  </a:lnTo>
                  <a:cubicBezTo>
                    <a:pt x="195290" y="154327"/>
                    <a:pt x="190833" y="152602"/>
                    <a:pt x="192702" y="150732"/>
                  </a:cubicBezTo>
                  <a:cubicBezTo>
                    <a:pt x="194168" y="149567"/>
                    <a:pt x="194873" y="147698"/>
                    <a:pt x="194571" y="145843"/>
                  </a:cubicBezTo>
                  <a:cubicBezTo>
                    <a:pt x="194571" y="145843"/>
                    <a:pt x="198885" y="147425"/>
                    <a:pt x="198885" y="150445"/>
                  </a:cubicBezTo>
                  <a:cubicBezTo>
                    <a:pt x="198885" y="150445"/>
                    <a:pt x="201761" y="146418"/>
                    <a:pt x="198885" y="143830"/>
                  </a:cubicBezTo>
                  <a:cubicBezTo>
                    <a:pt x="196009" y="141242"/>
                    <a:pt x="193277" y="139228"/>
                    <a:pt x="196871" y="139228"/>
                  </a:cubicBezTo>
                  <a:cubicBezTo>
                    <a:pt x="200466" y="139228"/>
                    <a:pt x="204780" y="137215"/>
                    <a:pt x="204061" y="139228"/>
                  </a:cubicBezTo>
                  <a:lnTo>
                    <a:pt x="201186" y="149007"/>
                  </a:lnTo>
                  <a:cubicBezTo>
                    <a:pt x="201186" y="149007"/>
                    <a:pt x="207943" y="142536"/>
                    <a:pt x="207081" y="138797"/>
                  </a:cubicBezTo>
                  <a:cubicBezTo>
                    <a:pt x="207081" y="138797"/>
                    <a:pt x="209957" y="138797"/>
                    <a:pt x="211538" y="133620"/>
                  </a:cubicBezTo>
                  <a:cubicBezTo>
                    <a:pt x="211538" y="133620"/>
                    <a:pt x="206074" y="135633"/>
                    <a:pt x="203055" y="133620"/>
                  </a:cubicBezTo>
                  <a:cubicBezTo>
                    <a:pt x="200035" y="131607"/>
                    <a:pt x="203055" y="130888"/>
                    <a:pt x="203055" y="130888"/>
                  </a:cubicBezTo>
                  <a:cubicBezTo>
                    <a:pt x="206333" y="131852"/>
                    <a:pt x="209871" y="131147"/>
                    <a:pt x="212545" y="129019"/>
                  </a:cubicBezTo>
                  <a:cubicBezTo>
                    <a:pt x="218297" y="125280"/>
                    <a:pt x="218009" y="123986"/>
                    <a:pt x="218009" y="123986"/>
                  </a:cubicBezTo>
                  <a:cubicBezTo>
                    <a:pt x="218009" y="123986"/>
                    <a:pt x="213120" y="127006"/>
                    <a:pt x="211538" y="125711"/>
                  </a:cubicBezTo>
                  <a:cubicBezTo>
                    <a:pt x="209957" y="124417"/>
                    <a:pt x="212833" y="120391"/>
                    <a:pt x="212833" y="120391"/>
                  </a:cubicBezTo>
                  <a:cubicBezTo>
                    <a:pt x="217951" y="119974"/>
                    <a:pt x="222897" y="118292"/>
                    <a:pt x="227211" y="115502"/>
                  </a:cubicBezTo>
                  <a:cubicBezTo>
                    <a:pt x="223861" y="117055"/>
                    <a:pt x="219964" y="116781"/>
                    <a:pt x="216858" y="114783"/>
                  </a:cubicBezTo>
                  <a:cubicBezTo>
                    <a:pt x="210963" y="111619"/>
                    <a:pt x="212833" y="107305"/>
                    <a:pt x="213839" y="107018"/>
                  </a:cubicBezTo>
                  <a:cubicBezTo>
                    <a:pt x="214845" y="106730"/>
                    <a:pt x="217146" y="111188"/>
                    <a:pt x="220741" y="111188"/>
                  </a:cubicBezTo>
                  <a:cubicBezTo>
                    <a:pt x="222552" y="112108"/>
                    <a:pt x="224680" y="112108"/>
                    <a:pt x="226492" y="111188"/>
                  </a:cubicBezTo>
                  <a:cubicBezTo>
                    <a:pt x="222078" y="111777"/>
                    <a:pt x="217721" y="109678"/>
                    <a:pt x="215421" y="105867"/>
                  </a:cubicBezTo>
                  <a:cubicBezTo>
                    <a:pt x="212545" y="99684"/>
                    <a:pt x="216714" y="98677"/>
                    <a:pt x="221891" y="102560"/>
                  </a:cubicBezTo>
                  <a:lnTo>
                    <a:pt x="225917" y="108887"/>
                  </a:lnTo>
                  <a:cubicBezTo>
                    <a:pt x="227613" y="107881"/>
                    <a:pt x="228189" y="105709"/>
                    <a:pt x="227211" y="103998"/>
                  </a:cubicBezTo>
                  <a:cubicBezTo>
                    <a:pt x="225486" y="100691"/>
                    <a:pt x="222897" y="99972"/>
                    <a:pt x="220597" y="95801"/>
                  </a:cubicBezTo>
                  <a:cubicBezTo>
                    <a:pt x="218297" y="91631"/>
                    <a:pt x="218297" y="91200"/>
                    <a:pt x="219302" y="85016"/>
                  </a:cubicBezTo>
                  <a:cubicBezTo>
                    <a:pt x="220309" y="78833"/>
                    <a:pt x="222466" y="77683"/>
                    <a:pt x="219302" y="73225"/>
                  </a:cubicBezTo>
                  <a:cubicBezTo>
                    <a:pt x="216139" y="68767"/>
                    <a:pt x="232675" y="65604"/>
                    <a:pt x="225773" y="65604"/>
                  </a:cubicBezTo>
                  <a:cubicBezTo>
                    <a:pt x="224479" y="65604"/>
                    <a:pt x="216714" y="69199"/>
                    <a:pt x="213407" y="64022"/>
                  </a:cubicBezTo>
                  <a:cubicBezTo>
                    <a:pt x="210101" y="58845"/>
                    <a:pt x="207656" y="60715"/>
                    <a:pt x="210531" y="57120"/>
                  </a:cubicBezTo>
                  <a:cubicBezTo>
                    <a:pt x="211869" y="55020"/>
                    <a:pt x="213522" y="53122"/>
                    <a:pt x="215421" y="51512"/>
                  </a:cubicBezTo>
                  <a:cubicBezTo>
                    <a:pt x="213695" y="50361"/>
                    <a:pt x="211538" y="48780"/>
                    <a:pt x="209813" y="47341"/>
                  </a:cubicBezTo>
                  <a:cubicBezTo>
                    <a:pt x="208087" y="45903"/>
                    <a:pt x="202623" y="43459"/>
                    <a:pt x="200035" y="39576"/>
                  </a:cubicBezTo>
                  <a:cubicBezTo>
                    <a:pt x="197447" y="35694"/>
                    <a:pt x="191839" y="31811"/>
                    <a:pt x="198741" y="33681"/>
                  </a:cubicBezTo>
                  <a:cubicBezTo>
                    <a:pt x="205643" y="35550"/>
                    <a:pt x="210388" y="40295"/>
                    <a:pt x="210101" y="43171"/>
                  </a:cubicBezTo>
                  <a:cubicBezTo>
                    <a:pt x="210689" y="35982"/>
                    <a:pt x="205470" y="29625"/>
                    <a:pt x="198310" y="28791"/>
                  </a:cubicBezTo>
                  <a:cubicBezTo>
                    <a:pt x="193321" y="28188"/>
                    <a:pt x="188719" y="25786"/>
                    <a:pt x="185369" y="22033"/>
                  </a:cubicBezTo>
                  <a:cubicBezTo>
                    <a:pt x="181199" y="16137"/>
                    <a:pt x="180480" y="8947"/>
                    <a:pt x="172715" y="9235"/>
                  </a:cubicBezTo>
                  <a:cubicBezTo>
                    <a:pt x="164951" y="9523"/>
                    <a:pt x="166820" y="7941"/>
                    <a:pt x="160350" y="5352"/>
                  </a:cubicBezTo>
                  <a:cubicBezTo>
                    <a:pt x="155935" y="3023"/>
                    <a:pt x="150946" y="2031"/>
                    <a:pt x="145971" y="2476"/>
                  </a:cubicBezTo>
                  <a:cubicBezTo>
                    <a:pt x="139069" y="2476"/>
                    <a:pt x="132311" y="4777"/>
                    <a:pt x="128429" y="2476"/>
                  </a:cubicBezTo>
                  <a:cubicBezTo>
                    <a:pt x="124546" y="176"/>
                    <a:pt x="126128" y="-687"/>
                    <a:pt x="120952" y="2476"/>
                  </a:cubicBezTo>
                  <a:cubicBezTo>
                    <a:pt x="115775" y="5640"/>
                    <a:pt x="120952" y="4058"/>
                    <a:pt x="115775" y="5352"/>
                  </a:cubicBezTo>
                  <a:cubicBezTo>
                    <a:pt x="110598" y="6647"/>
                    <a:pt x="111605" y="2764"/>
                    <a:pt x="112181" y="895"/>
                  </a:cubicBezTo>
                  <a:cubicBezTo>
                    <a:pt x="112756" y="-975"/>
                    <a:pt x="108586" y="176"/>
                    <a:pt x="104704" y="895"/>
                  </a:cubicBezTo>
                  <a:cubicBezTo>
                    <a:pt x="100821" y="1614"/>
                    <a:pt x="102834" y="895"/>
                    <a:pt x="97658" y="5784"/>
                  </a:cubicBezTo>
                  <a:cubicBezTo>
                    <a:pt x="92482" y="10673"/>
                    <a:pt x="87881" y="12686"/>
                    <a:pt x="85867" y="11967"/>
                  </a:cubicBezTo>
                  <a:cubicBezTo>
                    <a:pt x="83854" y="11248"/>
                    <a:pt x="83710" y="7366"/>
                    <a:pt x="85867" y="4777"/>
                  </a:cubicBezTo>
                  <a:cubicBezTo>
                    <a:pt x="83423" y="7078"/>
                    <a:pt x="79541" y="11392"/>
                    <a:pt x="80115" y="15562"/>
                  </a:cubicBezTo>
                  <a:cubicBezTo>
                    <a:pt x="80691" y="19732"/>
                    <a:pt x="77815" y="20451"/>
                    <a:pt x="74795" y="21026"/>
                  </a:cubicBezTo>
                  <a:cubicBezTo>
                    <a:pt x="71963" y="22392"/>
                    <a:pt x="69418" y="24305"/>
                    <a:pt x="67319" y="26634"/>
                  </a:cubicBezTo>
                  <a:cubicBezTo>
                    <a:pt x="66916" y="29856"/>
                    <a:pt x="66053" y="33005"/>
                    <a:pt x="64730" y="35982"/>
                  </a:cubicBezTo>
                  <a:cubicBezTo>
                    <a:pt x="62430" y="41590"/>
                    <a:pt x="60560" y="39289"/>
                    <a:pt x="57541" y="43890"/>
                  </a:cubicBezTo>
                  <a:cubicBezTo>
                    <a:pt x="54522" y="48492"/>
                    <a:pt x="49776" y="50074"/>
                    <a:pt x="50351" y="55538"/>
                  </a:cubicBezTo>
                  <a:cubicBezTo>
                    <a:pt x="50927" y="61002"/>
                    <a:pt x="50351" y="63447"/>
                    <a:pt x="46038" y="65604"/>
                  </a:cubicBezTo>
                  <a:cubicBezTo>
                    <a:pt x="41724" y="67761"/>
                    <a:pt x="41868" y="67904"/>
                    <a:pt x="41580" y="71931"/>
                  </a:cubicBezTo>
                  <a:cubicBezTo>
                    <a:pt x="41293" y="75957"/>
                    <a:pt x="44456" y="75813"/>
                    <a:pt x="38561" y="79408"/>
                  </a:cubicBezTo>
                  <a:cubicBezTo>
                    <a:pt x="38561" y="79408"/>
                    <a:pt x="40574" y="83291"/>
                    <a:pt x="44456" y="78114"/>
                  </a:cubicBezTo>
                  <a:cubicBezTo>
                    <a:pt x="48339" y="72938"/>
                    <a:pt x="47763" y="68336"/>
                    <a:pt x="50064" y="67042"/>
                  </a:cubicBezTo>
                  <a:cubicBezTo>
                    <a:pt x="52364" y="65748"/>
                    <a:pt x="53515" y="71499"/>
                    <a:pt x="50064" y="76820"/>
                  </a:cubicBezTo>
                  <a:cubicBezTo>
                    <a:pt x="46613" y="82141"/>
                    <a:pt x="42587" y="81709"/>
                    <a:pt x="40287" y="87605"/>
                  </a:cubicBezTo>
                  <a:cubicBezTo>
                    <a:pt x="38489" y="91718"/>
                    <a:pt x="37138" y="96003"/>
                    <a:pt x="36260" y="100403"/>
                  </a:cubicBezTo>
                  <a:cubicBezTo>
                    <a:pt x="37627" y="96952"/>
                    <a:pt x="39309" y="93630"/>
                    <a:pt x="41293" y="90481"/>
                  </a:cubicBezTo>
                  <a:cubicBezTo>
                    <a:pt x="43105" y="87878"/>
                    <a:pt x="45175" y="85462"/>
                    <a:pt x="47476" y="83291"/>
                  </a:cubicBezTo>
                  <a:cubicBezTo>
                    <a:pt x="45751" y="87145"/>
                    <a:pt x="44528" y="91200"/>
                    <a:pt x="43881" y="95370"/>
                  </a:cubicBezTo>
                  <a:cubicBezTo>
                    <a:pt x="43881" y="100978"/>
                    <a:pt x="46038" y="103567"/>
                    <a:pt x="41436" y="107162"/>
                  </a:cubicBezTo>
                  <a:cubicBezTo>
                    <a:pt x="38187" y="109390"/>
                    <a:pt x="34305" y="110555"/>
                    <a:pt x="30365" y="110469"/>
                  </a:cubicBezTo>
                  <a:cubicBezTo>
                    <a:pt x="30365" y="110469"/>
                    <a:pt x="40431" y="113057"/>
                    <a:pt x="43450" y="110469"/>
                  </a:cubicBezTo>
                  <a:cubicBezTo>
                    <a:pt x="46469" y="107881"/>
                    <a:pt x="46038" y="110469"/>
                    <a:pt x="46038" y="110469"/>
                  </a:cubicBezTo>
                  <a:cubicBezTo>
                    <a:pt x="44758" y="114452"/>
                    <a:pt x="42242" y="117932"/>
                    <a:pt x="38848" y="120391"/>
                  </a:cubicBezTo>
                  <a:cubicBezTo>
                    <a:pt x="38848" y="120391"/>
                    <a:pt x="41724" y="121685"/>
                    <a:pt x="43019" y="120391"/>
                  </a:cubicBezTo>
                  <a:cubicBezTo>
                    <a:pt x="44312" y="119097"/>
                    <a:pt x="46613" y="120391"/>
                    <a:pt x="46038" y="121685"/>
                  </a:cubicBezTo>
                  <a:cubicBezTo>
                    <a:pt x="45463" y="122979"/>
                    <a:pt x="45031" y="129882"/>
                    <a:pt x="41293" y="132614"/>
                  </a:cubicBezTo>
                  <a:cubicBezTo>
                    <a:pt x="41293" y="132614"/>
                    <a:pt x="50208" y="132614"/>
                    <a:pt x="50783" y="128587"/>
                  </a:cubicBezTo>
                  <a:cubicBezTo>
                    <a:pt x="51430" y="125927"/>
                    <a:pt x="52709" y="123454"/>
                    <a:pt x="54522" y="121397"/>
                  </a:cubicBezTo>
                  <a:lnTo>
                    <a:pt x="54522" y="132614"/>
                  </a:lnTo>
                  <a:lnTo>
                    <a:pt x="47620" y="142680"/>
                  </a:lnTo>
                  <a:lnTo>
                    <a:pt x="47620" y="151307"/>
                  </a:lnTo>
                  <a:cubicBezTo>
                    <a:pt x="50553" y="148892"/>
                    <a:pt x="52911" y="145843"/>
                    <a:pt x="54522" y="142392"/>
                  </a:cubicBezTo>
                  <a:cubicBezTo>
                    <a:pt x="56391" y="137503"/>
                    <a:pt x="63005" y="145412"/>
                    <a:pt x="63005" y="145412"/>
                  </a:cubicBezTo>
                  <a:cubicBezTo>
                    <a:pt x="60589" y="148690"/>
                    <a:pt x="57555" y="151480"/>
                    <a:pt x="54090" y="153608"/>
                  </a:cubicBezTo>
                  <a:cubicBezTo>
                    <a:pt x="49776" y="155621"/>
                    <a:pt x="67462" y="154615"/>
                    <a:pt x="69475" y="152889"/>
                  </a:cubicBezTo>
                  <a:cubicBezTo>
                    <a:pt x="71488" y="151164"/>
                    <a:pt x="70626" y="152889"/>
                    <a:pt x="70914" y="152889"/>
                  </a:cubicBezTo>
                  <a:cubicBezTo>
                    <a:pt x="62142" y="156772"/>
                    <a:pt x="47332" y="163386"/>
                    <a:pt x="38417" y="166119"/>
                  </a:cubicBezTo>
                  <a:cubicBezTo>
                    <a:pt x="25188" y="170145"/>
                    <a:pt x="17999" y="182656"/>
                    <a:pt x="11241" y="197467"/>
                  </a:cubicBezTo>
                  <a:cubicBezTo>
                    <a:pt x="4484" y="212278"/>
                    <a:pt x="1032" y="223206"/>
                    <a:pt x="-118" y="223638"/>
                  </a:cubicBezTo>
                  <a:cubicBezTo>
                    <a:pt x="-1268" y="224069"/>
                    <a:pt x="-118" y="226514"/>
                    <a:pt x="4052" y="230109"/>
                  </a:cubicBezTo>
                  <a:cubicBezTo>
                    <a:pt x="4052" y="234710"/>
                    <a:pt x="4052" y="242475"/>
                    <a:pt x="4052" y="254411"/>
                  </a:cubicBezTo>
                  <a:cubicBezTo>
                    <a:pt x="4052" y="274830"/>
                    <a:pt x="6352" y="294674"/>
                    <a:pt x="7215" y="308766"/>
                  </a:cubicBezTo>
                  <a:cubicBezTo>
                    <a:pt x="8078" y="322859"/>
                    <a:pt x="9516" y="341265"/>
                    <a:pt x="8797" y="347161"/>
                  </a:cubicBezTo>
                  <a:cubicBezTo>
                    <a:pt x="6698" y="357773"/>
                    <a:pt x="5676" y="368558"/>
                    <a:pt x="5777" y="379371"/>
                  </a:cubicBezTo>
                  <a:cubicBezTo>
                    <a:pt x="6626" y="398655"/>
                    <a:pt x="8696" y="417866"/>
                    <a:pt x="11960" y="436890"/>
                  </a:cubicBezTo>
                  <a:cubicBezTo>
                    <a:pt x="12967" y="448107"/>
                    <a:pt x="17136" y="485926"/>
                    <a:pt x="16993" y="490096"/>
                  </a:cubicBezTo>
                  <a:cubicBezTo>
                    <a:pt x="16345" y="496941"/>
                    <a:pt x="16345" y="503814"/>
                    <a:pt x="16993" y="510659"/>
                  </a:cubicBezTo>
                  <a:cubicBezTo>
                    <a:pt x="17999" y="513823"/>
                    <a:pt x="20444" y="517561"/>
                    <a:pt x="21737" y="522307"/>
                  </a:cubicBezTo>
                  <a:cubicBezTo>
                    <a:pt x="22744" y="526088"/>
                    <a:pt x="24441" y="529655"/>
                    <a:pt x="26771" y="532804"/>
                  </a:cubicBezTo>
                  <a:cubicBezTo>
                    <a:pt x="26771" y="535392"/>
                    <a:pt x="26771" y="537837"/>
                    <a:pt x="26771" y="540138"/>
                  </a:cubicBezTo>
                  <a:cubicBezTo>
                    <a:pt x="26771" y="548478"/>
                    <a:pt x="24901" y="599526"/>
                    <a:pt x="23320" y="601252"/>
                  </a:cubicBezTo>
                  <a:cubicBezTo>
                    <a:pt x="26771" y="616437"/>
                    <a:pt x="40546" y="627006"/>
                    <a:pt x="56103" y="626416"/>
                  </a:cubicBezTo>
                  <a:cubicBezTo>
                    <a:pt x="63580" y="626416"/>
                    <a:pt x="71345" y="626416"/>
                    <a:pt x="78966" y="626416"/>
                  </a:cubicBezTo>
                  <a:cubicBezTo>
                    <a:pt x="77570" y="636813"/>
                    <a:pt x="75457" y="647094"/>
                    <a:pt x="72639" y="657189"/>
                  </a:cubicBezTo>
                  <a:cubicBezTo>
                    <a:pt x="70410" y="680283"/>
                    <a:pt x="71029" y="703564"/>
                    <a:pt x="74508" y="726500"/>
                  </a:cubicBezTo>
                  <a:cubicBezTo>
                    <a:pt x="77959" y="740880"/>
                    <a:pt x="86730" y="780280"/>
                    <a:pt x="91187" y="790059"/>
                  </a:cubicBezTo>
                  <a:cubicBezTo>
                    <a:pt x="92769" y="802411"/>
                    <a:pt x="94595" y="814734"/>
                    <a:pt x="96651" y="827015"/>
                  </a:cubicBezTo>
                  <a:cubicBezTo>
                    <a:pt x="97097" y="837023"/>
                    <a:pt x="95875" y="847031"/>
                    <a:pt x="93057" y="856637"/>
                  </a:cubicBezTo>
                  <a:cubicBezTo>
                    <a:pt x="92194" y="858507"/>
                    <a:pt x="91331" y="860088"/>
                    <a:pt x="90469" y="861670"/>
                  </a:cubicBezTo>
                  <a:cubicBezTo>
                    <a:pt x="86442" y="867005"/>
                    <a:pt x="83250" y="872929"/>
                    <a:pt x="80978" y="879214"/>
                  </a:cubicBezTo>
                  <a:cubicBezTo>
                    <a:pt x="79541" y="886547"/>
                    <a:pt x="79972" y="890142"/>
                    <a:pt x="86011" y="890142"/>
                  </a:cubicBezTo>
                  <a:lnTo>
                    <a:pt x="135043" y="890142"/>
                  </a:lnTo>
                  <a:cubicBezTo>
                    <a:pt x="137790" y="887626"/>
                    <a:pt x="138752" y="883714"/>
                    <a:pt x="137488" y="880220"/>
                  </a:cubicBezTo>
                  <a:cubicBezTo>
                    <a:pt x="135474" y="873893"/>
                    <a:pt x="135474" y="865840"/>
                    <a:pt x="134468" y="863396"/>
                  </a:cubicBezTo>
                  <a:cubicBezTo>
                    <a:pt x="134468" y="861383"/>
                    <a:pt x="134468" y="860232"/>
                    <a:pt x="134468" y="853186"/>
                  </a:cubicBezTo>
                  <a:cubicBezTo>
                    <a:pt x="135130" y="846054"/>
                    <a:pt x="134640" y="838878"/>
                    <a:pt x="133029" y="831904"/>
                  </a:cubicBezTo>
                  <a:cubicBezTo>
                    <a:pt x="130441" y="827734"/>
                    <a:pt x="132024" y="819825"/>
                    <a:pt x="131017" y="814648"/>
                  </a:cubicBezTo>
                  <a:cubicBezTo>
                    <a:pt x="130010" y="809471"/>
                    <a:pt x="123540" y="799118"/>
                    <a:pt x="123540" y="795523"/>
                  </a:cubicBezTo>
                  <a:cubicBezTo>
                    <a:pt x="123540" y="791928"/>
                    <a:pt x="127422" y="742174"/>
                    <a:pt x="130441" y="727794"/>
                  </a:cubicBezTo>
                  <a:cubicBezTo>
                    <a:pt x="131880" y="721165"/>
                    <a:pt x="132785" y="714435"/>
                    <a:pt x="133173" y="707662"/>
                  </a:cubicBezTo>
                  <a:cubicBezTo>
                    <a:pt x="133360" y="712494"/>
                    <a:pt x="133936" y="717297"/>
                    <a:pt x="134899" y="722042"/>
                  </a:cubicBezTo>
                  <a:cubicBezTo>
                    <a:pt x="140435" y="742548"/>
                    <a:pt x="144619" y="763399"/>
                    <a:pt x="147408" y="784450"/>
                  </a:cubicBezTo>
                  <a:cubicBezTo>
                    <a:pt x="147078" y="791741"/>
                    <a:pt x="145583" y="798931"/>
                    <a:pt x="142951" y="805733"/>
                  </a:cubicBezTo>
                  <a:cubicBezTo>
                    <a:pt x="141369" y="809903"/>
                    <a:pt x="142951" y="811485"/>
                    <a:pt x="140938" y="816661"/>
                  </a:cubicBezTo>
                  <a:cubicBezTo>
                    <a:pt x="138465" y="822615"/>
                    <a:pt x="136955" y="828927"/>
                    <a:pt x="136481" y="835355"/>
                  </a:cubicBezTo>
                  <a:cubicBezTo>
                    <a:pt x="136481" y="837800"/>
                    <a:pt x="136481" y="846571"/>
                    <a:pt x="137488" y="856206"/>
                  </a:cubicBezTo>
                  <a:cubicBezTo>
                    <a:pt x="137502" y="866387"/>
                    <a:pt x="138522" y="876553"/>
                    <a:pt x="140507" y="886547"/>
                  </a:cubicBezTo>
                  <a:cubicBezTo>
                    <a:pt x="142808" y="888992"/>
                    <a:pt x="141513" y="891293"/>
                    <a:pt x="147552" y="891293"/>
                  </a:cubicBezTo>
                  <a:lnTo>
                    <a:pt x="188532" y="891293"/>
                  </a:lnTo>
                  <a:cubicBezTo>
                    <a:pt x="188532" y="891293"/>
                    <a:pt x="201042" y="888704"/>
                    <a:pt x="193996" y="878782"/>
                  </a:cubicBezTo>
                  <a:cubicBezTo>
                    <a:pt x="186950" y="868860"/>
                    <a:pt x="186950" y="864402"/>
                    <a:pt x="179618" y="861958"/>
                  </a:cubicBezTo>
                  <a:cubicBezTo>
                    <a:pt x="179258" y="861684"/>
                    <a:pt x="178970" y="861339"/>
                    <a:pt x="178755" y="860951"/>
                  </a:cubicBezTo>
                  <a:cubicBezTo>
                    <a:pt x="176540" y="856968"/>
                    <a:pt x="175778" y="852352"/>
                    <a:pt x="176598" y="847865"/>
                  </a:cubicBezTo>
                  <a:cubicBezTo>
                    <a:pt x="177604" y="836937"/>
                    <a:pt x="178611" y="838519"/>
                    <a:pt x="176598" y="834348"/>
                  </a:cubicBezTo>
                  <a:cubicBezTo>
                    <a:pt x="174584" y="830178"/>
                    <a:pt x="174584" y="830753"/>
                    <a:pt x="174584" y="823420"/>
                  </a:cubicBezTo>
                  <a:cubicBezTo>
                    <a:pt x="174886" y="818056"/>
                    <a:pt x="174886" y="812678"/>
                    <a:pt x="174584" y="807315"/>
                  </a:cubicBezTo>
                  <a:cubicBezTo>
                    <a:pt x="177316" y="787024"/>
                    <a:pt x="181458" y="766936"/>
                    <a:pt x="186950" y="747207"/>
                  </a:cubicBezTo>
                  <a:cubicBezTo>
                    <a:pt x="193364" y="723796"/>
                    <a:pt x="196268" y="699566"/>
                    <a:pt x="195578" y="675308"/>
                  </a:cubicBezTo>
                  <a:cubicBezTo>
                    <a:pt x="193996" y="659921"/>
                    <a:pt x="189107" y="646548"/>
                    <a:pt x="188532" y="639502"/>
                  </a:cubicBezTo>
                  <a:cubicBezTo>
                    <a:pt x="187957" y="632456"/>
                    <a:pt x="188532" y="627279"/>
                    <a:pt x="188532" y="624259"/>
                  </a:cubicBezTo>
                  <a:cubicBezTo>
                    <a:pt x="204924" y="623397"/>
                    <a:pt x="233969" y="614913"/>
                    <a:pt x="236126" y="607435"/>
                  </a:cubicBezTo>
                  <a:cubicBezTo>
                    <a:pt x="236442" y="583435"/>
                    <a:pt x="235378" y="559421"/>
                    <a:pt x="232962" y="535536"/>
                  </a:cubicBezTo>
                  <a:lnTo>
                    <a:pt x="236845" y="531510"/>
                  </a:lnTo>
                  <a:cubicBezTo>
                    <a:pt x="239534" y="528389"/>
                    <a:pt x="241849" y="524967"/>
                    <a:pt x="243747" y="521300"/>
                  </a:cubicBezTo>
                  <a:cubicBezTo>
                    <a:pt x="245170" y="518525"/>
                    <a:pt x="246752" y="515836"/>
                    <a:pt x="248492" y="513247"/>
                  </a:cubicBezTo>
                  <a:cubicBezTo>
                    <a:pt x="250361" y="509480"/>
                    <a:pt x="251799" y="505525"/>
                    <a:pt x="252805" y="501456"/>
                  </a:cubicBezTo>
                  <a:cubicBezTo>
                    <a:pt x="253309" y="497789"/>
                    <a:pt x="253309" y="494050"/>
                    <a:pt x="252805" y="490383"/>
                  </a:cubicBezTo>
                  <a:cubicBezTo>
                    <a:pt x="252805" y="485494"/>
                    <a:pt x="252805" y="471546"/>
                    <a:pt x="252805" y="466657"/>
                  </a:cubicBezTo>
                  <a:cubicBezTo>
                    <a:pt x="252805" y="461767"/>
                    <a:pt x="253956" y="454002"/>
                    <a:pt x="254387" y="448682"/>
                  </a:cubicBezTo>
                  <a:cubicBezTo>
                    <a:pt x="254818" y="443361"/>
                    <a:pt x="250073" y="437322"/>
                    <a:pt x="250361" y="428263"/>
                  </a:cubicBezTo>
                  <a:close/>
                  <a:moveTo>
                    <a:pt x="44744" y="345866"/>
                  </a:moveTo>
                  <a:cubicBezTo>
                    <a:pt x="46038" y="341696"/>
                    <a:pt x="47620" y="312218"/>
                    <a:pt x="47907" y="304596"/>
                  </a:cubicBezTo>
                  <a:cubicBezTo>
                    <a:pt x="48195" y="296975"/>
                    <a:pt x="47907" y="294386"/>
                    <a:pt x="48626" y="291511"/>
                  </a:cubicBezTo>
                  <a:cubicBezTo>
                    <a:pt x="49733" y="293739"/>
                    <a:pt x="50035" y="296270"/>
                    <a:pt x="49488" y="298700"/>
                  </a:cubicBezTo>
                  <a:cubicBezTo>
                    <a:pt x="49488" y="303158"/>
                    <a:pt x="50351" y="301576"/>
                    <a:pt x="52364" y="305603"/>
                  </a:cubicBezTo>
                  <a:cubicBezTo>
                    <a:pt x="54378" y="309629"/>
                    <a:pt x="57541" y="308479"/>
                    <a:pt x="55528" y="315381"/>
                  </a:cubicBezTo>
                  <a:cubicBezTo>
                    <a:pt x="53515" y="322283"/>
                    <a:pt x="52220" y="319120"/>
                    <a:pt x="54665" y="324009"/>
                  </a:cubicBezTo>
                  <a:cubicBezTo>
                    <a:pt x="55945" y="326655"/>
                    <a:pt x="57009" y="329387"/>
                    <a:pt x="57828" y="332205"/>
                  </a:cubicBezTo>
                  <a:lnTo>
                    <a:pt x="57828" y="335800"/>
                  </a:lnTo>
                  <a:cubicBezTo>
                    <a:pt x="55067" y="338418"/>
                    <a:pt x="53817" y="342271"/>
                    <a:pt x="54522" y="346010"/>
                  </a:cubicBezTo>
                  <a:cubicBezTo>
                    <a:pt x="50553" y="351719"/>
                    <a:pt x="47231" y="357845"/>
                    <a:pt x="44600" y="364272"/>
                  </a:cubicBezTo>
                  <a:cubicBezTo>
                    <a:pt x="44053" y="358147"/>
                    <a:pt x="44096" y="351978"/>
                    <a:pt x="44744" y="345866"/>
                  </a:cubicBezTo>
                  <a:close/>
                  <a:moveTo>
                    <a:pt x="211394" y="356220"/>
                  </a:moveTo>
                  <a:cubicBezTo>
                    <a:pt x="207369" y="351331"/>
                    <a:pt x="204205" y="343566"/>
                    <a:pt x="201329" y="340690"/>
                  </a:cubicBezTo>
                  <a:cubicBezTo>
                    <a:pt x="198454" y="337814"/>
                    <a:pt x="201329" y="335369"/>
                    <a:pt x="198454" y="330911"/>
                  </a:cubicBezTo>
                  <a:cubicBezTo>
                    <a:pt x="195578" y="326454"/>
                    <a:pt x="194427" y="324872"/>
                    <a:pt x="194859" y="321996"/>
                  </a:cubicBezTo>
                  <a:cubicBezTo>
                    <a:pt x="195118" y="316474"/>
                    <a:pt x="195894" y="310981"/>
                    <a:pt x="197159" y="305603"/>
                  </a:cubicBezTo>
                  <a:cubicBezTo>
                    <a:pt x="198209" y="302899"/>
                    <a:pt x="198756" y="300024"/>
                    <a:pt x="198741" y="297119"/>
                  </a:cubicBezTo>
                  <a:cubicBezTo>
                    <a:pt x="199287" y="295249"/>
                    <a:pt x="200452" y="293639"/>
                    <a:pt x="202048" y="292517"/>
                  </a:cubicBezTo>
                  <a:cubicBezTo>
                    <a:pt x="201516" y="299118"/>
                    <a:pt x="201516" y="305761"/>
                    <a:pt x="202048" y="312361"/>
                  </a:cubicBezTo>
                  <a:cubicBezTo>
                    <a:pt x="202192" y="319594"/>
                    <a:pt x="203155" y="326770"/>
                    <a:pt x="204924" y="333787"/>
                  </a:cubicBezTo>
                  <a:cubicBezTo>
                    <a:pt x="207958" y="341294"/>
                    <a:pt x="210373" y="349030"/>
                    <a:pt x="212113" y="356939"/>
                  </a:cubicBezTo>
                  <a:close/>
                  <a:moveTo>
                    <a:pt x="133173" y="660640"/>
                  </a:moveTo>
                  <a:cubicBezTo>
                    <a:pt x="133173" y="669700"/>
                    <a:pt x="131017" y="682354"/>
                    <a:pt x="130729" y="695439"/>
                  </a:cubicBezTo>
                  <a:cubicBezTo>
                    <a:pt x="130456" y="692204"/>
                    <a:pt x="129967" y="688983"/>
                    <a:pt x="129292" y="685805"/>
                  </a:cubicBezTo>
                  <a:cubicBezTo>
                    <a:pt x="127120" y="676041"/>
                    <a:pt x="126430" y="666004"/>
                    <a:pt x="127278" y="656039"/>
                  </a:cubicBezTo>
                  <a:cubicBezTo>
                    <a:pt x="127278" y="649855"/>
                    <a:pt x="129723" y="641659"/>
                    <a:pt x="129723" y="641659"/>
                  </a:cubicBezTo>
                  <a:cubicBezTo>
                    <a:pt x="129723" y="641659"/>
                    <a:pt x="134180" y="645829"/>
                    <a:pt x="133173" y="660640"/>
                  </a:cubicBezTo>
                  <a:close/>
                </a:path>
              </a:pathLst>
            </a:custGeom>
            <a:solidFill>
              <a:srgbClr val="269DE3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E5D51281-A4B9-F646-9160-3B9A067AC711}"/>
                </a:ext>
              </a:extLst>
            </p:cNvPr>
            <p:cNvSpPr/>
            <p:nvPr/>
          </p:nvSpPr>
          <p:spPr>
            <a:xfrm>
              <a:off x="12033191" y="1045720"/>
              <a:ext cx="308699" cy="966455"/>
            </a:xfrm>
            <a:custGeom>
              <a:avLst/>
              <a:gdLst>
                <a:gd name="connsiteX0" fmla="*/ 302265 w 308699"/>
                <a:gd name="connsiteY0" fmla="*/ 962166 h 966455"/>
                <a:gd name="connsiteX1" fmla="*/ 291481 w 308699"/>
                <a:gd name="connsiteY1" fmla="*/ 943903 h 966455"/>
                <a:gd name="connsiteX2" fmla="*/ 266462 w 308699"/>
                <a:gd name="connsiteY2" fmla="*/ 919601 h 966455"/>
                <a:gd name="connsiteX3" fmla="*/ 266462 w 308699"/>
                <a:gd name="connsiteY3" fmla="*/ 919601 h 966455"/>
                <a:gd name="connsiteX4" fmla="*/ 264880 w 308699"/>
                <a:gd name="connsiteY4" fmla="*/ 892999 h 966455"/>
                <a:gd name="connsiteX5" fmla="*/ 273363 w 308699"/>
                <a:gd name="connsiteY5" fmla="*/ 883939 h 966455"/>
                <a:gd name="connsiteX6" fmla="*/ 272213 w 308699"/>
                <a:gd name="connsiteY6" fmla="*/ 857049 h 966455"/>
                <a:gd name="connsiteX7" fmla="*/ 268331 w 308699"/>
                <a:gd name="connsiteY7" fmla="*/ 801975 h 966455"/>
                <a:gd name="connsiteX8" fmla="*/ 262148 w 308699"/>
                <a:gd name="connsiteY8" fmla="*/ 741867 h 966455"/>
                <a:gd name="connsiteX9" fmla="*/ 260423 w 308699"/>
                <a:gd name="connsiteY9" fmla="*/ 714977 h 966455"/>
                <a:gd name="connsiteX10" fmla="*/ 248057 w 308699"/>
                <a:gd name="connsiteY10" fmla="*/ 704911 h 966455"/>
                <a:gd name="connsiteX11" fmla="*/ 250357 w 308699"/>
                <a:gd name="connsiteY11" fmla="*/ 657170 h 966455"/>
                <a:gd name="connsiteX12" fmla="*/ 255965 w 308699"/>
                <a:gd name="connsiteY12" fmla="*/ 633012 h 966455"/>
                <a:gd name="connsiteX13" fmla="*/ 255965 w 308699"/>
                <a:gd name="connsiteY13" fmla="*/ 589872 h 966455"/>
                <a:gd name="connsiteX14" fmla="*/ 255965 w 308699"/>
                <a:gd name="connsiteY14" fmla="*/ 524156 h 966455"/>
                <a:gd name="connsiteX15" fmla="*/ 258841 w 308699"/>
                <a:gd name="connsiteY15" fmla="*/ 502443 h 966455"/>
                <a:gd name="connsiteX16" fmla="*/ 261142 w 308699"/>
                <a:gd name="connsiteY16" fmla="*/ 497698 h 966455"/>
                <a:gd name="connsiteX17" fmla="*/ 253664 w 308699"/>
                <a:gd name="connsiteY17" fmla="*/ 375901 h 966455"/>
                <a:gd name="connsiteX18" fmla="*/ 279259 w 308699"/>
                <a:gd name="connsiteY18" fmla="*/ 352749 h 966455"/>
                <a:gd name="connsiteX19" fmla="*/ 280410 w 308699"/>
                <a:gd name="connsiteY19" fmla="*/ 326578 h 966455"/>
                <a:gd name="connsiteX20" fmla="*/ 279259 w 308699"/>
                <a:gd name="connsiteY20" fmla="*/ 301988 h 966455"/>
                <a:gd name="connsiteX21" fmla="*/ 273363 w 308699"/>
                <a:gd name="connsiteY21" fmla="*/ 247345 h 966455"/>
                <a:gd name="connsiteX22" fmla="*/ 267612 w 308699"/>
                <a:gd name="connsiteY22" fmla="*/ 224625 h 966455"/>
                <a:gd name="connsiteX23" fmla="*/ 262436 w 308699"/>
                <a:gd name="connsiteY23" fmla="*/ 185081 h 966455"/>
                <a:gd name="connsiteX24" fmla="*/ 257116 w 308699"/>
                <a:gd name="connsiteY24" fmla="*/ 163080 h 966455"/>
                <a:gd name="connsiteX25" fmla="*/ 205496 w 308699"/>
                <a:gd name="connsiteY25" fmla="*/ 148700 h 966455"/>
                <a:gd name="connsiteX26" fmla="*/ 188529 w 308699"/>
                <a:gd name="connsiteY26" fmla="*/ 137771 h 966455"/>
                <a:gd name="connsiteX27" fmla="*/ 172855 w 308699"/>
                <a:gd name="connsiteY27" fmla="*/ 132163 h 966455"/>
                <a:gd name="connsiteX28" fmla="*/ 170411 w 308699"/>
                <a:gd name="connsiteY28" fmla="*/ 129718 h 966455"/>
                <a:gd name="connsiteX29" fmla="*/ 176163 w 308699"/>
                <a:gd name="connsiteY29" fmla="*/ 121090 h 966455"/>
                <a:gd name="connsiteX30" fmla="*/ 183209 w 308699"/>
                <a:gd name="connsiteY30" fmla="*/ 108436 h 966455"/>
                <a:gd name="connsiteX31" fmla="*/ 187666 w 308699"/>
                <a:gd name="connsiteY31" fmla="*/ 93194 h 966455"/>
                <a:gd name="connsiteX32" fmla="*/ 190973 w 308699"/>
                <a:gd name="connsiteY32" fmla="*/ 76657 h 966455"/>
                <a:gd name="connsiteX33" fmla="*/ 189966 w 308699"/>
                <a:gd name="connsiteY33" fmla="*/ 63140 h 966455"/>
                <a:gd name="connsiteX34" fmla="*/ 189966 w 308699"/>
                <a:gd name="connsiteY34" fmla="*/ 58682 h 966455"/>
                <a:gd name="connsiteX35" fmla="*/ 185941 w 308699"/>
                <a:gd name="connsiteY35" fmla="*/ 56957 h 966455"/>
                <a:gd name="connsiteX36" fmla="*/ 185078 w 308699"/>
                <a:gd name="connsiteY36" fmla="*/ 36393 h 966455"/>
                <a:gd name="connsiteX37" fmla="*/ 145104 w 308699"/>
                <a:gd name="connsiteY37" fmla="*/ 444 h 966455"/>
                <a:gd name="connsiteX38" fmla="*/ 99236 w 308699"/>
                <a:gd name="connsiteY38" fmla="*/ 19857 h 966455"/>
                <a:gd name="connsiteX39" fmla="*/ 92478 w 308699"/>
                <a:gd name="connsiteY39" fmla="*/ 46172 h 966455"/>
                <a:gd name="connsiteX40" fmla="*/ 86295 w 308699"/>
                <a:gd name="connsiteY40" fmla="*/ 47897 h 966455"/>
                <a:gd name="connsiteX41" fmla="*/ 79106 w 308699"/>
                <a:gd name="connsiteY41" fmla="*/ 52355 h 966455"/>
                <a:gd name="connsiteX42" fmla="*/ 80112 w 308699"/>
                <a:gd name="connsiteY42" fmla="*/ 66735 h 966455"/>
                <a:gd name="connsiteX43" fmla="*/ 81262 w 308699"/>
                <a:gd name="connsiteY43" fmla="*/ 81115 h 966455"/>
                <a:gd name="connsiteX44" fmla="*/ 92478 w 308699"/>
                <a:gd name="connsiteY44" fmla="*/ 94344 h 966455"/>
                <a:gd name="connsiteX45" fmla="*/ 96217 w 308699"/>
                <a:gd name="connsiteY45" fmla="*/ 116345 h 966455"/>
                <a:gd name="connsiteX46" fmla="*/ 96217 w 308699"/>
                <a:gd name="connsiteY46" fmla="*/ 118646 h 966455"/>
                <a:gd name="connsiteX47" fmla="*/ 87589 w 308699"/>
                <a:gd name="connsiteY47" fmla="*/ 127993 h 966455"/>
                <a:gd name="connsiteX48" fmla="*/ 82701 w 308699"/>
                <a:gd name="connsiteY48" fmla="*/ 134895 h 966455"/>
                <a:gd name="connsiteX49" fmla="*/ 69185 w 308699"/>
                <a:gd name="connsiteY49" fmla="*/ 145105 h 966455"/>
                <a:gd name="connsiteX50" fmla="*/ 40427 w 308699"/>
                <a:gd name="connsiteY50" fmla="*/ 163511 h 966455"/>
                <a:gd name="connsiteX51" fmla="*/ 5199 w 308699"/>
                <a:gd name="connsiteY51" fmla="*/ 185224 h 966455"/>
                <a:gd name="connsiteX52" fmla="*/ -121 w 308699"/>
                <a:gd name="connsiteY52" fmla="*/ 198454 h 966455"/>
                <a:gd name="connsiteX53" fmla="*/ 1892 w 308699"/>
                <a:gd name="connsiteY53" fmla="*/ 233253 h 966455"/>
                <a:gd name="connsiteX54" fmla="*/ 4911 w 308699"/>
                <a:gd name="connsiteY54" fmla="*/ 292354 h 966455"/>
                <a:gd name="connsiteX55" fmla="*/ 7212 w 308699"/>
                <a:gd name="connsiteY55" fmla="*/ 318094 h 966455"/>
                <a:gd name="connsiteX56" fmla="*/ 15839 w 308699"/>
                <a:gd name="connsiteY56" fmla="*/ 339376 h 966455"/>
                <a:gd name="connsiteX57" fmla="*/ 27917 w 308699"/>
                <a:gd name="connsiteY57" fmla="*/ 370436 h 966455"/>
                <a:gd name="connsiteX58" fmla="*/ 35107 w 308699"/>
                <a:gd name="connsiteY58" fmla="*/ 385967 h 966455"/>
                <a:gd name="connsiteX59" fmla="*/ 26767 w 308699"/>
                <a:gd name="connsiteY59" fmla="*/ 412713 h 966455"/>
                <a:gd name="connsiteX60" fmla="*/ 32087 w 308699"/>
                <a:gd name="connsiteY60" fmla="*/ 418321 h 966455"/>
                <a:gd name="connsiteX61" fmla="*/ 17708 w 308699"/>
                <a:gd name="connsiteY61" fmla="*/ 493815 h 966455"/>
                <a:gd name="connsiteX62" fmla="*/ 47903 w 308699"/>
                <a:gd name="connsiteY62" fmla="*/ 544432 h 966455"/>
                <a:gd name="connsiteX63" fmla="*/ 49486 w 308699"/>
                <a:gd name="connsiteY63" fmla="*/ 545582 h 966455"/>
                <a:gd name="connsiteX64" fmla="*/ 49486 w 308699"/>
                <a:gd name="connsiteY64" fmla="*/ 545582 h 966455"/>
                <a:gd name="connsiteX65" fmla="*/ 49486 w 308699"/>
                <a:gd name="connsiteY65" fmla="*/ 554786 h 966455"/>
                <a:gd name="connsiteX66" fmla="*/ 47472 w 308699"/>
                <a:gd name="connsiteY66" fmla="*/ 580526 h 966455"/>
                <a:gd name="connsiteX67" fmla="*/ 48623 w 308699"/>
                <a:gd name="connsiteY67" fmla="*/ 603533 h 966455"/>
                <a:gd name="connsiteX68" fmla="*/ 50779 w 308699"/>
                <a:gd name="connsiteY68" fmla="*/ 626541 h 966455"/>
                <a:gd name="connsiteX69" fmla="*/ 50779 w 308699"/>
                <a:gd name="connsiteY69" fmla="*/ 645091 h 966455"/>
                <a:gd name="connsiteX70" fmla="*/ 55812 w 308699"/>
                <a:gd name="connsiteY70" fmla="*/ 663066 h 966455"/>
                <a:gd name="connsiteX71" fmla="*/ 55812 w 308699"/>
                <a:gd name="connsiteY71" fmla="*/ 681040 h 966455"/>
                <a:gd name="connsiteX72" fmla="*/ 52505 w 308699"/>
                <a:gd name="connsiteY72" fmla="*/ 697290 h 966455"/>
                <a:gd name="connsiteX73" fmla="*/ 48047 w 308699"/>
                <a:gd name="connsiteY73" fmla="*/ 716415 h 966455"/>
                <a:gd name="connsiteX74" fmla="*/ 45747 w 308699"/>
                <a:gd name="connsiteY74" fmla="*/ 743880 h 966455"/>
                <a:gd name="connsiteX75" fmla="*/ 46897 w 308699"/>
                <a:gd name="connsiteY75" fmla="*/ 775372 h 966455"/>
                <a:gd name="connsiteX76" fmla="*/ 46897 w 308699"/>
                <a:gd name="connsiteY76" fmla="*/ 805569 h 966455"/>
                <a:gd name="connsiteX77" fmla="*/ 44596 w 308699"/>
                <a:gd name="connsiteY77" fmla="*/ 847127 h 966455"/>
                <a:gd name="connsiteX78" fmla="*/ 49773 w 308699"/>
                <a:gd name="connsiteY78" fmla="*/ 873586 h 966455"/>
                <a:gd name="connsiteX79" fmla="*/ 44596 w 308699"/>
                <a:gd name="connsiteY79" fmla="*/ 884227 h 966455"/>
                <a:gd name="connsiteX80" fmla="*/ 49773 w 308699"/>
                <a:gd name="connsiteY80" fmla="*/ 902202 h 966455"/>
                <a:gd name="connsiteX81" fmla="*/ 50779 w 308699"/>
                <a:gd name="connsiteY81" fmla="*/ 929955 h 966455"/>
                <a:gd name="connsiteX82" fmla="*/ 50779 w 308699"/>
                <a:gd name="connsiteY82" fmla="*/ 930674 h 966455"/>
                <a:gd name="connsiteX83" fmla="*/ 51786 w 308699"/>
                <a:gd name="connsiteY83" fmla="*/ 930674 h 966455"/>
                <a:gd name="connsiteX84" fmla="*/ 45315 w 308699"/>
                <a:gd name="connsiteY84" fmla="*/ 941027 h 966455"/>
                <a:gd name="connsiteX85" fmla="*/ 13107 w 308699"/>
                <a:gd name="connsiteY85" fmla="*/ 954544 h 966455"/>
                <a:gd name="connsiteX86" fmla="*/ 16271 w 308699"/>
                <a:gd name="connsiteY86" fmla="*/ 963172 h 966455"/>
                <a:gd name="connsiteX87" fmla="*/ 13107 w 308699"/>
                <a:gd name="connsiteY87" fmla="*/ 966336 h 966455"/>
                <a:gd name="connsiteX88" fmla="*/ 103549 w 308699"/>
                <a:gd name="connsiteY88" fmla="*/ 966336 h 966455"/>
                <a:gd name="connsiteX89" fmla="*/ 104700 w 308699"/>
                <a:gd name="connsiteY89" fmla="*/ 953538 h 966455"/>
                <a:gd name="connsiteX90" fmla="*/ 100961 w 308699"/>
                <a:gd name="connsiteY90" fmla="*/ 935707 h 966455"/>
                <a:gd name="connsiteX91" fmla="*/ 113184 w 308699"/>
                <a:gd name="connsiteY91" fmla="*/ 890554 h 966455"/>
                <a:gd name="connsiteX92" fmla="*/ 114765 w 308699"/>
                <a:gd name="connsiteY92" fmla="*/ 836055 h 966455"/>
                <a:gd name="connsiteX93" fmla="*/ 112033 w 308699"/>
                <a:gd name="connsiteY93" fmla="*/ 816929 h 966455"/>
                <a:gd name="connsiteX94" fmla="*/ 123248 w 308699"/>
                <a:gd name="connsiteY94" fmla="*/ 741148 h 966455"/>
                <a:gd name="connsiteX95" fmla="*/ 124399 w 308699"/>
                <a:gd name="connsiteY95" fmla="*/ 723173 h 966455"/>
                <a:gd name="connsiteX96" fmla="*/ 126556 w 308699"/>
                <a:gd name="connsiteY96" fmla="*/ 710375 h 966455"/>
                <a:gd name="connsiteX97" fmla="*/ 131157 w 308699"/>
                <a:gd name="connsiteY97" fmla="*/ 696858 h 966455"/>
                <a:gd name="connsiteX98" fmla="*/ 132164 w 308699"/>
                <a:gd name="connsiteY98" fmla="*/ 685642 h 966455"/>
                <a:gd name="connsiteX99" fmla="*/ 132164 w 308699"/>
                <a:gd name="connsiteY99" fmla="*/ 674426 h 966455"/>
                <a:gd name="connsiteX100" fmla="*/ 135615 w 308699"/>
                <a:gd name="connsiteY100" fmla="*/ 663209 h 966455"/>
                <a:gd name="connsiteX101" fmla="*/ 136764 w 308699"/>
                <a:gd name="connsiteY101" fmla="*/ 647392 h 966455"/>
                <a:gd name="connsiteX102" fmla="*/ 143379 w 308699"/>
                <a:gd name="connsiteY102" fmla="*/ 593611 h 966455"/>
                <a:gd name="connsiteX103" fmla="*/ 146830 w 308699"/>
                <a:gd name="connsiteY103" fmla="*/ 571179 h 966455"/>
                <a:gd name="connsiteX104" fmla="*/ 153588 w 308699"/>
                <a:gd name="connsiteY104" fmla="*/ 544432 h 966455"/>
                <a:gd name="connsiteX105" fmla="*/ 155458 w 308699"/>
                <a:gd name="connsiteY105" fmla="*/ 543138 h 966455"/>
                <a:gd name="connsiteX106" fmla="*/ 158046 w 308699"/>
                <a:gd name="connsiteY106" fmla="*/ 552053 h 966455"/>
                <a:gd name="connsiteX107" fmla="*/ 170411 w 308699"/>
                <a:gd name="connsiteY107" fmla="*/ 587428 h 966455"/>
                <a:gd name="connsiteX108" fmla="*/ 176019 w 308699"/>
                <a:gd name="connsiteY108" fmla="*/ 601808 h 966455"/>
                <a:gd name="connsiteX109" fmla="*/ 176019 w 308699"/>
                <a:gd name="connsiteY109" fmla="*/ 622083 h 966455"/>
                <a:gd name="connsiteX110" fmla="*/ 176019 w 308699"/>
                <a:gd name="connsiteY110" fmla="*/ 623234 h 966455"/>
                <a:gd name="connsiteX111" fmla="*/ 176019 w 308699"/>
                <a:gd name="connsiteY111" fmla="*/ 623234 h 966455"/>
                <a:gd name="connsiteX112" fmla="*/ 176019 w 308699"/>
                <a:gd name="connsiteY112" fmla="*/ 624959 h 966455"/>
                <a:gd name="connsiteX113" fmla="*/ 180045 w 308699"/>
                <a:gd name="connsiteY113" fmla="*/ 634450 h 966455"/>
                <a:gd name="connsiteX114" fmla="*/ 181770 w 308699"/>
                <a:gd name="connsiteY114" fmla="*/ 671406 h 966455"/>
                <a:gd name="connsiteX115" fmla="*/ 186803 w 308699"/>
                <a:gd name="connsiteY115" fmla="*/ 696714 h 966455"/>
                <a:gd name="connsiteX116" fmla="*/ 186803 w 308699"/>
                <a:gd name="connsiteY116" fmla="*/ 709081 h 966455"/>
                <a:gd name="connsiteX117" fmla="*/ 186803 w 308699"/>
                <a:gd name="connsiteY117" fmla="*/ 723461 h 966455"/>
                <a:gd name="connsiteX118" fmla="*/ 190685 w 308699"/>
                <a:gd name="connsiteY118" fmla="*/ 762718 h 966455"/>
                <a:gd name="connsiteX119" fmla="*/ 198594 w 308699"/>
                <a:gd name="connsiteY119" fmla="*/ 800968 h 966455"/>
                <a:gd name="connsiteX120" fmla="*/ 197443 w 308699"/>
                <a:gd name="connsiteY120" fmla="*/ 855467 h 966455"/>
                <a:gd name="connsiteX121" fmla="*/ 199025 w 308699"/>
                <a:gd name="connsiteY121" fmla="*/ 868984 h 966455"/>
                <a:gd name="connsiteX122" fmla="*/ 199025 w 308699"/>
                <a:gd name="connsiteY122" fmla="*/ 881926 h 966455"/>
                <a:gd name="connsiteX123" fmla="*/ 199025 w 308699"/>
                <a:gd name="connsiteY123" fmla="*/ 881926 h 966455"/>
                <a:gd name="connsiteX124" fmla="*/ 192267 w 308699"/>
                <a:gd name="connsiteY124" fmla="*/ 892567 h 966455"/>
                <a:gd name="connsiteX125" fmla="*/ 194711 w 308699"/>
                <a:gd name="connsiteY125" fmla="*/ 914712 h 966455"/>
                <a:gd name="connsiteX126" fmla="*/ 192842 w 308699"/>
                <a:gd name="connsiteY126" fmla="*/ 947067 h 966455"/>
                <a:gd name="connsiteX127" fmla="*/ 192842 w 308699"/>
                <a:gd name="connsiteY127" fmla="*/ 947786 h 966455"/>
                <a:gd name="connsiteX128" fmla="*/ 194137 w 308699"/>
                <a:gd name="connsiteY128" fmla="*/ 947786 h 966455"/>
                <a:gd name="connsiteX129" fmla="*/ 196293 w 308699"/>
                <a:gd name="connsiteY129" fmla="*/ 965329 h 966455"/>
                <a:gd name="connsiteX130" fmla="*/ 308161 w 308699"/>
                <a:gd name="connsiteY130" fmla="*/ 965329 h 966455"/>
                <a:gd name="connsiteX131" fmla="*/ 302265 w 308699"/>
                <a:gd name="connsiteY131" fmla="*/ 962166 h 966455"/>
                <a:gd name="connsiteX132" fmla="*/ 158476 w 308699"/>
                <a:gd name="connsiteY132" fmla="*/ 280419 h 966455"/>
                <a:gd name="connsiteX133" fmla="*/ 159627 w 308699"/>
                <a:gd name="connsiteY133" fmla="*/ 286171 h 966455"/>
                <a:gd name="connsiteX134" fmla="*/ 159052 w 308699"/>
                <a:gd name="connsiteY134" fmla="*/ 280419 h 966455"/>
                <a:gd name="connsiteX135" fmla="*/ 168398 w 308699"/>
                <a:gd name="connsiteY135" fmla="*/ 136621 h 966455"/>
                <a:gd name="connsiteX136" fmla="*/ 168398 w 308699"/>
                <a:gd name="connsiteY136" fmla="*/ 131588 h 966455"/>
                <a:gd name="connsiteX137" fmla="*/ 170411 w 308699"/>
                <a:gd name="connsiteY137" fmla="*/ 129718 h 966455"/>
                <a:gd name="connsiteX138" fmla="*/ 168974 w 308699"/>
                <a:gd name="connsiteY138" fmla="*/ 137196 h 96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08699" h="966455">
                  <a:moveTo>
                    <a:pt x="302265" y="962166"/>
                  </a:moveTo>
                  <a:cubicBezTo>
                    <a:pt x="302265" y="962166"/>
                    <a:pt x="311899" y="946635"/>
                    <a:pt x="291481" y="943903"/>
                  </a:cubicBezTo>
                  <a:cubicBezTo>
                    <a:pt x="271063" y="941171"/>
                    <a:pt x="270631" y="942321"/>
                    <a:pt x="266462" y="919601"/>
                  </a:cubicBezTo>
                  <a:cubicBezTo>
                    <a:pt x="266462" y="919601"/>
                    <a:pt x="266462" y="919601"/>
                    <a:pt x="266462" y="919601"/>
                  </a:cubicBezTo>
                  <a:cubicBezTo>
                    <a:pt x="265484" y="910772"/>
                    <a:pt x="264952" y="901885"/>
                    <a:pt x="264880" y="892999"/>
                  </a:cubicBezTo>
                  <a:cubicBezTo>
                    <a:pt x="264880" y="888397"/>
                    <a:pt x="273363" y="886815"/>
                    <a:pt x="273363" y="883939"/>
                  </a:cubicBezTo>
                  <a:cubicBezTo>
                    <a:pt x="273363" y="881063"/>
                    <a:pt x="272213" y="870998"/>
                    <a:pt x="272213" y="857049"/>
                  </a:cubicBezTo>
                  <a:cubicBezTo>
                    <a:pt x="273033" y="838600"/>
                    <a:pt x="271725" y="820122"/>
                    <a:pt x="268331" y="801975"/>
                  </a:cubicBezTo>
                  <a:cubicBezTo>
                    <a:pt x="264837" y="782116"/>
                    <a:pt x="262781" y="762027"/>
                    <a:pt x="262148" y="741867"/>
                  </a:cubicBezTo>
                  <a:cubicBezTo>
                    <a:pt x="262148" y="734677"/>
                    <a:pt x="262148" y="718859"/>
                    <a:pt x="260423" y="714977"/>
                  </a:cubicBezTo>
                  <a:cubicBezTo>
                    <a:pt x="258697" y="711094"/>
                    <a:pt x="248057" y="707068"/>
                    <a:pt x="248057" y="704911"/>
                  </a:cubicBezTo>
                  <a:cubicBezTo>
                    <a:pt x="248057" y="702754"/>
                    <a:pt x="248057" y="673994"/>
                    <a:pt x="250357" y="657170"/>
                  </a:cubicBezTo>
                  <a:cubicBezTo>
                    <a:pt x="250961" y="648873"/>
                    <a:pt x="252845" y="640719"/>
                    <a:pt x="255965" y="633012"/>
                  </a:cubicBezTo>
                  <a:cubicBezTo>
                    <a:pt x="257116" y="628554"/>
                    <a:pt x="255965" y="599938"/>
                    <a:pt x="255965" y="589872"/>
                  </a:cubicBezTo>
                  <a:cubicBezTo>
                    <a:pt x="255965" y="579807"/>
                    <a:pt x="254815" y="537098"/>
                    <a:pt x="255965" y="524156"/>
                  </a:cubicBezTo>
                  <a:cubicBezTo>
                    <a:pt x="257116" y="511215"/>
                    <a:pt x="260998" y="514522"/>
                    <a:pt x="258841" y="502443"/>
                  </a:cubicBezTo>
                  <a:lnTo>
                    <a:pt x="261142" y="497698"/>
                  </a:lnTo>
                  <a:cubicBezTo>
                    <a:pt x="260739" y="457003"/>
                    <a:pt x="258252" y="416351"/>
                    <a:pt x="253664" y="375901"/>
                  </a:cubicBezTo>
                  <a:cubicBezTo>
                    <a:pt x="274802" y="370005"/>
                    <a:pt x="279403" y="366698"/>
                    <a:pt x="279259" y="352749"/>
                  </a:cubicBezTo>
                  <a:cubicBezTo>
                    <a:pt x="278655" y="344006"/>
                    <a:pt x="279043" y="335235"/>
                    <a:pt x="280410" y="326578"/>
                  </a:cubicBezTo>
                  <a:cubicBezTo>
                    <a:pt x="281272" y="323558"/>
                    <a:pt x="278684" y="308459"/>
                    <a:pt x="279259" y="301988"/>
                  </a:cubicBezTo>
                  <a:cubicBezTo>
                    <a:pt x="279834" y="295518"/>
                    <a:pt x="274802" y="257986"/>
                    <a:pt x="273363" y="247345"/>
                  </a:cubicBezTo>
                  <a:cubicBezTo>
                    <a:pt x="271926" y="236704"/>
                    <a:pt x="267612" y="230521"/>
                    <a:pt x="267612" y="224625"/>
                  </a:cubicBezTo>
                  <a:cubicBezTo>
                    <a:pt x="267597" y="211281"/>
                    <a:pt x="265858" y="197979"/>
                    <a:pt x="262436" y="185081"/>
                  </a:cubicBezTo>
                  <a:cubicBezTo>
                    <a:pt x="259272" y="180335"/>
                    <a:pt x="260423" y="167106"/>
                    <a:pt x="257116" y="163080"/>
                  </a:cubicBezTo>
                  <a:cubicBezTo>
                    <a:pt x="240580" y="156163"/>
                    <a:pt x="223239" y="151331"/>
                    <a:pt x="205496" y="148700"/>
                  </a:cubicBezTo>
                  <a:cubicBezTo>
                    <a:pt x="198018" y="148700"/>
                    <a:pt x="194137" y="139497"/>
                    <a:pt x="188529" y="137771"/>
                  </a:cubicBezTo>
                  <a:cubicBezTo>
                    <a:pt x="182921" y="136046"/>
                    <a:pt x="176163" y="132738"/>
                    <a:pt x="172855" y="132163"/>
                  </a:cubicBezTo>
                  <a:cubicBezTo>
                    <a:pt x="171878" y="131530"/>
                    <a:pt x="171044" y="130696"/>
                    <a:pt x="170411" y="129718"/>
                  </a:cubicBezTo>
                  <a:cubicBezTo>
                    <a:pt x="172166" y="126727"/>
                    <a:pt x="174078" y="123851"/>
                    <a:pt x="176163" y="121090"/>
                  </a:cubicBezTo>
                  <a:cubicBezTo>
                    <a:pt x="179556" y="117539"/>
                    <a:pt x="181972" y="113182"/>
                    <a:pt x="183209" y="108436"/>
                  </a:cubicBezTo>
                  <a:cubicBezTo>
                    <a:pt x="183209" y="103547"/>
                    <a:pt x="186659" y="97508"/>
                    <a:pt x="187666" y="93194"/>
                  </a:cubicBezTo>
                  <a:cubicBezTo>
                    <a:pt x="188673" y="88880"/>
                    <a:pt x="189966" y="83415"/>
                    <a:pt x="190973" y="76657"/>
                  </a:cubicBezTo>
                  <a:cubicBezTo>
                    <a:pt x="191433" y="72127"/>
                    <a:pt x="191088" y="67554"/>
                    <a:pt x="189966" y="63140"/>
                  </a:cubicBezTo>
                  <a:cubicBezTo>
                    <a:pt x="190326" y="61673"/>
                    <a:pt x="190326" y="60149"/>
                    <a:pt x="189966" y="58682"/>
                  </a:cubicBezTo>
                  <a:cubicBezTo>
                    <a:pt x="189966" y="56094"/>
                    <a:pt x="185941" y="56957"/>
                    <a:pt x="185941" y="56957"/>
                  </a:cubicBezTo>
                  <a:cubicBezTo>
                    <a:pt x="185941" y="56957"/>
                    <a:pt x="185078" y="44302"/>
                    <a:pt x="185078" y="36393"/>
                  </a:cubicBezTo>
                  <a:cubicBezTo>
                    <a:pt x="181756" y="16564"/>
                    <a:pt x="165177" y="1637"/>
                    <a:pt x="145104" y="444"/>
                  </a:cubicBezTo>
                  <a:cubicBezTo>
                    <a:pt x="127376" y="-2317"/>
                    <a:pt x="109603" y="5204"/>
                    <a:pt x="99236" y="19857"/>
                  </a:cubicBezTo>
                  <a:cubicBezTo>
                    <a:pt x="95756" y="28269"/>
                    <a:pt x="93485" y="37127"/>
                    <a:pt x="92478" y="46172"/>
                  </a:cubicBezTo>
                  <a:cubicBezTo>
                    <a:pt x="92478" y="48760"/>
                    <a:pt x="89170" y="47178"/>
                    <a:pt x="86295" y="47897"/>
                  </a:cubicBezTo>
                  <a:cubicBezTo>
                    <a:pt x="83390" y="48357"/>
                    <a:pt x="80802" y="49968"/>
                    <a:pt x="79106" y="52355"/>
                  </a:cubicBezTo>
                  <a:cubicBezTo>
                    <a:pt x="76949" y="55375"/>
                    <a:pt x="79106" y="62852"/>
                    <a:pt x="80112" y="66735"/>
                  </a:cubicBezTo>
                  <a:cubicBezTo>
                    <a:pt x="79652" y="71552"/>
                    <a:pt x="80041" y="76427"/>
                    <a:pt x="81262" y="81115"/>
                  </a:cubicBezTo>
                  <a:cubicBezTo>
                    <a:pt x="84124" y="86205"/>
                    <a:pt x="87920" y="90692"/>
                    <a:pt x="92478" y="94344"/>
                  </a:cubicBezTo>
                  <a:cubicBezTo>
                    <a:pt x="93168" y="101764"/>
                    <a:pt x="94419" y="109112"/>
                    <a:pt x="96217" y="116345"/>
                  </a:cubicBezTo>
                  <a:cubicBezTo>
                    <a:pt x="96217" y="116345"/>
                    <a:pt x="96217" y="117783"/>
                    <a:pt x="96217" y="118646"/>
                  </a:cubicBezTo>
                  <a:cubicBezTo>
                    <a:pt x="92046" y="120256"/>
                    <a:pt x="88855" y="123708"/>
                    <a:pt x="87589" y="127993"/>
                  </a:cubicBezTo>
                  <a:cubicBezTo>
                    <a:pt x="85763" y="130150"/>
                    <a:pt x="84124" y="132465"/>
                    <a:pt x="82701" y="134895"/>
                  </a:cubicBezTo>
                  <a:cubicBezTo>
                    <a:pt x="79724" y="139957"/>
                    <a:pt x="74864" y="143624"/>
                    <a:pt x="69185" y="145105"/>
                  </a:cubicBezTo>
                  <a:cubicBezTo>
                    <a:pt x="64151" y="146686"/>
                    <a:pt x="53223" y="159485"/>
                    <a:pt x="40427" y="163511"/>
                  </a:cubicBezTo>
                  <a:cubicBezTo>
                    <a:pt x="27845" y="169292"/>
                    <a:pt x="16026" y="176582"/>
                    <a:pt x="5199" y="185224"/>
                  </a:cubicBezTo>
                  <a:cubicBezTo>
                    <a:pt x="1460" y="191552"/>
                    <a:pt x="-1703" y="195003"/>
                    <a:pt x="-121" y="198454"/>
                  </a:cubicBezTo>
                  <a:cubicBezTo>
                    <a:pt x="1532" y="209972"/>
                    <a:pt x="2208" y="221620"/>
                    <a:pt x="1892" y="233253"/>
                  </a:cubicBezTo>
                  <a:cubicBezTo>
                    <a:pt x="1892" y="248783"/>
                    <a:pt x="2898" y="280131"/>
                    <a:pt x="4911" y="292354"/>
                  </a:cubicBezTo>
                  <a:cubicBezTo>
                    <a:pt x="6924" y="304577"/>
                    <a:pt x="4911" y="311335"/>
                    <a:pt x="7212" y="318094"/>
                  </a:cubicBezTo>
                  <a:cubicBezTo>
                    <a:pt x="9383" y="325456"/>
                    <a:pt x="12273" y="332574"/>
                    <a:pt x="15839" y="339376"/>
                  </a:cubicBezTo>
                  <a:cubicBezTo>
                    <a:pt x="20296" y="348004"/>
                    <a:pt x="25185" y="363822"/>
                    <a:pt x="27917" y="370436"/>
                  </a:cubicBezTo>
                  <a:cubicBezTo>
                    <a:pt x="30649" y="377051"/>
                    <a:pt x="33956" y="383235"/>
                    <a:pt x="35107" y="385967"/>
                  </a:cubicBezTo>
                  <a:cubicBezTo>
                    <a:pt x="36256" y="388699"/>
                    <a:pt x="24898" y="409693"/>
                    <a:pt x="26767" y="412713"/>
                  </a:cubicBezTo>
                  <a:cubicBezTo>
                    <a:pt x="28233" y="414856"/>
                    <a:pt x="30031" y="416739"/>
                    <a:pt x="32087" y="418321"/>
                  </a:cubicBezTo>
                  <a:cubicBezTo>
                    <a:pt x="32087" y="418321"/>
                    <a:pt x="14401" y="480873"/>
                    <a:pt x="17708" y="493815"/>
                  </a:cubicBezTo>
                  <a:cubicBezTo>
                    <a:pt x="24207" y="512581"/>
                    <a:pt x="34488" y="529808"/>
                    <a:pt x="47903" y="544432"/>
                  </a:cubicBezTo>
                  <a:lnTo>
                    <a:pt x="49486" y="545582"/>
                  </a:lnTo>
                  <a:lnTo>
                    <a:pt x="49486" y="545582"/>
                  </a:lnTo>
                  <a:cubicBezTo>
                    <a:pt x="49112" y="548645"/>
                    <a:pt x="49112" y="551723"/>
                    <a:pt x="49486" y="554786"/>
                  </a:cubicBezTo>
                  <a:cubicBezTo>
                    <a:pt x="49486" y="563701"/>
                    <a:pt x="48479" y="573767"/>
                    <a:pt x="47472" y="580526"/>
                  </a:cubicBezTo>
                  <a:cubicBezTo>
                    <a:pt x="45819" y="588161"/>
                    <a:pt x="46207" y="596099"/>
                    <a:pt x="48623" y="603533"/>
                  </a:cubicBezTo>
                  <a:cubicBezTo>
                    <a:pt x="51642" y="610809"/>
                    <a:pt x="52390" y="618833"/>
                    <a:pt x="50779" y="626541"/>
                  </a:cubicBezTo>
                  <a:cubicBezTo>
                    <a:pt x="49126" y="632609"/>
                    <a:pt x="49126" y="639023"/>
                    <a:pt x="50779" y="645091"/>
                  </a:cubicBezTo>
                  <a:cubicBezTo>
                    <a:pt x="52505" y="653431"/>
                    <a:pt x="55812" y="656307"/>
                    <a:pt x="55812" y="663066"/>
                  </a:cubicBezTo>
                  <a:cubicBezTo>
                    <a:pt x="55812" y="669824"/>
                    <a:pt x="55812" y="675432"/>
                    <a:pt x="55812" y="681040"/>
                  </a:cubicBezTo>
                  <a:cubicBezTo>
                    <a:pt x="56114" y="686648"/>
                    <a:pt x="54978" y="692242"/>
                    <a:pt x="52505" y="697290"/>
                  </a:cubicBezTo>
                  <a:cubicBezTo>
                    <a:pt x="49859" y="703344"/>
                    <a:pt x="48349" y="709814"/>
                    <a:pt x="48047" y="716415"/>
                  </a:cubicBezTo>
                  <a:cubicBezTo>
                    <a:pt x="48047" y="723173"/>
                    <a:pt x="46322" y="732664"/>
                    <a:pt x="45747" y="743880"/>
                  </a:cubicBezTo>
                  <a:cubicBezTo>
                    <a:pt x="45545" y="754392"/>
                    <a:pt x="45934" y="764903"/>
                    <a:pt x="46897" y="775372"/>
                  </a:cubicBezTo>
                  <a:cubicBezTo>
                    <a:pt x="47759" y="785423"/>
                    <a:pt x="47759" y="795518"/>
                    <a:pt x="46897" y="805569"/>
                  </a:cubicBezTo>
                  <a:cubicBezTo>
                    <a:pt x="44281" y="819259"/>
                    <a:pt x="43518" y="833236"/>
                    <a:pt x="44596" y="847127"/>
                  </a:cubicBezTo>
                  <a:cubicBezTo>
                    <a:pt x="47472" y="856762"/>
                    <a:pt x="53080" y="871285"/>
                    <a:pt x="49773" y="873586"/>
                  </a:cubicBezTo>
                  <a:cubicBezTo>
                    <a:pt x="45847" y="875570"/>
                    <a:pt x="43734" y="879913"/>
                    <a:pt x="44596" y="884227"/>
                  </a:cubicBezTo>
                  <a:cubicBezTo>
                    <a:pt x="45747" y="889260"/>
                    <a:pt x="48623" y="898607"/>
                    <a:pt x="49773" y="902202"/>
                  </a:cubicBezTo>
                  <a:cubicBezTo>
                    <a:pt x="50923" y="905797"/>
                    <a:pt x="50779" y="929955"/>
                    <a:pt x="50779" y="929955"/>
                  </a:cubicBezTo>
                  <a:lnTo>
                    <a:pt x="50779" y="930674"/>
                  </a:lnTo>
                  <a:lnTo>
                    <a:pt x="51786" y="930674"/>
                  </a:lnTo>
                  <a:cubicBezTo>
                    <a:pt x="52505" y="933406"/>
                    <a:pt x="51786" y="938008"/>
                    <a:pt x="45315" y="941027"/>
                  </a:cubicBezTo>
                  <a:cubicBezTo>
                    <a:pt x="35826" y="945341"/>
                    <a:pt x="12532" y="941027"/>
                    <a:pt x="13107" y="954544"/>
                  </a:cubicBezTo>
                  <a:cubicBezTo>
                    <a:pt x="13107" y="954544"/>
                    <a:pt x="14832" y="962309"/>
                    <a:pt x="16271" y="963172"/>
                  </a:cubicBezTo>
                  <a:cubicBezTo>
                    <a:pt x="17708" y="964035"/>
                    <a:pt x="12819" y="964179"/>
                    <a:pt x="13107" y="966336"/>
                  </a:cubicBezTo>
                  <a:lnTo>
                    <a:pt x="103549" y="966336"/>
                  </a:lnTo>
                  <a:cubicBezTo>
                    <a:pt x="104671" y="962166"/>
                    <a:pt x="105060" y="957837"/>
                    <a:pt x="104700" y="953538"/>
                  </a:cubicBezTo>
                  <a:cubicBezTo>
                    <a:pt x="103981" y="947930"/>
                    <a:pt x="101537" y="939158"/>
                    <a:pt x="100961" y="935707"/>
                  </a:cubicBezTo>
                  <a:cubicBezTo>
                    <a:pt x="103262" y="926360"/>
                    <a:pt x="110308" y="899326"/>
                    <a:pt x="113184" y="890554"/>
                  </a:cubicBezTo>
                  <a:cubicBezTo>
                    <a:pt x="114822" y="872436"/>
                    <a:pt x="115355" y="854231"/>
                    <a:pt x="114765" y="836055"/>
                  </a:cubicBezTo>
                  <a:cubicBezTo>
                    <a:pt x="114765" y="824838"/>
                    <a:pt x="110883" y="824263"/>
                    <a:pt x="112033" y="816929"/>
                  </a:cubicBezTo>
                  <a:cubicBezTo>
                    <a:pt x="113184" y="809596"/>
                    <a:pt x="121523" y="756966"/>
                    <a:pt x="123248" y="741148"/>
                  </a:cubicBezTo>
                  <a:cubicBezTo>
                    <a:pt x="124974" y="725330"/>
                    <a:pt x="125980" y="726768"/>
                    <a:pt x="124399" y="723173"/>
                  </a:cubicBezTo>
                  <a:cubicBezTo>
                    <a:pt x="122817" y="719578"/>
                    <a:pt x="124399" y="717565"/>
                    <a:pt x="126556" y="710375"/>
                  </a:cubicBezTo>
                  <a:cubicBezTo>
                    <a:pt x="128712" y="703185"/>
                    <a:pt x="131157" y="702466"/>
                    <a:pt x="131157" y="696858"/>
                  </a:cubicBezTo>
                  <a:cubicBezTo>
                    <a:pt x="131157" y="691250"/>
                    <a:pt x="130007" y="691825"/>
                    <a:pt x="132164" y="685642"/>
                  </a:cubicBezTo>
                  <a:cubicBezTo>
                    <a:pt x="133357" y="682004"/>
                    <a:pt x="133357" y="678064"/>
                    <a:pt x="132164" y="674426"/>
                  </a:cubicBezTo>
                  <a:lnTo>
                    <a:pt x="135615" y="663209"/>
                  </a:lnTo>
                  <a:lnTo>
                    <a:pt x="136764" y="647392"/>
                  </a:lnTo>
                  <a:cubicBezTo>
                    <a:pt x="136764" y="647392"/>
                    <a:pt x="142372" y="601376"/>
                    <a:pt x="143379" y="593611"/>
                  </a:cubicBezTo>
                  <a:cubicBezTo>
                    <a:pt x="144386" y="585846"/>
                    <a:pt x="145680" y="578368"/>
                    <a:pt x="146830" y="571179"/>
                  </a:cubicBezTo>
                  <a:cubicBezTo>
                    <a:pt x="148181" y="562062"/>
                    <a:pt x="150439" y="553103"/>
                    <a:pt x="153588" y="544432"/>
                  </a:cubicBezTo>
                  <a:lnTo>
                    <a:pt x="155458" y="543138"/>
                  </a:lnTo>
                  <a:cubicBezTo>
                    <a:pt x="156464" y="544288"/>
                    <a:pt x="156751" y="549034"/>
                    <a:pt x="158046" y="552053"/>
                  </a:cubicBezTo>
                  <a:cubicBezTo>
                    <a:pt x="163164" y="563471"/>
                    <a:pt x="167291" y="575306"/>
                    <a:pt x="170411" y="587428"/>
                  </a:cubicBezTo>
                  <a:cubicBezTo>
                    <a:pt x="172568" y="599219"/>
                    <a:pt x="175443" y="595193"/>
                    <a:pt x="176019" y="601808"/>
                  </a:cubicBezTo>
                  <a:cubicBezTo>
                    <a:pt x="176594" y="608422"/>
                    <a:pt x="176019" y="614749"/>
                    <a:pt x="176019" y="622083"/>
                  </a:cubicBezTo>
                  <a:cubicBezTo>
                    <a:pt x="175947" y="622457"/>
                    <a:pt x="175947" y="622860"/>
                    <a:pt x="176019" y="623234"/>
                  </a:cubicBezTo>
                  <a:lnTo>
                    <a:pt x="176019" y="623234"/>
                  </a:lnTo>
                  <a:cubicBezTo>
                    <a:pt x="175760" y="623780"/>
                    <a:pt x="175760" y="624413"/>
                    <a:pt x="176019" y="624959"/>
                  </a:cubicBezTo>
                  <a:cubicBezTo>
                    <a:pt x="177169" y="628985"/>
                    <a:pt x="180045" y="629848"/>
                    <a:pt x="180045" y="634450"/>
                  </a:cubicBezTo>
                  <a:cubicBezTo>
                    <a:pt x="179930" y="646788"/>
                    <a:pt x="180505" y="659125"/>
                    <a:pt x="181770" y="671406"/>
                  </a:cubicBezTo>
                  <a:cubicBezTo>
                    <a:pt x="182979" y="679933"/>
                    <a:pt x="184661" y="688374"/>
                    <a:pt x="186803" y="696714"/>
                  </a:cubicBezTo>
                  <a:cubicBezTo>
                    <a:pt x="186803" y="700597"/>
                    <a:pt x="185653" y="706780"/>
                    <a:pt x="186803" y="709081"/>
                  </a:cubicBezTo>
                  <a:cubicBezTo>
                    <a:pt x="187953" y="711382"/>
                    <a:pt x="186803" y="719147"/>
                    <a:pt x="186803" y="723461"/>
                  </a:cubicBezTo>
                  <a:cubicBezTo>
                    <a:pt x="186875" y="736633"/>
                    <a:pt x="188184" y="749776"/>
                    <a:pt x="190685" y="762718"/>
                  </a:cubicBezTo>
                  <a:cubicBezTo>
                    <a:pt x="194481" y="775199"/>
                    <a:pt x="197127" y="787997"/>
                    <a:pt x="198594" y="800968"/>
                  </a:cubicBezTo>
                  <a:cubicBezTo>
                    <a:pt x="198594" y="809883"/>
                    <a:pt x="196293" y="842526"/>
                    <a:pt x="197443" y="855467"/>
                  </a:cubicBezTo>
                  <a:cubicBezTo>
                    <a:pt x="197443" y="860644"/>
                    <a:pt x="198594" y="865102"/>
                    <a:pt x="199025" y="868984"/>
                  </a:cubicBezTo>
                  <a:cubicBezTo>
                    <a:pt x="198177" y="873255"/>
                    <a:pt x="198177" y="877655"/>
                    <a:pt x="199025" y="881926"/>
                  </a:cubicBezTo>
                  <a:lnTo>
                    <a:pt x="199025" y="881926"/>
                  </a:lnTo>
                  <a:cubicBezTo>
                    <a:pt x="196725" y="887534"/>
                    <a:pt x="189103" y="885809"/>
                    <a:pt x="192267" y="892567"/>
                  </a:cubicBezTo>
                  <a:cubicBezTo>
                    <a:pt x="199025" y="906947"/>
                    <a:pt x="196869" y="908673"/>
                    <a:pt x="194711" y="914712"/>
                  </a:cubicBezTo>
                  <a:cubicBezTo>
                    <a:pt x="193202" y="925425"/>
                    <a:pt x="192583" y="936253"/>
                    <a:pt x="192842" y="947067"/>
                  </a:cubicBezTo>
                  <a:cubicBezTo>
                    <a:pt x="192828" y="947311"/>
                    <a:pt x="192828" y="947541"/>
                    <a:pt x="192842" y="947786"/>
                  </a:cubicBezTo>
                  <a:lnTo>
                    <a:pt x="194137" y="947786"/>
                  </a:lnTo>
                  <a:cubicBezTo>
                    <a:pt x="194137" y="951524"/>
                    <a:pt x="192123" y="960871"/>
                    <a:pt x="196293" y="965329"/>
                  </a:cubicBezTo>
                  <a:lnTo>
                    <a:pt x="308161" y="965329"/>
                  </a:lnTo>
                  <a:cubicBezTo>
                    <a:pt x="308161" y="965329"/>
                    <a:pt x="305716" y="963747"/>
                    <a:pt x="302265" y="962166"/>
                  </a:cubicBezTo>
                  <a:close/>
                  <a:moveTo>
                    <a:pt x="158476" y="280419"/>
                  </a:moveTo>
                  <a:cubicBezTo>
                    <a:pt x="159023" y="282302"/>
                    <a:pt x="159411" y="284229"/>
                    <a:pt x="159627" y="286171"/>
                  </a:cubicBezTo>
                  <a:cubicBezTo>
                    <a:pt x="159771" y="284301"/>
                    <a:pt x="159483" y="282288"/>
                    <a:pt x="159052" y="280419"/>
                  </a:cubicBezTo>
                  <a:close/>
                  <a:moveTo>
                    <a:pt x="168398" y="136621"/>
                  </a:moveTo>
                  <a:cubicBezTo>
                    <a:pt x="168398" y="134751"/>
                    <a:pt x="168398" y="133170"/>
                    <a:pt x="168398" y="131588"/>
                  </a:cubicBezTo>
                  <a:lnTo>
                    <a:pt x="170411" y="129718"/>
                  </a:lnTo>
                  <a:cubicBezTo>
                    <a:pt x="169548" y="131444"/>
                    <a:pt x="169261" y="134032"/>
                    <a:pt x="168974" y="137196"/>
                  </a:cubicBezTo>
                  <a:close/>
                </a:path>
              </a:pathLst>
            </a:custGeom>
            <a:solidFill>
              <a:srgbClr val="269DE3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31B76E-B584-094E-A4E8-E8668C8CCDD8}"/>
              </a:ext>
            </a:extLst>
          </p:cNvPr>
          <p:cNvGrpSpPr/>
          <p:nvPr/>
        </p:nvGrpSpPr>
        <p:grpSpPr>
          <a:xfrm>
            <a:off x="7767401" y="1595020"/>
            <a:ext cx="1192146" cy="1312589"/>
            <a:chOff x="7653100" y="1595020"/>
            <a:chExt cx="1192146" cy="1312589"/>
          </a:xfrm>
        </p:grpSpPr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F938647E-ADCD-0940-A7FB-F071614641EC}"/>
                </a:ext>
              </a:extLst>
            </p:cNvPr>
            <p:cNvSpPr/>
            <p:nvPr/>
          </p:nvSpPr>
          <p:spPr>
            <a:xfrm>
              <a:off x="8590726" y="2492637"/>
              <a:ext cx="225946" cy="414972"/>
            </a:xfrm>
            <a:custGeom>
              <a:avLst/>
              <a:gdLst>
                <a:gd name="connsiteX0" fmla="*/ 239785 w 244361"/>
                <a:gd name="connsiteY0" fmla="*/ 441772 h 448793"/>
                <a:gd name="connsiteX1" fmla="*/ 238060 w 244361"/>
                <a:gd name="connsiteY1" fmla="*/ 369872 h 448793"/>
                <a:gd name="connsiteX2" fmla="*/ 229001 w 244361"/>
                <a:gd name="connsiteY2" fmla="*/ 267057 h 448793"/>
                <a:gd name="connsiteX3" fmla="*/ 214622 w 244361"/>
                <a:gd name="connsiteY3" fmla="*/ 225068 h 448793"/>
                <a:gd name="connsiteX4" fmla="*/ 200244 w 244361"/>
                <a:gd name="connsiteY4" fmla="*/ 78681 h 448793"/>
                <a:gd name="connsiteX5" fmla="*/ 189459 w 244361"/>
                <a:gd name="connsiteY5" fmla="*/ 32091 h 448793"/>
                <a:gd name="connsiteX6" fmla="*/ 189459 w 244361"/>
                <a:gd name="connsiteY6" fmla="*/ 22025 h 448793"/>
                <a:gd name="connsiteX7" fmla="*/ 196793 w 244361"/>
                <a:gd name="connsiteY7" fmla="*/ 1606 h 448793"/>
                <a:gd name="connsiteX8" fmla="*/ 126912 w 244361"/>
                <a:gd name="connsiteY8" fmla="*/ 1606 h 448793"/>
                <a:gd name="connsiteX9" fmla="*/ 136402 w 244361"/>
                <a:gd name="connsiteY9" fmla="*/ 23751 h 448793"/>
                <a:gd name="connsiteX10" fmla="*/ 138559 w 244361"/>
                <a:gd name="connsiteY10" fmla="*/ 36117 h 448793"/>
                <a:gd name="connsiteX11" fmla="*/ 134676 w 244361"/>
                <a:gd name="connsiteY11" fmla="*/ 77675 h 448793"/>
                <a:gd name="connsiteX12" fmla="*/ 129788 w 244361"/>
                <a:gd name="connsiteY12" fmla="*/ 157914 h 448793"/>
                <a:gd name="connsiteX13" fmla="*/ 135683 w 244361"/>
                <a:gd name="connsiteY13" fmla="*/ 248794 h 448793"/>
                <a:gd name="connsiteX14" fmla="*/ 129069 w 244361"/>
                <a:gd name="connsiteY14" fmla="*/ 285319 h 448793"/>
                <a:gd name="connsiteX15" fmla="*/ 119723 w 244361"/>
                <a:gd name="connsiteY15" fmla="*/ 246062 h 448793"/>
                <a:gd name="connsiteX16" fmla="*/ 107213 w 244361"/>
                <a:gd name="connsiteY16" fmla="*/ 149862 h 448793"/>
                <a:gd name="connsiteX17" fmla="*/ 97148 w 244361"/>
                <a:gd name="connsiteY17" fmla="*/ 110029 h 448793"/>
                <a:gd name="connsiteX18" fmla="*/ 83919 w 244361"/>
                <a:gd name="connsiteY18" fmla="*/ 53517 h 448793"/>
                <a:gd name="connsiteX19" fmla="*/ 67959 w 244361"/>
                <a:gd name="connsiteY19" fmla="*/ 27345 h 448793"/>
                <a:gd name="connsiteX20" fmla="*/ 67959 w 244361"/>
                <a:gd name="connsiteY20" fmla="*/ 27345 h 448793"/>
                <a:gd name="connsiteX21" fmla="*/ 69109 w 244361"/>
                <a:gd name="connsiteY21" fmla="*/ 23463 h 448793"/>
                <a:gd name="connsiteX22" fmla="*/ 71985 w 244361"/>
                <a:gd name="connsiteY22" fmla="*/ 19149 h 448793"/>
                <a:gd name="connsiteX23" fmla="*/ 66665 w 244361"/>
                <a:gd name="connsiteY23" fmla="*/ 2468 h 448793"/>
                <a:gd name="connsiteX24" fmla="*/ 39920 w 244361"/>
                <a:gd name="connsiteY24" fmla="*/ -120 h 448793"/>
                <a:gd name="connsiteX25" fmla="*/ 21228 w 244361"/>
                <a:gd name="connsiteY25" fmla="*/ 1174 h 448793"/>
                <a:gd name="connsiteX26" fmla="*/ 2823 w 244361"/>
                <a:gd name="connsiteY26" fmla="*/ 1174 h 448793"/>
                <a:gd name="connsiteX27" fmla="*/ 9293 w 244361"/>
                <a:gd name="connsiteY27" fmla="*/ 26914 h 448793"/>
                <a:gd name="connsiteX28" fmla="*/ 17776 w 244361"/>
                <a:gd name="connsiteY28" fmla="*/ 46902 h 448793"/>
                <a:gd name="connsiteX29" fmla="*/ 19790 w 244361"/>
                <a:gd name="connsiteY29" fmla="*/ 63151 h 448793"/>
                <a:gd name="connsiteX30" fmla="*/ 19790 w 244361"/>
                <a:gd name="connsiteY30" fmla="*/ 64301 h 448793"/>
                <a:gd name="connsiteX31" fmla="*/ 25254 w 244361"/>
                <a:gd name="connsiteY31" fmla="*/ 95650 h 448793"/>
                <a:gd name="connsiteX32" fmla="*/ 28560 w 244361"/>
                <a:gd name="connsiteY32" fmla="*/ 127141 h 448793"/>
                <a:gd name="connsiteX33" fmla="*/ 18208 w 244361"/>
                <a:gd name="connsiteY33" fmla="*/ 178765 h 448793"/>
                <a:gd name="connsiteX34" fmla="*/ 25685 w 244361"/>
                <a:gd name="connsiteY34" fmla="*/ 216871 h 448793"/>
                <a:gd name="connsiteX35" fmla="*/ 31292 w 244361"/>
                <a:gd name="connsiteY35" fmla="*/ 264325 h 448793"/>
                <a:gd name="connsiteX36" fmla="*/ 15764 w 244361"/>
                <a:gd name="connsiteY36" fmla="*/ 336224 h 448793"/>
                <a:gd name="connsiteX37" fmla="*/ 11881 w 244361"/>
                <a:gd name="connsiteY37" fmla="*/ 391011 h 448793"/>
                <a:gd name="connsiteX38" fmla="*/ 809 w 244361"/>
                <a:gd name="connsiteY38" fmla="*/ 414162 h 448793"/>
                <a:gd name="connsiteX39" fmla="*/ 809 w 244361"/>
                <a:gd name="connsiteY39" fmla="*/ 448674 h 448793"/>
                <a:gd name="connsiteX40" fmla="*/ 243668 w 244361"/>
                <a:gd name="connsiteY40" fmla="*/ 448674 h 448793"/>
                <a:gd name="connsiteX41" fmla="*/ 239785 w 244361"/>
                <a:gd name="connsiteY41" fmla="*/ 441772 h 44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361" h="448793">
                  <a:moveTo>
                    <a:pt x="239785" y="441772"/>
                  </a:moveTo>
                  <a:cubicBezTo>
                    <a:pt x="240749" y="417786"/>
                    <a:pt x="240174" y="393772"/>
                    <a:pt x="238060" y="369872"/>
                  </a:cubicBezTo>
                  <a:cubicBezTo>
                    <a:pt x="235184" y="321125"/>
                    <a:pt x="230871" y="289058"/>
                    <a:pt x="229001" y="267057"/>
                  </a:cubicBezTo>
                  <a:cubicBezTo>
                    <a:pt x="227132" y="245056"/>
                    <a:pt x="217067" y="242467"/>
                    <a:pt x="214622" y="225068"/>
                  </a:cubicBezTo>
                  <a:cubicBezTo>
                    <a:pt x="212178" y="207668"/>
                    <a:pt x="205708" y="101977"/>
                    <a:pt x="200244" y="78681"/>
                  </a:cubicBezTo>
                  <a:cubicBezTo>
                    <a:pt x="196362" y="60994"/>
                    <a:pt x="191617" y="40863"/>
                    <a:pt x="189459" y="32091"/>
                  </a:cubicBezTo>
                  <a:cubicBezTo>
                    <a:pt x="189459" y="28640"/>
                    <a:pt x="189459" y="25189"/>
                    <a:pt x="189459" y="22025"/>
                  </a:cubicBezTo>
                  <a:cubicBezTo>
                    <a:pt x="193831" y="16072"/>
                    <a:pt x="196390" y="8982"/>
                    <a:pt x="196793" y="1606"/>
                  </a:cubicBezTo>
                  <a:lnTo>
                    <a:pt x="126912" y="1606"/>
                  </a:lnTo>
                  <a:cubicBezTo>
                    <a:pt x="128680" y="9514"/>
                    <a:pt x="131901" y="17021"/>
                    <a:pt x="136402" y="23751"/>
                  </a:cubicBezTo>
                  <a:cubicBezTo>
                    <a:pt x="136905" y="27906"/>
                    <a:pt x="137624" y="32033"/>
                    <a:pt x="138559" y="36117"/>
                  </a:cubicBezTo>
                  <a:cubicBezTo>
                    <a:pt x="137552" y="45033"/>
                    <a:pt x="135971" y="57687"/>
                    <a:pt x="134676" y="77675"/>
                  </a:cubicBezTo>
                  <a:cubicBezTo>
                    <a:pt x="130507" y="144397"/>
                    <a:pt x="129788" y="118513"/>
                    <a:pt x="129788" y="157914"/>
                  </a:cubicBezTo>
                  <a:cubicBezTo>
                    <a:pt x="129788" y="176895"/>
                    <a:pt x="131513" y="189693"/>
                    <a:pt x="135683" y="248794"/>
                  </a:cubicBezTo>
                  <a:cubicBezTo>
                    <a:pt x="139853" y="307896"/>
                    <a:pt x="129069" y="285319"/>
                    <a:pt x="129069" y="285319"/>
                  </a:cubicBezTo>
                  <a:cubicBezTo>
                    <a:pt x="125129" y="272449"/>
                    <a:pt x="122009" y="259335"/>
                    <a:pt x="119723" y="246062"/>
                  </a:cubicBezTo>
                  <a:cubicBezTo>
                    <a:pt x="117278" y="228807"/>
                    <a:pt x="112245" y="166973"/>
                    <a:pt x="107213" y="149862"/>
                  </a:cubicBezTo>
                  <a:cubicBezTo>
                    <a:pt x="102180" y="132750"/>
                    <a:pt x="101317" y="119952"/>
                    <a:pt x="97148" y="110029"/>
                  </a:cubicBezTo>
                  <a:cubicBezTo>
                    <a:pt x="92978" y="100107"/>
                    <a:pt x="86364" y="62432"/>
                    <a:pt x="83919" y="53517"/>
                  </a:cubicBezTo>
                  <a:cubicBezTo>
                    <a:pt x="79778" y="44127"/>
                    <a:pt x="74415" y="35326"/>
                    <a:pt x="67959" y="27345"/>
                  </a:cubicBezTo>
                  <a:lnTo>
                    <a:pt x="67959" y="27345"/>
                  </a:lnTo>
                  <a:cubicBezTo>
                    <a:pt x="67959" y="25189"/>
                    <a:pt x="69253" y="25189"/>
                    <a:pt x="69109" y="23463"/>
                  </a:cubicBezTo>
                  <a:cubicBezTo>
                    <a:pt x="71554" y="20875"/>
                    <a:pt x="71841" y="20012"/>
                    <a:pt x="71985" y="19149"/>
                  </a:cubicBezTo>
                  <a:cubicBezTo>
                    <a:pt x="71985" y="15267"/>
                    <a:pt x="76011" y="2181"/>
                    <a:pt x="66665" y="2468"/>
                  </a:cubicBezTo>
                  <a:cubicBezTo>
                    <a:pt x="57793" y="1160"/>
                    <a:pt x="48878" y="297"/>
                    <a:pt x="39920" y="-120"/>
                  </a:cubicBezTo>
                  <a:cubicBezTo>
                    <a:pt x="32299" y="-120"/>
                    <a:pt x="27267" y="1174"/>
                    <a:pt x="21228" y="1174"/>
                  </a:cubicBezTo>
                  <a:cubicBezTo>
                    <a:pt x="10731" y="1174"/>
                    <a:pt x="2823" y="1174"/>
                    <a:pt x="2823" y="1174"/>
                  </a:cubicBezTo>
                  <a:cubicBezTo>
                    <a:pt x="1931" y="10248"/>
                    <a:pt x="4232" y="19336"/>
                    <a:pt x="9293" y="26914"/>
                  </a:cubicBezTo>
                  <a:cubicBezTo>
                    <a:pt x="10141" y="34248"/>
                    <a:pt x="13089" y="41193"/>
                    <a:pt x="17776" y="46902"/>
                  </a:cubicBezTo>
                  <a:cubicBezTo>
                    <a:pt x="17776" y="51791"/>
                    <a:pt x="18927" y="57399"/>
                    <a:pt x="19790" y="63151"/>
                  </a:cubicBezTo>
                  <a:cubicBezTo>
                    <a:pt x="19661" y="63525"/>
                    <a:pt x="19661" y="63928"/>
                    <a:pt x="19790" y="64301"/>
                  </a:cubicBezTo>
                  <a:cubicBezTo>
                    <a:pt x="22234" y="79976"/>
                    <a:pt x="25254" y="95650"/>
                    <a:pt x="25254" y="95650"/>
                  </a:cubicBezTo>
                  <a:cubicBezTo>
                    <a:pt x="25526" y="106219"/>
                    <a:pt x="26634" y="116745"/>
                    <a:pt x="28560" y="127141"/>
                  </a:cubicBezTo>
                  <a:cubicBezTo>
                    <a:pt x="31724" y="146123"/>
                    <a:pt x="20796" y="168699"/>
                    <a:pt x="18208" y="178765"/>
                  </a:cubicBezTo>
                  <a:cubicBezTo>
                    <a:pt x="15620" y="188831"/>
                    <a:pt x="16483" y="196883"/>
                    <a:pt x="25685" y="216871"/>
                  </a:cubicBezTo>
                  <a:cubicBezTo>
                    <a:pt x="31134" y="232056"/>
                    <a:pt x="33047" y="248291"/>
                    <a:pt x="31292" y="264325"/>
                  </a:cubicBezTo>
                  <a:cubicBezTo>
                    <a:pt x="27928" y="288641"/>
                    <a:pt x="22737" y="312684"/>
                    <a:pt x="15764" y="336224"/>
                  </a:cubicBezTo>
                  <a:cubicBezTo>
                    <a:pt x="13161" y="354371"/>
                    <a:pt x="11867" y="372677"/>
                    <a:pt x="11881" y="391011"/>
                  </a:cubicBezTo>
                  <a:cubicBezTo>
                    <a:pt x="2967" y="391011"/>
                    <a:pt x="3973" y="401940"/>
                    <a:pt x="809" y="414162"/>
                  </a:cubicBezTo>
                  <a:cubicBezTo>
                    <a:pt x="-988" y="425594"/>
                    <a:pt x="-988" y="437242"/>
                    <a:pt x="809" y="448674"/>
                  </a:cubicBezTo>
                  <a:lnTo>
                    <a:pt x="243668" y="448674"/>
                  </a:lnTo>
                  <a:cubicBezTo>
                    <a:pt x="244387" y="444216"/>
                    <a:pt x="242517" y="442347"/>
                    <a:pt x="239785" y="441772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F86221E0-A88A-5A42-B3FF-88D96C680B3E}"/>
                </a:ext>
              </a:extLst>
            </p:cNvPr>
            <p:cNvSpPr/>
            <p:nvPr/>
          </p:nvSpPr>
          <p:spPr>
            <a:xfrm>
              <a:off x="7938016" y="2493834"/>
              <a:ext cx="221861" cy="371626"/>
            </a:xfrm>
            <a:custGeom>
              <a:avLst/>
              <a:gdLst>
                <a:gd name="connsiteX0" fmla="*/ 153564 w 239943"/>
                <a:gd name="connsiteY0" fmla="*/ 378788 h 401915"/>
                <a:gd name="connsiteX1" fmla="*/ 150831 w 239943"/>
                <a:gd name="connsiteY1" fmla="*/ 340394 h 401915"/>
                <a:gd name="connsiteX2" fmla="*/ 150831 w 239943"/>
                <a:gd name="connsiteY2" fmla="*/ 327884 h 401915"/>
                <a:gd name="connsiteX3" fmla="*/ 149106 w 239943"/>
                <a:gd name="connsiteY3" fmla="*/ 316955 h 401915"/>
                <a:gd name="connsiteX4" fmla="*/ 152988 w 239943"/>
                <a:gd name="connsiteY4" fmla="*/ 300993 h 401915"/>
                <a:gd name="connsiteX5" fmla="*/ 145080 w 239943"/>
                <a:gd name="connsiteY5" fmla="*/ 293084 h 401915"/>
                <a:gd name="connsiteX6" fmla="*/ 143354 w 239943"/>
                <a:gd name="connsiteY6" fmla="*/ 287332 h 401915"/>
                <a:gd name="connsiteX7" fmla="*/ 142204 w 239943"/>
                <a:gd name="connsiteY7" fmla="*/ 281868 h 401915"/>
                <a:gd name="connsiteX8" fmla="*/ 142204 w 239943"/>
                <a:gd name="connsiteY8" fmla="*/ 274103 h 401915"/>
                <a:gd name="connsiteX9" fmla="*/ 140766 w 239943"/>
                <a:gd name="connsiteY9" fmla="*/ 264612 h 401915"/>
                <a:gd name="connsiteX10" fmla="*/ 133002 w 239943"/>
                <a:gd name="connsiteY10" fmla="*/ 223198 h 401915"/>
                <a:gd name="connsiteX11" fmla="*/ 133002 w 239943"/>
                <a:gd name="connsiteY11" fmla="*/ 203211 h 401915"/>
                <a:gd name="connsiteX12" fmla="*/ 133002 w 239943"/>
                <a:gd name="connsiteY12" fmla="*/ 200479 h 401915"/>
                <a:gd name="connsiteX13" fmla="*/ 133002 w 239943"/>
                <a:gd name="connsiteY13" fmla="*/ 188399 h 401915"/>
                <a:gd name="connsiteX14" fmla="*/ 133002 w 239943"/>
                <a:gd name="connsiteY14" fmla="*/ 149718 h 401915"/>
                <a:gd name="connsiteX15" fmla="*/ 128113 w 239943"/>
                <a:gd name="connsiteY15" fmla="*/ 201485 h 401915"/>
                <a:gd name="connsiteX16" fmla="*/ 131995 w 239943"/>
                <a:gd name="connsiteY16" fmla="*/ 250376 h 401915"/>
                <a:gd name="connsiteX17" fmla="*/ 136021 w 239943"/>
                <a:gd name="connsiteY17" fmla="*/ 307896 h 401915"/>
                <a:gd name="connsiteX18" fmla="*/ 140334 w 239943"/>
                <a:gd name="connsiteY18" fmla="*/ 339100 h 401915"/>
                <a:gd name="connsiteX19" fmla="*/ 140334 w 239943"/>
                <a:gd name="connsiteY19" fmla="*/ 353480 h 401915"/>
                <a:gd name="connsiteX20" fmla="*/ 144361 w 239943"/>
                <a:gd name="connsiteY20" fmla="*/ 369154 h 401915"/>
                <a:gd name="connsiteX21" fmla="*/ 145511 w 239943"/>
                <a:gd name="connsiteY21" fmla="*/ 386697 h 401915"/>
                <a:gd name="connsiteX22" fmla="*/ 145511 w 239943"/>
                <a:gd name="connsiteY22" fmla="*/ 400070 h 401915"/>
                <a:gd name="connsiteX23" fmla="*/ 62401 w 239943"/>
                <a:gd name="connsiteY23" fmla="*/ 400070 h 401915"/>
                <a:gd name="connsiteX24" fmla="*/ 62401 w 239943"/>
                <a:gd name="connsiteY24" fmla="*/ 318393 h 401915"/>
                <a:gd name="connsiteX25" fmla="*/ 58088 w 239943"/>
                <a:gd name="connsiteY25" fmla="*/ 292509 h 401915"/>
                <a:gd name="connsiteX26" fmla="*/ 55788 w 239943"/>
                <a:gd name="connsiteY26" fmla="*/ 268064 h 401915"/>
                <a:gd name="connsiteX27" fmla="*/ 49748 w 239943"/>
                <a:gd name="connsiteY27" fmla="*/ 221473 h 401915"/>
                <a:gd name="connsiteX28" fmla="*/ 53487 w 239943"/>
                <a:gd name="connsiteY28" fmla="*/ 136057 h 401915"/>
                <a:gd name="connsiteX29" fmla="*/ 58807 w 239943"/>
                <a:gd name="connsiteY29" fmla="*/ 100107 h 401915"/>
                <a:gd name="connsiteX30" fmla="*/ 51042 w 239943"/>
                <a:gd name="connsiteY30" fmla="*/ 70197 h 401915"/>
                <a:gd name="connsiteX31" fmla="*/ 51042 w 239943"/>
                <a:gd name="connsiteY31" fmla="*/ 52798 h 401915"/>
                <a:gd name="connsiteX32" fmla="*/ 43997 w 239943"/>
                <a:gd name="connsiteY32" fmla="*/ 35830 h 401915"/>
                <a:gd name="connsiteX33" fmla="*/ 45866 w 239943"/>
                <a:gd name="connsiteY33" fmla="*/ 35830 h 401915"/>
                <a:gd name="connsiteX34" fmla="*/ 43997 w 239943"/>
                <a:gd name="connsiteY34" fmla="*/ 35830 h 401915"/>
                <a:gd name="connsiteX35" fmla="*/ 36088 w 239943"/>
                <a:gd name="connsiteY35" fmla="*/ 26626 h 401915"/>
                <a:gd name="connsiteX36" fmla="*/ 12794 w 239943"/>
                <a:gd name="connsiteY36" fmla="*/ 19149 h 401915"/>
                <a:gd name="connsiteX37" fmla="*/ -290 w 239943"/>
                <a:gd name="connsiteY37" fmla="*/ -120 h 401915"/>
                <a:gd name="connsiteX38" fmla="*/ 203027 w 239943"/>
                <a:gd name="connsiteY38" fmla="*/ -120 h 401915"/>
                <a:gd name="connsiteX39" fmla="*/ 222438 w 239943"/>
                <a:gd name="connsiteY39" fmla="*/ 12966 h 401915"/>
                <a:gd name="connsiteX40" fmla="*/ 183328 w 239943"/>
                <a:gd name="connsiteY40" fmla="*/ 25764 h 401915"/>
                <a:gd name="connsiteX41" fmla="*/ 169812 w 239943"/>
                <a:gd name="connsiteY41" fmla="*/ 61426 h 401915"/>
                <a:gd name="connsiteX42" fmla="*/ 180308 w 239943"/>
                <a:gd name="connsiteY42" fmla="*/ 90185 h 401915"/>
                <a:gd name="connsiteX43" fmla="*/ 194687 w 239943"/>
                <a:gd name="connsiteY43" fmla="*/ 146698 h 401915"/>
                <a:gd name="connsiteX44" fmla="*/ 210791 w 239943"/>
                <a:gd name="connsiteY44" fmla="*/ 246063 h 401915"/>
                <a:gd name="connsiteX45" fmla="*/ 216974 w 239943"/>
                <a:gd name="connsiteY45" fmla="*/ 307177 h 401915"/>
                <a:gd name="connsiteX46" fmla="*/ 232934 w 239943"/>
                <a:gd name="connsiteY46" fmla="*/ 369010 h 401915"/>
                <a:gd name="connsiteX47" fmla="*/ 239405 w 239943"/>
                <a:gd name="connsiteY47" fmla="*/ 401796 h 401915"/>
                <a:gd name="connsiteX48" fmla="*/ 149393 w 239943"/>
                <a:gd name="connsiteY48" fmla="*/ 401796 h 401915"/>
                <a:gd name="connsiteX49" fmla="*/ 153564 w 239943"/>
                <a:gd name="connsiteY49" fmla="*/ 378788 h 40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9943" h="401915">
                  <a:moveTo>
                    <a:pt x="153564" y="378788"/>
                  </a:moveTo>
                  <a:cubicBezTo>
                    <a:pt x="153564" y="365947"/>
                    <a:pt x="152643" y="353106"/>
                    <a:pt x="150831" y="340394"/>
                  </a:cubicBezTo>
                  <a:cubicBezTo>
                    <a:pt x="151694" y="333923"/>
                    <a:pt x="152125" y="331191"/>
                    <a:pt x="150831" y="327884"/>
                  </a:cubicBezTo>
                  <a:cubicBezTo>
                    <a:pt x="148257" y="324849"/>
                    <a:pt x="147596" y="320636"/>
                    <a:pt x="149106" y="316955"/>
                  </a:cubicBezTo>
                  <a:cubicBezTo>
                    <a:pt x="150544" y="309765"/>
                    <a:pt x="156008" y="305307"/>
                    <a:pt x="152988" y="300993"/>
                  </a:cubicBezTo>
                  <a:cubicBezTo>
                    <a:pt x="150731" y="298002"/>
                    <a:pt x="148071" y="295342"/>
                    <a:pt x="145080" y="293084"/>
                  </a:cubicBezTo>
                  <a:cubicBezTo>
                    <a:pt x="145080" y="293084"/>
                    <a:pt x="144217" y="290496"/>
                    <a:pt x="143354" y="287332"/>
                  </a:cubicBezTo>
                  <a:cubicBezTo>
                    <a:pt x="142305" y="285722"/>
                    <a:pt x="141902" y="283766"/>
                    <a:pt x="142204" y="281868"/>
                  </a:cubicBezTo>
                  <a:cubicBezTo>
                    <a:pt x="141629" y="279309"/>
                    <a:pt x="141629" y="276663"/>
                    <a:pt x="142204" y="274103"/>
                  </a:cubicBezTo>
                  <a:cubicBezTo>
                    <a:pt x="143929" y="268926"/>
                    <a:pt x="144217" y="269645"/>
                    <a:pt x="140766" y="264612"/>
                  </a:cubicBezTo>
                  <a:cubicBezTo>
                    <a:pt x="136553" y="251167"/>
                    <a:pt x="133937" y="237262"/>
                    <a:pt x="133002" y="223198"/>
                  </a:cubicBezTo>
                  <a:cubicBezTo>
                    <a:pt x="133002" y="220610"/>
                    <a:pt x="133002" y="211551"/>
                    <a:pt x="133002" y="203211"/>
                  </a:cubicBezTo>
                  <a:cubicBezTo>
                    <a:pt x="132613" y="202348"/>
                    <a:pt x="132613" y="201341"/>
                    <a:pt x="133002" y="200479"/>
                  </a:cubicBezTo>
                  <a:cubicBezTo>
                    <a:pt x="133002" y="194583"/>
                    <a:pt x="133002" y="189550"/>
                    <a:pt x="133002" y="188399"/>
                  </a:cubicBezTo>
                  <a:cubicBezTo>
                    <a:pt x="133002" y="187249"/>
                    <a:pt x="133002" y="152450"/>
                    <a:pt x="133002" y="149718"/>
                  </a:cubicBezTo>
                  <a:cubicBezTo>
                    <a:pt x="121930" y="16992"/>
                    <a:pt x="124806" y="157627"/>
                    <a:pt x="128113" y="201485"/>
                  </a:cubicBezTo>
                  <a:cubicBezTo>
                    <a:pt x="128975" y="213277"/>
                    <a:pt x="131995" y="233983"/>
                    <a:pt x="131995" y="250376"/>
                  </a:cubicBezTo>
                  <a:cubicBezTo>
                    <a:pt x="131678" y="269631"/>
                    <a:pt x="133016" y="288871"/>
                    <a:pt x="136021" y="307896"/>
                  </a:cubicBezTo>
                  <a:cubicBezTo>
                    <a:pt x="139645" y="317875"/>
                    <a:pt x="141111" y="328516"/>
                    <a:pt x="140334" y="339100"/>
                  </a:cubicBezTo>
                  <a:cubicBezTo>
                    <a:pt x="138034" y="345139"/>
                    <a:pt x="137746" y="344420"/>
                    <a:pt x="140334" y="353480"/>
                  </a:cubicBezTo>
                  <a:cubicBezTo>
                    <a:pt x="142923" y="362539"/>
                    <a:pt x="144361" y="369154"/>
                    <a:pt x="144361" y="369154"/>
                  </a:cubicBezTo>
                  <a:lnTo>
                    <a:pt x="145511" y="386697"/>
                  </a:lnTo>
                  <a:cubicBezTo>
                    <a:pt x="145267" y="391155"/>
                    <a:pt x="145267" y="395612"/>
                    <a:pt x="145511" y="400070"/>
                  </a:cubicBezTo>
                  <a:lnTo>
                    <a:pt x="62401" y="400070"/>
                  </a:lnTo>
                  <a:cubicBezTo>
                    <a:pt x="63969" y="372864"/>
                    <a:pt x="63969" y="345600"/>
                    <a:pt x="62401" y="318393"/>
                  </a:cubicBezTo>
                  <a:cubicBezTo>
                    <a:pt x="60173" y="309923"/>
                    <a:pt x="58721" y="301252"/>
                    <a:pt x="58088" y="292509"/>
                  </a:cubicBezTo>
                  <a:cubicBezTo>
                    <a:pt x="59181" y="284298"/>
                    <a:pt x="58390" y="275929"/>
                    <a:pt x="55788" y="268064"/>
                  </a:cubicBezTo>
                  <a:cubicBezTo>
                    <a:pt x="52969" y="252648"/>
                    <a:pt x="50941" y="237104"/>
                    <a:pt x="49748" y="221473"/>
                  </a:cubicBezTo>
                  <a:cubicBezTo>
                    <a:pt x="47448" y="208531"/>
                    <a:pt x="54205" y="151299"/>
                    <a:pt x="53487" y="136057"/>
                  </a:cubicBezTo>
                  <a:cubicBezTo>
                    <a:pt x="54162" y="123935"/>
                    <a:pt x="55931" y="111899"/>
                    <a:pt x="58807" y="100107"/>
                  </a:cubicBezTo>
                  <a:cubicBezTo>
                    <a:pt x="57930" y="89768"/>
                    <a:pt x="55313" y="79659"/>
                    <a:pt x="51042" y="70197"/>
                  </a:cubicBezTo>
                  <a:cubicBezTo>
                    <a:pt x="52063" y="64445"/>
                    <a:pt x="52063" y="58550"/>
                    <a:pt x="51042" y="52798"/>
                  </a:cubicBezTo>
                  <a:cubicBezTo>
                    <a:pt x="50180" y="48340"/>
                    <a:pt x="42415" y="40000"/>
                    <a:pt x="43997" y="35830"/>
                  </a:cubicBezTo>
                  <a:cubicBezTo>
                    <a:pt x="43997" y="35830"/>
                    <a:pt x="45004" y="36549"/>
                    <a:pt x="45866" y="35830"/>
                  </a:cubicBezTo>
                  <a:lnTo>
                    <a:pt x="43997" y="35830"/>
                  </a:lnTo>
                  <a:cubicBezTo>
                    <a:pt x="42041" y="32235"/>
                    <a:pt x="39353" y="29100"/>
                    <a:pt x="36088" y="26626"/>
                  </a:cubicBezTo>
                  <a:cubicBezTo>
                    <a:pt x="30193" y="20199"/>
                    <a:pt x="21335" y="17352"/>
                    <a:pt x="12794" y="19149"/>
                  </a:cubicBezTo>
                  <a:cubicBezTo>
                    <a:pt x="-3454" y="20731"/>
                    <a:pt x="-290" y="-120"/>
                    <a:pt x="-290" y="-120"/>
                  </a:cubicBezTo>
                  <a:lnTo>
                    <a:pt x="203027" y="-120"/>
                  </a:lnTo>
                  <a:cubicBezTo>
                    <a:pt x="230634" y="-120"/>
                    <a:pt x="222438" y="12966"/>
                    <a:pt x="222438" y="12966"/>
                  </a:cubicBezTo>
                  <a:cubicBezTo>
                    <a:pt x="217836" y="27345"/>
                    <a:pt x="199576" y="15410"/>
                    <a:pt x="183328" y="25764"/>
                  </a:cubicBezTo>
                  <a:cubicBezTo>
                    <a:pt x="173204" y="34694"/>
                    <a:pt x="168143" y="48038"/>
                    <a:pt x="169812" y="61426"/>
                  </a:cubicBezTo>
                  <a:lnTo>
                    <a:pt x="180308" y="90185"/>
                  </a:lnTo>
                  <a:cubicBezTo>
                    <a:pt x="187641" y="108275"/>
                    <a:pt x="192487" y="127300"/>
                    <a:pt x="194687" y="146698"/>
                  </a:cubicBezTo>
                  <a:cubicBezTo>
                    <a:pt x="196987" y="173444"/>
                    <a:pt x="209066" y="229238"/>
                    <a:pt x="210791" y="246063"/>
                  </a:cubicBezTo>
                  <a:cubicBezTo>
                    <a:pt x="212516" y="262887"/>
                    <a:pt x="214674" y="291934"/>
                    <a:pt x="216974" y="307177"/>
                  </a:cubicBezTo>
                  <a:cubicBezTo>
                    <a:pt x="219275" y="322419"/>
                    <a:pt x="229915" y="355349"/>
                    <a:pt x="232934" y="369010"/>
                  </a:cubicBezTo>
                  <a:cubicBezTo>
                    <a:pt x="234947" y="377925"/>
                    <a:pt x="237535" y="390580"/>
                    <a:pt x="239405" y="401796"/>
                  </a:cubicBezTo>
                  <a:lnTo>
                    <a:pt x="149393" y="401796"/>
                  </a:lnTo>
                  <a:cubicBezTo>
                    <a:pt x="150975" y="395469"/>
                    <a:pt x="152125" y="385690"/>
                    <a:pt x="153564" y="378788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E63E8DE2-7588-C143-AF8F-D61B3A7DE456}"/>
                </a:ext>
              </a:extLst>
            </p:cNvPr>
            <p:cNvSpPr/>
            <p:nvPr/>
          </p:nvSpPr>
          <p:spPr>
            <a:xfrm>
              <a:off x="8244970" y="2480937"/>
              <a:ext cx="252985" cy="395160"/>
            </a:xfrm>
            <a:custGeom>
              <a:avLst/>
              <a:gdLst>
                <a:gd name="connsiteX0" fmla="*/ 226212 w 273604"/>
                <a:gd name="connsiteY0" fmla="*/ 361532 h 427367"/>
                <a:gd name="connsiteX1" fmla="*/ 217441 w 273604"/>
                <a:gd name="connsiteY1" fmla="*/ 258429 h 427367"/>
                <a:gd name="connsiteX2" fmla="*/ 218591 w 273604"/>
                <a:gd name="connsiteY2" fmla="*/ 190844 h 427367"/>
                <a:gd name="connsiteX3" fmla="*/ 219454 w 273604"/>
                <a:gd name="connsiteY3" fmla="*/ 121821 h 427367"/>
                <a:gd name="connsiteX4" fmla="*/ 218447 w 273604"/>
                <a:gd name="connsiteY4" fmla="*/ 86159 h 427367"/>
                <a:gd name="connsiteX5" fmla="*/ 223193 w 273604"/>
                <a:gd name="connsiteY5" fmla="*/ 62145 h 427367"/>
                <a:gd name="connsiteX6" fmla="*/ 219742 w 273604"/>
                <a:gd name="connsiteY6" fmla="*/ 43451 h 427367"/>
                <a:gd name="connsiteX7" fmla="*/ 220748 w 273604"/>
                <a:gd name="connsiteY7" fmla="*/ 41725 h 427367"/>
                <a:gd name="connsiteX8" fmla="*/ 222330 w 273604"/>
                <a:gd name="connsiteY8" fmla="*/ 39424 h 427367"/>
                <a:gd name="connsiteX9" fmla="*/ 253532 w 273604"/>
                <a:gd name="connsiteY9" fmla="*/ 25045 h 427367"/>
                <a:gd name="connsiteX10" fmla="*/ 267910 w 273604"/>
                <a:gd name="connsiteY10" fmla="*/ 21306 h 427367"/>
                <a:gd name="connsiteX11" fmla="*/ 272512 w 273604"/>
                <a:gd name="connsiteY11" fmla="*/ 12103 h 427367"/>
                <a:gd name="connsiteX12" fmla="*/ 264891 w 273604"/>
                <a:gd name="connsiteY12" fmla="*/ 4194 h 427367"/>
                <a:gd name="connsiteX13" fmla="*/ 217585 w 273604"/>
                <a:gd name="connsiteY13" fmla="*/ -120 h 427367"/>
                <a:gd name="connsiteX14" fmla="*/ 193572 w 273604"/>
                <a:gd name="connsiteY14" fmla="*/ 3188 h 427367"/>
                <a:gd name="connsiteX15" fmla="*/ 190840 w 273604"/>
                <a:gd name="connsiteY15" fmla="*/ 7789 h 427367"/>
                <a:gd name="connsiteX16" fmla="*/ 175455 w 273604"/>
                <a:gd name="connsiteY16" fmla="*/ 5057 h 427367"/>
                <a:gd name="connsiteX17" fmla="*/ 152736 w 273604"/>
                <a:gd name="connsiteY17" fmla="*/ 9658 h 427367"/>
                <a:gd name="connsiteX18" fmla="*/ 151298 w 273604"/>
                <a:gd name="connsiteY18" fmla="*/ 16417 h 427367"/>
                <a:gd name="connsiteX19" fmla="*/ 154030 w 273604"/>
                <a:gd name="connsiteY19" fmla="*/ 27777 h 427367"/>
                <a:gd name="connsiteX20" fmla="*/ 152880 w 273604"/>
                <a:gd name="connsiteY20" fmla="*/ 27777 h 427367"/>
                <a:gd name="connsiteX21" fmla="*/ 152880 w 273604"/>
                <a:gd name="connsiteY21" fmla="*/ 41294 h 427367"/>
                <a:gd name="connsiteX22" fmla="*/ 146985 w 273604"/>
                <a:gd name="connsiteY22" fmla="*/ 71635 h 427367"/>
                <a:gd name="connsiteX23" fmla="*/ 150724 w 273604"/>
                <a:gd name="connsiteY23" fmla="*/ 122396 h 427367"/>
                <a:gd name="connsiteX24" fmla="*/ 148854 w 273604"/>
                <a:gd name="connsiteY24" fmla="*/ 198321 h 427367"/>
                <a:gd name="connsiteX25" fmla="*/ 142671 w 273604"/>
                <a:gd name="connsiteY25" fmla="*/ 261449 h 427367"/>
                <a:gd name="connsiteX26" fmla="*/ 138933 w 273604"/>
                <a:gd name="connsiteY26" fmla="*/ 356212 h 427367"/>
                <a:gd name="connsiteX27" fmla="*/ 133900 w 273604"/>
                <a:gd name="connsiteY27" fmla="*/ 396331 h 427367"/>
                <a:gd name="connsiteX28" fmla="*/ 133900 w 273604"/>
                <a:gd name="connsiteY28" fmla="*/ 395469 h 427367"/>
                <a:gd name="connsiteX29" fmla="*/ 127142 w 273604"/>
                <a:gd name="connsiteY29" fmla="*/ 421640 h 427367"/>
                <a:gd name="connsiteX30" fmla="*/ 121102 w 273604"/>
                <a:gd name="connsiteY30" fmla="*/ 404384 h 427367"/>
                <a:gd name="connsiteX31" fmla="*/ 118227 w 273604"/>
                <a:gd name="connsiteY31" fmla="*/ 390004 h 427367"/>
                <a:gd name="connsiteX32" fmla="*/ 117365 w 273604"/>
                <a:gd name="connsiteY32" fmla="*/ 386697 h 427367"/>
                <a:gd name="connsiteX33" fmla="*/ 114633 w 273604"/>
                <a:gd name="connsiteY33" fmla="*/ 374905 h 427367"/>
                <a:gd name="connsiteX34" fmla="*/ 111469 w 273604"/>
                <a:gd name="connsiteY34" fmla="*/ 349741 h 427367"/>
                <a:gd name="connsiteX35" fmla="*/ 107587 w 273604"/>
                <a:gd name="connsiteY35" fmla="*/ 318824 h 427367"/>
                <a:gd name="connsiteX36" fmla="*/ 100110 w 273604"/>
                <a:gd name="connsiteY36" fmla="*/ 285895 h 427367"/>
                <a:gd name="connsiteX37" fmla="*/ 95221 w 273604"/>
                <a:gd name="connsiteY37" fmla="*/ 233984 h 427367"/>
                <a:gd name="connsiteX38" fmla="*/ 91339 w 273604"/>
                <a:gd name="connsiteY38" fmla="*/ 184086 h 427367"/>
                <a:gd name="connsiteX39" fmla="*/ 89757 w 273604"/>
                <a:gd name="connsiteY39" fmla="*/ 131168 h 427367"/>
                <a:gd name="connsiteX40" fmla="*/ 89757 w 273604"/>
                <a:gd name="connsiteY40" fmla="*/ 93205 h 427367"/>
                <a:gd name="connsiteX41" fmla="*/ 93639 w 273604"/>
                <a:gd name="connsiteY41" fmla="*/ 75374 h 427367"/>
                <a:gd name="connsiteX42" fmla="*/ 95221 w 273604"/>
                <a:gd name="connsiteY42" fmla="*/ 57543 h 427367"/>
                <a:gd name="connsiteX43" fmla="*/ 82711 w 273604"/>
                <a:gd name="connsiteY43" fmla="*/ 31084 h 427367"/>
                <a:gd name="connsiteX44" fmla="*/ 80698 w 273604"/>
                <a:gd name="connsiteY44" fmla="*/ 25332 h 427367"/>
                <a:gd name="connsiteX45" fmla="*/ 82280 w 273604"/>
                <a:gd name="connsiteY45" fmla="*/ 10953 h 427367"/>
                <a:gd name="connsiteX46" fmla="*/ 79548 w 273604"/>
                <a:gd name="connsiteY46" fmla="*/ 5488 h 427367"/>
                <a:gd name="connsiteX47" fmla="*/ 68476 w 273604"/>
                <a:gd name="connsiteY47" fmla="*/ 4194 h 427367"/>
                <a:gd name="connsiteX48" fmla="*/ 64019 w 273604"/>
                <a:gd name="connsiteY48" fmla="*/ 5488 h 427367"/>
                <a:gd name="connsiteX49" fmla="*/ 44608 w 273604"/>
                <a:gd name="connsiteY49" fmla="*/ 2325 h 427367"/>
                <a:gd name="connsiteX50" fmla="*/ 1471 w 273604"/>
                <a:gd name="connsiteY50" fmla="*/ 6351 h 427367"/>
                <a:gd name="connsiteX51" fmla="*/ 1471 w 273604"/>
                <a:gd name="connsiteY51" fmla="*/ 12822 h 427367"/>
                <a:gd name="connsiteX52" fmla="*/ 15850 w 273604"/>
                <a:gd name="connsiteY52" fmla="*/ 27202 h 427367"/>
                <a:gd name="connsiteX53" fmla="*/ 26059 w 273604"/>
                <a:gd name="connsiteY53" fmla="*/ 36980 h 427367"/>
                <a:gd name="connsiteX54" fmla="*/ 25196 w 273604"/>
                <a:gd name="connsiteY54" fmla="*/ 42013 h 427367"/>
                <a:gd name="connsiteX55" fmla="*/ 20451 w 273604"/>
                <a:gd name="connsiteY55" fmla="*/ 71779 h 427367"/>
                <a:gd name="connsiteX56" fmla="*/ 24189 w 273604"/>
                <a:gd name="connsiteY56" fmla="*/ 93924 h 427367"/>
                <a:gd name="connsiteX57" fmla="*/ 30085 w 273604"/>
                <a:gd name="connsiteY57" fmla="*/ 124265 h 427367"/>
                <a:gd name="connsiteX58" fmla="*/ 23040 w 273604"/>
                <a:gd name="connsiteY58" fmla="*/ 158921 h 427367"/>
                <a:gd name="connsiteX59" fmla="*/ 29078 w 273604"/>
                <a:gd name="connsiteY59" fmla="*/ 194583 h 427367"/>
                <a:gd name="connsiteX60" fmla="*/ 25196 w 273604"/>
                <a:gd name="connsiteY60" fmla="*/ 230820 h 427367"/>
                <a:gd name="connsiteX61" fmla="*/ 25196 w 273604"/>
                <a:gd name="connsiteY61" fmla="*/ 345858 h 427367"/>
                <a:gd name="connsiteX62" fmla="*/ 23040 w 273604"/>
                <a:gd name="connsiteY62" fmla="*/ 414019 h 427367"/>
                <a:gd name="connsiteX63" fmla="*/ 21026 w 273604"/>
                <a:gd name="connsiteY63" fmla="*/ 427248 h 427367"/>
                <a:gd name="connsiteX64" fmla="*/ 233545 w 273604"/>
                <a:gd name="connsiteY64" fmla="*/ 427248 h 427367"/>
                <a:gd name="connsiteX65" fmla="*/ 226212 w 273604"/>
                <a:gd name="connsiteY65" fmla="*/ 361532 h 42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73604" h="427367">
                  <a:moveTo>
                    <a:pt x="226212" y="361532"/>
                  </a:moveTo>
                  <a:cubicBezTo>
                    <a:pt x="223049" y="326302"/>
                    <a:pt x="219166" y="274103"/>
                    <a:pt x="217441" y="258429"/>
                  </a:cubicBezTo>
                  <a:cubicBezTo>
                    <a:pt x="215715" y="242755"/>
                    <a:pt x="219598" y="210832"/>
                    <a:pt x="218591" y="190844"/>
                  </a:cubicBezTo>
                  <a:cubicBezTo>
                    <a:pt x="217585" y="170856"/>
                    <a:pt x="219886" y="133325"/>
                    <a:pt x="219454" y="121821"/>
                  </a:cubicBezTo>
                  <a:cubicBezTo>
                    <a:pt x="217528" y="110029"/>
                    <a:pt x="217182" y="98037"/>
                    <a:pt x="218447" y="86159"/>
                  </a:cubicBezTo>
                  <a:cubicBezTo>
                    <a:pt x="220748" y="78308"/>
                    <a:pt x="222330" y="70269"/>
                    <a:pt x="223193" y="62145"/>
                  </a:cubicBezTo>
                  <a:cubicBezTo>
                    <a:pt x="224918" y="54667"/>
                    <a:pt x="218447" y="54667"/>
                    <a:pt x="219742" y="43451"/>
                  </a:cubicBezTo>
                  <a:cubicBezTo>
                    <a:pt x="220029" y="42847"/>
                    <a:pt x="220360" y="42272"/>
                    <a:pt x="220748" y="41725"/>
                  </a:cubicBezTo>
                  <a:cubicBezTo>
                    <a:pt x="222186" y="40144"/>
                    <a:pt x="222330" y="39568"/>
                    <a:pt x="222330" y="39424"/>
                  </a:cubicBezTo>
                  <a:cubicBezTo>
                    <a:pt x="228757" y="28640"/>
                    <a:pt x="241151" y="22917"/>
                    <a:pt x="253532" y="25045"/>
                  </a:cubicBezTo>
                  <a:cubicBezTo>
                    <a:pt x="258622" y="25606"/>
                    <a:pt x="263741" y="24283"/>
                    <a:pt x="267910" y="21306"/>
                  </a:cubicBezTo>
                  <a:cubicBezTo>
                    <a:pt x="271217" y="18286"/>
                    <a:pt x="270930" y="14835"/>
                    <a:pt x="272512" y="12103"/>
                  </a:cubicBezTo>
                  <a:cubicBezTo>
                    <a:pt x="274093" y="9371"/>
                    <a:pt x="272512" y="5632"/>
                    <a:pt x="264891" y="4194"/>
                  </a:cubicBezTo>
                  <a:cubicBezTo>
                    <a:pt x="249232" y="1764"/>
                    <a:pt x="233430" y="312"/>
                    <a:pt x="217585" y="-120"/>
                  </a:cubicBezTo>
                  <a:cubicBezTo>
                    <a:pt x="200043" y="-120"/>
                    <a:pt x="195442" y="-120"/>
                    <a:pt x="193572" y="3188"/>
                  </a:cubicBezTo>
                  <a:cubicBezTo>
                    <a:pt x="192480" y="4611"/>
                    <a:pt x="191559" y="6150"/>
                    <a:pt x="190840" y="7789"/>
                  </a:cubicBezTo>
                  <a:lnTo>
                    <a:pt x="175455" y="5057"/>
                  </a:lnTo>
                  <a:cubicBezTo>
                    <a:pt x="167791" y="6092"/>
                    <a:pt x="160199" y="7631"/>
                    <a:pt x="152736" y="9658"/>
                  </a:cubicBezTo>
                  <a:cubicBezTo>
                    <a:pt x="151298" y="10953"/>
                    <a:pt x="151586" y="14260"/>
                    <a:pt x="151298" y="16417"/>
                  </a:cubicBezTo>
                  <a:cubicBezTo>
                    <a:pt x="150565" y="20414"/>
                    <a:pt x="151557" y="24542"/>
                    <a:pt x="154030" y="27777"/>
                  </a:cubicBezTo>
                  <a:lnTo>
                    <a:pt x="152880" y="27777"/>
                  </a:lnTo>
                  <a:cubicBezTo>
                    <a:pt x="153225" y="32278"/>
                    <a:pt x="153225" y="36793"/>
                    <a:pt x="152880" y="41294"/>
                  </a:cubicBezTo>
                  <a:cubicBezTo>
                    <a:pt x="152880" y="48340"/>
                    <a:pt x="148135" y="59125"/>
                    <a:pt x="146985" y="71635"/>
                  </a:cubicBezTo>
                  <a:cubicBezTo>
                    <a:pt x="145834" y="84146"/>
                    <a:pt x="151298" y="105140"/>
                    <a:pt x="150724" y="122396"/>
                  </a:cubicBezTo>
                  <a:cubicBezTo>
                    <a:pt x="150148" y="139652"/>
                    <a:pt x="150724" y="182647"/>
                    <a:pt x="148854" y="198321"/>
                  </a:cubicBezTo>
                  <a:cubicBezTo>
                    <a:pt x="147977" y="219460"/>
                    <a:pt x="145906" y="240541"/>
                    <a:pt x="142671" y="261449"/>
                  </a:cubicBezTo>
                  <a:cubicBezTo>
                    <a:pt x="138357" y="281005"/>
                    <a:pt x="141521" y="333348"/>
                    <a:pt x="138933" y="356212"/>
                  </a:cubicBezTo>
                  <a:cubicBezTo>
                    <a:pt x="137351" y="369154"/>
                    <a:pt x="135625" y="383965"/>
                    <a:pt x="133900" y="396331"/>
                  </a:cubicBezTo>
                  <a:cubicBezTo>
                    <a:pt x="133871" y="396044"/>
                    <a:pt x="133871" y="395756"/>
                    <a:pt x="133900" y="395469"/>
                  </a:cubicBezTo>
                  <a:cubicBezTo>
                    <a:pt x="133900" y="395469"/>
                    <a:pt x="130881" y="418908"/>
                    <a:pt x="127142" y="421640"/>
                  </a:cubicBezTo>
                  <a:cubicBezTo>
                    <a:pt x="123403" y="424372"/>
                    <a:pt x="121678" y="413156"/>
                    <a:pt x="121102" y="404384"/>
                  </a:cubicBezTo>
                  <a:cubicBezTo>
                    <a:pt x="120901" y="399466"/>
                    <a:pt x="119938" y="394620"/>
                    <a:pt x="118227" y="390004"/>
                  </a:cubicBezTo>
                  <a:lnTo>
                    <a:pt x="117365" y="386697"/>
                  </a:lnTo>
                  <a:cubicBezTo>
                    <a:pt x="116358" y="383102"/>
                    <a:pt x="115207" y="378213"/>
                    <a:pt x="114633" y="374905"/>
                  </a:cubicBezTo>
                  <a:cubicBezTo>
                    <a:pt x="114230" y="366450"/>
                    <a:pt x="113180" y="358038"/>
                    <a:pt x="111469" y="349741"/>
                  </a:cubicBezTo>
                  <a:cubicBezTo>
                    <a:pt x="108162" y="337230"/>
                    <a:pt x="109743" y="329178"/>
                    <a:pt x="107587" y="318824"/>
                  </a:cubicBezTo>
                  <a:cubicBezTo>
                    <a:pt x="105430" y="308471"/>
                    <a:pt x="103273" y="296104"/>
                    <a:pt x="100110" y="285895"/>
                  </a:cubicBezTo>
                  <a:cubicBezTo>
                    <a:pt x="97450" y="268696"/>
                    <a:pt x="95824" y="251369"/>
                    <a:pt x="95221" y="233984"/>
                  </a:cubicBezTo>
                  <a:cubicBezTo>
                    <a:pt x="93639" y="219604"/>
                    <a:pt x="91914" y="200335"/>
                    <a:pt x="91339" y="184086"/>
                  </a:cubicBezTo>
                  <a:cubicBezTo>
                    <a:pt x="90763" y="167836"/>
                    <a:pt x="90332" y="142959"/>
                    <a:pt x="89757" y="131168"/>
                  </a:cubicBezTo>
                  <a:cubicBezTo>
                    <a:pt x="89182" y="119376"/>
                    <a:pt x="89757" y="102408"/>
                    <a:pt x="89757" y="93205"/>
                  </a:cubicBezTo>
                  <a:cubicBezTo>
                    <a:pt x="88851" y="86993"/>
                    <a:pt x="90231" y="80651"/>
                    <a:pt x="93639" y="75374"/>
                  </a:cubicBezTo>
                  <a:cubicBezTo>
                    <a:pt x="97119" y="70068"/>
                    <a:pt x="97709" y="63381"/>
                    <a:pt x="95221" y="57543"/>
                  </a:cubicBezTo>
                  <a:cubicBezTo>
                    <a:pt x="93064" y="50497"/>
                    <a:pt x="85443" y="38562"/>
                    <a:pt x="82711" y="31084"/>
                  </a:cubicBezTo>
                  <a:cubicBezTo>
                    <a:pt x="82193" y="29114"/>
                    <a:pt x="81533" y="27187"/>
                    <a:pt x="80698" y="25332"/>
                  </a:cubicBezTo>
                  <a:cubicBezTo>
                    <a:pt x="82424" y="22600"/>
                    <a:pt x="81705" y="14116"/>
                    <a:pt x="82280" y="10953"/>
                  </a:cubicBezTo>
                  <a:cubicBezTo>
                    <a:pt x="82855" y="7789"/>
                    <a:pt x="82280" y="6351"/>
                    <a:pt x="79548" y="5488"/>
                  </a:cubicBezTo>
                  <a:cubicBezTo>
                    <a:pt x="75882" y="4870"/>
                    <a:pt x="72186" y="4438"/>
                    <a:pt x="68476" y="4194"/>
                  </a:cubicBezTo>
                  <a:cubicBezTo>
                    <a:pt x="66938" y="4395"/>
                    <a:pt x="65428" y="4827"/>
                    <a:pt x="64019" y="5488"/>
                  </a:cubicBezTo>
                  <a:cubicBezTo>
                    <a:pt x="64019" y="3188"/>
                    <a:pt x="59561" y="2325"/>
                    <a:pt x="44608" y="2325"/>
                  </a:cubicBezTo>
                  <a:cubicBezTo>
                    <a:pt x="29653" y="2325"/>
                    <a:pt x="11105" y="5776"/>
                    <a:pt x="1471" y="6351"/>
                  </a:cubicBezTo>
                  <a:cubicBezTo>
                    <a:pt x="-2123" y="8796"/>
                    <a:pt x="-111" y="11240"/>
                    <a:pt x="1471" y="12822"/>
                  </a:cubicBezTo>
                  <a:cubicBezTo>
                    <a:pt x="1471" y="24182"/>
                    <a:pt x="10098" y="25332"/>
                    <a:pt x="15850" y="27202"/>
                  </a:cubicBezTo>
                  <a:cubicBezTo>
                    <a:pt x="20121" y="29402"/>
                    <a:pt x="23671" y="32795"/>
                    <a:pt x="26059" y="36980"/>
                  </a:cubicBezTo>
                  <a:cubicBezTo>
                    <a:pt x="26059" y="36980"/>
                    <a:pt x="26059" y="39137"/>
                    <a:pt x="25196" y="42013"/>
                  </a:cubicBezTo>
                  <a:cubicBezTo>
                    <a:pt x="25196" y="47477"/>
                    <a:pt x="21457" y="57687"/>
                    <a:pt x="20451" y="71779"/>
                  </a:cubicBezTo>
                  <a:cubicBezTo>
                    <a:pt x="18898" y="79372"/>
                    <a:pt x="20236" y="87266"/>
                    <a:pt x="24189" y="93924"/>
                  </a:cubicBezTo>
                  <a:cubicBezTo>
                    <a:pt x="28158" y="103544"/>
                    <a:pt x="30157" y="113855"/>
                    <a:pt x="30085" y="124265"/>
                  </a:cubicBezTo>
                  <a:cubicBezTo>
                    <a:pt x="30085" y="134044"/>
                    <a:pt x="24189" y="146410"/>
                    <a:pt x="23040" y="158921"/>
                  </a:cubicBezTo>
                  <a:cubicBezTo>
                    <a:pt x="23758" y="170985"/>
                    <a:pt x="25786" y="182949"/>
                    <a:pt x="29078" y="194583"/>
                  </a:cubicBezTo>
                  <a:cubicBezTo>
                    <a:pt x="28633" y="206734"/>
                    <a:pt x="27338" y="218841"/>
                    <a:pt x="25196" y="230820"/>
                  </a:cubicBezTo>
                  <a:cubicBezTo>
                    <a:pt x="24189" y="245200"/>
                    <a:pt x="25196" y="313072"/>
                    <a:pt x="25196" y="345858"/>
                  </a:cubicBezTo>
                  <a:cubicBezTo>
                    <a:pt x="25196" y="378644"/>
                    <a:pt x="23614" y="405391"/>
                    <a:pt x="23040" y="414019"/>
                  </a:cubicBezTo>
                  <a:cubicBezTo>
                    <a:pt x="22738" y="418476"/>
                    <a:pt x="22061" y="422905"/>
                    <a:pt x="21026" y="427248"/>
                  </a:cubicBezTo>
                  <a:lnTo>
                    <a:pt x="233545" y="427248"/>
                  </a:lnTo>
                  <a:cubicBezTo>
                    <a:pt x="228642" y="405693"/>
                    <a:pt x="226183" y="383648"/>
                    <a:pt x="226212" y="361532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565CEF0F-A7E7-9F4B-AFE7-8C343F964B0E}"/>
                </a:ext>
              </a:extLst>
            </p:cNvPr>
            <p:cNvSpPr/>
            <p:nvPr/>
          </p:nvSpPr>
          <p:spPr>
            <a:xfrm>
              <a:off x="7658913" y="2494490"/>
              <a:ext cx="112394" cy="378017"/>
            </a:xfrm>
            <a:custGeom>
              <a:avLst/>
              <a:gdLst>
                <a:gd name="connsiteX0" fmla="*/ 107734 w 121554"/>
                <a:gd name="connsiteY0" fmla="*/ 387138 h 408827"/>
                <a:gd name="connsiteX1" fmla="*/ 107734 w 121554"/>
                <a:gd name="connsiteY1" fmla="*/ 358378 h 408827"/>
                <a:gd name="connsiteX2" fmla="*/ 106584 w 121554"/>
                <a:gd name="connsiteY2" fmla="*/ 328181 h 408827"/>
                <a:gd name="connsiteX3" fmla="*/ 105289 w 121554"/>
                <a:gd name="connsiteY3" fmla="*/ 278139 h 408827"/>
                <a:gd name="connsiteX4" fmla="*/ 103564 w 121554"/>
                <a:gd name="connsiteY4" fmla="*/ 251393 h 408827"/>
                <a:gd name="connsiteX5" fmla="*/ 105577 w 121554"/>
                <a:gd name="connsiteY5" fmla="*/ 230398 h 408827"/>
                <a:gd name="connsiteX6" fmla="*/ 106584 w 121554"/>
                <a:gd name="connsiteY6" fmla="*/ 203652 h 408827"/>
                <a:gd name="connsiteX7" fmla="*/ 106584 w 121554"/>
                <a:gd name="connsiteY7" fmla="*/ 169715 h 408827"/>
                <a:gd name="connsiteX8" fmla="*/ 105577 w 121554"/>
                <a:gd name="connsiteY8" fmla="*/ 122406 h 408827"/>
                <a:gd name="connsiteX9" fmla="*/ 111041 w 121554"/>
                <a:gd name="connsiteY9" fmla="*/ 101842 h 408827"/>
                <a:gd name="connsiteX10" fmla="*/ 111041 w 121554"/>
                <a:gd name="connsiteY10" fmla="*/ 88469 h 408827"/>
                <a:gd name="connsiteX11" fmla="*/ 109460 w 121554"/>
                <a:gd name="connsiteY11" fmla="*/ 78979 h 408827"/>
                <a:gd name="connsiteX12" fmla="*/ 107303 w 121554"/>
                <a:gd name="connsiteY12" fmla="*/ 61435 h 408827"/>
                <a:gd name="connsiteX13" fmla="*/ 113054 w 121554"/>
                <a:gd name="connsiteY13" fmla="*/ 43317 h 408827"/>
                <a:gd name="connsiteX14" fmla="*/ 117943 w 121554"/>
                <a:gd name="connsiteY14" fmla="*/ 23616 h 408827"/>
                <a:gd name="connsiteX15" fmla="*/ 120819 w 121554"/>
                <a:gd name="connsiteY15" fmla="*/ 11969 h 408827"/>
                <a:gd name="connsiteX16" fmla="*/ 112192 w 121554"/>
                <a:gd name="connsiteY16" fmla="*/ 34 h 408827"/>
                <a:gd name="connsiteX17" fmla="*/ 86741 w 121554"/>
                <a:gd name="connsiteY17" fmla="*/ 34 h 408827"/>
                <a:gd name="connsiteX18" fmla="*/ 72362 w 121554"/>
                <a:gd name="connsiteY18" fmla="*/ 3772 h 408827"/>
                <a:gd name="connsiteX19" fmla="*/ 69055 w 121554"/>
                <a:gd name="connsiteY19" fmla="*/ 16139 h 408827"/>
                <a:gd name="connsiteX20" fmla="*/ 69918 w 121554"/>
                <a:gd name="connsiteY20" fmla="*/ 32244 h 408827"/>
                <a:gd name="connsiteX21" fmla="*/ 71499 w 121554"/>
                <a:gd name="connsiteY21" fmla="*/ 51657 h 408827"/>
                <a:gd name="connsiteX22" fmla="*/ 71499 w 121554"/>
                <a:gd name="connsiteY22" fmla="*/ 73946 h 408827"/>
                <a:gd name="connsiteX23" fmla="*/ 65461 w 121554"/>
                <a:gd name="connsiteY23" fmla="*/ 80560 h 408827"/>
                <a:gd name="connsiteX24" fmla="*/ 61578 w 121554"/>
                <a:gd name="connsiteY24" fmla="*/ 101411 h 408827"/>
                <a:gd name="connsiteX25" fmla="*/ 55826 w 121554"/>
                <a:gd name="connsiteY25" fmla="*/ 111333 h 408827"/>
                <a:gd name="connsiteX26" fmla="*/ 59997 w 121554"/>
                <a:gd name="connsiteY26" fmla="*/ 124131 h 408827"/>
                <a:gd name="connsiteX27" fmla="*/ 62010 w 121554"/>
                <a:gd name="connsiteY27" fmla="*/ 128877 h 408827"/>
                <a:gd name="connsiteX28" fmla="*/ 56546 w 121554"/>
                <a:gd name="connsiteY28" fmla="*/ 140237 h 408827"/>
                <a:gd name="connsiteX29" fmla="*/ 52663 w 121554"/>
                <a:gd name="connsiteY29" fmla="*/ 153610 h 408827"/>
                <a:gd name="connsiteX30" fmla="*/ 51657 w 121554"/>
                <a:gd name="connsiteY30" fmla="*/ 168996 h 408827"/>
                <a:gd name="connsiteX31" fmla="*/ 51657 w 121554"/>
                <a:gd name="connsiteY31" fmla="*/ 188265 h 408827"/>
                <a:gd name="connsiteX32" fmla="*/ 47631 w 121554"/>
                <a:gd name="connsiteY32" fmla="*/ 202645 h 408827"/>
                <a:gd name="connsiteX33" fmla="*/ 46193 w 121554"/>
                <a:gd name="connsiteY33" fmla="*/ 219038 h 408827"/>
                <a:gd name="connsiteX34" fmla="*/ 43748 w 121554"/>
                <a:gd name="connsiteY34" fmla="*/ 230829 h 408827"/>
                <a:gd name="connsiteX35" fmla="*/ 46624 w 121554"/>
                <a:gd name="connsiteY35" fmla="*/ 241758 h 408827"/>
                <a:gd name="connsiteX36" fmla="*/ 47631 w 121554"/>
                <a:gd name="connsiteY36" fmla="*/ 253693 h 408827"/>
                <a:gd name="connsiteX37" fmla="*/ 45905 w 121554"/>
                <a:gd name="connsiteY37" fmla="*/ 269511 h 408827"/>
                <a:gd name="connsiteX38" fmla="*/ 43173 w 121554"/>
                <a:gd name="connsiteY38" fmla="*/ 287054 h 408827"/>
                <a:gd name="connsiteX39" fmla="*/ 41447 w 121554"/>
                <a:gd name="connsiteY39" fmla="*/ 299421 h 408827"/>
                <a:gd name="connsiteX40" fmla="*/ 39003 w 121554"/>
                <a:gd name="connsiteY40" fmla="*/ 317971 h 408827"/>
                <a:gd name="connsiteX41" fmla="*/ 35983 w 121554"/>
                <a:gd name="connsiteY41" fmla="*/ 336809 h 408827"/>
                <a:gd name="connsiteX42" fmla="*/ 30807 w 121554"/>
                <a:gd name="connsiteY42" fmla="*/ 354352 h 408827"/>
                <a:gd name="connsiteX43" fmla="*/ 29513 w 121554"/>
                <a:gd name="connsiteY43" fmla="*/ 358378 h 408827"/>
                <a:gd name="connsiteX44" fmla="*/ 18154 w 121554"/>
                <a:gd name="connsiteY44" fmla="*/ 364706 h 408827"/>
                <a:gd name="connsiteX45" fmla="*/ 10389 w 121554"/>
                <a:gd name="connsiteY45" fmla="*/ 374196 h 408827"/>
                <a:gd name="connsiteX46" fmla="*/ 5069 w 121554"/>
                <a:gd name="connsiteY46" fmla="*/ 382249 h 408827"/>
                <a:gd name="connsiteX47" fmla="*/ 900 w 121554"/>
                <a:gd name="connsiteY47" fmla="*/ 397348 h 408827"/>
                <a:gd name="connsiteX48" fmla="*/ -539 w 121554"/>
                <a:gd name="connsiteY48" fmla="*/ 408708 h 408827"/>
                <a:gd name="connsiteX49" fmla="*/ 111760 w 121554"/>
                <a:gd name="connsiteY49" fmla="*/ 408708 h 408827"/>
                <a:gd name="connsiteX50" fmla="*/ 107734 w 121554"/>
                <a:gd name="connsiteY50" fmla="*/ 387138 h 408827"/>
                <a:gd name="connsiteX51" fmla="*/ 23618 w 121554"/>
                <a:gd name="connsiteY51" fmla="*/ 403675 h 408827"/>
                <a:gd name="connsiteX52" fmla="*/ 27931 w 121554"/>
                <a:gd name="connsiteY52" fmla="*/ 390877 h 408827"/>
                <a:gd name="connsiteX53" fmla="*/ 23618 w 121554"/>
                <a:gd name="connsiteY53" fmla="*/ 403675 h 408827"/>
                <a:gd name="connsiteX54" fmla="*/ 26206 w 121554"/>
                <a:gd name="connsiteY54" fmla="*/ 373333 h 408827"/>
                <a:gd name="connsiteX55" fmla="*/ 20599 w 121554"/>
                <a:gd name="connsiteY55" fmla="*/ 378654 h 408827"/>
                <a:gd name="connsiteX56" fmla="*/ 22036 w 121554"/>
                <a:gd name="connsiteY56" fmla="*/ 372614 h 408827"/>
                <a:gd name="connsiteX57" fmla="*/ 29082 w 121554"/>
                <a:gd name="connsiteY57" fmla="*/ 365712 h 408827"/>
                <a:gd name="connsiteX58" fmla="*/ 29082 w 121554"/>
                <a:gd name="connsiteY58" fmla="*/ 370170 h 408827"/>
                <a:gd name="connsiteX59" fmla="*/ 26206 w 121554"/>
                <a:gd name="connsiteY59" fmla="*/ 373333 h 40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1554" h="408827">
                  <a:moveTo>
                    <a:pt x="107734" y="387138"/>
                  </a:moveTo>
                  <a:cubicBezTo>
                    <a:pt x="106987" y="377561"/>
                    <a:pt x="106987" y="367955"/>
                    <a:pt x="107734" y="358378"/>
                  </a:cubicBezTo>
                  <a:cubicBezTo>
                    <a:pt x="107734" y="350182"/>
                    <a:pt x="105577" y="335083"/>
                    <a:pt x="106584" y="328181"/>
                  </a:cubicBezTo>
                  <a:cubicBezTo>
                    <a:pt x="107202" y="311486"/>
                    <a:pt x="106771" y="294776"/>
                    <a:pt x="105289" y="278139"/>
                  </a:cubicBezTo>
                  <a:cubicBezTo>
                    <a:pt x="104283" y="269511"/>
                    <a:pt x="103564" y="251393"/>
                    <a:pt x="103564" y="251393"/>
                  </a:cubicBezTo>
                  <a:cubicBezTo>
                    <a:pt x="102586" y="244332"/>
                    <a:pt x="103277" y="237142"/>
                    <a:pt x="105577" y="230398"/>
                  </a:cubicBezTo>
                  <a:cubicBezTo>
                    <a:pt x="107791" y="221655"/>
                    <a:pt x="108136" y="212538"/>
                    <a:pt x="106584" y="203652"/>
                  </a:cubicBezTo>
                  <a:cubicBezTo>
                    <a:pt x="106584" y="203652"/>
                    <a:pt x="106584" y="181363"/>
                    <a:pt x="106584" y="169715"/>
                  </a:cubicBezTo>
                  <a:cubicBezTo>
                    <a:pt x="106584" y="158068"/>
                    <a:pt x="105577" y="122406"/>
                    <a:pt x="105577" y="122406"/>
                  </a:cubicBezTo>
                  <a:cubicBezTo>
                    <a:pt x="105577" y="122406"/>
                    <a:pt x="109028" y="110327"/>
                    <a:pt x="111041" y="101842"/>
                  </a:cubicBezTo>
                  <a:cubicBezTo>
                    <a:pt x="113054" y="93358"/>
                    <a:pt x="111041" y="94221"/>
                    <a:pt x="111041" y="88469"/>
                  </a:cubicBezTo>
                  <a:cubicBezTo>
                    <a:pt x="111041" y="82718"/>
                    <a:pt x="111041" y="81998"/>
                    <a:pt x="109460" y="78979"/>
                  </a:cubicBezTo>
                  <a:cubicBezTo>
                    <a:pt x="107877" y="75959"/>
                    <a:pt x="107877" y="67619"/>
                    <a:pt x="107303" y="61435"/>
                  </a:cubicBezTo>
                  <a:cubicBezTo>
                    <a:pt x="106440" y="52376"/>
                    <a:pt x="111329" y="51226"/>
                    <a:pt x="113054" y="43317"/>
                  </a:cubicBezTo>
                  <a:cubicBezTo>
                    <a:pt x="114780" y="35408"/>
                    <a:pt x="116361" y="31813"/>
                    <a:pt x="117943" y="23616"/>
                  </a:cubicBezTo>
                  <a:cubicBezTo>
                    <a:pt x="119525" y="15420"/>
                    <a:pt x="121681" y="17864"/>
                    <a:pt x="120819" y="11969"/>
                  </a:cubicBezTo>
                  <a:cubicBezTo>
                    <a:pt x="119165" y="7238"/>
                    <a:pt x="116174" y="3082"/>
                    <a:pt x="112192" y="34"/>
                  </a:cubicBezTo>
                  <a:lnTo>
                    <a:pt x="86741" y="34"/>
                  </a:lnTo>
                  <a:cubicBezTo>
                    <a:pt x="81651" y="-599"/>
                    <a:pt x="76504" y="738"/>
                    <a:pt x="72362" y="3772"/>
                  </a:cubicBezTo>
                  <a:cubicBezTo>
                    <a:pt x="69486" y="6217"/>
                    <a:pt x="71068" y="9524"/>
                    <a:pt x="69055" y="16139"/>
                  </a:cubicBezTo>
                  <a:cubicBezTo>
                    <a:pt x="67042" y="22753"/>
                    <a:pt x="69055" y="24048"/>
                    <a:pt x="69918" y="32244"/>
                  </a:cubicBezTo>
                  <a:cubicBezTo>
                    <a:pt x="70781" y="40441"/>
                    <a:pt x="71068" y="45761"/>
                    <a:pt x="71499" y="51657"/>
                  </a:cubicBezTo>
                  <a:cubicBezTo>
                    <a:pt x="71930" y="57553"/>
                    <a:pt x="71499" y="70063"/>
                    <a:pt x="71499" y="73946"/>
                  </a:cubicBezTo>
                  <a:cubicBezTo>
                    <a:pt x="68638" y="75182"/>
                    <a:pt x="66438" y="77598"/>
                    <a:pt x="65461" y="80560"/>
                  </a:cubicBezTo>
                  <a:cubicBezTo>
                    <a:pt x="64454" y="83580"/>
                    <a:pt x="62729" y="96378"/>
                    <a:pt x="61578" y="101411"/>
                  </a:cubicBezTo>
                  <a:cubicBezTo>
                    <a:pt x="60427" y="106444"/>
                    <a:pt x="56546" y="104575"/>
                    <a:pt x="55826" y="111333"/>
                  </a:cubicBezTo>
                  <a:cubicBezTo>
                    <a:pt x="55107" y="118092"/>
                    <a:pt x="59278" y="119242"/>
                    <a:pt x="59997" y="124131"/>
                  </a:cubicBezTo>
                  <a:cubicBezTo>
                    <a:pt x="60715" y="129020"/>
                    <a:pt x="62010" y="126144"/>
                    <a:pt x="62010" y="128877"/>
                  </a:cubicBezTo>
                  <a:cubicBezTo>
                    <a:pt x="61146" y="133047"/>
                    <a:pt x="59263" y="136958"/>
                    <a:pt x="56546" y="140237"/>
                  </a:cubicBezTo>
                  <a:cubicBezTo>
                    <a:pt x="54461" y="144421"/>
                    <a:pt x="53138" y="148951"/>
                    <a:pt x="52663" y="153610"/>
                  </a:cubicBezTo>
                  <a:cubicBezTo>
                    <a:pt x="52649" y="158758"/>
                    <a:pt x="52303" y="163891"/>
                    <a:pt x="51657" y="168996"/>
                  </a:cubicBezTo>
                  <a:cubicBezTo>
                    <a:pt x="50650" y="175899"/>
                    <a:pt x="53094" y="181363"/>
                    <a:pt x="51657" y="188265"/>
                  </a:cubicBezTo>
                  <a:cubicBezTo>
                    <a:pt x="50219" y="195168"/>
                    <a:pt x="48925" y="196462"/>
                    <a:pt x="47631" y="202645"/>
                  </a:cubicBezTo>
                  <a:cubicBezTo>
                    <a:pt x="46408" y="208023"/>
                    <a:pt x="45920" y="213531"/>
                    <a:pt x="46193" y="219038"/>
                  </a:cubicBezTo>
                  <a:cubicBezTo>
                    <a:pt x="46408" y="223108"/>
                    <a:pt x="45575" y="227177"/>
                    <a:pt x="43748" y="230829"/>
                  </a:cubicBezTo>
                  <a:cubicBezTo>
                    <a:pt x="44985" y="234396"/>
                    <a:pt x="45949" y="238048"/>
                    <a:pt x="46624" y="241758"/>
                  </a:cubicBezTo>
                  <a:cubicBezTo>
                    <a:pt x="46624" y="246504"/>
                    <a:pt x="49931" y="249667"/>
                    <a:pt x="47631" y="253693"/>
                  </a:cubicBezTo>
                  <a:cubicBezTo>
                    <a:pt x="46035" y="258798"/>
                    <a:pt x="45445" y="264176"/>
                    <a:pt x="45905" y="269511"/>
                  </a:cubicBezTo>
                  <a:lnTo>
                    <a:pt x="43173" y="287054"/>
                  </a:lnTo>
                  <a:cubicBezTo>
                    <a:pt x="41951" y="291067"/>
                    <a:pt x="41361" y="295237"/>
                    <a:pt x="41447" y="299421"/>
                  </a:cubicBezTo>
                  <a:cubicBezTo>
                    <a:pt x="41030" y="305648"/>
                    <a:pt x="40211" y="311845"/>
                    <a:pt x="39003" y="317971"/>
                  </a:cubicBezTo>
                  <a:cubicBezTo>
                    <a:pt x="38989" y="324370"/>
                    <a:pt x="37968" y="330726"/>
                    <a:pt x="35983" y="336809"/>
                  </a:cubicBezTo>
                  <a:cubicBezTo>
                    <a:pt x="33539" y="340835"/>
                    <a:pt x="34258" y="346731"/>
                    <a:pt x="30807" y="354352"/>
                  </a:cubicBezTo>
                  <a:cubicBezTo>
                    <a:pt x="30203" y="355632"/>
                    <a:pt x="29772" y="356984"/>
                    <a:pt x="29513" y="358378"/>
                  </a:cubicBezTo>
                  <a:cubicBezTo>
                    <a:pt x="25171" y="359270"/>
                    <a:pt x="21202" y="361484"/>
                    <a:pt x="18154" y="364706"/>
                  </a:cubicBezTo>
                  <a:cubicBezTo>
                    <a:pt x="15997" y="367150"/>
                    <a:pt x="12403" y="371320"/>
                    <a:pt x="10389" y="374196"/>
                  </a:cubicBezTo>
                  <a:cubicBezTo>
                    <a:pt x="8376" y="377072"/>
                    <a:pt x="7945" y="380811"/>
                    <a:pt x="5069" y="382249"/>
                  </a:cubicBezTo>
                  <a:cubicBezTo>
                    <a:pt x="2193" y="383687"/>
                    <a:pt x="1619" y="392027"/>
                    <a:pt x="900" y="397348"/>
                  </a:cubicBezTo>
                  <a:lnTo>
                    <a:pt x="-539" y="408708"/>
                  </a:lnTo>
                  <a:lnTo>
                    <a:pt x="111760" y="408708"/>
                  </a:lnTo>
                  <a:cubicBezTo>
                    <a:pt x="109992" y="401604"/>
                    <a:pt x="108640" y="394400"/>
                    <a:pt x="107734" y="387138"/>
                  </a:cubicBezTo>
                  <a:close/>
                  <a:moveTo>
                    <a:pt x="23618" y="403675"/>
                  </a:moveTo>
                  <a:cubicBezTo>
                    <a:pt x="24682" y="399289"/>
                    <a:pt x="26120" y="395004"/>
                    <a:pt x="27931" y="390877"/>
                  </a:cubicBezTo>
                  <a:cubicBezTo>
                    <a:pt x="26839" y="395248"/>
                    <a:pt x="25401" y="399533"/>
                    <a:pt x="23618" y="403675"/>
                  </a:cubicBezTo>
                  <a:close/>
                  <a:moveTo>
                    <a:pt x="26206" y="373333"/>
                  </a:moveTo>
                  <a:cubicBezTo>
                    <a:pt x="24480" y="375246"/>
                    <a:pt x="22597" y="377029"/>
                    <a:pt x="20599" y="378654"/>
                  </a:cubicBezTo>
                  <a:cubicBezTo>
                    <a:pt x="20512" y="376540"/>
                    <a:pt x="21016" y="374455"/>
                    <a:pt x="22036" y="372614"/>
                  </a:cubicBezTo>
                  <a:cubicBezTo>
                    <a:pt x="24049" y="369997"/>
                    <a:pt x="26422" y="367682"/>
                    <a:pt x="29082" y="365712"/>
                  </a:cubicBezTo>
                  <a:lnTo>
                    <a:pt x="29082" y="370170"/>
                  </a:lnTo>
                  <a:cubicBezTo>
                    <a:pt x="29226" y="370457"/>
                    <a:pt x="27356" y="372039"/>
                    <a:pt x="26206" y="373333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AE61F54F-9930-C949-ABB8-47DE70853296}"/>
                </a:ext>
              </a:extLst>
            </p:cNvPr>
            <p:cNvSpPr/>
            <p:nvPr/>
          </p:nvSpPr>
          <p:spPr>
            <a:xfrm>
              <a:off x="7760489" y="2495297"/>
              <a:ext cx="135108" cy="379338"/>
            </a:xfrm>
            <a:custGeom>
              <a:avLst/>
              <a:gdLst>
                <a:gd name="connsiteX0" fmla="*/ 103133 w 146120"/>
                <a:gd name="connsiteY0" fmla="*/ 395037 h 410255"/>
                <a:gd name="connsiteX1" fmla="*/ 101120 w 146120"/>
                <a:gd name="connsiteY1" fmla="*/ 385115 h 410255"/>
                <a:gd name="connsiteX2" fmla="*/ 101120 w 146120"/>
                <a:gd name="connsiteY2" fmla="*/ 385115 h 410255"/>
                <a:gd name="connsiteX3" fmla="*/ 101120 w 146120"/>
                <a:gd name="connsiteY3" fmla="*/ 383390 h 410255"/>
                <a:gd name="connsiteX4" fmla="*/ 104283 w 146120"/>
                <a:gd name="connsiteY4" fmla="*/ 387416 h 410255"/>
                <a:gd name="connsiteX5" fmla="*/ 106296 w 146120"/>
                <a:gd name="connsiteY5" fmla="*/ 395756 h 410255"/>
                <a:gd name="connsiteX6" fmla="*/ 108453 w 146120"/>
                <a:gd name="connsiteY6" fmla="*/ 410136 h 410255"/>
                <a:gd name="connsiteX7" fmla="*/ 108453 w 146120"/>
                <a:gd name="connsiteY7" fmla="*/ 410136 h 410255"/>
                <a:gd name="connsiteX8" fmla="*/ 126570 w 146120"/>
                <a:gd name="connsiteY8" fmla="*/ 410136 h 410255"/>
                <a:gd name="connsiteX9" fmla="*/ 126570 w 146120"/>
                <a:gd name="connsiteY9" fmla="*/ 403378 h 410255"/>
                <a:gd name="connsiteX10" fmla="*/ 119524 w 146120"/>
                <a:gd name="connsiteY10" fmla="*/ 381233 h 410255"/>
                <a:gd name="connsiteX11" fmla="*/ 113197 w 146120"/>
                <a:gd name="connsiteY11" fmla="*/ 373755 h 410255"/>
                <a:gd name="connsiteX12" fmla="*/ 101982 w 146120"/>
                <a:gd name="connsiteY12" fmla="*/ 360670 h 410255"/>
                <a:gd name="connsiteX13" fmla="*/ 101982 w 146120"/>
                <a:gd name="connsiteY13" fmla="*/ 356787 h 410255"/>
                <a:gd name="connsiteX14" fmla="*/ 101982 w 146120"/>
                <a:gd name="connsiteY14" fmla="*/ 333779 h 410255"/>
                <a:gd name="connsiteX15" fmla="*/ 108596 w 146120"/>
                <a:gd name="connsiteY15" fmla="*/ 308758 h 410255"/>
                <a:gd name="connsiteX16" fmla="*/ 112048 w 146120"/>
                <a:gd name="connsiteY16" fmla="*/ 266482 h 410255"/>
                <a:gd name="connsiteX17" fmla="*/ 116792 w 146120"/>
                <a:gd name="connsiteY17" fmla="*/ 243474 h 410255"/>
                <a:gd name="connsiteX18" fmla="*/ 125420 w 146120"/>
                <a:gd name="connsiteY18" fmla="*/ 217015 h 410255"/>
                <a:gd name="connsiteX19" fmla="*/ 130452 w 146120"/>
                <a:gd name="connsiteY19" fmla="*/ 190269 h 410255"/>
                <a:gd name="connsiteX20" fmla="*/ 138073 w 146120"/>
                <a:gd name="connsiteY20" fmla="*/ 142240 h 410255"/>
                <a:gd name="connsiteX21" fmla="*/ 142099 w 146120"/>
                <a:gd name="connsiteY21" fmla="*/ 125128 h 410255"/>
                <a:gd name="connsiteX22" fmla="*/ 139367 w 146120"/>
                <a:gd name="connsiteY22" fmla="*/ 102120 h 410255"/>
                <a:gd name="connsiteX23" fmla="*/ 139367 w 146120"/>
                <a:gd name="connsiteY23" fmla="*/ 83283 h 410255"/>
                <a:gd name="connsiteX24" fmla="*/ 136491 w 146120"/>
                <a:gd name="connsiteY24" fmla="*/ 80838 h 410255"/>
                <a:gd name="connsiteX25" fmla="*/ 136491 w 146120"/>
                <a:gd name="connsiteY25" fmla="*/ 76524 h 410255"/>
                <a:gd name="connsiteX26" fmla="*/ 138504 w 146120"/>
                <a:gd name="connsiteY26" fmla="*/ 60131 h 410255"/>
                <a:gd name="connsiteX27" fmla="*/ 142531 w 146120"/>
                <a:gd name="connsiteY27" fmla="*/ 41150 h 410255"/>
                <a:gd name="connsiteX28" fmla="*/ 145119 w 146120"/>
                <a:gd name="connsiteY28" fmla="*/ 23032 h 410255"/>
                <a:gd name="connsiteX29" fmla="*/ 142531 w 146120"/>
                <a:gd name="connsiteY29" fmla="*/ 8652 h 410255"/>
                <a:gd name="connsiteX30" fmla="*/ 140949 w 146120"/>
                <a:gd name="connsiteY30" fmla="*/ -120 h 410255"/>
                <a:gd name="connsiteX31" fmla="*/ 111328 w 146120"/>
                <a:gd name="connsiteY31" fmla="*/ -120 h 410255"/>
                <a:gd name="connsiteX32" fmla="*/ 102269 w 146120"/>
                <a:gd name="connsiteY32" fmla="*/ 18430 h 410255"/>
                <a:gd name="connsiteX33" fmla="*/ 102269 w 146120"/>
                <a:gd name="connsiteY33" fmla="*/ 36980 h 410255"/>
                <a:gd name="connsiteX34" fmla="*/ 102269 w 146120"/>
                <a:gd name="connsiteY34" fmla="*/ 58837 h 410255"/>
                <a:gd name="connsiteX35" fmla="*/ 106008 w 146120"/>
                <a:gd name="connsiteY35" fmla="*/ 74080 h 410255"/>
                <a:gd name="connsiteX36" fmla="*/ 99250 w 146120"/>
                <a:gd name="connsiteY36" fmla="*/ 78106 h 410255"/>
                <a:gd name="connsiteX37" fmla="*/ 97093 w 146120"/>
                <a:gd name="connsiteY37" fmla="*/ 91767 h 410255"/>
                <a:gd name="connsiteX38" fmla="*/ 91054 w 146120"/>
                <a:gd name="connsiteY38" fmla="*/ 106147 h 410255"/>
                <a:gd name="connsiteX39" fmla="*/ 89904 w 146120"/>
                <a:gd name="connsiteY39" fmla="*/ 120527 h 410255"/>
                <a:gd name="connsiteX40" fmla="*/ 87172 w 146120"/>
                <a:gd name="connsiteY40" fmla="*/ 134906 h 410255"/>
                <a:gd name="connsiteX41" fmla="*/ 85159 w 146120"/>
                <a:gd name="connsiteY41" fmla="*/ 142096 h 410255"/>
                <a:gd name="connsiteX42" fmla="*/ 83146 w 146120"/>
                <a:gd name="connsiteY42" fmla="*/ 148711 h 410255"/>
                <a:gd name="connsiteX43" fmla="*/ 81708 w 146120"/>
                <a:gd name="connsiteY43" fmla="*/ 165104 h 410255"/>
                <a:gd name="connsiteX44" fmla="*/ 76532 w 146120"/>
                <a:gd name="connsiteY44" fmla="*/ 178477 h 410255"/>
                <a:gd name="connsiteX45" fmla="*/ 69054 w 146120"/>
                <a:gd name="connsiteY45" fmla="*/ 202204 h 410255"/>
                <a:gd name="connsiteX46" fmla="*/ 61865 w 146120"/>
                <a:gd name="connsiteY46" fmla="*/ 230245 h 410255"/>
                <a:gd name="connsiteX47" fmla="*/ 54963 w 146120"/>
                <a:gd name="connsiteY47" fmla="*/ 247500 h 410255"/>
                <a:gd name="connsiteX48" fmla="*/ 44323 w 146120"/>
                <a:gd name="connsiteY48" fmla="*/ 278705 h 410255"/>
                <a:gd name="connsiteX49" fmla="*/ 38859 w 146120"/>
                <a:gd name="connsiteY49" fmla="*/ 299555 h 410255"/>
                <a:gd name="connsiteX50" fmla="*/ 28219 w 146120"/>
                <a:gd name="connsiteY50" fmla="*/ 327452 h 410255"/>
                <a:gd name="connsiteX51" fmla="*/ 13840 w 146120"/>
                <a:gd name="connsiteY51" fmla="*/ 368866 h 410255"/>
                <a:gd name="connsiteX52" fmla="*/ -539 w 146120"/>
                <a:gd name="connsiteY52" fmla="*/ 409992 h 410255"/>
                <a:gd name="connsiteX53" fmla="*/ 101551 w 146120"/>
                <a:gd name="connsiteY53" fmla="*/ 409992 h 410255"/>
                <a:gd name="connsiteX54" fmla="*/ 103133 w 146120"/>
                <a:gd name="connsiteY54" fmla="*/ 395037 h 41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6120" h="410255">
                  <a:moveTo>
                    <a:pt x="103133" y="395037"/>
                  </a:moveTo>
                  <a:cubicBezTo>
                    <a:pt x="103089" y="391629"/>
                    <a:pt x="102413" y="388264"/>
                    <a:pt x="101120" y="385115"/>
                  </a:cubicBezTo>
                  <a:lnTo>
                    <a:pt x="101120" y="385115"/>
                  </a:lnTo>
                  <a:cubicBezTo>
                    <a:pt x="101048" y="384540"/>
                    <a:pt x="101048" y="383965"/>
                    <a:pt x="101120" y="383390"/>
                  </a:cubicBezTo>
                  <a:lnTo>
                    <a:pt x="104283" y="387416"/>
                  </a:lnTo>
                  <a:cubicBezTo>
                    <a:pt x="105606" y="389990"/>
                    <a:pt x="106296" y="392852"/>
                    <a:pt x="106296" y="395756"/>
                  </a:cubicBezTo>
                  <a:cubicBezTo>
                    <a:pt x="106296" y="398632"/>
                    <a:pt x="108165" y="408410"/>
                    <a:pt x="108453" y="410136"/>
                  </a:cubicBezTo>
                  <a:lnTo>
                    <a:pt x="108453" y="410136"/>
                  </a:lnTo>
                  <a:lnTo>
                    <a:pt x="126570" y="410136"/>
                  </a:lnTo>
                  <a:cubicBezTo>
                    <a:pt x="126139" y="407907"/>
                    <a:pt x="126139" y="405607"/>
                    <a:pt x="126570" y="403378"/>
                  </a:cubicBezTo>
                  <a:cubicBezTo>
                    <a:pt x="125276" y="395699"/>
                    <a:pt x="122904" y="388250"/>
                    <a:pt x="119524" y="381233"/>
                  </a:cubicBezTo>
                  <a:cubicBezTo>
                    <a:pt x="118231" y="378788"/>
                    <a:pt x="115067" y="377350"/>
                    <a:pt x="113197" y="373755"/>
                  </a:cubicBezTo>
                  <a:cubicBezTo>
                    <a:pt x="110236" y="368780"/>
                    <a:pt x="106440" y="364351"/>
                    <a:pt x="101982" y="360670"/>
                  </a:cubicBezTo>
                  <a:cubicBezTo>
                    <a:pt x="101882" y="359375"/>
                    <a:pt x="101882" y="358081"/>
                    <a:pt x="101982" y="356787"/>
                  </a:cubicBezTo>
                  <a:cubicBezTo>
                    <a:pt x="102413" y="349122"/>
                    <a:pt x="102413" y="341444"/>
                    <a:pt x="101982" y="333779"/>
                  </a:cubicBezTo>
                  <a:cubicBezTo>
                    <a:pt x="103722" y="325324"/>
                    <a:pt x="105936" y="316969"/>
                    <a:pt x="108596" y="308758"/>
                  </a:cubicBezTo>
                  <a:cubicBezTo>
                    <a:pt x="111328" y="301856"/>
                    <a:pt x="109891" y="274103"/>
                    <a:pt x="112048" y="266482"/>
                  </a:cubicBezTo>
                  <a:cubicBezTo>
                    <a:pt x="114204" y="258861"/>
                    <a:pt x="115067" y="246925"/>
                    <a:pt x="116792" y="243474"/>
                  </a:cubicBezTo>
                  <a:cubicBezTo>
                    <a:pt x="118518" y="240023"/>
                    <a:pt x="121969" y="227369"/>
                    <a:pt x="125420" y="217015"/>
                  </a:cubicBezTo>
                  <a:cubicBezTo>
                    <a:pt x="128339" y="208387"/>
                    <a:pt x="130035" y="199371"/>
                    <a:pt x="130452" y="190269"/>
                  </a:cubicBezTo>
                  <a:cubicBezTo>
                    <a:pt x="130452" y="182504"/>
                    <a:pt x="137067" y="155326"/>
                    <a:pt x="138073" y="142240"/>
                  </a:cubicBezTo>
                  <a:cubicBezTo>
                    <a:pt x="139080" y="129155"/>
                    <a:pt x="141811" y="134331"/>
                    <a:pt x="142099" y="125128"/>
                  </a:cubicBezTo>
                  <a:cubicBezTo>
                    <a:pt x="141624" y="117406"/>
                    <a:pt x="140719" y="109727"/>
                    <a:pt x="139367" y="102120"/>
                  </a:cubicBezTo>
                  <a:cubicBezTo>
                    <a:pt x="139367" y="96656"/>
                    <a:pt x="142531" y="87741"/>
                    <a:pt x="139367" y="83283"/>
                  </a:cubicBezTo>
                  <a:cubicBezTo>
                    <a:pt x="138562" y="82291"/>
                    <a:pt x="137599" y="81471"/>
                    <a:pt x="136491" y="80838"/>
                  </a:cubicBezTo>
                  <a:cubicBezTo>
                    <a:pt x="136491" y="79688"/>
                    <a:pt x="136491" y="78250"/>
                    <a:pt x="136491" y="76524"/>
                  </a:cubicBezTo>
                  <a:cubicBezTo>
                    <a:pt x="136491" y="72498"/>
                    <a:pt x="137642" y="66746"/>
                    <a:pt x="138504" y="60131"/>
                  </a:cubicBezTo>
                  <a:cubicBezTo>
                    <a:pt x="139209" y="53689"/>
                    <a:pt x="140547" y="47319"/>
                    <a:pt x="142531" y="41150"/>
                  </a:cubicBezTo>
                  <a:cubicBezTo>
                    <a:pt x="143752" y="35168"/>
                    <a:pt x="144615" y="29114"/>
                    <a:pt x="145119" y="23032"/>
                  </a:cubicBezTo>
                  <a:cubicBezTo>
                    <a:pt x="146700" y="15267"/>
                    <a:pt x="143824" y="13541"/>
                    <a:pt x="142531" y="8652"/>
                  </a:cubicBezTo>
                  <a:cubicBezTo>
                    <a:pt x="141826" y="5762"/>
                    <a:pt x="141294" y="2828"/>
                    <a:pt x="140949" y="-120"/>
                  </a:cubicBezTo>
                  <a:lnTo>
                    <a:pt x="111328" y="-120"/>
                  </a:lnTo>
                  <a:cubicBezTo>
                    <a:pt x="105577" y="-120"/>
                    <a:pt x="102989" y="13109"/>
                    <a:pt x="102269" y="18430"/>
                  </a:cubicBezTo>
                  <a:cubicBezTo>
                    <a:pt x="101839" y="24599"/>
                    <a:pt x="101839" y="30811"/>
                    <a:pt x="102269" y="36980"/>
                  </a:cubicBezTo>
                  <a:cubicBezTo>
                    <a:pt x="102269" y="42013"/>
                    <a:pt x="102269" y="52223"/>
                    <a:pt x="102269" y="58837"/>
                  </a:cubicBezTo>
                  <a:cubicBezTo>
                    <a:pt x="102744" y="64072"/>
                    <a:pt x="104010" y="69220"/>
                    <a:pt x="106008" y="74080"/>
                  </a:cubicBezTo>
                  <a:cubicBezTo>
                    <a:pt x="103420" y="74770"/>
                    <a:pt x="101091" y="76165"/>
                    <a:pt x="99250" y="78106"/>
                  </a:cubicBezTo>
                  <a:cubicBezTo>
                    <a:pt x="97525" y="80119"/>
                    <a:pt x="98244" y="87022"/>
                    <a:pt x="97093" y="91767"/>
                  </a:cubicBezTo>
                  <a:cubicBezTo>
                    <a:pt x="95426" y="96699"/>
                    <a:pt x="93413" y="101502"/>
                    <a:pt x="91054" y="106147"/>
                  </a:cubicBezTo>
                  <a:cubicBezTo>
                    <a:pt x="88178" y="112905"/>
                    <a:pt x="91054" y="118082"/>
                    <a:pt x="89904" y="120527"/>
                  </a:cubicBezTo>
                  <a:cubicBezTo>
                    <a:pt x="88754" y="122971"/>
                    <a:pt x="87891" y="131455"/>
                    <a:pt x="87172" y="134906"/>
                  </a:cubicBezTo>
                  <a:cubicBezTo>
                    <a:pt x="86453" y="138358"/>
                    <a:pt x="86022" y="139220"/>
                    <a:pt x="85159" y="142096"/>
                  </a:cubicBezTo>
                  <a:lnTo>
                    <a:pt x="83146" y="148711"/>
                  </a:lnTo>
                  <a:lnTo>
                    <a:pt x="81708" y="165104"/>
                  </a:lnTo>
                  <a:cubicBezTo>
                    <a:pt x="81708" y="165104"/>
                    <a:pt x="79264" y="170569"/>
                    <a:pt x="76532" y="178477"/>
                  </a:cubicBezTo>
                  <a:cubicBezTo>
                    <a:pt x="74518" y="186530"/>
                    <a:pt x="72031" y="194453"/>
                    <a:pt x="69054" y="202204"/>
                  </a:cubicBezTo>
                  <a:cubicBezTo>
                    <a:pt x="65819" y="211321"/>
                    <a:pt x="63404" y="220696"/>
                    <a:pt x="61865" y="230245"/>
                  </a:cubicBezTo>
                  <a:cubicBezTo>
                    <a:pt x="59953" y="236140"/>
                    <a:pt x="57638" y="241907"/>
                    <a:pt x="54963" y="247500"/>
                  </a:cubicBezTo>
                  <a:cubicBezTo>
                    <a:pt x="51513" y="253971"/>
                    <a:pt x="46336" y="273528"/>
                    <a:pt x="44323" y="278705"/>
                  </a:cubicBezTo>
                  <a:cubicBezTo>
                    <a:pt x="42310" y="283881"/>
                    <a:pt x="40585" y="294091"/>
                    <a:pt x="38859" y="299555"/>
                  </a:cubicBezTo>
                  <a:cubicBezTo>
                    <a:pt x="35854" y="309046"/>
                    <a:pt x="32303" y="318364"/>
                    <a:pt x="28219" y="327452"/>
                  </a:cubicBezTo>
                  <a:cubicBezTo>
                    <a:pt x="24768" y="334211"/>
                    <a:pt x="18298" y="360382"/>
                    <a:pt x="13840" y="368866"/>
                  </a:cubicBezTo>
                  <a:cubicBezTo>
                    <a:pt x="9383" y="377350"/>
                    <a:pt x="-539" y="408410"/>
                    <a:pt x="-539" y="409992"/>
                  </a:cubicBezTo>
                  <a:lnTo>
                    <a:pt x="101551" y="409992"/>
                  </a:lnTo>
                  <a:cubicBezTo>
                    <a:pt x="101321" y="404959"/>
                    <a:pt x="101853" y="399912"/>
                    <a:pt x="103133" y="395037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8DD83142-C425-8642-BE6C-88DF775BB635}"/>
                </a:ext>
              </a:extLst>
            </p:cNvPr>
            <p:cNvSpPr/>
            <p:nvPr/>
          </p:nvSpPr>
          <p:spPr>
            <a:xfrm>
              <a:off x="8555631" y="1662914"/>
              <a:ext cx="289615" cy="832117"/>
            </a:xfrm>
            <a:custGeom>
              <a:avLst/>
              <a:gdLst>
                <a:gd name="connsiteX0" fmla="*/ 307792 w 313219"/>
                <a:gd name="connsiteY0" fmla="*/ 323187 h 899937"/>
                <a:gd name="connsiteX1" fmla="*/ 306642 w 313219"/>
                <a:gd name="connsiteY1" fmla="*/ 306794 h 899937"/>
                <a:gd name="connsiteX2" fmla="*/ 305348 w 313219"/>
                <a:gd name="connsiteY2" fmla="*/ 246687 h 899937"/>
                <a:gd name="connsiteX3" fmla="*/ 298015 w 313219"/>
                <a:gd name="connsiteY3" fmla="*/ 212750 h 899937"/>
                <a:gd name="connsiteX4" fmla="*/ 284786 w 313219"/>
                <a:gd name="connsiteY4" fmla="*/ 183991 h 899937"/>
                <a:gd name="connsiteX5" fmla="*/ 267676 w 313219"/>
                <a:gd name="connsiteY5" fmla="*/ 162852 h 899937"/>
                <a:gd name="connsiteX6" fmla="*/ 242369 w 313219"/>
                <a:gd name="connsiteY6" fmla="*/ 145884 h 899937"/>
                <a:gd name="connsiteX7" fmla="*/ 228853 w 313219"/>
                <a:gd name="connsiteY7" fmla="*/ 139413 h 899937"/>
                <a:gd name="connsiteX8" fmla="*/ 221663 w 313219"/>
                <a:gd name="connsiteY8" fmla="*/ 139413 h 899937"/>
                <a:gd name="connsiteX9" fmla="*/ 213180 w 313219"/>
                <a:gd name="connsiteY9" fmla="*/ 132942 h 899937"/>
                <a:gd name="connsiteX10" fmla="*/ 223820 w 313219"/>
                <a:gd name="connsiteY10" fmla="*/ 130785 h 899937"/>
                <a:gd name="connsiteX11" fmla="*/ 212317 w 313219"/>
                <a:gd name="connsiteY11" fmla="*/ 112092 h 899937"/>
                <a:gd name="connsiteX12" fmla="*/ 212317 w 313219"/>
                <a:gd name="connsiteY12" fmla="*/ 100731 h 899937"/>
                <a:gd name="connsiteX13" fmla="*/ 217062 w 313219"/>
                <a:gd name="connsiteY13" fmla="*/ 106771 h 899937"/>
                <a:gd name="connsiteX14" fmla="*/ 215193 w 313219"/>
                <a:gd name="connsiteY14" fmla="*/ 87214 h 899937"/>
                <a:gd name="connsiteX15" fmla="*/ 215193 w 313219"/>
                <a:gd name="connsiteY15" fmla="*/ 60037 h 899937"/>
                <a:gd name="connsiteX16" fmla="*/ 206278 w 313219"/>
                <a:gd name="connsiteY16" fmla="*/ 33003 h 899937"/>
                <a:gd name="connsiteX17" fmla="*/ 182409 w 313219"/>
                <a:gd name="connsiteY17" fmla="*/ 6544 h 899937"/>
                <a:gd name="connsiteX18" fmla="*/ 157677 w 313219"/>
                <a:gd name="connsiteY18" fmla="*/ 792 h 899937"/>
                <a:gd name="connsiteX19" fmla="*/ 140711 w 313219"/>
                <a:gd name="connsiteY19" fmla="*/ 792 h 899937"/>
                <a:gd name="connsiteX20" fmla="*/ 110658 w 313219"/>
                <a:gd name="connsiteY20" fmla="*/ 29551 h 899937"/>
                <a:gd name="connsiteX21" fmla="*/ 101744 w 313219"/>
                <a:gd name="connsiteY21" fmla="*/ 78011 h 899937"/>
                <a:gd name="connsiteX22" fmla="*/ 105482 w 313219"/>
                <a:gd name="connsiteY22" fmla="*/ 100300 h 899937"/>
                <a:gd name="connsiteX23" fmla="*/ 101888 w 313219"/>
                <a:gd name="connsiteY23" fmla="*/ 111804 h 899937"/>
                <a:gd name="connsiteX24" fmla="*/ 108645 w 313219"/>
                <a:gd name="connsiteY24" fmla="*/ 112667 h 899937"/>
                <a:gd name="connsiteX25" fmla="*/ 99730 w 313219"/>
                <a:gd name="connsiteY25" fmla="*/ 128197 h 899937"/>
                <a:gd name="connsiteX26" fmla="*/ 90672 w 313219"/>
                <a:gd name="connsiteY26" fmla="*/ 124458 h 899937"/>
                <a:gd name="connsiteX27" fmla="*/ 95273 w 313219"/>
                <a:gd name="connsiteY27" fmla="*/ 133230 h 899937"/>
                <a:gd name="connsiteX28" fmla="*/ 91966 w 313219"/>
                <a:gd name="connsiteY28" fmla="*/ 134524 h 899937"/>
                <a:gd name="connsiteX29" fmla="*/ 90097 w 313219"/>
                <a:gd name="connsiteY29" fmla="*/ 135531 h 899937"/>
                <a:gd name="connsiteX30" fmla="*/ 84058 w 313219"/>
                <a:gd name="connsiteY30" fmla="*/ 133374 h 899937"/>
                <a:gd name="connsiteX31" fmla="*/ 85639 w 313219"/>
                <a:gd name="connsiteY31" fmla="*/ 137256 h 899937"/>
                <a:gd name="connsiteX32" fmla="*/ 73849 w 313219"/>
                <a:gd name="connsiteY32" fmla="*/ 140707 h 899937"/>
                <a:gd name="connsiteX33" fmla="*/ 64071 w 313219"/>
                <a:gd name="connsiteY33" fmla="*/ 149767 h 899937"/>
                <a:gd name="connsiteX34" fmla="*/ 39771 w 313219"/>
                <a:gd name="connsiteY34" fmla="*/ 166591 h 899937"/>
                <a:gd name="connsiteX35" fmla="*/ 27693 w 313219"/>
                <a:gd name="connsiteY35" fmla="*/ 186148 h 899937"/>
                <a:gd name="connsiteX36" fmla="*/ 21941 w 313219"/>
                <a:gd name="connsiteY36" fmla="*/ 199233 h 899937"/>
                <a:gd name="connsiteX37" fmla="*/ 15471 w 313219"/>
                <a:gd name="connsiteY37" fmla="*/ 212894 h 899937"/>
                <a:gd name="connsiteX38" fmla="*/ 12883 w 313219"/>
                <a:gd name="connsiteY38" fmla="*/ 227274 h 899937"/>
                <a:gd name="connsiteX39" fmla="*/ 10007 w 313219"/>
                <a:gd name="connsiteY39" fmla="*/ 240359 h 899937"/>
                <a:gd name="connsiteX40" fmla="*/ 5981 w 313219"/>
                <a:gd name="connsiteY40" fmla="*/ 253733 h 899937"/>
                <a:gd name="connsiteX41" fmla="*/ 7850 w 313219"/>
                <a:gd name="connsiteY41" fmla="*/ 262073 h 899937"/>
                <a:gd name="connsiteX42" fmla="*/ 6125 w 313219"/>
                <a:gd name="connsiteY42" fmla="*/ 276453 h 899937"/>
                <a:gd name="connsiteX43" fmla="*/ 6125 w 313219"/>
                <a:gd name="connsiteY43" fmla="*/ 294571 h 899937"/>
                <a:gd name="connsiteX44" fmla="*/ 4399 w 313219"/>
                <a:gd name="connsiteY44" fmla="*/ 327932 h 899937"/>
                <a:gd name="connsiteX45" fmla="*/ 3536 w 313219"/>
                <a:gd name="connsiteY45" fmla="*/ 344038 h 899937"/>
                <a:gd name="connsiteX46" fmla="*/ -202 w 313219"/>
                <a:gd name="connsiteY46" fmla="*/ 354535 h 899937"/>
                <a:gd name="connsiteX47" fmla="*/ 3393 w 313219"/>
                <a:gd name="connsiteY47" fmla="*/ 362588 h 899937"/>
                <a:gd name="connsiteX48" fmla="*/ 3393 w 313219"/>
                <a:gd name="connsiteY48" fmla="*/ 374379 h 899937"/>
                <a:gd name="connsiteX49" fmla="*/ 6700 w 313219"/>
                <a:gd name="connsiteY49" fmla="*/ 383151 h 899937"/>
                <a:gd name="connsiteX50" fmla="*/ 5262 w 313219"/>
                <a:gd name="connsiteY50" fmla="*/ 395230 h 899937"/>
                <a:gd name="connsiteX51" fmla="*/ 9432 w 313219"/>
                <a:gd name="connsiteY51" fmla="*/ 405583 h 899937"/>
                <a:gd name="connsiteX52" fmla="*/ 10582 w 313219"/>
                <a:gd name="connsiteY52" fmla="*/ 405583 h 899937"/>
                <a:gd name="connsiteX53" fmla="*/ 16189 w 313219"/>
                <a:gd name="connsiteY53" fmla="*/ 437938 h 899937"/>
                <a:gd name="connsiteX54" fmla="*/ 20791 w 313219"/>
                <a:gd name="connsiteY54" fmla="*/ 464972 h 899937"/>
                <a:gd name="connsiteX55" fmla="*/ 19353 w 313219"/>
                <a:gd name="connsiteY55" fmla="*/ 485967 h 899937"/>
                <a:gd name="connsiteX56" fmla="*/ 24385 w 313219"/>
                <a:gd name="connsiteY56" fmla="*/ 502360 h 899937"/>
                <a:gd name="connsiteX57" fmla="*/ 24385 w 313219"/>
                <a:gd name="connsiteY57" fmla="*/ 505092 h 899937"/>
                <a:gd name="connsiteX58" fmla="*/ 28556 w 313219"/>
                <a:gd name="connsiteY58" fmla="*/ 515014 h 899937"/>
                <a:gd name="connsiteX59" fmla="*/ 32582 w 313219"/>
                <a:gd name="connsiteY59" fmla="*/ 522779 h 899937"/>
                <a:gd name="connsiteX60" fmla="*/ 37327 w 313219"/>
                <a:gd name="connsiteY60" fmla="*/ 526805 h 899937"/>
                <a:gd name="connsiteX61" fmla="*/ 42647 w 313219"/>
                <a:gd name="connsiteY61" fmla="*/ 531407 h 899937"/>
                <a:gd name="connsiteX62" fmla="*/ 47967 w 313219"/>
                <a:gd name="connsiteY62" fmla="*/ 536152 h 899937"/>
                <a:gd name="connsiteX63" fmla="*/ 56019 w 313219"/>
                <a:gd name="connsiteY63" fmla="*/ 545499 h 899937"/>
                <a:gd name="connsiteX64" fmla="*/ 57314 w 313219"/>
                <a:gd name="connsiteY64" fmla="*/ 545499 h 899937"/>
                <a:gd name="connsiteX65" fmla="*/ 59039 w 313219"/>
                <a:gd name="connsiteY65" fmla="*/ 556571 h 899937"/>
                <a:gd name="connsiteX66" fmla="*/ 73418 w 313219"/>
                <a:gd name="connsiteY66" fmla="*/ 625019 h 899937"/>
                <a:gd name="connsiteX67" fmla="*/ 67522 w 313219"/>
                <a:gd name="connsiteY67" fmla="*/ 670316 h 899937"/>
                <a:gd name="connsiteX68" fmla="*/ 59902 w 313219"/>
                <a:gd name="connsiteY68" fmla="*/ 706984 h 899937"/>
                <a:gd name="connsiteX69" fmla="*/ 69535 w 313219"/>
                <a:gd name="connsiteY69" fmla="*/ 757026 h 899937"/>
                <a:gd name="connsiteX70" fmla="*/ 66084 w 313219"/>
                <a:gd name="connsiteY70" fmla="*/ 787799 h 899937"/>
                <a:gd name="connsiteX71" fmla="*/ 60476 w 313219"/>
                <a:gd name="connsiteY71" fmla="*/ 818715 h 899937"/>
                <a:gd name="connsiteX72" fmla="*/ 60476 w 313219"/>
                <a:gd name="connsiteY72" fmla="*/ 819866 h 899937"/>
                <a:gd name="connsiteX73" fmla="*/ 57888 w 313219"/>
                <a:gd name="connsiteY73" fmla="*/ 844887 h 899937"/>
                <a:gd name="connsiteX74" fmla="*/ 49980 w 313219"/>
                <a:gd name="connsiteY74" fmla="*/ 873646 h 899937"/>
                <a:gd name="connsiteX75" fmla="*/ 42215 w 313219"/>
                <a:gd name="connsiteY75" fmla="*/ 897373 h 899937"/>
                <a:gd name="connsiteX76" fmla="*/ 60908 w 313219"/>
                <a:gd name="connsiteY76" fmla="*/ 897373 h 899937"/>
                <a:gd name="connsiteX77" fmla="*/ 79025 w 313219"/>
                <a:gd name="connsiteY77" fmla="*/ 897373 h 899937"/>
                <a:gd name="connsiteX78" fmla="*/ 107064 w 313219"/>
                <a:gd name="connsiteY78" fmla="*/ 897373 h 899937"/>
                <a:gd name="connsiteX79" fmla="*/ 112384 w 313219"/>
                <a:gd name="connsiteY79" fmla="*/ 880548 h 899937"/>
                <a:gd name="connsiteX80" fmla="*/ 109652 w 313219"/>
                <a:gd name="connsiteY80" fmla="*/ 876378 h 899937"/>
                <a:gd name="connsiteX81" fmla="*/ 108358 w 313219"/>
                <a:gd name="connsiteY81" fmla="*/ 872496 h 899937"/>
                <a:gd name="connsiteX82" fmla="*/ 108358 w 313219"/>
                <a:gd name="connsiteY82" fmla="*/ 853802 h 899937"/>
                <a:gd name="connsiteX83" fmla="*/ 124462 w 313219"/>
                <a:gd name="connsiteY83" fmla="*/ 827775 h 899937"/>
                <a:gd name="connsiteX84" fmla="*/ 137835 w 313219"/>
                <a:gd name="connsiteY84" fmla="*/ 772125 h 899937"/>
                <a:gd name="connsiteX85" fmla="*/ 147756 w 313219"/>
                <a:gd name="connsiteY85" fmla="*/ 733443 h 899937"/>
                <a:gd name="connsiteX86" fmla="*/ 160122 w 313219"/>
                <a:gd name="connsiteY86" fmla="*/ 640837 h 899937"/>
                <a:gd name="connsiteX87" fmla="*/ 169036 w 313219"/>
                <a:gd name="connsiteY87" fmla="*/ 603450 h 899937"/>
                <a:gd name="connsiteX88" fmla="*/ 175651 w 313219"/>
                <a:gd name="connsiteY88" fmla="*/ 638249 h 899937"/>
                <a:gd name="connsiteX89" fmla="*/ 170043 w 313219"/>
                <a:gd name="connsiteY89" fmla="*/ 725534 h 899937"/>
                <a:gd name="connsiteX90" fmla="*/ 175076 w 313219"/>
                <a:gd name="connsiteY90" fmla="*/ 803904 h 899937"/>
                <a:gd name="connsiteX91" fmla="*/ 179964 w 313219"/>
                <a:gd name="connsiteY91" fmla="*/ 855528 h 899937"/>
                <a:gd name="connsiteX92" fmla="*/ 179964 w 313219"/>
                <a:gd name="connsiteY92" fmla="*/ 855528 h 899937"/>
                <a:gd name="connsiteX93" fmla="*/ 179964 w 313219"/>
                <a:gd name="connsiteY93" fmla="*/ 860417 h 899937"/>
                <a:gd name="connsiteX94" fmla="*/ 176802 w 313219"/>
                <a:gd name="connsiteY94" fmla="*/ 877673 h 899937"/>
                <a:gd name="connsiteX95" fmla="*/ 167455 w 313219"/>
                <a:gd name="connsiteY95" fmla="*/ 899818 h 899937"/>
                <a:gd name="connsiteX96" fmla="*/ 237336 w 313219"/>
                <a:gd name="connsiteY96" fmla="*/ 899818 h 899937"/>
                <a:gd name="connsiteX97" fmla="*/ 229859 w 313219"/>
                <a:gd name="connsiteY97" fmla="*/ 879254 h 899937"/>
                <a:gd name="connsiteX98" fmla="*/ 228421 w 313219"/>
                <a:gd name="connsiteY98" fmla="*/ 853371 h 899937"/>
                <a:gd name="connsiteX99" fmla="*/ 239349 w 313219"/>
                <a:gd name="connsiteY99" fmla="*/ 805054 h 899937"/>
                <a:gd name="connsiteX100" fmla="*/ 252003 w 313219"/>
                <a:gd name="connsiteY100" fmla="*/ 662838 h 899937"/>
                <a:gd name="connsiteX101" fmla="*/ 266381 w 313219"/>
                <a:gd name="connsiteY101" fmla="*/ 622862 h 899937"/>
                <a:gd name="connsiteX102" fmla="*/ 274002 w 313219"/>
                <a:gd name="connsiteY102" fmla="*/ 527524 h 899937"/>
                <a:gd name="connsiteX103" fmla="*/ 278172 w 313219"/>
                <a:gd name="connsiteY103" fmla="*/ 525511 h 899937"/>
                <a:gd name="connsiteX104" fmla="*/ 285936 w 313219"/>
                <a:gd name="connsiteY104" fmla="*/ 521485 h 899937"/>
                <a:gd name="connsiteX105" fmla="*/ 292982 w 313219"/>
                <a:gd name="connsiteY105" fmla="*/ 515445 h 899937"/>
                <a:gd name="connsiteX106" fmla="*/ 298015 w 313219"/>
                <a:gd name="connsiteY106" fmla="*/ 508399 h 899937"/>
                <a:gd name="connsiteX107" fmla="*/ 301034 w 313219"/>
                <a:gd name="connsiteY107" fmla="*/ 501065 h 899937"/>
                <a:gd name="connsiteX108" fmla="*/ 301034 w 313219"/>
                <a:gd name="connsiteY108" fmla="*/ 489705 h 899937"/>
                <a:gd name="connsiteX109" fmla="*/ 298015 w 313219"/>
                <a:gd name="connsiteY109" fmla="*/ 482947 h 899937"/>
                <a:gd name="connsiteX110" fmla="*/ 298015 w 313219"/>
                <a:gd name="connsiteY110" fmla="*/ 470436 h 899937"/>
                <a:gd name="connsiteX111" fmla="*/ 294132 w 313219"/>
                <a:gd name="connsiteY111" fmla="*/ 456057 h 899937"/>
                <a:gd name="connsiteX112" fmla="*/ 302184 w 313219"/>
                <a:gd name="connsiteY112" fmla="*/ 407453 h 899937"/>
                <a:gd name="connsiteX113" fmla="*/ 306067 w 313219"/>
                <a:gd name="connsiteY113" fmla="*/ 405727 h 899937"/>
                <a:gd name="connsiteX114" fmla="*/ 308367 w 313219"/>
                <a:gd name="connsiteY114" fmla="*/ 378837 h 899937"/>
                <a:gd name="connsiteX115" fmla="*/ 310812 w 313219"/>
                <a:gd name="connsiteY115" fmla="*/ 363307 h 899937"/>
                <a:gd name="connsiteX116" fmla="*/ 311818 w 313219"/>
                <a:gd name="connsiteY116" fmla="*/ 357986 h 899937"/>
                <a:gd name="connsiteX117" fmla="*/ 311818 w 313219"/>
                <a:gd name="connsiteY117" fmla="*/ 357986 h 899937"/>
                <a:gd name="connsiteX118" fmla="*/ 312681 w 313219"/>
                <a:gd name="connsiteY118" fmla="*/ 353385 h 899937"/>
                <a:gd name="connsiteX119" fmla="*/ 307792 w 313219"/>
                <a:gd name="connsiteY119" fmla="*/ 323187 h 8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13219" h="899937">
                  <a:moveTo>
                    <a:pt x="307792" y="323187"/>
                  </a:moveTo>
                  <a:cubicBezTo>
                    <a:pt x="306354" y="316716"/>
                    <a:pt x="306930" y="321174"/>
                    <a:pt x="306642" y="306794"/>
                  </a:cubicBezTo>
                  <a:cubicBezTo>
                    <a:pt x="306354" y="292414"/>
                    <a:pt x="306642" y="261498"/>
                    <a:pt x="305348" y="246687"/>
                  </a:cubicBezTo>
                  <a:cubicBezTo>
                    <a:pt x="304629" y="235068"/>
                    <a:pt x="302156" y="223621"/>
                    <a:pt x="298015" y="212750"/>
                  </a:cubicBezTo>
                  <a:cubicBezTo>
                    <a:pt x="295355" y="202454"/>
                    <a:pt x="290869" y="192719"/>
                    <a:pt x="284786" y="183991"/>
                  </a:cubicBezTo>
                  <a:cubicBezTo>
                    <a:pt x="279567" y="176571"/>
                    <a:pt x="273844" y="169510"/>
                    <a:pt x="267676" y="162852"/>
                  </a:cubicBezTo>
                  <a:cubicBezTo>
                    <a:pt x="259767" y="156439"/>
                    <a:pt x="251298" y="150773"/>
                    <a:pt x="242369" y="145884"/>
                  </a:cubicBezTo>
                  <a:lnTo>
                    <a:pt x="228853" y="139413"/>
                  </a:lnTo>
                  <a:lnTo>
                    <a:pt x="221663" y="139413"/>
                  </a:lnTo>
                  <a:cubicBezTo>
                    <a:pt x="218644" y="137515"/>
                    <a:pt x="215811" y="135344"/>
                    <a:pt x="213180" y="132942"/>
                  </a:cubicBezTo>
                  <a:cubicBezTo>
                    <a:pt x="212317" y="131360"/>
                    <a:pt x="220369" y="132942"/>
                    <a:pt x="223820" y="130785"/>
                  </a:cubicBezTo>
                  <a:cubicBezTo>
                    <a:pt x="217666" y="126313"/>
                    <a:pt x="213524" y="119598"/>
                    <a:pt x="212317" y="112092"/>
                  </a:cubicBezTo>
                  <a:cubicBezTo>
                    <a:pt x="210735" y="99869"/>
                    <a:pt x="212317" y="100731"/>
                    <a:pt x="212317" y="100731"/>
                  </a:cubicBezTo>
                  <a:cubicBezTo>
                    <a:pt x="212317" y="100731"/>
                    <a:pt x="214186" y="106196"/>
                    <a:pt x="217062" y="106771"/>
                  </a:cubicBezTo>
                  <a:cubicBezTo>
                    <a:pt x="215596" y="100358"/>
                    <a:pt x="214963" y="93786"/>
                    <a:pt x="215193" y="87214"/>
                  </a:cubicBezTo>
                  <a:cubicBezTo>
                    <a:pt x="216990" y="78241"/>
                    <a:pt x="216990" y="69010"/>
                    <a:pt x="215193" y="60037"/>
                  </a:cubicBezTo>
                  <a:cubicBezTo>
                    <a:pt x="211886" y="46951"/>
                    <a:pt x="207572" y="40911"/>
                    <a:pt x="206278" y="33003"/>
                  </a:cubicBezTo>
                  <a:cubicBezTo>
                    <a:pt x="204983" y="25094"/>
                    <a:pt x="190605" y="12008"/>
                    <a:pt x="182409" y="6544"/>
                  </a:cubicBezTo>
                  <a:cubicBezTo>
                    <a:pt x="175637" y="634"/>
                    <a:pt x="166362" y="-1523"/>
                    <a:pt x="157677" y="792"/>
                  </a:cubicBezTo>
                  <a:cubicBezTo>
                    <a:pt x="152041" y="116"/>
                    <a:pt x="146347" y="116"/>
                    <a:pt x="140711" y="792"/>
                  </a:cubicBezTo>
                  <a:cubicBezTo>
                    <a:pt x="127280" y="6026"/>
                    <a:pt x="116482" y="16365"/>
                    <a:pt x="110658" y="29551"/>
                  </a:cubicBezTo>
                  <a:cubicBezTo>
                    <a:pt x="105252" y="45153"/>
                    <a:pt x="102247" y="61503"/>
                    <a:pt x="101744" y="78011"/>
                  </a:cubicBezTo>
                  <a:cubicBezTo>
                    <a:pt x="101586" y="85604"/>
                    <a:pt x="102851" y="93168"/>
                    <a:pt x="105482" y="100300"/>
                  </a:cubicBezTo>
                  <a:cubicBezTo>
                    <a:pt x="107352" y="104183"/>
                    <a:pt x="106777" y="111373"/>
                    <a:pt x="101888" y="111804"/>
                  </a:cubicBezTo>
                  <a:cubicBezTo>
                    <a:pt x="101888" y="111804"/>
                    <a:pt x="107496" y="115399"/>
                    <a:pt x="108645" y="112667"/>
                  </a:cubicBezTo>
                  <a:cubicBezTo>
                    <a:pt x="108645" y="112667"/>
                    <a:pt x="109652" y="128628"/>
                    <a:pt x="99730" y="128197"/>
                  </a:cubicBezTo>
                  <a:cubicBezTo>
                    <a:pt x="89809" y="127766"/>
                    <a:pt x="90672" y="125033"/>
                    <a:pt x="90672" y="124458"/>
                  </a:cubicBezTo>
                  <a:cubicBezTo>
                    <a:pt x="90169" y="128067"/>
                    <a:pt x="92009" y="131605"/>
                    <a:pt x="95273" y="133230"/>
                  </a:cubicBezTo>
                  <a:lnTo>
                    <a:pt x="91966" y="134524"/>
                  </a:lnTo>
                  <a:lnTo>
                    <a:pt x="90097" y="135531"/>
                  </a:lnTo>
                  <a:cubicBezTo>
                    <a:pt x="87897" y="135516"/>
                    <a:pt x="85769" y="134754"/>
                    <a:pt x="84058" y="133374"/>
                  </a:cubicBezTo>
                  <a:cubicBezTo>
                    <a:pt x="84446" y="134725"/>
                    <a:pt x="84964" y="136019"/>
                    <a:pt x="85639" y="137256"/>
                  </a:cubicBezTo>
                  <a:cubicBezTo>
                    <a:pt x="81772" y="138608"/>
                    <a:pt x="77832" y="139758"/>
                    <a:pt x="73849" y="140707"/>
                  </a:cubicBezTo>
                  <a:lnTo>
                    <a:pt x="64071" y="149767"/>
                  </a:lnTo>
                  <a:cubicBezTo>
                    <a:pt x="55544" y="154742"/>
                    <a:pt x="47420" y="160365"/>
                    <a:pt x="39771" y="166591"/>
                  </a:cubicBezTo>
                  <a:cubicBezTo>
                    <a:pt x="34106" y="171940"/>
                    <a:pt x="29950" y="178684"/>
                    <a:pt x="27693" y="186148"/>
                  </a:cubicBezTo>
                  <a:cubicBezTo>
                    <a:pt x="24817" y="192618"/>
                    <a:pt x="23236" y="192043"/>
                    <a:pt x="21941" y="199233"/>
                  </a:cubicBezTo>
                  <a:cubicBezTo>
                    <a:pt x="20647" y="206423"/>
                    <a:pt x="16909" y="206998"/>
                    <a:pt x="15471" y="212894"/>
                  </a:cubicBezTo>
                  <a:cubicBezTo>
                    <a:pt x="14033" y="218790"/>
                    <a:pt x="12883" y="227274"/>
                    <a:pt x="12883" y="227274"/>
                  </a:cubicBezTo>
                  <a:lnTo>
                    <a:pt x="10007" y="240359"/>
                  </a:lnTo>
                  <a:lnTo>
                    <a:pt x="5981" y="253733"/>
                  </a:lnTo>
                  <a:cubicBezTo>
                    <a:pt x="7433" y="256263"/>
                    <a:pt x="8094" y="259168"/>
                    <a:pt x="7850" y="262073"/>
                  </a:cubicBezTo>
                  <a:cubicBezTo>
                    <a:pt x="7850" y="266818"/>
                    <a:pt x="6125" y="276453"/>
                    <a:pt x="6125" y="276453"/>
                  </a:cubicBezTo>
                  <a:cubicBezTo>
                    <a:pt x="6125" y="276453"/>
                    <a:pt x="6125" y="282780"/>
                    <a:pt x="6125" y="294571"/>
                  </a:cubicBezTo>
                  <a:cubicBezTo>
                    <a:pt x="6125" y="306363"/>
                    <a:pt x="5118" y="318154"/>
                    <a:pt x="4399" y="327932"/>
                  </a:cubicBezTo>
                  <a:cubicBezTo>
                    <a:pt x="3680" y="337711"/>
                    <a:pt x="3536" y="344038"/>
                    <a:pt x="3536" y="344038"/>
                  </a:cubicBezTo>
                  <a:cubicBezTo>
                    <a:pt x="3536" y="344038"/>
                    <a:pt x="-1927" y="350509"/>
                    <a:pt x="-202" y="354535"/>
                  </a:cubicBezTo>
                  <a:cubicBezTo>
                    <a:pt x="862" y="357282"/>
                    <a:pt x="2055" y="359971"/>
                    <a:pt x="3393" y="362588"/>
                  </a:cubicBezTo>
                  <a:cubicBezTo>
                    <a:pt x="3393" y="362588"/>
                    <a:pt x="-346" y="364313"/>
                    <a:pt x="3393" y="374379"/>
                  </a:cubicBezTo>
                  <a:cubicBezTo>
                    <a:pt x="7131" y="384445"/>
                    <a:pt x="6700" y="383295"/>
                    <a:pt x="6700" y="383151"/>
                  </a:cubicBezTo>
                  <a:lnTo>
                    <a:pt x="5262" y="395230"/>
                  </a:lnTo>
                  <a:cubicBezTo>
                    <a:pt x="5262" y="395230"/>
                    <a:pt x="7419" y="404721"/>
                    <a:pt x="9432" y="405583"/>
                  </a:cubicBezTo>
                  <a:lnTo>
                    <a:pt x="10582" y="405583"/>
                  </a:lnTo>
                  <a:cubicBezTo>
                    <a:pt x="10582" y="409610"/>
                    <a:pt x="12595" y="419100"/>
                    <a:pt x="16189" y="437938"/>
                  </a:cubicBezTo>
                  <a:cubicBezTo>
                    <a:pt x="18634" y="451311"/>
                    <a:pt x="19928" y="459220"/>
                    <a:pt x="20791" y="464972"/>
                  </a:cubicBezTo>
                  <a:cubicBezTo>
                    <a:pt x="18045" y="471630"/>
                    <a:pt x="17541" y="478992"/>
                    <a:pt x="19353" y="485967"/>
                  </a:cubicBezTo>
                  <a:cubicBezTo>
                    <a:pt x="20302" y="491632"/>
                    <a:pt x="21998" y="497140"/>
                    <a:pt x="24385" y="502360"/>
                  </a:cubicBezTo>
                  <a:lnTo>
                    <a:pt x="24385" y="505092"/>
                  </a:lnTo>
                  <a:cubicBezTo>
                    <a:pt x="24889" y="508701"/>
                    <a:pt x="26327" y="512124"/>
                    <a:pt x="28556" y="515014"/>
                  </a:cubicBezTo>
                  <a:cubicBezTo>
                    <a:pt x="29562" y="516739"/>
                    <a:pt x="29562" y="520478"/>
                    <a:pt x="32582" y="522779"/>
                  </a:cubicBezTo>
                  <a:cubicBezTo>
                    <a:pt x="35601" y="525080"/>
                    <a:pt x="34163" y="524361"/>
                    <a:pt x="37327" y="526805"/>
                  </a:cubicBezTo>
                  <a:lnTo>
                    <a:pt x="42647" y="531407"/>
                  </a:lnTo>
                  <a:cubicBezTo>
                    <a:pt x="42647" y="531407"/>
                    <a:pt x="45379" y="533995"/>
                    <a:pt x="47967" y="536152"/>
                  </a:cubicBezTo>
                  <a:cubicBezTo>
                    <a:pt x="50555" y="538309"/>
                    <a:pt x="51418" y="545355"/>
                    <a:pt x="56019" y="545499"/>
                  </a:cubicBezTo>
                  <a:lnTo>
                    <a:pt x="57314" y="545499"/>
                  </a:lnTo>
                  <a:cubicBezTo>
                    <a:pt x="57558" y="549238"/>
                    <a:pt x="58132" y="552948"/>
                    <a:pt x="59039" y="556571"/>
                  </a:cubicBezTo>
                  <a:cubicBezTo>
                    <a:pt x="65509" y="579004"/>
                    <a:pt x="70326" y="601882"/>
                    <a:pt x="73418" y="625019"/>
                  </a:cubicBezTo>
                  <a:cubicBezTo>
                    <a:pt x="74956" y="640377"/>
                    <a:pt x="72929" y="655864"/>
                    <a:pt x="67522" y="670316"/>
                  </a:cubicBezTo>
                  <a:cubicBezTo>
                    <a:pt x="58319" y="689441"/>
                    <a:pt x="57457" y="697350"/>
                    <a:pt x="59902" y="706984"/>
                  </a:cubicBezTo>
                  <a:cubicBezTo>
                    <a:pt x="62346" y="716619"/>
                    <a:pt x="72986" y="738476"/>
                    <a:pt x="69535" y="757026"/>
                  </a:cubicBezTo>
                  <a:cubicBezTo>
                    <a:pt x="67609" y="767178"/>
                    <a:pt x="66458" y="777474"/>
                    <a:pt x="66084" y="787799"/>
                  </a:cubicBezTo>
                  <a:cubicBezTo>
                    <a:pt x="66084" y="787799"/>
                    <a:pt x="62921" y="803185"/>
                    <a:pt x="60476" y="818715"/>
                  </a:cubicBezTo>
                  <a:cubicBezTo>
                    <a:pt x="60433" y="819104"/>
                    <a:pt x="60433" y="819478"/>
                    <a:pt x="60476" y="819866"/>
                  </a:cubicBezTo>
                  <a:cubicBezTo>
                    <a:pt x="59010" y="828134"/>
                    <a:pt x="58147" y="836489"/>
                    <a:pt x="57888" y="844887"/>
                  </a:cubicBezTo>
                  <a:cubicBezTo>
                    <a:pt x="57026" y="854665"/>
                    <a:pt x="49692" y="862861"/>
                    <a:pt x="49980" y="873646"/>
                  </a:cubicBezTo>
                  <a:cubicBezTo>
                    <a:pt x="44933" y="880520"/>
                    <a:pt x="42201" y="888831"/>
                    <a:pt x="42215" y="897373"/>
                  </a:cubicBezTo>
                  <a:lnTo>
                    <a:pt x="60908" y="897373"/>
                  </a:lnTo>
                  <a:cubicBezTo>
                    <a:pt x="66947" y="897373"/>
                    <a:pt x="71405" y="897373"/>
                    <a:pt x="79025" y="897373"/>
                  </a:cubicBezTo>
                  <a:lnTo>
                    <a:pt x="107064" y="897373"/>
                  </a:lnTo>
                  <a:cubicBezTo>
                    <a:pt x="116410" y="897373"/>
                    <a:pt x="112672" y="884431"/>
                    <a:pt x="112384" y="880548"/>
                  </a:cubicBezTo>
                  <a:cubicBezTo>
                    <a:pt x="112384" y="879686"/>
                    <a:pt x="112384" y="878967"/>
                    <a:pt x="109652" y="876378"/>
                  </a:cubicBezTo>
                  <a:cubicBezTo>
                    <a:pt x="109652" y="874509"/>
                    <a:pt x="108358" y="874653"/>
                    <a:pt x="108358" y="872496"/>
                  </a:cubicBezTo>
                  <a:cubicBezTo>
                    <a:pt x="108804" y="866269"/>
                    <a:pt x="108804" y="860029"/>
                    <a:pt x="108358" y="853802"/>
                  </a:cubicBezTo>
                  <a:cubicBezTo>
                    <a:pt x="114857" y="845879"/>
                    <a:pt x="120278" y="837136"/>
                    <a:pt x="124462" y="827775"/>
                  </a:cubicBezTo>
                  <a:cubicBezTo>
                    <a:pt x="127051" y="818859"/>
                    <a:pt x="133665" y="781759"/>
                    <a:pt x="137835" y="772125"/>
                  </a:cubicBezTo>
                  <a:cubicBezTo>
                    <a:pt x="142004" y="762490"/>
                    <a:pt x="142724" y="750124"/>
                    <a:pt x="147756" y="733443"/>
                  </a:cubicBezTo>
                  <a:cubicBezTo>
                    <a:pt x="152788" y="716762"/>
                    <a:pt x="157677" y="657374"/>
                    <a:pt x="160122" y="640837"/>
                  </a:cubicBezTo>
                  <a:cubicBezTo>
                    <a:pt x="162293" y="628197"/>
                    <a:pt x="165270" y="615716"/>
                    <a:pt x="169036" y="603450"/>
                  </a:cubicBezTo>
                  <a:cubicBezTo>
                    <a:pt x="169036" y="603450"/>
                    <a:pt x="179677" y="581736"/>
                    <a:pt x="175651" y="638249"/>
                  </a:cubicBezTo>
                  <a:cubicBezTo>
                    <a:pt x="171625" y="694761"/>
                    <a:pt x="170043" y="707128"/>
                    <a:pt x="170043" y="725534"/>
                  </a:cubicBezTo>
                  <a:cubicBezTo>
                    <a:pt x="170043" y="743940"/>
                    <a:pt x="172487" y="765941"/>
                    <a:pt x="175076" y="803904"/>
                  </a:cubicBezTo>
                  <a:cubicBezTo>
                    <a:pt x="176945" y="832664"/>
                    <a:pt x="179390" y="847044"/>
                    <a:pt x="179964" y="855528"/>
                  </a:cubicBezTo>
                  <a:lnTo>
                    <a:pt x="179964" y="855528"/>
                  </a:lnTo>
                  <a:lnTo>
                    <a:pt x="179964" y="860417"/>
                  </a:lnTo>
                  <a:cubicBezTo>
                    <a:pt x="179964" y="864012"/>
                    <a:pt x="177664" y="870770"/>
                    <a:pt x="176802" y="877673"/>
                  </a:cubicBezTo>
                  <a:cubicBezTo>
                    <a:pt x="172387" y="884431"/>
                    <a:pt x="169209" y="891937"/>
                    <a:pt x="167455" y="899818"/>
                  </a:cubicBezTo>
                  <a:lnTo>
                    <a:pt x="237336" y="899818"/>
                  </a:lnTo>
                  <a:cubicBezTo>
                    <a:pt x="236862" y="892383"/>
                    <a:pt x="234259" y="885251"/>
                    <a:pt x="229859" y="879254"/>
                  </a:cubicBezTo>
                  <a:cubicBezTo>
                    <a:pt x="229859" y="871058"/>
                    <a:pt x="229859" y="861855"/>
                    <a:pt x="228421" y="853371"/>
                  </a:cubicBezTo>
                  <a:cubicBezTo>
                    <a:pt x="230146" y="846612"/>
                    <a:pt x="235323" y="824611"/>
                    <a:pt x="239349" y="805054"/>
                  </a:cubicBezTo>
                  <a:cubicBezTo>
                    <a:pt x="244238" y="782047"/>
                    <a:pt x="249558" y="679375"/>
                    <a:pt x="252003" y="662838"/>
                  </a:cubicBezTo>
                  <a:cubicBezTo>
                    <a:pt x="254447" y="646301"/>
                    <a:pt x="264224" y="643713"/>
                    <a:pt x="266381" y="622862"/>
                  </a:cubicBezTo>
                  <a:cubicBezTo>
                    <a:pt x="268539" y="602012"/>
                    <a:pt x="271845" y="572389"/>
                    <a:pt x="274002" y="527524"/>
                  </a:cubicBezTo>
                  <a:cubicBezTo>
                    <a:pt x="275109" y="526388"/>
                    <a:pt x="276591" y="525669"/>
                    <a:pt x="278172" y="525511"/>
                  </a:cubicBezTo>
                  <a:cubicBezTo>
                    <a:pt x="281263" y="525511"/>
                    <a:pt x="284154" y="524016"/>
                    <a:pt x="285936" y="521485"/>
                  </a:cubicBezTo>
                  <a:cubicBezTo>
                    <a:pt x="288051" y="519213"/>
                    <a:pt x="290409" y="517185"/>
                    <a:pt x="292982" y="515445"/>
                  </a:cubicBezTo>
                  <a:cubicBezTo>
                    <a:pt x="295628" y="513979"/>
                    <a:pt x="297483" y="511390"/>
                    <a:pt x="298015" y="508399"/>
                  </a:cubicBezTo>
                  <a:cubicBezTo>
                    <a:pt x="298878" y="505897"/>
                    <a:pt x="299898" y="503452"/>
                    <a:pt x="301034" y="501065"/>
                  </a:cubicBezTo>
                  <a:lnTo>
                    <a:pt x="301034" y="489705"/>
                  </a:lnTo>
                  <a:cubicBezTo>
                    <a:pt x="299884" y="487519"/>
                    <a:pt x="298878" y="485262"/>
                    <a:pt x="298015" y="482947"/>
                  </a:cubicBezTo>
                  <a:cubicBezTo>
                    <a:pt x="298734" y="478806"/>
                    <a:pt x="298734" y="474578"/>
                    <a:pt x="298015" y="470436"/>
                  </a:cubicBezTo>
                  <a:cubicBezTo>
                    <a:pt x="297022" y="465562"/>
                    <a:pt x="295729" y="460759"/>
                    <a:pt x="294132" y="456057"/>
                  </a:cubicBezTo>
                  <a:cubicBezTo>
                    <a:pt x="296146" y="441677"/>
                    <a:pt x="302041" y="411479"/>
                    <a:pt x="302184" y="407453"/>
                  </a:cubicBezTo>
                  <a:cubicBezTo>
                    <a:pt x="303637" y="407338"/>
                    <a:pt x="305003" y="406720"/>
                    <a:pt x="306067" y="405727"/>
                  </a:cubicBezTo>
                  <a:cubicBezTo>
                    <a:pt x="308410" y="396970"/>
                    <a:pt x="309187" y="387868"/>
                    <a:pt x="308367" y="378837"/>
                  </a:cubicBezTo>
                  <a:cubicBezTo>
                    <a:pt x="308626" y="373588"/>
                    <a:pt x="309446" y="368383"/>
                    <a:pt x="310812" y="363307"/>
                  </a:cubicBezTo>
                  <a:cubicBezTo>
                    <a:pt x="310812" y="361294"/>
                    <a:pt x="310812" y="359568"/>
                    <a:pt x="311818" y="357986"/>
                  </a:cubicBezTo>
                  <a:cubicBezTo>
                    <a:pt x="312825" y="356404"/>
                    <a:pt x="311818" y="357986"/>
                    <a:pt x="311818" y="357986"/>
                  </a:cubicBezTo>
                  <a:cubicBezTo>
                    <a:pt x="311818" y="355110"/>
                    <a:pt x="312681" y="353385"/>
                    <a:pt x="312681" y="353385"/>
                  </a:cubicBezTo>
                  <a:cubicBezTo>
                    <a:pt x="312681" y="353385"/>
                    <a:pt x="309230" y="329658"/>
                    <a:pt x="307792" y="323187"/>
                  </a:cubicBezTo>
                  <a:close/>
                </a:path>
              </a:pathLst>
            </a:custGeom>
            <a:solidFill>
              <a:srgbClr val="F3818A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B7E81DBD-CE83-C143-9E11-27A3741956B1}"/>
                </a:ext>
              </a:extLst>
            </p:cNvPr>
            <p:cNvSpPr/>
            <p:nvPr/>
          </p:nvSpPr>
          <p:spPr>
            <a:xfrm>
              <a:off x="7937485" y="1595020"/>
              <a:ext cx="240294" cy="900144"/>
            </a:xfrm>
            <a:custGeom>
              <a:avLst/>
              <a:gdLst>
                <a:gd name="connsiteX0" fmla="*/ 256084 w 259878"/>
                <a:gd name="connsiteY0" fmla="*/ 283732 h 973508"/>
                <a:gd name="connsiteX1" fmla="*/ 238542 w 259878"/>
                <a:gd name="connsiteY1" fmla="*/ 211833 h 973508"/>
                <a:gd name="connsiteX2" fmla="*/ 199575 w 259878"/>
                <a:gd name="connsiteY2" fmla="*/ 176028 h 973508"/>
                <a:gd name="connsiteX3" fmla="*/ 174556 w 259878"/>
                <a:gd name="connsiteY3" fmla="*/ 159203 h 973508"/>
                <a:gd name="connsiteX4" fmla="*/ 169380 w 259878"/>
                <a:gd name="connsiteY4" fmla="*/ 150575 h 973508"/>
                <a:gd name="connsiteX5" fmla="*/ 169380 w 259878"/>
                <a:gd name="connsiteY5" fmla="*/ 129725 h 973508"/>
                <a:gd name="connsiteX6" fmla="*/ 177576 w 259878"/>
                <a:gd name="connsiteY6" fmla="*/ 114338 h 973508"/>
                <a:gd name="connsiteX7" fmla="*/ 184190 w 259878"/>
                <a:gd name="connsiteY7" fmla="*/ 93919 h 973508"/>
                <a:gd name="connsiteX8" fmla="*/ 192961 w 259878"/>
                <a:gd name="connsiteY8" fmla="*/ 56100 h 973508"/>
                <a:gd name="connsiteX9" fmla="*/ 154339 w 259878"/>
                <a:gd name="connsiteY9" fmla="*/ 479 h 973508"/>
                <a:gd name="connsiteX10" fmla="*/ 151262 w 259878"/>
                <a:gd name="connsiteY10" fmla="*/ 19 h 973508"/>
                <a:gd name="connsiteX11" fmla="*/ 108989 w 259878"/>
                <a:gd name="connsiteY11" fmla="*/ 34674 h 973508"/>
                <a:gd name="connsiteX12" fmla="*/ 104531 w 259878"/>
                <a:gd name="connsiteY12" fmla="*/ 60414 h 973508"/>
                <a:gd name="connsiteX13" fmla="*/ 104531 w 259878"/>
                <a:gd name="connsiteY13" fmla="*/ 74794 h 973508"/>
                <a:gd name="connsiteX14" fmla="*/ 116034 w 259878"/>
                <a:gd name="connsiteY14" fmla="*/ 95644 h 973508"/>
                <a:gd name="connsiteX15" fmla="*/ 116034 w 259878"/>
                <a:gd name="connsiteY15" fmla="*/ 120809 h 973508"/>
                <a:gd name="connsiteX16" fmla="*/ 106831 w 259878"/>
                <a:gd name="connsiteY16" fmla="*/ 136915 h 973508"/>
                <a:gd name="connsiteX17" fmla="*/ 98348 w 259878"/>
                <a:gd name="connsiteY17" fmla="*/ 137777 h 973508"/>
                <a:gd name="connsiteX18" fmla="*/ 74048 w 259878"/>
                <a:gd name="connsiteY18" fmla="*/ 147699 h 973508"/>
                <a:gd name="connsiteX19" fmla="*/ 37382 w 259878"/>
                <a:gd name="connsiteY19" fmla="*/ 163086 h 973508"/>
                <a:gd name="connsiteX20" fmla="*/ 23004 w 259878"/>
                <a:gd name="connsiteY20" fmla="*/ 250084 h 973508"/>
                <a:gd name="connsiteX21" fmla="*/ 32349 w 259878"/>
                <a:gd name="connsiteY21" fmla="*/ 262163 h 973508"/>
                <a:gd name="connsiteX22" fmla="*/ 40401 w 259878"/>
                <a:gd name="connsiteY22" fmla="*/ 287040 h 973508"/>
                <a:gd name="connsiteX23" fmla="*/ 42846 w 259878"/>
                <a:gd name="connsiteY23" fmla="*/ 303433 h 973508"/>
                <a:gd name="connsiteX24" fmla="*/ 52768 w 259878"/>
                <a:gd name="connsiteY24" fmla="*/ 358508 h 973508"/>
                <a:gd name="connsiteX25" fmla="*/ 61970 w 259878"/>
                <a:gd name="connsiteY25" fmla="*/ 416027 h 973508"/>
                <a:gd name="connsiteX26" fmla="*/ 60388 w 259878"/>
                <a:gd name="connsiteY26" fmla="*/ 440472 h 973508"/>
                <a:gd name="connsiteX27" fmla="*/ 60388 w 259878"/>
                <a:gd name="connsiteY27" fmla="*/ 450394 h 973508"/>
                <a:gd name="connsiteX28" fmla="*/ 64127 w 259878"/>
                <a:gd name="connsiteY28" fmla="*/ 451832 h 973508"/>
                <a:gd name="connsiteX29" fmla="*/ 62689 w 259878"/>
                <a:gd name="connsiteY29" fmla="*/ 477141 h 973508"/>
                <a:gd name="connsiteX30" fmla="*/ 59669 w 259878"/>
                <a:gd name="connsiteY30" fmla="*/ 538111 h 973508"/>
                <a:gd name="connsiteX31" fmla="*/ 62689 w 259878"/>
                <a:gd name="connsiteY31" fmla="*/ 653150 h 973508"/>
                <a:gd name="connsiteX32" fmla="*/ 58088 w 259878"/>
                <a:gd name="connsiteY32" fmla="*/ 680615 h 973508"/>
                <a:gd name="connsiteX33" fmla="*/ 55787 w 259878"/>
                <a:gd name="connsiteY33" fmla="*/ 705061 h 973508"/>
                <a:gd name="connsiteX34" fmla="*/ 49748 w 259878"/>
                <a:gd name="connsiteY34" fmla="*/ 751651 h 973508"/>
                <a:gd name="connsiteX35" fmla="*/ 53487 w 259878"/>
                <a:gd name="connsiteY35" fmla="*/ 837211 h 973508"/>
                <a:gd name="connsiteX36" fmla="*/ 58807 w 259878"/>
                <a:gd name="connsiteY36" fmla="*/ 873017 h 973508"/>
                <a:gd name="connsiteX37" fmla="*/ 51042 w 259878"/>
                <a:gd name="connsiteY37" fmla="*/ 902927 h 973508"/>
                <a:gd name="connsiteX38" fmla="*/ 51042 w 259878"/>
                <a:gd name="connsiteY38" fmla="*/ 920471 h 973508"/>
                <a:gd name="connsiteX39" fmla="*/ 43996 w 259878"/>
                <a:gd name="connsiteY39" fmla="*/ 937295 h 973508"/>
                <a:gd name="connsiteX40" fmla="*/ 46009 w 259878"/>
                <a:gd name="connsiteY40" fmla="*/ 937295 h 973508"/>
                <a:gd name="connsiteX41" fmla="*/ 43996 w 259878"/>
                <a:gd name="connsiteY41" fmla="*/ 937295 h 973508"/>
                <a:gd name="connsiteX42" fmla="*/ 36088 w 259878"/>
                <a:gd name="connsiteY42" fmla="*/ 946642 h 973508"/>
                <a:gd name="connsiteX43" fmla="*/ 12794 w 259878"/>
                <a:gd name="connsiteY43" fmla="*/ 953975 h 973508"/>
                <a:gd name="connsiteX44" fmla="*/ -290 w 259878"/>
                <a:gd name="connsiteY44" fmla="*/ 973388 h 973508"/>
                <a:gd name="connsiteX45" fmla="*/ 203026 w 259878"/>
                <a:gd name="connsiteY45" fmla="*/ 973388 h 973508"/>
                <a:gd name="connsiteX46" fmla="*/ 222438 w 259878"/>
                <a:gd name="connsiteY46" fmla="*/ 960159 h 973508"/>
                <a:gd name="connsiteX47" fmla="*/ 183327 w 259878"/>
                <a:gd name="connsiteY47" fmla="*/ 947361 h 973508"/>
                <a:gd name="connsiteX48" fmla="*/ 169811 w 259878"/>
                <a:gd name="connsiteY48" fmla="*/ 911699 h 973508"/>
                <a:gd name="connsiteX49" fmla="*/ 180308 w 259878"/>
                <a:gd name="connsiteY49" fmla="*/ 882939 h 973508"/>
                <a:gd name="connsiteX50" fmla="*/ 194687 w 259878"/>
                <a:gd name="connsiteY50" fmla="*/ 826426 h 973508"/>
                <a:gd name="connsiteX51" fmla="*/ 210791 w 259878"/>
                <a:gd name="connsiteY51" fmla="*/ 727062 h 973508"/>
                <a:gd name="connsiteX52" fmla="*/ 216974 w 259878"/>
                <a:gd name="connsiteY52" fmla="*/ 665948 h 973508"/>
                <a:gd name="connsiteX53" fmla="*/ 232934 w 259878"/>
                <a:gd name="connsiteY53" fmla="*/ 604115 h 973508"/>
                <a:gd name="connsiteX54" fmla="*/ 241418 w 259878"/>
                <a:gd name="connsiteY54" fmla="*/ 555223 h 973508"/>
                <a:gd name="connsiteX55" fmla="*/ 248176 w 259878"/>
                <a:gd name="connsiteY55" fmla="*/ 521718 h 973508"/>
                <a:gd name="connsiteX56" fmla="*/ 246738 w 259878"/>
                <a:gd name="connsiteY56" fmla="*/ 485769 h 973508"/>
                <a:gd name="connsiteX57" fmla="*/ 246738 w 259878"/>
                <a:gd name="connsiteY57" fmla="*/ 454565 h 973508"/>
                <a:gd name="connsiteX58" fmla="*/ 244150 w 259878"/>
                <a:gd name="connsiteY58" fmla="*/ 434864 h 973508"/>
                <a:gd name="connsiteX59" fmla="*/ 244150 w 259878"/>
                <a:gd name="connsiteY59" fmla="*/ 434864 h 973508"/>
                <a:gd name="connsiteX60" fmla="*/ 239549 w 259878"/>
                <a:gd name="connsiteY60" fmla="*/ 417177 h 973508"/>
                <a:gd name="connsiteX61" fmla="*/ 232646 w 259878"/>
                <a:gd name="connsiteY61" fmla="*/ 401934 h 973508"/>
                <a:gd name="connsiteX62" fmla="*/ 223444 w 259878"/>
                <a:gd name="connsiteY62" fmla="*/ 383672 h 973508"/>
                <a:gd name="connsiteX63" fmla="*/ 219993 w 259878"/>
                <a:gd name="connsiteY63" fmla="*/ 370874 h 973508"/>
                <a:gd name="connsiteX64" fmla="*/ 219993 w 259878"/>
                <a:gd name="connsiteY64" fmla="*/ 370874 h 973508"/>
                <a:gd name="connsiteX65" fmla="*/ 246019 w 259878"/>
                <a:gd name="connsiteY65" fmla="*/ 372743 h 973508"/>
                <a:gd name="connsiteX66" fmla="*/ 258385 w 259878"/>
                <a:gd name="connsiteY66" fmla="*/ 343984 h 973508"/>
                <a:gd name="connsiteX67" fmla="*/ 251051 w 259878"/>
                <a:gd name="connsiteY67" fmla="*/ 286465 h 973508"/>
                <a:gd name="connsiteX68" fmla="*/ 256084 w 259878"/>
                <a:gd name="connsiteY68" fmla="*/ 283732 h 973508"/>
                <a:gd name="connsiteX69" fmla="*/ 209353 w 259878"/>
                <a:gd name="connsiteY69" fmla="*/ 303145 h 973508"/>
                <a:gd name="connsiteX70" fmla="*/ 207771 w 259878"/>
                <a:gd name="connsiteY70" fmla="*/ 294805 h 973508"/>
                <a:gd name="connsiteX71" fmla="*/ 207771 w 259878"/>
                <a:gd name="connsiteY71" fmla="*/ 294805 h 973508"/>
                <a:gd name="connsiteX72" fmla="*/ 209353 w 259878"/>
                <a:gd name="connsiteY72" fmla="*/ 303145 h 973508"/>
                <a:gd name="connsiteX73" fmla="*/ 129119 w 259878"/>
                <a:gd name="connsiteY73" fmla="*/ 771064 h 973508"/>
                <a:gd name="connsiteX74" fmla="*/ 133001 w 259878"/>
                <a:gd name="connsiteY74" fmla="*/ 722173 h 973508"/>
                <a:gd name="connsiteX75" fmla="*/ 137028 w 259878"/>
                <a:gd name="connsiteY75" fmla="*/ 664654 h 973508"/>
                <a:gd name="connsiteX76" fmla="*/ 141341 w 259878"/>
                <a:gd name="connsiteY76" fmla="*/ 633449 h 973508"/>
                <a:gd name="connsiteX77" fmla="*/ 141341 w 259878"/>
                <a:gd name="connsiteY77" fmla="*/ 619070 h 973508"/>
                <a:gd name="connsiteX78" fmla="*/ 144936 w 259878"/>
                <a:gd name="connsiteY78" fmla="*/ 603108 h 973508"/>
                <a:gd name="connsiteX79" fmla="*/ 146086 w 259878"/>
                <a:gd name="connsiteY79" fmla="*/ 585708 h 973508"/>
                <a:gd name="connsiteX80" fmla="*/ 146086 w 259878"/>
                <a:gd name="connsiteY80" fmla="*/ 568740 h 973508"/>
                <a:gd name="connsiteX81" fmla="*/ 150256 w 259878"/>
                <a:gd name="connsiteY81" fmla="*/ 566583 h 973508"/>
                <a:gd name="connsiteX82" fmla="*/ 153994 w 259878"/>
                <a:gd name="connsiteY82" fmla="*/ 594336 h 973508"/>
                <a:gd name="connsiteX83" fmla="*/ 151262 w 259878"/>
                <a:gd name="connsiteY83" fmla="*/ 632730 h 973508"/>
                <a:gd name="connsiteX84" fmla="*/ 151262 w 259878"/>
                <a:gd name="connsiteY84" fmla="*/ 645241 h 973508"/>
                <a:gd name="connsiteX85" fmla="*/ 149537 w 259878"/>
                <a:gd name="connsiteY85" fmla="*/ 656170 h 973508"/>
                <a:gd name="connsiteX86" fmla="*/ 153563 w 259878"/>
                <a:gd name="connsiteY86" fmla="*/ 672131 h 973508"/>
                <a:gd name="connsiteX87" fmla="*/ 145511 w 259878"/>
                <a:gd name="connsiteY87" fmla="*/ 680184 h 973508"/>
                <a:gd name="connsiteX88" fmla="*/ 143785 w 259878"/>
                <a:gd name="connsiteY88" fmla="*/ 685792 h 973508"/>
                <a:gd name="connsiteX89" fmla="*/ 142635 w 259878"/>
                <a:gd name="connsiteY89" fmla="*/ 691400 h 973508"/>
                <a:gd name="connsiteX90" fmla="*/ 142635 w 259878"/>
                <a:gd name="connsiteY90" fmla="*/ 699021 h 973508"/>
                <a:gd name="connsiteX91" fmla="*/ 141197 w 259878"/>
                <a:gd name="connsiteY91" fmla="*/ 708512 h 973508"/>
                <a:gd name="connsiteX92" fmla="*/ 133433 w 259878"/>
                <a:gd name="connsiteY92" fmla="*/ 749926 h 973508"/>
                <a:gd name="connsiteX93" fmla="*/ 133433 w 259878"/>
                <a:gd name="connsiteY93" fmla="*/ 769914 h 973508"/>
                <a:gd name="connsiteX94" fmla="*/ 133433 w 259878"/>
                <a:gd name="connsiteY94" fmla="*/ 772790 h 973508"/>
                <a:gd name="connsiteX95" fmla="*/ 133433 w 259878"/>
                <a:gd name="connsiteY95" fmla="*/ 784869 h 973508"/>
                <a:gd name="connsiteX96" fmla="*/ 133433 w 259878"/>
                <a:gd name="connsiteY96" fmla="*/ 823407 h 973508"/>
                <a:gd name="connsiteX97" fmla="*/ 129119 w 259878"/>
                <a:gd name="connsiteY97" fmla="*/ 771064 h 97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259878" h="973508">
                  <a:moveTo>
                    <a:pt x="256084" y="283732"/>
                  </a:moveTo>
                  <a:cubicBezTo>
                    <a:pt x="256084" y="280713"/>
                    <a:pt x="243862" y="231102"/>
                    <a:pt x="238542" y="211833"/>
                  </a:cubicBezTo>
                  <a:cubicBezTo>
                    <a:pt x="233222" y="192564"/>
                    <a:pt x="209784" y="181348"/>
                    <a:pt x="199575" y="176028"/>
                  </a:cubicBezTo>
                  <a:cubicBezTo>
                    <a:pt x="193104" y="172433"/>
                    <a:pt x="181602" y="164380"/>
                    <a:pt x="174556" y="159203"/>
                  </a:cubicBezTo>
                  <a:cubicBezTo>
                    <a:pt x="172313" y="156672"/>
                    <a:pt x="170558" y="153739"/>
                    <a:pt x="169380" y="150575"/>
                  </a:cubicBezTo>
                  <a:cubicBezTo>
                    <a:pt x="167927" y="143702"/>
                    <a:pt x="167927" y="136598"/>
                    <a:pt x="169380" y="129725"/>
                  </a:cubicBezTo>
                  <a:cubicBezTo>
                    <a:pt x="170558" y="123901"/>
                    <a:pt x="173405" y="118566"/>
                    <a:pt x="177576" y="114338"/>
                  </a:cubicBezTo>
                  <a:cubicBezTo>
                    <a:pt x="180912" y="107954"/>
                    <a:pt x="183140" y="101051"/>
                    <a:pt x="184190" y="93919"/>
                  </a:cubicBezTo>
                  <a:cubicBezTo>
                    <a:pt x="196268" y="85147"/>
                    <a:pt x="192961" y="56100"/>
                    <a:pt x="192961" y="56100"/>
                  </a:cubicBezTo>
                  <a:cubicBezTo>
                    <a:pt x="197663" y="30073"/>
                    <a:pt x="180365" y="5167"/>
                    <a:pt x="154339" y="479"/>
                  </a:cubicBezTo>
                  <a:cubicBezTo>
                    <a:pt x="153319" y="292"/>
                    <a:pt x="152298" y="134"/>
                    <a:pt x="151262" y="19"/>
                  </a:cubicBezTo>
                  <a:cubicBezTo>
                    <a:pt x="130125" y="-1750"/>
                    <a:pt x="111405" y="13593"/>
                    <a:pt x="108989" y="34674"/>
                  </a:cubicBezTo>
                  <a:cubicBezTo>
                    <a:pt x="106918" y="43144"/>
                    <a:pt x="105437" y="51743"/>
                    <a:pt x="104531" y="60414"/>
                  </a:cubicBezTo>
                  <a:cubicBezTo>
                    <a:pt x="103855" y="65188"/>
                    <a:pt x="103855" y="70020"/>
                    <a:pt x="104531" y="74794"/>
                  </a:cubicBezTo>
                  <a:cubicBezTo>
                    <a:pt x="107249" y="82300"/>
                    <a:pt x="111131" y="89346"/>
                    <a:pt x="116034" y="95644"/>
                  </a:cubicBezTo>
                  <a:cubicBezTo>
                    <a:pt x="117530" y="103970"/>
                    <a:pt x="117530" y="112483"/>
                    <a:pt x="116034" y="120809"/>
                  </a:cubicBezTo>
                  <a:cubicBezTo>
                    <a:pt x="115876" y="127381"/>
                    <a:pt x="112410" y="133435"/>
                    <a:pt x="106831" y="136915"/>
                  </a:cubicBezTo>
                  <a:cubicBezTo>
                    <a:pt x="103970" y="136469"/>
                    <a:pt x="101051" y="136756"/>
                    <a:pt x="98348" y="137777"/>
                  </a:cubicBezTo>
                  <a:cubicBezTo>
                    <a:pt x="91590" y="142379"/>
                    <a:pt x="77787" y="149281"/>
                    <a:pt x="74048" y="147699"/>
                  </a:cubicBezTo>
                  <a:cubicBezTo>
                    <a:pt x="60172" y="147254"/>
                    <a:pt x="46786" y="152862"/>
                    <a:pt x="37382" y="163086"/>
                  </a:cubicBezTo>
                  <a:cubicBezTo>
                    <a:pt x="27461" y="176028"/>
                    <a:pt x="23004" y="240881"/>
                    <a:pt x="23004" y="250084"/>
                  </a:cubicBezTo>
                  <a:cubicBezTo>
                    <a:pt x="23004" y="259287"/>
                    <a:pt x="26885" y="255836"/>
                    <a:pt x="32349" y="262163"/>
                  </a:cubicBezTo>
                  <a:cubicBezTo>
                    <a:pt x="34535" y="270604"/>
                    <a:pt x="37223" y="278915"/>
                    <a:pt x="40401" y="287040"/>
                  </a:cubicBezTo>
                  <a:cubicBezTo>
                    <a:pt x="41264" y="292792"/>
                    <a:pt x="41984" y="298687"/>
                    <a:pt x="42846" y="303433"/>
                  </a:cubicBezTo>
                  <a:cubicBezTo>
                    <a:pt x="45147" y="315656"/>
                    <a:pt x="50467" y="347723"/>
                    <a:pt x="52768" y="358508"/>
                  </a:cubicBezTo>
                  <a:cubicBezTo>
                    <a:pt x="56908" y="377489"/>
                    <a:pt x="59985" y="396700"/>
                    <a:pt x="61970" y="416027"/>
                  </a:cubicBezTo>
                  <a:cubicBezTo>
                    <a:pt x="61884" y="424194"/>
                    <a:pt x="61352" y="432362"/>
                    <a:pt x="60388" y="440472"/>
                  </a:cubicBezTo>
                  <a:cubicBezTo>
                    <a:pt x="59669" y="448094"/>
                    <a:pt x="54205" y="450394"/>
                    <a:pt x="60388" y="450394"/>
                  </a:cubicBezTo>
                  <a:cubicBezTo>
                    <a:pt x="61740" y="450538"/>
                    <a:pt x="63034" y="451027"/>
                    <a:pt x="64127" y="451832"/>
                  </a:cubicBezTo>
                  <a:cubicBezTo>
                    <a:pt x="64156" y="460288"/>
                    <a:pt x="63681" y="468743"/>
                    <a:pt x="62689" y="477141"/>
                  </a:cubicBezTo>
                  <a:cubicBezTo>
                    <a:pt x="58908" y="497229"/>
                    <a:pt x="57886" y="517749"/>
                    <a:pt x="59669" y="538111"/>
                  </a:cubicBezTo>
                  <a:cubicBezTo>
                    <a:pt x="63206" y="576347"/>
                    <a:pt x="64213" y="614784"/>
                    <a:pt x="62689" y="653150"/>
                  </a:cubicBezTo>
                  <a:cubicBezTo>
                    <a:pt x="60287" y="662137"/>
                    <a:pt x="58735" y="671340"/>
                    <a:pt x="58088" y="680615"/>
                  </a:cubicBezTo>
                  <a:cubicBezTo>
                    <a:pt x="59195" y="688826"/>
                    <a:pt x="58404" y="697195"/>
                    <a:pt x="55787" y="705061"/>
                  </a:cubicBezTo>
                  <a:cubicBezTo>
                    <a:pt x="52983" y="720476"/>
                    <a:pt x="50970" y="736035"/>
                    <a:pt x="49748" y="751651"/>
                  </a:cubicBezTo>
                  <a:cubicBezTo>
                    <a:pt x="47447" y="764593"/>
                    <a:pt x="54205" y="821825"/>
                    <a:pt x="53487" y="837211"/>
                  </a:cubicBezTo>
                  <a:cubicBezTo>
                    <a:pt x="54147" y="849290"/>
                    <a:pt x="55931" y="861269"/>
                    <a:pt x="58807" y="873017"/>
                  </a:cubicBezTo>
                  <a:cubicBezTo>
                    <a:pt x="57929" y="883356"/>
                    <a:pt x="55313" y="893465"/>
                    <a:pt x="51042" y="902927"/>
                  </a:cubicBezTo>
                  <a:cubicBezTo>
                    <a:pt x="52063" y="908736"/>
                    <a:pt x="52063" y="914661"/>
                    <a:pt x="51042" y="920471"/>
                  </a:cubicBezTo>
                  <a:cubicBezTo>
                    <a:pt x="50179" y="924784"/>
                    <a:pt x="42415" y="933125"/>
                    <a:pt x="43996" y="937295"/>
                  </a:cubicBezTo>
                  <a:cubicBezTo>
                    <a:pt x="44615" y="936935"/>
                    <a:pt x="45391" y="936935"/>
                    <a:pt x="46009" y="937295"/>
                  </a:cubicBezTo>
                  <a:lnTo>
                    <a:pt x="43996" y="937295"/>
                  </a:lnTo>
                  <a:cubicBezTo>
                    <a:pt x="42012" y="940904"/>
                    <a:pt x="39324" y="944096"/>
                    <a:pt x="36088" y="946642"/>
                  </a:cubicBezTo>
                  <a:cubicBezTo>
                    <a:pt x="30178" y="953041"/>
                    <a:pt x="21306" y="955830"/>
                    <a:pt x="12794" y="953975"/>
                  </a:cubicBezTo>
                  <a:cubicBezTo>
                    <a:pt x="-3454" y="952394"/>
                    <a:pt x="-290" y="973388"/>
                    <a:pt x="-290" y="973388"/>
                  </a:cubicBezTo>
                  <a:lnTo>
                    <a:pt x="203026" y="973388"/>
                  </a:lnTo>
                  <a:cubicBezTo>
                    <a:pt x="230634" y="973388"/>
                    <a:pt x="222438" y="960159"/>
                    <a:pt x="222438" y="960159"/>
                  </a:cubicBezTo>
                  <a:cubicBezTo>
                    <a:pt x="217836" y="945779"/>
                    <a:pt x="199575" y="957858"/>
                    <a:pt x="183327" y="947361"/>
                  </a:cubicBezTo>
                  <a:cubicBezTo>
                    <a:pt x="173204" y="938431"/>
                    <a:pt x="168143" y="925086"/>
                    <a:pt x="169811" y="911699"/>
                  </a:cubicBezTo>
                  <a:lnTo>
                    <a:pt x="180308" y="882939"/>
                  </a:lnTo>
                  <a:cubicBezTo>
                    <a:pt x="187669" y="864849"/>
                    <a:pt x="192501" y="845839"/>
                    <a:pt x="194687" y="826426"/>
                  </a:cubicBezTo>
                  <a:cubicBezTo>
                    <a:pt x="196987" y="799824"/>
                    <a:pt x="209066" y="743886"/>
                    <a:pt x="210791" y="727062"/>
                  </a:cubicBezTo>
                  <a:cubicBezTo>
                    <a:pt x="212516" y="710238"/>
                    <a:pt x="214673" y="681190"/>
                    <a:pt x="216974" y="665948"/>
                  </a:cubicBezTo>
                  <a:cubicBezTo>
                    <a:pt x="219274" y="650705"/>
                    <a:pt x="229914" y="617919"/>
                    <a:pt x="232934" y="604115"/>
                  </a:cubicBezTo>
                  <a:cubicBezTo>
                    <a:pt x="236687" y="587995"/>
                    <a:pt x="239520" y="571674"/>
                    <a:pt x="241418" y="555223"/>
                  </a:cubicBezTo>
                  <a:cubicBezTo>
                    <a:pt x="243042" y="543935"/>
                    <a:pt x="245300" y="532748"/>
                    <a:pt x="248176" y="521718"/>
                  </a:cubicBezTo>
                  <a:cubicBezTo>
                    <a:pt x="248894" y="509711"/>
                    <a:pt x="248420" y="497675"/>
                    <a:pt x="246738" y="485769"/>
                  </a:cubicBezTo>
                  <a:cubicBezTo>
                    <a:pt x="245875" y="479010"/>
                    <a:pt x="246738" y="459885"/>
                    <a:pt x="246738" y="454565"/>
                  </a:cubicBezTo>
                  <a:cubicBezTo>
                    <a:pt x="246738" y="449244"/>
                    <a:pt x="244869" y="440185"/>
                    <a:pt x="244150" y="434864"/>
                  </a:cubicBezTo>
                  <a:lnTo>
                    <a:pt x="244150" y="434864"/>
                  </a:lnTo>
                  <a:cubicBezTo>
                    <a:pt x="243330" y="428810"/>
                    <a:pt x="241792" y="422872"/>
                    <a:pt x="239549" y="417177"/>
                  </a:cubicBezTo>
                  <a:cubicBezTo>
                    <a:pt x="236529" y="411137"/>
                    <a:pt x="230346" y="407255"/>
                    <a:pt x="232646" y="401934"/>
                  </a:cubicBezTo>
                  <a:cubicBezTo>
                    <a:pt x="234947" y="396614"/>
                    <a:pt x="228046" y="390574"/>
                    <a:pt x="223444" y="383672"/>
                  </a:cubicBezTo>
                  <a:cubicBezTo>
                    <a:pt x="220956" y="379876"/>
                    <a:pt x="219749" y="375404"/>
                    <a:pt x="219993" y="370874"/>
                  </a:cubicBezTo>
                  <a:lnTo>
                    <a:pt x="219993" y="370874"/>
                  </a:lnTo>
                  <a:cubicBezTo>
                    <a:pt x="227902" y="370155"/>
                    <a:pt x="238254" y="374038"/>
                    <a:pt x="246019" y="372743"/>
                  </a:cubicBezTo>
                  <a:cubicBezTo>
                    <a:pt x="253783" y="371449"/>
                    <a:pt x="254502" y="354481"/>
                    <a:pt x="258385" y="343984"/>
                  </a:cubicBezTo>
                  <a:cubicBezTo>
                    <a:pt x="262267" y="333487"/>
                    <a:pt x="253209" y="295380"/>
                    <a:pt x="251051" y="286465"/>
                  </a:cubicBezTo>
                  <a:cubicBezTo>
                    <a:pt x="255077" y="285027"/>
                    <a:pt x="256084" y="284308"/>
                    <a:pt x="256084" y="283732"/>
                  </a:cubicBezTo>
                  <a:close/>
                  <a:moveTo>
                    <a:pt x="209353" y="303145"/>
                  </a:moveTo>
                  <a:cubicBezTo>
                    <a:pt x="208634" y="299694"/>
                    <a:pt x="208059" y="296674"/>
                    <a:pt x="207771" y="294805"/>
                  </a:cubicBezTo>
                  <a:lnTo>
                    <a:pt x="207771" y="294805"/>
                  </a:lnTo>
                  <a:lnTo>
                    <a:pt x="209353" y="303145"/>
                  </a:lnTo>
                  <a:close/>
                  <a:moveTo>
                    <a:pt x="129119" y="771064"/>
                  </a:moveTo>
                  <a:cubicBezTo>
                    <a:pt x="129982" y="759273"/>
                    <a:pt x="133001" y="738566"/>
                    <a:pt x="133001" y="722173"/>
                  </a:cubicBezTo>
                  <a:cubicBezTo>
                    <a:pt x="132685" y="702918"/>
                    <a:pt x="134037" y="683678"/>
                    <a:pt x="137028" y="664654"/>
                  </a:cubicBezTo>
                  <a:cubicBezTo>
                    <a:pt x="140651" y="654674"/>
                    <a:pt x="142118" y="644033"/>
                    <a:pt x="141341" y="633449"/>
                  </a:cubicBezTo>
                  <a:cubicBezTo>
                    <a:pt x="139041" y="627554"/>
                    <a:pt x="138753" y="628273"/>
                    <a:pt x="141341" y="619070"/>
                  </a:cubicBezTo>
                  <a:cubicBezTo>
                    <a:pt x="143929" y="609867"/>
                    <a:pt x="144936" y="603108"/>
                    <a:pt x="144936" y="603108"/>
                  </a:cubicBezTo>
                  <a:lnTo>
                    <a:pt x="146086" y="585708"/>
                  </a:lnTo>
                  <a:cubicBezTo>
                    <a:pt x="145597" y="580057"/>
                    <a:pt x="145597" y="574392"/>
                    <a:pt x="146086" y="568740"/>
                  </a:cubicBezTo>
                  <a:cubicBezTo>
                    <a:pt x="147093" y="562269"/>
                    <a:pt x="146086" y="561407"/>
                    <a:pt x="150256" y="566583"/>
                  </a:cubicBezTo>
                  <a:cubicBezTo>
                    <a:pt x="150256" y="566583"/>
                    <a:pt x="151837" y="584702"/>
                    <a:pt x="153994" y="594336"/>
                  </a:cubicBezTo>
                  <a:cubicBezTo>
                    <a:pt x="153994" y="607178"/>
                    <a:pt x="153074" y="620019"/>
                    <a:pt x="151262" y="632730"/>
                  </a:cubicBezTo>
                  <a:cubicBezTo>
                    <a:pt x="152125" y="639201"/>
                    <a:pt x="152557" y="641933"/>
                    <a:pt x="151262" y="645241"/>
                  </a:cubicBezTo>
                  <a:cubicBezTo>
                    <a:pt x="148688" y="648275"/>
                    <a:pt x="148028" y="652488"/>
                    <a:pt x="149537" y="656170"/>
                  </a:cubicBezTo>
                  <a:cubicBezTo>
                    <a:pt x="150975" y="663359"/>
                    <a:pt x="156439" y="667961"/>
                    <a:pt x="153563" y="672131"/>
                  </a:cubicBezTo>
                  <a:cubicBezTo>
                    <a:pt x="151262" y="675165"/>
                    <a:pt x="148544" y="677883"/>
                    <a:pt x="145511" y="680184"/>
                  </a:cubicBezTo>
                  <a:cubicBezTo>
                    <a:pt x="145511" y="680184"/>
                    <a:pt x="144648" y="682628"/>
                    <a:pt x="143785" y="685792"/>
                  </a:cubicBezTo>
                  <a:cubicBezTo>
                    <a:pt x="142606" y="687402"/>
                    <a:pt x="142190" y="689459"/>
                    <a:pt x="142635" y="691400"/>
                  </a:cubicBezTo>
                  <a:cubicBezTo>
                    <a:pt x="142060" y="693902"/>
                    <a:pt x="142060" y="696519"/>
                    <a:pt x="142635" y="699021"/>
                  </a:cubicBezTo>
                  <a:cubicBezTo>
                    <a:pt x="144361" y="704342"/>
                    <a:pt x="144648" y="703623"/>
                    <a:pt x="141197" y="708512"/>
                  </a:cubicBezTo>
                  <a:cubicBezTo>
                    <a:pt x="136984" y="721957"/>
                    <a:pt x="134367" y="735862"/>
                    <a:pt x="133433" y="749926"/>
                  </a:cubicBezTo>
                  <a:cubicBezTo>
                    <a:pt x="133433" y="752514"/>
                    <a:pt x="133433" y="761574"/>
                    <a:pt x="133433" y="769914"/>
                  </a:cubicBezTo>
                  <a:cubicBezTo>
                    <a:pt x="132973" y="770820"/>
                    <a:pt x="132973" y="771884"/>
                    <a:pt x="133433" y="772790"/>
                  </a:cubicBezTo>
                  <a:cubicBezTo>
                    <a:pt x="133433" y="778686"/>
                    <a:pt x="133433" y="783718"/>
                    <a:pt x="133433" y="784869"/>
                  </a:cubicBezTo>
                  <a:cubicBezTo>
                    <a:pt x="133433" y="786019"/>
                    <a:pt x="133433" y="820818"/>
                    <a:pt x="133433" y="823407"/>
                  </a:cubicBezTo>
                  <a:cubicBezTo>
                    <a:pt x="122936" y="955557"/>
                    <a:pt x="125812" y="815067"/>
                    <a:pt x="129119" y="771064"/>
                  </a:cubicBezTo>
                  <a:close/>
                </a:path>
              </a:pathLst>
            </a:custGeom>
            <a:solidFill>
              <a:srgbClr val="F3818A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4DCA3B5A-82C3-7D4D-B206-D18FFB295995}"/>
                </a:ext>
              </a:extLst>
            </p:cNvPr>
            <p:cNvSpPr/>
            <p:nvPr/>
          </p:nvSpPr>
          <p:spPr>
            <a:xfrm>
              <a:off x="8233948" y="1601183"/>
              <a:ext cx="278596" cy="892434"/>
            </a:xfrm>
            <a:custGeom>
              <a:avLst/>
              <a:gdLst>
                <a:gd name="connsiteX0" fmla="*/ 300106 w 301302"/>
                <a:gd name="connsiteY0" fmla="*/ 388367 h 965170"/>
                <a:gd name="connsiteX1" fmla="*/ 293922 w 301302"/>
                <a:gd name="connsiteY1" fmla="*/ 384916 h 965170"/>
                <a:gd name="connsiteX2" fmla="*/ 293922 w 301302"/>
                <a:gd name="connsiteY2" fmla="*/ 378158 h 965170"/>
                <a:gd name="connsiteX3" fmla="*/ 293922 w 301302"/>
                <a:gd name="connsiteY3" fmla="*/ 336168 h 965170"/>
                <a:gd name="connsiteX4" fmla="*/ 289608 w 301302"/>
                <a:gd name="connsiteY4" fmla="*/ 267146 h 965170"/>
                <a:gd name="connsiteX5" fmla="*/ 277099 w 301302"/>
                <a:gd name="connsiteY5" fmla="*/ 195246 h 965170"/>
                <a:gd name="connsiteX6" fmla="*/ 250355 w 301302"/>
                <a:gd name="connsiteY6" fmla="*/ 169794 h 965170"/>
                <a:gd name="connsiteX7" fmla="*/ 250355 w 301302"/>
                <a:gd name="connsiteY7" fmla="*/ 169794 h 965170"/>
                <a:gd name="connsiteX8" fmla="*/ 199022 w 301302"/>
                <a:gd name="connsiteY8" fmla="*/ 145780 h 965170"/>
                <a:gd name="connsiteX9" fmla="*/ 197009 w 301302"/>
                <a:gd name="connsiteY9" fmla="*/ 146499 h 965170"/>
                <a:gd name="connsiteX10" fmla="*/ 197009 w 301302"/>
                <a:gd name="connsiteY10" fmla="*/ 146499 h 965170"/>
                <a:gd name="connsiteX11" fmla="*/ 197009 w 301302"/>
                <a:gd name="connsiteY11" fmla="*/ 146499 h 965170"/>
                <a:gd name="connsiteX12" fmla="*/ 193270 w 301302"/>
                <a:gd name="connsiteY12" fmla="*/ 144342 h 965170"/>
                <a:gd name="connsiteX13" fmla="*/ 185938 w 301302"/>
                <a:gd name="connsiteY13" fmla="*/ 125217 h 965170"/>
                <a:gd name="connsiteX14" fmla="*/ 180330 w 301302"/>
                <a:gd name="connsiteY14" fmla="*/ 120328 h 965170"/>
                <a:gd name="connsiteX15" fmla="*/ 180330 w 301302"/>
                <a:gd name="connsiteY15" fmla="*/ 121766 h 965170"/>
                <a:gd name="connsiteX16" fmla="*/ 181480 w 301302"/>
                <a:gd name="connsiteY16" fmla="*/ 101921 h 965170"/>
                <a:gd name="connsiteX17" fmla="*/ 188238 w 301302"/>
                <a:gd name="connsiteY17" fmla="*/ 85097 h 965170"/>
                <a:gd name="connsiteX18" fmla="*/ 197728 w 301302"/>
                <a:gd name="connsiteY18" fmla="*/ 80496 h 965170"/>
                <a:gd name="connsiteX19" fmla="*/ 202329 w 301302"/>
                <a:gd name="connsiteY19" fmla="*/ 63815 h 965170"/>
                <a:gd name="connsiteX20" fmla="*/ 196434 w 301302"/>
                <a:gd name="connsiteY20" fmla="*/ 55331 h 965170"/>
                <a:gd name="connsiteX21" fmla="*/ 194277 w 301302"/>
                <a:gd name="connsiteY21" fmla="*/ 36493 h 965170"/>
                <a:gd name="connsiteX22" fmla="*/ 184499 w 301302"/>
                <a:gd name="connsiteY22" fmla="*/ 17512 h 965170"/>
                <a:gd name="connsiteX23" fmla="*/ 170120 w 301302"/>
                <a:gd name="connsiteY23" fmla="*/ 6727 h 965170"/>
                <a:gd name="connsiteX24" fmla="*/ 155742 w 301302"/>
                <a:gd name="connsiteY24" fmla="*/ 1550 h 965170"/>
                <a:gd name="connsiteX25" fmla="*/ 137049 w 301302"/>
                <a:gd name="connsiteY25" fmla="*/ -31 h 965170"/>
                <a:gd name="connsiteX26" fmla="*/ 118788 w 301302"/>
                <a:gd name="connsiteY26" fmla="*/ 9891 h 965170"/>
                <a:gd name="connsiteX27" fmla="*/ 102253 w 301302"/>
                <a:gd name="connsiteY27" fmla="*/ 30166 h 965170"/>
                <a:gd name="connsiteX28" fmla="*/ 102253 w 301302"/>
                <a:gd name="connsiteY28" fmla="*/ 69711 h 965170"/>
                <a:gd name="connsiteX29" fmla="*/ 103259 w 301302"/>
                <a:gd name="connsiteY29" fmla="*/ 88980 h 965170"/>
                <a:gd name="connsiteX30" fmla="*/ 109729 w 301302"/>
                <a:gd name="connsiteY30" fmla="*/ 92143 h 965170"/>
                <a:gd name="connsiteX31" fmla="*/ 118501 w 301302"/>
                <a:gd name="connsiteY31" fmla="*/ 111412 h 965170"/>
                <a:gd name="connsiteX32" fmla="*/ 118501 w 301302"/>
                <a:gd name="connsiteY32" fmla="*/ 128524 h 965170"/>
                <a:gd name="connsiteX33" fmla="*/ 115769 w 301302"/>
                <a:gd name="connsiteY33" fmla="*/ 137008 h 965170"/>
                <a:gd name="connsiteX34" fmla="*/ 111886 w 301302"/>
                <a:gd name="connsiteY34" fmla="*/ 151388 h 965170"/>
                <a:gd name="connsiteX35" fmla="*/ 111886 w 301302"/>
                <a:gd name="connsiteY35" fmla="*/ 151388 h 965170"/>
                <a:gd name="connsiteX36" fmla="*/ 86292 w 301302"/>
                <a:gd name="connsiteY36" fmla="*/ 163755 h 965170"/>
                <a:gd name="connsiteX37" fmla="*/ 55378 w 301302"/>
                <a:gd name="connsiteY37" fmla="*/ 179716 h 965170"/>
                <a:gd name="connsiteX38" fmla="*/ 55378 w 301302"/>
                <a:gd name="connsiteY38" fmla="*/ 181442 h 965170"/>
                <a:gd name="connsiteX39" fmla="*/ 55378 w 301302"/>
                <a:gd name="connsiteY39" fmla="*/ 181442 h 965170"/>
                <a:gd name="connsiteX40" fmla="*/ 49770 w 301302"/>
                <a:gd name="connsiteY40" fmla="*/ 184605 h 965170"/>
                <a:gd name="connsiteX41" fmla="*/ 49770 w 301302"/>
                <a:gd name="connsiteY41" fmla="*/ 185756 h 965170"/>
                <a:gd name="connsiteX42" fmla="*/ 37692 w 301302"/>
                <a:gd name="connsiteY42" fmla="*/ 200136 h 965170"/>
                <a:gd name="connsiteX43" fmla="*/ 29640 w 301302"/>
                <a:gd name="connsiteY43" fmla="*/ 242125 h 965170"/>
                <a:gd name="connsiteX44" fmla="*/ 13104 w 301302"/>
                <a:gd name="connsiteY44" fmla="*/ 339188 h 965170"/>
                <a:gd name="connsiteX45" fmla="*/ 8790 w 301302"/>
                <a:gd name="connsiteY45" fmla="*/ 402028 h 965170"/>
                <a:gd name="connsiteX46" fmla="*/ 7496 w 301302"/>
                <a:gd name="connsiteY46" fmla="*/ 404904 h 965170"/>
                <a:gd name="connsiteX47" fmla="*/ 1169 w 301302"/>
                <a:gd name="connsiteY47" fmla="*/ 408787 h 965170"/>
                <a:gd name="connsiteX48" fmla="*/ 451 w 301302"/>
                <a:gd name="connsiteY48" fmla="*/ 418277 h 965170"/>
                <a:gd name="connsiteX49" fmla="*/ 6345 w 301302"/>
                <a:gd name="connsiteY49" fmla="*/ 432657 h 965170"/>
                <a:gd name="connsiteX50" fmla="*/ 12529 w 301302"/>
                <a:gd name="connsiteY50" fmla="*/ 439703 h 965170"/>
                <a:gd name="connsiteX51" fmla="*/ 12529 w 301302"/>
                <a:gd name="connsiteY51" fmla="*/ 439703 h 965170"/>
                <a:gd name="connsiteX52" fmla="*/ 12529 w 301302"/>
                <a:gd name="connsiteY52" fmla="*/ 439703 h 965170"/>
                <a:gd name="connsiteX53" fmla="*/ 11666 w 301302"/>
                <a:gd name="connsiteY53" fmla="*/ 456096 h 965170"/>
                <a:gd name="connsiteX54" fmla="*/ 9653 w 301302"/>
                <a:gd name="connsiteY54" fmla="*/ 469326 h 965170"/>
                <a:gd name="connsiteX55" fmla="*/ 12097 w 301302"/>
                <a:gd name="connsiteY55" fmla="*/ 481548 h 965170"/>
                <a:gd name="connsiteX56" fmla="*/ 21156 w 301302"/>
                <a:gd name="connsiteY56" fmla="*/ 501249 h 965170"/>
                <a:gd name="connsiteX57" fmla="*/ 21156 w 301302"/>
                <a:gd name="connsiteY57" fmla="*/ 506713 h 965170"/>
                <a:gd name="connsiteX58" fmla="*/ 28776 w 301302"/>
                <a:gd name="connsiteY58" fmla="*/ 523394 h 965170"/>
                <a:gd name="connsiteX59" fmla="*/ 34240 w 301302"/>
                <a:gd name="connsiteY59" fmla="*/ 550572 h 965170"/>
                <a:gd name="connsiteX60" fmla="*/ 36398 w 301302"/>
                <a:gd name="connsiteY60" fmla="*/ 618732 h 965170"/>
                <a:gd name="connsiteX61" fmla="*/ 36398 w 301302"/>
                <a:gd name="connsiteY61" fmla="*/ 733770 h 965170"/>
                <a:gd name="connsiteX62" fmla="*/ 40136 w 301302"/>
                <a:gd name="connsiteY62" fmla="*/ 770008 h 965170"/>
                <a:gd name="connsiteX63" fmla="*/ 34240 w 301302"/>
                <a:gd name="connsiteY63" fmla="*/ 805669 h 965170"/>
                <a:gd name="connsiteX64" fmla="*/ 41287 w 301302"/>
                <a:gd name="connsiteY64" fmla="*/ 840325 h 965170"/>
                <a:gd name="connsiteX65" fmla="*/ 35247 w 301302"/>
                <a:gd name="connsiteY65" fmla="*/ 870666 h 965170"/>
                <a:gd name="connsiteX66" fmla="*/ 31508 w 301302"/>
                <a:gd name="connsiteY66" fmla="*/ 892811 h 965170"/>
                <a:gd name="connsiteX67" fmla="*/ 36398 w 301302"/>
                <a:gd name="connsiteY67" fmla="*/ 922577 h 965170"/>
                <a:gd name="connsiteX68" fmla="*/ 37260 w 301302"/>
                <a:gd name="connsiteY68" fmla="*/ 927610 h 965170"/>
                <a:gd name="connsiteX69" fmla="*/ 26908 w 301302"/>
                <a:gd name="connsiteY69" fmla="*/ 937532 h 965170"/>
                <a:gd name="connsiteX70" fmla="*/ 12529 w 301302"/>
                <a:gd name="connsiteY70" fmla="*/ 951912 h 965170"/>
                <a:gd name="connsiteX71" fmla="*/ 12529 w 301302"/>
                <a:gd name="connsiteY71" fmla="*/ 958383 h 965170"/>
                <a:gd name="connsiteX72" fmla="*/ 55666 w 301302"/>
                <a:gd name="connsiteY72" fmla="*/ 962553 h 965170"/>
                <a:gd name="connsiteX73" fmla="*/ 75221 w 301302"/>
                <a:gd name="connsiteY73" fmla="*/ 959246 h 965170"/>
                <a:gd name="connsiteX74" fmla="*/ 79534 w 301302"/>
                <a:gd name="connsiteY74" fmla="*/ 960540 h 965170"/>
                <a:gd name="connsiteX75" fmla="*/ 90606 w 301302"/>
                <a:gd name="connsiteY75" fmla="*/ 959246 h 965170"/>
                <a:gd name="connsiteX76" fmla="*/ 93338 w 301302"/>
                <a:gd name="connsiteY76" fmla="*/ 953781 h 965170"/>
                <a:gd name="connsiteX77" fmla="*/ 91900 w 301302"/>
                <a:gd name="connsiteY77" fmla="*/ 940121 h 965170"/>
                <a:gd name="connsiteX78" fmla="*/ 93913 w 301302"/>
                <a:gd name="connsiteY78" fmla="*/ 934369 h 965170"/>
                <a:gd name="connsiteX79" fmla="*/ 106278 w 301302"/>
                <a:gd name="connsiteY79" fmla="*/ 907910 h 965170"/>
                <a:gd name="connsiteX80" fmla="*/ 104697 w 301302"/>
                <a:gd name="connsiteY80" fmla="*/ 889935 h 965170"/>
                <a:gd name="connsiteX81" fmla="*/ 100958 w 301302"/>
                <a:gd name="connsiteY81" fmla="*/ 872104 h 965170"/>
                <a:gd name="connsiteX82" fmla="*/ 100958 w 301302"/>
                <a:gd name="connsiteY82" fmla="*/ 834285 h 965170"/>
                <a:gd name="connsiteX83" fmla="*/ 102540 w 301302"/>
                <a:gd name="connsiteY83" fmla="*/ 781224 h 965170"/>
                <a:gd name="connsiteX84" fmla="*/ 106278 w 301302"/>
                <a:gd name="connsiteY84" fmla="*/ 731470 h 965170"/>
                <a:gd name="connsiteX85" fmla="*/ 111168 w 301302"/>
                <a:gd name="connsiteY85" fmla="*/ 679558 h 965170"/>
                <a:gd name="connsiteX86" fmla="*/ 118788 w 301302"/>
                <a:gd name="connsiteY86" fmla="*/ 646485 h 965170"/>
                <a:gd name="connsiteX87" fmla="*/ 122527 w 301302"/>
                <a:gd name="connsiteY87" fmla="*/ 615712 h 965170"/>
                <a:gd name="connsiteX88" fmla="*/ 125690 w 301302"/>
                <a:gd name="connsiteY88" fmla="*/ 590404 h 965170"/>
                <a:gd name="connsiteX89" fmla="*/ 128422 w 301302"/>
                <a:gd name="connsiteY89" fmla="*/ 578612 h 965170"/>
                <a:gd name="connsiteX90" fmla="*/ 129285 w 301302"/>
                <a:gd name="connsiteY90" fmla="*/ 575305 h 965170"/>
                <a:gd name="connsiteX91" fmla="*/ 132304 w 301302"/>
                <a:gd name="connsiteY91" fmla="*/ 560925 h 965170"/>
                <a:gd name="connsiteX92" fmla="*/ 138056 w 301302"/>
                <a:gd name="connsiteY92" fmla="*/ 543526 h 965170"/>
                <a:gd name="connsiteX93" fmla="*/ 138056 w 301302"/>
                <a:gd name="connsiteY93" fmla="*/ 543526 h 965170"/>
                <a:gd name="connsiteX94" fmla="*/ 144527 w 301302"/>
                <a:gd name="connsiteY94" fmla="*/ 569553 h 965170"/>
                <a:gd name="connsiteX95" fmla="*/ 144527 w 301302"/>
                <a:gd name="connsiteY95" fmla="*/ 568690 h 965170"/>
                <a:gd name="connsiteX96" fmla="*/ 149559 w 301302"/>
                <a:gd name="connsiteY96" fmla="*/ 608810 h 965170"/>
                <a:gd name="connsiteX97" fmla="*/ 153298 w 301302"/>
                <a:gd name="connsiteY97" fmla="*/ 703429 h 965170"/>
                <a:gd name="connsiteX98" fmla="*/ 159480 w 301302"/>
                <a:gd name="connsiteY98" fmla="*/ 766556 h 965170"/>
                <a:gd name="connsiteX99" fmla="*/ 161494 w 301302"/>
                <a:gd name="connsiteY99" fmla="*/ 842482 h 965170"/>
                <a:gd name="connsiteX100" fmla="*/ 157611 w 301302"/>
                <a:gd name="connsiteY100" fmla="*/ 893386 h 965170"/>
                <a:gd name="connsiteX101" fmla="*/ 163650 w 301302"/>
                <a:gd name="connsiteY101" fmla="*/ 923584 h 965170"/>
                <a:gd name="connsiteX102" fmla="*/ 163650 w 301302"/>
                <a:gd name="connsiteY102" fmla="*/ 937245 h 965170"/>
                <a:gd name="connsiteX103" fmla="*/ 164656 w 301302"/>
                <a:gd name="connsiteY103" fmla="*/ 937245 h 965170"/>
                <a:gd name="connsiteX104" fmla="*/ 161924 w 301302"/>
                <a:gd name="connsiteY104" fmla="*/ 948605 h 965170"/>
                <a:gd name="connsiteX105" fmla="*/ 163363 w 301302"/>
                <a:gd name="connsiteY105" fmla="*/ 955363 h 965170"/>
                <a:gd name="connsiteX106" fmla="*/ 186081 w 301302"/>
                <a:gd name="connsiteY106" fmla="*/ 959965 h 965170"/>
                <a:gd name="connsiteX107" fmla="*/ 201466 w 301302"/>
                <a:gd name="connsiteY107" fmla="*/ 957233 h 965170"/>
                <a:gd name="connsiteX108" fmla="*/ 204198 w 301302"/>
                <a:gd name="connsiteY108" fmla="*/ 961834 h 965170"/>
                <a:gd name="connsiteX109" fmla="*/ 228212 w 301302"/>
                <a:gd name="connsiteY109" fmla="*/ 964998 h 965170"/>
                <a:gd name="connsiteX110" fmla="*/ 275661 w 301302"/>
                <a:gd name="connsiteY110" fmla="*/ 960684 h 965170"/>
                <a:gd name="connsiteX111" fmla="*/ 283138 w 301302"/>
                <a:gd name="connsiteY111" fmla="*/ 952919 h 965170"/>
                <a:gd name="connsiteX112" fmla="*/ 278537 w 301302"/>
                <a:gd name="connsiteY112" fmla="*/ 943715 h 965170"/>
                <a:gd name="connsiteX113" fmla="*/ 264159 w 301302"/>
                <a:gd name="connsiteY113" fmla="*/ 939833 h 965170"/>
                <a:gd name="connsiteX114" fmla="*/ 232812 w 301302"/>
                <a:gd name="connsiteY114" fmla="*/ 925453 h 965170"/>
                <a:gd name="connsiteX115" fmla="*/ 231230 w 301302"/>
                <a:gd name="connsiteY115" fmla="*/ 923152 h 965170"/>
                <a:gd name="connsiteX116" fmla="*/ 230224 w 301302"/>
                <a:gd name="connsiteY116" fmla="*/ 921427 h 965170"/>
                <a:gd name="connsiteX117" fmla="*/ 233819 w 301302"/>
                <a:gd name="connsiteY117" fmla="*/ 902733 h 965170"/>
                <a:gd name="connsiteX118" fmla="*/ 228930 w 301302"/>
                <a:gd name="connsiteY118" fmla="*/ 878719 h 965170"/>
                <a:gd name="connsiteX119" fmla="*/ 229937 w 301302"/>
                <a:gd name="connsiteY119" fmla="*/ 843057 h 965170"/>
                <a:gd name="connsiteX120" fmla="*/ 229074 w 301302"/>
                <a:gd name="connsiteY120" fmla="*/ 774034 h 965170"/>
                <a:gd name="connsiteX121" fmla="*/ 228068 w 301302"/>
                <a:gd name="connsiteY121" fmla="*/ 706449 h 965170"/>
                <a:gd name="connsiteX122" fmla="*/ 236838 w 301302"/>
                <a:gd name="connsiteY122" fmla="*/ 603489 h 965170"/>
                <a:gd name="connsiteX123" fmla="*/ 248197 w 301302"/>
                <a:gd name="connsiteY123" fmla="*/ 527708 h 965170"/>
                <a:gd name="connsiteX124" fmla="*/ 257544 w 301302"/>
                <a:gd name="connsiteY124" fmla="*/ 500674 h 965170"/>
                <a:gd name="connsiteX125" fmla="*/ 257544 w 301302"/>
                <a:gd name="connsiteY125" fmla="*/ 500674 h 965170"/>
                <a:gd name="connsiteX126" fmla="*/ 264159 w 301302"/>
                <a:gd name="connsiteY126" fmla="*/ 483849 h 965170"/>
                <a:gd name="connsiteX127" fmla="*/ 270628 w 301302"/>
                <a:gd name="connsiteY127" fmla="*/ 460554 h 965170"/>
                <a:gd name="connsiteX128" fmla="*/ 274943 w 301302"/>
                <a:gd name="connsiteY128" fmla="*/ 434958 h 965170"/>
                <a:gd name="connsiteX129" fmla="*/ 279400 w 301302"/>
                <a:gd name="connsiteY129" fmla="*/ 418852 h 965170"/>
                <a:gd name="connsiteX130" fmla="*/ 281988 w 301302"/>
                <a:gd name="connsiteY130" fmla="*/ 418852 h 965170"/>
                <a:gd name="connsiteX131" fmla="*/ 286302 w 301302"/>
                <a:gd name="connsiteY131" fmla="*/ 416695 h 965170"/>
                <a:gd name="connsiteX132" fmla="*/ 294066 w 301302"/>
                <a:gd name="connsiteY132" fmla="*/ 405767 h 965170"/>
                <a:gd name="connsiteX133" fmla="*/ 300106 w 301302"/>
                <a:gd name="connsiteY133" fmla="*/ 388367 h 965170"/>
                <a:gd name="connsiteX134" fmla="*/ 54371 w 301302"/>
                <a:gd name="connsiteY134" fmla="*/ 409506 h 965170"/>
                <a:gd name="connsiteX135" fmla="*/ 54371 w 301302"/>
                <a:gd name="connsiteY135" fmla="*/ 401597 h 965170"/>
                <a:gd name="connsiteX136" fmla="*/ 59260 w 301302"/>
                <a:gd name="connsiteY136" fmla="*/ 368954 h 965170"/>
                <a:gd name="connsiteX137" fmla="*/ 59260 w 301302"/>
                <a:gd name="connsiteY137" fmla="*/ 356732 h 965170"/>
                <a:gd name="connsiteX138" fmla="*/ 63574 w 301302"/>
                <a:gd name="connsiteY138" fmla="*/ 345372 h 965170"/>
                <a:gd name="connsiteX139" fmla="*/ 65443 w 301302"/>
                <a:gd name="connsiteY139" fmla="*/ 332861 h 965170"/>
                <a:gd name="connsiteX140" fmla="*/ 65443 w 301302"/>
                <a:gd name="connsiteY140" fmla="*/ 332861 h 965170"/>
                <a:gd name="connsiteX141" fmla="*/ 65443 w 301302"/>
                <a:gd name="connsiteY141" fmla="*/ 330992 h 965170"/>
                <a:gd name="connsiteX142" fmla="*/ 68031 w 301302"/>
                <a:gd name="connsiteY142" fmla="*/ 338469 h 965170"/>
                <a:gd name="connsiteX143" fmla="*/ 67025 w 301302"/>
                <a:gd name="connsiteY143" fmla="*/ 349254 h 965170"/>
                <a:gd name="connsiteX144" fmla="*/ 67025 w 301302"/>
                <a:gd name="connsiteY144" fmla="*/ 359320 h 965170"/>
                <a:gd name="connsiteX145" fmla="*/ 62135 w 301302"/>
                <a:gd name="connsiteY145" fmla="*/ 370105 h 965170"/>
                <a:gd name="connsiteX146" fmla="*/ 55953 w 301302"/>
                <a:gd name="connsiteY146" fmla="*/ 410225 h 965170"/>
                <a:gd name="connsiteX147" fmla="*/ 53796 w 301302"/>
                <a:gd name="connsiteY147" fmla="*/ 421009 h 965170"/>
                <a:gd name="connsiteX148" fmla="*/ 54371 w 301302"/>
                <a:gd name="connsiteY148" fmla="*/ 409506 h 965170"/>
                <a:gd name="connsiteX149" fmla="*/ 120226 w 301302"/>
                <a:gd name="connsiteY149" fmla="*/ 128524 h 965170"/>
                <a:gd name="connsiteX150" fmla="*/ 120226 w 301302"/>
                <a:gd name="connsiteY150" fmla="*/ 128524 h 965170"/>
                <a:gd name="connsiteX151" fmla="*/ 37404 w 301302"/>
                <a:gd name="connsiteY151" fmla="*/ 468032 h 965170"/>
                <a:gd name="connsiteX152" fmla="*/ 34960 w 301302"/>
                <a:gd name="connsiteY152" fmla="*/ 460410 h 965170"/>
                <a:gd name="connsiteX153" fmla="*/ 37979 w 301302"/>
                <a:gd name="connsiteY153" fmla="*/ 438409 h 965170"/>
                <a:gd name="connsiteX154" fmla="*/ 37979 w 301302"/>
                <a:gd name="connsiteY154" fmla="*/ 440566 h 965170"/>
                <a:gd name="connsiteX155" fmla="*/ 47038 w 301302"/>
                <a:gd name="connsiteY155" fmla="*/ 439703 h 965170"/>
                <a:gd name="connsiteX156" fmla="*/ 47038 w 301302"/>
                <a:gd name="connsiteY156" fmla="*/ 439703 h 965170"/>
                <a:gd name="connsiteX157" fmla="*/ 47038 w 301302"/>
                <a:gd name="connsiteY157" fmla="*/ 439703 h 965170"/>
                <a:gd name="connsiteX158" fmla="*/ 50920 w 301302"/>
                <a:gd name="connsiteY158" fmla="*/ 429925 h 965170"/>
                <a:gd name="connsiteX159" fmla="*/ 51783 w 301302"/>
                <a:gd name="connsiteY159" fmla="*/ 426618 h 965170"/>
                <a:gd name="connsiteX160" fmla="*/ 56959 w 301302"/>
                <a:gd name="connsiteY160" fmla="*/ 428487 h 965170"/>
                <a:gd name="connsiteX161" fmla="*/ 56959 w 301302"/>
                <a:gd name="connsiteY161" fmla="*/ 430500 h 965170"/>
                <a:gd name="connsiteX162" fmla="*/ 56959 w 301302"/>
                <a:gd name="connsiteY162" fmla="*/ 433664 h 965170"/>
                <a:gd name="connsiteX163" fmla="*/ 48763 w 301302"/>
                <a:gd name="connsiteY163" fmla="*/ 455377 h 965170"/>
                <a:gd name="connsiteX164" fmla="*/ 37260 w 301302"/>
                <a:gd name="connsiteY164" fmla="*/ 468032 h 965170"/>
                <a:gd name="connsiteX165" fmla="*/ 234250 w 301302"/>
                <a:gd name="connsiteY165" fmla="*/ 441716 h 965170"/>
                <a:gd name="connsiteX166" fmla="*/ 234250 w 301302"/>
                <a:gd name="connsiteY166" fmla="*/ 437546 h 965170"/>
                <a:gd name="connsiteX167" fmla="*/ 234250 w 301302"/>
                <a:gd name="connsiteY167" fmla="*/ 437546 h 965170"/>
                <a:gd name="connsiteX168" fmla="*/ 234250 w 301302"/>
                <a:gd name="connsiteY168" fmla="*/ 437546 h 965170"/>
                <a:gd name="connsiteX169" fmla="*/ 232381 w 301302"/>
                <a:gd name="connsiteY169" fmla="*/ 432513 h 965170"/>
                <a:gd name="connsiteX170" fmla="*/ 241152 w 301302"/>
                <a:gd name="connsiteY170" fmla="*/ 430069 h 965170"/>
                <a:gd name="connsiteX171" fmla="*/ 239714 w 301302"/>
                <a:gd name="connsiteY171" fmla="*/ 407636 h 965170"/>
                <a:gd name="connsiteX172" fmla="*/ 236551 w 301302"/>
                <a:gd name="connsiteY172" fmla="*/ 362196 h 965170"/>
                <a:gd name="connsiteX173" fmla="*/ 235113 w 301302"/>
                <a:gd name="connsiteY173" fmla="*/ 338901 h 965170"/>
                <a:gd name="connsiteX174" fmla="*/ 235113 w 301302"/>
                <a:gd name="connsiteY174" fmla="*/ 327541 h 965170"/>
                <a:gd name="connsiteX175" fmla="*/ 238996 w 301302"/>
                <a:gd name="connsiteY175" fmla="*/ 308128 h 965170"/>
                <a:gd name="connsiteX176" fmla="*/ 238996 w 301302"/>
                <a:gd name="connsiteY176" fmla="*/ 302088 h 965170"/>
                <a:gd name="connsiteX177" fmla="*/ 239714 w 301302"/>
                <a:gd name="connsiteY177" fmla="*/ 303814 h 965170"/>
                <a:gd name="connsiteX178" fmla="*/ 241152 w 301302"/>
                <a:gd name="connsiteY178" fmla="*/ 312442 h 965170"/>
                <a:gd name="connsiteX179" fmla="*/ 241152 w 301302"/>
                <a:gd name="connsiteY179" fmla="*/ 320926 h 965170"/>
                <a:gd name="connsiteX180" fmla="*/ 241152 w 301302"/>
                <a:gd name="connsiteY180" fmla="*/ 325959 h 965170"/>
                <a:gd name="connsiteX181" fmla="*/ 241152 w 301302"/>
                <a:gd name="connsiteY181" fmla="*/ 327828 h 965170"/>
                <a:gd name="connsiteX182" fmla="*/ 241152 w 301302"/>
                <a:gd name="connsiteY182" fmla="*/ 327828 h 965170"/>
                <a:gd name="connsiteX183" fmla="*/ 241152 w 301302"/>
                <a:gd name="connsiteY183" fmla="*/ 333005 h 965170"/>
                <a:gd name="connsiteX184" fmla="*/ 244459 w 301302"/>
                <a:gd name="connsiteY184" fmla="*/ 355725 h 965170"/>
                <a:gd name="connsiteX185" fmla="*/ 245753 w 301302"/>
                <a:gd name="connsiteY185" fmla="*/ 372118 h 965170"/>
                <a:gd name="connsiteX186" fmla="*/ 245753 w 301302"/>
                <a:gd name="connsiteY186" fmla="*/ 382184 h 965170"/>
                <a:gd name="connsiteX187" fmla="*/ 242302 w 301302"/>
                <a:gd name="connsiteY187" fmla="*/ 382184 h 965170"/>
                <a:gd name="connsiteX188" fmla="*/ 242302 w 301302"/>
                <a:gd name="connsiteY188" fmla="*/ 382184 h 965170"/>
                <a:gd name="connsiteX189" fmla="*/ 243453 w 301302"/>
                <a:gd name="connsiteY189" fmla="*/ 390812 h 965170"/>
                <a:gd name="connsiteX190" fmla="*/ 245609 w 301302"/>
                <a:gd name="connsiteY190" fmla="*/ 403754 h 965170"/>
                <a:gd name="connsiteX191" fmla="*/ 246616 w 301302"/>
                <a:gd name="connsiteY191" fmla="*/ 415976 h 965170"/>
                <a:gd name="connsiteX192" fmla="*/ 246616 w 301302"/>
                <a:gd name="connsiteY192" fmla="*/ 416983 h 965170"/>
                <a:gd name="connsiteX193" fmla="*/ 250929 w 301302"/>
                <a:gd name="connsiteY193" fmla="*/ 421009 h 965170"/>
                <a:gd name="connsiteX194" fmla="*/ 250929 w 301302"/>
                <a:gd name="connsiteY194" fmla="*/ 418134 h 965170"/>
                <a:gd name="connsiteX195" fmla="*/ 250929 w 301302"/>
                <a:gd name="connsiteY195" fmla="*/ 418134 h 965170"/>
                <a:gd name="connsiteX196" fmla="*/ 252224 w 301302"/>
                <a:gd name="connsiteY196" fmla="*/ 446893 h 965170"/>
                <a:gd name="connsiteX197" fmla="*/ 245465 w 301302"/>
                <a:gd name="connsiteY197" fmla="*/ 461273 h 965170"/>
                <a:gd name="connsiteX198" fmla="*/ 241871 w 301302"/>
                <a:gd name="connsiteY198" fmla="*/ 464868 h 965170"/>
                <a:gd name="connsiteX199" fmla="*/ 241871 w 301302"/>
                <a:gd name="connsiteY199" fmla="*/ 465731 h 965170"/>
                <a:gd name="connsiteX200" fmla="*/ 239283 w 301302"/>
                <a:gd name="connsiteY200" fmla="*/ 462136 h 965170"/>
                <a:gd name="connsiteX201" fmla="*/ 234106 w 301302"/>
                <a:gd name="connsiteY201" fmla="*/ 441716 h 96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301302" h="965170">
                  <a:moveTo>
                    <a:pt x="300106" y="388367"/>
                  </a:moveTo>
                  <a:cubicBezTo>
                    <a:pt x="297661" y="389805"/>
                    <a:pt x="293922" y="384916"/>
                    <a:pt x="293922" y="384916"/>
                  </a:cubicBezTo>
                  <a:cubicBezTo>
                    <a:pt x="293922" y="384916"/>
                    <a:pt x="293922" y="388080"/>
                    <a:pt x="293922" y="378158"/>
                  </a:cubicBezTo>
                  <a:cubicBezTo>
                    <a:pt x="293922" y="368236"/>
                    <a:pt x="293922" y="349398"/>
                    <a:pt x="293922" y="336168"/>
                  </a:cubicBezTo>
                  <a:cubicBezTo>
                    <a:pt x="294095" y="313089"/>
                    <a:pt x="292657" y="290024"/>
                    <a:pt x="289608" y="267146"/>
                  </a:cubicBezTo>
                  <a:cubicBezTo>
                    <a:pt x="287595" y="242858"/>
                    <a:pt x="283412" y="218786"/>
                    <a:pt x="277099" y="195246"/>
                  </a:cubicBezTo>
                  <a:cubicBezTo>
                    <a:pt x="271894" y="183570"/>
                    <a:pt x="262274" y="174410"/>
                    <a:pt x="250355" y="169794"/>
                  </a:cubicBezTo>
                  <a:lnTo>
                    <a:pt x="250355" y="169794"/>
                  </a:lnTo>
                  <a:cubicBezTo>
                    <a:pt x="244172" y="165768"/>
                    <a:pt x="204630" y="148368"/>
                    <a:pt x="199022" y="145780"/>
                  </a:cubicBezTo>
                  <a:cubicBezTo>
                    <a:pt x="196865" y="144917"/>
                    <a:pt x="197009" y="146499"/>
                    <a:pt x="197009" y="146499"/>
                  </a:cubicBezTo>
                  <a:lnTo>
                    <a:pt x="197009" y="146499"/>
                  </a:lnTo>
                  <a:lnTo>
                    <a:pt x="197009" y="146499"/>
                  </a:lnTo>
                  <a:lnTo>
                    <a:pt x="193270" y="144342"/>
                  </a:lnTo>
                  <a:cubicBezTo>
                    <a:pt x="190251" y="141178"/>
                    <a:pt x="187950" y="128093"/>
                    <a:pt x="185938" y="125217"/>
                  </a:cubicBezTo>
                  <a:cubicBezTo>
                    <a:pt x="184485" y="123160"/>
                    <a:pt x="182558" y="121492"/>
                    <a:pt x="180330" y="120328"/>
                  </a:cubicBezTo>
                  <a:cubicBezTo>
                    <a:pt x="180387" y="120802"/>
                    <a:pt x="180387" y="121291"/>
                    <a:pt x="180330" y="121766"/>
                  </a:cubicBezTo>
                  <a:cubicBezTo>
                    <a:pt x="179697" y="115137"/>
                    <a:pt x="180085" y="108436"/>
                    <a:pt x="181480" y="101921"/>
                  </a:cubicBezTo>
                  <a:cubicBezTo>
                    <a:pt x="184283" y="96543"/>
                    <a:pt x="186542" y="90907"/>
                    <a:pt x="188238" y="85097"/>
                  </a:cubicBezTo>
                  <a:cubicBezTo>
                    <a:pt x="190682" y="86966"/>
                    <a:pt x="195283" y="84091"/>
                    <a:pt x="197728" y="80496"/>
                  </a:cubicBezTo>
                  <a:cubicBezTo>
                    <a:pt x="201581" y="75851"/>
                    <a:pt x="203264" y="69783"/>
                    <a:pt x="202329" y="63815"/>
                  </a:cubicBezTo>
                  <a:cubicBezTo>
                    <a:pt x="201035" y="55906"/>
                    <a:pt x="196434" y="55331"/>
                    <a:pt x="196434" y="55331"/>
                  </a:cubicBezTo>
                  <a:cubicBezTo>
                    <a:pt x="197124" y="48975"/>
                    <a:pt x="196391" y="42533"/>
                    <a:pt x="194277" y="36493"/>
                  </a:cubicBezTo>
                  <a:cubicBezTo>
                    <a:pt x="192422" y="29533"/>
                    <a:pt x="189087" y="23063"/>
                    <a:pt x="184499" y="17512"/>
                  </a:cubicBezTo>
                  <a:cubicBezTo>
                    <a:pt x="180718" y="12738"/>
                    <a:pt x="175771" y="9014"/>
                    <a:pt x="170120" y="6727"/>
                  </a:cubicBezTo>
                  <a:cubicBezTo>
                    <a:pt x="165562" y="4412"/>
                    <a:pt x="160731" y="2672"/>
                    <a:pt x="155742" y="1550"/>
                  </a:cubicBezTo>
                  <a:cubicBezTo>
                    <a:pt x="149617" y="184"/>
                    <a:pt x="143318" y="-348"/>
                    <a:pt x="137049" y="-31"/>
                  </a:cubicBezTo>
                  <a:cubicBezTo>
                    <a:pt x="129759" y="285"/>
                    <a:pt x="123030" y="3952"/>
                    <a:pt x="118788" y="9891"/>
                  </a:cubicBezTo>
                  <a:cubicBezTo>
                    <a:pt x="112533" y="16016"/>
                    <a:pt x="106983" y="22818"/>
                    <a:pt x="102253" y="30166"/>
                  </a:cubicBezTo>
                  <a:cubicBezTo>
                    <a:pt x="93338" y="44546"/>
                    <a:pt x="102253" y="62089"/>
                    <a:pt x="102253" y="69711"/>
                  </a:cubicBezTo>
                  <a:cubicBezTo>
                    <a:pt x="98370" y="73018"/>
                    <a:pt x="102253" y="82365"/>
                    <a:pt x="103259" y="88980"/>
                  </a:cubicBezTo>
                  <a:cubicBezTo>
                    <a:pt x="104265" y="95594"/>
                    <a:pt x="108148" y="93725"/>
                    <a:pt x="109729" y="92143"/>
                  </a:cubicBezTo>
                  <a:cubicBezTo>
                    <a:pt x="112087" y="98801"/>
                    <a:pt x="115021" y="105257"/>
                    <a:pt x="118501" y="111412"/>
                  </a:cubicBezTo>
                  <a:cubicBezTo>
                    <a:pt x="119033" y="117107"/>
                    <a:pt x="119033" y="122830"/>
                    <a:pt x="118501" y="128524"/>
                  </a:cubicBezTo>
                  <a:cubicBezTo>
                    <a:pt x="116200" y="128524"/>
                    <a:pt x="116200" y="132694"/>
                    <a:pt x="115769" y="137008"/>
                  </a:cubicBezTo>
                  <a:cubicBezTo>
                    <a:pt x="115078" y="141941"/>
                    <a:pt x="113770" y="146772"/>
                    <a:pt x="111886" y="151388"/>
                  </a:cubicBezTo>
                  <a:lnTo>
                    <a:pt x="111886" y="151388"/>
                  </a:lnTo>
                  <a:cubicBezTo>
                    <a:pt x="111886" y="151388"/>
                    <a:pt x="96501" y="159728"/>
                    <a:pt x="86292" y="163755"/>
                  </a:cubicBezTo>
                  <a:cubicBezTo>
                    <a:pt x="75537" y="168155"/>
                    <a:pt x="65184" y="173490"/>
                    <a:pt x="55378" y="179716"/>
                  </a:cubicBezTo>
                  <a:lnTo>
                    <a:pt x="55378" y="181442"/>
                  </a:lnTo>
                  <a:lnTo>
                    <a:pt x="55378" y="181442"/>
                  </a:lnTo>
                  <a:cubicBezTo>
                    <a:pt x="53393" y="182262"/>
                    <a:pt x="51510" y="183325"/>
                    <a:pt x="49770" y="184605"/>
                  </a:cubicBezTo>
                  <a:cubicBezTo>
                    <a:pt x="49612" y="184965"/>
                    <a:pt x="49612" y="185382"/>
                    <a:pt x="49770" y="185756"/>
                  </a:cubicBezTo>
                  <a:cubicBezTo>
                    <a:pt x="44838" y="189696"/>
                    <a:pt x="40726" y="194585"/>
                    <a:pt x="37692" y="200136"/>
                  </a:cubicBezTo>
                  <a:cubicBezTo>
                    <a:pt x="31811" y="213322"/>
                    <a:pt x="29050" y="227702"/>
                    <a:pt x="29640" y="242125"/>
                  </a:cubicBezTo>
                  <a:cubicBezTo>
                    <a:pt x="27771" y="259093"/>
                    <a:pt x="17705" y="312442"/>
                    <a:pt x="13104" y="339188"/>
                  </a:cubicBezTo>
                  <a:cubicBezTo>
                    <a:pt x="9883" y="359967"/>
                    <a:pt x="8431" y="380990"/>
                    <a:pt x="8790" y="402028"/>
                  </a:cubicBezTo>
                  <a:cubicBezTo>
                    <a:pt x="8790" y="406054"/>
                    <a:pt x="10660" y="403035"/>
                    <a:pt x="7496" y="404904"/>
                  </a:cubicBezTo>
                  <a:cubicBezTo>
                    <a:pt x="4333" y="406773"/>
                    <a:pt x="3613" y="409362"/>
                    <a:pt x="1169" y="408787"/>
                  </a:cubicBezTo>
                  <a:cubicBezTo>
                    <a:pt x="-1275" y="408211"/>
                    <a:pt x="-700" y="410944"/>
                    <a:pt x="451" y="418277"/>
                  </a:cubicBezTo>
                  <a:cubicBezTo>
                    <a:pt x="824" y="423583"/>
                    <a:pt x="2881" y="428616"/>
                    <a:pt x="6345" y="432657"/>
                  </a:cubicBezTo>
                  <a:cubicBezTo>
                    <a:pt x="10084" y="437546"/>
                    <a:pt x="10372" y="440853"/>
                    <a:pt x="12529" y="439703"/>
                  </a:cubicBezTo>
                  <a:lnTo>
                    <a:pt x="12529" y="439703"/>
                  </a:lnTo>
                  <a:lnTo>
                    <a:pt x="12529" y="439703"/>
                  </a:lnTo>
                  <a:cubicBezTo>
                    <a:pt x="12529" y="445024"/>
                    <a:pt x="12529" y="451063"/>
                    <a:pt x="11666" y="456096"/>
                  </a:cubicBezTo>
                  <a:cubicBezTo>
                    <a:pt x="10803" y="461129"/>
                    <a:pt x="10228" y="465299"/>
                    <a:pt x="9653" y="469326"/>
                  </a:cubicBezTo>
                  <a:cubicBezTo>
                    <a:pt x="9451" y="473539"/>
                    <a:pt x="10286" y="477738"/>
                    <a:pt x="12097" y="481548"/>
                  </a:cubicBezTo>
                  <a:cubicBezTo>
                    <a:pt x="14671" y="488307"/>
                    <a:pt x="17705" y="494893"/>
                    <a:pt x="21156" y="501249"/>
                  </a:cubicBezTo>
                  <a:cubicBezTo>
                    <a:pt x="21156" y="502974"/>
                    <a:pt x="21156" y="504844"/>
                    <a:pt x="21156" y="506713"/>
                  </a:cubicBezTo>
                  <a:cubicBezTo>
                    <a:pt x="23313" y="513759"/>
                    <a:pt x="27195" y="518073"/>
                    <a:pt x="28776" y="523394"/>
                  </a:cubicBezTo>
                  <a:cubicBezTo>
                    <a:pt x="31408" y="532266"/>
                    <a:pt x="33235" y="541368"/>
                    <a:pt x="34240" y="550572"/>
                  </a:cubicBezTo>
                  <a:cubicBezTo>
                    <a:pt x="34240" y="559199"/>
                    <a:pt x="36398" y="585658"/>
                    <a:pt x="36398" y="618732"/>
                  </a:cubicBezTo>
                  <a:cubicBezTo>
                    <a:pt x="36398" y="651805"/>
                    <a:pt x="34672" y="719391"/>
                    <a:pt x="36398" y="733770"/>
                  </a:cubicBezTo>
                  <a:cubicBezTo>
                    <a:pt x="38497" y="745749"/>
                    <a:pt x="39747" y="757857"/>
                    <a:pt x="40136" y="770008"/>
                  </a:cubicBezTo>
                  <a:cubicBezTo>
                    <a:pt x="36915" y="781655"/>
                    <a:pt x="34945" y="793605"/>
                    <a:pt x="34240" y="805669"/>
                  </a:cubicBezTo>
                  <a:cubicBezTo>
                    <a:pt x="35247" y="818180"/>
                    <a:pt x="40711" y="830690"/>
                    <a:pt x="41287" y="840325"/>
                  </a:cubicBezTo>
                  <a:cubicBezTo>
                    <a:pt x="41258" y="850736"/>
                    <a:pt x="39202" y="861032"/>
                    <a:pt x="35247" y="870666"/>
                  </a:cubicBezTo>
                  <a:cubicBezTo>
                    <a:pt x="31379" y="877353"/>
                    <a:pt x="30042" y="885218"/>
                    <a:pt x="31508" y="892811"/>
                  </a:cubicBezTo>
                  <a:cubicBezTo>
                    <a:pt x="32616" y="902805"/>
                    <a:pt x="34255" y="912741"/>
                    <a:pt x="36398" y="922577"/>
                  </a:cubicBezTo>
                  <a:cubicBezTo>
                    <a:pt x="36398" y="925597"/>
                    <a:pt x="36398" y="927322"/>
                    <a:pt x="37260" y="927610"/>
                  </a:cubicBezTo>
                  <a:cubicBezTo>
                    <a:pt x="34787" y="931809"/>
                    <a:pt x="31207" y="935231"/>
                    <a:pt x="26908" y="937532"/>
                  </a:cubicBezTo>
                  <a:cubicBezTo>
                    <a:pt x="21012" y="939689"/>
                    <a:pt x="12529" y="940696"/>
                    <a:pt x="12529" y="951912"/>
                  </a:cubicBezTo>
                  <a:cubicBezTo>
                    <a:pt x="11523" y="953494"/>
                    <a:pt x="9653" y="955938"/>
                    <a:pt x="12529" y="958383"/>
                  </a:cubicBezTo>
                  <a:cubicBezTo>
                    <a:pt x="21731" y="958383"/>
                    <a:pt x="40424" y="962553"/>
                    <a:pt x="55666" y="962553"/>
                  </a:cubicBezTo>
                  <a:cubicBezTo>
                    <a:pt x="70907" y="962553"/>
                    <a:pt x="75221" y="961690"/>
                    <a:pt x="75221" y="959246"/>
                  </a:cubicBezTo>
                  <a:cubicBezTo>
                    <a:pt x="76586" y="959907"/>
                    <a:pt x="78039" y="960339"/>
                    <a:pt x="79534" y="960540"/>
                  </a:cubicBezTo>
                  <a:cubicBezTo>
                    <a:pt x="83244" y="960367"/>
                    <a:pt x="86953" y="959936"/>
                    <a:pt x="90606" y="959246"/>
                  </a:cubicBezTo>
                  <a:cubicBezTo>
                    <a:pt x="93625" y="958383"/>
                    <a:pt x="93913" y="956513"/>
                    <a:pt x="93338" y="953781"/>
                  </a:cubicBezTo>
                  <a:cubicBezTo>
                    <a:pt x="93352" y="949194"/>
                    <a:pt x="92863" y="944607"/>
                    <a:pt x="91900" y="940121"/>
                  </a:cubicBezTo>
                  <a:cubicBezTo>
                    <a:pt x="91900" y="940121"/>
                    <a:pt x="91900" y="938107"/>
                    <a:pt x="93913" y="934369"/>
                  </a:cubicBezTo>
                  <a:cubicBezTo>
                    <a:pt x="96501" y="926747"/>
                    <a:pt x="104122" y="914812"/>
                    <a:pt x="106278" y="907910"/>
                  </a:cubicBezTo>
                  <a:cubicBezTo>
                    <a:pt x="108767" y="902029"/>
                    <a:pt x="108177" y="895299"/>
                    <a:pt x="104697" y="889935"/>
                  </a:cubicBezTo>
                  <a:cubicBezTo>
                    <a:pt x="101418" y="884614"/>
                    <a:pt x="100096" y="878302"/>
                    <a:pt x="100958" y="872104"/>
                  </a:cubicBezTo>
                  <a:cubicBezTo>
                    <a:pt x="100958" y="863476"/>
                    <a:pt x="100958" y="846220"/>
                    <a:pt x="100958" y="834285"/>
                  </a:cubicBezTo>
                  <a:cubicBezTo>
                    <a:pt x="100958" y="822350"/>
                    <a:pt x="101965" y="797473"/>
                    <a:pt x="102540" y="781224"/>
                  </a:cubicBezTo>
                  <a:cubicBezTo>
                    <a:pt x="103116" y="764975"/>
                    <a:pt x="104697" y="745562"/>
                    <a:pt x="106278" y="731470"/>
                  </a:cubicBezTo>
                  <a:cubicBezTo>
                    <a:pt x="106868" y="714084"/>
                    <a:pt x="108493" y="696742"/>
                    <a:pt x="111168" y="679558"/>
                  </a:cubicBezTo>
                  <a:cubicBezTo>
                    <a:pt x="114475" y="669205"/>
                    <a:pt x="116632" y="656838"/>
                    <a:pt x="118788" y="646485"/>
                  </a:cubicBezTo>
                  <a:cubicBezTo>
                    <a:pt x="120945" y="636131"/>
                    <a:pt x="118788" y="628079"/>
                    <a:pt x="122527" y="615712"/>
                  </a:cubicBezTo>
                  <a:cubicBezTo>
                    <a:pt x="124310" y="607386"/>
                    <a:pt x="125360" y="598916"/>
                    <a:pt x="125690" y="590404"/>
                  </a:cubicBezTo>
                  <a:cubicBezTo>
                    <a:pt x="125690" y="587240"/>
                    <a:pt x="127416" y="582351"/>
                    <a:pt x="128422" y="578612"/>
                  </a:cubicBezTo>
                  <a:lnTo>
                    <a:pt x="129285" y="575305"/>
                  </a:lnTo>
                  <a:cubicBezTo>
                    <a:pt x="131082" y="570718"/>
                    <a:pt x="132103" y="565857"/>
                    <a:pt x="132304" y="560925"/>
                  </a:cubicBezTo>
                  <a:cubicBezTo>
                    <a:pt x="132304" y="552297"/>
                    <a:pt x="135180" y="542375"/>
                    <a:pt x="138056" y="543526"/>
                  </a:cubicBezTo>
                  <a:lnTo>
                    <a:pt x="138056" y="543526"/>
                  </a:lnTo>
                  <a:cubicBezTo>
                    <a:pt x="141521" y="551823"/>
                    <a:pt x="143707" y="560594"/>
                    <a:pt x="144527" y="569553"/>
                  </a:cubicBezTo>
                  <a:lnTo>
                    <a:pt x="144527" y="568690"/>
                  </a:lnTo>
                  <a:cubicBezTo>
                    <a:pt x="146396" y="580913"/>
                    <a:pt x="147977" y="595724"/>
                    <a:pt x="149559" y="608810"/>
                  </a:cubicBezTo>
                  <a:cubicBezTo>
                    <a:pt x="152291" y="631961"/>
                    <a:pt x="149559" y="684016"/>
                    <a:pt x="153298" y="703429"/>
                  </a:cubicBezTo>
                  <a:cubicBezTo>
                    <a:pt x="156518" y="724337"/>
                    <a:pt x="158589" y="745418"/>
                    <a:pt x="159480" y="766556"/>
                  </a:cubicBezTo>
                  <a:cubicBezTo>
                    <a:pt x="161206" y="782230"/>
                    <a:pt x="160918" y="825226"/>
                    <a:pt x="161494" y="842482"/>
                  </a:cubicBezTo>
                  <a:cubicBezTo>
                    <a:pt x="162068" y="859737"/>
                    <a:pt x="156604" y="880876"/>
                    <a:pt x="157611" y="893386"/>
                  </a:cubicBezTo>
                  <a:cubicBezTo>
                    <a:pt x="158618" y="905897"/>
                    <a:pt x="163075" y="916682"/>
                    <a:pt x="163650" y="923584"/>
                  </a:cubicBezTo>
                  <a:cubicBezTo>
                    <a:pt x="163981" y="928128"/>
                    <a:pt x="163981" y="932701"/>
                    <a:pt x="163650" y="937245"/>
                  </a:cubicBezTo>
                  <a:lnTo>
                    <a:pt x="164656" y="937245"/>
                  </a:lnTo>
                  <a:cubicBezTo>
                    <a:pt x="162270" y="940523"/>
                    <a:pt x="161292" y="944607"/>
                    <a:pt x="161924" y="948605"/>
                  </a:cubicBezTo>
                  <a:cubicBezTo>
                    <a:pt x="161924" y="950762"/>
                    <a:pt x="161924" y="953925"/>
                    <a:pt x="163363" y="955363"/>
                  </a:cubicBezTo>
                  <a:cubicBezTo>
                    <a:pt x="170825" y="957391"/>
                    <a:pt x="178417" y="958929"/>
                    <a:pt x="186081" y="959965"/>
                  </a:cubicBezTo>
                  <a:lnTo>
                    <a:pt x="201466" y="957233"/>
                  </a:lnTo>
                  <a:cubicBezTo>
                    <a:pt x="202257" y="958829"/>
                    <a:pt x="203178" y="960367"/>
                    <a:pt x="204198" y="961834"/>
                  </a:cubicBezTo>
                  <a:cubicBezTo>
                    <a:pt x="206068" y="964422"/>
                    <a:pt x="210669" y="965285"/>
                    <a:pt x="228212" y="964998"/>
                  </a:cubicBezTo>
                  <a:cubicBezTo>
                    <a:pt x="244114" y="964638"/>
                    <a:pt x="259959" y="963200"/>
                    <a:pt x="275661" y="960684"/>
                  </a:cubicBezTo>
                  <a:cubicBezTo>
                    <a:pt x="282563" y="959390"/>
                    <a:pt x="284864" y="955507"/>
                    <a:pt x="283138" y="952919"/>
                  </a:cubicBezTo>
                  <a:cubicBezTo>
                    <a:pt x="281412" y="950330"/>
                    <a:pt x="281844" y="946592"/>
                    <a:pt x="278537" y="943715"/>
                  </a:cubicBezTo>
                  <a:cubicBezTo>
                    <a:pt x="274439" y="940581"/>
                    <a:pt x="269277" y="939186"/>
                    <a:pt x="264159" y="939833"/>
                  </a:cubicBezTo>
                  <a:cubicBezTo>
                    <a:pt x="251749" y="941932"/>
                    <a:pt x="239312" y="936238"/>
                    <a:pt x="232812" y="925453"/>
                  </a:cubicBezTo>
                  <a:cubicBezTo>
                    <a:pt x="232812" y="925453"/>
                    <a:pt x="232812" y="924734"/>
                    <a:pt x="231230" y="923152"/>
                  </a:cubicBezTo>
                  <a:lnTo>
                    <a:pt x="230224" y="921427"/>
                  </a:lnTo>
                  <a:cubicBezTo>
                    <a:pt x="228930" y="910211"/>
                    <a:pt x="235401" y="910211"/>
                    <a:pt x="233819" y="902733"/>
                  </a:cubicBezTo>
                  <a:cubicBezTo>
                    <a:pt x="232827" y="894609"/>
                    <a:pt x="231202" y="886585"/>
                    <a:pt x="228930" y="878719"/>
                  </a:cubicBezTo>
                  <a:cubicBezTo>
                    <a:pt x="227665" y="866841"/>
                    <a:pt x="228010" y="854848"/>
                    <a:pt x="229937" y="843057"/>
                  </a:cubicBezTo>
                  <a:cubicBezTo>
                    <a:pt x="229937" y="831265"/>
                    <a:pt x="228068" y="794166"/>
                    <a:pt x="229074" y="774034"/>
                  </a:cubicBezTo>
                  <a:cubicBezTo>
                    <a:pt x="230080" y="753902"/>
                    <a:pt x="226342" y="722123"/>
                    <a:pt x="228068" y="706449"/>
                  </a:cubicBezTo>
                  <a:cubicBezTo>
                    <a:pt x="229793" y="690775"/>
                    <a:pt x="233532" y="638576"/>
                    <a:pt x="236838" y="603489"/>
                  </a:cubicBezTo>
                  <a:cubicBezTo>
                    <a:pt x="240145" y="568403"/>
                    <a:pt x="237557" y="552441"/>
                    <a:pt x="248197" y="527708"/>
                  </a:cubicBezTo>
                  <a:cubicBezTo>
                    <a:pt x="253274" y="519497"/>
                    <a:pt x="256465" y="510265"/>
                    <a:pt x="257544" y="500674"/>
                  </a:cubicBezTo>
                  <a:lnTo>
                    <a:pt x="257544" y="500674"/>
                  </a:lnTo>
                  <a:cubicBezTo>
                    <a:pt x="257544" y="500674"/>
                    <a:pt x="259844" y="495784"/>
                    <a:pt x="264159" y="483849"/>
                  </a:cubicBezTo>
                  <a:cubicBezTo>
                    <a:pt x="267522" y="476472"/>
                    <a:pt x="269709" y="468607"/>
                    <a:pt x="270628" y="460554"/>
                  </a:cubicBezTo>
                  <a:cubicBezTo>
                    <a:pt x="271089" y="451883"/>
                    <a:pt x="272541" y="443298"/>
                    <a:pt x="274943" y="434958"/>
                  </a:cubicBezTo>
                  <a:cubicBezTo>
                    <a:pt x="276668" y="428774"/>
                    <a:pt x="278393" y="422735"/>
                    <a:pt x="279400" y="418852"/>
                  </a:cubicBezTo>
                  <a:lnTo>
                    <a:pt x="281988" y="418852"/>
                  </a:lnTo>
                  <a:cubicBezTo>
                    <a:pt x="284001" y="418852"/>
                    <a:pt x="284144" y="418852"/>
                    <a:pt x="286302" y="416695"/>
                  </a:cubicBezTo>
                  <a:cubicBezTo>
                    <a:pt x="290299" y="414280"/>
                    <a:pt x="293103" y="410325"/>
                    <a:pt x="294066" y="405767"/>
                  </a:cubicBezTo>
                  <a:cubicBezTo>
                    <a:pt x="297661" y="400590"/>
                    <a:pt x="302550" y="387073"/>
                    <a:pt x="300106" y="388367"/>
                  </a:cubicBezTo>
                  <a:close/>
                  <a:moveTo>
                    <a:pt x="54371" y="409506"/>
                  </a:moveTo>
                  <a:cubicBezTo>
                    <a:pt x="54040" y="406874"/>
                    <a:pt x="54040" y="404228"/>
                    <a:pt x="54371" y="401597"/>
                  </a:cubicBezTo>
                  <a:cubicBezTo>
                    <a:pt x="55522" y="396564"/>
                    <a:pt x="58685" y="373987"/>
                    <a:pt x="59260" y="368954"/>
                  </a:cubicBezTo>
                  <a:cubicBezTo>
                    <a:pt x="59835" y="363922"/>
                    <a:pt x="57678" y="362915"/>
                    <a:pt x="59260" y="356732"/>
                  </a:cubicBezTo>
                  <a:cubicBezTo>
                    <a:pt x="60842" y="350548"/>
                    <a:pt x="63574" y="352418"/>
                    <a:pt x="63574" y="345372"/>
                  </a:cubicBezTo>
                  <a:cubicBezTo>
                    <a:pt x="63574" y="338326"/>
                    <a:pt x="67025" y="337319"/>
                    <a:pt x="65443" y="332861"/>
                  </a:cubicBezTo>
                  <a:lnTo>
                    <a:pt x="65443" y="332861"/>
                  </a:lnTo>
                  <a:cubicBezTo>
                    <a:pt x="65443" y="332861"/>
                    <a:pt x="65443" y="331711"/>
                    <a:pt x="65443" y="330992"/>
                  </a:cubicBezTo>
                  <a:cubicBezTo>
                    <a:pt x="66708" y="333321"/>
                    <a:pt x="67585" y="335852"/>
                    <a:pt x="68031" y="338469"/>
                  </a:cubicBezTo>
                  <a:cubicBezTo>
                    <a:pt x="68146" y="342093"/>
                    <a:pt x="67815" y="345717"/>
                    <a:pt x="67025" y="349254"/>
                  </a:cubicBezTo>
                  <a:cubicBezTo>
                    <a:pt x="67556" y="352590"/>
                    <a:pt x="67556" y="355984"/>
                    <a:pt x="67025" y="359320"/>
                  </a:cubicBezTo>
                  <a:cubicBezTo>
                    <a:pt x="64968" y="362699"/>
                    <a:pt x="63329" y="366323"/>
                    <a:pt x="62135" y="370105"/>
                  </a:cubicBezTo>
                  <a:cubicBezTo>
                    <a:pt x="60842" y="376144"/>
                    <a:pt x="56240" y="404473"/>
                    <a:pt x="55953" y="410225"/>
                  </a:cubicBezTo>
                  <a:cubicBezTo>
                    <a:pt x="55622" y="413891"/>
                    <a:pt x="54903" y="417501"/>
                    <a:pt x="53796" y="421009"/>
                  </a:cubicBezTo>
                  <a:cubicBezTo>
                    <a:pt x="54371" y="415833"/>
                    <a:pt x="54371" y="410800"/>
                    <a:pt x="54371" y="409506"/>
                  </a:cubicBezTo>
                  <a:close/>
                  <a:moveTo>
                    <a:pt x="120226" y="128524"/>
                  </a:moveTo>
                  <a:lnTo>
                    <a:pt x="120226" y="128524"/>
                  </a:lnTo>
                  <a:close/>
                  <a:moveTo>
                    <a:pt x="37404" y="468032"/>
                  </a:moveTo>
                  <a:cubicBezTo>
                    <a:pt x="35995" y="465731"/>
                    <a:pt x="35147" y="463113"/>
                    <a:pt x="34960" y="460410"/>
                  </a:cubicBezTo>
                  <a:cubicBezTo>
                    <a:pt x="35276" y="453004"/>
                    <a:pt x="36283" y="445628"/>
                    <a:pt x="37979" y="438409"/>
                  </a:cubicBezTo>
                  <a:lnTo>
                    <a:pt x="37979" y="440566"/>
                  </a:lnTo>
                  <a:cubicBezTo>
                    <a:pt x="41028" y="440969"/>
                    <a:pt x="44119" y="440667"/>
                    <a:pt x="47038" y="439703"/>
                  </a:cubicBezTo>
                  <a:lnTo>
                    <a:pt x="47038" y="439703"/>
                  </a:lnTo>
                  <a:lnTo>
                    <a:pt x="47038" y="439703"/>
                  </a:lnTo>
                  <a:cubicBezTo>
                    <a:pt x="50058" y="437259"/>
                    <a:pt x="49195" y="433232"/>
                    <a:pt x="50920" y="429925"/>
                  </a:cubicBezTo>
                  <a:cubicBezTo>
                    <a:pt x="51294" y="428846"/>
                    <a:pt x="51582" y="427739"/>
                    <a:pt x="51783" y="426618"/>
                  </a:cubicBezTo>
                  <a:cubicBezTo>
                    <a:pt x="53436" y="427437"/>
                    <a:pt x="55162" y="428070"/>
                    <a:pt x="56959" y="428487"/>
                  </a:cubicBezTo>
                  <a:cubicBezTo>
                    <a:pt x="56959" y="428487"/>
                    <a:pt x="56959" y="429637"/>
                    <a:pt x="56959" y="430500"/>
                  </a:cubicBezTo>
                  <a:cubicBezTo>
                    <a:pt x="56959" y="431363"/>
                    <a:pt x="56959" y="432801"/>
                    <a:pt x="56959" y="433664"/>
                  </a:cubicBezTo>
                  <a:cubicBezTo>
                    <a:pt x="55248" y="441242"/>
                    <a:pt x="52488" y="448547"/>
                    <a:pt x="48763" y="455377"/>
                  </a:cubicBezTo>
                  <a:cubicBezTo>
                    <a:pt x="45255" y="459878"/>
                    <a:pt x="41416" y="464120"/>
                    <a:pt x="37260" y="468032"/>
                  </a:cubicBezTo>
                  <a:close/>
                  <a:moveTo>
                    <a:pt x="234250" y="441716"/>
                  </a:moveTo>
                  <a:cubicBezTo>
                    <a:pt x="234451" y="440336"/>
                    <a:pt x="234451" y="438927"/>
                    <a:pt x="234250" y="437546"/>
                  </a:cubicBezTo>
                  <a:lnTo>
                    <a:pt x="234250" y="437546"/>
                  </a:lnTo>
                  <a:lnTo>
                    <a:pt x="234250" y="437546"/>
                  </a:lnTo>
                  <a:cubicBezTo>
                    <a:pt x="234250" y="435533"/>
                    <a:pt x="232812" y="433664"/>
                    <a:pt x="232381" y="432513"/>
                  </a:cubicBezTo>
                  <a:cubicBezTo>
                    <a:pt x="235487" y="432671"/>
                    <a:pt x="238564" y="431809"/>
                    <a:pt x="241152" y="430069"/>
                  </a:cubicBezTo>
                  <a:cubicBezTo>
                    <a:pt x="242331" y="422577"/>
                    <a:pt x="241843" y="414912"/>
                    <a:pt x="239714" y="407636"/>
                  </a:cubicBezTo>
                  <a:cubicBezTo>
                    <a:pt x="238133" y="396995"/>
                    <a:pt x="237845" y="377007"/>
                    <a:pt x="236551" y="362196"/>
                  </a:cubicBezTo>
                  <a:cubicBezTo>
                    <a:pt x="235257" y="347385"/>
                    <a:pt x="236551" y="344077"/>
                    <a:pt x="235113" y="338901"/>
                  </a:cubicBezTo>
                  <a:cubicBezTo>
                    <a:pt x="233675" y="335248"/>
                    <a:pt x="233675" y="331193"/>
                    <a:pt x="235113" y="327541"/>
                  </a:cubicBezTo>
                  <a:cubicBezTo>
                    <a:pt x="237787" y="321429"/>
                    <a:pt x="239111" y="314800"/>
                    <a:pt x="238996" y="308128"/>
                  </a:cubicBezTo>
                  <a:cubicBezTo>
                    <a:pt x="238996" y="306402"/>
                    <a:pt x="238996" y="304389"/>
                    <a:pt x="238996" y="302088"/>
                  </a:cubicBezTo>
                  <a:lnTo>
                    <a:pt x="239714" y="303814"/>
                  </a:lnTo>
                  <a:cubicBezTo>
                    <a:pt x="239714" y="308272"/>
                    <a:pt x="240864" y="309278"/>
                    <a:pt x="241152" y="312442"/>
                  </a:cubicBezTo>
                  <a:cubicBezTo>
                    <a:pt x="241440" y="315605"/>
                    <a:pt x="241152" y="318050"/>
                    <a:pt x="241152" y="320926"/>
                  </a:cubicBezTo>
                  <a:lnTo>
                    <a:pt x="241152" y="325959"/>
                  </a:lnTo>
                  <a:cubicBezTo>
                    <a:pt x="241210" y="326577"/>
                    <a:pt x="241210" y="327210"/>
                    <a:pt x="241152" y="327828"/>
                  </a:cubicBezTo>
                  <a:lnTo>
                    <a:pt x="241152" y="327828"/>
                  </a:lnTo>
                  <a:cubicBezTo>
                    <a:pt x="241152" y="329554"/>
                    <a:pt x="241152" y="331279"/>
                    <a:pt x="241152" y="333005"/>
                  </a:cubicBezTo>
                  <a:cubicBezTo>
                    <a:pt x="241080" y="340698"/>
                    <a:pt x="242202" y="348363"/>
                    <a:pt x="244459" y="355725"/>
                  </a:cubicBezTo>
                  <a:cubicBezTo>
                    <a:pt x="246041" y="361031"/>
                    <a:pt x="246487" y="366625"/>
                    <a:pt x="245753" y="372118"/>
                  </a:cubicBezTo>
                  <a:cubicBezTo>
                    <a:pt x="245753" y="375426"/>
                    <a:pt x="246904" y="380315"/>
                    <a:pt x="245753" y="382184"/>
                  </a:cubicBezTo>
                  <a:cubicBezTo>
                    <a:pt x="244603" y="384053"/>
                    <a:pt x="242877" y="382184"/>
                    <a:pt x="242302" y="382184"/>
                  </a:cubicBezTo>
                  <a:lnTo>
                    <a:pt x="242302" y="382184"/>
                  </a:lnTo>
                  <a:cubicBezTo>
                    <a:pt x="242474" y="385089"/>
                    <a:pt x="242863" y="387965"/>
                    <a:pt x="243453" y="390812"/>
                  </a:cubicBezTo>
                  <a:cubicBezTo>
                    <a:pt x="244459" y="397283"/>
                    <a:pt x="244747" y="399008"/>
                    <a:pt x="245609" y="403754"/>
                  </a:cubicBezTo>
                  <a:cubicBezTo>
                    <a:pt x="246472" y="408499"/>
                    <a:pt x="245609" y="413532"/>
                    <a:pt x="246616" y="415976"/>
                  </a:cubicBezTo>
                  <a:lnTo>
                    <a:pt x="246616" y="416983"/>
                  </a:lnTo>
                  <a:cubicBezTo>
                    <a:pt x="246616" y="418565"/>
                    <a:pt x="250929" y="421009"/>
                    <a:pt x="250929" y="421009"/>
                  </a:cubicBezTo>
                  <a:lnTo>
                    <a:pt x="250929" y="418134"/>
                  </a:lnTo>
                  <a:lnTo>
                    <a:pt x="250929" y="418134"/>
                  </a:lnTo>
                  <a:cubicBezTo>
                    <a:pt x="252109" y="427667"/>
                    <a:pt x="252540" y="437287"/>
                    <a:pt x="252224" y="446893"/>
                  </a:cubicBezTo>
                  <a:cubicBezTo>
                    <a:pt x="251361" y="452228"/>
                    <a:pt x="249017" y="457203"/>
                    <a:pt x="245465" y="461273"/>
                  </a:cubicBezTo>
                  <a:lnTo>
                    <a:pt x="241871" y="464868"/>
                  </a:lnTo>
                  <a:lnTo>
                    <a:pt x="241871" y="465731"/>
                  </a:lnTo>
                  <a:cubicBezTo>
                    <a:pt x="241080" y="464480"/>
                    <a:pt x="240217" y="463286"/>
                    <a:pt x="239283" y="462136"/>
                  </a:cubicBezTo>
                  <a:cubicBezTo>
                    <a:pt x="235257" y="456125"/>
                    <a:pt x="233431" y="448921"/>
                    <a:pt x="234106" y="441716"/>
                  </a:cubicBezTo>
                  <a:close/>
                </a:path>
              </a:pathLst>
            </a:custGeom>
            <a:solidFill>
              <a:srgbClr val="F3818A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61D7FB8B-61BD-9547-9769-6BC0089DBFC6}"/>
                </a:ext>
              </a:extLst>
            </p:cNvPr>
            <p:cNvSpPr/>
            <p:nvPr/>
          </p:nvSpPr>
          <p:spPr>
            <a:xfrm>
              <a:off x="7653100" y="1655381"/>
              <a:ext cx="244227" cy="842575"/>
            </a:xfrm>
            <a:custGeom>
              <a:avLst/>
              <a:gdLst>
                <a:gd name="connsiteX0" fmla="*/ 259822 w 264132"/>
                <a:gd name="connsiteY0" fmla="*/ 869859 h 911248"/>
                <a:gd name="connsiteX1" fmla="*/ 255653 w 264132"/>
                <a:gd name="connsiteY1" fmla="*/ 851021 h 911248"/>
                <a:gd name="connsiteX2" fmla="*/ 253639 w 264132"/>
                <a:gd name="connsiteY2" fmla="*/ 834484 h 911248"/>
                <a:gd name="connsiteX3" fmla="*/ 253639 w 264132"/>
                <a:gd name="connsiteY3" fmla="*/ 830314 h 911248"/>
                <a:gd name="connsiteX4" fmla="*/ 256659 w 264132"/>
                <a:gd name="connsiteY4" fmla="*/ 827726 h 911248"/>
                <a:gd name="connsiteX5" fmla="*/ 256659 w 264132"/>
                <a:gd name="connsiteY5" fmla="*/ 808888 h 911248"/>
                <a:gd name="connsiteX6" fmla="*/ 259391 w 264132"/>
                <a:gd name="connsiteY6" fmla="*/ 785880 h 911248"/>
                <a:gd name="connsiteX7" fmla="*/ 255222 w 264132"/>
                <a:gd name="connsiteY7" fmla="*/ 768768 h 911248"/>
                <a:gd name="connsiteX8" fmla="*/ 247744 w 264132"/>
                <a:gd name="connsiteY8" fmla="*/ 720740 h 911248"/>
                <a:gd name="connsiteX9" fmla="*/ 242568 w 264132"/>
                <a:gd name="connsiteY9" fmla="*/ 693994 h 911248"/>
                <a:gd name="connsiteX10" fmla="*/ 233940 w 264132"/>
                <a:gd name="connsiteY10" fmla="*/ 667535 h 911248"/>
                <a:gd name="connsiteX11" fmla="*/ 229195 w 264132"/>
                <a:gd name="connsiteY11" fmla="*/ 644527 h 911248"/>
                <a:gd name="connsiteX12" fmla="*/ 225744 w 264132"/>
                <a:gd name="connsiteY12" fmla="*/ 602394 h 911248"/>
                <a:gd name="connsiteX13" fmla="*/ 219131 w 264132"/>
                <a:gd name="connsiteY13" fmla="*/ 577373 h 911248"/>
                <a:gd name="connsiteX14" fmla="*/ 219131 w 264132"/>
                <a:gd name="connsiteY14" fmla="*/ 554365 h 911248"/>
                <a:gd name="connsiteX15" fmla="*/ 219131 w 264132"/>
                <a:gd name="connsiteY15" fmla="*/ 550483 h 911248"/>
                <a:gd name="connsiteX16" fmla="*/ 230346 w 264132"/>
                <a:gd name="connsiteY16" fmla="*/ 537254 h 911248"/>
                <a:gd name="connsiteX17" fmla="*/ 236529 w 264132"/>
                <a:gd name="connsiteY17" fmla="*/ 529920 h 911248"/>
                <a:gd name="connsiteX18" fmla="*/ 243574 w 264132"/>
                <a:gd name="connsiteY18" fmla="*/ 507775 h 911248"/>
                <a:gd name="connsiteX19" fmla="*/ 243574 w 264132"/>
                <a:gd name="connsiteY19" fmla="*/ 499291 h 911248"/>
                <a:gd name="connsiteX20" fmla="*/ 239117 w 264132"/>
                <a:gd name="connsiteY20" fmla="*/ 472257 h 911248"/>
                <a:gd name="connsiteX21" fmla="*/ 241274 w 264132"/>
                <a:gd name="connsiteY21" fmla="*/ 472257 h 911248"/>
                <a:gd name="connsiteX22" fmla="*/ 245443 w 264132"/>
                <a:gd name="connsiteY22" fmla="*/ 458740 h 911248"/>
                <a:gd name="connsiteX23" fmla="*/ 247457 w 264132"/>
                <a:gd name="connsiteY23" fmla="*/ 445942 h 911248"/>
                <a:gd name="connsiteX24" fmla="*/ 245875 w 264132"/>
                <a:gd name="connsiteY24" fmla="*/ 428973 h 911248"/>
                <a:gd name="connsiteX25" fmla="*/ 245012 w 264132"/>
                <a:gd name="connsiteY25" fmla="*/ 418764 h 911248"/>
                <a:gd name="connsiteX26" fmla="*/ 247457 w 264132"/>
                <a:gd name="connsiteY26" fmla="*/ 386122 h 911248"/>
                <a:gd name="connsiteX27" fmla="*/ 245443 w 264132"/>
                <a:gd name="connsiteY27" fmla="*/ 363114 h 911248"/>
                <a:gd name="connsiteX28" fmla="*/ 245443 w 264132"/>
                <a:gd name="connsiteY28" fmla="*/ 344995 h 911248"/>
                <a:gd name="connsiteX29" fmla="*/ 245443 w 264132"/>
                <a:gd name="connsiteY29" fmla="*/ 330616 h 911248"/>
                <a:gd name="connsiteX30" fmla="*/ 244294 w 264132"/>
                <a:gd name="connsiteY30" fmla="*/ 319399 h 911248"/>
                <a:gd name="connsiteX31" fmla="*/ 241418 w 264132"/>
                <a:gd name="connsiteY31" fmla="*/ 269214 h 911248"/>
                <a:gd name="connsiteX32" fmla="*/ 236816 w 264132"/>
                <a:gd name="connsiteY32" fmla="*/ 205799 h 911248"/>
                <a:gd name="connsiteX33" fmla="*/ 228620 w 264132"/>
                <a:gd name="connsiteY33" fmla="*/ 177039 h 911248"/>
                <a:gd name="connsiteX34" fmla="*/ 210216 w 264132"/>
                <a:gd name="connsiteY34" fmla="*/ 165535 h 911248"/>
                <a:gd name="connsiteX35" fmla="*/ 219275 w 264132"/>
                <a:gd name="connsiteY35" fmla="*/ 162516 h 911248"/>
                <a:gd name="connsiteX36" fmla="*/ 197562 w 264132"/>
                <a:gd name="connsiteY36" fmla="*/ 153025 h 911248"/>
                <a:gd name="connsiteX37" fmla="*/ 197562 w 264132"/>
                <a:gd name="connsiteY37" fmla="*/ 85296 h 911248"/>
                <a:gd name="connsiteX38" fmla="*/ 153563 w 264132"/>
                <a:gd name="connsiteY38" fmla="*/ -120 h 911248"/>
                <a:gd name="connsiteX39" fmla="*/ 130126 w 264132"/>
                <a:gd name="connsiteY39" fmla="*/ 6207 h 911248"/>
                <a:gd name="connsiteX40" fmla="*/ 109420 w 264132"/>
                <a:gd name="connsiteY40" fmla="*/ 13110 h 911248"/>
                <a:gd name="connsiteX41" fmla="*/ 80663 w 264132"/>
                <a:gd name="connsiteY41" fmla="*/ 70629 h 911248"/>
                <a:gd name="connsiteX42" fmla="*/ 75629 w 264132"/>
                <a:gd name="connsiteY42" fmla="*/ 117651 h 911248"/>
                <a:gd name="connsiteX43" fmla="*/ 69160 w 264132"/>
                <a:gd name="connsiteY43" fmla="*/ 142815 h 911248"/>
                <a:gd name="connsiteX44" fmla="*/ 54781 w 264132"/>
                <a:gd name="connsiteY44" fmla="*/ 156045 h 911248"/>
                <a:gd name="connsiteX45" fmla="*/ 36950 w 264132"/>
                <a:gd name="connsiteY45" fmla="*/ 165392 h 911248"/>
                <a:gd name="connsiteX46" fmla="*/ 51329 w 264132"/>
                <a:gd name="connsiteY46" fmla="*/ 162228 h 911248"/>
                <a:gd name="connsiteX47" fmla="*/ 35225 w 264132"/>
                <a:gd name="connsiteY47" fmla="*/ 176608 h 911248"/>
                <a:gd name="connsiteX48" fmla="*/ 44716 w 264132"/>
                <a:gd name="connsiteY48" fmla="*/ 175314 h 911248"/>
                <a:gd name="connsiteX49" fmla="*/ 18977 w 264132"/>
                <a:gd name="connsiteY49" fmla="*/ 198609 h 911248"/>
                <a:gd name="connsiteX50" fmla="*/ 14807 w 264132"/>
                <a:gd name="connsiteY50" fmla="*/ 218741 h 911248"/>
                <a:gd name="connsiteX51" fmla="*/ 11500 w 264132"/>
                <a:gd name="connsiteY51" fmla="*/ 244337 h 911248"/>
                <a:gd name="connsiteX52" fmla="*/ 7330 w 264132"/>
                <a:gd name="connsiteY52" fmla="*/ 283450 h 911248"/>
                <a:gd name="connsiteX53" fmla="*/ 7330 w 264132"/>
                <a:gd name="connsiteY53" fmla="*/ 312210 h 911248"/>
                <a:gd name="connsiteX54" fmla="*/ 8193 w 264132"/>
                <a:gd name="connsiteY54" fmla="*/ 325295 h 911248"/>
                <a:gd name="connsiteX55" fmla="*/ 5749 w 264132"/>
                <a:gd name="connsiteY55" fmla="*/ 336080 h 911248"/>
                <a:gd name="connsiteX56" fmla="*/ 8193 w 264132"/>
                <a:gd name="connsiteY56" fmla="*/ 343558 h 911248"/>
                <a:gd name="connsiteX57" fmla="*/ 8193 w 264132"/>
                <a:gd name="connsiteY57" fmla="*/ 350891 h 911248"/>
                <a:gd name="connsiteX58" fmla="*/ 8193 w 264132"/>
                <a:gd name="connsiteY58" fmla="*/ 357937 h 911248"/>
                <a:gd name="connsiteX59" fmla="*/ 2873 w 264132"/>
                <a:gd name="connsiteY59" fmla="*/ 399495 h 911248"/>
                <a:gd name="connsiteX60" fmla="*/ 860 w 264132"/>
                <a:gd name="connsiteY60" fmla="*/ 432425 h 911248"/>
                <a:gd name="connsiteX61" fmla="*/ -2 w 264132"/>
                <a:gd name="connsiteY61" fmla="*/ 474558 h 911248"/>
                <a:gd name="connsiteX62" fmla="*/ -2 w 264132"/>
                <a:gd name="connsiteY62" fmla="*/ 487212 h 911248"/>
                <a:gd name="connsiteX63" fmla="*/ 3304 w 264132"/>
                <a:gd name="connsiteY63" fmla="*/ 488506 h 911248"/>
                <a:gd name="connsiteX64" fmla="*/ 6467 w 264132"/>
                <a:gd name="connsiteY64" fmla="*/ 513239 h 911248"/>
                <a:gd name="connsiteX65" fmla="*/ 10638 w 264132"/>
                <a:gd name="connsiteY65" fmla="*/ 528338 h 911248"/>
                <a:gd name="connsiteX66" fmla="*/ 15958 w 264132"/>
                <a:gd name="connsiteY66" fmla="*/ 536391 h 911248"/>
                <a:gd name="connsiteX67" fmla="*/ 23722 w 264132"/>
                <a:gd name="connsiteY67" fmla="*/ 545881 h 911248"/>
                <a:gd name="connsiteX68" fmla="*/ 35081 w 264132"/>
                <a:gd name="connsiteY68" fmla="*/ 552209 h 911248"/>
                <a:gd name="connsiteX69" fmla="*/ 36376 w 264132"/>
                <a:gd name="connsiteY69" fmla="*/ 556235 h 911248"/>
                <a:gd name="connsiteX70" fmla="*/ 41552 w 264132"/>
                <a:gd name="connsiteY70" fmla="*/ 573778 h 911248"/>
                <a:gd name="connsiteX71" fmla="*/ 44572 w 264132"/>
                <a:gd name="connsiteY71" fmla="*/ 592616 h 911248"/>
                <a:gd name="connsiteX72" fmla="*/ 47016 w 264132"/>
                <a:gd name="connsiteY72" fmla="*/ 611166 h 911248"/>
                <a:gd name="connsiteX73" fmla="*/ 48741 w 264132"/>
                <a:gd name="connsiteY73" fmla="*/ 623533 h 911248"/>
                <a:gd name="connsiteX74" fmla="*/ 51473 w 264132"/>
                <a:gd name="connsiteY74" fmla="*/ 640932 h 911248"/>
                <a:gd name="connsiteX75" fmla="*/ 53199 w 264132"/>
                <a:gd name="connsiteY75" fmla="*/ 656750 h 911248"/>
                <a:gd name="connsiteX76" fmla="*/ 52192 w 264132"/>
                <a:gd name="connsiteY76" fmla="*/ 668829 h 911248"/>
                <a:gd name="connsiteX77" fmla="*/ 49460 w 264132"/>
                <a:gd name="connsiteY77" fmla="*/ 679757 h 911248"/>
                <a:gd name="connsiteX78" fmla="*/ 51761 w 264132"/>
                <a:gd name="connsiteY78" fmla="*/ 691405 h 911248"/>
                <a:gd name="connsiteX79" fmla="*/ 53199 w 264132"/>
                <a:gd name="connsiteY79" fmla="*/ 707942 h 911248"/>
                <a:gd name="connsiteX80" fmla="*/ 57225 w 264132"/>
                <a:gd name="connsiteY80" fmla="*/ 722322 h 911248"/>
                <a:gd name="connsiteX81" fmla="*/ 57225 w 264132"/>
                <a:gd name="connsiteY81" fmla="*/ 741447 h 911248"/>
                <a:gd name="connsiteX82" fmla="*/ 58376 w 264132"/>
                <a:gd name="connsiteY82" fmla="*/ 756977 h 911248"/>
                <a:gd name="connsiteX83" fmla="*/ 62113 w 264132"/>
                <a:gd name="connsiteY83" fmla="*/ 770350 h 911248"/>
                <a:gd name="connsiteX84" fmla="*/ 67577 w 264132"/>
                <a:gd name="connsiteY84" fmla="*/ 781567 h 911248"/>
                <a:gd name="connsiteX85" fmla="*/ 65565 w 264132"/>
                <a:gd name="connsiteY85" fmla="*/ 786456 h 911248"/>
                <a:gd name="connsiteX86" fmla="*/ 61395 w 264132"/>
                <a:gd name="connsiteY86" fmla="*/ 799110 h 911248"/>
                <a:gd name="connsiteX87" fmla="*/ 67290 w 264132"/>
                <a:gd name="connsiteY87" fmla="*/ 809032 h 911248"/>
                <a:gd name="connsiteX88" fmla="*/ 71028 w 264132"/>
                <a:gd name="connsiteY88" fmla="*/ 830027 h 911248"/>
                <a:gd name="connsiteX89" fmla="*/ 77068 w 264132"/>
                <a:gd name="connsiteY89" fmla="*/ 836497 h 911248"/>
                <a:gd name="connsiteX90" fmla="*/ 77068 w 264132"/>
                <a:gd name="connsiteY90" fmla="*/ 858930 h 911248"/>
                <a:gd name="connsiteX91" fmla="*/ 75486 w 264132"/>
                <a:gd name="connsiteY91" fmla="*/ 878343 h 911248"/>
                <a:gd name="connsiteX92" fmla="*/ 74623 w 264132"/>
                <a:gd name="connsiteY92" fmla="*/ 894304 h 911248"/>
                <a:gd name="connsiteX93" fmla="*/ 77931 w 264132"/>
                <a:gd name="connsiteY93" fmla="*/ 906671 h 911248"/>
                <a:gd name="connsiteX94" fmla="*/ 92309 w 264132"/>
                <a:gd name="connsiteY94" fmla="*/ 910410 h 911248"/>
                <a:gd name="connsiteX95" fmla="*/ 118191 w 264132"/>
                <a:gd name="connsiteY95" fmla="*/ 910410 h 911248"/>
                <a:gd name="connsiteX96" fmla="*/ 126818 w 264132"/>
                <a:gd name="connsiteY96" fmla="*/ 898474 h 911248"/>
                <a:gd name="connsiteX97" fmla="*/ 123943 w 264132"/>
                <a:gd name="connsiteY97" fmla="*/ 886971 h 911248"/>
                <a:gd name="connsiteX98" fmla="*/ 119054 w 264132"/>
                <a:gd name="connsiteY98" fmla="*/ 867126 h 911248"/>
                <a:gd name="connsiteX99" fmla="*/ 113302 w 264132"/>
                <a:gd name="connsiteY99" fmla="*/ 849008 h 911248"/>
                <a:gd name="connsiteX100" fmla="*/ 115459 w 264132"/>
                <a:gd name="connsiteY100" fmla="*/ 831464 h 911248"/>
                <a:gd name="connsiteX101" fmla="*/ 117041 w 264132"/>
                <a:gd name="connsiteY101" fmla="*/ 822118 h 911248"/>
                <a:gd name="connsiteX102" fmla="*/ 117041 w 264132"/>
                <a:gd name="connsiteY102" fmla="*/ 808744 h 911248"/>
                <a:gd name="connsiteX103" fmla="*/ 111433 w 264132"/>
                <a:gd name="connsiteY103" fmla="*/ 788181 h 911248"/>
                <a:gd name="connsiteX104" fmla="*/ 112583 w 264132"/>
                <a:gd name="connsiteY104" fmla="*/ 740728 h 911248"/>
                <a:gd name="connsiteX105" fmla="*/ 112583 w 264132"/>
                <a:gd name="connsiteY105" fmla="*/ 706792 h 911248"/>
                <a:gd name="connsiteX106" fmla="*/ 111433 w 264132"/>
                <a:gd name="connsiteY106" fmla="*/ 680045 h 911248"/>
                <a:gd name="connsiteX107" fmla="*/ 109420 w 264132"/>
                <a:gd name="connsiteY107" fmla="*/ 659194 h 911248"/>
                <a:gd name="connsiteX108" fmla="*/ 111146 w 264132"/>
                <a:gd name="connsiteY108" fmla="*/ 632304 h 911248"/>
                <a:gd name="connsiteX109" fmla="*/ 112583 w 264132"/>
                <a:gd name="connsiteY109" fmla="*/ 582262 h 911248"/>
                <a:gd name="connsiteX110" fmla="*/ 113590 w 264132"/>
                <a:gd name="connsiteY110" fmla="*/ 552065 h 911248"/>
                <a:gd name="connsiteX111" fmla="*/ 113590 w 264132"/>
                <a:gd name="connsiteY111" fmla="*/ 523305 h 911248"/>
                <a:gd name="connsiteX112" fmla="*/ 117328 w 264132"/>
                <a:gd name="connsiteY112" fmla="*/ 500441 h 911248"/>
                <a:gd name="connsiteX113" fmla="*/ 131707 w 264132"/>
                <a:gd name="connsiteY113" fmla="*/ 541567 h 911248"/>
                <a:gd name="connsiteX114" fmla="*/ 146086 w 264132"/>
                <a:gd name="connsiteY114" fmla="*/ 583125 h 911248"/>
                <a:gd name="connsiteX115" fmla="*/ 156726 w 264132"/>
                <a:gd name="connsiteY115" fmla="*/ 610878 h 911248"/>
                <a:gd name="connsiteX116" fmla="*/ 162190 w 264132"/>
                <a:gd name="connsiteY116" fmla="*/ 631729 h 911248"/>
                <a:gd name="connsiteX117" fmla="*/ 172830 w 264132"/>
                <a:gd name="connsiteY117" fmla="*/ 663077 h 911248"/>
                <a:gd name="connsiteX118" fmla="*/ 179733 w 264132"/>
                <a:gd name="connsiteY118" fmla="*/ 680189 h 911248"/>
                <a:gd name="connsiteX119" fmla="*/ 186922 w 264132"/>
                <a:gd name="connsiteY119" fmla="*/ 708948 h 911248"/>
                <a:gd name="connsiteX120" fmla="*/ 194399 w 264132"/>
                <a:gd name="connsiteY120" fmla="*/ 732531 h 911248"/>
                <a:gd name="connsiteX121" fmla="*/ 199575 w 264132"/>
                <a:gd name="connsiteY121" fmla="*/ 745905 h 911248"/>
                <a:gd name="connsiteX122" fmla="*/ 201013 w 264132"/>
                <a:gd name="connsiteY122" fmla="*/ 762441 h 911248"/>
                <a:gd name="connsiteX123" fmla="*/ 203027 w 264132"/>
                <a:gd name="connsiteY123" fmla="*/ 769200 h 911248"/>
                <a:gd name="connsiteX124" fmla="*/ 205039 w 264132"/>
                <a:gd name="connsiteY124" fmla="*/ 776102 h 911248"/>
                <a:gd name="connsiteX125" fmla="*/ 207771 w 264132"/>
                <a:gd name="connsiteY125" fmla="*/ 790482 h 911248"/>
                <a:gd name="connsiteX126" fmla="*/ 208921 w 264132"/>
                <a:gd name="connsiteY126" fmla="*/ 804862 h 911248"/>
                <a:gd name="connsiteX127" fmla="*/ 215104 w 264132"/>
                <a:gd name="connsiteY127" fmla="*/ 819242 h 911248"/>
                <a:gd name="connsiteX128" fmla="*/ 217117 w 264132"/>
                <a:gd name="connsiteY128" fmla="*/ 833622 h 911248"/>
                <a:gd name="connsiteX129" fmla="*/ 223875 w 264132"/>
                <a:gd name="connsiteY129" fmla="*/ 837792 h 911248"/>
                <a:gd name="connsiteX130" fmla="*/ 220280 w 264132"/>
                <a:gd name="connsiteY130" fmla="*/ 852171 h 911248"/>
                <a:gd name="connsiteX131" fmla="*/ 220280 w 264132"/>
                <a:gd name="connsiteY131" fmla="*/ 874029 h 911248"/>
                <a:gd name="connsiteX132" fmla="*/ 220280 w 264132"/>
                <a:gd name="connsiteY132" fmla="*/ 892579 h 911248"/>
                <a:gd name="connsiteX133" fmla="*/ 229339 w 264132"/>
                <a:gd name="connsiteY133" fmla="*/ 911129 h 911248"/>
                <a:gd name="connsiteX134" fmla="*/ 258959 w 264132"/>
                <a:gd name="connsiteY134" fmla="*/ 911129 h 911248"/>
                <a:gd name="connsiteX135" fmla="*/ 260685 w 264132"/>
                <a:gd name="connsiteY135" fmla="*/ 902501 h 911248"/>
                <a:gd name="connsiteX136" fmla="*/ 263130 w 264132"/>
                <a:gd name="connsiteY136" fmla="*/ 888121 h 911248"/>
                <a:gd name="connsiteX137" fmla="*/ 259822 w 264132"/>
                <a:gd name="connsiteY137" fmla="*/ 869859 h 911248"/>
                <a:gd name="connsiteX138" fmla="*/ 39826 w 264132"/>
                <a:gd name="connsiteY138" fmla="*/ 381808 h 911248"/>
                <a:gd name="connsiteX139" fmla="*/ 41121 w 264132"/>
                <a:gd name="connsiteY139" fmla="*/ 370591 h 911248"/>
                <a:gd name="connsiteX140" fmla="*/ 43565 w 264132"/>
                <a:gd name="connsiteY140" fmla="*/ 356212 h 911248"/>
                <a:gd name="connsiteX141" fmla="*/ 44716 w 264132"/>
                <a:gd name="connsiteY141" fmla="*/ 338525 h 911248"/>
                <a:gd name="connsiteX142" fmla="*/ 50180 w 264132"/>
                <a:gd name="connsiteY142" fmla="*/ 327021 h 911248"/>
                <a:gd name="connsiteX143" fmla="*/ 50898 w 264132"/>
                <a:gd name="connsiteY143" fmla="*/ 314223 h 911248"/>
                <a:gd name="connsiteX144" fmla="*/ 51761 w 264132"/>
                <a:gd name="connsiteY144" fmla="*/ 304301 h 911248"/>
                <a:gd name="connsiteX145" fmla="*/ 53774 w 264132"/>
                <a:gd name="connsiteY145" fmla="*/ 288627 h 911248"/>
                <a:gd name="connsiteX146" fmla="*/ 55068 w 264132"/>
                <a:gd name="connsiteY146" fmla="*/ 274247 h 911248"/>
                <a:gd name="connsiteX147" fmla="*/ 55068 w 264132"/>
                <a:gd name="connsiteY147" fmla="*/ 274247 h 911248"/>
                <a:gd name="connsiteX148" fmla="*/ 61970 w 264132"/>
                <a:gd name="connsiteY148" fmla="*/ 287189 h 911248"/>
                <a:gd name="connsiteX149" fmla="*/ 65565 w 264132"/>
                <a:gd name="connsiteY149" fmla="*/ 310196 h 911248"/>
                <a:gd name="connsiteX150" fmla="*/ 66428 w 264132"/>
                <a:gd name="connsiteY150" fmla="*/ 321269 h 911248"/>
                <a:gd name="connsiteX151" fmla="*/ 65277 w 264132"/>
                <a:gd name="connsiteY151" fmla="*/ 331191 h 911248"/>
                <a:gd name="connsiteX152" fmla="*/ 58663 w 264132"/>
                <a:gd name="connsiteY152" fmla="*/ 338668 h 911248"/>
                <a:gd name="connsiteX153" fmla="*/ 50323 w 264132"/>
                <a:gd name="connsiteY153" fmla="*/ 357218 h 911248"/>
                <a:gd name="connsiteX154" fmla="*/ 49173 w 264132"/>
                <a:gd name="connsiteY154" fmla="*/ 367859 h 911248"/>
                <a:gd name="connsiteX155" fmla="*/ 44572 w 264132"/>
                <a:gd name="connsiteY155" fmla="*/ 373755 h 911248"/>
                <a:gd name="connsiteX156" fmla="*/ 43709 w 264132"/>
                <a:gd name="connsiteY156" fmla="*/ 373755 h 911248"/>
                <a:gd name="connsiteX157" fmla="*/ 39682 w 264132"/>
                <a:gd name="connsiteY157" fmla="*/ 381808 h 911248"/>
                <a:gd name="connsiteX158" fmla="*/ 21134 w 264132"/>
                <a:gd name="connsiteY158" fmla="*/ 484480 h 911248"/>
                <a:gd name="connsiteX159" fmla="*/ 21134 w 264132"/>
                <a:gd name="connsiteY159" fmla="*/ 485199 h 911248"/>
                <a:gd name="connsiteX160" fmla="*/ 21134 w 264132"/>
                <a:gd name="connsiteY160" fmla="*/ 485199 h 911248"/>
                <a:gd name="connsiteX161" fmla="*/ 34218 w 264132"/>
                <a:gd name="connsiteY161" fmla="*/ 520285 h 911248"/>
                <a:gd name="connsiteX162" fmla="*/ 29761 w 264132"/>
                <a:gd name="connsiteY162" fmla="*/ 506768 h 911248"/>
                <a:gd name="connsiteX163" fmla="*/ 34218 w 264132"/>
                <a:gd name="connsiteY163" fmla="*/ 520285 h 911248"/>
                <a:gd name="connsiteX164" fmla="*/ 222438 w 264132"/>
                <a:gd name="connsiteY164" fmla="*/ 515109 h 911248"/>
                <a:gd name="connsiteX165" fmla="*/ 220280 w 264132"/>
                <a:gd name="connsiteY165" fmla="*/ 523593 h 911248"/>
                <a:gd name="connsiteX166" fmla="*/ 217117 w 264132"/>
                <a:gd name="connsiteY166" fmla="*/ 527475 h 911248"/>
                <a:gd name="connsiteX167" fmla="*/ 217117 w 264132"/>
                <a:gd name="connsiteY167" fmla="*/ 525750 h 911248"/>
                <a:gd name="connsiteX168" fmla="*/ 217117 w 264132"/>
                <a:gd name="connsiteY168" fmla="*/ 525750 h 911248"/>
                <a:gd name="connsiteX169" fmla="*/ 219275 w 264132"/>
                <a:gd name="connsiteY169" fmla="*/ 515971 h 911248"/>
                <a:gd name="connsiteX170" fmla="*/ 220280 w 264132"/>
                <a:gd name="connsiteY170" fmla="*/ 500441 h 911248"/>
                <a:gd name="connsiteX171" fmla="*/ 224451 w 264132"/>
                <a:gd name="connsiteY171" fmla="*/ 501879 h 911248"/>
                <a:gd name="connsiteX172" fmla="*/ 222438 w 264132"/>
                <a:gd name="connsiteY172" fmla="*/ 515109 h 911248"/>
                <a:gd name="connsiteX173" fmla="*/ 212372 w 264132"/>
                <a:gd name="connsiteY173" fmla="*/ 474989 h 911248"/>
                <a:gd name="connsiteX174" fmla="*/ 210216 w 264132"/>
                <a:gd name="connsiteY174" fmla="*/ 459603 h 911248"/>
                <a:gd name="connsiteX175" fmla="*/ 210216 w 264132"/>
                <a:gd name="connsiteY175" fmla="*/ 441484 h 911248"/>
                <a:gd name="connsiteX176" fmla="*/ 205039 w 264132"/>
                <a:gd name="connsiteY176" fmla="*/ 395900 h 911248"/>
                <a:gd name="connsiteX177" fmla="*/ 205759 w 264132"/>
                <a:gd name="connsiteY177" fmla="*/ 347584 h 911248"/>
                <a:gd name="connsiteX178" fmla="*/ 207052 w 264132"/>
                <a:gd name="connsiteY178" fmla="*/ 342695 h 911248"/>
                <a:gd name="connsiteX179" fmla="*/ 210359 w 264132"/>
                <a:gd name="connsiteY179" fmla="*/ 357074 h 911248"/>
                <a:gd name="connsiteX180" fmla="*/ 212372 w 264132"/>
                <a:gd name="connsiteY180" fmla="*/ 366853 h 911248"/>
                <a:gd name="connsiteX181" fmla="*/ 211366 w 264132"/>
                <a:gd name="connsiteY181" fmla="*/ 377063 h 911248"/>
                <a:gd name="connsiteX182" fmla="*/ 211366 w 264132"/>
                <a:gd name="connsiteY182" fmla="*/ 383246 h 911248"/>
                <a:gd name="connsiteX183" fmla="*/ 213091 w 264132"/>
                <a:gd name="connsiteY183" fmla="*/ 398345 h 911248"/>
                <a:gd name="connsiteX184" fmla="*/ 213091 w 264132"/>
                <a:gd name="connsiteY184" fmla="*/ 402802 h 911248"/>
                <a:gd name="connsiteX185" fmla="*/ 213954 w 264132"/>
                <a:gd name="connsiteY185" fmla="*/ 408123 h 911248"/>
                <a:gd name="connsiteX186" fmla="*/ 216399 w 264132"/>
                <a:gd name="connsiteY186" fmla="*/ 416751 h 911248"/>
                <a:gd name="connsiteX187" fmla="*/ 217261 w 264132"/>
                <a:gd name="connsiteY187" fmla="*/ 436595 h 911248"/>
                <a:gd name="connsiteX188" fmla="*/ 217261 w 264132"/>
                <a:gd name="connsiteY188" fmla="*/ 449249 h 911248"/>
                <a:gd name="connsiteX189" fmla="*/ 215536 w 264132"/>
                <a:gd name="connsiteY189" fmla="*/ 463629 h 911248"/>
                <a:gd name="connsiteX190" fmla="*/ 217261 w 264132"/>
                <a:gd name="connsiteY190" fmla="*/ 467368 h 911248"/>
                <a:gd name="connsiteX191" fmla="*/ 218411 w 264132"/>
                <a:gd name="connsiteY191" fmla="*/ 467368 h 911248"/>
                <a:gd name="connsiteX192" fmla="*/ 212372 w 264132"/>
                <a:gd name="connsiteY192" fmla="*/ 474989 h 911248"/>
                <a:gd name="connsiteX193" fmla="*/ 28180 w 264132"/>
                <a:gd name="connsiteY193" fmla="*/ 537829 h 911248"/>
                <a:gd name="connsiteX194" fmla="*/ 26742 w 264132"/>
                <a:gd name="connsiteY194" fmla="*/ 531933 h 911248"/>
                <a:gd name="connsiteX195" fmla="*/ 32350 w 264132"/>
                <a:gd name="connsiteY195" fmla="*/ 537110 h 911248"/>
                <a:gd name="connsiteX196" fmla="*/ 35657 w 264132"/>
                <a:gd name="connsiteY196" fmla="*/ 540273 h 911248"/>
                <a:gd name="connsiteX197" fmla="*/ 35657 w 264132"/>
                <a:gd name="connsiteY197" fmla="*/ 544731 h 911248"/>
                <a:gd name="connsiteX198" fmla="*/ 28180 w 264132"/>
                <a:gd name="connsiteY198" fmla="*/ 537829 h 91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64132" h="911248">
                  <a:moveTo>
                    <a:pt x="259822" y="869859"/>
                  </a:moveTo>
                  <a:cubicBezTo>
                    <a:pt x="257738" y="863747"/>
                    <a:pt x="256342" y="857434"/>
                    <a:pt x="255653" y="851021"/>
                  </a:cubicBezTo>
                  <a:cubicBezTo>
                    <a:pt x="254790" y="844406"/>
                    <a:pt x="254071" y="838654"/>
                    <a:pt x="253639" y="834484"/>
                  </a:cubicBezTo>
                  <a:cubicBezTo>
                    <a:pt x="253740" y="833089"/>
                    <a:pt x="253740" y="831709"/>
                    <a:pt x="253639" y="830314"/>
                  </a:cubicBezTo>
                  <a:cubicBezTo>
                    <a:pt x="254761" y="829595"/>
                    <a:pt x="255782" y="828718"/>
                    <a:pt x="256659" y="827726"/>
                  </a:cubicBezTo>
                  <a:cubicBezTo>
                    <a:pt x="259679" y="823699"/>
                    <a:pt x="256659" y="814352"/>
                    <a:pt x="256659" y="808888"/>
                  </a:cubicBezTo>
                  <a:cubicBezTo>
                    <a:pt x="256659" y="803424"/>
                    <a:pt x="259679" y="795227"/>
                    <a:pt x="259391" y="785880"/>
                  </a:cubicBezTo>
                  <a:cubicBezTo>
                    <a:pt x="259103" y="776534"/>
                    <a:pt x="256227" y="781854"/>
                    <a:pt x="255222" y="768768"/>
                  </a:cubicBezTo>
                  <a:cubicBezTo>
                    <a:pt x="254215" y="755683"/>
                    <a:pt x="248032" y="728649"/>
                    <a:pt x="247744" y="720740"/>
                  </a:cubicBezTo>
                  <a:cubicBezTo>
                    <a:pt x="247270" y="711623"/>
                    <a:pt x="245530" y="702621"/>
                    <a:pt x="242568" y="693994"/>
                  </a:cubicBezTo>
                  <a:cubicBezTo>
                    <a:pt x="239117" y="683640"/>
                    <a:pt x="235666" y="670986"/>
                    <a:pt x="233940" y="667535"/>
                  </a:cubicBezTo>
                  <a:cubicBezTo>
                    <a:pt x="232215" y="664083"/>
                    <a:pt x="231208" y="652148"/>
                    <a:pt x="229195" y="644527"/>
                  </a:cubicBezTo>
                  <a:cubicBezTo>
                    <a:pt x="227183" y="636906"/>
                    <a:pt x="229195" y="609296"/>
                    <a:pt x="225744" y="602394"/>
                  </a:cubicBezTo>
                  <a:cubicBezTo>
                    <a:pt x="223099" y="594183"/>
                    <a:pt x="220885" y="585829"/>
                    <a:pt x="219131" y="577373"/>
                  </a:cubicBezTo>
                  <a:cubicBezTo>
                    <a:pt x="219562" y="569709"/>
                    <a:pt x="219562" y="562030"/>
                    <a:pt x="219131" y="554365"/>
                  </a:cubicBezTo>
                  <a:cubicBezTo>
                    <a:pt x="219044" y="553071"/>
                    <a:pt x="219044" y="551777"/>
                    <a:pt x="219131" y="550483"/>
                  </a:cubicBezTo>
                  <a:cubicBezTo>
                    <a:pt x="223559" y="546701"/>
                    <a:pt x="227341" y="542229"/>
                    <a:pt x="230346" y="537254"/>
                  </a:cubicBezTo>
                  <a:cubicBezTo>
                    <a:pt x="232071" y="533802"/>
                    <a:pt x="235235" y="532364"/>
                    <a:pt x="236529" y="529920"/>
                  </a:cubicBezTo>
                  <a:cubicBezTo>
                    <a:pt x="239893" y="522903"/>
                    <a:pt x="242251" y="515439"/>
                    <a:pt x="243574" y="507775"/>
                  </a:cubicBezTo>
                  <a:cubicBezTo>
                    <a:pt x="243071" y="504971"/>
                    <a:pt x="243071" y="502095"/>
                    <a:pt x="243574" y="499291"/>
                  </a:cubicBezTo>
                  <a:cubicBezTo>
                    <a:pt x="243574" y="499291"/>
                    <a:pt x="239261" y="475276"/>
                    <a:pt x="239117" y="472257"/>
                  </a:cubicBezTo>
                  <a:cubicBezTo>
                    <a:pt x="239821" y="472429"/>
                    <a:pt x="240569" y="472429"/>
                    <a:pt x="241274" y="472257"/>
                  </a:cubicBezTo>
                  <a:cubicBezTo>
                    <a:pt x="243661" y="468115"/>
                    <a:pt x="245084" y="463499"/>
                    <a:pt x="245443" y="458740"/>
                  </a:cubicBezTo>
                  <a:cubicBezTo>
                    <a:pt x="245415" y="454397"/>
                    <a:pt x="246091" y="450069"/>
                    <a:pt x="247457" y="445942"/>
                  </a:cubicBezTo>
                  <a:cubicBezTo>
                    <a:pt x="247457" y="445942"/>
                    <a:pt x="246163" y="436451"/>
                    <a:pt x="245875" y="428973"/>
                  </a:cubicBezTo>
                  <a:cubicBezTo>
                    <a:pt x="245587" y="421496"/>
                    <a:pt x="242568" y="425235"/>
                    <a:pt x="245012" y="418764"/>
                  </a:cubicBezTo>
                  <a:cubicBezTo>
                    <a:pt x="247328" y="408051"/>
                    <a:pt x="248161" y="397065"/>
                    <a:pt x="247457" y="386122"/>
                  </a:cubicBezTo>
                  <a:cubicBezTo>
                    <a:pt x="247457" y="377494"/>
                    <a:pt x="245443" y="363114"/>
                    <a:pt x="245443" y="363114"/>
                  </a:cubicBezTo>
                  <a:cubicBezTo>
                    <a:pt x="244509" y="357118"/>
                    <a:pt x="244509" y="350992"/>
                    <a:pt x="245443" y="344995"/>
                  </a:cubicBezTo>
                  <a:cubicBezTo>
                    <a:pt x="246235" y="340236"/>
                    <a:pt x="246235" y="335375"/>
                    <a:pt x="245443" y="330616"/>
                  </a:cubicBezTo>
                  <a:lnTo>
                    <a:pt x="244294" y="319399"/>
                  </a:lnTo>
                  <a:cubicBezTo>
                    <a:pt x="244294" y="319399"/>
                    <a:pt x="242999" y="282012"/>
                    <a:pt x="241418" y="269214"/>
                  </a:cubicBezTo>
                  <a:cubicBezTo>
                    <a:pt x="239836" y="256416"/>
                    <a:pt x="238111" y="210688"/>
                    <a:pt x="236816" y="205799"/>
                  </a:cubicBezTo>
                  <a:cubicBezTo>
                    <a:pt x="235781" y="195805"/>
                    <a:pt x="233006" y="186070"/>
                    <a:pt x="228620" y="177039"/>
                  </a:cubicBezTo>
                  <a:cubicBezTo>
                    <a:pt x="223530" y="171748"/>
                    <a:pt x="217203" y="167793"/>
                    <a:pt x="210216" y="165535"/>
                  </a:cubicBezTo>
                  <a:cubicBezTo>
                    <a:pt x="213465" y="165406"/>
                    <a:pt x="216600" y="164356"/>
                    <a:pt x="219275" y="162516"/>
                  </a:cubicBezTo>
                  <a:cubicBezTo>
                    <a:pt x="219275" y="162516"/>
                    <a:pt x="197993" y="162516"/>
                    <a:pt x="197562" y="153025"/>
                  </a:cubicBezTo>
                  <a:cubicBezTo>
                    <a:pt x="198827" y="130463"/>
                    <a:pt x="198827" y="107858"/>
                    <a:pt x="197562" y="85296"/>
                  </a:cubicBezTo>
                  <a:cubicBezTo>
                    <a:pt x="194399" y="67178"/>
                    <a:pt x="178438" y="-120"/>
                    <a:pt x="153563" y="-120"/>
                  </a:cubicBezTo>
                  <a:cubicBezTo>
                    <a:pt x="128687" y="-120"/>
                    <a:pt x="131419" y="6495"/>
                    <a:pt x="130126" y="6207"/>
                  </a:cubicBezTo>
                  <a:cubicBezTo>
                    <a:pt x="122462" y="4036"/>
                    <a:pt x="114251" y="6782"/>
                    <a:pt x="109420" y="13110"/>
                  </a:cubicBezTo>
                  <a:cubicBezTo>
                    <a:pt x="95875" y="30034"/>
                    <a:pt x="86069" y="49634"/>
                    <a:pt x="80663" y="70629"/>
                  </a:cubicBezTo>
                  <a:cubicBezTo>
                    <a:pt x="77830" y="86159"/>
                    <a:pt x="76147" y="101876"/>
                    <a:pt x="75629" y="117651"/>
                  </a:cubicBezTo>
                  <a:cubicBezTo>
                    <a:pt x="76593" y="126552"/>
                    <a:pt x="74293" y="135482"/>
                    <a:pt x="69160" y="142815"/>
                  </a:cubicBezTo>
                  <a:cubicBezTo>
                    <a:pt x="65176" y="148021"/>
                    <a:pt x="60302" y="152507"/>
                    <a:pt x="54781" y="156045"/>
                  </a:cubicBezTo>
                  <a:cubicBezTo>
                    <a:pt x="48597" y="160071"/>
                    <a:pt x="43565" y="168268"/>
                    <a:pt x="36950" y="165392"/>
                  </a:cubicBezTo>
                  <a:cubicBezTo>
                    <a:pt x="36950" y="165392"/>
                    <a:pt x="42270" y="171000"/>
                    <a:pt x="51329" y="162228"/>
                  </a:cubicBezTo>
                  <a:cubicBezTo>
                    <a:pt x="51329" y="162228"/>
                    <a:pt x="45578" y="175170"/>
                    <a:pt x="35225" y="176608"/>
                  </a:cubicBezTo>
                  <a:cubicBezTo>
                    <a:pt x="38446" y="176795"/>
                    <a:pt x="41667" y="176349"/>
                    <a:pt x="44716" y="175314"/>
                  </a:cubicBezTo>
                  <a:cubicBezTo>
                    <a:pt x="33644" y="181785"/>
                    <a:pt x="20271" y="192713"/>
                    <a:pt x="18977" y="198609"/>
                  </a:cubicBezTo>
                  <a:cubicBezTo>
                    <a:pt x="18531" y="205483"/>
                    <a:pt x="17122" y="212255"/>
                    <a:pt x="14807" y="218741"/>
                  </a:cubicBezTo>
                  <a:cubicBezTo>
                    <a:pt x="12118" y="226995"/>
                    <a:pt x="10997" y="235680"/>
                    <a:pt x="11500" y="244337"/>
                  </a:cubicBezTo>
                  <a:cubicBezTo>
                    <a:pt x="9415" y="257293"/>
                    <a:pt x="8035" y="270350"/>
                    <a:pt x="7330" y="283450"/>
                  </a:cubicBezTo>
                  <a:cubicBezTo>
                    <a:pt x="8193" y="294954"/>
                    <a:pt x="6611" y="305739"/>
                    <a:pt x="7330" y="312210"/>
                  </a:cubicBezTo>
                  <a:cubicBezTo>
                    <a:pt x="8050" y="318680"/>
                    <a:pt x="12363" y="319975"/>
                    <a:pt x="8193" y="325295"/>
                  </a:cubicBezTo>
                  <a:cubicBezTo>
                    <a:pt x="4023" y="330616"/>
                    <a:pt x="4886" y="335217"/>
                    <a:pt x="5749" y="336080"/>
                  </a:cubicBezTo>
                  <a:cubicBezTo>
                    <a:pt x="6741" y="338510"/>
                    <a:pt x="7561" y="341012"/>
                    <a:pt x="8193" y="343558"/>
                  </a:cubicBezTo>
                  <a:cubicBezTo>
                    <a:pt x="9918" y="347584"/>
                    <a:pt x="7330" y="348878"/>
                    <a:pt x="8193" y="350891"/>
                  </a:cubicBezTo>
                  <a:cubicBezTo>
                    <a:pt x="9055" y="352904"/>
                    <a:pt x="7474" y="354630"/>
                    <a:pt x="8193" y="357937"/>
                  </a:cubicBezTo>
                  <a:cubicBezTo>
                    <a:pt x="8912" y="361245"/>
                    <a:pt x="2873" y="397913"/>
                    <a:pt x="2873" y="399495"/>
                  </a:cubicBezTo>
                  <a:cubicBezTo>
                    <a:pt x="2873" y="401077"/>
                    <a:pt x="860" y="421784"/>
                    <a:pt x="860" y="432425"/>
                  </a:cubicBezTo>
                  <a:cubicBezTo>
                    <a:pt x="-650" y="446416"/>
                    <a:pt x="-937" y="460509"/>
                    <a:pt x="-2" y="474558"/>
                  </a:cubicBezTo>
                  <a:cubicBezTo>
                    <a:pt x="2442" y="485630"/>
                    <a:pt x="-2" y="487212"/>
                    <a:pt x="-2" y="487212"/>
                  </a:cubicBezTo>
                  <a:cubicBezTo>
                    <a:pt x="1047" y="487758"/>
                    <a:pt x="2154" y="488190"/>
                    <a:pt x="3304" y="488506"/>
                  </a:cubicBezTo>
                  <a:cubicBezTo>
                    <a:pt x="3304" y="491094"/>
                    <a:pt x="5749" y="508350"/>
                    <a:pt x="6467" y="513239"/>
                  </a:cubicBezTo>
                  <a:cubicBezTo>
                    <a:pt x="7187" y="518128"/>
                    <a:pt x="7906" y="527619"/>
                    <a:pt x="10638" y="528338"/>
                  </a:cubicBezTo>
                  <a:cubicBezTo>
                    <a:pt x="13370" y="529057"/>
                    <a:pt x="13801" y="533515"/>
                    <a:pt x="15958" y="536391"/>
                  </a:cubicBezTo>
                  <a:cubicBezTo>
                    <a:pt x="18114" y="539267"/>
                    <a:pt x="21566" y="543437"/>
                    <a:pt x="23722" y="545881"/>
                  </a:cubicBezTo>
                  <a:cubicBezTo>
                    <a:pt x="26828" y="549031"/>
                    <a:pt x="30768" y="551231"/>
                    <a:pt x="35081" y="552209"/>
                  </a:cubicBezTo>
                  <a:cubicBezTo>
                    <a:pt x="35340" y="553603"/>
                    <a:pt x="35772" y="554955"/>
                    <a:pt x="36376" y="556235"/>
                  </a:cubicBezTo>
                  <a:cubicBezTo>
                    <a:pt x="39826" y="563712"/>
                    <a:pt x="39108" y="569608"/>
                    <a:pt x="41552" y="573778"/>
                  </a:cubicBezTo>
                  <a:cubicBezTo>
                    <a:pt x="43551" y="579861"/>
                    <a:pt x="44572" y="586217"/>
                    <a:pt x="44572" y="592616"/>
                  </a:cubicBezTo>
                  <a:cubicBezTo>
                    <a:pt x="45779" y="598742"/>
                    <a:pt x="46599" y="604939"/>
                    <a:pt x="47016" y="611166"/>
                  </a:cubicBezTo>
                  <a:cubicBezTo>
                    <a:pt x="46959" y="615350"/>
                    <a:pt x="47534" y="619520"/>
                    <a:pt x="48741" y="623533"/>
                  </a:cubicBezTo>
                  <a:lnTo>
                    <a:pt x="51473" y="640932"/>
                  </a:lnTo>
                  <a:cubicBezTo>
                    <a:pt x="51013" y="646267"/>
                    <a:pt x="51603" y="651645"/>
                    <a:pt x="53199" y="656750"/>
                  </a:cubicBezTo>
                  <a:cubicBezTo>
                    <a:pt x="55644" y="660920"/>
                    <a:pt x="53199" y="663940"/>
                    <a:pt x="52192" y="668829"/>
                  </a:cubicBezTo>
                  <a:cubicBezTo>
                    <a:pt x="51531" y="672525"/>
                    <a:pt x="50610" y="676177"/>
                    <a:pt x="49460" y="679757"/>
                  </a:cubicBezTo>
                  <a:cubicBezTo>
                    <a:pt x="51200" y="683381"/>
                    <a:pt x="51991" y="687393"/>
                    <a:pt x="51761" y="691405"/>
                  </a:cubicBezTo>
                  <a:cubicBezTo>
                    <a:pt x="51473" y="696956"/>
                    <a:pt x="51962" y="702521"/>
                    <a:pt x="53199" y="707942"/>
                  </a:cubicBezTo>
                  <a:cubicBezTo>
                    <a:pt x="54493" y="714700"/>
                    <a:pt x="55931" y="716138"/>
                    <a:pt x="57225" y="722322"/>
                  </a:cubicBezTo>
                  <a:cubicBezTo>
                    <a:pt x="58519" y="728505"/>
                    <a:pt x="56218" y="734544"/>
                    <a:pt x="57225" y="741447"/>
                  </a:cubicBezTo>
                  <a:cubicBezTo>
                    <a:pt x="57973" y="746595"/>
                    <a:pt x="58347" y="751786"/>
                    <a:pt x="58376" y="756977"/>
                  </a:cubicBezTo>
                  <a:cubicBezTo>
                    <a:pt x="58806" y="761622"/>
                    <a:pt x="60072" y="766151"/>
                    <a:pt x="62113" y="770350"/>
                  </a:cubicBezTo>
                  <a:cubicBezTo>
                    <a:pt x="64831" y="773586"/>
                    <a:pt x="66701" y="777439"/>
                    <a:pt x="67577" y="781567"/>
                  </a:cubicBezTo>
                  <a:cubicBezTo>
                    <a:pt x="67577" y="784299"/>
                    <a:pt x="66140" y="781567"/>
                    <a:pt x="65565" y="786456"/>
                  </a:cubicBezTo>
                  <a:cubicBezTo>
                    <a:pt x="64989" y="791345"/>
                    <a:pt x="60676" y="792208"/>
                    <a:pt x="61395" y="799110"/>
                  </a:cubicBezTo>
                  <a:cubicBezTo>
                    <a:pt x="62113" y="806012"/>
                    <a:pt x="66140" y="803855"/>
                    <a:pt x="67290" y="809032"/>
                  </a:cubicBezTo>
                  <a:cubicBezTo>
                    <a:pt x="68440" y="814209"/>
                    <a:pt x="70022" y="826863"/>
                    <a:pt x="71028" y="830027"/>
                  </a:cubicBezTo>
                  <a:cubicBezTo>
                    <a:pt x="72064" y="832917"/>
                    <a:pt x="74249" y="835261"/>
                    <a:pt x="77068" y="836497"/>
                  </a:cubicBezTo>
                  <a:cubicBezTo>
                    <a:pt x="77068" y="840524"/>
                    <a:pt x="77787" y="854041"/>
                    <a:pt x="77068" y="858930"/>
                  </a:cubicBezTo>
                  <a:cubicBezTo>
                    <a:pt x="76938" y="865430"/>
                    <a:pt x="76406" y="871915"/>
                    <a:pt x="75486" y="878343"/>
                  </a:cubicBezTo>
                  <a:cubicBezTo>
                    <a:pt x="74192" y="886539"/>
                    <a:pt x="72610" y="887833"/>
                    <a:pt x="74623" y="894304"/>
                  </a:cubicBezTo>
                  <a:cubicBezTo>
                    <a:pt x="76636" y="900775"/>
                    <a:pt x="74623" y="904226"/>
                    <a:pt x="77931" y="906671"/>
                  </a:cubicBezTo>
                  <a:cubicBezTo>
                    <a:pt x="82071" y="909705"/>
                    <a:pt x="87219" y="911042"/>
                    <a:pt x="92309" y="910410"/>
                  </a:cubicBezTo>
                  <a:lnTo>
                    <a:pt x="118191" y="910410"/>
                  </a:lnTo>
                  <a:cubicBezTo>
                    <a:pt x="118191" y="910410"/>
                    <a:pt x="126099" y="904226"/>
                    <a:pt x="126818" y="898474"/>
                  </a:cubicBezTo>
                  <a:cubicBezTo>
                    <a:pt x="127538" y="892722"/>
                    <a:pt x="125668" y="895167"/>
                    <a:pt x="123943" y="886971"/>
                  </a:cubicBezTo>
                  <a:cubicBezTo>
                    <a:pt x="122218" y="878774"/>
                    <a:pt x="120635" y="875035"/>
                    <a:pt x="119054" y="867126"/>
                  </a:cubicBezTo>
                  <a:cubicBezTo>
                    <a:pt x="117472" y="859218"/>
                    <a:pt x="112439" y="858067"/>
                    <a:pt x="113302" y="849008"/>
                  </a:cubicBezTo>
                  <a:cubicBezTo>
                    <a:pt x="113302" y="842968"/>
                    <a:pt x="115315" y="835635"/>
                    <a:pt x="115459" y="831464"/>
                  </a:cubicBezTo>
                  <a:cubicBezTo>
                    <a:pt x="115603" y="827294"/>
                    <a:pt x="116754" y="827438"/>
                    <a:pt x="117041" y="822118"/>
                  </a:cubicBezTo>
                  <a:cubicBezTo>
                    <a:pt x="117328" y="816797"/>
                    <a:pt x="119486" y="817228"/>
                    <a:pt x="117041" y="808744"/>
                  </a:cubicBezTo>
                  <a:cubicBezTo>
                    <a:pt x="114596" y="800260"/>
                    <a:pt x="111433" y="788181"/>
                    <a:pt x="111433" y="788181"/>
                  </a:cubicBezTo>
                  <a:cubicBezTo>
                    <a:pt x="111433" y="788181"/>
                    <a:pt x="111433" y="752376"/>
                    <a:pt x="112583" y="740728"/>
                  </a:cubicBezTo>
                  <a:cubicBezTo>
                    <a:pt x="113734" y="729080"/>
                    <a:pt x="112583" y="706792"/>
                    <a:pt x="112583" y="706792"/>
                  </a:cubicBezTo>
                  <a:cubicBezTo>
                    <a:pt x="114065" y="697890"/>
                    <a:pt x="113676" y="688788"/>
                    <a:pt x="111433" y="680045"/>
                  </a:cubicBezTo>
                  <a:cubicBezTo>
                    <a:pt x="109132" y="673344"/>
                    <a:pt x="108443" y="666212"/>
                    <a:pt x="109420" y="659194"/>
                  </a:cubicBezTo>
                  <a:cubicBezTo>
                    <a:pt x="109420" y="659194"/>
                    <a:pt x="110139" y="640932"/>
                    <a:pt x="111146" y="632304"/>
                  </a:cubicBezTo>
                  <a:cubicBezTo>
                    <a:pt x="112612" y="615667"/>
                    <a:pt x="113087" y="598957"/>
                    <a:pt x="112583" y="582262"/>
                  </a:cubicBezTo>
                  <a:cubicBezTo>
                    <a:pt x="111433" y="575360"/>
                    <a:pt x="114309" y="560261"/>
                    <a:pt x="113590" y="552065"/>
                  </a:cubicBezTo>
                  <a:cubicBezTo>
                    <a:pt x="112842" y="542488"/>
                    <a:pt x="112842" y="532882"/>
                    <a:pt x="113590" y="523305"/>
                  </a:cubicBezTo>
                  <a:cubicBezTo>
                    <a:pt x="113590" y="514821"/>
                    <a:pt x="117328" y="500441"/>
                    <a:pt x="117328" y="500441"/>
                  </a:cubicBezTo>
                  <a:cubicBezTo>
                    <a:pt x="117328" y="500441"/>
                    <a:pt x="128256" y="532940"/>
                    <a:pt x="131707" y="541567"/>
                  </a:cubicBezTo>
                  <a:cubicBezTo>
                    <a:pt x="135158" y="550195"/>
                    <a:pt x="141917" y="576223"/>
                    <a:pt x="146086" y="583125"/>
                  </a:cubicBezTo>
                  <a:cubicBezTo>
                    <a:pt x="150170" y="592156"/>
                    <a:pt x="153721" y="601431"/>
                    <a:pt x="156726" y="610878"/>
                  </a:cubicBezTo>
                  <a:cubicBezTo>
                    <a:pt x="158452" y="616343"/>
                    <a:pt x="160177" y="626696"/>
                    <a:pt x="162190" y="631729"/>
                  </a:cubicBezTo>
                  <a:cubicBezTo>
                    <a:pt x="164204" y="636762"/>
                    <a:pt x="169380" y="656462"/>
                    <a:pt x="172830" y="663077"/>
                  </a:cubicBezTo>
                  <a:cubicBezTo>
                    <a:pt x="175519" y="668613"/>
                    <a:pt x="177835" y="674336"/>
                    <a:pt x="179733" y="680189"/>
                  </a:cubicBezTo>
                  <a:cubicBezTo>
                    <a:pt x="181256" y="689967"/>
                    <a:pt x="183658" y="699602"/>
                    <a:pt x="186922" y="708948"/>
                  </a:cubicBezTo>
                  <a:cubicBezTo>
                    <a:pt x="189898" y="716656"/>
                    <a:pt x="192385" y="724522"/>
                    <a:pt x="194399" y="732531"/>
                  </a:cubicBezTo>
                  <a:cubicBezTo>
                    <a:pt x="197275" y="740440"/>
                    <a:pt x="199575" y="745905"/>
                    <a:pt x="199575" y="745905"/>
                  </a:cubicBezTo>
                  <a:lnTo>
                    <a:pt x="201013" y="762441"/>
                  </a:lnTo>
                  <a:lnTo>
                    <a:pt x="203027" y="769200"/>
                  </a:lnTo>
                  <a:cubicBezTo>
                    <a:pt x="203889" y="771932"/>
                    <a:pt x="204752" y="774952"/>
                    <a:pt x="205039" y="776102"/>
                  </a:cubicBezTo>
                  <a:cubicBezTo>
                    <a:pt x="205327" y="777253"/>
                    <a:pt x="206764" y="787462"/>
                    <a:pt x="207771" y="790482"/>
                  </a:cubicBezTo>
                  <a:cubicBezTo>
                    <a:pt x="208778" y="793502"/>
                    <a:pt x="206189" y="797959"/>
                    <a:pt x="208921" y="804862"/>
                  </a:cubicBezTo>
                  <a:cubicBezTo>
                    <a:pt x="211266" y="809535"/>
                    <a:pt x="213322" y="814338"/>
                    <a:pt x="215104" y="819242"/>
                  </a:cubicBezTo>
                  <a:cubicBezTo>
                    <a:pt x="216111" y="824131"/>
                    <a:pt x="215104" y="830889"/>
                    <a:pt x="217117" y="833622"/>
                  </a:cubicBezTo>
                  <a:cubicBezTo>
                    <a:pt x="218972" y="835577"/>
                    <a:pt x="221302" y="837015"/>
                    <a:pt x="223875" y="837792"/>
                  </a:cubicBezTo>
                  <a:cubicBezTo>
                    <a:pt x="221978" y="842379"/>
                    <a:pt x="220769" y="847225"/>
                    <a:pt x="220280" y="852171"/>
                  </a:cubicBezTo>
                  <a:cubicBezTo>
                    <a:pt x="220280" y="858786"/>
                    <a:pt x="220280" y="869140"/>
                    <a:pt x="220280" y="874029"/>
                  </a:cubicBezTo>
                  <a:cubicBezTo>
                    <a:pt x="219849" y="880198"/>
                    <a:pt x="219849" y="886410"/>
                    <a:pt x="220280" y="892579"/>
                  </a:cubicBezTo>
                  <a:cubicBezTo>
                    <a:pt x="221143" y="897899"/>
                    <a:pt x="223588" y="911129"/>
                    <a:pt x="229339" y="911129"/>
                  </a:cubicBezTo>
                  <a:lnTo>
                    <a:pt x="258959" y="911129"/>
                  </a:lnTo>
                  <a:cubicBezTo>
                    <a:pt x="259305" y="908210"/>
                    <a:pt x="259880" y="905334"/>
                    <a:pt x="260685" y="902501"/>
                  </a:cubicBezTo>
                  <a:cubicBezTo>
                    <a:pt x="261835" y="897899"/>
                    <a:pt x="264711" y="896317"/>
                    <a:pt x="263130" y="888121"/>
                  </a:cubicBezTo>
                  <a:cubicBezTo>
                    <a:pt x="261548" y="879924"/>
                    <a:pt x="261835" y="875611"/>
                    <a:pt x="259822" y="869859"/>
                  </a:cubicBezTo>
                  <a:close/>
                  <a:moveTo>
                    <a:pt x="39826" y="381808"/>
                  </a:moveTo>
                  <a:cubicBezTo>
                    <a:pt x="39826" y="376775"/>
                    <a:pt x="41840" y="375625"/>
                    <a:pt x="41121" y="370591"/>
                  </a:cubicBezTo>
                  <a:cubicBezTo>
                    <a:pt x="40977" y="365688"/>
                    <a:pt x="41811" y="360799"/>
                    <a:pt x="43565" y="356212"/>
                  </a:cubicBezTo>
                  <a:lnTo>
                    <a:pt x="44716" y="338525"/>
                  </a:lnTo>
                  <a:lnTo>
                    <a:pt x="50180" y="327021"/>
                  </a:lnTo>
                  <a:lnTo>
                    <a:pt x="50898" y="314223"/>
                  </a:lnTo>
                  <a:lnTo>
                    <a:pt x="51761" y="304301"/>
                  </a:lnTo>
                  <a:lnTo>
                    <a:pt x="53774" y="288627"/>
                  </a:lnTo>
                  <a:lnTo>
                    <a:pt x="55068" y="274247"/>
                  </a:lnTo>
                  <a:lnTo>
                    <a:pt x="55068" y="274247"/>
                  </a:lnTo>
                  <a:cubicBezTo>
                    <a:pt x="55931" y="275829"/>
                    <a:pt x="59669" y="282731"/>
                    <a:pt x="61970" y="287189"/>
                  </a:cubicBezTo>
                  <a:cubicBezTo>
                    <a:pt x="64357" y="294623"/>
                    <a:pt x="65565" y="302388"/>
                    <a:pt x="65565" y="310196"/>
                  </a:cubicBezTo>
                  <a:cubicBezTo>
                    <a:pt x="65636" y="313906"/>
                    <a:pt x="65924" y="317602"/>
                    <a:pt x="66428" y="321269"/>
                  </a:cubicBezTo>
                  <a:cubicBezTo>
                    <a:pt x="66428" y="321269"/>
                    <a:pt x="70165" y="327452"/>
                    <a:pt x="65277" y="331191"/>
                  </a:cubicBezTo>
                  <a:cubicBezTo>
                    <a:pt x="62487" y="333103"/>
                    <a:pt x="60216" y="335677"/>
                    <a:pt x="58663" y="338668"/>
                  </a:cubicBezTo>
                  <a:cubicBezTo>
                    <a:pt x="53946" y="343788"/>
                    <a:pt x="51027" y="350302"/>
                    <a:pt x="50323" y="357218"/>
                  </a:cubicBezTo>
                  <a:cubicBezTo>
                    <a:pt x="51186" y="365415"/>
                    <a:pt x="53199" y="364121"/>
                    <a:pt x="49173" y="367859"/>
                  </a:cubicBezTo>
                  <a:cubicBezTo>
                    <a:pt x="47318" y="369542"/>
                    <a:pt x="45765" y="371541"/>
                    <a:pt x="44572" y="373755"/>
                  </a:cubicBezTo>
                  <a:lnTo>
                    <a:pt x="43709" y="373755"/>
                  </a:lnTo>
                  <a:cubicBezTo>
                    <a:pt x="42213" y="376358"/>
                    <a:pt x="40876" y="379047"/>
                    <a:pt x="39682" y="381808"/>
                  </a:cubicBezTo>
                  <a:close/>
                  <a:moveTo>
                    <a:pt x="21134" y="484480"/>
                  </a:moveTo>
                  <a:lnTo>
                    <a:pt x="21134" y="485199"/>
                  </a:lnTo>
                  <a:lnTo>
                    <a:pt x="21134" y="485199"/>
                  </a:lnTo>
                  <a:close/>
                  <a:moveTo>
                    <a:pt x="34218" y="520285"/>
                  </a:moveTo>
                  <a:cubicBezTo>
                    <a:pt x="32234" y="515957"/>
                    <a:pt x="30754" y="511427"/>
                    <a:pt x="29761" y="506768"/>
                  </a:cubicBezTo>
                  <a:cubicBezTo>
                    <a:pt x="31587" y="511154"/>
                    <a:pt x="33083" y="515669"/>
                    <a:pt x="34218" y="520285"/>
                  </a:cubicBezTo>
                  <a:close/>
                  <a:moveTo>
                    <a:pt x="222438" y="515109"/>
                  </a:moveTo>
                  <a:cubicBezTo>
                    <a:pt x="222323" y="518057"/>
                    <a:pt x="221589" y="520947"/>
                    <a:pt x="220280" y="523593"/>
                  </a:cubicBezTo>
                  <a:lnTo>
                    <a:pt x="217117" y="527475"/>
                  </a:lnTo>
                  <a:cubicBezTo>
                    <a:pt x="217117" y="527475"/>
                    <a:pt x="217117" y="526325"/>
                    <a:pt x="217117" y="525750"/>
                  </a:cubicBezTo>
                  <a:lnTo>
                    <a:pt x="217117" y="525750"/>
                  </a:lnTo>
                  <a:cubicBezTo>
                    <a:pt x="218354" y="522629"/>
                    <a:pt x="219088" y="519322"/>
                    <a:pt x="219275" y="515971"/>
                  </a:cubicBezTo>
                  <a:cubicBezTo>
                    <a:pt x="218498" y="510780"/>
                    <a:pt x="218829" y="505489"/>
                    <a:pt x="220280" y="500441"/>
                  </a:cubicBezTo>
                  <a:cubicBezTo>
                    <a:pt x="222006" y="498716"/>
                    <a:pt x="224882" y="500441"/>
                    <a:pt x="224451" y="501879"/>
                  </a:cubicBezTo>
                  <a:cubicBezTo>
                    <a:pt x="224019" y="503317"/>
                    <a:pt x="222438" y="512376"/>
                    <a:pt x="222438" y="515109"/>
                  </a:cubicBezTo>
                  <a:close/>
                  <a:moveTo>
                    <a:pt x="212372" y="474989"/>
                  </a:moveTo>
                  <a:cubicBezTo>
                    <a:pt x="212372" y="472113"/>
                    <a:pt x="211079" y="465355"/>
                    <a:pt x="210216" y="459603"/>
                  </a:cubicBezTo>
                  <a:cubicBezTo>
                    <a:pt x="209353" y="453851"/>
                    <a:pt x="211653" y="447955"/>
                    <a:pt x="210216" y="441484"/>
                  </a:cubicBezTo>
                  <a:cubicBezTo>
                    <a:pt x="208778" y="435013"/>
                    <a:pt x="210216" y="403090"/>
                    <a:pt x="205039" y="395900"/>
                  </a:cubicBezTo>
                  <a:cubicBezTo>
                    <a:pt x="205039" y="390148"/>
                    <a:pt x="205039" y="352761"/>
                    <a:pt x="205759" y="347584"/>
                  </a:cubicBezTo>
                  <a:lnTo>
                    <a:pt x="207052" y="342695"/>
                  </a:lnTo>
                  <a:cubicBezTo>
                    <a:pt x="208562" y="347383"/>
                    <a:pt x="209669" y="352200"/>
                    <a:pt x="210359" y="357074"/>
                  </a:cubicBezTo>
                  <a:cubicBezTo>
                    <a:pt x="210359" y="360957"/>
                    <a:pt x="212085" y="363546"/>
                    <a:pt x="212372" y="366853"/>
                  </a:cubicBezTo>
                  <a:cubicBezTo>
                    <a:pt x="211352" y="370146"/>
                    <a:pt x="211007" y="373626"/>
                    <a:pt x="211366" y="377063"/>
                  </a:cubicBezTo>
                  <a:cubicBezTo>
                    <a:pt x="210590" y="379047"/>
                    <a:pt x="210590" y="381261"/>
                    <a:pt x="211366" y="383246"/>
                  </a:cubicBezTo>
                  <a:cubicBezTo>
                    <a:pt x="212559" y="388192"/>
                    <a:pt x="213135" y="393254"/>
                    <a:pt x="213091" y="398345"/>
                  </a:cubicBezTo>
                  <a:lnTo>
                    <a:pt x="213091" y="402802"/>
                  </a:lnTo>
                  <a:cubicBezTo>
                    <a:pt x="212387" y="404600"/>
                    <a:pt x="212717" y="406642"/>
                    <a:pt x="213954" y="408123"/>
                  </a:cubicBezTo>
                  <a:cubicBezTo>
                    <a:pt x="214428" y="411085"/>
                    <a:pt x="215248" y="413975"/>
                    <a:pt x="216399" y="416751"/>
                  </a:cubicBezTo>
                  <a:cubicBezTo>
                    <a:pt x="217707" y="423279"/>
                    <a:pt x="217994" y="429980"/>
                    <a:pt x="217261" y="436595"/>
                  </a:cubicBezTo>
                  <a:cubicBezTo>
                    <a:pt x="217017" y="440808"/>
                    <a:pt x="217017" y="445036"/>
                    <a:pt x="217261" y="449249"/>
                  </a:cubicBezTo>
                  <a:cubicBezTo>
                    <a:pt x="217822" y="454109"/>
                    <a:pt x="217218" y="459042"/>
                    <a:pt x="215536" y="463629"/>
                  </a:cubicBezTo>
                  <a:lnTo>
                    <a:pt x="217261" y="467368"/>
                  </a:lnTo>
                  <a:lnTo>
                    <a:pt x="218411" y="467368"/>
                  </a:lnTo>
                  <a:cubicBezTo>
                    <a:pt x="215967" y="469539"/>
                    <a:pt x="213926" y="472113"/>
                    <a:pt x="212372" y="474989"/>
                  </a:cubicBezTo>
                  <a:close/>
                  <a:moveTo>
                    <a:pt x="28180" y="537829"/>
                  </a:moveTo>
                  <a:cubicBezTo>
                    <a:pt x="27159" y="536031"/>
                    <a:pt x="26655" y="533989"/>
                    <a:pt x="26742" y="531933"/>
                  </a:cubicBezTo>
                  <a:cubicBezTo>
                    <a:pt x="28726" y="533529"/>
                    <a:pt x="30596" y="535269"/>
                    <a:pt x="32350" y="537110"/>
                  </a:cubicBezTo>
                  <a:cubicBezTo>
                    <a:pt x="33500" y="538548"/>
                    <a:pt x="34650" y="540130"/>
                    <a:pt x="35657" y="540273"/>
                  </a:cubicBezTo>
                  <a:cubicBezTo>
                    <a:pt x="36663" y="540417"/>
                    <a:pt x="35657" y="543437"/>
                    <a:pt x="35657" y="544731"/>
                  </a:cubicBezTo>
                  <a:cubicBezTo>
                    <a:pt x="32781" y="542891"/>
                    <a:pt x="30236" y="540561"/>
                    <a:pt x="28180" y="537829"/>
                  </a:cubicBezTo>
                  <a:close/>
                </a:path>
              </a:pathLst>
            </a:custGeom>
            <a:solidFill>
              <a:srgbClr val="F3818A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288042-7572-5D45-A13A-CF0DA140ED7B}"/>
              </a:ext>
            </a:extLst>
          </p:cNvPr>
          <p:cNvGrpSpPr/>
          <p:nvPr/>
        </p:nvGrpSpPr>
        <p:grpSpPr>
          <a:xfrm>
            <a:off x="6827874" y="1614790"/>
            <a:ext cx="285801" cy="1272078"/>
            <a:chOff x="6827874" y="1614790"/>
            <a:chExt cx="285801" cy="1272078"/>
          </a:xfrm>
        </p:grpSpPr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19F32666-2D5A-3949-BD60-A082D40E057B}"/>
                </a:ext>
              </a:extLst>
            </p:cNvPr>
            <p:cNvSpPr/>
            <p:nvPr/>
          </p:nvSpPr>
          <p:spPr>
            <a:xfrm>
              <a:off x="6877919" y="2503649"/>
              <a:ext cx="185335" cy="383219"/>
            </a:xfrm>
            <a:custGeom>
              <a:avLst/>
              <a:gdLst>
                <a:gd name="connsiteX0" fmla="*/ 196595 w 200440"/>
                <a:gd name="connsiteY0" fmla="*/ 407861 h 414452"/>
                <a:gd name="connsiteX1" fmla="*/ 194870 w 200440"/>
                <a:gd name="connsiteY1" fmla="*/ 337975 h 414452"/>
                <a:gd name="connsiteX2" fmla="*/ 188111 w 200440"/>
                <a:gd name="connsiteY2" fmla="*/ 294836 h 414452"/>
                <a:gd name="connsiteX3" fmla="*/ 186961 w 200440"/>
                <a:gd name="connsiteY3" fmla="*/ 263776 h 414452"/>
                <a:gd name="connsiteX4" fmla="*/ 191994 w 200440"/>
                <a:gd name="connsiteY4" fmla="*/ 248533 h 414452"/>
                <a:gd name="connsiteX5" fmla="*/ 193145 w 200440"/>
                <a:gd name="connsiteY5" fmla="*/ 228114 h 414452"/>
                <a:gd name="connsiteX6" fmla="*/ 191562 w 200440"/>
                <a:gd name="connsiteY6" fmla="*/ 220492 h 414452"/>
                <a:gd name="connsiteX7" fmla="*/ 192281 w 200440"/>
                <a:gd name="connsiteY7" fmla="*/ 205250 h 414452"/>
                <a:gd name="connsiteX8" fmla="*/ 188686 w 200440"/>
                <a:gd name="connsiteY8" fmla="*/ 178935 h 414452"/>
                <a:gd name="connsiteX9" fmla="*/ 184805 w 200440"/>
                <a:gd name="connsiteY9" fmla="*/ 128893 h 414452"/>
                <a:gd name="connsiteX10" fmla="*/ 182504 w 200440"/>
                <a:gd name="connsiteY10" fmla="*/ 119402 h 414452"/>
                <a:gd name="connsiteX11" fmla="*/ 183654 w 200440"/>
                <a:gd name="connsiteY11" fmla="*/ 106748 h 414452"/>
                <a:gd name="connsiteX12" fmla="*/ 189837 w 200440"/>
                <a:gd name="connsiteY12" fmla="*/ 83740 h 414452"/>
                <a:gd name="connsiteX13" fmla="*/ 185955 w 200440"/>
                <a:gd name="connsiteY13" fmla="*/ 72812 h 414452"/>
                <a:gd name="connsiteX14" fmla="*/ 176321 w 200440"/>
                <a:gd name="connsiteY14" fmla="*/ 51674 h 414452"/>
                <a:gd name="connsiteX15" fmla="*/ 172726 w 200440"/>
                <a:gd name="connsiteY15" fmla="*/ 42470 h 414452"/>
                <a:gd name="connsiteX16" fmla="*/ 171719 w 200440"/>
                <a:gd name="connsiteY16" fmla="*/ 41608 h 414452"/>
                <a:gd name="connsiteX17" fmla="*/ 170857 w 200440"/>
                <a:gd name="connsiteY17" fmla="*/ 37437 h 414452"/>
                <a:gd name="connsiteX18" fmla="*/ 172295 w 200440"/>
                <a:gd name="connsiteY18" fmla="*/ 32980 h 414452"/>
                <a:gd name="connsiteX19" fmla="*/ 198608 w 200440"/>
                <a:gd name="connsiteY19" fmla="*/ 10403 h 414452"/>
                <a:gd name="connsiteX20" fmla="*/ 198608 w 200440"/>
                <a:gd name="connsiteY20" fmla="*/ 5658 h 414452"/>
                <a:gd name="connsiteX21" fmla="*/ 169850 w 200440"/>
                <a:gd name="connsiteY21" fmla="*/ 1632 h 414452"/>
                <a:gd name="connsiteX22" fmla="*/ 138073 w 200440"/>
                <a:gd name="connsiteY22" fmla="*/ 1632 h 414452"/>
                <a:gd name="connsiteX23" fmla="*/ 125995 w 200440"/>
                <a:gd name="connsiteY23" fmla="*/ 1632 h 414452"/>
                <a:gd name="connsiteX24" fmla="*/ 114780 w 200440"/>
                <a:gd name="connsiteY24" fmla="*/ 2351 h 414452"/>
                <a:gd name="connsiteX25" fmla="*/ 114780 w 200440"/>
                <a:gd name="connsiteY25" fmla="*/ 34418 h 414452"/>
                <a:gd name="connsiteX26" fmla="*/ 114780 w 200440"/>
                <a:gd name="connsiteY26" fmla="*/ 40170 h 414452"/>
                <a:gd name="connsiteX27" fmla="*/ 115643 w 200440"/>
                <a:gd name="connsiteY27" fmla="*/ 42758 h 414452"/>
                <a:gd name="connsiteX28" fmla="*/ 113773 w 200440"/>
                <a:gd name="connsiteY28" fmla="*/ 52536 h 414452"/>
                <a:gd name="connsiteX29" fmla="*/ 107590 w 200440"/>
                <a:gd name="connsiteY29" fmla="*/ 70223 h 414452"/>
                <a:gd name="connsiteX30" fmla="*/ 110609 w 200440"/>
                <a:gd name="connsiteY30" fmla="*/ 94382 h 414452"/>
                <a:gd name="connsiteX31" fmla="*/ 114492 w 200440"/>
                <a:gd name="connsiteY31" fmla="*/ 119978 h 414452"/>
                <a:gd name="connsiteX32" fmla="*/ 115929 w 200440"/>
                <a:gd name="connsiteY32" fmla="*/ 190439 h 414452"/>
                <a:gd name="connsiteX33" fmla="*/ 115929 w 200440"/>
                <a:gd name="connsiteY33" fmla="*/ 227539 h 414452"/>
                <a:gd name="connsiteX34" fmla="*/ 117943 w 200440"/>
                <a:gd name="connsiteY34" fmla="*/ 243213 h 414452"/>
                <a:gd name="connsiteX35" fmla="*/ 119093 w 200440"/>
                <a:gd name="connsiteY35" fmla="*/ 251409 h 414452"/>
                <a:gd name="connsiteX36" fmla="*/ 119093 w 200440"/>
                <a:gd name="connsiteY36" fmla="*/ 265789 h 414452"/>
                <a:gd name="connsiteX37" fmla="*/ 114780 w 200440"/>
                <a:gd name="connsiteY37" fmla="*/ 280888 h 414452"/>
                <a:gd name="connsiteX38" fmla="*/ 109172 w 200440"/>
                <a:gd name="connsiteY38" fmla="*/ 320001 h 414452"/>
                <a:gd name="connsiteX39" fmla="*/ 105002 w 200440"/>
                <a:gd name="connsiteY39" fmla="*/ 353074 h 414452"/>
                <a:gd name="connsiteX40" fmla="*/ 102701 w 200440"/>
                <a:gd name="connsiteY40" fmla="*/ 380971 h 414452"/>
                <a:gd name="connsiteX41" fmla="*/ 101551 w 200440"/>
                <a:gd name="connsiteY41" fmla="*/ 381978 h 414452"/>
                <a:gd name="connsiteX42" fmla="*/ 100113 w 200440"/>
                <a:gd name="connsiteY42" fmla="*/ 378383 h 414452"/>
                <a:gd name="connsiteX43" fmla="*/ 100113 w 200440"/>
                <a:gd name="connsiteY43" fmla="*/ 377520 h 414452"/>
                <a:gd name="connsiteX44" fmla="*/ 94505 w 200440"/>
                <a:gd name="connsiteY44" fmla="*/ 313817 h 414452"/>
                <a:gd name="connsiteX45" fmla="*/ 86309 w 200440"/>
                <a:gd name="connsiteY45" fmla="*/ 273410 h 414452"/>
                <a:gd name="connsiteX46" fmla="*/ 86309 w 200440"/>
                <a:gd name="connsiteY46" fmla="*/ 257305 h 414452"/>
                <a:gd name="connsiteX47" fmla="*/ 83290 w 200440"/>
                <a:gd name="connsiteY47" fmla="*/ 251121 h 414452"/>
                <a:gd name="connsiteX48" fmla="*/ 87748 w 200440"/>
                <a:gd name="connsiteY48" fmla="*/ 240768 h 414452"/>
                <a:gd name="connsiteX49" fmla="*/ 87748 w 200440"/>
                <a:gd name="connsiteY49" fmla="*/ 226388 h 414452"/>
                <a:gd name="connsiteX50" fmla="*/ 89761 w 200440"/>
                <a:gd name="connsiteY50" fmla="*/ 217329 h 414452"/>
                <a:gd name="connsiteX51" fmla="*/ 94793 w 200440"/>
                <a:gd name="connsiteY51" fmla="*/ 178935 h 414452"/>
                <a:gd name="connsiteX52" fmla="*/ 98100 w 200440"/>
                <a:gd name="connsiteY52" fmla="*/ 97689 h 414452"/>
                <a:gd name="connsiteX53" fmla="*/ 90910 w 200440"/>
                <a:gd name="connsiteY53" fmla="*/ 83309 h 414452"/>
                <a:gd name="connsiteX54" fmla="*/ 96806 w 200440"/>
                <a:gd name="connsiteY54" fmla="*/ 65047 h 414452"/>
                <a:gd name="connsiteX55" fmla="*/ 89761 w 200440"/>
                <a:gd name="connsiteY55" fmla="*/ 40026 h 414452"/>
                <a:gd name="connsiteX56" fmla="*/ 89761 w 200440"/>
                <a:gd name="connsiteY56" fmla="*/ 38300 h 414452"/>
                <a:gd name="connsiteX57" fmla="*/ 90910 w 200440"/>
                <a:gd name="connsiteY57" fmla="*/ 3501 h 414452"/>
                <a:gd name="connsiteX58" fmla="*/ 74950 w 200440"/>
                <a:gd name="connsiteY58" fmla="*/ 481 h 414452"/>
                <a:gd name="connsiteX59" fmla="*/ 15709 w 200440"/>
                <a:gd name="connsiteY59" fmla="*/ 1488 h 414452"/>
                <a:gd name="connsiteX60" fmla="*/ 10677 w 200440"/>
                <a:gd name="connsiteY60" fmla="*/ 8534 h 414452"/>
                <a:gd name="connsiteX61" fmla="*/ 9239 w 200440"/>
                <a:gd name="connsiteY61" fmla="*/ 16443 h 414452"/>
                <a:gd name="connsiteX62" fmla="*/ 29513 w 200440"/>
                <a:gd name="connsiteY62" fmla="*/ 26796 h 414452"/>
                <a:gd name="connsiteX63" fmla="*/ 33395 w 200440"/>
                <a:gd name="connsiteY63" fmla="*/ 35568 h 414452"/>
                <a:gd name="connsiteX64" fmla="*/ 32102 w 200440"/>
                <a:gd name="connsiteY64" fmla="*/ 37725 h 414452"/>
                <a:gd name="connsiteX65" fmla="*/ 32102 w 200440"/>
                <a:gd name="connsiteY65" fmla="*/ 39451 h 414452"/>
                <a:gd name="connsiteX66" fmla="*/ 26494 w 200440"/>
                <a:gd name="connsiteY66" fmla="*/ 51242 h 414452"/>
                <a:gd name="connsiteX67" fmla="*/ 15709 w 200440"/>
                <a:gd name="connsiteY67" fmla="*/ 70942 h 414452"/>
                <a:gd name="connsiteX68" fmla="*/ 15709 w 200440"/>
                <a:gd name="connsiteY68" fmla="*/ 80146 h 414452"/>
                <a:gd name="connsiteX69" fmla="*/ 20167 w 200440"/>
                <a:gd name="connsiteY69" fmla="*/ 100852 h 414452"/>
                <a:gd name="connsiteX70" fmla="*/ 21892 w 200440"/>
                <a:gd name="connsiteY70" fmla="*/ 112500 h 414452"/>
                <a:gd name="connsiteX71" fmla="*/ 20311 w 200440"/>
                <a:gd name="connsiteY71" fmla="*/ 121128 h 414452"/>
                <a:gd name="connsiteX72" fmla="*/ 16572 w 200440"/>
                <a:gd name="connsiteY72" fmla="*/ 147587 h 414452"/>
                <a:gd name="connsiteX73" fmla="*/ 14703 w 200440"/>
                <a:gd name="connsiteY73" fmla="*/ 179079 h 414452"/>
                <a:gd name="connsiteX74" fmla="*/ 8232 w 200440"/>
                <a:gd name="connsiteY74" fmla="*/ 200936 h 414452"/>
                <a:gd name="connsiteX75" fmla="*/ 10964 w 200440"/>
                <a:gd name="connsiteY75" fmla="*/ 215316 h 414452"/>
                <a:gd name="connsiteX76" fmla="*/ 7083 w 200440"/>
                <a:gd name="connsiteY76" fmla="*/ 228833 h 414452"/>
                <a:gd name="connsiteX77" fmla="*/ 11827 w 200440"/>
                <a:gd name="connsiteY77" fmla="*/ 242350 h 414452"/>
                <a:gd name="connsiteX78" fmla="*/ 14415 w 200440"/>
                <a:gd name="connsiteY78" fmla="*/ 255579 h 414452"/>
                <a:gd name="connsiteX79" fmla="*/ 14415 w 200440"/>
                <a:gd name="connsiteY79" fmla="*/ 286640 h 414452"/>
                <a:gd name="connsiteX80" fmla="*/ 6507 w 200440"/>
                <a:gd name="connsiteY80" fmla="*/ 312811 h 414452"/>
                <a:gd name="connsiteX81" fmla="*/ 324 w 200440"/>
                <a:gd name="connsiteY81" fmla="*/ 402685 h 414452"/>
                <a:gd name="connsiteX82" fmla="*/ -539 w 200440"/>
                <a:gd name="connsiteY82" fmla="*/ 414332 h 414452"/>
                <a:gd name="connsiteX83" fmla="*/ 199902 w 200440"/>
                <a:gd name="connsiteY83" fmla="*/ 414332 h 414452"/>
                <a:gd name="connsiteX84" fmla="*/ 196595 w 200440"/>
                <a:gd name="connsiteY84" fmla="*/ 407861 h 41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0440" h="414452">
                  <a:moveTo>
                    <a:pt x="196595" y="407861"/>
                  </a:moveTo>
                  <a:cubicBezTo>
                    <a:pt x="196595" y="403116"/>
                    <a:pt x="195733" y="355663"/>
                    <a:pt x="194870" y="337975"/>
                  </a:cubicBezTo>
                  <a:cubicBezTo>
                    <a:pt x="193748" y="323438"/>
                    <a:pt x="191476" y="309015"/>
                    <a:pt x="188111" y="294836"/>
                  </a:cubicBezTo>
                  <a:cubicBezTo>
                    <a:pt x="186386" y="286496"/>
                    <a:pt x="188111" y="267946"/>
                    <a:pt x="186961" y="263776"/>
                  </a:cubicBezTo>
                  <a:cubicBezTo>
                    <a:pt x="185839" y="258168"/>
                    <a:pt x="187753" y="252373"/>
                    <a:pt x="191994" y="248533"/>
                  </a:cubicBezTo>
                  <a:cubicBezTo>
                    <a:pt x="197889" y="242062"/>
                    <a:pt x="193145" y="228114"/>
                    <a:pt x="193145" y="228114"/>
                  </a:cubicBezTo>
                  <a:cubicBezTo>
                    <a:pt x="192296" y="225655"/>
                    <a:pt x="191764" y="223095"/>
                    <a:pt x="191562" y="220492"/>
                  </a:cubicBezTo>
                  <a:cubicBezTo>
                    <a:pt x="192555" y="215474"/>
                    <a:pt x="192799" y="210340"/>
                    <a:pt x="192281" y="205250"/>
                  </a:cubicBezTo>
                  <a:cubicBezTo>
                    <a:pt x="190470" y="196579"/>
                    <a:pt x="189276" y="187778"/>
                    <a:pt x="188686" y="178935"/>
                  </a:cubicBezTo>
                  <a:cubicBezTo>
                    <a:pt x="188686" y="168869"/>
                    <a:pt x="185955" y="133495"/>
                    <a:pt x="184805" y="128893"/>
                  </a:cubicBezTo>
                  <a:cubicBezTo>
                    <a:pt x="183654" y="124291"/>
                    <a:pt x="182504" y="119402"/>
                    <a:pt x="182504" y="119402"/>
                  </a:cubicBezTo>
                  <a:cubicBezTo>
                    <a:pt x="182504" y="119402"/>
                    <a:pt x="182504" y="112356"/>
                    <a:pt x="183654" y="106748"/>
                  </a:cubicBezTo>
                  <a:cubicBezTo>
                    <a:pt x="184805" y="101140"/>
                    <a:pt x="189262" y="86473"/>
                    <a:pt x="189837" y="83740"/>
                  </a:cubicBezTo>
                  <a:cubicBezTo>
                    <a:pt x="190413" y="81008"/>
                    <a:pt x="186674" y="78420"/>
                    <a:pt x="185955" y="72812"/>
                  </a:cubicBezTo>
                  <a:cubicBezTo>
                    <a:pt x="183481" y="65449"/>
                    <a:pt x="180246" y="58374"/>
                    <a:pt x="176321" y="51674"/>
                  </a:cubicBezTo>
                  <a:lnTo>
                    <a:pt x="172726" y="42470"/>
                  </a:lnTo>
                  <a:cubicBezTo>
                    <a:pt x="172554" y="42039"/>
                    <a:pt x="172180" y="41708"/>
                    <a:pt x="171719" y="41608"/>
                  </a:cubicBezTo>
                  <a:cubicBezTo>
                    <a:pt x="171719" y="41608"/>
                    <a:pt x="170857" y="37437"/>
                    <a:pt x="170857" y="37437"/>
                  </a:cubicBezTo>
                  <a:cubicBezTo>
                    <a:pt x="170857" y="37437"/>
                    <a:pt x="170857" y="37437"/>
                    <a:pt x="172295" y="32980"/>
                  </a:cubicBezTo>
                  <a:cubicBezTo>
                    <a:pt x="175458" y="20038"/>
                    <a:pt x="203353" y="23201"/>
                    <a:pt x="198608" y="10403"/>
                  </a:cubicBezTo>
                  <a:cubicBezTo>
                    <a:pt x="197314" y="6665"/>
                    <a:pt x="198608" y="7096"/>
                    <a:pt x="198608" y="5658"/>
                  </a:cubicBezTo>
                  <a:cubicBezTo>
                    <a:pt x="199470" y="-382"/>
                    <a:pt x="183223" y="1632"/>
                    <a:pt x="169850" y="1632"/>
                  </a:cubicBezTo>
                  <a:lnTo>
                    <a:pt x="138073" y="1632"/>
                  </a:lnTo>
                  <a:lnTo>
                    <a:pt x="125995" y="1632"/>
                  </a:lnTo>
                  <a:cubicBezTo>
                    <a:pt x="123982" y="1632"/>
                    <a:pt x="117368" y="338"/>
                    <a:pt x="114780" y="2351"/>
                  </a:cubicBezTo>
                  <a:cubicBezTo>
                    <a:pt x="113586" y="13006"/>
                    <a:pt x="113586" y="23762"/>
                    <a:pt x="114780" y="34418"/>
                  </a:cubicBezTo>
                  <a:cubicBezTo>
                    <a:pt x="114075" y="36273"/>
                    <a:pt x="114075" y="38315"/>
                    <a:pt x="114780" y="40170"/>
                  </a:cubicBezTo>
                  <a:cubicBezTo>
                    <a:pt x="114995" y="41047"/>
                    <a:pt x="115283" y="41924"/>
                    <a:pt x="115643" y="42758"/>
                  </a:cubicBezTo>
                  <a:cubicBezTo>
                    <a:pt x="116792" y="45202"/>
                    <a:pt x="115643" y="47791"/>
                    <a:pt x="113773" y="52536"/>
                  </a:cubicBezTo>
                  <a:cubicBezTo>
                    <a:pt x="110653" y="58015"/>
                    <a:pt x="108568" y="63997"/>
                    <a:pt x="107590" y="70223"/>
                  </a:cubicBezTo>
                  <a:cubicBezTo>
                    <a:pt x="107892" y="78348"/>
                    <a:pt x="108899" y="86429"/>
                    <a:pt x="110609" y="94382"/>
                  </a:cubicBezTo>
                  <a:cubicBezTo>
                    <a:pt x="112910" y="102736"/>
                    <a:pt x="114204" y="111321"/>
                    <a:pt x="114492" y="119978"/>
                  </a:cubicBezTo>
                  <a:cubicBezTo>
                    <a:pt x="114492" y="131481"/>
                    <a:pt x="114492" y="177497"/>
                    <a:pt x="115929" y="190439"/>
                  </a:cubicBezTo>
                  <a:cubicBezTo>
                    <a:pt x="117368" y="203380"/>
                    <a:pt x="115929" y="220492"/>
                    <a:pt x="115929" y="227539"/>
                  </a:cubicBezTo>
                  <a:cubicBezTo>
                    <a:pt x="115958" y="232830"/>
                    <a:pt x="116634" y="238093"/>
                    <a:pt x="117943" y="243213"/>
                  </a:cubicBezTo>
                  <a:cubicBezTo>
                    <a:pt x="119122" y="245772"/>
                    <a:pt x="119524" y="248619"/>
                    <a:pt x="119093" y="251409"/>
                  </a:cubicBezTo>
                  <a:cubicBezTo>
                    <a:pt x="118231" y="255579"/>
                    <a:pt x="120675" y="263919"/>
                    <a:pt x="119093" y="265789"/>
                  </a:cubicBezTo>
                  <a:cubicBezTo>
                    <a:pt x="117512" y="267658"/>
                    <a:pt x="117656" y="273985"/>
                    <a:pt x="114780" y="280888"/>
                  </a:cubicBezTo>
                  <a:cubicBezTo>
                    <a:pt x="111904" y="287790"/>
                    <a:pt x="111185" y="309647"/>
                    <a:pt x="109172" y="320001"/>
                  </a:cubicBezTo>
                  <a:cubicBezTo>
                    <a:pt x="107159" y="330354"/>
                    <a:pt x="105289" y="346891"/>
                    <a:pt x="105002" y="353074"/>
                  </a:cubicBezTo>
                  <a:cubicBezTo>
                    <a:pt x="104714" y="359258"/>
                    <a:pt x="102989" y="378095"/>
                    <a:pt x="102701" y="380971"/>
                  </a:cubicBezTo>
                  <a:cubicBezTo>
                    <a:pt x="102413" y="383847"/>
                    <a:pt x="102701" y="382553"/>
                    <a:pt x="101551" y="381978"/>
                  </a:cubicBezTo>
                  <a:cubicBezTo>
                    <a:pt x="100401" y="381403"/>
                    <a:pt x="100688" y="379965"/>
                    <a:pt x="100113" y="378383"/>
                  </a:cubicBezTo>
                  <a:cubicBezTo>
                    <a:pt x="99538" y="376801"/>
                    <a:pt x="100113" y="378383"/>
                    <a:pt x="100113" y="377520"/>
                  </a:cubicBezTo>
                  <a:cubicBezTo>
                    <a:pt x="100113" y="373062"/>
                    <a:pt x="95081" y="335675"/>
                    <a:pt x="94505" y="313817"/>
                  </a:cubicBezTo>
                  <a:cubicBezTo>
                    <a:pt x="93973" y="299998"/>
                    <a:pt x="91212" y="286352"/>
                    <a:pt x="86309" y="273410"/>
                  </a:cubicBezTo>
                  <a:lnTo>
                    <a:pt x="86309" y="257305"/>
                  </a:lnTo>
                  <a:cubicBezTo>
                    <a:pt x="85001" y="255407"/>
                    <a:pt x="83980" y="253322"/>
                    <a:pt x="83290" y="251121"/>
                  </a:cubicBezTo>
                  <a:cubicBezTo>
                    <a:pt x="82427" y="248102"/>
                    <a:pt x="86022" y="245082"/>
                    <a:pt x="87748" y="240768"/>
                  </a:cubicBezTo>
                  <a:cubicBezTo>
                    <a:pt x="88754" y="236023"/>
                    <a:pt x="88754" y="231134"/>
                    <a:pt x="87748" y="226388"/>
                  </a:cubicBezTo>
                  <a:cubicBezTo>
                    <a:pt x="87618" y="223239"/>
                    <a:pt x="88308" y="220119"/>
                    <a:pt x="89761" y="217329"/>
                  </a:cubicBezTo>
                  <a:cubicBezTo>
                    <a:pt x="91917" y="213734"/>
                    <a:pt x="92493" y="189288"/>
                    <a:pt x="94793" y="178935"/>
                  </a:cubicBezTo>
                  <a:cubicBezTo>
                    <a:pt x="97093" y="168581"/>
                    <a:pt x="98388" y="105598"/>
                    <a:pt x="98100" y="97689"/>
                  </a:cubicBezTo>
                  <a:cubicBezTo>
                    <a:pt x="97813" y="89780"/>
                    <a:pt x="93068" y="87335"/>
                    <a:pt x="90910" y="83309"/>
                  </a:cubicBezTo>
                  <a:cubicBezTo>
                    <a:pt x="88754" y="79283"/>
                    <a:pt x="96806" y="68929"/>
                    <a:pt x="96806" y="65047"/>
                  </a:cubicBezTo>
                  <a:cubicBezTo>
                    <a:pt x="96806" y="61164"/>
                    <a:pt x="89473" y="43908"/>
                    <a:pt x="89761" y="40026"/>
                  </a:cubicBezTo>
                  <a:cubicBezTo>
                    <a:pt x="89761" y="40026"/>
                    <a:pt x="89761" y="39019"/>
                    <a:pt x="89761" y="38300"/>
                  </a:cubicBezTo>
                  <a:cubicBezTo>
                    <a:pt x="91788" y="26811"/>
                    <a:pt x="92176" y="15091"/>
                    <a:pt x="90910" y="3501"/>
                  </a:cubicBezTo>
                  <a:cubicBezTo>
                    <a:pt x="87891" y="-2682"/>
                    <a:pt x="77250" y="1057"/>
                    <a:pt x="74950" y="481"/>
                  </a:cubicBezTo>
                  <a:cubicBezTo>
                    <a:pt x="72650" y="-94"/>
                    <a:pt x="24480" y="1488"/>
                    <a:pt x="15709" y="1488"/>
                  </a:cubicBezTo>
                  <a:cubicBezTo>
                    <a:pt x="6939" y="1488"/>
                    <a:pt x="10677" y="8534"/>
                    <a:pt x="10677" y="8534"/>
                  </a:cubicBezTo>
                  <a:lnTo>
                    <a:pt x="9239" y="16443"/>
                  </a:lnTo>
                  <a:cubicBezTo>
                    <a:pt x="7945" y="24352"/>
                    <a:pt x="23618" y="21044"/>
                    <a:pt x="29513" y="26796"/>
                  </a:cubicBezTo>
                  <a:cubicBezTo>
                    <a:pt x="35408" y="32548"/>
                    <a:pt x="33395" y="35568"/>
                    <a:pt x="33395" y="35568"/>
                  </a:cubicBezTo>
                  <a:cubicBezTo>
                    <a:pt x="32892" y="36244"/>
                    <a:pt x="32461" y="36963"/>
                    <a:pt x="32102" y="37725"/>
                  </a:cubicBezTo>
                  <a:cubicBezTo>
                    <a:pt x="32102" y="37725"/>
                    <a:pt x="32102" y="38876"/>
                    <a:pt x="32102" y="39451"/>
                  </a:cubicBezTo>
                  <a:cubicBezTo>
                    <a:pt x="30764" y="43621"/>
                    <a:pt x="28881" y="47575"/>
                    <a:pt x="26494" y="51242"/>
                  </a:cubicBezTo>
                  <a:cubicBezTo>
                    <a:pt x="23330" y="55700"/>
                    <a:pt x="18298" y="67491"/>
                    <a:pt x="15709" y="70942"/>
                  </a:cubicBezTo>
                  <a:cubicBezTo>
                    <a:pt x="13121" y="74394"/>
                    <a:pt x="15709" y="76551"/>
                    <a:pt x="15709" y="80146"/>
                  </a:cubicBezTo>
                  <a:cubicBezTo>
                    <a:pt x="16457" y="87192"/>
                    <a:pt x="17938" y="94123"/>
                    <a:pt x="20167" y="100852"/>
                  </a:cubicBezTo>
                  <a:cubicBezTo>
                    <a:pt x="22036" y="108761"/>
                    <a:pt x="20167" y="109049"/>
                    <a:pt x="21892" y="112500"/>
                  </a:cubicBezTo>
                  <a:cubicBezTo>
                    <a:pt x="23618" y="115951"/>
                    <a:pt x="21892" y="116095"/>
                    <a:pt x="20311" y="121128"/>
                  </a:cubicBezTo>
                  <a:cubicBezTo>
                    <a:pt x="17823" y="129727"/>
                    <a:pt x="16558" y="138628"/>
                    <a:pt x="16572" y="147587"/>
                  </a:cubicBezTo>
                  <a:cubicBezTo>
                    <a:pt x="15709" y="159954"/>
                    <a:pt x="14991" y="165562"/>
                    <a:pt x="14703" y="179079"/>
                  </a:cubicBezTo>
                  <a:cubicBezTo>
                    <a:pt x="14415" y="192596"/>
                    <a:pt x="10102" y="193459"/>
                    <a:pt x="8232" y="200936"/>
                  </a:cubicBezTo>
                  <a:cubicBezTo>
                    <a:pt x="6363" y="208413"/>
                    <a:pt x="10389" y="212440"/>
                    <a:pt x="10964" y="215316"/>
                  </a:cubicBezTo>
                  <a:cubicBezTo>
                    <a:pt x="11540" y="218192"/>
                    <a:pt x="10102" y="219917"/>
                    <a:pt x="7083" y="228833"/>
                  </a:cubicBezTo>
                  <a:cubicBezTo>
                    <a:pt x="4063" y="237748"/>
                    <a:pt x="7945" y="240049"/>
                    <a:pt x="11827" y="242350"/>
                  </a:cubicBezTo>
                  <a:cubicBezTo>
                    <a:pt x="15709" y="244651"/>
                    <a:pt x="15278" y="247670"/>
                    <a:pt x="14415" y="255579"/>
                  </a:cubicBezTo>
                  <a:cubicBezTo>
                    <a:pt x="13552" y="263488"/>
                    <a:pt x="15997" y="279450"/>
                    <a:pt x="14415" y="286640"/>
                  </a:cubicBezTo>
                  <a:cubicBezTo>
                    <a:pt x="12834" y="293830"/>
                    <a:pt x="10677" y="297856"/>
                    <a:pt x="6507" y="312811"/>
                  </a:cubicBezTo>
                  <a:cubicBezTo>
                    <a:pt x="2337" y="327766"/>
                    <a:pt x="3344" y="365010"/>
                    <a:pt x="324" y="402685"/>
                  </a:cubicBezTo>
                  <a:lnTo>
                    <a:pt x="-539" y="414332"/>
                  </a:lnTo>
                  <a:lnTo>
                    <a:pt x="199902" y="414332"/>
                  </a:lnTo>
                  <a:cubicBezTo>
                    <a:pt x="198479" y="412362"/>
                    <a:pt x="197357" y="410177"/>
                    <a:pt x="196595" y="407861"/>
                  </a:cubicBezTo>
                  <a:close/>
                </a:path>
              </a:pathLst>
            </a:custGeom>
            <a:gradFill>
              <a:gsLst>
                <a:gs pos="0">
                  <a:srgbClr val="D3D4D7"/>
                </a:gs>
                <a:gs pos="52000">
                  <a:schemeClr val="bg1"/>
                </a:gs>
                <a:gs pos="28000">
                  <a:srgbClr val="ECEEF2">
                    <a:alpha val="47000"/>
                  </a:srgbClr>
                </a:gs>
              </a:gsLst>
              <a:lin ang="5400000" scaled="0"/>
            </a:gra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693D6CC0-EB01-1948-8E3F-55BB0614E792}"/>
                </a:ext>
              </a:extLst>
            </p:cNvPr>
            <p:cNvSpPr/>
            <p:nvPr/>
          </p:nvSpPr>
          <p:spPr>
            <a:xfrm>
              <a:off x="6827874" y="1614790"/>
              <a:ext cx="285801" cy="891035"/>
            </a:xfrm>
            <a:custGeom>
              <a:avLst/>
              <a:gdLst>
                <a:gd name="connsiteX0" fmla="*/ 304351 w 309094"/>
                <a:gd name="connsiteY0" fmla="*/ 318433 h 963657"/>
                <a:gd name="connsiteX1" fmla="*/ 301763 w 309094"/>
                <a:gd name="connsiteY1" fmla="*/ 282771 h 963657"/>
                <a:gd name="connsiteX2" fmla="*/ 294430 w 309094"/>
                <a:gd name="connsiteY2" fmla="*/ 239632 h 963657"/>
                <a:gd name="connsiteX3" fmla="*/ 288535 w 309094"/>
                <a:gd name="connsiteY3" fmla="*/ 190309 h 963657"/>
                <a:gd name="connsiteX4" fmla="*/ 276744 w 309094"/>
                <a:gd name="connsiteY4" fmla="*/ 157954 h 963657"/>
                <a:gd name="connsiteX5" fmla="*/ 238640 w 309094"/>
                <a:gd name="connsiteY5" fmla="*/ 144437 h 963657"/>
                <a:gd name="connsiteX6" fmla="*/ 202693 w 309094"/>
                <a:gd name="connsiteY6" fmla="*/ 137823 h 963657"/>
                <a:gd name="connsiteX7" fmla="*/ 188314 w 309094"/>
                <a:gd name="connsiteY7" fmla="*/ 129626 h 963657"/>
                <a:gd name="connsiteX8" fmla="*/ 182706 w 309094"/>
                <a:gd name="connsiteY8" fmla="*/ 125025 h 963657"/>
                <a:gd name="connsiteX9" fmla="*/ 182706 w 309094"/>
                <a:gd name="connsiteY9" fmla="*/ 125025 h 963657"/>
                <a:gd name="connsiteX10" fmla="*/ 182706 w 309094"/>
                <a:gd name="connsiteY10" fmla="*/ 108488 h 963657"/>
                <a:gd name="connsiteX11" fmla="*/ 190758 w 309094"/>
                <a:gd name="connsiteY11" fmla="*/ 89794 h 963657"/>
                <a:gd name="connsiteX12" fmla="*/ 190758 w 309094"/>
                <a:gd name="connsiteY12" fmla="*/ 82748 h 963657"/>
                <a:gd name="connsiteX13" fmla="*/ 195503 w 309094"/>
                <a:gd name="connsiteY13" fmla="*/ 77284 h 963657"/>
                <a:gd name="connsiteX14" fmla="*/ 196798 w 309094"/>
                <a:gd name="connsiteY14" fmla="*/ 53845 h 963657"/>
                <a:gd name="connsiteX15" fmla="*/ 190758 w 309094"/>
                <a:gd name="connsiteY15" fmla="*/ 47805 h 963657"/>
                <a:gd name="connsiteX16" fmla="*/ 188026 w 309094"/>
                <a:gd name="connsiteY16" fmla="*/ 27386 h 963657"/>
                <a:gd name="connsiteX17" fmla="*/ 143884 w 309094"/>
                <a:gd name="connsiteY17" fmla="*/ -80 h 963657"/>
                <a:gd name="connsiteX18" fmla="*/ 100747 w 309094"/>
                <a:gd name="connsiteY18" fmla="*/ 35870 h 963657"/>
                <a:gd name="connsiteX19" fmla="*/ 100747 w 309094"/>
                <a:gd name="connsiteY19" fmla="*/ 48812 h 963657"/>
                <a:gd name="connsiteX20" fmla="*/ 91257 w 309094"/>
                <a:gd name="connsiteY20" fmla="*/ 54851 h 963657"/>
                <a:gd name="connsiteX21" fmla="*/ 92982 w 309094"/>
                <a:gd name="connsiteY21" fmla="*/ 69231 h 963657"/>
                <a:gd name="connsiteX22" fmla="*/ 95570 w 309094"/>
                <a:gd name="connsiteY22" fmla="*/ 80016 h 963657"/>
                <a:gd name="connsiteX23" fmla="*/ 103048 w 309094"/>
                <a:gd name="connsiteY23" fmla="*/ 85049 h 963657"/>
                <a:gd name="connsiteX24" fmla="*/ 115701 w 309094"/>
                <a:gd name="connsiteY24" fmla="*/ 113809 h 963657"/>
                <a:gd name="connsiteX25" fmla="*/ 114838 w 309094"/>
                <a:gd name="connsiteY25" fmla="*/ 125456 h 963657"/>
                <a:gd name="connsiteX26" fmla="*/ 112825 w 309094"/>
                <a:gd name="connsiteY26" fmla="*/ 131783 h 963657"/>
                <a:gd name="connsiteX27" fmla="*/ 101610 w 309094"/>
                <a:gd name="connsiteY27" fmla="*/ 140699 h 963657"/>
                <a:gd name="connsiteX28" fmla="*/ 53872 w 309094"/>
                <a:gd name="connsiteY28" fmla="*/ 158673 h 963657"/>
                <a:gd name="connsiteX29" fmla="*/ 26408 w 309094"/>
                <a:gd name="connsiteY29" fmla="*/ 175498 h 963657"/>
                <a:gd name="connsiteX30" fmla="*/ 13468 w 309094"/>
                <a:gd name="connsiteY30" fmla="*/ 236181 h 963657"/>
                <a:gd name="connsiteX31" fmla="*/ 7860 w 309094"/>
                <a:gd name="connsiteY31" fmla="*/ 273281 h 963657"/>
                <a:gd name="connsiteX32" fmla="*/ 6134 w 309094"/>
                <a:gd name="connsiteY32" fmla="*/ 297439 h 963657"/>
                <a:gd name="connsiteX33" fmla="*/ 1677 w 309094"/>
                <a:gd name="connsiteY33" fmla="*/ 326198 h 963657"/>
                <a:gd name="connsiteX34" fmla="*/ -480 w 309094"/>
                <a:gd name="connsiteY34" fmla="*/ 349781 h 963657"/>
                <a:gd name="connsiteX35" fmla="*/ 5128 w 309094"/>
                <a:gd name="connsiteY35" fmla="*/ 390188 h 963657"/>
                <a:gd name="connsiteX36" fmla="*/ 6997 w 309094"/>
                <a:gd name="connsiteY36" fmla="*/ 404568 h 963657"/>
                <a:gd name="connsiteX37" fmla="*/ 15193 w 309094"/>
                <a:gd name="connsiteY37" fmla="*/ 420817 h 963657"/>
                <a:gd name="connsiteX38" fmla="*/ 16343 w 309094"/>
                <a:gd name="connsiteY38" fmla="*/ 434191 h 963657"/>
                <a:gd name="connsiteX39" fmla="*/ 17637 w 309094"/>
                <a:gd name="connsiteY39" fmla="*/ 449433 h 963657"/>
                <a:gd name="connsiteX40" fmla="*/ 19937 w 309094"/>
                <a:gd name="connsiteY40" fmla="*/ 460937 h 963657"/>
                <a:gd name="connsiteX41" fmla="*/ 28996 w 309094"/>
                <a:gd name="connsiteY41" fmla="*/ 476611 h 963657"/>
                <a:gd name="connsiteX42" fmla="*/ 41506 w 309094"/>
                <a:gd name="connsiteY42" fmla="*/ 499331 h 963657"/>
                <a:gd name="connsiteX43" fmla="*/ 48839 w 309094"/>
                <a:gd name="connsiteY43" fmla="*/ 493435 h 963657"/>
                <a:gd name="connsiteX44" fmla="*/ 52003 w 309094"/>
                <a:gd name="connsiteY44" fmla="*/ 498325 h 963657"/>
                <a:gd name="connsiteX45" fmla="*/ 55885 w 309094"/>
                <a:gd name="connsiteY45" fmla="*/ 560877 h 963657"/>
                <a:gd name="connsiteX46" fmla="*/ 62068 w 309094"/>
                <a:gd name="connsiteY46" fmla="*/ 650751 h 963657"/>
                <a:gd name="connsiteX47" fmla="*/ 69976 w 309094"/>
                <a:gd name="connsiteY47" fmla="*/ 676922 h 963657"/>
                <a:gd name="connsiteX48" fmla="*/ 69976 w 309094"/>
                <a:gd name="connsiteY48" fmla="*/ 707982 h 963657"/>
                <a:gd name="connsiteX49" fmla="*/ 67388 w 309094"/>
                <a:gd name="connsiteY49" fmla="*/ 721212 h 963657"/>
                <a:gd name="connsiteX50" fmla="*/ 62643 w 309094"/>
                <a:gd name="connsiteY50" fmla="*/ 734729 h 963657"/>
                <a:gd name="connsiteX51" fmla="*/ 66526 w 309094"/>
                <a:gd name="connsiteY51" fmla="*/ 748102 h 963657"/>
                <a:gd name="connsiteX52" fmla="*/ 63794 w 309094"/>
                <a:gd name="connsiteY52" fmla="*/ 762482 h 963657"/>
                <a:gd name="connsiteX53" fmla="*/ 70263 w 309094"/>
                <a:gd name="connsiteY53" fmla="*/ 784339 h 963657"/>
                <a:gd name="connsiteX54" fmla="*/ 72133 w 309094"/>
                <a:gd name="connsiteY54" fmla="*/ 815831 h 963657"/>
                <a:gd name="connsiteX55" fmla="*/ 75871 w 309094"/>
                <a:gd name="connsiteY55" fmla="*/ 842146 h 963657"/>
                <a:gd name="connsiteX56" fmla="*/ 77453 w 309094"/>
                <a:gd name="connsiteY56" fmla="*/ 850918 h 963657"/>
                <a:gd name="connsiteX57" fmla="*/ 75871 w 309094"/>
                <a:gd name="connsiteY57" fmla="*/ 862421 h 963657"/>
                <a:gd name="connsiteX58" fmla="*/ 71270 w 309094"/>
                <a:gd name="connsiteY58" fmla="*/ 883272 h 963657"/>
                <a:gd name="connsiteX59" fmla="*/ 71270 w 309094"/>
                <a:gd name="connsiteY59" fmla="*/ 892475 h 963657"/>
                <a:gd name="connsiteX60" fmla="*/ 82054 w 309094"/>
                <a:gd name="connsiteY60" fmla="*/ 912175 h 963657"/>
                <a:gd name="connsiteX61" fmla="*/ 86943 w 309094"/>
                <a:gd name="connsiteY61" fmla="*/ 925836 h 963657"/>
                <a:gd name="connsiteX62" fmla="*/ 86943 w 309094"/>
                <a:gd name="connsiteY62" fmla="*/ 927562 h 963657"/>
                <a:gd name="connsiteX63" fmla="*/ 88237 w 309094"/>
                <a:gd name="connsiteY63" fmla="*/ 926843 h 963657"/>
                <a:gd name="connsiteX64" fmla="*/ 88237 w 309094"/>
                <a:gd name="connsiteY64" fmla="*/ 927850 h 963657"/>
                <a:gd name="connsiteX65" fmla="*/ 84355 w 309094"/>
                <a:gd name="connsiteY65" fmla="*/ 936621 h 963657"/>
                <a:gd name="connsiteX66" fmla="*/ 64081 w 309094"/>
                <a:gd name="connsiteY66" fmla="*/ 946975 h 963657"/>
                <a:gd name="connsiteX67" fmla="*/ 65519 w 309094"/>
                <a:gd name="connsiteY67" fmla="*/ 954883 h 963657"/>
                <a:gd name="connsiteX68" fmla="*/ 70551 w 309094"/>
                <a:gd name="connsiteY68" fmla="*/ 961786 h 963657"/>
                <a:gd name="connsiteX69" fmla="*/ 129792 w 309094"/>
                <a:gd name="connsiteY69" fmla="*/ 962936 h 963657"/>
                <a:gd name="connsiteX70" fmla="*/ 145752 w 309094"/>
                <a:gd name="connsiteY70" fmla="*/ 959917 h 963657"/>
                <a:gd name="connsiteX71" fmla="*/ 144603 w 309094"/>
                <a:gd name="connsiteY71" fmla="*/ 925117 h 963657"/>
                <a:gd name="connsiteX72" fmla="*/ 143884 w 309094"/>
                <a:gd name="connsiteY72" fmla="*/ 925117 h 963657"/>
                <a:gd name="connsiteX73" fmla="*/ 151504 w 309094"/>
                <a:gd name="connsiteY73" fmla="*/ 898802 h 963657"/>
                <a:gd name="connsiteX74" fmla="*/ 145609 w 309094"/>
                <a:gd name="connsiteY74" fmla="*/ 880540 h 963657"/>
                <a:gd name="connsiteX75" fmla="*/ 152799 w 309094"/>
                <a:gd name="connsiteY75" fmla="*/ 866160 h 963657"/>
                <a:gd name="connsiteX76" fmla="*/ 149491 w 309094"/>
                <a:gd name="connsiteY76" fmla="*/ 785058 h 963657"/>
                <a:gd name="connsiteX77" fmla="*/ 144459 w 309094"/>
                <a:gd name="connsiteY77" fmla="*/ 746664 h 963657"/>
                <a:gd name="connsiteX78" fmla="*/ 142445 w 309094"/>
                <a:gd name="connsiteY78" fmla="*/ 737605 h 963657"/>
                <a:gd name="connsiteX79" fmla="*/ 142445 w 309094"/>
                <a:gd name="connsiteY79" fmla="*/ 723225 h 963657"/>
                <a:gd name="connsiteX80" fmla="*/ 137988 w 309094"/>
                <a:gd name="connsiteY80" fmla="*/ 712728 h 963657"/>
                <a:gd name="connsiteX81" fmla="*/ 141008 w 309094"/>
                <a:gd name="connsiteY81" fmla="*/ 706544 h 963657"/>
                <a:gd name="connsiteX82" fmla="*/ 141008 w 309094"/>
                <a:gd name="connsiteY82" fmla="*/ 690583 h 963657"/>
                <a:gd name="connsiteX83" fmla="*/ 149204 w 309094"/>
                <a:gd name="connsiteY83" fmla="*/ 650175 h 963657"/>
                <a:gd name="connsiteX84" fmla="*/ 154811 w 309094"/>
                <a:gd name="connsiteY84" fmla="*/ 586473 h 963657"/>
                <a:gd name="connsiteX85" fmla="*/ 154811 w 309094"/>
                <a:gd name="connsiteY85" fmla="*/ 585610 h 963657"/>
                <a:gd name="connsiteX86" fmla="*/ 156249 w 309094"/>
                <a:gd name="connsiteY86" fmla="*/ 582015 h 963657"/>
                <a:gd name="connsiteX87" fmla="*/ 157400 w 309094"/>
                <a:gd name="connsiteY87" fmla="*/ 583022 h 963657"/>
                <a:gd name="connsiteX88" fmla="*/ 159700 w 309094"/>
                <a:gd name="connsiteY88" fmla="*/ 610918 h 963657"/>
                <a:gd name="connsiteX89" fmla="*/ 163870 w 309094"/>
                <a:gd name="connsiteY89" fmla="*/ 643992 h 963657"/>
                <a:gd name="connsiteX90" fmla="*/ 169478 w 309094"/>
                <a:gd name="connsiteY90" fmla="*/ 682961 h 963657"/>
                <a:gd name="connsiteX91" fmla="*/ 173791 w 309094"/>
                <a:gd name="connsiteY91" fmla="*/ 698204 h 963657"/>
                <a:gd name="connsiteX92" fmla="*/ 173791 w 309094"/>
                <a:gd name="connsiteY92" fmla="*/ 712584 h 963657"/>
                <a:gd name="connsiteX93" fmla="*/ 172641 w 309094"/>
                <a:gd name="connsiteY93" fmla="*/ 720780 h 963657"/>
                <a:gd name="connsiteX94" fmla="*/ 170628 w 309094"/>
                <a:gd name="connsiteY94" fmla="*/ 736454 h 963657"/>
                <a:gd name="connsiteX95" fmla="*/ 170628 w 309094"/>
                <a:gd name="connsiteY95" fmla="*/ 773554 h 963657"/>
                <a:gd name="connsiteX96" fmla="*/ 169190 w 309094"/>
                <a:gd name="connsiteY96" fmla="*/ 844015 h 963657"/>
                <a:gd name="connsiteX97" fmla="*/ 165308 w 309094"/>
                <a:gd name="connsiteY97" fmla="*/ 869611 h 963657"/>
                <a:gd name="connsiteX98" fmla="*/ 162288 w 309094"/>
                <a:gd name="connsiteY98" fmla="*/ 893769 h 963657"/>
                <a:gd name="connsiteX99" fmla="*/ 168471 w 309094"/>
                <a:gd name="connsiteY99" fmla="*/ 911456 h 963657"/>
                <a:gd name="connsiteX100" fmla="*/ 170340 w 309094"/>
                <a:gd name="connsiteY100" fmla="*/ 921235 h 963657"/>
                <a:gd name="connsiteX101" fmla="*/ 170340 w 309094"/>
                <a:gd name="connsiteY101" fmla="*/ 923679 h 963657"/>
                <a:gd name="connsiteX102" fmla="*/ 170340 w 309094"/>
                <a:gd name="connsiteY102" fmla="*/ 923679 h 963657"/>
                <a:gd name="connsiteX103" fmla="*/ 170340 w 309094"/>
                <a:gd name="connsiteY103" fmla="*/ 929287 h 963657"/>
                <a:gd name="connsiteX104" fmla="*/ 170340 w 309094"/>
                <a:gd name="connsiteY104" fmla="*/ 961498 h 963657"/>
                <a:gd name="connsiteX105" fmla="*/ 181556 w 309094"/>
                <a:gd name="connsiteY105" fmla="*/ 961498 h 963657"/>
                <a:gd name="connsiteX106" fmla="*/ 224693 w 309094"/>
                <a:gd name="connsiteY106" fmla="*/ 961498 h 963657"/>
                <a:gd name="connsiteX107" fmla="*/ 253450 w 309094"/>
                <a:gd name="connsiteY107" fmla="*/ 957472 h 963657"/>
                <a:gd name="connsiteX108" fmla="*/ 253450 w 309094"/>
                <a:gd name="connsiteY108" fmla="*/ 952727 h 963657"/>
                <a:gd name="connsiteX109" fmla="*/ 227137 w 309094"/>
                <a:gd name="connsiteY109" fmla="*/ 930150 h 963657"/>
                <a:gd name="connsiteX110" fmla="*/ 225699 w 309094"/>
                <a:gd name="connsiteY110" fmla="*/ 925692 h 963657"/>
                <a:gd name="connsiteX111" fmla="*/ 225699 w 309094"/>
                <a:gd name="connsiteY111" fmla="*/ 922817 h 963657"/>
                <a:gd name="connsiteX112" fmla="*/ 225699 w 309094"/>
                <a:gd name="connsiteY112" fmla="*/ 922817 h 963657"/>
                <a:gd name="connsiteX113" fmla="*/ 226849 w 309094"/>
                <a:gd name="connsiteY113" fmla="*/ 920516 h 963657"/>
                <a:gd name="connsiteX114" fmla="*/ 230444 w 309094"/>
                <a:gd name="connsiteY114" fmla="*/ 911313 h 963657"/>
                <a:gd name="connsiteX115" fmla="*/ 240078 w 309094"/>
                <a:gd name="connsiteY115" fmla="*/ 890174 h 963657"/>
                <a:gd name="connsiteX116" fmla="*/ 243960 w 309094"/>
                <a:gd name="connsiteY116" fmla="*/ 879246 h 963657"/>
                <a:gd name="connsiteX117" fmla="*/ 237777 w 309094"/>
                <a:gd name="connsiteY117" fmla="*/ 856238 h 963657"/>
                <a:gd name="connsiteX118" fmla="*/ 236626 w 309094"/>
                <a:gd name="connsiteY118" fmla="*/ 843584 h 963657"/>
                <a:gd name="connsiteX119" fmla="*/ 238928 w 309094"/>
                <a:gd name="connsiteY119" fmla="*/ 834093 h 963657"/>
                <a:gd name="connsiteX120" fmla="*/ 242809 w 309094"/>
                <a:gd name="connsiteY120" fmla="*/ 784051 h 963657"/>
                <a:gd name="connsiteX121" fmla="*/ 246404 w 309094"/>
                <a:gd name="connsiteY121" fmla="*/ 757592 h 963657"/>
                <a:gd name="connsiteX122" fmla="*/ 245685 w 309094"/>
                <a:gd name="connsiteY122" fmla="*/ 743213 h 963657"/>
                <a:gd name="connsiteX123" fmla="*/ 247268 w 309094"/>
                <a:gd name="connsiteY123" fmla="*/ 735591 h 963657"/>
                <a:gd name="connsiteX124" fmla="*/ 246117 w 309094"/>
                <a:gd name="connsiteY124" fmla="*/ 715172 h 963657"/>
                <a:gd name="connsiteX125" fmla="*/ 241084 w 309094"/>
                <a:gd name="connsiteY125" fmla="*/ 699930 h 963657"/>
                <a:gd name="connsiteX126" fmla="*/ 242234 w 309094"/>
                <a:gd name="connsiteY126" fmla="*/ 668869 h 963657"/>
                <a:gd name="connsiteX127" fmla="*/ 248993 w 309094"/>
                <a:gd name="connsiteY127" fmla="*/ 625730 h 963657"/>
                <a:gd name="connsiteX128" fmla="*/ 250718 w 309094"/>
                <a:gd name="connsiteY128" fmla="*/ 555844 h 963657"/>
                <a:gd name="connsiteX129" fmla="*/ 257764 w 309094"/>
                <a:gd name="connsiteY129" fmla="*/ 538732 h 963657"/>
                <a:gd name="connsiteX130" fmla="*/ 256325 w 309094"/>
                <a:gd name="connsiteY130" fmla="*/ 506090 h 963657"/>
                <a:gd name="connsiteX131" fmla="*/ 261646 w 309094"/>
                <a:gd name="connsiteY131" fmla="*/ 491710 h 963657"/>
                <a:gd name="connsiteX132" fmla="*/ 273436 w 309094"/>
                <a:gd name="connsiteY132" fmla="*/ 473735 h 963657"/>
                <a:gd name="connsiteX133" fmla="*/ 285515 w 309094"/>
                <a:gd name="connsiteY133" fmla="*/ 453460 h 963657"/>
                <a:gd name="connsiteX134" fmla="*/ 288535 w 309094"/>
                <a:gd name="connsiteY134" fmla="*/ 428151 h 963657"/>
                <a:gd name="connsiteX135" fmla="*/ 289397 w 309094"/>
                <a:gd name="connsiteY135" fmla="*/ 410464 h 963657"/>
                <a:gd name="connsiteX136" fmla="*/ 299031 w 309094"/>
                <a:gd name="connsiteY136" fmla="*/ 393640 h 963657"/>
                <a:gd name="connsiteX137" fmla="*/ 305214 w 309094"/>
                <a:gd name="connsiteY137" fmla="*/ 364880 h 963657"/>
                <a:gd name="connsiteX138" fmla="*/ 307946 w 309094"/>
                <a:gd name="connsiteY138" fmla="*/ 330081 h 963657"/>
                <a:gd name="connsiteX139" fmla="*/ 304351 w 309094"/>
                <a:gd name="connsiteY139" fmla="*/ 318433 h 96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309094" h="963657">
                  <a:moveTo>
                    <a:pt x="304351" y="318433"/>
                  </a:moveTo>
                  <a:cubicBezTo>
                    <a:pt x="304351" y="318433"/>
                    <a:pt x="303201" y="293412"/>
                    <a:pt x="301763" y="282771"/>
                  </a:cubicBezTo>
                  <a:cubicBezTo>
                    <a:pt x="300325" y="272130"/>
                    <a:pt x="295867" y="256456"/>
                    <a:pt x="294430" y="239632"/>
                  </a:cubicBezTo>
                  <a:cubicBezTo>
                    <a:pt x="294200" y="223023"/>
                    <a:pt x="292229" y="206501"/>
                    <a:pt x="288535" y="190309"/>
                  </a:cubicBezTo>
                  <a:cubicBezTo>
                    <a:pt x="284077" y="175929"/>
                    <a:pt x="282927" y="161549"/>
                    <a:pt x="276744" y="157954"/>
                  </a:cubicBezTo>
                  <a:cubicBezTo>
                    <a:pt x="264493" y="152260"/>
                    <a:pt x="251739" y="147745"/>
                    <a:pt x="238640" y="144437"/>
                  </a:cubicBezTo>
                  <a:cubicBezTo>
                    <a:pt x="228430" y="142568"/>
                    <a:pt x="206000" y="139117"/>
                    <a:pt x="202693" y="137823"/>
                  </a:cubicBezTo>
                  <a:cubicBezTo>
                    <a:pt x="197042" y="136974"/>
                    <a:pt x="191923" y="134041"/>
                    <a:pt x="188314" y="129626"/>
                  </a:cubicBezTo>
                  <a:cubicBezTo>
                    <a:pt x="186904" y="127599"/>
                    <a:pt x="184964" y="126002"/>
                    <a:pt x="182706" y="125025"/>
                  </a:cubicBezTo>
                  <a:lnTo>
                    <a:pt x="182706" y="125025"/>
                  </a:lnTo>
                  <a:cubicBezTo>
                    <a:pt x="182002" y="119532"/>
                    <a:pt x="182002" y="113981"/>
                    <a:pt x="182706" y="108488"/>
                  </a:cubicBezTo>
                  <a:cubicBezTo>
                    <a:pt x="183713" y="103024"/>
                    <a:pt x="191190" y="96984"/>
                    <a:pt x="190758" y="89794"/>
                  </a:cubicBezTo>
                  <a:lnTo>
                    <a:pt x="190758" y="82748"/>
                  </a:lnTo>
                  <a:cubicBezTo>
                    <a:pt x="190758" y="82748"/>
                    <a:pt x="194784" y="83755"/>
                    <a:pt x="195503" y="77284"/>
                  </a:cubicBezTo>
                  <a:cubicBezTo>
                    <a:pt x="197660" y="69662"/>
                    <a:pt x="198106" y="61653"/>
                    <a:pt x="196798" y="53845"/>
                  </a:cubicBezTo>
                  <a:cubicBezTo>
                    <a:pt x="194066" y="47086"/>
                    <a:pt x="190758" y="47805"/>
                    <a:pt x="190758" y="47805"/>
                  </a:cubicBezTo>
                  <a:cubicBezTo>
                    <a:pt x="191636" y="40874"/>
                    <a:pt x="190686" y="33842"/>
                    <a:pt x="188026" y="27386"/>
                  </a:cubicBezTo>
                  <a:cubicBezTo>
                    <a:pt x="180363" y="10029"/>
                    <a:pt x="162849" y="-871"/>
                    <a:pt x="143884" y="-80"/>
                  </a:cubicBezTo>
                  <a:cubicBezTo>
                    <a:pt x="122603" y="-382"/>
                    <a:pt x="104284" y="14890"/>
                    <a:pt x="100747" y="35870"/>
                  </a:cubicBezTo>
                  <a:cubicBezTo>
                    <a:pt x="100747" y="50250"/>
                    <a:pt x="100747" y="48812"/>
                    <a:pt x="100747" y="48812"/>
                  </a:cubicBezTo>
                  <a:cubicBezTo>
                    <a:pt x="100747" y="48812"/>
                    <a:pt x="91545" y="48812"/>
                    <a:pt x="91257" y="54851"/>
                  </a:cubicBezTo>
                  <a:cubicBezTo>
                    <a:pt x="90883" y="59712"/>
                    <a:pt x="91473" y="64601"/>
                    <a:pt x="92982" y="69231"/>
                  </a:cubicBezTo>
                  <a:cubicBezTo>
                    <a:pt x="93989" y="72538"/>
                    <a:pt x="92982" y="77571"/>
                    <a:pt x="95570" y="80016"/>
                  </a:cubicBezTo>
                  <a:cubicBezTo>
                    <a:pt x="98158" y="82460"/>
                    <a:pt x="100316" y="86055"/>
                    <a:pt x="103048" y="85049"/>
                  </a:cubicBezTo>
                  <a:cubicBezTo>
                    <a:pt x="103349" y="95920"/>
                    <a:pt x="107893" y="106245"/>
                    <a:pt x="115701" y="113809"/>
                  </a:cubicBezTo>
                  <a:cubicBezTo>
                    <a:pt x="115701" y="118410"/>
                    <a:pt x="115413" y="122293"/>
                    <a:pt x="114838" y="125456"/>
                  </a:cubicBezTo>
                  <a:cubicBezTo>
                    <a:pt x="113501" y="127297"/>
                    <a:pt x="112796" y="129511"/>
                    <a:pt x="112825" y="131783"/>
                  </a:cubicBezTo>
                  <a:cubicBezTo>
                    <a:pt x="109489" y="135234"/>
                    <a:pt x="105722" y="138225"/>
                    <a:pt x="101610" y="140699"/>
                  </a:cubicBezTo>
                  <a:cubicBezTo>
                    <a:pt x="94421" y="145156"/>
                    <a:pt x="72852" y="150333"/>
                    <a:pt x="53872" y="158673"/>
                  </a:cubicBezTo>
                  <a:cubicBezTo>
                    <a:pt x="34892" y="167014"/>
                    <a:pt x="26984" y="170465"/>
                    <a:pt x="26408" y="175498"/>
                  </a:cubicBezTo>
                  <a:cubicBezTo>
                    <a:pt x="25833" y="180531"/>
                    <a:pt x="15193" y="218637"/>
                    <a:pt x="13468" y="236181"/>
                  </a:cubicBezTo>
                  <a:cubicBezTo>
                    <a:pt x="12461" y="248662"/>
                    <a:pt x="10577" y="261058"/>
                    <a:pt x="7860" y="273281"/>
                  </a:cubicBezTo>
                  <a:cubicBezTo>
                    <a:pt x="5128" y="287660"/>
                    <a:pt x="7860" y="292406"/>
                    <a:pt x="6134" y="297439"/>
                  </a:cubicBezTo>
                  <a:cubicBezTo>
                    <a:pt x="3014" y="306699"/>
                    <a:pt x="1504" y="316420"/>
                    <a:pt x="1677" y="326198"/>
                  </a:cubicBezTo>
                  <a:cubicBezTo>
                    <a:pt x="2828" y="335689"/>
                    <a:pt x="-1055" y="341872"/>
                    <a:pt x="-480" y="349781"/>
                  </a:cubicBezTo>
                  <a:cubicBezTo>
                    <a:pt x="-494" y="363442"/>
                    <a:pt x="1389" y="377045"/>
                    <a:pt x="5128" y="390188"/>
                  </a:cubicBezTo>
                  <a:cubicBezTo>
                    <a:pt x="6580" y="394833"/>
                    <a:pt x="7213" y="399708"/>
                    <a:pt x="6997" y="404568"/>
                  </a:cubicBezTo>
                  <a:cubicBezTo>
                    <a:pt x="7098" y="410953"/>
                    <a:pt x="10117" y="416935"/>
                    <a:pt x="15193" y="420817"/>
                  </a:cubicBezTo>
                  <a:cubicBezTo>
                    <a:pt x="18500" y="424125"/>
                    <a:pt x="17349" y="427864"/>
                    <a:pt x="16343" y="434191"/>
                  </a:cubicBezTo>
                  <a:cubicBezTo>
                    <a:pt x="15337" y="440518"/>
                    <a:pt x="14617" y="446270"/>
                    <a:pt x="17637" y="449433"/>
                  </a:cubicBezTo>
                  <a:cubicBezTo>
                    <a:pt x="20657" y="452597"/>
                    <a:pt x="17637" y="456479"/>
                    <a:pt x="19937" y="460937"/>
                  </a:cubicBezTo>
                  <a:cubicBezTo>
                    <a:pt x="22239" y="465395"/>
                    <a:pt x="25545" y="471578"/>
                    <a:pt x="28996" y="476611"/>
                  </a:cubicBezTo>
                  <a:cubicBezTo>
                    <a:pt x="32448" y="481644"/>
                    <a:pt x="41506" y="499331"/>
                    <a:pt x="41506" y="499331"/>
                  </a:cubicBezTo>
                  <a:lnTo>
                    <a:pt x="48839" y="493435"/>
                  </a:lnTo>
                  <a:lnTo>
                    <a:pt x="52003" y="498325"/>
                  </a:lnTo>
                  <a:cubicBezTo>
                    <a:pt x="52003" y="498325"/>
                    <a:pt x="52866" y="523202"/>
                    <a:pt x="55885" y="560877"/>
                  </a:cubicBezTo>
                  <a:cubicBezTo>
                    <a:pt x="58904" y="598552"/>
                    <a:pt x="57898" y="635795"/>
                    <a:pt x="62068" y="650751"/>
                  </a:cubicBezTo>
                  <a:cubicBezTo>
                    <a:pt x="66238" y="665706"/>
                    <a:pt x="68538" y="669588"/>
                    <a:pt x="69976" y="676922"/>
                  </a:cubicBezTo>
                  <a:cubicBezTo>
                    <a:pt x="71414" y="684256"/>
                    <a:pt x="68826" y="700217"/>
                    <a:pt x="69976" y="707982"/>
                  </a:cubicBezTo>
                  <a:cubicBezTo>
                    <a:pt x="71127" y="715747"/>
                    <a:pt x="71270" y="718911"/>
                    <a:pt x="67388" y="721212"/>
                  </a:cubicBezTo>
                  <a:cubicBezTo>
                    <a:pt x="63506" y="723512"/>
                    <a:pt x="59479" y="725669"/>
                    <a:pt x="62643" y="734729"/>
                  </a:cubicBezTo>
                  <a:cubicBezTo>
                    <a:pt x="65806" y="743788"/>
                    <a:pt x="67100" y="744794"/>
                    <a:pt x="66526" y="748102"/>
                  </a:cubicBezTo>
                  <a:cubicBezTo>
                    <a:pt x="65950" y="751409"/>
                    <a:pt x="61780" y="755436"/>
                    <a:pt x="63794" y="762482"/>
                  </a:cubicBezTo>
                  <a:cubicBezTo>
                    <a:pt x="65806" y="769528"/>
                    <a:pt x="69976" y="770966"/>
                    <a:pt x="70263" y="784339"/>
                  </a:cubicBezTo>
                  <a:cubicBezTo>
                    <a:pt x="70551" y="797712"/>
                    <a:pt x="71270" y="803464"/>
                    <a:pt x="72133" y="815831"/>
                  </a:cubicBezTo>
                  <a:cubicBezTo>
                    <a:pt x="72105" y="824732"/>
                    <a:pt x="73369" y="833604"/>
                    <a:pt x="75871" y="842146"/>
                  </a:cubicBezTo>
                  <a:cubicBezTo>
                    <a:pt x="78029" y="847323"/>
                    <a:pt x="79179" y="847323"/>
                    <a:pt x="77453" y="850918"/>
                  </a:cubicBezTo>
                  <a:cubicBezTo>
                    <a:pt x="75727" y="854512"/>
                    <a:pt x="77453" y="854512"/>
                    <a:pt x="75871" y="862421"/>
                  </a:cubicBezTo>
                  <a:cubicBezTo>
                    <a:pt x="73556" y="869180"/>
                    <a:pt x="72004" y="876168"/>
                    <a:pt x="71270" y="883272"/>
                  </a:cubicBezTo>
                  <a:cubicBezTo>
                    <a:pt x="71270" y="886867"/>
                    <a:pt x="69114" y="889168"/>
                    <a:pt x="71270" y="892475"/>
                  </a:cubicBezTo>
                  <a:cubicBezTo>
                    <a:pt x="73427" y="895782"/>
                    <a:pt x="78891" y="906855"/>
                    <a:pt x="82054" y="912175"/>
                  </a:cubicBezTo>
                  <a:cubicBezTo>
                    <a:pt x="84340" y="916461"/>
                    <a:pt x="85995" y="921062"/>
                    <a:pt x="86943" y="925836"/>
                  </a:cubicBezTo>
                  <a:lnTo>
                    <a:pt x="86943" y="927562"/>
                  </a:lnTo>
                  <a:lnTo>
                    <a:pt x="88237" y="926843"/>
                  </a:lnTo>
                  <a:lnTo>
                    <a:pt x="88237" y="927850"/>
                  </a:lnTo>
                  <a:cubicBezTo>
                    <a:pt x="88237" y="927850"/>
                    <a:pt x="90969" y="930150"/>
                    <a:pt x="84355" y="936621"/>
                  </a:cubicBezTo>
                  <a:cubicBezTo>
                    <a:pt x="77741" y="943092"/>
                    <a:pt x="62787" y="939066"/>
                    <a:pt x="64081" y="946975"/>
                  </a:cubicBezTo>
                  <a:lnTo>
                    <a:pt x="65519" y="954883"/>
                  </a:lnTo>
                  <a:cubicBezTo>
                    <a:pt x="65519" y="954883"/>
                    <a:pt x="61924" y="961786"/>
                    <a:pt x="70551" y="961786"/>
                  </a:cubicBezTo>
                  <a:cubicBezTo>
                    <a:pt x="79179" y="961786"/>
                    <a:pt x="128067" y="963511"/>
                    <a:pt x="129792" y="962936"/>
                  </a:cubicBezTo>
                  <a:cubicBezTo>
                    <a:pt x="131517" y="962361"/>
                    <a:pt x="142733" y="966100"/>
                    <a:pt x="145752" y="959917"/>
                  </a:cubicBezTo>
                  <a:cubicBezTo>
                    <a:pt x="147018" y="948326"/>
                    <a:pt x="146630" y="936607"/>
                    <a:pt x="144603" y="925117"/>
                  </a:cubicBezTo>
                  <a:lnTo>
                    <a:pt x="143884" y="925117"/>
                  </a:lnTo>
                  <a:cubicBezTo>
                    <a:pt x="143884" y="920372"/>
                    <a:pt x="151504" y="903116"/>
                    <a:pt x="151504" y="898802"/>
                  </a:cubicBezTo>
                  <a:cubicBezTo>
                    <a:pt x="151504" y="894488"/>
                    <a:pt x="143308" y="884423"/>
                    <a:pt x="145609" y="880540"/>
                  </a:cubicBezTo>
                  <a:cubicBezTo>
                    <a:pt x="147909" y="876657"/>
                    <a:pt x="152511" y="874069"/>
                    <a:pt x="152799" y="866160"/>
                  </a:cubicBezTo>
                  <a:cubicBezTo>
                    <a:pt x="153086" y="858251"/>
                    <a:pt x="151792" y="795411"/>
                    <a:pt x="149491" y="785058"/>
                  </a:cubicBezTo>
                  <a:cubicBezTo>
                    <a:pt x="147191" y="774704"/>
                    <a:pt x="146616" y="750259"/>
                    <a:pt x="144459" y="746664"/>
                  </a:cubicBezTo>
                  <a:cubicBezTo>
                    <a:pt x="143006" y="743874"/>
                    <a:pt x="142316" y="740754"/>
                    <a:pt x="142445" y="737605"/>
                  </a:cubicBezTo>
                  <a:cubicBezTo>
                    <a:pt x="143452" y="732859"/>
                    <a:pt x="143452" y="727970"/>
                    <a:pt x="142445" y="723225"/>
                  </a:cubicBezTo>
                  <a:cubicBezTo>
                    <a:pt x="140720" y="718911"/>
                    <a:pt x="137125" y="715891"/>
                    <a:pt x="137988" y="712728"/>
                  </a:cubicBezTo>
                  <a:cubicBezTo>
                    <a:pt x="138707" y="710542"/>
                    <a:pt x="139728" y="708457"/>
                    <a:pt x="141008" y="706544"/>
                  </a:cubicBezTo>
                  <a:lnTo>
                    <a:pt x="141008" y="690583"/>
                  </a:lnTo>
                  <a:cubicBezTo>
                    <a:pt x="145911" y="677641"/>
                    <a:pt x="148671" y="663994"/>
                    <a:pt x="149204" y="650175"/>
                  </a:cubicBezTo>
                  <a:cubicBezTo>
                    <a:pt x="149204" y="628318"/>
                    <a:pt x="154236" y="590931"/>
                    <a:pt x="154811" y="586473"/>
                  </a:cubicBezTo>
                  <a:cubicBezTo>
                    <a:pt x="154811" y="586473"/>
                    <a:pt x="154811" y="586473"/>
                    <a:pt x="154811" y="585610"/>
                  </a:cubicBezTo>
                  <a:cubicBezTo>
                    <a:pt x="154811" y="584747"/>
                    <a:pt x="155961" y="582734"/>
                    <a:pt x="156249" y="582015"/>
                  </a:cubicBezTo>
                  <a:cubicBezTo>
                    <a:pt x="156536" y="581296"/>
                    <a:pt x="157400" y="582015"/>
                    <a:pt x="157400" y="583022"/>
                  </a:cubicBezTo>
                  <a:cubicBezTo>
                    <a:pt x="157400" y="584028"/>
                    <a:pt x="159412" y="604735"/>
                    <a:pt x="159700" y="610918"/>
                  </a:cubicBezTo>
                  <a:cubicBezTo>
                    <a:pt x="159988" y="617102"/>
                    <a:pt x="162000" y="633926"/>
                    <a:pt x="163870" y="643992"/>
                  </a:cubicBezTo>
                  <a:cubicBezTo>
                    <a:pt x="165739" y="654058"/>
                    <a:pt x="166746" y="676059"/>
                    <a:pt x="169478" y="682961"/>
                  </a:cubicBezTo>
                  <a:cubicBezTo>
                    <a:pt x="172210" y="689864"/>
                    <a:pt x="171779" y="695616"/>
                    <a:pt x="173791" y="698204"/>
                  </a:cubicBezTo>
                  <a:cubicBezTo>
                    <a:pt x="175804" y="700792"/>
                    <a:pt x="173791" y="709133"/>
                    <a:pt x="173791" y="712584"/>
                  </a:cubicBezTo>
                  <a:cubicBezTo>
                    <a:pt x="174223" y="715374"/>
                    <a:pt x="173820" y="718221"/>
                    <a:pt x="172641" y="720780"/>
                  </a:cubicBezTo>
                  <a:cubicBezTo>
                    <a:pt x="171318" y="725899"/>
                    <a:pt x="170642" y="731162"/>
                    <a:pt x="170628" y="736454"/>
                  </a:cubicBezTo>
                  <a:cubicBezTo>
                    <a:pt x="170628" y="743500"/>
                    <a:pt x="171491" y="760900"/>
                    <a:pt x="170628" y="773554"/>
                  </a:cubicBezTo>
                  <a:cubicBezTo>
                    <a:pt x="169765" y="786208"/>
                    <a:pt x="169765" y="832511"/>
                    <a:pt x="169190" y="844015"/>
                  </a:cubicBezTo>
                  <a:cubicBezTo>
                    <a:pt x="168903" y="852672"/>
                    <a:pt x="167608" y="861257"/>
                    <a:pt x="165308" y="869611"/>
                  </a:cubicBezTo>
                  <a:cubicBezTo>
                    <a:pt x="163597" y="877563"/>
                    <a:pt x="162590" y="885645"/>
                    <a:pt x="162288" y="893769"/>
                  </a:cubicBezTo>
                  <a:cubicBezTo>
                    <a:pt x="163266" y="899996"/>
                    <a:pt x="165351" y="905978"/>
                    <a:pt x="168471" y="911456"/>
                  </a:cubicBezTo>
                  <a:cubicBezTo>
                    <a:pt x="170628" y="916202"/>
                    <a:pt x="171491" y="918646"/>
                    <a:pt x="170340" y="921235"/>
                  </a:cubicBezTo>
                  <a:cubicBezTo>
                    <a:pt x="170340" y="921235"/>
                    <a:pt x="170340" y="922673"/>
                    <a:pt x="170340" y="923679"/>
                  </a:cubicBezTo>
                  <a:lnTo>
                    <a:pt x="170340" y="923679"/>
                  </a:lnTo>
                  <a:cubicBezTo>
                    <a:pt x="169622" y="925477"/>
                    <a:pt x="169622" y="927490"/>
                    <a:pt x="170340" y="929287"/>
                  </a:cubicBezTo>
                  <a:cubicBezTo>
                    <a:pt x="169133" y="939986"/>
                    <a:pt x="169133" y="950800"/>
                    <a:pt x="170340" y="961498"/>
                  </a:cubicBezTo>
                  <a:cubicBezTo>
                    <a:pt x="172928" y="963368"/>
                    <a:pt x="179543" y="961498"/>
                    <a:pt x="181556" y="961498"/>
                  </a:cubicBezTo>
                  <a:lnTo>
                    <a:pt x="224693" y="961498"/>
                  </a:lnTo>
                  <a:cubicBezTo>
                    <a:pt x="237346" y="961498"/>
                    <a:pt x="253450" y="963368"/>
                    <a:pt x="253450" y="957472"/>
                  </a:cubicBezTo>
                  <a:cubicBezTo>
                    <a:pt x="253450" y="955890"/>
                    <a:pt x="251581" y="956465"/>
                    <a:pt x="253450" y="952727"/>
                  </a:cubicBezTo>
                  <a:cubicBezTo>
                    <a:pt x="258195" y="939785"/>
                    <a:pt x="230300" y="943092"/>
                    <a:pt x="227137" y="930150"/>
                  </a:cubicBezTo>
                  <a:cubicBezTo>
                    <a:pt x="226130" y="925980"/>
                    <a:pt x="225699" y="925692"/>
                    <a:pt x="225699" y="925692"/>
                  </a:cubicBezTo>
                  <a:cubicBezTo>
                    <a:pt x="225612" y="924729"/>
                    <a:pt x="225612" y="923780"/>
                    <a:pt x="225699" y="922817"/>
                  </a:cubicBezTo>
                  <a:lnTo>
                    <a:pt x="225699" y="922817"/>
                  </a:lnTo>
                  <a:cubicBezTo>
                    <a:pt x="225699" y="922817"/>
                    <a:pt x="226562" y="920947"/>
                    <a:pt x="226849" y="920516"/>
                  </a:cubicBezTo>
                  <a:lnTo>
                    <a:pt x="230444" y="911313"/>
                  </a:lnTo>
                  <a:cubicBezTo>
                    <a:pt x="234369" y="904612"/>
                    <a:pt x="237604" y="897537"/>
                    <a:pt x="240078" y="890174"/>
                  </a:cubicBezTo>
                  <a:cubicBezTo>
                    <a:pt x="240797" y="884566"/>
                    <a:pt x="244536" y="881978"/>
                    <a:pt x="243960" y="879246"/>
                  </a:cubicBezTo>
                  <a:cubicBezTo>
                    <a:pt x="243385" y="876514"/>
                    <a:pt x="238640" y="861846"/>
                    <a:pt x="237777" y="856238"/>
                  </a:cubicBezTo>
                  <a:cubicBezTo>
                    <a:pt x="236914" y="850630"/>
                    <a:pt x="236626" y="843584"/>
                    <a:pt x="236626" y="843584"/>
                  </a:cubicBezTo>
                  <a:cubicBezTo>
                    <a:pt x="236626" y="843584"/>
                    <a:pt x="237777" y="838551"/>
                    <a:pt x="238928" y="834093"/>
                  </a:cubicBezTo>
                  <a:cubicBezTo>
                    <a:pt x="240078" y="829635"/>
                    <a:pt x="242809" y="794117"/>
                    <a:pt x="242809" y="784051"/>
                  </a:cubicBezTo>
                  <a:cubicBezTo>
                    <a:pt x="243399" y="775165"/>
                    <a:pt x="244607" y="766321"/>
                    <a:pt x="246404" y="757592"/>
                  </a:cubicBezTo>
                  <a:cubicBezTo>
                    <a:pt x="246850" y="752790"/>
                    <a:pt x="246606" y="747944"/>
                    <a:pt x="245685" y="743213"/>
                  </a:cubicBezTo>
                  <a:cubicBezTo>
                    <a:pt x="245887" y="740610"/>
                    <a:pt x="246419" y="738050"/>
                    <a:pt x="247268" y="735591"/>
                  </a:cubicBezTo>
                  <a:cubicBezTo>
                    <a:pt x="247268" y="735591"/>
                    <a:pt x="252012" y="721212"/>
                    <a:pt x="246117" y="715172"/>
                  </a:cubicBezTo>
                  <a:cubicBezTo>
                    <a:pt x="241875" y="711333"/>
                    <a:pt x="239962" y="705538"/>
                    <a:pt x="241084" y="699930"/>
                  </a:cubicBezTo>
                  <a:cubicBezTo>
                    <a:pt x="241084" y="695759"/>
                    <a:pt x="241084" y="677209"/>
                    <a:pt x="242234" y="668869"/>
                  </a:cubicBezTo>
                  <a:cubicBezTo>
                    <a:pt x="245599" y="654691"/>
                    <a:pt x="247871" y="640268"/>
                    <a:pt x="248993" y="625730"/>
                  </a:cubicBezTo>
                  <a:cubicBezTo>
                    <a:pt x="249856" y="608043"/>
                    <a:pt x="250430" y="560589"/>
                    <a:pt x="250718" y="555844"/>
                  </a:cubicBezTo>
                  <a:cubicBezTo>
                    <a:pt x="251005" y="551098"/>
                    <a:pt x="257188" y="542327"/>
                    <a:pt x="257764" y="538732"/>
                  </a:cubicBezTo>
                  <a:cubicBezTo>
                    <a:pt x="256239" y="527918"/>
                    <a:pt x="255765" y="516990"/>
                    <a:pt x="256325" y="506090"/>
                  </a:cubicBezTo>
                  <a:cubicBezTo>
                    <a:pt x="257634" y="501143"/>
                    <a:pt x="259417" y="496326"/>
                    <a:pt x="261646" y="491710"/>
                  </a:cubicBezTo>
                  <a:cubicBezTo>
                    <a:pt x="261646" y="491710"/>
                    <a:pt x="272287" y="476180"/>
                    <a:pt x="273436" y="473735"/>
                  </a:cubicBezTo>
                  <a:cubicBezTo>
                    <a:pt x="274587" y="471291"/>
                    <a:pt x="285515" y="453460"/>
                    <a:pt x="285515" y="453460"/>
                  </a:cubicBezTo>
                  <a:cubicBezTo>
                    <a:pt x="285515" y="453460"/>
                    <a:pt x="287672" y="436060"/>
                    <a:pt x="288535" y="428151"/>
                  </a:cubicBezTo>
                  <a:cubicBezTo>
                    <a:pt x="289526" y="422313"/>
                    <a:pt x="289814" y="416374"/>
                    <a:pt x="289397" y="410464"/>
                  </a:cubicBezTo>
                  <a:cubicBezTo>
                    <a:pt x="294890" y="406509"/>
                    <a:pt x="298398" y="400369"/>
                    <a:pt x="299031" y="393640"/>
                  </a:cubicBezTo>
                  <a:cubicBezTo>
                    <a:pt x="300325" y="386881"/>
                    <a:pt x="303201" y="372070"/>
                    <a:pt x="305214" y="364880"/>
                  </a:cubicBezTo>
                  <a:cubicBezTo>
                    <a:pt x="308378" y="353563"/>
                    <a:pt x="309311" y="341743"/>
                    <a:pt x="307946" y="330081"/>
                  </a:cubicBezTo>
                  <a:cubicBezTo>
                    <a:pt x="305358" y="322891"/>
                    <a:pt x="304351" y="318433"/>
                    <a:pt x="304351" y="318433"/>
                  </a:cubicBezTo>
                  <a:close/>
                </a:path>
              </a:pathLst>
            </a:custGeom>
            <a:solidFill>
              <a:schemeClr val="accent6"/>
            </a:solidFill>
            <a:ln w="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80A012-1D78-5146-8CA6-9D06C856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Patient Population Surveyed in UPLIFT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925D8-885F-7A45-BDD2-3E622CF1D9F5}"/>
              </a:ext>
            </a:extLst>
          </p:cNvPr>
          <p:cNvSpPr txBox="1"/>
          <p:nvPr/>
        </p:nvSpPr>
        <p:spPr>
          <a:xfrm>
            <a:off x="413356" y="1132411"/>
            <a:ext cx="562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Patient Survey Participants From Each Country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4153E-2AAB-E146-A892-56AF8B18E673}"/>
              </a:ext>
            </a:extLst>
          </p:cNvPr>
          <p:cNvSpPr txBox="1"/>
          <p:nvPr/>
        </p:nvSpPr>
        <p:spPr>
          <a:xfrm>
            <a:off x="6454927" y="1132411"/>
            <a:ext cx="562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Proportion of Patients With </a:t>
            </a:r>
            <a:r>
              <a:rPr lang="en-US" sz="15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5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</a:t>
            </a: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 (N = 3,806)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B21E1-21AD-4241-B19A-539BF237AA3C}"/>
              </a:ext>
            </a:extLst>
          </p:cNvPr>
          <p:cNvSpPr txBox="1"/>
          <p:nvPr/>
        </p:nvSpPr>
        <p:spPr>
          <a:xfrm>
            <a:off x="6444041" y="2721114"/>
            <a:ext cx="106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only</a:t>
            </a:r>
          </a:p>
          <a:p>
            <a:pPr algn="ctr"/>
            <a:r>
              <a:rPr lang="en-US" sz="1600" b="1">
                <a:solidFill>
                  <a:schemeClr val="accent6"/>
                </a:solidFill>
              </a:rPr>
              <a:t>5%</a:t>
            </a:r>
          </a:p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(n = 192)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39D15-9956-9546-A8F9-6ED64F0ED258}"/>
              </a:ext>
            </a:extLst>
          </p:cNvPr>
          <p:cNvSpPr txBox="1"/>
          <p:nvPr/>
        </p:nvSpPr>
        <p:spPr>
          <a:xfrm>
            <a:off x="7604643" y="2721114"/>
            <a:ext cx="155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28%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1,064)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A0AAD-09CD-0D43-9E5D-8A2AD274D46F}"/>
              </a:ext>
            </a:extLst>
          </p:cNvPr>
          <p:cNvSpPr txBox="1"/>
          <p:nvPr/>
        </p:nvSpPr>
        <p:spPr>
          <a:xfrm>
            <a:off x="9653792" y="2721114"/>
            <a:ext cx="155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PsO only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67%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2,550)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E391E-CAB4-7D4F-AAFE-2E6E106B4555}"/>
              </a:ext>
            </a:extLst>
          </p:cNvPr>
          <p:cNvSpPr txBox="1"/>
          <p:nvPr/>
        </p:nvSpPr>
        <p:spPr>
          <a:xfrm>
            <a:off x="7206043" y="3638136"/>
            <a:ext cx="438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 Population Prevalence 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 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741FB-8932-0E43-BB2D-9807C5E9A672}"/>
              </a:ext>
            </a:extLst>
          </p:cNvPr>
          <p:cNvSpPr txBox="1"/>
          <p:nvPr/>
        </p:nvSpPr>
        <p:spPr>
          <a:xfrm>
            <a:off x="413355" y="3638136"/>
            <a:ext cx="562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Demographics of Surveyed Patient Population</a:t>
            </a:r>
          </a:p>
        </p:txBody>
      </p:sp>
      <p:graphicFrame>
        <p:nvGraphicFramePr>
          <p:cNvPr id="16" name="Table 22">
            <a:extLst>
              <a:ext uri="{FF2B5EF4-FFF2-40B4-BE49-F238E27FC236}">
                <a16:creationId xmlns:a16="http://schemas.microsoft.com/office/drawing/2014/main" id="{CA022D1A-30EF-EE47-8FF9-7735398BD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33964"/>
              </p:ext>
            </p:extLst>
          </p:nvPr>
        </p:nvGraphicFramePr>
        <p:xfrm>
          <a:off x="469870" y="4019936"/>
          <a:ext cx="6207384" cy="111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352">
                  <a:extLst>
                    <a:ext uri="{9D8B030D-6E8A-4147-A177-3AD203B41FA5}">
                      <a16:colId xmlns:a16="http://schemas.microsoft.com/office/drawing/2014/main" val="3353674785"/>
                    </a:ext>
                  </a:extLst>
                </a:gridCol>
                <a:gridCol w="658734">
                  <a:extLst>
                    <a:ext uri="{9D8B030D-6E8A-4147-A177-3AD203B41FA5}">
                      <a16:colId xmlns:a16="http://schemas.microsoft.com/office/drawing/2014/main" val="3821360245"/>
                    </a:ext>
                  </a:extLst>
                </a:gridCol>
                <a:gridCol w="562911">
                  <a:extLst>
                    <a:ext uri="{9D8B030D-6E8A-4147-A177-3AD203B41FA5}">
                      <a16:colId xmlns:a16="http://schemas.microsoft.com/office/drawing/2014/main" val="1984356185"/>
                    </a:ext>
                  </a:extLst>
                </a:gridCol>
                <a:gridCol w="562911">
                  <a:extLst>
                    <a:ext uri="{9D8B030D-6E8A-4147-A177-3AD203B41FA5}">
                      <a16:colId xmlns:a16="http://schemas.microsoft.com/office/drawing/2014/main" val="38495268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29528683"/>
                    </a:ext>
                  </a:extLst>
                </a:gridCol>
                <a:gridCol w="755234">
                  <a:extLst>
                    <a:ext uri="{9D8B030D-6E8A-4147-A177-3AD203B41FA5}">
                      <a16:colId xmlns:a16="http://schemas.microsoft.com/office/drawing/2014/main" val="1598164222"/>
                    </a:ext>
                  </a:extLst>
                </a:gridCol>
                <a:gridCol w="910322">
                  <a:extLst>
                    <a:ext uri="{9D8B030D-6E8A-4147-A177-3AD203B41FA5}">
                      <a16:colId xmlns:a16="http://schemas.microsoft.com/office/drawing/2014/main" val="170458535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81063068"/>
                    </a:ext>
                  </a:extLst>
                </a:gridCol>
              </a:tblGrid>
              <a:tr h="3177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Characteristic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Age, </a:t>
                      </a:r>
                      <a:b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mean, years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Sex, n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BMI category (kg/m</a:t>
                      </a:r>
                      <a:r>
                        <a:rPr lang="en-US" sz="105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), n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60991"/>
                  </a:ext>
                </a:extLst>
              </a:tr>
              <a:tr h="423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81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Underweight </a:t>
                      </a:r>
                      <a:br>
                        <a:rPr lang="en-US" sz="105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(&lt; 18.5)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Normal</a:t>
                      </a:r>
                      <a:br>
                        <a:rPr lang="en-US" sz="105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(18.5–24.9)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Overweight </a:t>
                      </a:r>
                      <a:r>
                        <a:rPr lang="en-US" sz="105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(25.0–29.9)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Obese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(≥ 30)</a:t>
                      </a:r>
                      <a:endParaRPr lang="en-US" sz="105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74933"/>
                  </a:ext>
                </a:extLst>
              </a:tr>
              <a:tr h="374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 = 3,806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1,914 (50.3)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1,892 </a:t>
                      </a:r>
                      <a:b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(49.7)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103 (3.4)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1,429 (47.4)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882 (29.2)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603 (20.0)</a:t>
                      </a:r>
                      <a:endParaRPr lang="en-US" sz="105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121016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3F0882B0-B9DD-9D4F-BCE6-10370853AE74}"/>
              </a:ext>
            </a:extLst>
          </p:cNvPr>
          <p:cNvGrpSpPr/>
          <p:nvPr/>
        </p:nvGrpSpPr>
        <p:grpSpPr>
          <a:xfrm>
            <a:off x="7204559" y="3932650"/>
            <a:ext cx="4691847" cy="1363244"/>
            <a:chOff x="7204559" y="4168474"/>
            <a:chExt cx="4691847" cy="13632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A1FA0B-8824-0B42-AC04-6E1A313C5B15}"/>
                </a:ext>
              </a:extLst>
            </p:cNvPr>
            <p:cNvGrpSpPr/>
            <p:nvPr/>
          </p:nvGrpSpPr>
          <p:grpSpPr>
            <a:xfrm>
              <a:off x="7374329" y="4168474"/>
              <a:ext cx="3953767" cy="1072368"/>
              <a:chOff x="7374329" y="4806387"/>
              <a:chExt cx="3953767" cy="107236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70DD4E8-A82D-A346-BEFE-C94FEB132472}"/>
                  </a:ext>
                </a:extLst>
              </p:cNvPr>
              <p:cNvSpPr/>
              <p:nvPr/>
            </p:nvSpPr>
            <p:spPr>
              <a:xfrm>
                <a:off x="7374329" y="4806387"/>
                <a:ext cx="1072368" cy="10723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7%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0F6B57E-6165-9F4A-90A1-B14EFDEC2832}"/>
                  </a:ext>
                </a:extLst>
              </p:cNvPr>
              <p:cNvSpPr/>
              <p:nvPr/>
            </p:nvSpPr>
            <p:spPr>
              <a:xfrm>
                <a:off x="8913193" y="5029344"/>
                <a:ext cx="626453" cy="62645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/>
                  <a:t>4%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2060113-DF16-5D47-B523-5F0FF29D9C26}"/>
                  </a:ext>
                </a:extLst>
              </p:cNvPr>
              <p:cNvSpPr/>
              <p:nvPr/>
            </p:nvSpPr>
            <p:spPr>
              <a:xfrm>
                <a:off x="10137289" y="5163055"/>
                <a:ext cx="340653" cy="34065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2%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2B8305E-2377-C646-979C-7FBDCC28856E}"/>
                  </a:ext>
                </a:extLst>
              </p:cNvPr>
              <p:cNvSpPr/>
              <p:nvPr/>
            </p:nvSpPr>
            <p:spPr>
              <a:xfrm>
                <a:off x="11069622" y="5191319"/>
                <a:ext cx="258474" cy="2584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/>
                  <a:t>1%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02DD97-8214-2B43-8E96-E6238D98CCD4}"/>
                </a:ext>
              </a:extLst>
            </p:cNvPr>
            <p:cNvSpPr txBox="1"/>
            <p:nvPr/>
          </p:nvSpPr>
          <p:spPr>
            <a:xfrm>
              <a:off x="7204559" y="5254719"/>
              <a:ext cx="133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PsO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and/or </a:t>
              </a:r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46AE04-3597-4840-9DFF-1B2CB539E4DA}"/>
                </a:ext>
              </a:extLst>
            </p:cNvPr>
            <p:cNvSpPr txBox="1"/>
            <p:nvPr/>
          </p:nvSpPr>
          <p:spPr>
            <a:xfrm>
              <a:off x="8503423" y="5254719"/>
              <a:ext cx="133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PsO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only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F7568A-CAD8-F24A-AC5F-FC7C89A8334D}"/>
                </a:ext>
              </a:extLst>
            </p:cNvPr>
            <p:cNvSpPr txBox="1"/>
            <p:nvPr/>
          </p:nvSpPr>
          <p:spPr>
            <a:xfrm>
              <a:off x="9625641" y="5254719"/>
              <a:ext cx="133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PsO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CDD39D-6FB4-8F48-A891-8D95EA1DA5E8}"/>
                </a:ext>
              </a:extLst>
            </p:cNvPr>
            <p:cNvSpPr txBox="1"/>
            <p:nvPr/>
          </p:nvSpPr>
          <p:spPr>
            <a:xfrm>
              <a:off x="10557656" y="5254719"/>
              <a:ext cx="133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PsA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only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FB082E-721D-F742-9AAB-35DA188FEEEF}"/>
              </a:ext>
            </a:extLst>
          </p:cNvPr>
          <p:cNvCxnSpPr/>
          <p:nvPr/>
        </p:nvCxnSpPr>
        <p:spPr>
          <a:xfrm>
            <a:off x="6042630" y="1293993"/>
            <a:ext cx="0" cy="213500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74A3AF-6380-344A-99D3-4D31DE9800C3}"/>
              </a:ext>
            </a:extLst>
          </p:cNvPr>
          <p:cNvCxnSpPr>
            <a:cxnSpLocks/>
          </p:cNvCxnSpPr>
          <p:nvPr/>
        </p:nvCxnSpPr>
        <p:spPr>
          <a:xfrm>
            <a:off x="6881230" y="3644209"/>
            <a:ext cx="0" cy="158462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DBB7CC-EF80-1548-8D41-47B474E01A15}"/>
              </a:ext>
            </a:extLst>
          </p:cNvPr>
          <p:cNvCxnSpPr>
            <a:cxnSpLocks/>
          </p:cNvCxnSpPr>
          <p:nvPr/>
        </p:nvCxnSpPr>
        <p:spPr>
          <a:xfrm>
            <a:off x="7204559" y="3588341"/>
            <a:ext cx="438965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9A184-AB6C-584B-819A-E2CD39976208}"/>
              </a:ext>
            </a:extLst>
          </p:cNvPr>
          <p:cNvCxnSpPr>
            <a:cxnSpLocks/>
          </p:cNvCxnSpPr>
          <p:nvPr/>
        </p:nvCxnSpPr>
        <p:spPr>
          <a:xfrm>
            <a:off x="466725" y="3588341"/>
            <a:ext cx="601516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90D2AE-AB5B-3647-BFEB-D1F4FFBDDEAD}"/>
              </a:ext>
            </a:extLst>
          </p:cNvPr>
          <p:cNvGrpSpPr/>
          <p:nvPr/>
        </p:nvGrpSpPr>
        <p:grpSpPr>
          <a:xfrm>
            <a:off x="1226409" y="1486786"/>
            <a:ext cx="3665446" cy="2080165"/>
            <a:chOff x="1226409" y="1486786"/>
            <a:chExt cx="3665446" cy="2080165"/>
          </a:xfrm>
        </p:grpSpPr>
        <p:grpSp>
          <p:nvGrpSpPr>
            <p:cNvPr id="32" name="Content Placeholder 8">
              <a:extLst>
                <a:ext uri="{FF2B5EF4-FFF2-40B4-BE49-F238E27FC236}">
                  <a16:creationId xmlns:a16="http://schemas.microsoft.com/office/drawing/2014/main" id="{0233BB67-2371-FB4D-B23D-E45EFD21611E}"/>
                </a:ext>
              </a:extLst>
            </p:cNvPr>
            <p:cNvGrpSpPr/>
            <p:nvPr/>
          </p:nvGrpSpPr>
          <p:grpSpPr>
            <a:xfrm>
              <a:off x="1226409" y="1823983"/>
              <a:ext cx="3532559" cy="1742968"/>
              <a:chOff x="1226409" y="1823983"/>
              <a:chExt cx="3532559" cy="1742968"/>
            </a:xfrm>
            <a:solidFill>
              <a:srgbClr val="B3BECC"/>
            </a:solidFill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641A512A-F90A-4D48-8569-0B5CEE438237}"/>
                  </a:ext>
                </a:extLst>
              </p:cNvPr>
              <p:cNvSpPr/>
              <p:nvPr/>
            </p:nvSpPr>
            <p:spPr>
              <a:xfrm>
                <a:off x="3000888" y="3120154"/>
                <a:ext cx="122426" cy="123054"/>
              </a:xfrm>
              <a:custGeom>
                <a:avLst/>
                <a:gdLst>
                  <a:gd name="connsiteX0" fmla="*/ 48631 w 122426"/>
                  <a:gd name="connsiteY0" fmla="*/ 114285 h 123054"/>
                  <a:gd name="connsiteX1" fmla="*/ 50893 w 122426"/>
                  <a:gd name="connsiteY1" fmla="*/ 115699 h 123054"/>
                  <a:gd name="connsiteX2" fmla="*/ 52307 w 122426"/>
                  <a:gd name="connsiteY2" fmla="*/ 119094 h 123054"/>
                  <a:gd name="connsiteX3" fmla="*/ 55700 w 122426"/>
                  <a:gd name="connsiteY3" fmla="*/ 122489 h 123054"/>
                  <a:gd name="connsiteX4" fmla="*/ 60224 w 122426"/>
                  <a:gd name="connsiteY4" fmla="*/ 122771 h 123054"/>
                  <a:gd name="connsiteX5" fmla="*/ 65030 w 122426"/>
                  <a:gd name="connsiteY5" fmla="*/ 123054 h 123054"/>
                  <a:gd name="connsiteX6" fmla="*/ 67858 w 122426"/>
                  <a:gd name="connsiteY6" fmla="*/ 122489 h 123054"/>
                  <a:gd name="connsiteX7" fmla="*/ 70402 w 122426"/>
                  <a:gd name="connsiteY7" fmla="*/ 120508 h 123054"/>
                  <a:gd name="connsiteX8" fmla="*/ 74078 w 122426"/>
                  <a:gd name="connsiteY8" fmla="*/ 116548 h 123054"/>
                  <a:gd name="connsiteX9" fmla="*/ 74078 w 122426"/>
                  <a:gd name="connsiteY9" fmla="*/ 51768 h 123054"/>
                  <a:gd name="connsiteX10" fmla="*/ 78602 w 122426"/>
                  <a:gd name="connsiteY10" fmla="*/ 49788 h 123054"/>
                  <a:gd name="connsiteX11" fmla="*/ 83974 w 122426"/>
                  <a:gd name="connsiteY11" fmla="*/ 47807 h 123054"/>
                  <a:gd name="connsiteX12" fmla="*/ 83974 w 122426"/>
                  <a:gd name="connsiteY12" fmla="*/ 13579 h 123054"/>
                  <a:gd name="connsiteX13" fmla="*/ 84539 w 122426"/>
                  <a:gd name="connsiteY13" fmla="*/ 13579 h 123054"/>
                  <a:gd name="connsiteX14" fmla="*/ 93587 w 122426"/>
                  <a:gd name="connsiteY14" fmla="*/ 12447 h 123054"/>
                  <a:gd name="connsiteX15" fmla="*/ 96132 w 122426"/>
                  <a:gd name="connsiteY15" fmla="*/ 11315 h 123054"/>
                  <a:gd name="connsiteX16" fmla="*/ 103766 w 122426"/>
                  <a:gd name="connsiteY16" fmla="*/ 8769 h 123054"/>
                  <a:gd name="connsiteX17" fmla="*/ 104897 w 122426"/>
                  <a:gd name="connsiteY17" fmla="*/ 9052 h 123054"/>
                  <a:gd name="connsiteX18" fmla="*/ 106876 w 122426"/>
                  <a:gd name="connsiteY18" fmla="*/ 11033 h 123054"/>
                  <a:gd name="connsiteX19" fmla="*/ 109138 w 122426"/>
                  <a:gd name="connsiteY19" fmla="*/ 13013 h 123054"/>
                  <a:gd name="connsiteX20" fmla="*/ 109421 w 122426"/>
                  <a:gd name="connsiteY20" fmla="*/ 13013 h 123054"/>
                  <a:gd name="connsiteX21" fmla="*/ 116772 w 122426"/>
                  <a:gd name="connsiteY21" fmla="*/ 8486 h 123054"/>
                  <a:gd name="connsiteX22" fmla="*/ 122427 w 122426"/>
                  <a:gd name="connsiteY22" fmla="*/ 7355 h 123054"/>
                  <a:gd name="connsiteX23" fmla="*/ 122427 w 122426"/>
                  <a:gd name="connsiteY23" fmla="*/ 7355 h 123054"/>
                  <a:gd name="connsiteX24" fmla="*/ 121861 w 122426"/>
                  <a:gd name="connsiteY24" fmla="*/ 5375 h 123054"/>
                  <a:gd name="connsiteX25" fmla="*/ 121861 w 122426"/>
                  <a:gd name="connsiteY25" fmla="*/ 5375 h 123054"/>
                  <a:gd name="connsiteX26" fmla="*/ 119034 w 122426"/>
                  <a:gd name="connsiteY26" fmla="*/ 5092 h 123054"/>
                  <a:gd name="connsiteX27" fmla="*/ 102069 w 122426"/>
                  <a:gd name="connsiteY27" fmla="*/ 7355 h 123054"/>
                  <a:gd name="connsiteX28" fmla="*/ 90760 w 122426"/>
                  <a:gd name="connsiteY28" fmla="*/ 9052 h 123054"/>
                  <a:gd name="connsiteX29" fmla="*/ 86519 w 122426"/>
                  <a:gd name="connsiteY29" fmla="*/ 8486 h 123054"/>
                  <a:gd name="connsiteX30" fmla="*/ 80016 w 122426"/>
                  <a:gd name="connsiteY30" fmla="*/ 7921 h 123054"/>
                  <a:gd name="connsiteX31" fmla="*/ 65313 w 122426"/>
                  <a:gd name="connsiteY31" fmla="*/ 8486 h 123054"/>
                  <a:gd name="connsiteX32" fmla="*/ 65030 w 122426"/>
                  <a:gd name="connsiteY32" fmla="*/ 8486 h 123054"/>
                  <a:gd name="connsiteX33" fmla="*/ 61637 w 122426"/>
                  <a:gd name="connsiteY33" fmla="*/ 5092 h 123054"/>
                  <a:gd name="connsiteX34" fmla="*/ 27991 w 122426"/>
                  <a:gd name="connsiteY34" fmla="*/ 5092 h 123054"/>
                  <a:gd name="connsiteX35" fmla="*/ 18944 w 122426"/>
                  <a:gd name="connsiteY35" fmla="*/ 2546 h 123054"/>
                  <a:gd name="connsiteX36" fmla="*/ 10179 w 122426"/>
                  <a:gd name="connsiteY36" fmla="*/ 1980 h 123054"/>
                  <a:gd name="connsiteX37" fmla="*/ 8482 w 122426"/>
                  <a:gd name="connsiteY37" fmla="*/ 2263 h 123054"/>
                  <a:gd name="connsiteX38" fmla="*/ 6786 w 122426"/>
                  <a:gd name="connsiteY38" fmla="*/ 849 h 123054"/>
                  <a:gd name="connsiteX39" fmla="*/ 5655 w 122426"/>
                  <a:gd name="connsiteY39" fmla="*/ 0 h 123054"/>
                  <a:gd name="connsiteX40" fmla="*/ 2827 w 122426"/>
                  <a:gd name="connsiteY40" fmla="*/ 1980 h 123054"/>
                  <a:gd name="connsiteX41" fmla="*/ 2827 w 122426"/>
                  <a:gd name="connsiteY41" fmla="*/ 2263 h 123054"/>
                  <a:gd name="connsiteX42" fmla="*/ 0 w 122426"/>
                  <a:gd name="connsiteY42" fmla="*/ 3112 h 123054"/>
                  <a:gd name="connsiteX43" fmla="*/ 5372 w 122426"/>
                  <a:gd name="connsiteY43" fmla="*/ 14993 h 123054"/>
                  <a:gd name="connsiteX44" fmla="*/ 14985 w 122426"/>
                  <a:gd name="connsiteY44" fmla="*/ 35078 h 123054"/>
                  <a:gd name="connsiteX45" fmla="*/ 20640 w 122426"/>
                  <a:gd name="connsiteY45" fmla="*/ 46393 h 123054"/>
                  <a:gd name="connsiteX46" fmla="*/ 25164 w 122426"/>
                  <a:gd name="connsiteY46" fmla="*/ 55445 h 123054"/>
                  <a:gd name="connsiteX47" fmla="*/ 25447 w 122426"/>
                  <a:gd name="connsiteY47" fmla="*/ 64780 h 123054"/>
                  <a:gd name="connsiteX48" fmla="*/ 25729 w 122426"/>
                  <a:gd name="connsiteY48" fmla="*/ 71852 h 123054"/>
                  <a:gd name="connsiteX49" fmla="*/ 29405 w 122426"/>
                  <a:gd name="connsiteY49" fmla="*/ 87411 h 123054"/>
                  <a:gd name="connsiteX50" fmla="*/ 29970 w 122426"/>
                  <a:gd name="connsiteY50" fmla="*/ 91088 h 123054"/>
                  <a:gd name="connsiteX51" fmla="*/ 35908 w 122426"/>
                  <a:gd name="connsiteY51" fmla="*/ 110890 h 123054"/>
                  <a:gd name="connsiteX52" fmla="*/ 41846 w 122426"/>
                  <a:gd name="connsiteY52" fmla="*/ 118528 h 123054"/>
                  <a:gd name="connsiteX53" fmla="*/ 42128 w 122426"/>
                  <a:gd name="connsiteY53" fmla="*/ 118528 h 123054"/>
                  <a:gd name="connsiteX54" fmla="*/ 44956 w 122426"/>
                  <a:gd name="connsiteY54" fmla="*/ 118528 h 123054"/>
                  <a:gd name="connsiteX55" fmla="*/ 45238 w 122426"/>
                  <a:gd name="connsiteY55" fmla="*/ 117962 h 123054"/>
                  <a:gd name="connsiteX56" fmla="*/ 48631 w 122426"/>
                  <a:gd name="connsiteY56" fmla="*/ 114285 h 12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2426" h="123054">
                    <a:moveTo>
                      <a:pt x="48631" y="114285"/>
                    </a:moveTo>
                    <a:cubicBezTo>
                      <a:pt x="49197" y="114285"/>
                      <a:pt x="50045" y="114568"/>
                      <a:pt x="50893" y="115699"/>
                    </a:cubicBezTo>
                    <a:cubicBezTo>
                      <a:pt x="51741" y="116831"/>
                      <a:pt x="52024" y="117962"/>
                      <a:pt x="52307" y="119094"/>
                    </a:cubicBezTo>
                    <a:cubicBezTo>
                      <a:pt x="52873" y="121357"/>
                      <a:pt x="53438" y="122489"/>
                      <a:pt x="55700" y="122489"/>
                    </a:cubicBezTo>
                    <a:cubicBezTo>
                      <a:pt x="56831" y="122489"/>
                      <a:pt x="58527" y="122771"/>
                      <a:pt x="60224" y="122771"/>
                    </a:cubicBezTo>
                    <a:cubicBezTo>
                      <a:pt x="61920" y="123054"/>
                      <a:pt x="63617" y="123054"/>
                      <a:pt x="65030" y="123054"/>
                    </a:cubicBezTo>
                    <a:cubicBezTo>
                      <a:pt x="67292" y="123054"/>
                      <a:pt x="67858" y="122771"/>
                      <a:pt x="67858" y="122489"/>
                    </a:cubicBezTo>
                    <a:cubicBezTo>
                      <a:pt x="68423" y="121640"/>
                      <a:pt x="69271" y="121074"/>
                      <a:pt x="70402" y="120508"/>
                    </a:cubicBezTo>
                    <a:cubicBezTo>
                      <a:pt x="72099" y="119377"/>
                      <a:pt x="74078" y="118245"/>
                      <a:pt x="74078" y="116548"/>
                    </a:cubicBezTo>
                    <a:lnTo>
                      <a:pt x="74078" y="51768"/>
                    </a:lnTo>
                    <a:cubicBezTo>
                      <a:pt x="74078" y="50070"/>
                      <a:pt x="76340" y="50070"/>
                      <a:pt x="78602" y="49788"/>
                    </a:cubicBezTo>
                    <a:cubicBezTo>
                      <a:pt x="81712" y="49505"/>
                      <a:pt x="83974" y="49222"/>
                      <a:pt x="83974" y="47807"/>
                    </a:cubicBezTo>
                    <a:lnTo>
                      <a:pt x="83974" y="13579"/>
                    </a:lnTo>
                    <a:lnTo>
                      <a:pt x="84539" y="13579"/>
                    </a:lnTo>
                    <a:cubicBezTo>
                      <a:pt x="84539" y="13579"/>
                      <a:pt x="91608" y="13013"/>
                      <a:pt x="93587" y="12447"/>
                    </a:cubicBezTo>
                    <a:cubicBezTo>
                      <a:pt x="94153" y="12164"/>
                      <a:pt x="95001" y="11881"/>
                      <a:pt x="96132" y="11315"/>
                    </a:cubicBezTo>
                    <a:cubicBezTo>
                      <a:pt x="98676" y="10184"/>
                      <a:pt x="101787" y="8769"/>
                      <a:pt x="103766" y="8769"/>
                    </a:cubicBezTo>
                    <a:cubicBezTo>
                      <a:pt x="104331" y="8769"/>
                      <a:pt x="104614" y="8769"/>
                      <a:pt x="104897" y="9052"/>
                    </a:cubicBezTo>
                    <a:cubicBezTo>
                      <a:pt x="105462" y="9618"/>
                      <a:pt x="106310" y="10184"/>
                      <a:pt x="106876" y="11033"/>
                    </a:cubicBezTo>
                    <a:cubicBezTo>
                      <a:pt x="107441" y="11881"/>
                      <a:pt x="108572" y="13013"/>
                      <a:pt x="109138" y="13013"/>
                    </a:cubicBezTo>
                    <a:cubicBezTo>
                      <a:pt x="109138" y="13013"/>
                      <a:pt x="109138" y="13013"/>
                      <a:pt x="109421" y="13013"/>
                    </a:cubicBezTo>
                    <a:cubicBezTo>
                      <a:pt x="109986" y="12164"/>
                      <a:pt x="113379" y="8486"/>
                      <a:pt x="116772" y="8486"/>
                    </a:cubicBezTo>
                    <a:cubicBezTo>
                      <a:pt x="118185" y="8486"/>
                      <a:pt x="120165" y="7921"/>
                      <a:pt x="122427" y="7355"/>
                    </a:cubicBezTo>
                    <a:lnTo>
                      <a:pt x="122427" y="7355"/>
                    </a:lnTo>
                    <a:cubicBezTo>
                      <a:pt x="122144" y="6506"/>
                      <a:pt x="121861" y="5941"/>
                      <a:pt x="121861" y="5375"/>
                    </a:cubicBezTo>
                    <a:lnTo>
                      <a:pt x="121861" y="5375"/>
                    </a:lnTo>
                    <a:cubicBezTo>
                      <a:pt x="121861" y="5375"/>
                      <a:pt x="121296" y="5092"/>
                      <a:pt x="119034" y="5092"/>
                    </a:cubicBezTo>
                    <a:cubicBezTo>
                      <a:pt x="113662" y="5092"/>
                      <a:pt x="104048" y="6789"/>
                      <a:pt x="102069" y="7355"/>
                    </a:cubicBezTo>
                    <a:cubicBezTo>
                      <a:pt x="100090" y="7921"/>
                      <a:pt x="95001" y="9052"/>
                      <a:pt x="90760" y="9052"/>
                    </a:cubicBezTo>
                    <a:cubicBezTo>
                      <a:pt x="88780" y="9052"/>
                      <a:pt x="87367" y="8769"/>
                      <a:pt x="86519" y="8486"/>
                    </a:cubicBezTo>
                    <a:cubicBezTo>
                      <a:pt x="85953" y="8204"/>
                      <a:pt x="84539" y="7921"/>
                      <a:pt x="80016" y="7921"/>
                    </a:cubicBezTo>
                    <a:cubicBezTo>
                      <a:pt x="73795" y="7921"/>
                      <a:pt x="65596" y="8486"/>
                      <a:pt x="65313" y="8486"/>
                    </a:cubicBezTo>
                    <a:lnTo>
                      <a:pt x="65030" y="8486"/>
                    </a:lnTo>
                    <a:lnTo>
                      <a:pt x="61637" y="5092"/>
                    </a:lnTo>
                    <a:lnTo>
                      <a:pt x="27991" y="5092"/>
                    </a:lnTo>
                    <a:cubicBezTo>
                      <a:pt x="24598" y="5092"/>
                      <a:pt x="22054" y="4809"/>
                      <a:pt x="18944" y="2546"/>
                    </a:cubicBezTo>
                    <a:cubicBezTo>
                      <a:pt x="16399" y="849"/>
                      <a:pt x="13572" y="566"/>
                      <a:pt x="10179" y="1980"/>
                    </a:cubicBezTo>
                    <a:cubicBezTo>
                      <a:pt x="9613" y="2263"/>
                      <a:pt x="9048" y="2263"/>
                      <a:pt x="8482" y="2263"/>
                    </a:cubicBezTo>
                    <a:cubicBezTo>
                      <a:pt x="7351" y="2263"/>
                      <a:pt x="7069" y="1414"/>
                      <a:pt x="6786" y="849"/>
                    </a:cubicBezTo>
                    <a:cubicBezTo>
                      <a:pt x="6503" y="283"/>
                      <a:pt x="6220" y="0"/>
                      <a:pt x="5655" y="0"/>
                    </a:cubicBezTo>
                    <a:cubicBezTo>
                      <a:pt x="3676" y="0"/>
                      <a:pt x="2827" y="1980"/>
                      <a:pt x="2827" y="1980"/>
                    </a:cubicBezTo>
                    <a:lnTo>
                      <a:pt x="2827" y="2263"/>
                    </a:lnTo>
                    <a:lnTo>
                      <a:pt x="0" y="3112"/>
                    </a:lnTo>
                    <a:cubicBezTo>
                      <a:pt x="0" y="5658"/>
                      <a:pt x="2262" y="10750"/>
                      <a:pt x="5372" y="14993"/>
                    </a:cubicBezTo>
                    <a:cubicBezTo>
                      <a:pt x="8765" y="19519"/>
                      <a:pt x="13006" y="28005"/>
                      <a:pt x="14985" y="35078"/>
                    </a:cubicBezTo>
                    <a:cubicBezTo>
                      <a:pt x="16116" y="38755"/>
                      <a:pt x="18378" y="42715"/>
                      <a:pt x="20640" y="46393"/>
                    </a:cubicBezTo>
                    <a:cubicBezTo>
                      <a:pt x="22619" y="49788"/>
                      <a:pt x="24316" y="52899"/>
                      <a:pt x="25164" y="55445"/>
                    </a:cubicBezTo>
                    <a:cubicBezTo>
                      <a:pt x="26012" y="58274"/>
                      <a:pt x="25729" y="61669"/>
                      <a:pt x="25447" y="64780"/>
                    </a:cubicBezTo>
                    <a:cubicBezTo>
                      <a:pt x="25164" y="67609"/>
                      <a:pt x="24881" y="70155"/>
                      <a:pt x="25729" y="71852"/>
                    </a:cubicBezTo>
                    <a:cubicBezTo>
                      <a:pt x="27426" y="75530"/>
                      <a:pt x="28557" y="81753"/>
                      <a:pt x="29405" y="87411"/>
                    </a:cubicBezTo>
                    <a:cubicBezTo>
                      <a:pt x="29688" y="88543"/>
                      <a:pt x="29688" y="89674"/>
                      <a:pt x="29970" y="91088"/>
                    </a:cubicBezTo>
                    <a:cubicBezTo>
                      <a:pt x="30819" y="97312"/>
                      <a:pt x="31667" y="106930"/>
                      <a:pt x="35908" y="110890"/>
                    </a:cubicBezTo>
                    <a:cubicBezTo>
                      <a:pt x="37887" y="112870"/>
                      <a:pt x="39866" y="115416"/>
                      <a:pt x="41846" y="118528"/>
                    </a:cubicBezTo>
                    <a:lnTo>
                      <a:pt x="42128" y="118528"/>
                    </a:lnTo>
                    <a:cubicBezTo>
                      <a:pt x="43542" y="118811"/>
                      <a:pt x="44673" y="118811"/>
                      <a:pt x="44956" y="118528"/>
                    </a:cubicBezTo>
                    <a:cubicBezTo>
                      <a:pt x="44956" y="118528"/>
                      <a:pt x="45238" y="118528"/>
                      <a:pt x="45238" y="117962"/>
                    </a:cubicBezTo>
                    <a:cubicBezTo>
                      <a:pt x="44390" y="117114"/>
                      <a:pt x="46369" y="114285"/>
                      <a:pt x="48631" y="11428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F07F6DA-335B-0E4E-BAE7-8D9FE8C44D9F}"/>
                  </a:ext>
                </a:extLst>
              </p:cNvPr>
              <p:cNvSpPr/>
              <p:nvPr/>
            </p:nvSpPr>
            <p:spPr>
              <a:xfrm>
                <a:off x="3125859" y="3106575"/>
                <a:ext cx="75224" cy="67043"/>
              </a:xfrm>
              <a:custGeom>
                <a:avLst/>
                <a:gdLst>
                  <a:gd name="connsiteX0" fmla="*/ 41280 w 75224"/>
                  <a:gd name="connsiteY0" fmla="*/ 64215 h 67043"/>
                  <a:gd name="connsiteX1" fmla="*/ 46935 w 75224"/>
                  <a:gd name="connsiteY1" fmla="*/ 65346 h 67043"/>
                  <a:gd name="connsiteX2" fmla="*/ 52590 w 75224"/>
                  <a:gd name="connsiteY2" fmla="*/ 66478 h 67043"/>
                  <a:gd name="connsiteX3" fmla="*/ 57396 w 75224"/>
                  <a:gd name="connsiteY3" fmla="*/ 67043 h 67043"/>
                  <a:gd name="connsiteX4" fmla="*/ 59941 w 75224"/>
                  <a:gd name="connsiteY4" fmla="*/ 64497 h 67043"/>
                  <a:gd name="connsiteX5" fmla="*/ 67009 w 75224"/>
                  <a:gd name="connsiteY5" fmla="*/ 57425 h 67043"/>
                  <a:gd name="connsiteX6" fmla="*/ 68423 w 75224"/>
                  <a:gd name="connsiteY6" fmla="*/ 52051 h 67043"/>
                  <a:gd name="connsiteX7" fmla="*/ 69837 w 75224"/>
                  <a:gd name="connsiteY7" fmla="*/ 47807 h 67043"/>
                  <a:gd name="connsiteX8" fmla="*/ 75209 w 75224"/>
                  <a:gd name="connsiteY8" fmla="*/ 41301 h 67043"/>
                  <a:gd name="connsiteX9" fmla="*/ 73795 w 75224"/>
                  <a:gd name="connsiteY9" fmla="*/ 38189 h 67043"/>
                  <a:gd name="connsiteX10" fmla="*/ 72099 w 75224"/>
                  <a:gd name="connsiteY10" fmla="*/ 33663 h 67043"/>
                  <a:gd name="connsiteX11" fmla="*/ 72664 w 75224"/>
                  <a:gd name="connsiteY11" fmla="*/ 29137 h 67043"/>
                  <a:gd name="connsiteX12" fmla="*/ 74643 w 75224"/>
                  <a:gd name="connsiteY12" fmla="*/ 24611 h 67043"/>
                  <a:gd name="connsiteX13" fmla="*/ 74643 w 75224"/>
                  <a:gd name="connsiteY13" fmla="*/ 17256 h 67043"/>
                  <a:gd name="connsiteX14" fmla="*/ 74361 w 75224"/>
                  <a:gd name="connsiteY14" fmla="*/ 9901 h 67043"/>
                  <a:gd name="connsiteX15" fmla="*/ 71533 w 75224"/>
                  <a:gd name="connsiteY15" fmla="*/ 9052 h 67043"/>
                  <a:gd name="connsiteX16" fmla="*/ 63051 w 75224"/>
                  <a:gd name="connsiteY16" fmla="*/ 5941 h 67043"/>
                  <a:gd name="connsiteX17" fmla="*/ 50610 w 75224"/>
                  <a:gd name="connsiteY17" fmla="*/ 3112 h 67043"/>
                  <a:gd name="connsiteX18" fmla="*/ 50328 w 75224"/>
                  <a:gd name="connsiteY18" fmla="*/ 3112 h 67043"/>
                  <a:gd name="connsiteX19" fmla="*/ 48914 w 75224"/>
                  <a:gd name="connsiteY19" fmla="*/ 0 h 67043"/>
                  <a:gd name="connsiteX20" fmla="*/ 40997 w 75224"/>
                  <a:gd name="connsiteY20" fmla="*/ 283 h 67043"/>
                  <a:gd name="connsiteX21" fmla="*/ 35908 w 75224"/>
                  <a:gd name="connsiteY21" fmla="*/ 4526 h 67043"/>
                  <a:gd name="connsiteX22" fmla="*/ 26578 w 75224"/>
                  <a:gd name="connsiteY22" fmla="*/ 12164 h 67043"/>
                  <a:gd name="connsiteX23" fmla="*/ 20357 w 75224"/>
                  <a:gd name="connsiteY23" fmla="*/ 18670 h 67043"/>
                  <a:gd name="connsiteX24" fmla="*/ 16399 w 75224"/>
                  <a:gd name="connsiteY24" fmla="*/ 23196 h 67043"/>
                  <a:gd name="connsiteX25" fmla="*/ 14702 w 75224"/>
                  <a:gd name="connsiteY25" fmla="*/ 23479 h 67043"/>
                  <a:gd name="connsiteX26" fmla="*/ 7069 w 75224"/>
                  <a:gd name="connsiteY26" fmla="*/ 22065 h 67043"/>
                  <a:gd name="connsiteX27" fmla="*/ 3958 w 75224"/>
                  <a:gd name="connsiteY27" fmla="*/ 21216 h 67043"/>
                  <a:gd name="connsiteX28" fmla="*/ 0 w 75224"/>
                  <a:gd name="connsiteY28" fmla="*/ 21782 h 67043"/>
                  <a:gd name="connsiteX29" fmla="*/ 4524 w 75224"/>
                  <a:gd name="connsiteY29" fmla="*/ 26308 h 67043"/>
                  <a:gd name="connsiteX30" fmla="*/ 6786 w 75224"/>
                  <a:gd name="connsiteY30" fmla="*/ 30551 h 67043"/>
                  <a:gd name="connsiteX31" fmla="*/ 10179 w 75224"/>
                  <a:gd name="connsiteY31" fmla="*/ 38189 h 67043"/>
                  <a:gd name="connsiteX32" fmla="*/ 20357 w 75224"/>
                  <a:gd name="connsiteY32" fmla="*/ 45544 h 67043"/>
                  <a:gd name="connsiteX33" fmla="*/ 21771 w 75224"/>
                  <a:gd name="connsiteY33" fmla="*/ 48090 h 67043"/>
                  <a:gd name="connsiteX34" fmla="*/ 24033 w 75224"/>
                  <a:gd name="connsiteY34" fmla="*/ 52899 h 67043"/>
                  <a:gd name="connsiteX35" fmla="*/ 30253 w 75224"/>
                  <a:gd name="connsiteY35" fmla="*/ 59123 h 67043"/>
                  <a:gd name="connsiteX36" fmla="*/ 31101 w 75224"/>
                  <a:gd name="connsiteY36" fmla="*/ 59123 h 67043"/>
                  <a:gd name="connsiteX37" fmla="*/ 37887 w 75224"/>
                  <a:gd name="connsiteY37" fmla="*/ 63932 h 67043"/>
                  <a:gd name="connsiteX38" fmla="*/ 41280 w 75224"/>
                  <a:gd name="connsiteY38" fmla="*/ 64215 h 67043"/>
                  <a:gd name="connsiteX39" fmla="*/ 41280 w 75224"/>
                  <a:gd name="connsiteY39" fmla="*/ 64215 h 6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5224" h="67043">
                    <a:moveTo>
                      <a:pt x="41280" y="64215"/>
                    </a:moveTo>
                    <a:cubicBezTo>
                      <a:pt x="43825" y="64215"/>
                      <a:pt x="46087" y="64215"/>
                      <a:pt x="46935" y="65346"/>
                    </a:cubicBezTo>
                    <a:cubicBezTo>
                      <a:pt x="47218" y="65912"/>
                      <a:pt x="50610" y="66195"/>
                      <a:pt x="52590" y="66478"/>
                    </a:cubicBezTo>
                    <a:cubicBezTo>
                      <a:pt x="54569" y="66761"/>
                      <a:pt x="56265" y="66761"/>
                      <a:pt x="57396" y="67043"/>
                    </a:cubicBezTo>
                    <a:cubicBezTo>
                      <a:pt x="58244" y="66195"/>
                      <a:pt x="59093" y="65346"/>
                      <a:pt x="59941" y="64497"/>
                    </a:cubicBezTo>
                    <a:cubicBezTo>
                      <a:pt x="62768" y="61951"/>
                      <a:pt x="65596" y="59123"/>
                      <a:pt x="67009" y="57425"/>
                    </a:cubicBezTo>
                    <a:cubicBezTo>
                      <a:pt x="68140" y="55728"/>
                      <a:pt x="68423" y="53748"/>
                      <a:pt x="68423" y="52051"/>
                    </a:cubicBezTo>
                    <a:cubicBezTo>
                      <a:pt x="68423" y="50353"/>
                      <a:pt x="68423" y="48656"/>
                      <a:pt x="69837" y="47807"/>
                    </a:cubicBezTo>
                    <a:cubicBezTo>
                      <a:pt x="71816" y="46676"/>
                      <a:pt x="75492" y="42150"/>
                      <a:pt x="75209" y="41301"/>
                    </a:cubicBezTo>
                    <a:cubicBezTo>
                      <a:pt x="74078" y="41018"/>
                      <a:pt x="73795" y="39604"/>
                      <a:pt x="73795" y="38189"/>
                    </a:cubicBezTo>
                    <a:cubicBezTo>
                      <a:pt x="73513" y="36775"/>
                      <a:pt x="73230" y="35078"/>
                      <a:pt x="72099" y="33663"/>
                    </a:cubicBezTo>
                    <a:cubicBezTo>
                      <a:pt x="70402" y="31966"/>
                      <a:pt x="71533" y="30551"/>
                      <a:pt x="72664" y="29137"/>
                    </a:cubicBezTo>
                    <a:cubicBezTo>
                      <a:pt x="73795" y="28005"/>
                      <a:pt x="74926" y="26591"/>
                      <a:pt x="74643" y="24611"/>
                    </a:cubicBezTo>
                    <a:cubicBezTo>
                      <a:pt x="74361" y="22631"/>
                      <a:pt x="74643" y="19802"/>
                      <a:pt x="74643" y="17256"/>
                    </a:cubicBezTo>
                    <a:cubicBezTo>
                      <a:pt x="74643" y="14427"/>
                      <a:pt x="74926" y="10467"/>
                      <a:pt x="74361" y="9901"/>
                    </a:cubicBezTo>
                    <a:cubicBezTo>
                      <a:pt x="74078" y="9618"/>
                      <a:pt x="72664" y="9335"/>
                      <a:pt x="71533" y="9052"/>
                    </a:cubicBezTo>
                    <a:cubicBezTo>
                      <a:pt x="68989" y="8486"/>
                      <a:pt x="65596" y="7638"/>
                      <a:pt x="63051" y="5941"/>
                    </a:cubicBezTo>
                    <a:cubicBezTo>
                      <a:pt x="59376" y="3395"/>
                      <a:pt x="50893" y="3112"/>
                      <a:pt x="50610" y="3112"/>
                    </a:cubicBezTo>
                    <a:lnTo>
                      <a:pt x="50328" y="3112"/>
                    </a:lnTo>
                    <a:lnTo>
                      <a:pt x="48914" y="0"/>
                    </a:lnTo>
                    <a:lnTo>
                      <a:pt x="40997" y="283"/>
                    </a:lnTo>
                    <a:cubicBezTo>
                      <a:pt x="35908" y="1697"/>
                      <a:pt x="35908" y="3112"/>
                      <a:pt x="35908" y="4526"/>
                    </a:cubicBezTo>
                    <a:cubicBezTo>
                      <a:pt x="35908" y="6789"/>
                      <a:pt x="30253" y="10750"/>
                      <a:pt x="26578" y="12164"/>
                    </a:cubicBezTo>
                    <a:cubicBezTo>
                      <a:pt x="24598" y="12730"/>
                      <a:pt x="22336" y="16124"/>
                      <a:pt x="20357" y="18670"/>
                    </a:cubicBezTo>
                    <a:cubicBezTo>
                      <a:pt x="18943" y="20650"/>
                      <a:pt x="17530" y="22631"/>
                      <a:pt x="16399" y="23196"/>
                    </a:cubicBezTo>
                    <a:cubicBezTo>
                      <a:pt x="15833" y="23479"/>
                      <a:pt x="15268" y="23479"/>
                      <a:pt x="14702" y="23479"/>
                    </a:cubicBezTo>
                    <a:cubicBezTo>
                      <a:pt x="12440" y="23479"/>
                      <a:pt x="9613" y="22631"/>
                      <a:pt x="7069" y="22065"/>
                    </a:cubicBezTo>
                    <a:cubicBezTo>
                      <a:pt x="5655" y="21782"/>
                      <a:pt x="4524" y="21216"/>
                      <a:pt x="3958" y="21216"/>
                    </a:cubicBezTo>
                    <a:cubicBezTo>
                      <a:pt x="3110" y="21216"/>
                      <a:pt x="1696" y="21499"/>
                      <a:pt x="0" y="21782"/>
                    </a:cubicBezTo>
                    <a:cubicBezTo>
                      <a:pt x="1696" y="24328"/>
                      <a:pt x="3958" y="26308"/>
                      <a:pt x="4524" y="26308"/>
                    </a:cubicBezTo>
                    <a:cubicBezTo>
                      <a:pt x="5655" y="26308"/>
                      <a:pt x="5937" y="27723"/>
                      <a:pt x="6786" y="30551"/>
                    </a:cubicBezTo>
                    <a:cubicBezTo>
                      <a:pt x="7634" y="33380"/>
                      <a:pt x="8482" y="37341"/>
                      <a:pt x="10179" y="38189"/>
                    </a:cubicBezTo>
                    <a:cubicBezTo>
                      <a:pt x="10179" y="38189"/>
                      <a:pt x="20357" y="42432"/>
                      <a:pt x="20357" y="45544"/>
                    </a:cubicBezTo>
                    <a:cubicBezTo>
                      <a:pt x="20357" y="46110"/>
                      <a:pt x="21206" y="47242"/>
                      <a:pt x="21771" y="48090"/>
                    </a:cubicBezTo>
                    <a:cubicBezTo>
                      <a:pt x="22902" y="49505"/>
                      <a:pt x="24033" y="50919"/>
                      <a:pt x="24033" y="52899"/>
                    </a:cubicBezTo>
                    <a:cubicBezTo>
                      <a:pt x="24033" y="55445"/>
                      <a:pt x="27709" y="59123"/>
                      <a:pt x="30253" y="59123"/>
                    </a:cubicBezTo>
                    <a:cubicBezTo>
                      <a:pt x="30536" y="59123"/>
                      <a:pt x="30819" y="59123"/>
                      <a:pt x="31101" y="59123"/>
                    </a:cubicBezTo>
                    <a:cubicBezTo>
                      <a:pt x="35625" y="59123"/>
                      <a:pt x="37887" y="60820"/>
                      <a:pt x="37887" y="63932"/>
                    </a:cubicBezTo>
                    <a:cubicBezTo>
                      <a:pt x="37887" y="64215"/>
                      <a:pt x="40149" y="64215"/>
                      <a:pt x="41280" y="64215"/>
                    </a:cubicBezTo>
                    <a:cubicBezTo>
                      <a:pt x="41280" y="64215"/>
                      <a:pt x="41280" y="64215"/>
                      <a:pt x="41280" y="6421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220001F-6817-8E49-BD36-5CA3A37E213B}"/>
                  </a:ext>
                </a:extLst>
              </p:cNvPr>
              <p:cNvSpPr/>
              <p:nvPr/>
            </p:nvSpPr>
            <p:spPr>
              <a:xfrm>
                <a:off x="3074966" y="3128640"/>
                <a:ext cx="86518" cy="92502"/>
              </a:xfrm>
              <a:custGeom>
                <a:avLst/>
                <a:gdLst>
                  <a:gd name="connsiteX0" fmla="*/ 1131 w 86518"/>
                  <a:gd name="connsiteY0" fmla="*/ 71287 h 92502"/>
                  <a:gd name="connsiteX1" fmla="*/ 5655 w 86518"/>
                  <a:gd name="connsiteY1" fmla="*/ 74398 h 92502"/>
                  <a:gd name="connsiteX2" fmla="*/ 5655 w 86518"/>
                  <a:gd name="connsiteY2" fmla="*/ 74681 h 92502"/>
                  <a:gd name="connsiteX3" fmla="*/ 8765 w 86518"/>
                  <a:gd name="connsiteY3" fmla="*/ 85997 h 92502"/>
                  <a:gd name="connsiteX4" fmla="*/ 7069 w 86518"/>
                  <a:gd name="connsiteY4" fmla="*/ 87411 h 92502"/>
                  <a:gd name="connsiteX5" fmla="*/ 6503 w 86518"/>
                  <a:gd name="connsiteY5" fmla="*/ 87977 h 92502"/>
                  <a:gd name="connsiteX6" fmla="*/ 6503 w 86518"/>
                  <a:gd name="connsiteY6" fmla="*/ 89391 h 92502"/>
                  <a:gd name="connsiteX7" fmla="*/ 6503 w 86518"/>
                  <a:gd name="connsiteY7" fmla="*/ 91654 h 92502"/>
                  <a:gd name="connsiteX8" fmla="*/ 7634 w 86518"/>
                  <a:gd name="connsiteY8" fmla="*/ 91937 h 92502"/>
                  <a:gd name="connsiteX9" fmla="*/ 10461 w 86518"/>
                  <a:gd name="connsiteY9" fmla="*/ 92220 h 92502"/>
                  <a:gd name="connsiteX10" fmla="*/ 13854 w 86518"/>
                  <a:gd name="connsiteY10" fmla="*/ 92503 h 92502"/>
                  <a:gd name="connsiteX11" fmla="*/ 16964 w 86518"/>
                  <a:gd name="connsiteY11" fmla="*/ 91371 h 92502"/>
                  <a:gd name="connsiteX12" fmla="*/ 19792 w 86518"/>
                  <a:gd name="connsiteY12" fmla="*/ 88543 h 92502"/>
                  <a:gd name="connsiteX13" fmla="*/ 25729 w 86518"/>
                  <a:gd name="connsiteY13" fmla="*/ 81470 h 92502"/>
                  <a:gd name="connsiteX14" fmla="*/ 30253 w 86518"/>
                  <a:gd name="connsiteY14" fmla="*/ 74681 h 92502"/>
                  <a:gd name="connsiteX15" fmla="*/ 33080 w 86518"/>
                  <a:gd name="connsiteY15" fmla="*/ 75813 h 92502"/>
                  <a:gd name="connsiteX16" fmla="*/ 34212 w 86518"/>
                  <a:gd name="connsiteY16" fmla="*/ 76661 h 92502"/>
                  <a:gd name="connsiteX17" fmla="*/ 44390 w 86518"/>
                  <a:gd name="connsiteY17" fmla="*/ 79490 h 92502"/>
                  <a:gd name="connsiteX18" fmla="*/ 53155 w 86518"/>
                  <a:gd name="connsiteY18" fmla="*/ 75530 h 92502"/>
                  <a:gd name="connsiteX19" fmla="*/ 53721 w 86518"/>
                  <a:gd name="connsiteY19" fmla="*/ 72418 h 92502"/>
                  <a:gd name="connsiteX20" fmla="*/ 57396 w 86518"/>
                  <a:gd name="connsiteY20" fmla="*/ 67892 h 92502"/>
                  <a:gd name="connsiteX21" fmla="*/ 65313 w 86518"/>
                  <a:gd name="connsiteY21" fmla="*/ 62234 h 92502"/>
                  <a:gd name="connsiteX22" fmla="*/ 69837 w 86518"/>
                  <a:gd name="connsiteY22" fmla="*/ 54879 h 92502"/>
                  <a:gd name="connsiteX23" fmla="*/ 77188 w 86518"/>
                  <a:gd name="connsiteY23" fmla="*/ 49505 h 92502"/>
                  <a:gd name="connsiteX24" fmla="*/ 80864 w 86518"/>
                  <a:gd name="connsiteY24" fmla="*/ 46676 h 92502"/>
                  <a:gd name="connsiteX25" fmla="*/ 83408 w 86518"/>
                  <a:gd name="connsiteY25" fmla="*/ 45827 h 92502"/>
                  <a:gd name="connsiteX26" fmla="*/ 86519 w 86518"/>
                  <a:gd name="connsiteY26" fmla="*/ 41301 h 92502"/>
                  <a:gd name="connsiteX27" fmla="*/ 80298 w 86518"/>
                  <a:gd name="connsiteY27" fmla="*/ 37906 h 92502"/>
                  <a:gd name="connsiteX28" fmla="*/ 80298 w 86518"/>
                  <a:gd name="connsiteY28" fmla="*/ 37906 h 92502"/>
                  <a:gd name="connsiteX29" fmla="*/ 75209 w 86518"/>
                  <a:gd name="connsiteY29" fmla="*/ 35360 h 92502"/>
                  <a:gd name="connsiteX30" fmla="*/ 72664 w 86518"/>
                  <a:gd name="connsiteY30" fmla="*/ 30552 h 92502"/>
                  <a:gd name="connsiteX31" fmla="*/ 70402 w 86518"/>
                  <a:gd name="connsiteY31" fmla="*/ 26591 h 92502"/>
                  <a:gd name="connsiteX32" fmla="*/ 68706 w 86518"/>
                  <a:gd name="connsiteY32" fmla="*/ 23196 h 92502"/>
                  <a:gd name="connsiteX33" fmla="*/ 59376 w 86518"/>
                  <a:gd name="connsiteY33" fmla="*/ 16973 h 92502"/>
                  <a:gd name="connsiteX34" fmla="*/ 55134 w 86518"/>
                  <a:gd name="connsiteY34" fmla="*/ 8769 h 92502"/>
                  <a:gd name="connsiteX35" fmla="*/ 54003 w 86518"/>
                  <a:gd name="connsiteY35" fmla="*/ 5375 h 92502"/>
                  <a:gd name="connsiteX36" fmla="*/ 54003 w 86518"/>
                  <a:gd name="connsiteY36" fmla="*/ 5375 h 92502"/>
                  <a:gd name="connsiteX37" fmla="*/ 48349 w 86518"/>
                  <a:gd name="connsiteY37" fmla="*/ 0 h 92502"/>
                  <a:gd name="connsiteX38" fmla="*/ 47783 w 86518"/>
                  <a:gd name="connsiteY38" fmla="*/ 0 h 92502"/>
                  <a:gd name="connsiteX39" fmla="*/ 41846 w 86518"/>
                  <a:gd name="connsiteY39" fmla="*/ 1132 h 92502"/>
                  <a:gd name="connsiteX40" fmla="*/ 35343 w 86518"/>
                  <a:gd name="connsiteY40" fmla="*/ 5375 h 92502"/>
                  <a:gd name="connsiteX41" fmla="*/ 34212 w 86518"/>
                  <a:gd name="connsiteY41" fmla="*/ 5941 h 92502"/>
                  <a:gd name="connsiteX42" fmla="*/ 31101 w 86518"/>
                  <a:gd name="connsiteY42" fmla="*/ 3678 h 92502"/>
                  <a:gd name="connsiteX43" fmla="*/ 29122 w 86518"/>
                  <a:gd name="connsiteY43" fmla="*/ 1980 h 92502"/>
                  <a:gd name="connsiteX44" fmla="*/ 28557 w 86518"/>
                  <a:gd name="connsiteY44" fmla="*/ 1980 h 92502"/>
                  <a:gd name="connsiteX45" fmla="*/ 21488 w 86518"/>
                  <a:gd name="connsiteY45" fmla="*/ 4243 h 92502"/>
                  <a:gd name="connsiteX46" fmla="*/ 18661 w 86518"/>
                  <a:gd name="connsiteY46" fmla="*/ 5375 h 92502"/>
                  <a:gd name="connsiteX47" fmla="*/ 9896 w 86518"/>
                  <a:gd name="connsiteY47" fmla="*/ 6506 h 92502"/>
                  <a:gd name="connsiteX48" fmla="*/ 9896 w 86518"/>
                  <a:gd name="connsiteY48" fmla="*/ 39321 h 92502"/>
                  <a:gd name="connsiteX49" fmla="*/ 3393 w 86518"/>
                  <a:gd name="connsiteY49" fmla="*/ 42432 h 92502"/>
                  <a:gd name="connsiteX50" fmla="*/ 0 w 86518"/>
                  <a:gd name="connsiteY50" fmla="*/ 43281 h 92502"/>
                  <a:gd name="connsiteX51" fmla="*/ 1131 w 86518"/>
                  <a:gd name="connsiteY51" fmla="*/ 71287 h 92502"/>
                  <a:gd name="connsiteX52" fmla="*/ 1131 w 86518"/>
                  <a:gd name="connsiteY52" fmla="*/ 71287 h 9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6518" h="92502">
                    <a:moveTo>
                      <a:pt x="1131" y="71287"/>
                    </a:moveTo>
                    <a:cubicBezTo>
                      <a:pt x="3676" y="72418"/>
                      <a:pt x="5372" y="73267"/>
                      <a:pt x="5655" y="74398"/>
                    </a:cubicBezTo>
                    <a:lnTo>
                      <a:pt x="5655" y="74681"/>
                    </a:lnTo>
                    <a:cubicBezTo>
                      <a:pt x="7351" y="79207"/>
                      <a:pt x="9330" y="84016"/>
                      <a:pt x="8765" y="85997"/>
                    </a:cubicBezTo>
                    <a:cubicBezTo>
                      <a:pt x="8482" y="87128"/>
                      <a:pt x="7634" y="87411"/>
                      <a:pt x="7069" y="87411"/>
                    </a:cubicBezTo>
                    <a:cubicBezTo>
                      <a:pt x="6786" y="87411"/>
                      <a:pt x="6503" y="87694"/>
                      <a:pt x="6503" y="87977"/>
                    </a:cubicBezTo>
                    <a:cubicBezTo>
                      <a:pt x="6503" y="88260"/>
                      <a:pt x="6503" y="88825"/>
                      <a:pt x="6503" y="89391"/>
                    </a:cubicBezTo>
                    <a:cubicBezTo>
                      <a:pt x="6503" y="90240"/>
                      <a:pt x="6220" y="91088"/>
                      <a:pt x="6503" y="91654"/>
                    </a:cubicBezTo>
                    <a:cubicBezTo>
                      <a:pt x="6786" y="91937"/>
                      <a:pt x="7069" y="91937"/>
                      <a:pt x="7634" y="91937"/>
                    </a:cubicBezTo>
                    <a:cubicBezTo>
                      <a:pt x="8482" y="91937"/>
                      <a:pt x="9613" y="92220"/>
                      <a:pt x="10461" y="92220"/>
                    </a:cubicBezTo>
                    <a:cubicBezTo>
                      <a:pt x="11592" y="92503"/>
                      <a:pt x="12723" y="92503"/>
                      <a:pt x="13854" y="92503"/>
                    </a:cubicBezTo>
                    <a:cubicBezTo>
                      <a:pt x="15268" y="92503"/>
                      <a:pt x="16399" y="92220"/>
                      <a:pt x="16964" y="91371"/>
                    </a:cubicBezTo>
                    <a:cubicBezTo>
                      <a:pt x="17530" y="90523"/>
                      <a:pt x="18661" y="89674"/>
                      <a:pt x="19792" y="88543"/>
                    </a:cubicBezTo>
                    <a:cubicBezTo>
                      <a:pt x="22336" y="86279"/>
                      <a:pt x="25729" y="83168"/>
                      <a:pt x="25729" y="81470"/>
                    </a:cubicBezTo>
                    <a:cubicBezTo>
                      <a:pt x="26012" y="78359"/>
                      <a:pt x="27426" y="74681"/>
                      <a:pt x="30253" y="74681"/>
                    </a:cubicBezTo>
                    <a:cubicBezTo>
                      <a:pt x="31101" y="74681"/>
                      <a:pt x="32232" y="74964"/>
                      <a:pt x="33080" y="75813"/>
                    </a:cubicBezTo>
                    <a:lnTo>
                      <a:pt x="34212" y="76661"/>
                    </a:lnTo>
                    <a:cubicBezTo>
                      <a:pt x="37887" y="79207"/>
                      <a:pt x="38735" y="79490"/>
                      <a:pt x="44390" y="79490"/>
                    </a:cubicBezTo>
                    <a:cubicBezTo>
                      <a:pt x="50610" y="79490"/>
                      <a:pt x="52024" y="79207"/>
                      <a:pt x="53155" y="75530"/>
                    </a:cubicBezTo>
                    <a:cubicBezTo>
                      <a:pt x="53438" y="74398"/>
                      <a:pt x="53721" y="73267"/>
                      <a:pt x="53721" y="72418"/>
                    </a:cubicBezTo>
                    <a:cubicBezTo>
                      <a:pt x="54003" y="70155"/>
                      <a:pt x="54286" y="67892"/>
                      <a:pt x="57396" y="67892"/>
                    </a:cubicBezTo>
                    <a:cubicBezTo>
                      <a:pt x="61072" y="67892"/>
                      <a:pt x="65313" y="64497"/>
                      <a:pt x="65313" y="62234"/>
                    </a:cubicBezTo>
                    <a:cubicBezTo>
                      <a:pt x="65313" y="59405"/>
                      <a:pt x="67292" y="54879"/>
                      <a:pt x="69837" y="54879"/>
                    </a:cubicBezTo>
                    <a:cubicBezTo>
                      <a:pt x="72099" y="54879"/>
                      <a:pt x="76623" y="52051"/>
                      <a:pt x="77188" y="49505"/>
                    </a:cubicBezTo>
                    <a:cubicBezTo>
                      <a:pt x="77471" y="47525"/>
                      <a:pt x="79450" y="46959"/>
                      <a:pt x="80864" y="46676"/>
                    </a:cubicBezTo>
                    <a:cubicBezTo>
                      <a:pt x="81995" y="46393"/>
                      <a:pt x="82843" y="46393"/>
                      <a:pt x="83408" y="45827"/>
                    </a:cubicBezTo>
                    <a:cubicBezTo>
                      <a:pt x="84257" y="44978"/>
                      <a:pt x="85387" y="42998"/>
                      <a:pt x="86519" y="41301"/>
                    </a:cubicBezTo>
                    <a:cubicBezTo>
                      <a:pt x="86519" y="40169"/>
                      <a:pt x="86236" y="37624"/>
                      <a:pt x="80298" y="37906"/>
                    </a:cubicBezTo>
                    <a:lnTo>
                      <a:pt x="80298" y="37906"/>
                    </a:lnTo>
                    <a:cubicBezTo>
                      <a:pt x="78602" y="37906"/>
                      <a:pt x="76905" y="37058"/>
                      <a:pt x="75209" y="35360"/>
                    </a:cubicBezTo>
                    <a:cubicBezTo>
                      <a:pt x="73795" y="33663"/>
                      <a:pt x="72664" y="31966"/>
                      <a:pt x="72664" y="30552"/>
                    </a:cubicBezTo>
                    <a:cubicBezTo>
                      <a:pt x="72664" y="29137"/>
                      <a:pt x="71533" y="27723"/>
                      <a:pt x="70402" y="26591"/>
                    </a:cubicBezTo>
                    <a:cubicBezTo>
                      <a:pt x="69554" y="25459"/>
                      <a:pt x="68706" y="24328"/>
                      <a:pt x="68706" y="23196"/>
                    </a:cubicBezTo>
                    <a:cubicBezTo>
                      <a:pt x="68706" y="21782"/>
                      <a:pt x="63617" y="18670"/>
                      <a:pt x="59376" y="16973"/>
                    </a:cubicBezTo>
                    <a:cubicBezTo>
                      <a:pt x="57113" y="16124"/>
                      <a:pt x="55983" y="11881"/>
                      <a:pt x="55134" y="8769"/>
                    </a:cubicBezTo>
                    <a:cubicBezTo>
                      <a:pt x="54852" y="7355"/>
                      <a:pt x="54286" y="5658"/>
                      <a:pt x="54003" y="5375"/>
                    </a:cubicBezTo>
                    <a:lnTo>
                      <a:pt x="54003" y="5375"/>
                    </a:lnTo>
                    <a:cubicBezTo>
                      <a:pt x="52590" y="5375"/>
                      <a:pt x="49762" y="2263"/>
                      <a:pt x="48349" y="0"/>
                    </a:cubicBezTo>
                    <a:lnTo>
                      <a:pt x="47783" y="0"/>
                    </a:lnTo>
                    <a:cubicBezTo>
                      <a:pt x="45521" y="566"/>
                      <a:pt x="43259" y="1132"/>
                      <a:pt x="41846" y="1132"/>
                    </a:cubicBezTo>
                    <a:cubicBezTo>
                      <a:pt x="38735" y="1132"/>
                      <a:pt x="35625" y="4809"/>
                      <a:pt x="35343" y="5375"/>
                    </a:cubicBezTo>
                    <a:cubicBezTo>
                      <a:pt x="35060" y="5941"/>
                      <a:pt x="34494" y="5941"/>
                      <a:pt x="34212" y="5941"/>
                    </a:cubicBezTo>
                    <a:cubicBezTo>
                      <a:pt x="33080" y="5941"/>
                      <a:pt x="32232" y="4809"/>
                      <a:pt x="31101" y="3678"/>
                    </a:cubicBezTo>
                    <a:cubicBezTo>
                      <a:pt x="30536" y="2829"/>
                      <a:pt x="29688" y="2263"/>
                      <a:pt x="29122" y="1980"/>
                    </a:cubicBezTo>
                    <a:cubicBezTo>
                      <a:pt x="29122" y="1980"/>
                      <a:pt x="28839" y="1980"/>
                      <a:pt x="28557" y="1980"/>
                    </a:cubicBezTo>
                    <a:cubicBezTo>
                      <a:pt x="26860" y="1980"/>
                      <a:pt x="23750" y="3395"/>
                      <a:pt x="21488" y="4243"/>
                    </a:cubicBezTo>
                    <a:cubicBezTo>
                      <a:pt x="20357" y="4809"/>
                      <a:pt x="19226" y="5092"/>
                      <a:pt x="18661" y="5375"/>
                    </a:cubicBezTo>
                    <a:cubicBezTo>
                      <a:pt x="16964" y="5941"/>
                      <a:pt x="11592" y="6223"/>
                      <a:pt x="9896" y="6506"/>
                    </a:cubicBezTo>
                    <a:lnTo>
                      <a:pt x="9896" y="39321"/>
                    </a:lnTo>
                    <a:cubicBezTo>
                      <a:pt x="9896" y="41867"/>
                      <a:pt x="6220" y="42150"/>
                      <a:pt x="3393" y="42432"/>
                    </a:cubicBezTo>
                    <a:cubicBezTo>
                      <a:pt x="2262" y="42432"/>
                      <a:pt x="0" y="42715"/>
                      <a:pt x="0" y="43281"/>
                    </a:cubicBezTo>
                    <a:lnTo>
                      <a:pt x="1131" y="71287"/>
                    </a:lnTo>
                    <a:lnTo>
                      <a:pt x="1131" y="71287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68403A97-AB92-0A4F-9739-3C8E8687B840}"/>
                  </a:ext>
                </a:extLst>
              </p:cNvPr>
              <p:cNvSpPr/>
              <p:nvPr/>
            </p:nvSpPr>
            <p:spPr>
              <a:xfrm>
                <a:off x="3179297" y="3210393"/>
                <a:ext cx="12157" cy="14992"/>
              </a:xfrm>
              <a:custGeom>
                <a:avLst/>
                <a:gdLst>
                  <a:gd name="connsiteX0" fmla="*/ 5938 w 12157"/>
                  <a:gd name="connsiteY0" fmla="*/ 0 h 14992"/>
                  <a:gd name="connsiteX1" fmla="*/ 0 w 12157"/>
                  <a:gd name="connsiteY1" fmla="*/ 6506 h 14992"/>
                  <a:gd name="connsiteX2" fmla="*/ 5655 w 12157"/>
                  <a:gd name="connsiteY2" fmla="*/ 14993 h 14992"/>
                  <a:gd name="connsiteX3" fmla="*/ 7069 w 12157"/>
                  <a:gd name="connsiteY3" fmla="*/ 14993 h 14992"/>
                  <a:gd name="connsiteX4" fmla="*/ 7069 w 12157"/>
                  <a:gd name="connsiteY4" fmla="*/ 14993 h 14992"/>
                  <a:gd name="connsiteX5" fmla="*/ 10461 w 12157"/>
                  <a:gd name="connsiteY5" fmla="*/ 13296 h 14992"/>
                  <a:gd name="connsiteX6" fmla="*/ 12158 w 12157"/>
                  <a:gd name="connsiteY6" fmla="*/ 10467 h 14992"/>
                  <a:gd name="connsiteX7" fmla="*/ 11310 w 12157"/>
                  <a:gd name="connsiteY7" fmla="*/ 2546 h 14992"/>
                  <a:gd name="connsiteX8" fmla="*/ 10744 w 12157"/>
                  <a:gd name="connsiteY8" fmla="*/ 2263 h 14992"/>
                  <a:gd name="connsiteX9" fmla="*/ 5938 w 12157"/>
                  <a:gd name="connsiteY9" fmla="*/ 0 h 1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7" h="14992">
                    <a:moveTo>
                      <a:pt x="5938" y="0"/>
                    </a:moveTo>
                    <a:cubicBezTo>
                      <a:pt x="3958" y="0"/>
                      <a:pt x="0" y="5375"/>
                      <a:pt x="0" y="6506"/>
                    </a:cubicBezTo>
                    <a:cubicBezTo>
                      <a:pt x="0" y="7638"/>
                      <a:pt x="3110" y="14993"/>
                      <a:pt x="5655" y="14993"/>
                    </a:cubicBezTo>
                    <a:cubicBezTo>
                      <a:pt x="6220" y="14993"/>
                      <a:pt x="6786" y="14993"/>
                      <a:pt x="7069" y="14993"/>
                    </a:cubicBezTo>
                    <a:lnTo>
                      <a:pt x="7069" y="14993"/>
                    </a:lnTo>
                    <a:cubicBezTo>
                      <a:pt x="9613" y="14993"/>
                      <a:pt x="10179" y="14144"/>
                      <a:pt x="10461" y="13296"/>
                    </a:cubicBezTo>
                    <a:cubicBezTo>
                      <a:pt x="10461" y="12447"/>
                      <a:pt x="11027" y="11315"/>
                      <a:pt x="12158" y="10467"/>
                    </a:cubicBezTo>
                    <a:cubicBezTo>
                      <a:pt x="11875" y="8769"/>
                      <a:pt x="11592" y="5092"/>
                      <a:pt x="11310" y="2546"/>
                    </a:cubicBezTo>
                    <a:lnTo>
                      <a:pt x="10744" y="2263"/>
                    </a:lnTo>
                    <a:cubicBezTo>
                      <a:pt x="9048" y="1132"/>
                      <a:pt x="7069" y="0"/>
                      <a:pt x="5938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7952B3C-0D60-D24C-8F00-5BC0DA9BC6ED}"/>
                  </a:ext>
                </a:extLst>
              </p:cNvPr>
              <p:cNvSpPr/>
              <p:nvPr/>
            </p:nvSpPr>
            <p:spPr>
              <a:xfrm>
                <a:off x="3143955" y="3240096"/>
                <a:ext cx="20640" cy="20933"/>
              </a:xfrm>
              <a:custGeom>
                <a:avLst/>
                <a:gdLst>
                  <a:gd name="connsiteX0" fmla="*/ 5089 w 20640"/>
                  <a:gd name="connsiteY0" fmla="*/ 20368 h 20933"/>
                  <a:gd name="connsiteX1" fmla="*/ 8482 w 20640"/>
                  <a:gd name="connsiteY1" fmla="*/ 20933 h 20933"/>
                  <a:gd name="connsiteX2" fmla="*/ 10744 w 20640"/>
                  <a:gd name="connsiteY2" fmla="*/ 16124 h 20933"/>
                  <a:gd name="connsiteX3" fmla="*/ 13289 w 20640"/>
                  <a:gd name="connsiteY3" fmla="*/ 14993 h 20933"/>
                  <a:gd name="connsiteX4" fmla="*/ 14985 w 20640"/>
                  <a:gd name="connsiteY4" fmla="*/ 14993 h 20933"/>
                  <a:gd name="connsiteX5" fmla="*/ 16116 w 20640"/>
                  <a:gd name="connsiteY5" fmla="*/ 14993 h 20933"/>
                  <a:gd name="connsiteX6" fmla="*/ 16116 w 20640"/>
                  <a:gd name="connsiteY6" fmla="*/ 14993 h 20933"/>
                  <a:gd name="connsiteX7" fmla="*/ 16964 w 20640"/>
                  <a:gd name="connsiteY7" fmla="*/ 14993 h 20933"/>
                  <a:gd name="connsiteX8" fmla="*/ 16964 w 20640"/>
                  <a:gd name="connsiteY8" fmla="*/ 14710 h 20933"/>
                  <a:gd name="connsiteX9" fmla="*/ 18944 w 20640"/>
                  <a:gd name="connsiteY9" fmla="*/ 10750 h 20933"/>
                  <a:gd name="connsiteX10" fmla="*/ 20640 w 20640"/>
                  <a:gd name="connsiteY10" fmla="*/ 7638 h 20933"/>
                  <a:gd name="connsiteX11" fmla="*/ 17530 w 20640"/>
                  <a:gd name="connsiteY11" fmla="*/ 3677 h 20933"/>
                  <a:gd name="connsiteX12" fmla="*/ 14420 w 20640"/>
                  <a:gd name="connsiteY12" fmla="*/ 283 h 20933"/>
                  <a:gd name="connsiteX13" fmla="*/ 13572 w 20640"/>
                  <a:gd name="connsiteY13" fmla="*/ 0 h 20933"/>
                  <a:gd name="connsiteX14" fmla="*/ 5655 w 20640"/>
                  <a:gd name="connsiteY14" fmla="*/ 4526 h 20933"/>
                  <a:gd name="connsiteX15" fmla="*/ 0 w 20640"/>
                  <a:gd name="connsiteY15" fmla="*/ 13013 h 20933"/>
                  <a:gd name="connsiteX16" fmla="*/ 5089 w 20640"/>
                  <a:gd name="connsiteY16" fmla="*/ 20368 h 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640" h="20933">
                    <a:moveTo>
                      <a:pt x="5089" y="20368"/>
                    </a:moveTo>
                    <a:lnTo>
                      <a:pt x="8482" y="20933"/>
                    </a:lnTo>
                    <a:cubicBezTo>
                      <a:pt x="8765" y="20085"/>
                      <a:pt x="9613" y="17822"/>
                      <a:pt x="10744" y="16124"/>
                    </a:cubicBezTo>
                    <a:cubicBezTo>
                      <a:pt x="11310" y="14993"/>
                      <a:pt x="13006" y="14993"/>
                      <a:pt x="13289" y="14993"/>
                    </a:cubicBezTo>
                    <a:cubicBezTo>
                      <a:pt x="13572" y="14993"/>
                      <a:pt x="14420" y="14993"/>
                      <a:pt x="14985" y="14993"/>
                    </a:cubicBezTo>
                    <a:cubicBezTo>
                      <a:pt x="15551" y="14993"/>
                      <a:pt x="15834" y="14993"/>
                      <a:pt x="16116" y="14993"/>
                    </a:cubicBezTo>
                    <a:lnTo>
                      <a:pt x="16116" y="14993"/>
                    </a:lnTo>
                    <a:cubicBezTo>
                      <a:pt x="16399" y="14993"/>
                      <a:pt x="16682" y="14993"/>
                      <a:pt x="16964" y="14993"/>
                    </a:cubicBezTo>
                    <a:cubicBezTo>
                      <a:pt x="16964" y="14993"/>
                      <a:pt x="16964" y="14993"/>
                      <a:pt x="16964" y="14710"/>
                    </a:cubicBezTo>
                    <a:cubicBezTo>
                      <a:pt x="16964" y="13296"/>
                      <a:pt x="17813" y="12164"/>
                      <a:pt x="18944" y="10750"/>
                    </a:cubicBezTo>
                    <a:cubicBezTo>
                      <a:pt x="19792" y="9618"/>
                      <a:pt x="20640" y="8486"/>
                      <a:pt x="20640" y="7638"/>
                    </a:cubicBezTo>
                    <a:cubicBezTo>
                      <a:pt x="20640" y="6506"/>
                      <a:pt x="18944" y="5092"/>
                      <a:pt x="17530" y="3677"/>
                    </a:cubicBezTo>
                    <a:cubicBezTo>
                      <a:pt x="16116" y="2546"/>
                      <a:pt x="14985" y="1414"/>
                      <a:pt x="14420" y="283"/>
                    </a:cubicBezTo>
                    <a:cubicBezTo>
                      <a:pt x="14420" y="0"/>
                      <a:pt x="13854" y="0"/>
                      <a:pt x="13572" y="0"/>
                    </a:cubicBezTo>
                    <a:cubicBezTo>
                      <a:pt x="11310" y="0"/>
                      <a:pt x="6503" y="2829"/>
                      <a:pt x="5655" y="4526"/>
                    </a:cubicBezTo>
                    <a:cubicBezTo>
                      <a:pt x="4524" y="6506"/>
                      <a:pt x="1131" y="11598"/>
                      <a:pt x="0" y="13013"/>
                    </a:cubicBezTo>
                    <a:lnTo>
                      <a:pt x="5089" y="20368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40A615F-0949-CB45-AC98-3A0BD6E03CCB}"/>
                  </a:ext>
                </a:extLst>
              </p:cNvPr>
              <p:cNvSpPr/>
              <p:nvPr/>
            </p:nvSpPr>
            <p:spPr>
              <a:xfrm>
                <a:off x="3042734" y="3170790"/>
                <a:ext cx="156355" cy="137481"/>
              </a:xfrm>
              <a:custGeom>
                <a:avLst/>
                <a:gdLst>
                  <a:gd name="connsiteX0" fmla="*/ 0 w 156355"/>
                  <a:gd name="connsiteY0" fmla="*/ 69872 h 137481"/>
                  <a:gd name="connsiteX1" fmla="*/ 6786 w 156355"/>
                  <a:gd name="connsiteY1" fmla="*/ 84582 h 137481"/>
                  <a:gd name="connsiteX2" fmla="*/ 12723 w 156355"/>
                  <a:gd name="connsiteY2" fmla="*/ 97029 h 137481"/>
                  <a:gd name="connsiteX3" fmla="*/ 16399 w 156355"/>
                  <a:gd name="connsiteY3" fmla="*/ 104101 h 137481"/>
                  <a:gd name="connsiteX4" fmla="*/ 16682 w 156355"/>
                  <a:gd name="connsiteY4" fmla="*/ 104950 h 137481"/>
                  <a:gd name="connsiteX5" fmla="*/ 17813 w 156355"/>
                  <a:gd name="connsiteY5" fmla="*/ 112870 h 137481"/>
                  <a:gd name="connsiteX6" fmla="*/ 16116 w 156355"/>
                  <a:gd name="connsiteY6" fmla="*/ 114002 h 137481"/>
                  <a:gd name="connsiteX7" fmla="*/ 14420 w 156355"/>
                  <a:gd name="connsiteY7" fmla="*/ 114850 h 137481"/>
                  <a:gd name="connsiteX8" fmla="*/ 16682 w 156355"/>
                  <a:gd name="connsiteY8" fmla="*/ 121074 h 137481"/>
                  <a:gd name="connsiteX9" fmla="*/ 18661 w 156355"/>
                  <a:gd name="connsiteY9" fmla="*/ 127297 h 137481"/>
                  <a:gd name="connsiteX10" fmla="*/ 19509 w 156355"/>
                  <a:gd name="connsiteY10" fmla="*/ 129278 h 137481"/>
                  <a:gd name="connsiteX11" fmla="*/ 22054 w 156355"/>
                  <a:gd name="connsiteY11" fmla="*/ 130975 h 137481"/>
                  <a:gd name="connsiteX12" fmla="*/ 23467 w 156355"/>
                  <a:gd name="connsiteY12" fmla="*/ 131823 h 137481"/>
                  <a:gd name="connsiteX13" fmla="*/ 29122 w 156355"/>
                  <a:gd name="connsiteY13" fmla="*/ 136067 h 137481"/>
                  <a:gd name="connsiteX14" fmla="*/ 29405 w 156355"/>
                  <a:gd name="connsiteY14" fmla="*/ 136350 h 137481"/>
                  <a:gd name="connsiteX15" fmla="*/ 31950 w 156355"/>
                  <a:gd name="connsiteY15" fmla="*/ 137481 h 137481"/>
                  <a:gd name="connsiteX16" fmla="*/ 34777 w 156355"/>
                  <a:gd name="connsiteY16" fmla="*/ 135784 h 137481"/>
                  <a:gd name="connsiteX17" fmla="*/ 46935 w 156355"/>
                  <a:gd name="connsiteY17" fmla="*/ 132389 h 137481"/>
                  <a:gd name="connsiteX18" fmla="*/ 51459 w 156355"/>
                  <a:gd name="connsiteY18" fmla="*/ 130975 h 137481"/>
                  <a:gd name="connsiteX19" fmla="*/ 55700 w 156355"/>
                  <a:gd name="connsiteY19" fmla="*/ 128712 h 137481"/>
                  <a:gd name="connsiteX20" fmla="*/ 71251 w 156355"/>
                  <a:gd name="connsiteY20" fmla="*/ 128712 h 137481"/>
                  <a:gd name="connsiteX21" fmla="*/ 80298 w 156355"/>
                  <a:gd name="connsiteY21" fmla="*/ 127580 h 137481"/>
                  <a:gd name="connsiteX22" fmla="*/ 83974 w 156355"/>
                  <a:gd name="connsiteY22" fmla="*/ 127580 h 137481"/>
                  <a:gd name="connsiteX23" fmla="*/ 85388 w 156355"/>
                  <a:gd name="connsiteY23" fmla="*/ 127863 h 137481"/>
                  <a:gd name="connsiteX24" fmla="*/ 86236 w 156355"/>
                  <a:gd name="connsiteY24" fmla="*/ 126732 h 137481"/>
                  <a:gd name="connsiteX25" fmla="*/ 92173 w 156355"/>
                  <a:gd name="connsiteY25" fmla="*/ 123337 h 137481"/>
                  <a:gd name="connsiteX26" fmla="*/ 93587 w 156355"/>
                  <a:gd name="connsiteY26" fmla="*/ 123337 h 137481"/>
                  <a:gd name="connsiteX27" fmla="*/ 95001 w 156355"/>
                  <a:gd name="connsiteY27" fmla="*/ 123337 h 137481"/>
                  <a:gd name="connsiteX28" fmla="*/ 114793 w 156355"/>
                  <a:gd name="connsiteY28" fmla="*/ 110607 h 137481"/>
                  <a:gd name="connsiteX29" fmla="*/ 137977 w 156355"/>
                  <a:gd name="connsiteY29" fmla="*/ 82036 h 137481"/>
                  <a:gd name="connsiteX30" fmla="*/ 151266 w 156355"/>
                  <a:gd name="connsiteY30" fmla="*/ 67043 h 137481"/>
                  <a:gd name="connsiteX31" fmla="*/ 152114 w 156355"/>
                  <a:gd name="connsiteY31" fmla="*/ 66195 h 137481"/>
                  <a:gd name="connsiteX32" fmla="*/ 156355 w 156355"/>
                  <a:gd name="connsiteY32" fmla="*/ 50919 h 137481"/>
                  <a:gd name="connsiteX33" fmla="*/ 149852 w 156355"/>
                  <a:gd name="connsiteY33" fmla="*/ 51485 h 137481"/>
                  <a:gd name="connsiteX34" fmla="*/ 149287 w 156355"/>
                  <a:gd name="connsiteY34" fmla="*/ 51485 h 137481"/>
                  <a:gd name="connsiteX35" fmla="*/ 149287 w 156355"/>
                  <a:gd name="connsiteY35" fmla="*/ 50919 h 137481"/>
                  <a:gd name="connsiteX36" fmla="*/ 148721 w 156355"/>
                  <a:gd name="connsiteY36" fmla="*/ 52333 h 137481"/>
                  <a:gd name="connsiteX37" fmla="*/ 144198 w 156355"/>
                  <a:gd name="connsiteY37" fmla="*/ 55162 h 137481"/>
                  <a:gd name="connsiteX38" fmla="*/ 142501 w 156355"/>
                  <a:gd name="connsiteY38" fmla="*/ 55162 h 137481"/>
                  <a:gd name="connsiteX39" fmla="*/ 135998 w 156355"/>
                  <a:gd name="connsiteY39" fmla="*/ 45544 h 137481"/>
                  <a:gd name="connsiteX40" fmla="*/ 143349 w 156355"/>
                  <a:gd name="connsiteY40" fmla="*/ 37906 h 137481"/>
                  <a:gd name="connsiteX41" fmla="*/ 148439 w 156355"/>
                  <a:gd name="connsiteY41" fmla="*/ 40169 h 137481"/>
                  <a:gd name="connsiteX42" fmla="*/ 148439 w 156355"/>
                  <a:gd name="connsiteY42" fmla="*/ 39321 h 137481"/>
                  <a:gd name="connsiteX43" fmla="*/ 147873 w 156355"/>
                  <a:gd name="connsiteY43" fmla="*/ 22065 h 137481"/>
                  <a:gd name="connsiteX44" fmla="*/ 142784 w 156355"/>
                  <a:gd name="connsiteY44" fmla="*/ 8204 h 137481"/>
                  <a:gd name="connsiteX45" fmla="*/ 141653 w 156355"/>
                  <a:gd name="connsiteY45" fmla="*/ 3677 h 137481"/>
                  <a:gd name="connsiteX46" fmla="*/ 136564 w 156355"/>
                  <a:gd name="connsiteY46" fmla="*/ 2829 h 137481"/>
                  <a:gd name="connsiteX47" fmla="*/ 130061 w 156355"/>
                  <a:gd name="connsiteY47" fmla="*/ 1132 h 137481"/>
                  <a:gd name="connsiteX48" fmla="*/ 125537 w 156355"/>
                  <a:gd name="connsiteY48" fmla="*/ 566 h 137481"/>
                  <a:gd name="connsiteX49" fmla="*/ 121296 w 156355"/>
                  <a:gd name="connsiteY49" fmla="*/ 0 h 137481"/>
                  <a:gd name="connsiteX50" fmla="*/ 118185 w 156355"/>
                  <a:gd name="connsiteY50" fmla="*/ 4243 h 137481"/>
                  <a:gd name="connsiteX51" fmla="*/ 115075 w 156355"/>
                  <a:gd name="connsiteY51" fmla="*/ 5658 h 137481"/>
                  <a:gd name="connsiteX52" fmla="*/ 112248 w 156355"/>
                  <a:gd name="connsiteY52" fmla="*/ 7638 h 137481"/>
                  <a:gd name="connsiteX53" fmla="*/ 103766 w 156355"/>
                  <a:gd name="connsiteY53" fmla="*/ 13861 h 137481"/>
                  <a:gd name="connsiteX54" fmla="*/ 100373 w 156355"/>
                  <a:gd name="connsiteY54" fmla="*/ 19802 h 137481"/>
                  <a:gd name="connsiteX55" fmla="*/ 91325 w 156355"/>
                  <a:gd name="connsiteY55" fmla="*/ 26591 h 137481"/>
                  <a:gd name="connsiteX56" fmla="*/ 88781 w 156355"/>
                  <a:gd name="connsiteY56" fmla="*/ 29986 h 137481"/>
                  <a:gd name="connsiteX57" fmla="*/ 88215 w 156355"/>
                  <a:gd name="connsiteY57" fmla="*/ 33380 h 137481"/>
                  <a:gd name="connsiteX58" fmla="*/ 78319 w 156355"/>
                  <a:gd name="connsiteY58" fmla="*/ 38189 h 137481"/>
                  <a:gd name="connsiteX59" fmla="*/ 67575 w 156355"/>
                  <a:gd name="connsiteY59" fmla="*/ 35078 h 137481"/>
                  <a:gd name="connsiteX60" fmla="*/ 66444 w 156355"/>
                  <a:gd name="connsiteY60" fmla="*/ 34229 h 137481"/>
                  <a:gd name="connsiteX61" fmla="*/ 64182 w 156355"/>
                  <a:gd name="connsiteY61" fmla="*/ 33380 h 137481"/>
                  <a:gd name="connsiteX62" fmla="*/ 60789 w 156355"/>
                  <a:gd name="connsiteY62" fmla="*/ 39038 h 137481"/>
                  <a:gd name="connsiteX63" fmla="*/ 54286 w 156355"/>
                  <a:gd name="connsiteY63" fmla="*/ 46959 h 137481"/>
                  <a:gd name="connsiteX64" fmla="*/ 51459 w 156355"/>
                  <a:gd name="connsiteY64" fmla="*/ 49505 h 137481"/>
                  <a:gd name="connsiteX65" fmla="*/ 47500 w 156355"/>
                  <a:gd name="connsiteY65" fmla="*/ 50919 h 137481"/>
                  <a:gd name="connsiteX66" fmla="*/ 43825 w 156355"/>
                  <a:gd name="connsiteY66" fmla="*/ 50636 h 137481"/>
                  <a:gd name="connsiteX67" fmla="*/ 40997 w 156355"/>
                  <a:gd name="connsiteY67" fmla="*/ 50353 h 137481"/>
                  <a:gd name="connsiteX68" fmla="*/ 39018 w 156355"/>
                  <a:gd name="connsiteY68" fmla="*/ 49505 h 137481"/>
                  <a:gd name="connsiteX69" fmla="*/ 38735 w 156355"/>
                  <a:gd name="connsiteY69" fmla="*/ 46393 h 137481"/>
                  <a:gd name="connsiteX70" fmla="*/ 38735 w 156355"/>
                  <a:gd name="connsiteY70" fmla="*/ 45261 h 137481"/>
                  <a:gd name="connsiteX71" fmla="*/ 39866 w 156355"/>
                  <a:gd name="connsiteY71" fmla="*/ 43564 h 137481"/>
                  <a:gd name="connsiteX72" fmla="*/ 40715 w 156355"/>
                  <a:gd name="connsiteY72" fmla="*/ 42715 h 137481"/>
                  <a:gd name="connsiteX73" fmla="*/ 37604 w 156355"/>
                  <a:gd name="connsiteY73" fmla="*/ 32249 h 137481"/>
                  <a:gd name="connsiteX74" fmla="*/ 37604 w 156355"/>
                  <a:gd name="connsiteY74" fmla="*/ 31966 h 137481"/>
                  <a:gd name="connsiteX75" fmla="*/ 34212 w 156355"/>
                  <a:gd name="connsiteY75" fmla="*/ 29420 h 137481"/>
                  <a:gd name="connsiteX76" fmla="*/ 34212 w 156355"/>
                  <a:gd name="connsiteY76" fmla="*/ 64497 h 137481"/>
                  <a:gd name="connsiteX77" fmla="*/ 29970 w 156355"/>
                  <a:gd name="connsiteY77" fmla="*/ 69589 h 137481"/>
                  <a:gd name="connsiteX78" fmla="*/ 27709 w 156355"/>
                  <a:gd name="connsiteY78" fmla="*/ 71287 h 137481"/>
                  <a:gd name="connsiteX79" fmla="*/ 23750 w 156355"/>
                  <a:gd name="connsiteY79" fmla="*/ 72418 h 137481"/>
                  <a:gd name="connsiteX80" fmla="*/ 18944 w 156355"/>
                  <a:gd name="connsiteY80" fmla="*/ 72135 h 137481"/>
                  <a:gd name="connsiteX81" fmla="*/ 14703 w 156355"/>
                  <a:gd name="connsiteY81" fmla="*/ 71852 h 137481"/>
                  <a:gd name="connsiteX82" fmla="*/ 10179 w 156355"/>
                  <a:gd name="connsiteY82" fmla="*/ 67609 h 137481"/>
                  <a:gd name="connsiteX83" fmla="*/ 8765 w 156355"/>
                  <a:gd name="connsiteY83" fmla="*/ 64497 h 137481"/>
                  <a:gd name="connsiteX84" fmla="*/ 7351 w 156355"/>
                  <a:gd name="connsiteY84" fmla="*/ 63649 h 137481"/>
                  <a:gd name="connsiteX85" fmla="*/ 4241 w 156355"/>
                  <a:gd name="connsiteY85" fmla="*/ 67043 h 137481"/>
                  <a:gd name="connsiteX86" fmla="*/ 1979 w 156355"/>
                  <a:gd name="connsiteY86" fmla="*/ 68741 h 137481"/>
                  <a:gd name="connsiteX87" fmla="*/ 0 w 156355"/>
                  <a:gd name="connsiteY87" fmla="*/ 69872 h 137481"/>
                  <a:gd name="connsiteX88" fmla="*/ 106310 w 156355"/>
                  <a:gd name="connsiteY88" fmla="*/ 89674 h 137481"/>
                  <a:gd name="connsiteX89" fmla="*/ 109703 w 156355"/>
                  <a:gd name="connsiteY89" fmla="*/ 90240 h 137481"/>
                  <a:gd name="connsiteX90" fmla="*/ 111965 w 156355"/>
                  <a:gd name="connsiteY90" fmla="*/ 85431 h 137481"/>
                  <a:gd name="connsiteX91" fmla="*/ 114510 w 156355"/>
                  <a:gd name="connsiteY91" fmla="*/ 84299 h 137481"/>
                  <a:gd name="connsiteX92" fmla="*/ 116206 w 156355"/>
                  <a:gd name="connsiteY92" fmla="*/ 84299 h 137481"/>
                  <a:gd name="connsiteX93" fmla="*/ 117337 w 156355"/>
                  <a:gd name="connsiteY93" fmla="*/ 84299 h 137481"/>
                  <a:gd name="connsiteX94" fmla="*/ 118185 w 156355"/>
                  <a:gd name="connsiteY94" fmla="*/ 84016 h 137481"/>
                  <a:gd name="connsiteX95" fmla="*/ 120165 w 156355"/>
                  <a:gd name="connsiteY95" fmla="*/ 80056 h 137481"/>
                  <a:gd name="connsiteX96" fmla="*/ 121861 w 156355"/>
                  <a:gd name="connsiteY96" fmla="*/ 76944 h 137481"/>
                  <a:gd name="connsiteX97" fmla="*/ 118751 w 156355"/>
                  <a:gd name="connsiteY97" fmla="*/ 72984 h 137481"/>
                  <a:gd name="connsiteX98" fmla="*/ 115641 w 156355"/>
                  <a:gd name="connsiteY98" fmla="*/ 69589 h 137481"/>
                  <a:gd name="connsiteX99" fmla="*/ 114793 w 156355"/>
                  <a:gd name="connsiteY99" fmla="*/ 69306 h 137481"/>
                  <a:gd name="connsiteX100" fmla="*/ 106876 w 156355"/>
                  <a:gd name="connsiteY100" fmla="*/ 73832 h 137481"/>
                  <a:gd name="connsiteX101" fmla="*/ 101221 w 156355"/>
                  <a:gd name="connsiteY101" fmla="*/ 82319 h 137481"/>
                  <a:gd name="connsiteX102" fmla="*/ 106310 w 156355"/>
                  <a:gd name="connsiteY102" fmla="*/ 89674 h 13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6355" h="137481">
                    <a:moveTo>
                      <a:pt x="0" y="69872"/>
                    </a:moveTo>
                    <a:cubicBezTo>
                      <a:pt x="2827" y="74681"/>
                      <a:pt x="5372" y="80056"/>
                      <a:pt x="6786" y="84582"/>
                    </a:cubicBezTo>
                    <a:cubicBezTo>
                      <a:pt x="8200" y="88825"/>
                      <a:pt x="10461" y="93069"/>
                      <a:pt x="12723" y="97029"/>
                    </a:cubicBezTo>
                    <a:cubicBezTo>
                      <a:pt x="14420" y="99858"/>
                      <a:pt x="15551" y="102121"/>
                      <a:pt x="16399" y="104101"/>
                    </a:cubicBezTo>
                    <a:lnTo>
                      <a:pt x="16682" y="104950"/>
                    </a:lnTo>
                    <a:cubicBezTo>
                      <a:pt x="17813" y="108344"/>
                      <a:pt x="18661" y="111173"/>
                      <a:pt x="17813" y="112870"/>
                    </a:cubicBezTo>
                    <a:cubicBezTo>
                      <a:pt x="17530" y="113436"/>
                      <a:pt x="16964" y="113719"/>
                      <a:pt x="16116" y="114002"/>
                    </a:cubicBezTo>
                    <a:cubicBezTo>
                      <a:pt x="15268" y="114285"/>
                      <a:pt x="14703" y="114285"/>
                      <a:pt x="14420" y="114850"/>
                    </a:cubicBezTo>
                    <a:cubicBezTo>
                      <a:pt x="14137" y="115699"/>
                      <a:pt x="14137" y="117396"/>
                      <a:pt x="16682" y="121074"/>
                    </a:cubicBezTo>
                    <a:cubicBezTo>
                      <a:pt x="18378" y="123620"/>
                      <a:pt x="18378" y="125883"/>
                      <a:pt x="18661" y="127297"/>
                    </a:cubicBezTo>
                    <a:cubicBezTo>
                      <a:pt x="18661" y="128712"/>
                      <a:pt x="18944" y="128995"/>
                      <a:pt x="19509" y="129278"/>
                    </a:cubicBezTo>
                    <a:cubicBezTo>
                      <a:pt x="21206" y="129560"/>
                      <a:pt x="21771" y="130409"/>
                      <a:pt x="22054" y="130975"/>
                    </a:cubicBezTo>
                    <a:cubicBezTo>
                      <a:pt x="22337" y="131541"/>
                      <a:pt x="22619" y="131823"/>
                      <a:pt x="23467" y="131823"/>
                    </a:cubicBezTo>
                    <a:cubicBezTo>
                      <a:pt x="25729" y="132106"/>
                      <a:pt x="27426" y="134087"/>
                      <a:pt x="29122" y="136067"/>
                    </a:cubicBezTo>
                    <a:lnTo>
                      <a:pt x="29405" y="136350"/>
                    </a:lnTo>
                    <a:cubicBezTo>
                      <a:pt x="29970" y="137198"/>
                      <a:pt x="30819" y="137481"/>
                      <a:pt x="31950" y="137481"/>
                    </a:cubicBezTo>
                    <a:cubicBezTo>
                      <a:pt x="33081" y="137481"/>
                      <a:pt x="34212" y="136916"/>
                      <a:pt x="34777" y="135784"/>
                    </a:cubicBezTo>
                    <a:cubicBezTo>
                      <a:pt x="36191" y="133521"/>
                      <a:pt x="40432" y="132389"/>
                      <a:pt x="46935" y="132389"/>
                    </a:cubicBezTo>
                    <a:cubicBezTo>
                      <a:pt x="49480" y="132389"/>
                      <a:pt x="50328" y="131823"/>
                      <a:pt x="51459" y="130975"/>
                    </a:cubicBezTo>
                    <a:cubicBezTo>
                      <a:pt x="52307" y="130409"/>
                      <a:pt x="53438" y="129560"/>
                      <a:pt x="55700" y="128712"/>
                    </a:cubicBezTo>
                    <a:cubicBezTo>
                      <a:pt x="60789" y="127297"/>
                      <a:pt x="67010" y="127015"/>
                      <a:pt x="71251" y="128712"/>
                    </a:cubicBezTo>
                    <a:cubicBezTo>
                      <a:pt x="74361" y="129843"/>
                      <a:pt x="77188" y="129560"/>
                      <a:pt x="80298" y="127580"/>
                    </a:cubicBezTo>
                    <a:cubicBezTo>
                      <a:pt x="81147" y="127015"/>
                      <a:pt x="82560" y="127297"/>
                      <a:pt x="83974" y="127580"/>
                    </a:cubicBezTo>
                    <a:cubicBezTo>
                      <a:pt x="84539" y="127580"/>
                      <a:pt x="85105" y="127863"/>
                      <a:pt x="85388" y="127863"/>
                    </a:cubicBezTo>
                    <a:cubicBezTo>
                      <a:pt x="85670" y="127863"/>
                      <a:pt x="86236" y="127863"/>
                      <a:pt x="86236" y="126732"/>
                    </a:cubicBezTo>
                    <a:cubicBezTo>
                      <a:pt x="86519" y="123337"/>
                      <a:pt x="90194" y="123337"/>
                      <a:pt x="92173" y="123337"/>
                    </a:cubicBezTo>
                    <a:cubicBezTo>
                      <a:pt x="92739" y="123337"/>
                      <a:pt x="93022" y="123337"/>
                      <a:pt x="93587" y="123337"/>
                    </a:cubicBezTo>
                    <a:cubicBezTo>
                      <a:pt x="94153" y="123337"/>
                      <a:pt x="94435" y="123337"/>
                      <a:pt x="95001" y="123337"/>
                    </a:cubicBezTo>
                    <a:cubicBezTo>
                      <a:pt x="98394" y="123337"/>
                      <a:pt x="107441" y="117679"/>
                      <a:pt x="114793" y="110607"/>
                    </a:cubicBezTo>
                    <a:cubicBezTo>
                      <a:pt x="122144" y="103818"/>
                      <a:pt x="134019" y="88825"/>
                      <a:pt x="137977" y="82036"/>
                    </a:cubicBezTo>
                    <a:cubicBezTo>
                      <a:pt x="141653" y="75530"/>
                      <a:pt x="147873" y="70155"/>
                      <a:pt x="151266" y="67043"/>
                    </a:cubicBezTo>
                    <a:lnTo>
                      <a:pt x="152114" y="66195"/>
                    </a:lnTo>
                    <a:cubicBezTo>
                      <a:pt x="153811" y="64497"/>
                      <a:pt x="155507" y="59123"/>
                      <a:pt x="156355" y="50919"/>
                    </a:cubicBezTo>
                    <a:cubicBezTo>
                      <a:pt x="153245" y="50919"/>
                      <a:pt x="149852" y="51485"/>
                      <a:pt x="149852" y="51485"/>
                    </a:cubicBezTo>
                    <a:lnTo>
                      <a:pt x="149287" y="51485"/>
                    </a:lnTo>
                    <a:lnTo>
                      <a:pt x="149287" y="50919"/>
                    </a:lnTo>
                    <a:cubicBezTo>
                      <a:pt x="149004" y="51202"/>
                      <a:pt x="148721" y="51768"/>
                      <a:pt x="148721" y="52333"/>
                    </a:cubicBezTo>
                    <a:cubicBezTo>
                      <a:pt x="148439" y="55162"/>
                      <a:pt x="145329" y="55162"/>
                      <a:pt x="144198" y="55162"/>
                    </a:cubicBezTo>
                    <a:cubicBezTo>
                      <a:pt x="143632" y="55162"/>
                      <a:pt x="143067" y="55162"/>
                      <a:pt x="142501" y="55162"/>
                    </a:cubicBezTo>
                    <a:cubicBezTo>
                      <a:pt x="138826" y="54879"/>
                      <a:pt x="135998" y="46676"/>
                      <a:pt x="135998" y="45544"/>
                    </a:cubicBezTo>
                    <a:cubicBezTo>
                      <a:pt x="135998" y="43847"/>
                      <a:pt x="140522" y="37906"/>
                      <a:pt x="143349" y="37906"/>
                    </a:cubicBezTo>
                    <a:cubicBezTo>
                      <a:pt x="144763" y="37906"/>
                      <a:pt x="146742" y="39038"/>
                      <a:pt x="148439" y="40169"/>
                    </a:cubicBezTo>
                    <a:cubicBezTo>
                      <a:pt x="148439" y="39886"/>
                      <a:pt x="148439" y="39604"/>
                      <a:pt x="148439" y="39321"/>
                    </a:cubicBezTo>
                    <a:cubicBezTo>
                      <a:pt x="149004" y="36209"/>
                      <a:pt x="149852" y="23196"/>
                      <a:pt x="147873" y="22065"/>
                    </a:cubicBezTo>
                    <a:cubicBezTo>
                      <a:pt x="146177" y="20933"/>
                      <a:pt x="144480" y="15276"/>
                      <a:pt x="142784" y="8204"/>
                    </a:cubicBezTo>
                    <a:cubicBezTo>
                      <a:pt x="142218" y="5940"/>
                      <a:pt x="141653" y="3960"/>
                      <a:pt x="141653" y="3677"/>
                    </a:cubicBezTo>
                    <a:cubicBezTo>
                      <a:pt x="141370" y="3112"/>
                      <a:pt x="138543" y="3112"/>
                      <a:pt x="136564" y="2829"/>
                    </a:cubicBezTo>
                    <a:cubicBezTo>
                      <a:pt x="132888" y="2546"/>
                      <a:pt x="130626" y="2263"/>
                      <a:pt x="130061" y="1132"/>
                    </a:cubicBezTo>
                    <a:cubicBezTo>
                      <a:pt x="129778" y="566"/>
                      <a:pt x="127233" y="566"/>
                      <a:pt x="125537" y="566"/>
                    </a:cubicBezTo>
                    <a:cubicBezTo>
                      <a:pt x="123840" y="566"/>
                      <a:pt x="122144" y="566"/>
                      <a:pt x="121296" y="0"/>
                    </a:cubicBezTo>
                    <a:cubicBezTo>
                      <a:pt x="120165" y="1697"/>
                      <a:pt x="119034" y="3395"/>
                      <a:pt x="118185" y="4243"/>
                    </a:cubicBezTo>
                    <a:cubicBezTo>
                      <a:pt x="117337" y="5092"/>
                      <a:pt x="116206" y="5375"/>
                      <a:pt x="115075" y="5658"/>
                    </a:cubicBezTo>
                    <a:cubicBezTo>
                      <a:pt x="113379" y="5940"/>
                      <a:pt x="112531" y="6223"/>
                      <a:pt x="112248" y="7638"/>
                    </a:cubicBezTo>
                    <a:cubicBezTo>
                      <a:pt x="111682" y="10750"/>
                      <a:pt x="106593" y="13861"/>
                      <a:pt x="103766" y="13861"/>
                    </a:cubicBezTo>
                    <a:cubicBezTo>
                      <a:pt x="101787" y="13861"/>
                      <a:pt x="100373" y="17539"/>
                      <a:pt x="100373" y="19802"/>
                    </a:cubicBezTo>
                    <a:cubicBezTo>
                      <a:pt x="100373" y="22913"/>
                      <a:pt x="95284" y="26591"/>
                      <a:pt x="91325" y="26591"/>
                    </a:cubicBezTo>
                    <a:cubicBezTo>
                      <a:pt x="89346" y="26591"/>
                      <a:pt x="89063" y="27440"/>
                      <a:pt x="88781" y="29986"/>
                    </a:cubicBezTo>
                    <a:cubicBezTo>
                      <a:pt x="88781" y="31117"/>
                      <a:pt x="88498" y="32249"/>
                      <a:pt x="88215" y="33380"/>
                    </a:cubicBezTo>
                    <a:cubicBezTo>
                      <a:pt x="86801" y="37906"/>
                      <a:pt x="84539" y="38189"/>
                      <a:pt x="78319" y="38189"/>
                    </a:cubicBezTo>
                    <a:cubicBezTo>
                      <a:pt x="72381" y="38189"/>
                      <a:pt x="71533" y="37623"/>
                      <a:pt x="67575" y="35078"/>
                    </a:cubicBezTo>
                    <a:lnTo>
                      <a:pt x="66444" y="34229"/>
                    </a:lnTo>
                    <a:cubicBezTo>
                      <a:pt x="65596" y="33663"/>
                      <a:pt x="64748" y="33380"/>
                      <a:pt x="64182" y="33380"/>
                    </a:cubicBezTo>
                    <a:cubicBezTo>
                      <a:pt x="61355" y="33380"/>
                      <a:pt x="60789" y="38472"/>
                      <a:pt x="60789" y="39038"/>
                    </a:cubicBezTo>
                    <a:cubicBezTo>
                      <a:pt x="60507" y="41018"/>
                      <a:pt x="57396" y="44130"/>
                      <a:pt x="54286" y="46959"/>
                    </a:cubicBezTo>
                    <a:cubicBezTo>
                      <a:pt x="53155" y="48090"/>
                      <a:pt x="52024" y="48939"/>
                      <a:pt x="51459" y="49505"/>
                    </a:cubicBezTo>
                    <a:cubicBezTo>
                      <a:pt x="50611" y="50353"/>
                      <a:pt x="49197" y="50919"/>
                      <a:pt x="47500" y="50919"/>
                    </a:cubicBezTo>
                    <a:cubicBezTo>
                      <a:pt x="46370" y="50919"/>
                      <a:pt x="45238" y="50636"/>
                      <a:pt x="43825" y="50636"/>
                    </a:cubicBezTo>
                    <a:cubicBezTo>
                      <a:pt x="42694" y="50353"/>
                      <a:pt x="41846" y="50353"/>
                      <a:pt x="40997" y="50353"/>
                    </a:cubicBezTo>
                    <a:cubicBezTo>
                      <a:pt x="40149" y="50353"/>
                      <a:pt x="39301" y="50070"/>
                      <a:pt x="39018" y="49505"/>
                    </a:cubicBezTo>
                    <a:cubicBezTo>
                      <a:pt x="38170" y="48656"/>
                      <a:pt x="38453" y="47524"/>
                      <a:pt x="38735" y="46393"/>
                    </a:cubicBezTo>
                    <a:cubicBezTo>
                      <a:pt x="38735" y="46110"/>
                      <a:pt x="38735" y="45544"/>
                      <a:pt x="38735" y="45261"/>
                    </a:cubicBezTo>
                    <a:cubicBezTo>
                      <a:pt x="38735" y="43847"/>
                      <a:pt x="39584" y="43564"/>
                      <a:pt x="39866" y="43564"/>
                    </a:cubicBezTo>
                    <a:cubicBezTo>
                      <a:pt x="40149" y="43564"/>
                      <a:pt x="40432" y="43281"/>
                      <a:pt x="40715" y="42715"/>
                    </a:cubicBezTo>
                    <a:cubicBezTo>
                      <a:pt x="41280" y="41301"/>
                      <a:pt x="38735" y="34795"/>
                      <a:pt x="37604" y="32249"/>
                    </a:cubicBezTo>
                    <a:lnTo>
                      <a:pt x="37604" y="31966"/>
                    </a:lnTo>
                    <a:cubicBezTo>
                      <a:pt x="37322" y="31400"/>
                      <a:pt x="36756" y="30551"/>
                      <a:pt x="34212" y="29420"/>
                    </a:cubicBezTo>
                    <a:lnTo>
                      <a:pt x="34212" y="64497"/>
                    </a:lnTo>
                    <a:cubicBezTo>
                      <a:pt x="34212" y="66760"/>
                      <a:pt x="31950" y="68458"/>
                      <a:pt x="29970" y="69589"/>
                    </a:cubicBezTo>
                    <a:cubicBezTo>
                      <a:pt x="29122" y="70155"/>
                      <a:pt x="27991" y="70721"/>
                      <a:pt x="27709" y="71287"/>
                    </a:cubicBezTo>
                    <a:cubicBezTo>
                      <a:pt x="27143" y="72135"/>
                      <a:pt x="26012" y="72418"/>
                      <a:pt x="23750" y="72418"/>
                    </a:cubicBezTo>
                    <a:cubicBezTo>
                      <a:pt x="22337" y="72418"/>
                      <a:pt x="20640" y="72135"/>
                      <a:pt x="18944" y="72135"/>
                    </a:cubicBezTo>
                    <a:cubicBezTo>
                      <a:pt x="17247" y="71852"/>
                      <a:pt x="15833" y="71852"/>
                      <a:pt x="14703" y="71852"/>
                    </a:cubicBezTo>
                    <a:cubicBezTo>
                      <a:pt x="11592" y="71852"/>
                      <a:pt x="11027" y="69589"/>
                      <a:pt x="10179" y="67609"/>
                    </a:cubicBezTo>
                    <a:cubicBezTo>
                      <a:pt x="9896" y="66478"/>
                      <a:pt x="9613" y="65346"/>
                      <a:pt x="8765" y="64497"/>
                    </a:cubicBezTo>
                    <a:cubicBezTo>
                      <a:pt x="8482" y="63932"/>
                      <a:pt x="7917" y="63649"/>
                      <a:pt x="7351" y="63649"/>
                    </a:cubicBezTo>
                    <a:cubicBezTo>
                      <a:pt x="5937" y="63649"/>
                      <a:pt x="4241" y="65912"/>
                      <a:pt x="4241" y="67043"/>
                    </a:cubicBezTo>
                    <a:cubicBezTo>
                      <a:pt x="4241" y="68175"/>
                      <a:pt x="3393" y="68741"/>
                      <a:pt x="1979" y="68741"/>
                    </a:cubicBezTo>
                    <a:cubicBezTo>
                      <a:pt x="848" y="69872"/>
                      <a:pt x="566" y="69872"/>
                      <a:pt x="0" y="69872"/>
                    </a:cubicBezTo>
                    <a:close/>
                    <a:moveTo>
                      <a:pt x="106310" y="89674"/>
                    </a:moveTo>
                    <a:lnTo>
                      <a:pt x="109703" y="90240"/>
                    </a:lnTo>
                    <a:cubicBezTo>
                      <a:pt x="109986" y="89391"/>
                      <a:pt x="110834" y="87128"/>
                      <a:pt x="111965" y="85431"/>
                    </a:cubicBezTo>
                    <a:cubicBezTo>
                      <a:pt x="112531" y="84299"/>
                      <a:pt x="114227" y="84299"/>
                      <a:pt x="114510" y="84299"/>
                    </a:cubicBezTo>
                    <a:cubicBezTo>
                      <a:pt x="114793" y="84299"/>
                      <a:pt x="115641" y="84299"/>
                      <a:pt x="116206" y="84299"/>
                    </a:cubicBezTo>
                    <a:cubicBezTo>
                      <a:pt x="116772" y="84299"/>
                      <a:pt x="117055" y="84299"/>
                      <a:pt x="117337" y="84299"/>
                    </a:cubicBezTo>
                    <a:cubicBezTo>
                      <a:pt x="118185" y="84299"/>
                      <a:pt x="118185" y="84016"/>
                      <a:pt x="118185" y="84016"/>
                    </a:cubicBezTo>
                    <a:cubicBezTo>
                      <a:pt x="118185" y="82602"/>
                      <a:pt x="119034" y="81470"/>
                      <a:pt x="120165" y="80056"/>
                    </a:cubicBezTo>
                    <a:cubicBezTo>
                      <a:pt x="121013" y="78924"/>
                      <a:pt x="121861" y="77793"/>
                      <a:pt x="121861" y="76944"/>
                    </a:cubicBezTo>
                    <a:cubicBezTo>
                      <a:pt x="121861" y="75813"/>
                      <a:pt x="120165" y="74398"/>
                      <a:pt x="118751" y="72984"/>
                    </a:cubicBezTo>
                    <a:cubicBezTo>
                      <a:pt x="117337" y="71852"/>
                      <a:pt x="116206" y="70721"/>
                      <a:pt x="115641" y="69589"/>
                    </a:cubicBezTo>
                    <a:cubicBezTo>
                      <a:pt x="115641" y="69306"/>
                      <a:pt x="115075" y="69306"/>
                      <a:pt x="114793" y="69306"/>
                    </a:cubicBezTo>
                    <a:cubicBezTo>
                      <a:pt x="112531" y="69306"/>
                      <a:pt x="107724" y="72135"/>
                      <a:pt x="106876" y="73832"/>
                    </a:cubicBezTo>
                    <a:cubicBezTo>
                      <a:pt x="105745" y="75813"/>
                      <a:pt x="102352" y="80905"/>
                      <a:pt x="101221" y="82319"/>
                    </a:cubicBezTo>
                    <a:lnTo>
                      <a:pt x="106310" y="89674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7D4F4EC2-4F96-0B4C-AE45-5D8B648545F1}"/>
                  </a:ext>
                </a:extLst>
              </p:cNvPr>
              <p:cNvSpPr/>
              <p:nvPr/>
            </p:nvSpPr>
            <p:spPr>
              <a:xfrm>
                <a:off x="3001454" y="3008132"/>
                <a:ext cx="113096" cy="120225"/>
              </a:xfrm>
              <a:custGeom>
                <a:avLst/>
                <a:gdLst>
                  <a:gd name="connsiteX0" fmla="*/ 79450 w 113096"/>
                  <a:gd name="connsiteY0" fmla="*/ 118811 h 120225"/>
                  <a:gd name="connsiteX1" fmla="*/ 86519 w 113096"/>
                  <a:gd name="connsiteY1" fmla="*/ 119660 h 120225"/>
                  <a:gd name="connsiteX2" fmla="*/ 90477 w 113096"/>
                  <a:gd name="connsiteY2" fmla="*/ 120225 h 120225"/>
                  <a:gd name="connsiteX3" fmla="*/ 101504 w 113096"/>
                  <a:gd name="connsiteY3" fmla="*/ 118528 h 120225"/>
                  <a:gd name="connsiteX4" fmla="*/ 103483 w 113096"/>
                  <a:gd name="connsiteY4" fmla="*/ 117962 h 120225"/>
                  <a:gd name="connsiteX5" fmla="*/ 92739 w 113096"/>
                  <a:gd name="connsiteY5" fmla="*/ 103252 h 120225"/>
                  <a:gd name="connsiteX6" fmla="*/ 92739 w 113096"/>
                  <a:gd name="connsiteY6" fmla="*/ 102970 h 120225"/>
                  <a:gd name="connsiteX7" fmla="*/ 93870 w 113096"/>
                  <a:gd name="connsiteY7" fmla="*/ 69872 h 120225"/>
                  <a:gd name="connsiteX8" fmla="*/ 108855 w 113096"/>
                  <a:gd name="connsiteY8" fmla="*/ 70438 h 120225"/>
                  <a:gd name="connsiteX9" fmla="*/ 111117 w 113096"/>
                  <a:gd name="connsiteY9" fmla="*/ 68175 h 120225"/>
                  <a:gd name="connsiteX10" fmla="*/ 113096 w 113096"/>
                  <a:gd name="connsiteY10" fmla="*/ 49222 h 120225"/>
                  <a:gd name="connsiteX11" fmla="*/ 111400 w 113096"/>
                  <a:gd name="connsiteY11" fmla="*/ 49222 h 120225"/>
                  <a:gd name="connsiteX12" fmla="*/ 106028 w 113096"/>
                  <a:gd name="connsiteY12" fmla="*/ 50070 h 120225"/>
                  <a:gd name="connsiteX13" fmla="*/ 104331 w 113096"/>
                  <a:gd name="connsiteY13" fmla="*/ 50070 h 120225"/>
                  <a:gd name="connsiteX14" fmla="*/ 102635 w 113096"/>
                  <a:gd name="connsiteY14" fmla="*/ 50070 h 120225"/>
                  <a:gd name="connsiteX15" fmla="*/ 99807 w 113096"/>
                  <a:gd name="connsiteY15" fmla="*/ 51485 h 120225"/>
                  <a:gd name="connsiteX16" fmla="*/ 97263 w 113096"/>
                  <a:gd name="connsiteY16" fmla="*/ 52616 h 120225"/>
                  <a:gd name="connsiteX17" fmla="*/ 96697 w 113096"/>
                  <a:gd name="connsiteY17" fmla="*/ 44695 h 120225"/>
                  <a:gd name="connsiteX18" fmla="*/ 96980 w 113096"/>
                  <a:gd name="connsiteY18" fmla="*/ 43847 h 120225"/>
                  <a:gd name="connsiteX19" fmla="*/ 92456 w 113096"/>
                  <a:gd name="connsiteY19" fmla="*/ 36492 h 120225"/>
                  <a:gd name="connsiteX20" fmla="*/ 92739 w 113096"/>
                  <a:gd name="connsiteY20" fmla="*/ 27723 h 120225"/>
                  <a:gd name="connsiteX21" fmla="*/ 93587 w 113096"/>
                  <a:gd name="connsiteY21" fmla="*/ 22631 h 120225"/>
                  <a:gd name="connsiteX22" fmla="*/ 91608 w 113096"/>
                  <a:gd name="connsiteY22" fmla="*/ 14427 h 120225"/>
                  <a:gd name="connsiteX23" fmla="*/ 90760 w 113096"/>
                  <a:gd name="connsiteY23" fmla="*/ 13296 h 120225"/>
                  <a:gd name="connsiteX24" fmla="*/ 89346 w 113096"/>
                  <a:gd name="connsiteY24" fmla="*/ 13578 h 120225"/>
                  <a:gd name="connsiteX25" fmla="*/ 85670 w 113096"/>
                  <a:gd name="connsiteY25" fmla="*/ 13861 h 120225"/>
                  <a:gd name="connsiteX26" fmla="*/ 80581 w 113096"/>
                  <a:gd name="connsiteY26" fmla="*/ 11598 h 120225"/>
                  <a:gd name="connsiteX27" fmla="*/ 76340 w 113096"/>
                  <a:gd name="connsiteY27" fmla="*/ 11033 h 120225"/>
                  <a:gd name="connsiteX28" fmla="*/ 73513 w 113096"/>
                  <a:gd name="connsiteY28" fmla="*/ 11598 h 120225"/>
                  <a:gd name="connsiteX29" fmla="*/ 71533 w 113096"/>
                  <a:gd name="connsiteY29" fmla="*/ 16690 h 120225"/>
                  <a:gd name="connsiteX30" fmla="*/ 69554 w 113096"/>
                  <a:gd name="connsiteY30" fmla="*/ 20368 h 120225"/>
                  <a:gd name="connsiteX31" fmla="*/ 69271 w 113096"/>
                  <a:gd name="connsiteY31" fmla="*/ 20368 h 120225"/>
                  <a:gd name="connsiteX32" fmla="*/ 68140 w 113096"/>
                  <a:gd name="connsiteY32" fmla="*/ 20368 h 120225"/>
                  <a:gd name="connsiteX33" fmla="*/ 58244 w 113096"/>
                  <a:gd name="connsiteY33" fmla="*/ 22065 h 120225"/>
                  <a:gd name="connsiteX34" fmla="*/ 49197 w 113096"/>
                  <a:gd name="connsiteY34" fmla="*/ 15559 h 120225"/>
                  <a:gd name="connsiteX35" fmla="*/ 46369 w 113096"/>
                  <a:gd name="connsiteY35" fmla="*/ 11881 h 120225"/>
                  <a:gd name="connsiteX36" fmla="*/ 45238 w 113096"/>
                  <a:gd name="connsiteY36" fmla="*/ 7921 h 120225"/>
                  <a:gd name="connsiteX37" fmla="*/ 43825 w 113096"/>
                  <a:gd name="connsiteY37" fmla="*/ 283 h 120225"/>
                  <a:gd name="connsiteX38" fmla="*/ 22054 w 113096"/>
                  <a:gd name="connsiteY38" fmla="*/ 0 h 120225"/>
                  <a:gd name="connsiteX39" fmla="*/ 12440 w 113096"/>
                  <a:gd name="connsiteY39" fmla="*/ 283 h 120225"/>
                  <a:gd name="connsiteX40" fmla="*/ 7351 w 113096"/>
                  <a:gd name="connsiteY40" fmla="*/ 2829 h 120225"/>
                  <a:gd name="connsiteX41" fmla="*/ 15268 w 113096"/>
                  <a:gd name="connsiteY41" fmla="*/ 21782 h 120225"/>
                  <a:gd name="connsiteX42" fmla="*/ 15833 w 113096"/>
                  <a:gd name="connsiteY42" fmla="*/ 22913 h 120225"/>
                  <a:gd name="connsiteX43" fmla="*/ 15551 w 113096"/>
                  <a:gd name="connsiteY43" fmla="*/ 28005 h 120225"/>
                  <a:gd name="connsiteX44" fmla="*/ 14420 w 113096"/>
                  <a:gd name="connsiteY44" fmla="*/ 33663 h 120225"/>
                  <a:gd name="connsiteX45" fmla="*/ 17247 w 113096"/>
                  <a:gd name="connsiteY45" fmla="*/ 43564 h 120225"/>
                  <a:gd name="connsiteX46" fmla="*/ 20357 w 113096"/>
                  <a:gd name="connsiteY46" fmla="*/ 54314 h 120225"/>
                  <a:gd name="connsiteX47" fmla="*/ 14420 w 113096"/>
                  <a:gd name="connsiteY47" fmla="*/ 67892 h 120225"/>
                  <a:gd name="connsiteX48" fmla="*/ 13289 w 113096"/>
                  <a:gd name="connsiteY48" fmla="*/ 69024 h 120225"/>
                  <a:gd name="connsiteX49" fmla="*/ 6220 w 113096"/>
                  <a:gd name="connsiteY49" fmla="*/ 87411 h 120225"/>
                  <a:gd name="connsiteX50" fmla="*/ 2827 w 113096"/>
                  <a:gd name="connsiteY50" fmla="*/ 96746 h 120225"/>
                  <a:gd name="connsiteX51" fmla="*/ 1131 w 113096"/>
                  <a:gd name="connsiteY51" fmla="*/ 100989 h 120225"/>
                  <a:gd name="connsiteX52" fmla="*/ 0 w 113096"/>
                  <a:gd name="connsiteY52" fmla="*/ 113719 h 120225"/>
                  <a:gd name="connsiteX53" fmla="*/ 1979 w 113096"/>
                  <a:gd name="connsiteY53" fmla="*/ 113153 h 120225"/>
                  <a:gd name="connsiteX54" fmla="*/ 5937 w 113096"/>
                  <a:gd name="connsiteY54" fmla="*/ 110607 h 120225"/>
                  <a:gd name="connsiteX55" fmla="*/ 8199 w 113096"/>
                  <a:gd name="connsiteY55" fmla="*/ 112305 h 120225"/>
                  <a:gd name="connsiteX56" fmla="*/ 9048 w 113096"/>
                  <a:gd name="connsiteY56" fmla="*/ 113153 h 120225"/>
                  <a:gd name="connsiteX57" fmla="*/ 10179 w 113096"/>
                  <a:gd name="connsiteY57" fmla="*/ 112870 h 120225"/>
                  <a:gd name="connsiteX58" fmla="*/ 20075 w 113096"/>
                  <a:gd name="connsiteY58" fmla="*/ 113436 h 120225"/>
                  <a:gd name="connsiteX59" fmla="*/ 28557 w 113096"/>
                  <a:gd name="connsiteY59" fmla="*/ 115699 h 120225"/>
                  <a:gd name="connsiteX60" fmla="*/ 62768 w 113096"/>
                  <a:gd name="connsiteY60" fmla="*/ 115699 h 120225"/>
                  <a:gd name="connsiteX61" fmla="*/ 66161 w 113096"/>
                  <a:gd name="connsiteY61" fmla="*/ 119094 h 120225"/>
                  <a:gd name="connsiteX62" fmla="*/ 79450 w 113096"/>
                  <a:gd name="connsiteY62" fmla="*/ 118811 h 12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13096" h="120225">
                    <a:moveTo>
                      <a:pt x="79450" y="118811"/>
                    </a:moveTo>
                    <a:cubicBezTo>
                      <a:pt x="83408" y="118811"/>
                      <a:pt x="85670" y="119094"/>
                      <a:pt x="86519" y="119660"/>
                    </a:cubicBezTo>
                    <a:cubicBezTo>
                      <a:pt x="87084" y="119943"/>
                      <a:pt x="88215" y="120225"/>
                      <a:pt x="90477" y="120225"/>
                    </a:cubicBezTo>
                    <a:cubicBezTo>
                      <a:pt x="94435" y="120225"/>
                      <a:pt x="99525" y="119377"/>
                      <a:pt x="101504" y="118528"/>
                    </a:cubicBezTo>
                    <a:cubicBezTo>
                      <a:pt x="102069" y="118245"/>
                      <a:pt x="102635" y="118245"/>
                      <a:pt x="103483" y="117962"/>
                    </a:cubicBezTo>
                    <a:lnTo>
                      <a:pt x="92739" y="103252"/>
                    </a:lnTo>
                    <a:lnTo>
                      <a:pt x="92739" y="102970"/>
                    </a:lnTo>
                    <a:lnTo>
                      <a:pt x="93870" y="69872"/>
                    </a:lnTo>
                    <a:lnTo>
                      <a:pt x="108855" y="70438"/>
                    </a:lnTo>
                    <a:lnTo>
                      <a:pt x="111117" y="68175"/>
                    </a:lnTo>
                    <a:lnTo>
                      <a:pt x="113096" y="49222"/>
                    </a:lnTo>
                    <a:cubicBezTo>
                      <a:pt x="112531" y="48939"/>
                      <a:pt x="111965" y="48939"/>
                      <a:pt x="111400" y="49222"/>
                    </a:cubicBezTo>
                    <a:cubicBezTo>
                      <a:pt x="109420" y="50070"/>
                      <a:pt x="107441" y="50070"/>
                      <a:pt x="106028" y="50070"/>
                    </a:cubicBezTo>
                    <a:cubicBezTo>
                      <a:pt x="105462" y="50070"/>
                      <a:pt x="104897" y="50070"/>
                      <a:pt x="104331" y="50070"/>
                    </a:cubicBezTo>
                    <a:cubicBezTo>
                      <a:pt x="103766" y="50070"/>
                      <a:pt x="103200" y="50070"/>
                      <a:pt x="102635" y="50070"/>
                    </a:cubicBezTo>
                    <a:cubicBezTo>
                      <a:pt x="101221" y="50070"/>
                      <a:pt x="100373" y="50919"/>
                      <a:pt x="99807" y="51485"/>
                    </a:cubicBezTo>
                    <a:cubicBezTo>
                      <a:pt x="99242" y="52051"/>
                      <a:pt x="98394" y="52899"/>
                      <a:pt x="97263" y="52616"/>
                    </a:cubicBezTo>
                    <a:cubicBezTo>
                      <a:pt x="95283" y="52051"/>
                      <a:pt x="95849" y="48656"/>
                      <a:pt x="96697" y="44695"/>
                    </a:cubicBezTo>
                    <a:lnTo>
                      <a:pt x="96980" y="43847"/>
                    </a:lnTo>
                    <a:cubicBezTo>
                      <a:pt x="97263" y="42150"/>
                      <a:pt x="94718" y="38472"/>
                      <a:pt x="92456" y="36492"/>
                    </a:cubicBezTo>
                    <a:cubicBezTo>
                      <a:pt x="91042" y="35360"/>
                      <a:pt x="91608" y="32249"/>
                      <a:pt x="92739" y="27723"/>
                    </a:cubicBezTo>
                    <a:cubicBezTo>
                      <a:pt x="93304" y="25742"/>
                      <a:pt x="93870" y="22913"/>
                      <a:pt x="93587" y="22631"/>
                    </a:cubicBezTo>
                    <a:cubicBezTo>
                      <a:pt x="91891" y="20933"/>
                      <a:pt x="91608" y="16690"/>
                      <a:pt x="91608" y="14427"/>
                    </a:cubicBezTo>
                    <a:cubicBezTo>
                      <a:pt x="91608" y="13296"/>
                      <a:pt x="91325" y="13296"/>
                      <a:pt x="90760" y="13296"/>
                    </a:cubicBezTo>
                    <a:cubicBezTo>
                      <a:pt x="90477" y="13296"/>
                      <a:pt x="89911" y="13296"/>
                      <a:pt x="89346" y="13578"/>
                    </a:cubicBezTo>
                    <a:cubicBezTo>
                      <a:pt x="88498" y="13861"/>
                      <a:pt x="87084" y="13861"/>
                      <a:pt x="85670" y="13861"/>
                    </a:cubicBezTo>
                    <a:cubicBezTo>
                      <a:pt x="81995" y="13861"/>
                      <a:pt x="80864" y="12447"/>
                      <a:pt x="80581" y="11598"/>
                    </a:cubicBezTo>
                    <a:cubicBezTo>
                      <a:pt x="80016" y="11315"/>
                      <a:pt x="78036" y="11033"/>
                      <a:pt x="76340" y="11033"/>
                    </a:cubicBezTo>
                    <a:cubicBezTo>
                      <a:pt x="75209" y="11033"/>
                      <a:pt x="74078" y="11315"/>
                      <a:pt x="73513" y="11598"/>
                    </a:cubicBezTo>
                    <a:cubicBezTo>
                      <a:pt x="72381" y="12164"/>
                      <a:pt x="71816" y="14710"/>
                      <a:pt x="71533" y="16690"/>
                    </a:cubicBezTo>
                    <a:cubicBezTo>
                      <a:pt x="70968" y="18953"/>
                      <a:pt x="70685" y="20368"/>
                      <a:pt x="69554" y="20368"/>
                    </a:cubicBezTo>
                    <a:lnTo>
                      <a:pt x="69271" y="20368"/>
                    </a:lnTo>
                    <a:cubicBezTo>
                      <a:pt x="68989" y="20368"/>
                      <a:pt x="68706" y="20368"/>
                      <a:pt x="68140" y="20368"/>
                    </a:cubicBezTo>
                    <a:cubicBezTo>
                      <a:pt x="65878" y="20368"/>
                      <a:pt x="61920" y="21216"/>
                      <a:pt x="58244" y="22065"/>
                    </a:cubicBezTo>
                    <a:cubicBezTo>
                      <a:pt x="53438" y="23479"/>
                      <a:pt x="51459" y="21216"/>
                      <a:pt x="49197" y="15559"/>
                    </a:cubicBezTo>
                    <a:cubicBezTo>
                      <a:pt x="48349" y="13296"/>
                      <a:pt x="47218" y="12447"/>
                      <a:pt x="46369" y="11881"/>
                    </a:cubicBezTo>
                    <a:cubicBezTo>
                      <a:pt x="45238" y="11033"/>
                      <a:pt x="44673" y="10184"/>
                      <a:pt x="45238" y="7921"/>
                    </a:cubicBezTo>
                    <a:cubicBezTo>
                      <a:pt x="46087" y="4809"/>
                      <a:pt x="44390" y="1414"/>
                      <a:pt x="43825" y="283"/>
                    </a:cubicBezTo>
                    <a:cubicBezTo>
                      <a:pt x="41846" y="283"/>
                      <a:pt x="30536" y="0"/>
                      <a:pt x="22054" y="0"/>
                    </a:cubicBezTo>
                    <a:cubicBezTo>
                      <a:pt x="15268" y="0"/>
                      <a:pt x="13006" y="0"/>
                      <a:pt x="12440" y="283"/>
                    </a:cubicBezTo>
                    <a:cubicBezTo>
                      <a:pt x="11875" y="283"/>
                      <a:pt x="10461" y="849"/>
                      <a:pt x="7351" y="2829"/>
                    </a:cubicBezTo>
                    <a:cubicBezTo>
                      <a:pt x="9048" y="8769"/>
                      <a:pt x="13572" y="18105"/>
                      <a:pt x="15268" y="21782"/>
                    </a:cubicBezTo>
                    <a:lnTo>
                      <a:pt x="15833" y="22913"/>
                    </a:lnTo>
                    <a:cubicBezTo>
                      <a:pt x="16682" y="24611"/>
                      <a:pt x="16116" y="26025"/>
                      <a:pt x="15551" y="28005"/>
                    </a:cubicBezTo>
                    <a:cubicBezTo>
                      <a:pt x="14985" y="29420"/>
                      <a:pt x="14420" y="31117"/>
                      <a:pt x="14420" y="33663"/>
                    </a:cubicBezTo>
                    <a:cubicBezTo>
                      <a:pt x="14420" y="36209"/>
                      <a:pt x="15833" y="39604"/>
                      <a:pt x="17247" y="43564"/>
                    </a:cubicBezTo>
                    <a:cubicBezTo>
                      <a:pt x="18661" y="47242"/>
                      <a:pt x="20075" y="51202"/>
                      <a:pt x="20357" y="54314"/>
                    </a:cubicBezTo>
                    <a:cubicBezTo>
                      <a:pt x="20923" y="60254"/>
                      <a:pt x="17530" y="63932"/>
                      <a:pt x="14420" y="67892"/>
                    </a:cubicBezTo>
                    <a:cubicBezTo>
                      <a:pt x="14137" y="68175"/>
                      <a:pt x="13572" y="68741"/>
                      <a:pt x="13289" y="69024"/>
                    </a:cubicBezTo>
                    <a:cubicBezTo>
                      <a:pt x="9613" y="73267"/>
                      <a:pt x="6220" y="82319"/>
                      <a:pt x="6220" y="87411"/>
                    </a:cubicBezTo>
                    <a:cubicBezTo>
                      <a:pt x="6220" y="90805"/>
                      <a:pt x="4524" y="94200"/>
                      <a:pt x="2827" y="96746"/>
                    </a:cubicBezTo>
                    <a:cubicBezTo>
                      <a:pt x="1979" y="98443"/>
                      <a:pt x="1131" y="100141"/>
                      <a:pt x="1131" y="100989"/>
                    </a:cubicBezTo>
                    <a:cubicBezTo>
                      <a:pt x="1414" y="103535"/>
                      <a:pt x="565" y="110607"/>
                      <a:pt x="0" y="113719"/>
                    </a:cubicBezTo>
                    <a:lnTo>
                      <a:pt x="1979" y="113153"/>
                    </a:lnTo>
                    <a:cubicBezTo>
                      <a:pt x="2262" y="112305"/>
                      <a:pt x="3393" y="110607"/>
                      <a:pt x="5937" y="110607"/>
                    </a:cubicBezTo>
                    <a:cubicBezTo>
                      <a:pt x="7351" y="110607"/>
                      <a:pt x="7917" y="111456"/>
                      <a:pt x="8199" y="112305"/>
                    </a:cubicBezTo>
                    <a:cubicBezTo>
                      <a:pt x="8482" y="112870"/>
                      <a:pt x="8482" y="113153"/>
                      <a:pt x="9048" y="113153"/>
                    </a:cubicBezTo>
                    <a:cubicBezTo>
                      <a:pt x="9330" y="113153"/>
                      <a:pt x="9613" y="113153"/>
                      <a:pt x="10179" y="112870"/>
                    </a:cubicBezTo>
                    <a:cubicBezTo>
                      <a:pt x="14137" y="111173"/>
                      <a:pt x="16964" y="111456"/>
                      <a:pt x="20075" y="113436"/>
                    </a:cubicBezTo>
                    <a:cubicBezTo>
                      <a:pt x="22902" y="115416"/>
                      <a:pt x="25447" y="115699"/>
                      <a:pt x="28557" y="115699"/>
                    </a:cubicBezTo>
                    <a:lnTo>
                      <a:pt x="62768" y="115699"/>
                    </a:lnTo>
                    <a:lnTo>
                      <a:pt x="66161" y="119094"/>
                    </a:lnTo>
                    <a:cubicBezTo>
                      <a:pt x="66444" y="119377"/>
                      <a:pt x="73795" y="118811"/>
                      <a:pt x="79450" y="11881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49742B4-5C46-7747-8688-5BD3A5D55E76}"/>
                  </a:ext>
                </a:extLst>
              </p:cNvPr>
              <p:cNvSpPr/>
              <p:nvPr/>
            </p:nvSpPr>
            <p:spPr>
              <a:xfrm>
                <a:off x="3095323" y="3030763"/>
                <a:ext cx="111399" cy="98160"/>
              </a:xfrm>
              <a:custGeom>
                <a:avLst/>
                <a:gdLst>
                  <a:gd name="connsiteX0" fmla="*/ 33646 w 111399"/>
                  <a:gd name="connsiteY0" fmla="*/ 95897 h 98160"/>
                  <a:gd name="connsiteX1" fmla="*/ 34212 w 111399"/>
                  <a:gd name="connsiteY1" fmla="*/ 95897 h 98160"/>
                  <a:gd name="connsiteX2" fmla="*/ 37605 w 111399"/>
                  <a:gd name="connsiteY2" fmla="*/ 96746 h 98160"/>
                  <a:gd name="connsiteX3" fmla="*/ 44956 w 111399"/>
                  <a:gd name="connsiteY3" fmla="*/ 98160 h 98160"/>
                  <a:gd name="connsiteX4" fmla="*/ 46370 w 111399"/>
                  <a:gd name="connsiteY4" fmla="*/ 97877 h 98160"/>
                  <a:gd name="connsiteX5" fmla="*/ 49762 w 111399"/>
                  <a:gd name="connsiteY5" fmla="*/ 93634 h 98160"/>
                  <a:gd name="connsiteX6" fmla="*/ 56548 w 111399"/>
                  <a:gd name="connsiteY6" fmla="*/ 86562 h 98160"/>
                  <a:gd name="connsiteX7" fmla="*/ 65030 w 111399"/>
                  <a:gd name="connsiteY7" fmla="*/ 80056 h 98160"/>
                  <a:gd name="connsiteX8" fmla="*/ 70968 w 111399"/>
                  <a:gd name="connsiteY8" fmla="*/ 74398 h 98160"/>
                  <a:gd name="connsiteX9" fmla="*/ 79450 w 111399"/>
                  <a:gd name="connsiteY9" fmla="*/ 74115 h 98160"/>
                  <a:gd name="connsiteX10" fmla="*/ 77471 w 111399"/>
                  <a:gd name="connsiteY10" fmla="*/ 67043 h 98160"/>
                  <a:gd name="connsiteX11" fmla="*/ 78036 w 111399"/>
                  <a:gd name="connsiteY11" fmla="*/ 66760 h 98160"/>
                  <a:gd name="connsiteX12" fmla="*/ 104614 w 111399"/>
                  <a:gd name="connsiteY12" fmla="*/ 57142 h 98160"/>
                  <a:gd name="connsiteX13" fmla="*/ 104049 w 111399"/>
                  <a:gd name="connsiteY13" fmla="*/ 56011 h 98160"/>
                  <a:gd name="connsiteX14" fmla="*/ 102918 w 111399"/>
                  <a:gd name="connsiteY14" fmla="*/ 53182 h 98160"/>
                  <a:gd name="connsiteX15" fmla="*/ 103200 w 111399"/>
                  <a:gd name="connsiteY15" fmla="*/ 52616 h 98160"/>
                  <a:gd name="connsiteX16" fmla="*/ 104331 w 111399"/>
                  <a:gd name="connsiteY16" fmla="*/ 43564 h 98160"/>
                  <a:gd name="connsiteX17" fmla="*/ 107441 w 111399"/>
                  <a:gd name="connsiteY17" fmla="*/ 41867 h 98160"/>
                  <a:gd name="connsiteX18" fmla="*/ 108572 w 111399"/>
                  <a:gd name="connsiteY18" fmla="*/ 41584 h 98160"/>
                  <a:gd name="connsiteX19" fmla="*/ 108572 w 111399"/>
                  <a:gd name="connsiteY19" fmla="*/ 41584 h 98160"/>
                  <a:gd name="connsiteX20" fmla="*/ 108007 w 111399"/>
                  <a:gd name="connsiteY20" fmla="*/ 24894 h 98160"/>
                  <a:gd name="connsiteX21" fmla="*/ 110269 w 111399"/>
                  <a:gd name="connsiteY21" fmla="*/ 23196 h 98160"/>
                  <a:gd name="connsiteX22" fmla="*/ 110834 w 111399"/>
                  <a:gd name="connsiteY22" fmla="*/ 23196 h 98160"/>
                  <a:gd name="connsiteX23" fmla="*/ 111400 w 111399"/>
                  <a:gd name="connsiteY23" fmla="*/ 23196 h 98160"/>
                  <a:gd name="connsiteX24" fmla="*/ 111400 w 111399"/>
                  <a:gd name="connsiteY24" fmla="*/ 22913 h 98160"/>
                  <a:gd name="connsiteX25" fmla="*/ 106876 w 111399"/>
                  <a:gd name="connsiteY25" fmla="*/ 12730 h 98160"/>
                  <a:gd name="connsiteX26" fmla="*/ 94718 w 111399"/>
                  <a:gd name="connsiteY26" fmla="*/ 7355 h 98160"/>
                  <a:gd name="connsiteX27" fmla="*/ 90760 w 111399"/>
                  <a:gd name="connsiteY27" fmla="*/ 5658 h 98160"/>
                  <a:gd name="connsiteX28" fmla="*/ 85953 w 111399"/>
                  <a:gd name="connsiteY28" fmla="*/ 3960 h 98160"/>
                  <a:gd name="connsiteX29" fmla="*/ 78885 w 111399"/>
                  <a:gd name="connsiteY29" fmla="*/ 0 h 98160"/>
                  <a:gd name="connsiteX30" fmla="*/ 69837 w 111399"/>
                  <a:gd name="connsiteY30" fmla="*/ 1697 h 98160"/>
                  <a:gd name="connsiteX31" fmla="*/ 68141 w 111399"/>
                  <a:gd name="connsiteY31" fmla="*/ 1697 h 98160"/>
                  <a:gd name="connsiteX32" fmla="*/ 67010 w 111399"/>
                  <a:gd name="connsiteY32" fmla="*/ 1697 h 98160"/>
                  <a:gd name="connsiteX33" fmla="*/ 66161 w 111399"/>
                  <a:gd name="connsiteY33" fmla="*/ 1980 h 98160"/>
                  <a:gd name="connsiteX34" fmla="*/ 65879 w 111399"/>
                  <a:gd name="connsiteY34" fmla="*/ 4243 h 98160"/>
                  <a:gd name="connsiteX35" fmla="*/ 64748 w 111399"/>
                  <a:gd name="connsiteY35" fmla="*/ 8204 h 98160"/>
                  <a:gd name="connsiteX36" fmla="*/ 62768 w 111399"/>
                  <a:gd name="connsiteY36" fmla="*/ 11598 h 98160"/>
                  <a:gd name="connsiteX37" fmla="*/ 63334 w 111399"/>
                  <a:gd name="connsiteY37" fmla="*/ 12447 h 98160"/>
                  <a:gd name="connsiteX38" fmla="*/ 63617 w 111399"/>
                  <a:gd name="connsiteY38" fmla="*/ 20368 h 98160"/>
                  <a:gd name="connsiteX39" fmla="*/ 63051 w 111399"/>
                  <a:gd name="connsiteY39" fmla="*/ 24045 h 98160"/>
                  <a:gd name="connsiteX40" fmla="*/ 61638 w 111399"/>
                  <a:gd name="connsiteY40" fmla="*/ 28854 h 98160"/>
                  <a:gd name="connsiteX41" fmla="*/ 60507 w 111399"/>
                  <a:gd name="connsiteY41" fmla="*/ 32814 h 98160"/>
                  <a:gd name="connsiteX42" fmla="*/ 62486 w 111399"/>
                  <a:gd name="connsiteY42" fmla="*/ 35360 h 98160"/>
                  <a:gd name="connsiteX43" fmla="*/ 67010 w 111399"/>
                  <a:gd name="connsiteY43" fmla="*/ 40452 h 98160"/>
                  <a:gd name="connsiteX44" fmla="*/ 71251 w 111399"/>
                  <a:gd name="connsiteY44" fmla="*/ 39321 h 98160"/>
                  <a:gd name="connsiteX45" fmla="*/ 73230 w 111399"/>
                  <a:gd name="connsiteY45" fmla="*/ 38472 h 98160"/>
                  <a:gd name="connsiteX46" fmla="*/ 75209 w 111399"/>
                  <a:gd name="connsiteY46" fmla="*/ 46110 h 98160"/>
                  <a:gd name="connsiteX47" fmla="*/ 73230 w 111399"/>
                  <a:gd name="connsiteY47" fmla="*/ 50919 h 98160"/>
                  <a:gd name="connsiteX48" fmla="*/ 72947 w 111399"/>
                  <a:gd name="connsiteY48" fmla="*/ 50919 h 98160"/>
                  <a:gd name="connsiteX49" fmla="*/ 68423 w 111399"/>
                  <a:gd name="connsiteY49" fmla="*/ 51768 h 98160"/>
                  <a:gd name="connsiteX50" fmla="*/ 65313 w 111399"/>
                  <a:gd name="connsiteY50" fmla="*/ 50919 h 98160"/>
                  <a:gd name="connsiteX51" fmla="*/ 61072 w 111399"/>
                  <a:gd name="connsiteY51" fmla="*/ 42150 h 98160"/>
                  <a:gd name="connsiteX52" fmla="*/ 54286 w 111399"/>
                  <a:gd name="connsiteY52" fmla="*/ 41018 h 98160"/>
                  <a:gd name="connsiteX53" fmla="*/ 48631 w 111399"/>
                  <a:gd name="connsiteY53" fmla="*/ 35078 h 98160"/>
                  <a:gd name="connsiteX54" fmla="*/ 48066 w 111399"/>
                  <a:gd name="connsiteY54" fmla="*/ 34795 h 98160"/>
                  <a:gd name="connsiteX55" fmla="*/ 46087 w 111399"/>
                  <a:gd name="connsiteY55" fmla="*/ 36492 h 98160"/>
                  <a:gd name="connsiteX56" fmla="*/ 41280 w 111399"/>
                  <a:gd name="connsiteY56" fmla="*/ 38472 h 98160"/>
                  <a:gd name="connsiteX57" fmla="*/ 37322 w 111399"/>
                  <a:gd name="connsiteY57" fmla="*/ 37058 h 98160"/>
                  <a:gd name="connsiteX58" fmla="*/ 33646 w 111399"/>
                  <a:gd name="connsiteY58" fmla="*/ 35643 h 98160"/>
                  <a:gd name="connsiteX59" fmla="*/ 33364 w 111399"/>
                  <a:gd name="connsiteY59" fmla="*/ 35643 h 98160"/>
                  <a:gd name="connsiteX60" fmla="*/ 30819 w 111399"/>
                  <a:gd name="connsiteY60" fmla="*/ 34795 h 98160"/>
                  <a:gd name="connsiteX61" fmla="*/ 29688 w 111399"/>
                  <a:gd name="connsiteY61" fmla="*/ 30269 h 98160"/>
                  <a:gd name="connsiteX62" fmla="*/ 29122 w 111399"/>
                  <a:gd name="connsiteY62" fmla="*/ 29986 h 98160"/>
                  <a:gd name="connsiteX63" fmla="*/ 24598 w 111399"/>
                  <a:gd name="connsiteY63" fmla="*/ 31117 h 98160"/>
                  <a:gd name="connsiteX64" fmla="*/ 23750 w 111399"/>
                  <a:gd name="connsiteY64" fmla="*/ 31400 h 98160"/>
                  <a:gd name="connsiteX65" fmla="*/ 21206 w 111399"/>
                  <a:gd name="connsiteY65" fmla="*/ 28571 h 98160"/>
                  <a:gd name="connsiteX66" fmla="*/ 21206 w 111399"/>
                  <a:gd name="connsiteY66" fmla="*/ 28571 h 98160"/>
                  <a:gd name="connsiteX67" fmla="*/ 19792 w 111399"/>
                  <a:gd name="connsiteY67" fmla="*/ 26874 h 98160"/>
                  <a:gd name="connsiteX68" fmla="*/ 17813 w 111399"/>
                  <a:gd name="connsiteY68" fmla="*/ 45544 h 98160"/>
                  <a:gd name="connsiteX69" fmla="*/ 14985 w 111399"/>
                  <a:gd name="connsiteY69" fmla="*/ 48373 h 98160"/>
                  <a:gd name="connsiteX70" fmla="*/ 848 w 111399"/>
                  <a:gd name="connsiteY70" fmla="*/ 47807 h 98160"/>
                  <a:gd name="connsiteX71" fmla="*/ 0 w 111399"/>
                  <a:gd name="connsiteY71" fmla="*/ 79773 h 98160"/>
                  <a:gd name="connsiteX72" fmla="*/ 10744 w 111399"/>
                  <a:gd name="connsiteY72" fmla="*/ 94483 h 98160"/>
                  <a:gd name="connsiteX73" fmla="*/ 24881 w 111399"/>
                  <a:gd name="connsiteY73" fmla="*/ 92786 h 98160"/>
                  <a:gd name="connsiteX74" fmla="*/ 28840 w 111399"/>
                  <a:gd name="connsiteY74" fmla="*/ 94200 h 98160"/>
                  <a:gd name="connsiteX75" fmla="*/ 29405 w 111399"/>
                  <a:gd name="connsiteY75" fmla="*/ 95897 h 98160"/>
                  <a:gd name="connsiteX76" fmla="*/ 33646 w 111399"/>
                  <a:gd name="connsiteY76" fmla="*/ 95897 h 9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11399" h="98160">
                    <a:moveTo>
                      <a:pt x="33646" y="95897"/>
                    </a:moveTo>
                    <a:cubicBezTo>
                      <a:pt x="33929" y="95897"/>
                      <a:pt x="33929" y="95897"/>
                      <a:pt x="34212" y="95897"/>
                    </a:cubicBezTo>
                    <a:cubicBezTo>
                      <a:pt x="35060" y="95897"/>
                      <a:pt x="36191" y="96180"/>
                      <a:pt x="37605" y="96746"/>
                    </a:cubicBezTo>
                    <a:cubicBezTo>
                      <a:pt x="40149" y="97312"/>
                      <a:pt x="42977" y="98160"/>
                      <a:pt x="44956" y="98160"/>
                    </a:cubicBezTo>
                    <a:cubicBezTo>
                      <a:pt x="45804" y="98160"/>
                      <a:pt x="46087" y="98160"/>
                      <a:pt x="46370" y="97877"/>
                    </a:cubicBezTo>
                    <a:cubicBezTo>
                      <a:pt x="47218" y="97595"/>
                      <a:pt x="48631" y="95614"/>
                      <a:pt x="49762" y="93634"/>
                    </a:cubicBezTo>
                    <a:cubicBezTo>
                      <a:pt x="51742" y="90805"/>
                      <a:pt x="54286" y="87411"/>
                      <a:pt x="56548" y="86562"/>
                    </a:cubicBezTo>
                    <a:cubicBezTo>
                      <a:pt x="60507" y="85431"/>
                      <a:pt x="65030" y="81470"/>
                      <a:pt x="65030" y="80056"/>
                    </a:cubicBezTo>
                    <a:cubicBezTo>
                      <a:pt x="65030" y="77793"/>
                      <a:pt x="65596" y="76096"/>
                      <a:pt x="70968" y="74398"/>
                    </a:cubicBezTo>
                    <a:lnTo>
                      <a:pt x="79450" y="74115"/>
                    </a:lnTo>
                    <a:lnTo>
                      <a:pt x="77471" y="67043"/>
                    </a:lnTo>
                    <a:lnTo>
                      <a:pt x="78036" y="66760"/>
                    </a:lnTo>
                    <a:cubicBezTo>
                      <a:pt x="80581" y="65912"/>
                      <a:pt x="100373" y="58557"/>
                      <a:pt x="104614" y="57142"/>
                    </a:cubicBezTo>
                    <a:cubicBezTo>
                      <a:pt x="104331" y="56859"/>
                      <a:pt x="104331" y="56294"/>
                      <a:pt x="104049" y="56011"/>
                    </a:cubicBezTo>
                    <a:cubicBezTo>
                      <a:pt x="103200" y="54314"/>
                      <a:pt x="102918" y="53748"/>
                      <a:pt x="102918" y="53182"/>
                    </a:cubicBezTo>
                    <a:cubicBezTo>
                      <a:pt x="102918" y="52899"/>
                      <a:pt x="103200" y="52899"/>
                      <a:pt x="103200" y="52616"/>
                    </a:cubicBezTo>
                    <a:cubicBezTo>
                      <a:pt x="103766" y="52051"/>
                      <a:pt x="104331" y="46110"/>
                      <a:pt x="104331" y="43564"/>
                    </a:cubicBezTo>
                    <a:cubicBezTo>
                      <a:pt x="104331" y="42150"/>
                      <a:pt x="106311" y="41867"/>
                      <a:pt x="107441" y="41867"/>
                    </a:cubicBezTo>
                    <a:cubicBezTo>
                      <a:pt x="107724" y="41867"/>
                      <a:pt x="108290" y="41867"/>
                      <a:pt x="108572" y="41584"/>
                    </a:cubicBezTo>
                    <a:cubicBezTo>
                      <a:pt x="108572" y="41584"/>
                      <a:pt x="108572" y="41584"/>
                      <a:pt x="108572" y="41584"/>
                    </a:cubicBezTo>
                    <a:cubicBezTo>
                      <a:pt x="106311" y="39321"/>
                      <a:pt x="106876" y="27440"/>
                      <a:pt x="108007" y="24894"/>
                    </a:cubicBezTo>
                    <a:cubicBezTo>
                      <a:pt x="108290" y="23762"/>
                      <a:pt x="109138" y="23196"/>
                      <a:pt x="110269" y="23196"/>
                    </a:cubicBezTo>
                    <a:cubicBezTo>
                      <a:pt x="110552" y="23196"/>
                      <a:pt x="110552" y="23196"/>
                      <a:pt x="110834" y="23196"/>
                    </a:cubicBezTo>
                    <a:cubicBezTo>
                      <a:pt x="111117" y="23196"/>
                      <a:pt x="111400" y="23196"/>
                      <a:pt x="111400" y="23196"/>
                    </a:cubicBezTo>
                    <a:cubicBezTo>
                      <a:pt x="111400" y="23196"/>
                      <a:pt x="111400" y="23196"/>
                      <a:pt x="111400" y="22913"/>
                    </a:cubicBezTo>
                    <a:cubicBezTo>
                      <a:pt x="111400" y="21216"/>
                      <a:pt x="108572" y="14710"/>
                      <a:pt x="106876" y="12730"/>
                    </a:cubicBezTo>
                    <a:cubicBezTo>
                      <a:pt x="106028" y="11598"/>
                      <a:pt x="97263" y="7921"/>
                      <a:pt x="94718" y="7355"/>
                    </a:cubicBezTo>
                    <a:cubicBezTo>
                      <a:pt x="93587" y="7072"/>
                      <a:pt x="92174" y="6506"/>
                      <a:pt x="90760" y="5658"/>
                    </a:cubicBezTo>
                    <a:cubicBezTo>
                      <a:pt x="89063" y="4809"/>
                      <a:pt x="87084" y="3960"/>
                      <a:pt x="85953" y="3960"/>
                    </a:cubicBezTo>
                    <a:cubicBezTo>
                      <a:pt x="85388" y="3960"/>
                      <a:pt x="84257" y="3960"/>
                      <a:pt x="78885" y="0"/>
                    </a:cubicBezTo>
                    <a:cubicBezTo>
                      <a:pt x="77188" y="1414"/>
                      <a:pt x="73513" y="1697"/>
                      <a:pt x="69837" y="1697"/>
                    </a:cubicBezTo>
                    <a:cubicBezTo>
                      <a:pt x="69271" y="1697"/>
                      <a:pt x="68706" y="1697"/>
                      <a:pt x="68141" y="1697"/>
                    </a:cubicBezTo>
                    <a:lnTo>
                      <a:pt x="67010" y="1697"/>
                    </a:lnTo>
                    <a:cubicBezTo>
                      <a:pt x="66444" y="1697"/>
                      <a:pt x="66161" y="1697"/>
                      <a:pt x="66161" y="1980"/>
                    </a:cubicBezTo>
                    <a:cubicBezTo>
                      <a:pt x="65879" y="2263"/>
                      <a:pt x="65879" y="3395"/>
                      <a:pt x="65879" y="4243"/>
                    </a:cubicBezTo>
                    <a:cubicBezTo>
                      <a:pt x="65879" y="5658"/>
                      <a:pt x="66161" y="7355"/>
                      <a:pt x="64748" y="8204"/>
                    </a:cubicBezTo>
                    <a:cubicBezTo>
                      <a:pt x="63617" y="9335"/>
                      <a:pt x="62486" y="10750"/>
                      <a:pt x="62768" y="11598"/>
                    </a:cubicBezTo>
                    <a:cubicBezTo>
                      <a:pt x="62768" y="11881"/>
                      <a:pt x="63051" y="12164"/>
                      <a:pt x="63334" y="12447"/>
                    </a:cubicBezTo>
                    <a:cubicBezTo>
                      <a:pt x="64748" y="13296"/>
                      <a:pt x="64465" y="16124"/>
                      <a:pt x="63617" y="20368"/>
                    </a:cubicBezTo>
                    <a:cubicBezTo>
                      <a:pt x="63334" y="21782"/>
                      <a:pt x="63051" y="23196"/>
                      <a:pt x="63051" y="24045"/>
                    </a:cubicBezTo>
                    <a:cubicBezTo>
                      <a:pt x="63051" y="25177"/>
                      <a:pt x="62203" y="27157"/>
                      <a:pt x="61638" y="28854"/>
                    </a:cubicBezTo>
                    <a:cubicBezTo>
                      <a:pt x="61072" y="30269"/>
                      <a:pt x="60224" y="32249"/>
                      <a:pt x="60507" y="32814"/>
                    </a:cubicBezTo>
                    <a:cubicBezTo>
                      <a:pt x="61072" y="33097"/>
                      <a:pt x="61638" y="34229"/>
                      <a:pt x="62486" y="35360"/>
                    </a:cubicBezTo>
                    <a:cubicBezTo>
                      <a:pt x="63617" y="37341"/>
                      <a:pt x="65313" y="39886"/>
                      <a:pt x="67010" y="40452"/>
                    </a:cubicBezTo>
                    <a:cubicBezTo>
                      <a:pt x="68706" y="41018"/>
                      <a:pt x="70120" y="39886"/>
                      <a:pt x="71251" y="39321"/>
                    </a:cubicBezTo>
                    <a:cubicBezTo>
                      <a:pt x="72099" y="38755"/>
                      <a:pt x="72664" y="38472"/>
                      <a:pt x="73230" y="38472"/>
                    </a:cubicBezTo>
                    <a:cubicBezTo>
                      <a:pt x="74926" y="38472"/>
                      <a:pt x="75209" y="41584"/>
                      <a:pt x="75209" y="46110"/>
                    </a:cubicBezTo>
                    <a:cubicBezTo>
                      <a:pt x="75209" y="49505"/>
                      <a:pt x="73230" y="50919"/>
                      <a:pt x="73230" y="50919"/>
                    </a:cubicBezTo>
                    <a:lnTo>
                      <a:pt x="72947" y="50919"/>
                    </a:lnTo>
                    <a:cubicBezTo>
                      <a:pt x="72947" y="50919"/>
                      <a:pt x="70685" y="51768"/>
                      <a:pt x="68423" y="51768"/>
                    </a:cubicBezTo>
                    <a:cubicBezTo>
                      <a:pt x="67010" y="51768"/>
                      <a:pt x="66161" y="51485"/>
                      <a:pt x="65313" y="50919"/>
                    </a:cubicBezTo>
                    <a:cubicBezTo>
                      <a:pt x="63051" y="48939"/>
                      <a:pt x="61072" y="44130"/>
                      <a:pt x="61072" y="42150"/>
                    </a:cubicBezTo>
                    <a:cubicBezTo>
                      <a:pt x="61072" y="41867"/>
                      <a:pt x="60507" y="41018"/>
                      <a:pt x="54286" y="41018"/>
                    </a:cubicBezTo>
                    <a:cubicBezTo>
                      <a:pt x="51742" y="41018"/>
                      <a:pt x="49762" y="37341"/>
                      <a:pt x="48631" y="35078"/>
                    </a:cubicBezTo>
                    <a:cubicBezTo>
                      <a:pt x="48349" y="34795"/>
                      <a:pt x="48349" y="34795"/>
                      <a:pt x="48066" y="34795"/>
                    </a:cubicBezTo>
                    <a:cubicBezTo>
                      <a:pt x="47218" y="34795"/>
                      <a:pt x="46087" y="35926"/>
                      <a:pt x="46087" y="36492"/>
                    </a:cubicBezTo>
                    <a:cubicBezTo>
                      <a:pt x="46087" y="38472"/>
                      <a:pt x="43542" y="38472"/>
                      <a:pt x="41280" y="38472"/>
                    </a:cubicBezTo>
                    <a:cubicBezTo>
                      <a:pt x="40149" y="38472"/>
                      <a:pt x="38735" y="37906"/>
                      <a:pt x="37322" y="37058"/>
                    </a:cubicBezTo>
                    <a:cubicBezTo>
                      <a:pt x="35908" y="36492"/>
                      <a:pt x="34494" y="35643"/>
                      <a:pt x="33646" y="35643"/>
                    </a:cubicBezTo>
                    <a:cubicBezTo>
                      <a:pt x="33364" y="35643"/>
                      <a:pt x="33364" y="35643"/>
                      <a:pt x="33364" y="35643"/>
                    </a:cubicBezTo>
                    <a:cubicBezTo>
                      <a:pt x="32515" y="36209"/>
                      <a:pt x="31667" y="35643"/>
                      <a:pt x="30819" y="34795"/>
                    </a:cubicBezTo>
                    <a:cubicBezTo>
                      <a:pt x="29688" y="33663"/>
                      <a:pt x="29122" y="31400"/>
                      <a:pt x="29688" y="30269"/>
                    </a:cubicBezTo>
                    <a:cubicBezTo>
                      <a:pt x="29688" y="30269"/>
                      <a:pt x="29688" y="29986"/>
                      <a:pt x="29122" y="29986"/>
                    </a:cubicBezTo>
                    <a:cubicBezTo>
                      <a:pt x="27709" y="29986"/>
                      <a:pt x="25447" y="30834"/>
                      <a:pt x="24598" y="31117"/>
                    </a:cubicBezTo>
                    <a:cubicBezTo>
                      <a:pt x="24316" y="31400"/>
                      <a:pt x="24033" y="31400"/>
                      <a:pt x="23750" y="31400"/>
                    </a:cubicBezTo>
                    <a:cubicBezTo>
                      <a:pt x="22054" y="31400"/>
                      <a:pt x="21206" y="28854"/>
                      <a:pt x="21206" y="28571"/>
                    </a:cubicBezTo>
                    <a:lnTo>
                      <a:pt x="21206" y="28571"/>
                    </a:lnTo>
                    <a:cubicBezTo>
                      <a:pt x="21206" y="28571"/>
                      <a:pt x="20640" y="27723"/>
                      <a:pt x="19792" y="26874"/>
                    </a:cubicBezTo>
                    <a:lnTo>
                      <a:pt x="17813" y="45544"/>
                    </a:lnTo>
                    <a:lnTo>
                      <a:pt x="14985" y="48373"/>
                    </a:lnTo>
                    <a:lnTo>
                      <a:pt x="848" y="47807"/>
                    </a:lnTo>
                    <a:lnTo>
                      <a:pt x="0" y="79773"/>
                    </a:lnTo>
                    <a:lnTo>
                      <a:pt x="10744" y="94483"/>
                    </a:lnTo>
                    <a:cubicBezTo>
                      <a:pt x="14420" y="93634"/>
                      <a:pt x="20923" y="92786"/>
                      <a:pt x="24881" y="92786"/>
                    </a:cubicBezTo>
                    <a:cubicBezTo>
                      <a:pt x="26860" y="92786"/>
                      <a:pt x="28840" y="93069"/>
                      <a:pt x="28840" y="94200"/>
                    </a:cubicBezTo>
                    <a:cubicBezTo>
                      <a:pt x="28840" y="94483"/>
                      <a:pt x="29122" y="95049"/>
                      <a:pt x="29405" y="95897"/>
                    </a:cubicBezTo>
                    <a:cubicBezTo>
                      <a:pt x="31101" y="96180"/>
                      <a:pt x="32515" y="95897"/>
                      <a:pt x="33646" y="9589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6C342EAA-29BF-194C-A803-9C5397A0DDDE}"/>
                  </a:ext>
                </a:extLst>
              </p:cNvPr>
              <p:cNvSpPr/>
              <p:nvPr/>
            </p:nvSpPr>
            <p:spPr>
              <a:xfrm>
                <a:off x="3162050" y="2960608"/>
                <a:ext cx="17914" cy="15103"/>
              </a:xfrm>
              <a:custGeom>
                <a:avLst/>
                <a:gdLst>
                  <a:gd name="connsiteX0" fmla="*/ 1696 w 17914"/>
                  <a:gd name="connsiteY0" fmla="*/ 14710 h 15103"/>
                  <a:gd name="connsiteX1" fmla="*/ 4807 w 17914"/>
                  <a:gd name="connsiteY1" fmla="*/ 14993 h 15103"/>
                  <a:gd name="connsiteX2" fmla="*/ 8482 w 17914"/>
                  <a:gd name="connsiteY2" fmla="*/ 14427 h 15103"/>
                  <a:gd name="connsiteX3" fmla="*/ 9048 w 17914"/>
                  <a:gd name="connsiteY3" fmla="*/ 12730 h 15103"/>
                  <a:gd name="connsiteX4" fmla="*/ 9048 w 17914"/>
                  <a:gd name="connsiteY4" fmla="*/ 11881 h 15103"/>
                  <a:gd name="connsiteX5" fmla="*/ 9896 w 17914"/>
                  <a:gd name="connsiteY5" fmla="*/ 11881 h 15103"/>
                  <a:gd name="connsiteX6" fmla="*/ 11310 w 17914"/>
                  <a:gd name="connsiteY6" fmla="*/ 11881 h 15103"/>
                  <a:gd name="connsiteX7" fmla="*/ 17813 w 17914"/>
                  <a:gd name="connsiteY7" fmla="*/ 10184 h 15103"/>
                  <a:gd name="connsiteX8" fmla="*/ 16399 w 17914"/>
                  <a:gd name="connsiteY8" fmla="*/ 3960 h 15103"/>
                  <a:gd name="connsiteX9" fmla="*/ 14985 w 17914"/>
                  <a:gd name="connsiteY9" fmla="*/ 0 h 15103"/>
                  <a:gd name="connsiteX10" fmla="*/ 10179 w 17914"/>
                  <a:gd name="connsiteY10" fmla="*/ 1697 h 15103"/>
                  <a:gd name="connsiteX11" fmla="*/ 9896 w 17914"/>
                  <a:gd name="connsiteY11" fmla="*/ 1697 h 15103"/>
                  <a:gd name="connsiteX12" fmla="*/ 5089 w 17914"/>
                  <a:gd name="connsiteY12" fmla="*/ 2546 h 15103"/>
                  <a:gd name="connsiteX13" fmla="*/ 3958 w 17914"/>
                  <a:gd name="connsiteY13" fmla="*/ 3395 h 15103"/>
                  <a:gd name="connsiteX14" fmla="*/ 2262 w 17914"/>
                  <a:gd name="connsiteY14" fmla="*/ 9052 h 15103"/>
                  <a:gd name="connsiteX15" fmla="*/ 2262 w 17914"/>
                  <a:gd name="connsiteY15" fmla="*/ 9618 h 15103"/>
                  <a:gd name="connsiteX16" fmla="*/ 1696 w 17914"/>
                  <a:gd name="connsiteY16" fmla="*/ 9618 h 15103"/>
                  <a:gd name="connsiteX17" fmla="*/ 0 w 17914"/>
                  <a:gd name="connsiteY17" fmla="*/ 11881 h 15103"/>
                  <a:gd name="connsiteX18" fmla="*/ 1696 w 17914"/>
                  <a:gd name="connsiteY18" fmla="*/ 14710 h 1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914" h="15103">
                    <a:moveTo>
                      <a:pt x="1696" y="14710"/>
                    </a:moveTo>
                    <a:cubicBezTo>
                      <a:pt x="3110" y="14710"/>
                      <a:pt x="3958" y="14993"/>
                      <a:pt x="4807" y="14993"/>
                    </a:cubicBezTo>
                    <a:cubicBezTo>
                      <a:pt x="6503" y="15276"/>
                      <a:pt x="7917" y="14993"/>
                      <a:pt x="8482" y="14427"/>
                    </a:cubicBezTo>
                    <a:cubicBezTo>
                      <a:pt x="9048" y="13578"/>
                      <a:pt x="9048" y="12730"/>
                      <a:pt x="9048" y="12730"/>
                    </a:cubicBezTo>
                    <a:lnTo>
                      <a:pt x="9048" y="11881"/>
                    </a:lnTo>
                    <a:lnTo>
                      <a:pt x="9896" y="11881"/>
                    </a:lnTo>
                    <a:cubicBezTo>
                      <a:pt x="9896" y="11881"/>
                      <a:pt x="10461" y="11881"/>
                      <a:pt x="11310" y="11881"/>
                    </a:cubicBezTo>
                    <a:cubicBezTo>
                      <a:pt x="14985" y="11881"/>
                      <a:pt x="17530" y="11315"/>
                      <a:pt x="17813" y="10184"/>
                    </a:cubicBezTo>
                    <a:cubicBezTo>
                      <a:pt x="18378" y="7921"/>
                      <a:pt x="16399" y="3960"/>
                      <a:pt x="16399" y="3960"/>
                    </a:cubicBezTo>
                    <a:lnTo>
                      <a:pt x="14985" y="0"/>
                    </a:lnTo>
                    <a:cubicBezTo>
                      <a:pt x="12723" y="566"/>
                      <a:pt x="11027" y="1131"/>
                      <a:pt x="10179" y="1697"/>
                    </a:cubicBezTo>
                    <a:lnTo>
                      <a:pt x="9896" y="1697"/>
                    </a:lnTo>
                    <a:cubicBezTo>
                      <a:pt x="8765" y="2263"/>
                      <a:pt x="7917" y="2829"/>
                      <a:pt x="5089" y="2546"/>
                    </a:cubicBezTo>
                    <a:cubicBezTo>
                      <a:pt x="4807" y="2829"/>
                      <a:pt x="4241" y="3395"/>
                      <a:pt x="3958" y="3395"/>
                    </a:cubicBezTo>
                    <a:cubicBezTo>
                      <a:pt x="2262" y="3960"/>
                      <a:pt x="2262" y="7921"/>
                      <a:pt x="2262" y="9052"/>
                    </a:cubicBezTo>
                    <a:lnTo>
                      <a:pt x="2262" y="9618"/>
                    </a:lnTo>
                    <a:lnTo>
                      <a:pt x="1696" y="9618"/>
                    </a:lnTo>
                    <a:cubicBezTo>
                      <a:pt x="1414" y="9618"/>
                      <a:pt x="0" y="9901"/>
                      <a:pt x="0" y="11881"/>
                    </a:cubicBezTo>
                    <a:cubicBezTo>
                      <a:pt x="0" y="13578"/>
                      <a:pt x="848" y="14427"/>
                      <a:pt x="1696" y="1471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1742E74A-5A84-EA47-8ED4-CB64039E41FD}"/>
                  </a:ext>
                </a:extLst>
              </p:cNvPr>
              <p:cNvSpPr/>
              <p:nvPr/>
            </p:nvSpPr>
            <p:spPr>
              <a:xfrm>
                <a:off x="3279387" y="2830764"/>
                <a:ext cx="100938" cy="133520"/>
              </a:xfrm>
              <a:custGeom>
                <a:avLst/>
                <a:gdLst>
                  <a:gd name="connsiteX0" fmla="*/ 1414 w 100938"/>
                  <a:gd name="connsiteY0" fmla="*/ 126732 h 133520"/>
                  <a:gd name="connsiteX1" fmla="*/ 5655 w 100938"/>
                  <a:gd name="connsiteY1" fmla="*/ 133521 h 133520"/>
                  <a:gd name="connsiteX2" fmla="*/ 18944 w 100938"/>
                  <a:gd name="connsiteY2" fmla="*/ 119377 h 133520"/>
                  <a:gd name="connsiteX3" fmla="*/ 26860 w 100938"/>
                  <a:gd name="connsiteY3" fmla="*/ 111173 h 133520"/>
                  <a:gd name="connsiteX4" fmla="*/ 43825 w 100938"/>
                  <a:gd name="connsiteY4" fmla="*/ 98160 h 133520"/>
                  <a:gd name="connsiteX5" fmla="*/ 44107 w 100938"/>
                  <a:gd name="connsiteY5" fmla="*/ 98160 h 133520"/>
                  <a:gd name="connsiteX6" fmla="*/ 68140 w 100938"/>
                  <a:gd name="connsiteY6" fmla="*/ 74398 h 133520"/>
                  <a:gd name="connsiteX7" fmla="*/ 79450 w 100938"/>
                  <a:gd name="connsiteY7" fmla="*/ 56577 h 133520"/>
                  <a:gd name="connsiteX8" fmla="*/ 88498 w 100938"/>
                  <a:gd name="connsiteY8" fmla="*/ 41018 h 133520"/>
                  <a:gd name="connsiteX9" fmla="*/ 97545 w 100938"/>
                  <a:gd name="connsiteY9" fmla="*/ 22065 h 133520"/>
                  <a:gd name="connsiteX10" fmla="*/ 98959 w 100938"/>
                  <a:gd name="connsiteY10" fmla="*/ 14710 h 133520"/>
                  <a:gd name="connsiteX11" fmla="*/ 100938 w 100938"/>
                  <a:gd name="connsiteY11" fmla="*/ 4809 h 133520"/>
                  <a:gd name="connsiteX12" fmla="*/ 99807 w 100938"/>
                  <a:gd name="connsiteY12" fmla="*/ 849 h 133520"/>
                  <a:gd name="connsiteX13" fmla="*/ 98111 w 100938"/>
                  <a:gd name="connsiteY13" fmla="*/ 0 h 133520"/>
                  <a:gd name="connsiteX14" fmla="*/ 95566 w 100938"/>
                  <a:gd name="connsiteY14" fmla="*/ 1697 h 133520"/>
                  <a:gd name="connsiteX15" fmla="*/ 72947 w 100938"/>
                  <a:gd name="connsiteY15" fmla="*/ 7921 h 133520"/>
                  <a:gd name="connsiteX16" fmla="*/ 57679 w 100938"/>
                  <a:gd name="connsiteY16" fmla="*/ 11315 h 133520"/>
                  <a:gd name="connsiteX17" fmla="*/ 53155 w 100938"/>
                  <a:gd name="connsiteY17" fmla="*/ 12730 h 133520"/>
                  <a:gd name="connsiteX18" fmla="*/ 50893 w 100938"/>
                  <a:gd name="connsiteY18" fmla="*/ 12730 h 133520"/>
                  <a:gd name="connsiteX19" fmla="*/ 48631 w 100938"/>
                  <a:gd name="connsiteY19" fmla="*/ 12730 h 133520"/>
                  <a:gd name="connsiteX20" fmla="*/ 44956 w 100938"/>
                  <a:gd name="connsiteY20" fmla="*/ 13861 h 133520"/>
                  <a:gd name="connsiteX21" fmla="*/ 35908 w 100938"/>
                  <a:gd name="connsiteY21" fmla="*/ 17256 h 133520"/>
                  <a:gd name="connsiteX22" fmla="*/ 27709 w 100938"/>
                  <a:gd name="connsiteY22" fmla="*/ 12447 h 133520"/>
                  <a:gd name="connsiteX23" fmla="*/ 23185 w 100938"/>
                  <a:gd name="connsiteY23" fmla="*/ 7355 h 133520"/>
                  <a:gd name="connsiteX24" fmla="*/ 18095 w 100938"/>
                  <a:gd name="connsiteY24" fmla="*/ 14993 h 133520"/>
                  <a:gd name="connsiteX25" fmla="*/ 24033 w 100938"/>
                  <a:gd name="connsiteY25" fmla="*/ 23762 h 133520"/>
                  <a:gd name="connsiteX26" fmla="*/ 26860 w 100938"/>
                  <a:gd name="connsiteY26" fmla="*/ 26591 h 133520"/>
                  <a:gd name="connsiteX27" fmla="*/ 30253 w 100938"/>
                  <a:gd name="connsiteY27" fmla="*/ 29703 h 133520"/>
                  <a:gd name="connsiteX28" fmla="*/ 50045 w 100938"/>
                  <a:gd name="connsiteY28" fmla="*/ 36775 h 133520"/>
                  <a:gd name="connsiteX29" fmla="*/ 63334 w 100938"/>
                  <a:gd name="connsiteY29" fmla="*/ 39887 h 133520"/>
                  <a:gd name="connsiteX30" fmla="*/ 67858 w 100938"/>
                  <a:gd name="connsiteY30" fmla="*/ 41301 h 133520"/>
                  <a:gd name="connsiteX31" fmla="*/ 67010 w 100938"/>
                  <a:gd name="connsiteY31" fmla="*/ 42998 h 133520"/>
                  <a:gd name="connsiteX32" fmla="*/ 40997 w 100938"/>
                  <a:gd name="connsiteY32" fmla="*/ 69024 h 133520"/>
                  <a:gd name="connsiteX33" fmla="*/ 33363 w 100938"/>
                  <a:gd name="connsiteY33" fmla="*/ 71287 h 133520"/>
                  <a:gd name="connsiteX34" fmla="*/ 29688 w 100938"/>
                  <a:gd name="connsiteY34" fmla="*/ 71287 h 133520"/>
                  <a:gd name="connsiteX35" fmla="*/ 20357 w 100938"/>
                  <a:gd name="connsiteY35" fmla="*/ 76096 h 133520"/>
                  <a:gd name="connsiteX36" fmla="*/ 16964 w 100938"/>
                  <a:gd name="connsiteY36" fmla="*/ 78076 h 133520"/>
                  <a:gd name="connsiteX37" fmla="*/ 16682 w 100938"/>
                  <a:gd name="connsiteY37" fmla="*/ 78076 h 133520"/>
                  <a:gd name="connsiteX38" fmla="*/ 9048 w 100938"/>
                  <a:gd name="connsiteY38" fmla="*/ 79207 h 133520"/>
                  <a:gd name="connsiteX39" fmla="*/ 4524 w 100938"/>
                  <a:gd name="connsiteY39" fmla="*/ 85997 h 133520"/>
                  <a:gd name="connsiteX40" fmla="*/ 0 w 100938"/>
                  <a:gd name="connsiteY40" fmla="*/ 92786 h 133520"/>
                  <a:gd name="connsiteX41" fmla="*/ 1414 w 100938"/>
                  <a:gd name="connsiteY41" fmla="*/ 126732 h 1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938" h="133520">
                    <a:moveTo>
                      <a:pt x="1414" y="126732"/>
                    </a:moveTo>
                    <a:lnTo>
                      <a:pt x="5655" y="133521"/>
                    </a:lnTo>
                    <a:cubicBezTo>
                      <a:pt x="8482" y="130126"/>
                      <a:pt x="13572" y="124752"/>
                      <a:pt x="18944" y="119377"/>
                    </a:cubicBezTo>
                    <a:cubicBezTo>
                      <a:pt x="21771" y="116548"/>
                      <a:pt x="24598" y="113719"/>
                      <a:pt x="26860" y="111173"/>
                    </a:cubicBezTo>
                    <a:cubicBezTo>
                      <a:pt x="35060" y="102687"/>
                      <a:pt x="39301" y="100424"/>
                      <a:pt x="43825" y="98160"/>
                    </a:cubicBezTo>
                    <a:lnTo>
                      <a:pt x="44107" y="98160"/>
                    </a:lnTo>
                    <a:cubicBezTo>
                      <a:pt x="48631" y="95897"/>
                      <a:pt x="60506" y="84299"/>
                      <a:pt x="68140" y="74398"/>
                    </a:cubicBezTo>
                    <a:cubicBezTo>
                      <a:pt x="72947" y="68175"/>
                      <a:pt x="78602" y="61103"/>
                      <a:pt x="79450" y="56577"/>
                    </a:cubicBezTo>
                    <a:cubicBezTo>
                      <a:pt x="80298" y="51768"/>
                      <a:pt x="85105" y="45261"/>
                      <a:pt x="88498" y="41018"/>
                    </a:cubicBezTo>
                    <a:cubicBezTo>
                      <a:pt x="92173" y="36492"/>
                      <a:pt x="97545" y="25177"/>
                      <a:pt x="97545" y="22065"/>
                    </a:cubicBezTo>
                    <a:cubicBezTo>
                      <a:pt x="97545" y="20368"/>
                      <a:pt x="98111" y="17539"/>
                      <a:pt x="98959" y="14710"/>
                    </a:cubicBezTo>
                    <a:cubicBezTo>
                      <a:pt x="99807" y="11598"/>
                      <a:pt x="100656" y="8204"/>
                      <a:pt x="100938" y="4809"/>
                    </a:cubicBezTo>
                    <a:cubicBezTo>
                      <a:pt x="100938" y="3112"/>
                      <a:pt x="100656" y="1697"/>
                      <a:pt x="99807" y="849"/>
                    </a:cubicBezTo>
                    <a:cubicBezTo>
                      <a:pt x="99242" y="283"/>
                      <a:pt x="98676" y="0"/>
                      <a:pt x="98111" y="0"/>
                    </a:cubicBezTo>
                    <a:cubicBezTo>
                      <a:pt x="96980" y="0"/>
                      <a:pt x="96132" y="566"/>
                      <a:pt x="95566" y="1697"/>
                    </a:cubicBezTo>
                    <a:cubicBezTo>
                      <a:pt x="93587" y="5941"/>
                      <a:pt x="79733" y="7921"/>
                      <a:pt x="72947" y="7921"/>
                    </a:cubicBezTo>
                    <a:cubicBezTo>
                      <a:pt x="65313" y="8204"/>
                      <a:pt x="60506" y="8769"/>
                      <a:pt x="57679" y="11315"/>
                    </a:cubicBezTo>
                    <a:cubicBezTo>
                      <a:pt x="56548" y="12447"/>
                      <a:pt x="54569" y="12730"/>
                      <a:pt x="53155" y="12730"/>
                    </a:cubicBezTo>
                    <a:cubicBezTo>
                      <a:pt x="52307" y="12730"/>
                      <a:pt x="51741" y="12730"/>
                      <a:pt x="50893" y="12730"/>
                    </a:cubicBezTo>
                    <a:cubicBezTo>
                      <a:pt x="50045" y="12730"/>
                      <a:pt x="49480" y="12730"/>
                      <a:pt x="48631" y="12730"/>
                    </a:cubicBezTo>
                    <a:cubicBezTo>
                      <a:pt x="46652" y="12730"/>
                      <a:pt x="45521" y="13013"/>
                      <a:pt x="44956" y="13861"/>
                    </a:cubicBezTo>
                    <a:cubicBezTo>
                      <a:pt x="43259" y="15841"/>
                      <a:pt x="39584" y="17256"/>
                      <a:pt x="35908" y="17256"/>
                    </a:cubicBezTo>
                    <a:cubicBezTo>
                      <a:pt x="31950" y="17256"/>
                      <a:pt x="29122" y="15559"/>
                      <a:pt x="27709" y="12447"/>
                    </a:cubicBezTo>
                    <a:cubicBezTo>
                      <a:pt x="26578" y="10184"/>
                      <a:pt x="25164" y="8486"/>
                      <a:pt x="23185" y="7355"/>
                    </a:cubicBezTo>
                    <a:cubicBezTo>
                      <a:pt x="19792" y="11033"/>
                      <a:pt x="17813" y="14144"/>
                      <a:pt x="18095" y="14993"/>
                    </a:cubicBezTo>
                    <a:cubicBezTo>
                      <a:pt x="18944" y="17256"/>
                      <a:pt x="22336" y="22914"/>
                      <a:pt x="24033" y="23762"/>
                    </a:cubicBezTo>
                    <a:cubicBezTo>
                      <a:pt x="24881" y="24328"/>
                      <a:pt x="26012" y="25459"/>
                      <a:pt x="26860" y="26591"/>
                    </a:cubicBezTo>
                    <a:cubicBezTo>
                      <a:pt x="27991" y="28005"/>
                      <a:pt x="29405" y="29420"/>
                      <a:pt x="30253" y="29703"/>
                    </a:cubicBezTo>
                    <a:cubicBezTo>
                      <a:pt x="32232" y="30269"/>
                      <a:pt x="43259" y="33946"/>
                      <a:pt x="50045" y="36775"/>
                    </a:cubicBezTo>
                    <a:cubicBezTo>
                      <a:pt x="57396" y="39887"/>
                      <a:pt x="61920" y="39887"/>
                      <a:pt x="63334" y="39887"/>
                    </a:cubicBezTo>
                    <a:cubicBezTo>
                      <a:pt x="63899" y="39887"/>
                      <a:pt x="67575" y="39887"/>
                      <a:pt x="67858" y="41301"/>
                    </a:cubicBezTo>
                    <a:cubicBezTo>
                      <a:pt x="68140" y="41584"/>
                      <a:pt x="67858" y="42432"/>
                      <a:pt x="67010" y="42998"/>
                    </a:cubicBezTo>
                    <a:cubicBezTo>
                      <a:pt x="65030" y="44413"/>
                      <a:pt x="43542" y="66195"/>
                      <a:pt x="40997" y="69024"/>
                    </a:cubicBezTo>
                    <a:cubicBezTo>
                      <a:pt x="38735" y="71569"/>
                      <a:pt x="37039" y="71569"/>
                      <a:pt x="33363" y="71287"/>
                    </a:cubicBezTo>
                    <a:cubicBezTo>
                      <a:pt x="32232" y="71287"/>
                      <a:pt x="31101" y="71287"/>
                      <a:pt x="29688" y="71287"/>
                    </a:cubicBezTo>
                    <a:cubicBezTo>
                      <a:pt x="25729" y="71287"/>
                      <a:pt x="22619" y="74115"/>
                      <a:pt x="20357" y="76096"/>
                    </a:cubicBezTo>
                    <a:cubicBezTo>
                      <a:pt x="18944" y="77227"/>
                      <a:pt x="17813" y="78076"/>
                      <a:pt x="16964" y="78076"/>
                    </a:cubicBezTo>
                    <a:lnTo>
                      <a:pt x="16682" y="78076"/>
                    </a:lnTo>
                    <a:cubicBezTo>
                      <a:pt x="15833" y="78076"/>
                      <a:pt x="12440" y="78359"/>
                      <a:pt x="9048" y="79207"/>
                    </a:cubicBezTo>
                    <a:lnTo>
                      <a:pt x="4524" y="85997"/>
                    </a:lnTo>
                    <a:lnTo>
                      <a:pt x="0" y="92786"/>
                    </a:lnTo>
                    <a:lnTo>
                      <a:pt x="1414" y="126732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7C48AB81-5CB6-7244-AF64-E5A7FCDFB9A7}"/>
                  </a:ext>
                </a:extLst>
              </p:cNvPr>
              <p:cNvSpPr/>
              <p:nvPr/>
            </p:nvSpPr>
            <p:spPr>
              <a:xfrm>
                <a:off x="2757448" y="2580401"/>
                <a:ext cx="115186" cy="89403"/>
              </a:xfrm>
              <a:custGeom>
                <a:avLst/>
                <a:gdLst>
                  <a:gd name="connsiteX0" fmla="*/ 0 w 115186"/>
                  <a:gd name="connsiteY0" fmla="*/ 87989 h 89403"/>
                  <a:gd name="connsiteX1" fmla="*/ 34777 w 115186"/>
                  <a:gd name="connsiteY1" fmla="*/ 87989 h 89403"/>
                  <a:gd name="connsiteX2" fmla="*/ 41280 w 115186"/>
                  <a:gd name="connsiteY2" fmla="*/ 89403 h 89403"/>
                  <a:gd name="connsiteX3" fmla="*/ 41280 w 115186"/>
                  <a:gd name="connsiteY3" fmla="*/ 88272 h 89403"/>
                  <a:gd name="connsiteX4" fmla="*/ 41280 w 115186"/>
                  <a:gd name="connsiteY4" fmla="*/ 78936 h 89403"/>
                  <a:gd name="connsiteX5" fmla="*/ 57114 w 115186"/>
                  <a:gd name="connsiteY5" fmla="*/ 68470 h 89403"/>
                  <a:gd name="connsiteX6" fmla="*/ 59941 w 115186"/>
                  <a:gd name="connsiteY6" fmla="*/ 67904 h 89403"/>
                  <a:gd name="connsiteX7" fmla="*/ 61355 w 115186"/>
                  <a:gd name="connsiteY7" fmla="*/ 67904 h 89403"/>
                  <a:gd name="connsiteX8" fmla="*/ 63051 w 115186"/>
                  <a:gd name="connsiteY8" fmla="*/ 67055 h 89403"/>
                  <a:gd name="connsiteX9" fmla="*/ 72099 w 115186"/>
                  <a:gd name="connsiteY9" fmla="*/ 64509 h 89403"/>
                  <a:gd name="connsiteX10" fmla="*/ 76623 w 115186"/>
                  <a:gd name="connsiteY10" fmla="*/ 59417 h 89403"/>
                  <a:gd name="connsiteX11" fmla="*/ 82560 w 115186"/>
                  <a:gd name="connsiteY11" fmla="*/ 56306 h 89403"/>
                  <a:gd name="connsiteX12" fmla="*/ 84539 w 115186"/>
                  <a:gd name="connsiteY12" fmla="*/ 56306 h 89403"/>
                  <a:gd name="connsiteX13" fmla="*/ 86801 w 115186"/>
                  <a:gd name="connsiteY13" fmla="*/ 54891 h 89403"/>
                  <a:gd name="connsiteX14" fmla="*/ 89063 w 115186"/>
                  <a:gd name="connsiteY14" fmla="*/ 53477 h 89403"/>
                  <a:gd name="connsiteX15" fmla="*/ 89346 w 115186"/>
                  <a:gd name="connsiteY15" fmla="*/ 53477 h 89403"/>
                  <a:gd name="connsiteX16" fmla="*/ 89629 w 115186"/>
                  <a:gd name="connsiteY16" fmla="*/ 50931 h 89403"/>
                  <a:gd name="connsiteX17" fmla="*/ 89629 w 115186"/>
                  <a:gd name="connsiteY17" fmla="*/ 48102 h 89403"/>
                  <a:gd name="connsiteX18" fmla="*/ 91608 w 115186"/>
                  <a:gd name="connsiteY18" fmla="*/ 44990 h 89403"/>
                  <a:gd name="connsiteX19" fmla="*/ 92174 w 115186"/>
                  <a:gd name="connsiteY19" fmla="*/ 44990 h 89403"/>
                  <a:gd name="connsiteX20" fmla="*/ 93304 w 115186"/>
                  <a:gd name="connsiteY20" fmla="*/ 44990 h 89403"/>
                  <a:gd name="connsiteX21" fmla="*/ 98394 w 115186"/>
                  <a:gd name="connsiteY21" fmla="*/ 42162 h 89403"/>
                  <a:gd name="connsiteX22" fmla="*/ 104049 w 115186"/>
                  <a:gd name="connsiteY22" fmla="*/ 40464 h 89403"/>
                  <a:gd name="connsiteX23" fmla="*/ 111117 w 115186"/>
                  <a:gd name="connsiteY23" fmla="*/ 40747 h 89403"/>
                  <a:gd name="connsiteX24" fmla="*/ 113379 w 115186"/>
                  <a:gd name="connsiteY24" fmla="*/ 40747 h 89403"/>
                  <a:gd name="connsiteX25" fmla="*/ 114510 w 115186"/>
                  <a:gd name="connsiteY25" fmla="*/ 40181 h 89403"/>
                  <a:gd name="connsiteX26" fmla="*/ 115075 w 115186"/>
                  <a:gd name="connsiteY26" fmla="*/ 37635 h 89403"/>
                  <a:gd name="connsiteX27" fmla="*/ 111682 w 115186"/>
                  <a:gd name="connsiteY27" fmla="*/ 31412 h 89403"/>
                  <a:gd name="connsiteX28" fmla="*/ 110269 w 115186"/>
                  <a:gd name="connsiteY28" fmla="*/ 25471 h 89403"/>
                  <a:gd name="connsiteX29" fmla="*/ 110552 w 115186"/>
                  <a:gd name="connsiteY29" fmla="*/ 22077 h 89403"/>
                  <a:gd name="connsiteX30" fmla="*/ 107724 w 115186"/>
                  <a:gd name="connsiteY30" fmla="*/ 12176 h 89403"/>
                  <a:gd name="connsiteX31" fmla="*/ 106311 w 115186"/>
                  <a:gd name="connsiteY31" fmla="*/ 9347 h 89403"/>
                  <a:gd name="connsiteX32" fmla="*/ 100656 w 115186"/>
                  <a:gd name="connsiteY32" fmla="*/ 7933 h 89403"/>
                  <a:gd name="connsiteX33" fmla="*/ 95284 w 115186"/>
                  <a:gd name="connsiteY33" fmla="*/ 6518 h 89403"/>
                  <a:gd name="connsiteX34" fmla="*/ 95001 w 115186"/>
                  <a:gd name="connsiteY34" fmla="*/ 6518 h 89403"/>
                  <a:gd name="connsiteX35" fmla="*/ 90760 w 115186"/>
                  <a:gd name="connsiteY35" fmla="*/ 6801 h 89403"/>
                  <a:gd name="connsiteX36" fmla="*/ 85671 w 115186"/>
                  <a:gd name="connsiteY36" fmla="*/ 7084 h 89403"/>
                  <a:gd name="connsiteX37" fmla="*/ 78319 w 115186"/>
                  <a:gd name="connsiteY37" fmla="*/ 4538 h 89403"/>
                  <a:gd name="connsiteX38" fmla="*/ 69837 w 115186"/>
                  <a:gd name="connsiteY38" fmla="*/ 578 h 89403"/>
                  <a:gd name="connsiteX39" fmla="*/ 63617 w 115186"/>
                  <a:gd name="connsiteY39" fmla="*/ 11610 h 89403"/>
                  <a:gd name="connsiteX40" fmla="*/ 59376 w 115186"/>
                  <a:gd name="connsiteY40" fmla="*/ 20380 h 89403"/>
                  <a:gd name="connsiteX41" fmla="*/ 44108 w 115186"/>
                  <a:gd name="connsiteY41" fmla="*/ 27735 h 89403"/>
                  <a:gd name="connsiteX42" fmla="*/ 40149 w 115186"/>
                  <a:gd name="connsiteY42" fmla="*/ 31695 h 89403"/>
                  <a:gd name="connsiteX43" fmla="*/ 37322 w 115186"/>
                  <a:gd name="connsiteY43" fmla="*/ 35938 h 89403"/>
                  <a:gd name="connsiteX44" fmla="*/ 35060 w 115186"/>
                  <a:gd name="connsiteY44" fmla="*/ 39898 h 89403"/>
                  <a:gd name="connsiteX45" fmla="*/ 31950 w 115186"/>
                  <a:gd name="connsiteY45" fmla="*/ 45273 h 89403"/>
                  <a:gd name="connsiteX46" fmla="*/ 32232 w 115186"/>
                  <a:gd name="connsiteY46" fmla="*/ 59417 h 89403"/>
                  <a:gd name="connsiteX47" fmla="*/ 32515 w 115186"/>
                  <a:gd name="connsiteY47" fmla="*/ 61963 h 89403"/>
                  <a:gd name="connsiteX48" fmla="*/ 20640 w 115186"/>
                  <a:gd name="connsiteY48" fmla="*/ 76108 h 89403"/>
                  <a:gd name="connsiteX49" fmla="*/ 16399 w 115186"/>
                  <a:gd name="connsiteY49" fmla="*/ 79785 h 89403"/>
                  <a:gd name="connsiteX50" fmla="*/ 6220 w 115186"/>
                  <a:gd name="connsiteY50" fmla="*/ 85726 h 89403"/>
                  <a:gd name="connsiteX51" fmla="*/ 0 w 115186"/>
                  <a:gd name="connsiteY51" fmla="*/ 87989 h 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5186" h="89403">
                    <a:moveTo>
                      <a:pt x="0" y="87989"/>
                    </a:moveTo>
                    <a:lnTo>
                      <a:pt x="34777" y="87989"/>
                    </a:lnTo>
                    <a:cubicBezTo>
                      <a:pt x="38735" y="87989"/>
                      <a:pt x="40432" y="88554"/>
                      <a:pt x="41280" y="89403"/>
                    </a:cubicBezTo>
                    <a:lnTo>
                      <a:pt x="41280" y="88272"/>
                    </a:lnTo>
                    <a:cubicBezTo>
                      <a:pt x="40997" y="82048"/>
                      <a:pt x="40997" y="79502"/>
                      <a:pt x="41280" y="78936"/>
                    </a:cubicBezTo>
                    <a:cubicBezTo>
                      <a:pt x="41563" y="77239"/>
                      <a:pt x="55700" y="69318"/>
                      <a:pt x="57114" y="68470"/>
                    </a:cubicBezTo>
                    <a:cubicBezTo>
                      <a:pt x="57962" y="67904"/>
                      <a:pt x="59093" y="67904"/>
                      <a:pt x="59941" y="67904"/>
                    </a:cubicBezTo>
                    <a:lnTo>
                      <a:pt x="61355" y="67904"/>
                    </a:lnTo>
                    <a:cubicBezTo>
                      <a:pt x="63051" y="67904"/>
                      <a:pt x="63051" y="67621"/>
                      <a:pt x="63051" y="67055"/>
                    </a:cubicBezTo>
                    <a:cubicBezTo>
                      <a:pt x="63051" y="63661"/>
                      <a:pt x="68989" y="65075"/>
                      <a:pt x="72099" y="64509"/>
                    </a:cubicBezTo>
                    <a:cubicBezTo>
                      <a:pt x="74926" y="63944"/>
                      <a:pt x="76623" y="61963"/>
                      <a:pt x="76623" y="59417"/>
                    </a:cubicBezTo>
                    <a:cubicBezTo>
                      <a:pt x="76623" y="56589"/>
                      <a:pt x="79733" y="56589"/>
                      <a:pt x="82560" y="56306"/>
                    </a:cubicBezTo>
                    <a:cubicBezTo>
                      <a:pt x="83408" y="56306"/>
                      <a:pt x="83974" y="56306"/>
                      <a:pt x="84539" y="56306"/>
                    </a:cubicBezTo>
                    <a:cubicBezTo>
                      <a:pt x="85953" y="56023"/>
                      <a:pt x="86236" y="55457"/>
                      <a:pt x="86801" y="54891"/>
                    </a:cubicBezTo>
                    <a:cubicBezTo>
                      <a:pt x="87367" y="54326"/>
                      <a:pt x="87932" y="53477"/>
                      <a:pt x="89063" y="53477"/>
                    </a:cubicBezTo>
                    <a:cubicBezTo>
                      <a:pt x="89346" y="53477"/>
                      <a:pt x="89346" y="53477"/>
                      <a:pt x="89346" y="53477"/>
                    </a:cubicBezTo>
                    <a:cubicBezTo>
                      <a:pt x="89629" y="53194"/>
                      <a:pt x="89629" y="52063"/>
                      <a:pt x="89629" y="50931"/>
                    </a:cubicBezTo>
                    <a:cubicBezTo>
                      <a:pt x="89629" y="50082"/>
                      <a:pt x="89629" y="48951"/>
                      <a:pt x="89629" y="48102"/>
                    </a:cubicBezTo>
                    <a:cubicBezTo>
                      <a:pt x="89912" y="45839"/>
                      <a:pt x="89912" y="44990"/>
                      <a:pt x="91608" y="44990"/>
                    </a:cubicBezTo>
                    <a:cubicBezTo>
                      <a:pt x="91891" y="44990"/>
                      <a:pt x="91891" y="44990"/>
                      <a:pt x="92174" y="44990"/>
                    </a:cubicBezTo>
                    <a:cubicBezTo>
                      <a:pt x="92456" y="44990"/>
                      <a:pt x="93022" y="44990"/>
                      <a:pt x="93304" y="44990"/>
                    </a:cubicBezTo>
                    <a:cubicBezTo>
                      <a:pt x="95849" y="44990"/>
                      <a:pt x="98394" y="43576"/>
                      <a:pt x="98394" y="42162"/>
                    </a:cubicBezTo>
                    <a:cubicBezTo>
                      <a:pt x="98394" y="41030"/>
                      <a:pt x="100090" y="40464"/>
                      <a:pt x="104049" y="40464"/>
                    </a:cubicBezTo>
                    <a:cubicBezTo>
                      <a:pt x="106311" y="40464"/>
                      <a:pt x="109138" y="40747"/>
                      <a:pt x="111117" y="40747"/>
                    </a:cubicBezTo>
                    <a:cubicBezTo>
                      <a:pt x="112248" y="40747"/>
                      <a:pt x="112814" y="40747"/>
                      <a:pt x="113379" y="40747"/>
                    </a:cubicBezTo>
                    <a:cubicBezTo>
                      <a:pt x="113945" y="40747"/>
                      <a:pt x="114227" y="40464"/>
                      <a:pt x="114510" y="40181"/>
                    </a:cubicBezTo>
                    <a:cubicBezTo>
                      <a:pt x="115075" y="39616"/>
                      <a:pt x="115358" y="38484"/>
                      <a:pt x="115075" y="37635"/>
                    </a:cubicBezTo>
                    <a:cubicBezTo>
                      <a:pt x="114793" y="35655"/>
                      <a:pt x="113096" y="31695"/>
                      <a:pt x="111682" y="31412"/>
                    </a:cubicBezTo>
                    <a:cubicBezTo>
                      <a:pt x="109703" y="31129"/>
                      <a:pt x="109986" y="28583"/>
                      <a:pt x="110269" y="25471"/>
                    </a:cubicBezTo>
                    <a:cubicBezTo>
                      <a:pt x="110269" y="24340"/>
                      <a:pt x="110552" y="23208"/>
                      <a:pt x="110552" y="22077"/>
                    </a:cubicBezTo>
                    <a:cubicBezTo>
                      <a:pt x="110552" y="17834"/>
                      <a:pt x="109703" y="14722"/>
                      <a:pt x="107724" y="12176"/>
                    </a:cubicBezTo>
                    <a:cubicBezTo>
                      <a:pt x="107441" y="11610"/>
                      <a:pt x="106876" y="10762"/>
                      <a:pt x="106311" y="9347"/>
                    </a:cubicBezTo>
                    <a:cubicBezTo>
                      <a:pt x="104614" y="9347"/>
                      <a:pt x="102635" y="8498"/>
                      <a:pt x="100656" y="7933"/>
                    </a:cubicBezTo>
                    <a:cubicBezTo>
                      <a:pt x="98959" y="7367"/>
                      <a:pt x="96980" y="6801"/>
                      <a:pt x="95284" y="6518"/>
                    </a:cubicBezTo>
                    <a:lnTo>
                      <a:pt x="95001" y="6518"/>
                    </a:lnTo>
                    <a:cubicBezTo>
                      <a:pt x="93870" y="6518"/>
                      <a:pt x="92174" y="6801"/>
                      <a:pt x="90760" y="6801"/>
                    </a:cubicBezTo>
                    <a:cubicBezTo>
                      <a:pt x="89063" y="7084"/>
                      <a:pt x="87367" y="7084"/>
                      <a:pt x="85671" y="7084"/>
                    </a:cubicBezTo>
                    <a:cubicBezTo>
                      <a:pt x="82278" y="7084"/>
                      <a:pt x="79733" y="6235"/>
                      <a:pt x="78319" y="4538"/>
                    </a:cubicBezTo>
                    <a:cubicBezTo>
                      <a:pt x="74644" y="295"/>
                      <a:pt x="72382" y="-837"/>
                      <a:pt x="69837" y="578"/>
                    </a:cubicBezTo>
                    <a:cubicBezTo>
                      <a:pt x="68423" y="1144"/>
                      <a:pt x="65879" y="7084"/>
                      <a:pt x="63617" y="11610"/>
                    </a:cubicBezTo>
                    <a:cubicBezTo>
                      <a:pt x="61920" y="15288"/>
                      <a:pt x="60507" y="18682"/>
                      <a:pt x="59376" y="20380"/>
                    </a:cubicBezTo>
                    <a:cubicBezTo>
                      <a:pt x="56265" y="24906"/>
                      <a:pt x="48066" y="27735"/>
                      <a:pt x="44108" y="27735"/>
                    </a:cubicBezTo>
                    <a:cubicBezTo>
                      <a:pt x="42128" y="27735"/>
                      <a:pt x="41280" y="29715"/>
                      <a:pt x="40149" y="31695"/>
                    </a:cubicBezTo>
                    <a:cubicBezTo>
                      <a:pt x="39301" y="33392"/>
                      <a:pt x="38453" y="34807"/>
                      <a:pt x="37322" y="35938"/>
                    </a:cubicBezTo>
                    <a:cubicBezTo>
                      <a:pt x="35908" y="37070"/>
                      <a:pt x="35625" y="38484"/>
                      <a:pt x="35060" y="39898"/>
                    </a:cubicBezTo>
                    <a:cubicBezTo>
                      <a:pt x="34494" y="41596"/>
                      <a:pt x="33929" y="43576"/>
                      <a:pt x="31950" y="45273"/>
                    </a:cubicBezTo>
                    <a:cubicBezTo>
                      <a:pt x="28840" y="47819"/>
                      <a:pt x="30253" y="56306"/>
                      <a:pt x="32232" y="59417"/>
                    </a:cubicBezTo>
                    <a:cubicBezTo>
                      <a:pt x="32515" y="59983"/>
                      <a:pt x="32798" y="61115"/>
                      <a:pt x="32515" y="61963"/>
                    </a:cubicBezTo>
                    <a:cubicBezTo>
                      <a:pt x="31384" y="66207"/>
                      <a:pt x="24881" y="73562"/>
                      <a:pt x="20640" y="76108"/>
                    </a:cubicBezTo>
                    <a:cubicBezTo>
                      <a:pt x="18944" y="77239"/>
                      <a:pt x="17530" y="78371"/>
                      <a:pt x="16399" y="79785"/>
                    </a:cubicBezTo>
                    <a:cubicBezTo>
                      <a:pt x="13854" y="82331"/>
                      <a:pt x="11310" y="84877"/>
                      <a:pt x="6220" y="85726"/>
                    </a:cubicBezTo>
                    <a:cubicBezTo>
                      <a:pt x="3393" y="86008"/>
                      <a:pt x="1414" y="86857"/>
                      <a:pt x="0" y="8798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7D6391D-5E68-B440-9853-5C55D6CE1C19}"/>
                  </a:ext>
                </a:extLst>
              </p:cNvPr>
              <p:cNvSpPr/>
              <p:nvPr/>
            </p:nvSpPr>
            <p:spPr>
              <a:xfrm>
                <a:off x="2959012" y="2563157"/>
                <a:ext cx="39614" cy="77509"/>
              </a:xfrm>
              <a:custGeom>
                <a:avLst/>
                <a:gdLst>
                  <a:gd name="connsiteX0" fmla="*/ 9926 w 39614"/>
                  <a:gd name="connsiteY0" fmla="*/ 3960 h 77509"/>
                  <a:gd name="connsiteX1" fmla="*/ 9926 w 39614"/>
                  <a:gd name="connsiteY1" fmla="*/ 18387 h 77509"/>
                  <a:gd name="connsiteX2" fmla="*/ 10492 w 39614"/>
                  <a:gd name="connsiteY2" fmla="*/ 24045 h 77509"/>
                  <a:gd name="connsiteX3" fmla="*/ 6816 w 39614"/>
                  <a:gd name="connsiteY3" fmla="*/ 29703 h 77509"/>
                  <a:gd name="connsiteX4" fmla="*/ 4272 w 39614"/>
                  <a:gd name="connsiteY4" fmla="*/ 32814 h 77509"/>
                  <a:gd name="connsiteX5" fmla="*/ 313 w 39614"/>
                  <a:gd name="connsiteY5" fmla="*/ 36209 h 77509"/>
                  <a:gd name="connsiteX6" fmla="*/ 31 w 39614"/>
                  <a:gd name="connsiteY6" fmla="*/ 36775 h 77509"/>
                  <a:gd name="connsiteX7" fmla="*/ 4554 w 39614"/>
                  <a:gd name="connsiteY7" fmla="*/ 45544 h 77509"/>
                  <a:gd name="connsiteX8" fmla="*/ 9078 w 39614"/>
                  <a:gd name="connsiteY8" fmla="*/ 52616 h 77509"/>
                  <a:gd name="connsiteX9" fmla="*/ 12188 w 39614"/>
                  <a:gd name="connsiteY9" fmla="*/ 54879 h 77509"/>
                  <a:gd name="connsiteX10" fmla="*/ 16429 w 39614"/>
                  <a:gd name="connsiteY10" fmla="*/ 57991 h 77509"/>
                  <a:gd name="connsiteX11" fmla="*/ 21236 w 39614"/>
                  <a:gd name="connsiteY11" fmla="*/ 75813 h 77509"/>
                  <a:gd name="connsiteX12" fmla="*/ 21801 w 39614"/>
                  <a:gd name="connsiteY12" fmla="*/ 77510 h 77509"/>
                  <a:gd name="connsiteX13" fmla="*/ 25194 w 39614"/>
                  <a:gd name="connsiteY13" fmla="*/ 74398 h 77509"/>
                  <a:gd name="connsiteX14" fmla="*/ 26891 w 39614"/>
                  <a:gd name="connsiteY14" fmla="*/ 67043 h 77509"/>
                  <a:gd name="connsiteX15" fmla="*/ 28022 w 39614"/>
                  <a:gd name="connsiteY15" fmla="*/ 61951 h 77509"/>
                  <a:gd name="connsiteX16" fmla="*/ 30284 w 39614"/>
                  <a:gd name="connsiteY16" fmla="*/ 59688 h 77509"/>
                  <a:gd name="connsiteX17" fmla="*/ 35656 w 39614"/>
                  <a:gd name="connsiteY17" fmla="*/ 54596 h 77509"/>
                  <a:gd name="connsiteX18" fmla="*/ 36787 w 39614"/>
                  <a:gd name="connsiteY18" fmla="*/ 54314 h 77509"/>
                  <a:gd name="connsiteX19" fmla="*/ 39331 w 39614"/>
                  <a:gd name="connsiteY19" fmla="*/ 52050 h 77509"/>
                  <a:gd name="connsiteX20" fmla="*/ 39614 w 39614"/>
                  <a:gd name="connsiteY20" fmla="*/ 47241 h 77509"/>
                  <a:gd name="connsiteX21" fmla="*/ 35938 w 39614"/>
                  <a:gd name="connsiteY21" fmla="*/ 42715 h 77509"/>
                  <a:gd name="connsiteX22" fmla="*/ 33394 w 39614"/>
                  <a:gd name="connsiteY22" fmla="*/ 39604 h 77509"/>
                  <a:gd name="connsiteX23" fmla="*/ 32828 w 39614"/>
                  <a:gd name="connsiteY23" fmla="*/ 39886 h 77509"/>
                  <a:gd name="connsiteX24" fmla="*/ 30284 w 39614"/>
                  <a:gd name="connsiteY24" fmla="*/ 40735 h 77509"/>
                  <a:gd name="connsiteX25" fmla="*/ 24063 w 39614"/>
                  <a:gd name="connsiteY25" fmla="*/ 36209 h 77509"/>
                  <a:gd name="connsiteX26" fmla="*/ 27739 w 39614"/>
                  <a:gd name="connsiteY26" fmla="*/ 31400 h 77509"/>
                  <a:gd name="connsiteX27" fmla="*/ 31980 w 39614"/>
                  <a:gd name="connsiteY27" fmla="*/ 28854 h 77509"/>
                  <a:gd name="connsiteX28" fmla="*/ 35090 w 39614"/>
                  <a:gd name="connsiteY28" fmla="*/ 22348 h 77509"/>
                  <a:gd name="connsiteX29" fmla="*/ 32263 w 39614"/>
                  <a:gd name="connsiteY29" fmla="*/ 16690 h 77509"/>
                  <a:gd name="connsiteX30" fmla="*/ 30001 w 39614"/>
                  <a:gd name="connsiteY30" fmla="*/ 13013 h 77509"/>
                  <a:gd name="connsiteX31" fmla="*/ 32828 w 39614"/>
                  <a:gd name="connsiteY31" fmla="*/ 8204 h 77509"/>
                  <a:gd name="connsiteX32" fmla="*/ 33959 w 39614"/>
                  <a:gd name="connsiteY32" fmla="*/ 7072 h 77509"/>
                  <a:gd name="connsiteX33" fmla="*/ 35090 w 39614"/>
                  <a:gd name="connsiteY33" fmla="*/ 4526 h 77509"/>
                  <a:gd name="connsiteX34" fmla="*/ 33394 w 39614"/>
                  <a:gd name="connsiteY34" fmla="*/ 4526 h 77509"/>
                  <a:gd name="connsiteX35" fmla="*/ 30566 w 39614"/>
                  <a:gd name="connsiteY35" fmla="*/ 5658 h 77509"/>
                  <a:gd name="connsiteX36" fmla="*/ 27739 w 39614"/>
                  <a:gd name="connsiteY36" fmla="*/ 2546 h 77509"/>
                  <a:gd name="connsiteX37" fmla="*/ 22084 w 39614"/>
                  <a:gd name="connsiteY37" fmla="*/ 0 h 77509"/>
                  <a:gd name="connsiteX38" fmla="*/ 15298 w 39614"/>
                  <a:gd name="connsiteY38" fmla="*/ 1980 h 77509"/>
                  <a:gd name="connsiteX39" fmla="*/ 9926 w 39614"/>
                  <a:gd name="connsiteY39" fmla="*/ 3960 h 7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614" h="77509">
                    <a:moveTo>
                      <a:pt x="9926" y="3960"/>
                    </a:moveTo>
                    <a:cubicBezTo>
                      <a:pt x="8795" y="11881"/>
                      <a:pt x="8795" y="16690"/>
                      <a:pt x="9926" y="18387"/>
                    </a:cubicBezTo>
                    <a:cubicBezTo>
                      <a:pt x="11057" y="19802"/>
                      <a:pt x="11057" y="21782"/>
                      <a:pt x="10492" y="24045"/>
                    </a:cubicBezTo>
                    <a:cubicBezTo>
                      <a:pt x="9926" y="26591"/>
                      <a:pt x="8230" y="28854"/>
                      <a:pt x="6816" y="29703"/>
                    </a:cubicBezTo>
                    <a:cubicBezTo>
                      <a:pt x="5968" y="30268"/>
                      <a:pt x="5120" y="31400"/>
                      <a:pt x="4272" y="32814"/>
                    </a:cubicBezTo>
                    <a:cubicBezTo>
                      <a:pt x="3141" y="34512"/>
                      <a:pt x="2010" y="36209"/>
                      <a:pt x="313" y="36209"/>
                    </a:cubicBezTo>
                    <a:cubicBezTo>
                      <a:pt x="313" y="36209"/>
                      <a:pt x="31" y="36209"/>
                      <a:pt x="31" y="36775"/>
                    </a:cubicBezTo>
                    <a:cubicBezTo>
                      <a:pt x="-252" y="38755"/>
                      <a:pt x="1444" y="44413"/>
                      <a:pt x="4554" y="45544"/>
                    </a:cubicBezTo>
                    <a:cubicBezTo>
                      <a:pt x="9078" y="47524"/>
                      <a:pt x="9078" y="50636"/>
                      <a:pt x="9078" y="52616"/>
                    </a:cubicBezTo>
                    <a:cubicBezTo>
                      <a:pt x="9078" y="53182"/>
                      <a:pt x="10775" y="54314"/>
                      <a:pt x="12188" y="54879"/>
                    </a:cubicBezTo>
                    <a:cubicBezTo>
                      <a:pt x="13885" y="55728"/>
                      <a:pt x="15581" y="56859"/>
                      <a:pt x="16429" y="57991"/>
                    </a:cubicBezTo>
                    <a:cubicBezTo>
                      <a:pt x="18126" y="60254"/>
                      <a:pt x="21236" y="71569"/>
                      <a:pt x="21236" y="75813"/>
                    </a:cubicBezTo>
                    <a:cubicBezTo>
                      <a:pt x="21236" y="76378"/>
                      <a:pt x="21519" y="76944"/>
                      <a:pt x="21801" y="77510"/>
                    </a:cubicBezTo>
                    <a:cubicBezTo>
                      <a:pt x="23215" y="76661"/>
                      <a:pt x="24629" y="75530"/>
                      <a:pt x="25194" y="74398"/>
                    </a:cubicBezTo>
                    <a:cubicBezTo>
                      <a:pt x="26608" y="71852"/>
                      <a:pt x="27456" y="67892"/>
                      <a:pt x="26891" y="67043"/>
                    </a:cubicBezTo>
                    <a:cubicBezTo>
                      <a:pt x="26043" y="65629"/>
                      <a:pt x="26325" y="63366"/>
                      <a:pt x="28022" y="61951"/>
                    </a:cubicBezTo>
                    <a:cubicBezTo>
                      <a:pt x="28305" y="61668"/>
                      <a:pt x="29435" y="60820"/>
                      <a:pt x="30284" y="59688"/>
                    </a:cubicBezTo>
                    <a:cubicBezTo>
                      <a:pt x="33111" y="56859"/>
                      <a:pt x="35090" y="55162"/>
                      <a:pt x="35656" y="54596"/>
                    </a:cubicBezTo>
                    <a:cubicBezTo>
                      <a:pt x="35938" y="54314"/>
                      <a:pt x="36504" y="54314"/>
                      <a:pt x="36787" y="54314"/>
                    </a:cubicBezTo>
                    <a:cubicBezTo>
                      <a:pt x="38483" y="54031"/>
                      <a:pt x="39614" y="53748"/>
                      <a:pt x="39331" y="52050"/>
                    </a:cubicBezTo>
                    <a:cubicBezTo>
                      <a:pt x="39331" y="50919"/>
                      <a:pt x="39331" y="49505"/>
                      <a:pt x="39614" y="47241"/>
                    </a:cubicBezTo>
                    <a:cubicBezTo>
                      <a:pt x="37352" y="45827"/>
                      <a:pt x="35938" y="43847"/>
                      <a:pt x="35938" y="42715"/>
                    </a:cubicBezTo>
                    <a:cubicBezTo>
                      <a:pt x="35938" y="41584"/>
                      <a:pt x="34525" y="39604"/>
                      <a:pt x="33394" y="39604"/>
                    </a:cubicBezTo>
                    <a:cubicBezTo>
                      <a:pt x="33394" y="39604"/>
                      <a:pt x="33111" y="39604"/>
                      <a:pt x="32828" y="39886"/>
                    </a:cubicBezTo>
                    <a:cubicBezTo>
                      <a:pt x="32263" y="40452"/>
                      <a:pt x="31415" y="40735"/>
                      <a:pt x="30284" y="40735"/>
                    </a:cubicBezTo>
                    <a:cubicBezTo>
                      <a:pt x="27739" y="40735"/>
                      <a:pt x="24629" y="39038"/>
                      <a:pt x="24063" y="36209"/>
                    </a:cubicBezTo>
                    <a:cubicBezTo>
                      <a:pt x="23498" y="33380"/>
                      <a:pt x="25477" y="32532"/>
                      <a:pt x="27739" y="31400"/>
                    </a:cubicBezTo>
                    <a:cubicBezTo>
                      <a:pt x="29153" y="30834"/>
                      <a:pt x="30566" y="29986"/>
                      <a:pt x="31980" y="28854"/>
                    </a:cubicBezTo>
                    <a:cubicBezTo>
                      <a:pt x="33959" y="27157"/>
                      <a:pt x="35090" y="24894"/>
                      <a:pt x="35090" y="22348"/>
                    </a:cubicBezTo>
                    <a:cubicBezTo>
                      <a:pt x="35090" y="20085"/>
                      <a:pt x="33959" y="18105"/>
                      <a:pt x="32263" y="16690"/>
                    </a:cubicBezTo>
                    <a:cubicBezTo>
                      <a:pt x="30566" y="15559"/>
                      <a:pt x="30001" y="14427"/>
                      <a:pt x="30001" y="13013"/>
                    </a:cubicBezTo>
                    <a:cubicBezTo>
                      <a:pt x="30001" y="11315"/>
                      <a:pt x="31415" y="9901"/>
                      <a:pt x="32828" y="8204"/>
                    </a:cubicBezTo>
                    <a:cubicBezTo>
                      <a:pt x="33111" y="7921"/>
                      <a:pt x="33677" y="7355"/>
                      <a:pt x="33959" y="7072"/>
                    </a:cubicBezTo>
                    <a:cubicBezTo>
                      <a:pt x="35373" y="5658"/>
                      <a:pt x="35090" y="4809"/>
                      <a:pt x="35090" y="4526"/>
                    </a:cubicBezTo>
                    <a:cubicBezTo>
                      <a:pt x="34808" y="3960"/>
                      <a:pt x="33959" y="3960"/>
                      <a:pt x="33394" y="4526"/>
                    </a:cubicBezTo>
                    <a:cubicBezTo>
                      <a:pt x="32546" y="5375"/>
                      <a:pt x="31415" y="5658"/>
                      <a:pt x="30566" y="5658"/>
                    </a:cubicBezTo>
                    <a:cubicBezTo>
                      <a:pt x="29718" y="5658"/>
                      <a:pt x="28022" y="5375"/>
                      <a:pt x="27739" y="2546"/>
                    </a:cubicBezTo>
                    <a:cubicBezTo>
                      <a:pt x="27456" y="1132"/>
                      <a:pt x="25194" y="0"/>
                      <a:pt x="22084" y="0"/>
                    </a:cubicBezTo>
                    <a:cubicBezTo>
                      <a:pt x="19257" y="0"/>
                      <a:pt x="16712" y="849"/>
                      <a:pt x="15298" y="1980"/>
                    </a:cubicBezTo>
                    <a:cubicBezTo>
                      <a:pt x="13885" y="3395"/>
                      <a:pt x="12471" y="3960"/>
                      <a:pt x="9926" y="396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057324C0-1494-A548-BB90-25F6132C01D1}"/>
                  </a:ext>
                </a:extLst>
              </p:cNvPr>
              <p:cNvSpPr/>
              <p:nvPr/>
            </p:nvSpPr>
            <p:spPr>
              <a:xfrm>
                <a:off x="2799577" y="2565303"/>
                <a:ext cx="203007" cy="194740"/>
              </a:xfrm>
              <a:custGeom>
                <a:avLst/>
                <a:gdLst>
                  <a:gd name="connsiteX0" fmla="*/ 103200 w 203007"/>
                  <a:gd name="connsiteY0" fmla="*/ 181162 h 194740"/>
                  <a:gd name="connsiteX1" fmla="*/ 114227 w 203007"/>
                  <a:gd name="connsiteY1" fmla="*/ 184557 h 194740"/>
                  <a:gd name="connsiteX2" fmla="*/ 119317 w 203007"/>
                  <a:gd name="connsiteY2" fmla="*/ 194741 h 194740"/>
                  <a:gd name="connsiteX3" fmla="*/ 128364 w 203007"/>
                  <a:gd name="connsiteY3" fmla="*/ 192761 h 194740"/>
                  <a:gd name="connsiteX4" fmla="*/ 143349 w 203007"/>
                  <a:gd name="connsiteY4" fmla="*/ 187952 h 194740"/>
                  <a:gd name="connsiteX5" fmla="*/ 161162 w 203007"/>
                  <a:gd name="connsiteY5" fmla="*/ 173525 h 194740"/>
                  <a:gd name="connsiteX6" fmla="*/ 203008 w 203007"/>
                  <a:gd name="connsiteY6" fmla="*/ 147499 h 194740"/>
                  <a:gd name="connsiteX7" fmla="*/ 198767 w 203007"/>
                  <a:gd name="connsiteY7" fmla="*/ 140144 h 194740"/>
                  <a:gd name="connsiteX8" fmla="*/ 195091 w 203007"/>
                  <a:gd name="connsiteY8" fmla="*/ 139013 h 194740"/>
                  <a:gd name="connsiteX9" fmla="*/ 191415 w 203007"/>
                  <a:gd name="connsiteY9" fmla="*/ 137881 h 194740"/>
                  <a:gd name="connsiteX10" fmla="*/ 184064 w 203007"/>
                  <a:gd name="connsiteY10" fmla="*/ 133355 h 194740"/>
                  <a:gd name="connsiteX11" fmla="*/ 184064 w 203007"/>
                  <a:gd name="connsiteY11" fmla="*/ 130809 h 194740"/>
                  <a:gd name="connsiteX12" fmla="*/ 182933 w 203007"/>
                  <a:gd name="connsiteY12" fmla="*/ 126000 h 194740"/>
                  <a:gd name="connsiteX13" fmla="*/ 180388 w 203007"/>
                  <a:gd name="connsiteY13" fmla="*/ 122888 h 194740"/>
                  <a:gd name="connsiteX14" fmla="*/ 178409 w 203007"/>
                  <a:gd name="connsiteY14" fmla="*/ 119777 h 194740"/>
                  <a:gd name="connsiteX15" fmla="*/ 182368 w 203007"/>
                  <a:gd name="connsiteY15" fmla="*/ 114968 h 194740"/>
                  <a:gd name="connsiteX16" fmla="*/ 182933 w 203007"/>
                  <a:gd name="connsiteY16" fmla="*/ 114402 h 194740"/>
                  <a:gd name="connsiteX17" fmla="*/ 182368 w 203007"/>
                  <a:gd name="connsiteY17" fmla="*/ 113270 h 194740"/>
                  <a:gd name="connsiteX18" fmla="*/ 181237 w 203007"/>
                  <a:gd name="connsiteY18" fmla="*/ 110442 h 194740"/>
                  <a:gd name="connsiteX19" fmla="*/ 180954 w 203007"/>
                  <a:gd name="connsiteY19" fmla="*/ 108744 h 194740"/>
                  <a:gd name="connsiteX20" fmla="*/ 181237 w 203007"/>
                  <a:gd name="connsiteY20" fmla="*/ 103935 h 194740"/>
                  <a:gd name="connsiteX21" fmla="*/ 181802 w 203007"/>
                  <a:gd name="connsiteY21" fmla="*/ 97995 h 194740"/>
                  <a:gd name="connsiteX22" fmla="*/ 182085 w 203007"/>
                  <a:gd name="connsiteY22" fmla="*/ 92903 h 194740"/>
                  <a:gd name="connsiteX23" fmla="*/ 182368 w 203007"/>
                  <a:gd name="connsiteY23" fmla="*/ 87528 h 194740"/>
                  <a:gd name="connsiteX24" fmla="*/ 179823 w 203007"/>
                  <a:gd name="connsiteY24" fmla="*/ 82719 h 194740"/>
                  <a:gd name="connsiteX25" fmla="*/ 177844 w 203007"/>
                  <a:gd name="connsiteY25" fmla="*/ 78193 h 194740"/>
                  <a:gd name="connsiteX26" fmla="*/ 179823 w 203007"/>
                  <a:gd name="connsiteY26" fmla="*/ 76213 h 194740"/>
                  <a:gd name="connsiteX27" fmla="*/ 179258 w 203007"/>
                  <a:gd name="connsiteY27" fmla="*/ 73667 h 194740"/>
                  <a:gd name="connsiteX28" fmla="*/ 174734 w 203007"/>
                  <a:gd name="connsiteY28" fmla="*/ 56694 h 194740"/>
                  <a:gd name="connsiteX29" fmla="*/ 170775 w 203007"/>
                  <a:gd name="connsiteY29" fmla="*/ 53865 h 194740"/>
                  <a:gd name="connsiteX30" fmla="*/ 167100 w 203007"/>
                  <a:gd name="connsiteY30" fmla="*/ 50470 h 194740"/>
                  <a:gd name="connsiteX31" fmla="*/ 163424 w 203007"/>
                  <a:gd name="connsiteY31" fmla="*/ 44530 h 194740"/>
                  <a:gd name="connsiteX32" fmla="*/ 158052 w 203007"/>
                  <a:gd name="connsiteY32" fmla="*/ 34346 h 194740"/>
                  <a:gd name="connsiteX33" fmla="*/ 159466 w 203007"/>
                  <a:gd name="connsiteY33" fmla="*/ 32932 h 194740"/>
                  <a:gd name="connsiteX34" fmla="*/ 162576 w 203007"/>
                  <a:gd name="connsiteY34" fmla="*/ 29820 h 194740"/>
                  <a:gd name="connsiteX35" fmla="*/ 165686 w 203007"/>
                  <a:gd name="connsiteY35" fmla="*/ 26425 h 194740"/>
                  <a:gd name="connsiteX36" fmla="*/ 168796 w 203007"/>
                  <a:gd name="connsiteY36" fmla="*/ 21616 h 194740"/>
                  <a:gd name="connsiteX37" fmla="*/ 168231 w 203007"/>
                  <a:gd name="connsiteY37" fmla="*/ 16807 h 194740"/>
                  <a:gd name="connsiteX38" fmla="*/ 168231 w 203007"/>
                  <a:gd name="connsiteY38" fmla="*/ 1814 h 194740"/>
                  <a:gd name="connsiteX39" fmla="*/ 159466 w 203007"/>
                  <a:gd name="connsiteY39" fmla="*/ 117 h 194740"/>
                  <a:gd name="connsiteX40" fmla="*/ 154094 w 203007"/>
                  <a:gd name="connsiteY40" fmla="*/ 400 h 194740"/>
                  <a:gd name="connsiteX41" fmla="*/ 149570 w 203007"/>
                  <a:gd name="connsiteY41" fmla="*/ 966 h 194740"/>
                  <a:gd name="connsiteX42" fmla="*/ 145046 w 203007"/>
                  <a:gd name="connsiteY42" fmla="*/ 2380 h 194740"/>
                  <a:gd name="connsiteX43" fmla="*/ 137977 w 203007"/>
                  <a:gd name="connsiteY43" fmla="*/ 4360 h 194740"/>
                  <a:gd name="connsiteX44" fmla="*/ 135433 w 203007"/>
                  <a:gd name="connsiteY44" fmla="*/ 3512 h 194740"/>
                  <a:gd name="connsiteX45" fmla="*/ 131192 w 203007"/>
                  <a:gd name="connsiteY45" fmla="*/ 2946 h 194740"/>
                  <a:gd name="connsiteX46" fmla="*/ 110551 w 203007"/>
                  <a:gd name="connsiteY46" fmla="*/ 4643 h 194740"/>
                  <a:gd name="connsiteX47" fmla="*/ 98959 w 203007"/>
                  <a:gd name="connsiteY47" fmla="*/ 5775 h 194740"/>
                  <a:gd name="connsiteX48" fmla="*/ 89629 w 203007"/>
                  <a:gd name="connsiteY48" fmla="*/ 10584 h 194740"/>
                  <a:gd name="connsiteX49" fmla="*/ 83691 w 203007"/>
                  <a:gd name="connsiteY49" fmla="*/ 13978 h 194740"/>
                  <a:gd name="connsiteX50" fmla="*/ 68706 w 203007"/>
                  <a:gd name="connsiteY50" fmla="*/ 21899 h 194740"/>
                  <a:gd name="connsiteX51" fmla="*/ 65596 w 203007"/>
                  <a:gd name="connsiteY51" fmla="*/ 23596 h 194740"/>
                  <a:gd name="connsiteX52" fmla="*/ 66727 w 203007"/>
                  <a:gd name="connsiteY52" fmla="*/ 25860 h 194740"/>
                  <a:gd name="connsiteX53" fmla="*/ 69837 w 203007"/>
                  <a:gd name="connsiteY53" fmla="*/ 36326 h 194740"/>
                  <a:gd name="connsiteX54" fmla="*/ 69554 w 203007"/>
                  <a:gd name="connsiteY54" fmla="*/ 40004 h 194740"/>
                  <a:gd name="connsiteX55" fmla="*/ 69837 w 203007"/>
                  <a:gd name="connsiteY55" fmla="*/ 44813 h 194740"/>
                  <a:gd name="connsiteX56" fmla="*/ 74078 w 203007"/>
                  <a:gd name="connsiteY56" fmla="*/ 51885 h 194740"/>
                  <a:gd name="connsiteX57" fmla="*/ 73230 w 203007"/>
                  <a:gd name="connsiteY57" fmla="*/ 55562 h 194740"/>
                  <a:gd name="connsiteX58" fmla="*/ 71251 w 203007"/>
                  <a:gd name="connsiteY58" fmla="*/ 56411 h 194740"/>
                  <a:gd name="connsiteX59" fmla="*/ 68989 w 203007"/>
                  <a:gd name="connsiteY59" fmla="*/ 56411 h 194740"/>
                  <a:gd name="connsiteX60" fmla="*/ 61920 w 203007"/>
                  <a:gd name="connsiteY60" fmla="*/ 56128 h 194740"/>
                  <a:gd name="connsiteX61" fmla="*/ 57396 w 203007"/>
                  <a:gd name="connsiteY61" fmla="*/ 56694 h 194740"/>
                  <a:gd name="connsiteX62" fmla="*/ 51176 w 203007"/>
                  <a:gd name="connsiteY62" fmla="*/ 60654 h 194740"/>
                  <a:gd name="connsiteX63" fmla="*/ 50045 w 203007"/>
                  <a:gd name="connsiteY63" fmla="*/ 60654 h 194740"/>
                  <a:gd name="connsiteX64" fmla="*/ 49480 w 203007"/>
                  <a:gd name="connsiteY64" fmla="*/ 60654 h 194740"/>
                  <a:gd name="connsiteX65" fmla="*/ 48631 w 203007"/>
                  <a:gd name="connsiteY65" fmla="*/ 62634 h 194740"/>
                  <a:gd name="connsiteX66" fmla="*/ 48631 w 203007"/>
                  <a:gd name="connsiteY66" fmla="*/ 65463 h 194740"/>
                  <a:gd name="connsiteX67" fmla="*/ 48066 w 203007"/>
                  <a:gd name="connsiteY67" fmla="*/ 68858 h 194740"/>
                  <a:gd name="connsiteX68" fmla="*/ 46935 w 203007"/>
                  <a:gd name="connsiteY68" fmla="*/ 69424 h 194740"/>
                  <a:gd name="connsiteX69" fmla="*/ 45521 w 203007"/>
                  <a:gd name="connsiteY69" fmla="*/ 70272 h 194740"/>
                  <a:gd name="connsiteX70" fmla="*/ 42411 w 203007"/>
                  <a:gd name="connsiteY70" fmla="*/ 72252 h 194740"/>
                  <a:gd name="connsiteX71" fmla="*/ 40432 w 203007"/>
                  <a:gd name="connsiteY71" fmla="*/ 72252 h 194740"/>
                  <a:gd name="connsiteX72" fmla="*/ 35625 w 203007"/>
                  <a:gd name="connsiteY72" fmla="*/ 74233 h 194740"/>
                  <a:gd name="connsiteX73" fmla="*/ 29970 w 203007"/>
                  <a:gd name="connsiteY73" fmla="*/ 80456 h 194740"/>
                  <a:gd name="connsiteX74" fmla="*/ 26295 w 203007"/>
                  <a:gd name="connsiteY74" fmla="*/ 80739 h 194740"/>
                  <a:gd name="connsiteX75" fmla="*/ 21771 w 203007"/>
                  <a:gd name="connsiteY75" fmla="*/ 81870 h 194740"/>
                  <a:gd name="connsiteX76" fmla="*/ 18944 w 203007"/>
                  <a:gd name="connsiteY76" fmla="*/ 83851 h 194740"/>
                  <a:gd name="connsiteX77" fmla="*/ 17530 w 203007"/>
                  <a:gd name="connsiteY77" fmla="*/ 83851 h 194740"/>
                  <a:gd name="connsiteX78" fmla="*/ 15268 w 203007"/>
                  <a:gd name="connsiteY78" fmla="*/ 84134 h 194740"/>
                  <a:gd name="connsiteX79" fmla="*/ 0 w 203007"/>
                  <a:gd name="connsiteY79" fmla="*/ 94034 h 194740"/>
                  <a:gd name="connsiteX80" fmla="*/ 283 w 203007"/>
                  <a:gd name="connsiteY80" fmla="*/ 103087 h 194740"/>
                  <a:gd name="connsiteX81" fmla="*/ 283 w 203007"/>
                  <a:gd name="connsiteY81" fmla="*/ 107047 h 194740"/>
                  <a:gd name="connsiteX82" fmla="*/ 1979 w 203007"/>
                  <a:gd name="connsiteY82" fmla="*/ 108461 h 194740"/>
                  <a:gd name="connsiteX83" fmla="*/ 97263 w 203007"/>
                  <a:gd name="connsiteY83" fmla="*/ 172110 h 194740"/>
                  <a:gd name="connsiteX84" fmla="*/ 103200 w 203007"/>
                  <a:gd name="connsiteY84" fmla="*/ 181162 h 19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03007" h="194740">
                    <a:moveTo>
                      <a:pt x="103200" y="181162"/>
                    </a:moveTo>
                    <a:cubicBezTo>
                      <a:pt x="104614" y="181445"/>
                      <a:pt x="109703" y="182294"/>
                      <a:pt x="114227" y="184557"/>
                    </a:cubicBezTo>
                    <a:cubicBezTo>
                      <a:pt x="118468" y="187103"/>
                      <a:pt x="119317" y="192761"/>
                      <a:pt x="119317" y="194741"/>
                    </a:cubicBezTo>
                    <a:cubicBezTo>
                      <a:pt x="121013" y="194458"/>
                      <a:pt x="125537" y="193326"/>
                      <a:pt x="128364" y="192761"/>
                    </a:cubicBezTo>
                    <a:cubicBezTo>
                      <a:pt x="131474" y="192195"/>
                      <a:pt x="142218" y="188234"/>
                      <a:pt x="143349" y="187952"/>
                    </a:cubicBezTo>
                    <a:lnTo>
                      <a:pt x="161162" y="173525"/>
                    </a:lnTo>
                    <a:lnTo>
                      <a:pt x="203008" y="147499"/>
                    </a:lnTo>
                    <a:cubicBezTo>
                      <a:pt x="201877" y="143822"/>
                      <a:pt x="200463" y="140144"/>
                      <a:pt x="198767" y="140144"/>
                    </a:cubicBezTo>
                    <a:cubicBezTo>
                      <a:pt x="197353" y="140144"/>
                      <a:pt x="196222" y="139579"/>
                      <a:pt x="195091" y="139013"/>
                    </a:cubicBezTo>
                    <a:cubicBezTo>
                      <a:pt x="193960" y="138447"/>
                      <a:pt x="192829" y="137881"/>
                      <a:pt x="191415" y="137881"/>
                    </a:cubicBezTo>
                    <a:cubicBezTo>
                      <a:pt x="188022" y="137881"/>
                      <a:pt x="184347" y="136184"/>
                      <a:pt x="184064" y="133355"/>
                    </a:cubicBezTo>
                    <a:cubicBezTo>
                      <a:pt x="183781" y="132506"/>
                      <a:pt x="184064" y="131658"/>
                      <a:pt x="184064" y="130809"/>
                    </a:cubicBezTo>
                    <a:cubicBezTo>
                      <a:pt x="184347" y="129395"/>
                      <a:pt x="184347" y="127980"/>
                      <a:pt x="182933" y="126000"/>
                    </a:cubicBezTo>
                    <a:cubicBezTo>
                      <a:pt x="182085" y="124586"/>
                      <a:pt x="181237" y="123737"/>
                      <a:pt x="180388" y="122888"/>
                    </a:cubicBezTo>
                    <a:cubicBezTo>
                      <a:pt x="179258" y="121757"/>
                      <a:pt x="178409" y="120625"/>
                      <a:pt x="178409" y="119777"/>
                    </a:cubicBezTo>
                    <a:cubicBezTo>
                      <a:pt x="178409" y="118362"/>
                      <a:pt x="180388" y="116665"/>
                      <a:pt x="182368" y="114968"/>
                    </a:cubicBezTo>
                    <a:cubicBezTo>
                      <a:pt x="182650" y="114685"/>
                      <a:pt x="182933" y="114685"/>
                      <a:pt x="182933" y="114402"/>
                    </a:cubicBezTo>
                    <a:cubicBezTo>
                      <a:pt x="182933" y="114402"/>
                      <a:pt x="182650" y="113553"/>
                      <a:pt x="182368" y="113270"/>
                    </a:cubicBezTo>
                    <a:cubicBezTo>
                      <a:pt x="181802" y="112422"/>
                      <a:pt x="181237" y="111290"/>
                      <a:pt x="181237" y="110442"/>
                    </a:cubicBezTo>
                    <a:cubicBezTo>
                      <a:pt x="181237" y="110159"/>
                      <a:pt x="180954" y="109310"/>
                      <a:pt x="180954" y="108744"/>
                    </a:cubicBezTo>
                    <a:cubicBezTo>
                      <a:pt x="180671" y="107330"/>
                      <a:pt x="180106" y="105350"/>
                      <a:pt x="181237" y="103935"/>
                    </a:cubicBezTo>
                    <a:cubicBezTo>
                      <a:pt x="182650" y="102238"/>
                      <a:pt x="183216" y="100541"/>
                      <a:pt x="181802" y="97995"/>
                    </a:cubicBezTo>
                    <a:cubicBezTo>
                      <a:pt x="180954" y="96297"/>
                      <a:pt x="181519" y="94600"/>
                      <a:pt x="182085" y="92903"/>
                    </a:cubicBezTo>
                    <a:cubicBezTo>
                      <a:pt x="182650" y="91206"/>
                      <a:pt x="183216" y="89508"/>
                      <a:pt x="182368" y="87528"/>
                    </a:cubicBezTo>
                    <a:cubicBezTo>
                      <a:pt x="181519" y="85831"/>
                      <a:pt x="180671" y="84134"/>
                      <a:pt x="179823" y="82719"/>
                    </a:cubicBezTo>
                    <a:cubicBezTo>
                      <a:pt x="178692" y="80739"/>
                      <a:pt x="177561" y="79324"/>
                      <a:pt x="177844" y="78193"/>
                    </a:cubicBezTo>
                    <a:cubicBezTo>
                      <a:pt x="178127" y="77344"/>
                      <a:pt x="178692" y="76779"/>
                      <a:pt x="179823" y="76213"/>
                    </a:cubicBezTo>
                    <a:cubicBezTo>
                      <a:pt x="179540" y="75364"/>
                      <a:pt x="179258" y="74515"/>
                      <a:pt x="179258" y="73667"/>
                    </a:cubicBezTo>
                    <a:cubicBezTo>
                      <a:pt x="179258" y="69706"/>
                      <a:pt x="176430" y="58674"/>
                      <a:pt x="174734" y="56694"/>
                    </a:cubicBezTo>
                    <a:cubicBezTo>
                      <a:pt x="173885" y="55845"/>
                      <a:pt x="172189" y="54714"/>
                      <a:pt x="170775" y="53865"/>
                    </a:cubicBezTo>
                    <a:cubicBezTo>
                      <a:pt x="168796" y="52733"/>
                      <a:pt x="167100" y="51885"/>
                      <a:pt x="167100" y="50470"/>
                    </a:cubicBezTo>
                    <a:cubicBezTo>
                      <a:pt x="167100" y="48773"/>
                      <a:pt x="167100" y="46227"/>
                      <a:pt x="163424" y="44530"/>
                    </a:cubicBezTo>
                    <a:cubicBezTo>
                      <a:pt x="159748" y="42833"/>
                      <a:pt x="157769" y="36609"/>
                      <a:pt x="158052" y="34346"/>
                    </a:cubicBezTo>
                    <a:cubicBezTo>
                      <a:pt x="158335" y="33215"/>
                      <a:pt x="159183" y="32932"/>
                      <a:pt x="159466" y="32932"/>
                    </a:cubicBezTo>
                    <a:cubicBezTo>
                      <a:pt x="160314" y="32932"/>
                      <a:pt x="161445" y="31517"/>
                      <a:pt x="162576" y="29820"/>
                    </a:cubicBezTo>
                    <a:cubicBezTo>
                      <a:pt x="163424" y="28405"/>
                      <a:pt x="164555" y="26991"/>
                      <a:pt x="165686" y="26425"/>
                    </a:cubicBezTo>
                    <a:cubicBezTo>
                      <a:pt x="166817" y="25860"/>
                      <a:pt x="168231" y="23879"/>
                      <a:pt x="168796" y="21616"/>
                    </a:cubicBezTo>
                    <a:cubicBezTo>
                      <a:pt x="169362" y="19636"/>
                      <a:pt x="169079" y="17939"/>
                      <a:pt x="168231" y="16807"/>
                    </a:cubicBezTo>
                    <a:cubicBezTo>
                      <a:pt x="167100" y="14827"/>
                      <a:pt x="166817" y="10018"/>
                      <a:pt x="168231" y="1814"/>
                    </a:cubicBezTo>
                    <a:cubicBezTo>
                      <a:pt x="165686" y="1814"/>
                      <a:pt x="162858" y="966"/>
                      <a:pt x="159466" y="117"/>
                    </a:cubicBezTo>
                    <a:cubicBezTo>
                      <a:pt x="158335" y="-166"/>
                      <a:pt x="156355" y="117"/>
                      <a:pt x="154094" y="400"/>
                    </a:cubicBezTo>
                    <a:cubicBezTo>
                      <a:pt x="152397" y="683"/>
                      <a:pt x="150983" y="966"/>
                      <a:pt x="149570" y="966"/>
                    </a:cubicBezTo>
                    <a:cubicBezTo>
                      <a:pt x="148439" y="966"/>
                      <a:pt x="146742" y="1814"/>
                      <a:pt x="145046" y="2380"/>
                    </a:cubicBezTo>
                    <a:cubicBezTo>
                      <a:pt x="142784" y="3229"/>
                      <a:pt x="139957" y="4360"/>
                      <a:pt x="137977" y="4360"/>
                    </a:cubicBezTo>
                    <a:cubicBezTo>
                      <a:pt x="136846" y="4360"/>
                      <a:pt x="135998" y="4078"/>
                      <a:pt x="135433" y="3512"/>
                    </a:cubicBezTo>
                    <a:cubicBezTo>
                      <a:pt x="135150" y="3229"/>
                      <a:pt x="134584" y="2946"/>
                      <a:pt x="131192" y="2946"/>
                    </a:cubicBezTo>
                    <a:cubicBezTo>
                      <a:pt x="126102" y="2946"/>
                      <a:pt x="117903" y="3795"/>
                      <a:pt x="110551" y="4643"/>
                    </a:cubicBezTo>
                    <a:cubicBezTo>
                      <a:pt x="105745" y="5209"/>
                      <a:pt x="101504" y="5775"/>
                      <a:pt x="98959" y="5775"/>
                    </a:cubicBezTo>
                    <a:cubicBezTo>
                      <a:pt x="95001" y="6058"/>
                      <a:pt x="92173" y="8321"/>
                      <a:pt x="89629" y="10584"/>
                    </a:cubicBezTo>
                    <a:cubicBezTo>
                      <a:pt x="87650" y="12281"/>
                      <a:pt x="85670" y="13978"/>
                      <a:pt x="83691" y="13978"/>
                    </a:cubicBezTo>
                    <a:cubicBezTo>
                      <a:pt x="79450" y="13978"/>
                      <a:pt x="72381" y="17656"/>
                      <a:pt x="68706" y="21899"/>
                    </a:cubicBezTo>
                    <a:cubicBezTo>
                      <a:pt x="67858" y="23031"/>
                      <a:pt x="66727" y="23596"/>
                      <a:pt x="65596" y="23596"/>
                    </a:cubicBezTo>
                    <a:cubicBezTo>
                      <a:pt x="66161" y="24728"/>
                      <a:pt x="66444" y="25294"/>
                      <a:pt x="66727" y="25860"/>
                    </a:cubicBezTo>
                    <a:cubicBezTo>
                      <a:pt x="68706" y="28405"/>
                      <a:pt x="69837" y="31800"/>
                      <a:pt x="69837" y="36326"/>
                    </a:cubicBezTo>
                    <a:cubicBezTo>
                      <a:pt x="69837" y="37458"/>
                      <a:pt x="69837" y="38872"/>
                      <a:pt x="69554" y="40004"/>
                    </a:cubicBezTo>
                    <a:cubicBezTo>
                      <a:pt x="69271" y="41984"/>
                      <a:pt x="68989" y="44530"/>
                      <a:pt x="69837" y="44813"/>
                    </a:cubicBezTo>
                    <a:cubicBezTo>
                      <a:pt x="72664" y="45378"/>
                      <a:pt x="74078" y="51885"/>
                      <a:pt x="74078" y="51885"/>
                    </a:cubicBezTo>
                    <a:cubicBezTo>
                      <a:pt x="74361" y="53299"/>
                      <a:pt x="74078" y="54431"/>
                      <a:pt x="73230" y="55562"/>
                    </a:cubicBezTo>
                    <a:cubicBezTo>
                      <a:pt x="72664" y="56128"/>
                      <a:pt x="72099" y="56411"/>
                      <a:pt x="71251" y="56411"/>
                    </a:cubicBezTo>
                    <a:cubicBezTo>
                      <a:pt x="70968" y="56411"/>
                      <a:pt x="70120" y="56411"/>
                      <a:pt x="68989" y="56411"/>
                    </a:cubicBezTo>
                    <a:cubicBezTo>
                      <a:pt x="67010" y="56411"/>
                      <a:pt x="64465" y="56128"/>
                      <a:pt x="61920" y="56128"/>
                    </a:cubicBezTo>
                    <a:cubicBezTo>
                      <a:pt x="57962" y="56128"/>
                      <a:pt x="57396" y="56694"/>
                      <a:pt x="57396" y="56694"/>
                    </a:cubicBezTo>
                    <a:cubicBezTo>
                      <a:pt x="57396" y="58957"/>
                      <a:pt x="54003" y="60654"/>
                      <a:pt x="51176" y="60654"/>
                    </a:cubicBezTo>
                    <a:cubicBezTo>
                      <a:pt x="50611" y="60654"/>
                      <a:pt x="50328" y="60654"/>
                      <a:pt x="50045" y="60654"/>
                    </a:cubicBezTo>
                    <a:cubicBezTo>
                      <a:pt x="49762" y="60654"/>
                      <a:pt x="49480" y="60654"/>
                      <a:pt x="49480" y="60654"/>
                    </a:cubicBezTo>
                    <a:cubicBezTo>
                      <a:pt x="48914" y="60654"/>
                      <a:pt x="48914" y="60654"/>
                      <a:pt x="48631" y="62634"/>
                    </a:cubicBezTo>
                    <a:cubicBezTo>
                      <a:pt x="48631" y="63483"/>
                      <a:pt x="48631" y="64614"/>
                      <a:pt x="48631" y="65463"/>
                    </a:cubicBezTo>
                    <a:cubicBezTo>
                      <a:pt x="48631" y="66878"/>
                      <a:pt x="48631" y="68009"/>
                      <a:pt x="48066" y="68858"/>
                    </a:cubicBezTo>
                    <a:cubicBezTo>
                      <a:pt x="47783" y="69141"/>
                      <a:pt x="47218" y="69424"/>
                      <a:pt x="46935" y="69424"/>
                    </a:cubicBezTo>
                    <a:cubicBezTo>
                      <a:pt x="46370" y="69424"/>
                      <a:pt x="46087" y="69706"/>
                      <a:pt x="45521" y="70272"/>
                    </a:cubicBezTo>
                    <a:cubicBezTo>
                      <a:pt x="44956" y="71121"/>
                      <a:pt x="44107" y="71969"/>
                      <a:pt x="42411" y="72252"/>
                    </a:cubicBezTo>
                    <a:cubicBezTo>
                      <a:pt x="41846" y="72252"/>
                      <a:pt x="40997" y="72252"/>
                      <a:pt x="40432" y="72252"/>
                    </a:cubicBezTo>
                    <a:cubicBezTo>
                      <a:pt x="37604" y="72252"/>
                      <a:pt x="35625" y="72535"/>
                      <a:pt x="35625" y="74233"/>
                    </a:cubicBezTo>
                    <a:cubicBezTo>
                      <a:pt x="35625" y="77344"/>
                      <a:pt x="33363" y="79890"/>
                      <a:pt x="29970" y="80456"/>
                    </a:cubicBezTo>
                    <a:cubicBezTo>
                      <a:pt x="28840" y="80739"/>
                      <a:pt x="27426" y="80739"/>
                      <a:pt x="26295" y="80739"/>
                    </a:cubicBezTo>
                    <a:cubicBezTo>
                      <a:pt x="23750" y="80739"/>
                      <a:pt x="21771" y="80739"/>
                      <a:pt x="21771" y="81870"/>
                    </a:cubicBezTo>
                    <a:cubicBezTo>
                      <a:pt x="21771" y="83851"/>
                      <a:pt x="19792" y="83851"/>
                      <a:pt x="18944" y="83851"/>
                    </a:cubicBezTo>
                    <a:lnTo>
                      <a:pt x="17530" y="83851"/>
                    </a:lnTo>
                    <a:cubicBezTo>
                      <a:pt x="16682" y="83851"/>
                      <a:pt x="15833" y="83851"/>
                      <a:pt x="15268" y="84134"/>
                    </a:cubicBezTo>
                    <a:cubicBezTo>
                      <a:pt x="10461" y="86962"/>
                      <a:pt x="566" y="92903"/>
                      <a:pt x="0" y="94034"/>
                    </a:cubicBezTo>
                    <a:cubicBezTo>
                      <a:pt x="0" y="94600"/>
                      <a:pt x="0" y="98843"/>
                      <a:pt x="283" y="103087"/>
                    </a:cubicBezTo>
                    <a:lnTo>
                      <a:pt x="283" y="107047"/>
                    </a:lnTo>
                    <a:cubicBezTo>
                      <a:pt x="566" y="107330"/>
                      <a:pt x="848" y="107896"/>
                      <a:pt x="1979" y="108461"/>
                    </a:cubicBezTo>
                    <a:cubicBezTo>
                      <a:pt x="6786" y="111290"/>
                      <a:pt x="94435" y="169281"/>
                      <a:pt x="97263" y="172110"/>
                    </a:cubicBezTo>
                    <a:cubicBezTo>
                      <a:pt x="99525" y="174656"/>
                      <a:pt x="102635" y="179748"/>
                      <a:pt x="103200" y="18116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AA92D81-E6F2-F446-9C23-57156CBA41DB}"/>
                  </a:ext>
                </a:extLst>
              </p:cNvPr>
              <p:cNvSpPr/>
              <p:nvPr/>
            </p:nvSpPr>
            <p:spPr>
              <a:xfrm>
                <a:off x="2978834" y="2610398"/>
                <a:ext cx="147025" cy="142007"/>
              </a:xfrm>
              <a:custGeom>
                <a:avLst/>
                <a:gdLst>
                  <a:gd name="connsiteX0" fmla="*/ 61637 w 147025"/>
                  <a:gd name="connsiteY0" fmla="*/ 102121 h 142007"/>
                  <a:gd name="connsiteX1" fmla="*/ 61637 w 147025"/>
                  <a:gd name="connsiteY1" fmla="*/ 102121 h 142007"/>
                  <a:gd name="connsiteX2" fmla="*/ 135998 w 147025"/>
                  <a:gd name="connsiteY2" fmla="*/ 142007 h 142007"/>
                  <a:gd name="connsiteX3" fmla="*/ 135998 w 147025"/>
                  <a:gd name="connsiteY3" fmla="*/ 137198 h 142007"/>
                  <a:gd name="connsiteX4" fmla="*/ 145046 w 147025"/>
                  <a:gd name="connsiteY4" fmla="*/ 137198 h 142007"/>
                  <a:gd name="connsiteX5" fmla="*/ 145046 w 147025"/>
                  <a:gd name="connsiteY5" fmla="*/ 41584 h 142007"/>
                  <a:gd name="connsiteX6" fmla="*/ 144198 w 147025"/>
                  <a:gd name="connsiteY6" fmla="*/ 35077 h 142007"/>
                  <a:gd name="connsiteX7" fmla="*/ 145046 w 147025"/>
                  <a:gd name="connsiteY7" fmla="*/ 26591 h 142007"/>
                  <a:gd name="connsiteX8" fmla="*/ 145894 w 147025"/>
                  <a:gd name="connsiteY8" fmla="*/ 22065 h 142007"/>
                  <a:gd name="connsiteX9" fmla="*/ 146177 w 147025"/>
                  <a:gd name="connsiteY9" fmla="*/ 14427 h 142007"/>
                  <a:gd name="connsiteX10" fmla="*/ 146460 w 147025"/>
                  <a:gd name="connsiteY10" fmla="*/ 13578 h 142007"/>
                  <a:gd name="connsiteX11" fmla="*/ 147025 w 147025"/>
                  <a:gd name="connsiteY11" fmla="*/ 12164 h 142007"/>
                  <a:gd name="connsiteX12" fmla="*/ 146742 w 147025"/>
                  <a:gd name="connsiteY12" fmla="*/ 11881 h 142007"/>
                  <a:gd name="connsiteX13" fmla="*/ 137977 w 147025"/>
                  <a:gd name="connsiteY13" fmla="*/ 9335 h 142007"/>
                  <a:gd name="connsiteX14" fmla="*/ 134019 w 147025"/>
                  <a:gd name="connsiteY14" fmla="*/ 8769 h 142007"/>
                  <a:gd name="connsiteX15" fmla="*/ 126668 w 147025"/>
                  <a:gd name="connsiteY15" fmla="*/ 4809 h 142007"/>
                  <a:gd name="connsiteX16" fmla="*/ 119034 w 147025"/>
                  <a:gd name="connsiteY16" fmla="*/ 1132 h 142007"/>
                  <a:gd name="connsiteX17" fmla="*/ 97828 w 147025"/>
                  <a:gd name="connsiteY17" fmla="*/ 11598 h 142007"/>
                  <a:gd name="connsiteX18" fmla="*/ 98959 w 147025"/>
                  <a:gd name="connsiteY18" fmla="*/ 16124 h 142007"/>
                  <a:gd name="connsiteX19" fmla="*/ 98959 w 147025"/>
                  <a:gd name="connsiteY19" fmla="*/ 24611 h 142007"/>
                  <a:gd name="connsiteX20" fmla="*/ 91325 w 147025"/>
                  <a:gd name="connsiteY20" fmla="*/ 28288 h 142007"/>
                  <a:gd name="connsiteX21" fmla="*/ 83126 w 147025"/>
                  <a:gd name="connsiteY21" fmla="*/ 24894 h 142007"/>
                  <a:gd name="connsiteX22" fmla="*/ 65313 w 147025"/>
                  <a:gd name="connsiteY22" fmla="*/ 18387 h 142007"/>
                  <a:gd name="connsiteX23" fmla="*/ 56548 w 147025"/>
                  <a:gd name="connsiteY23" fmla="*/ 14710 h 142007"/>
                  <a:gd name="connsiteX24" fmla="*/ 55134 w 147025"/>
                  <a:gd name="connsiteY24" fmla="*/ 10750 h 142007"/>
                  <a:gd name="connsiteX25" fmla="*/ 49197 w 147025"/>
                  <a:gd name="connsiteY25" fmla="*/ 5658 h 142007"/>
                  <a:gd name="connsiteX26" fmla="*/ 44673 w 147025"/>
                  <a:gd name="connsiteY26" fmla="*/ 3960 h 142007"/>
                  <a:gd name="connsiteX27" fmla="*/ 35343 w 147025"/>
                  <a:gd name="connsiteY27" fmla="*/ 1697 h 142007"/>
                  <a:gd name="connsiteX28" fmla="*/ 31950 w 147025"/>
                  <a:gd name="connsiteY28" fmla="*/ 1980 h 142007"/>
                  <a:gd name="connsiteX29" fmla="*/ 29122 w 147025"/>
                  <a:gd name="connsiteY29" fmla="*/ 2263 h 142007"/>
                  <a:gd name="connsiteX30" fmla="*/ 20923 w 147025"/>
                  <a:gd name="connsiteY30" fmla="*/ 0 h 142007"/>
                  <a:gd name="connsiteX31" fmla="*/ 20640 w 147025"/>
                  <a:gd name="connsiteY31" fmla="*/ 4243 h 142007"/>
                  <a:gd name="connsiteX32" fmla="*/ 16964 w 147025"/>
                  <a:gd name="connsiteY32" fmla="*/ 7638 h 142007"/>
                  <a:gd name="connsiteX33" fmla="*/ 16116 w 147025"/>
                  <a:gd name="connsiteY33" fmla="*/ 7921 h 142007"/>
                  <a:gd name="connsiteX34" fmla="*/ 11027 w 147025"/>
                  <a:gd name="connsiteY34" fmla="*/ 12730 h 142007"/>
                  <a:gd name="connsiteX35" fmla="*/ 8765 w 147025"/>
                  <a:gd name="connsiteY35" fmla="*/ 14993 h 142007"/>
                  <a:gd name="connsiteX36" fmla="*/ 7917 w 147025"/>
                  <a:gd name="connsiteY36" fmla="*/ 18670 h 142007"/>
                  <a:gd name="connsiteX37" fmla="*/ 6220 w 147025"/>
                  <a:gd name="connsiteY37" fmla="*/ 27157 h 142007"/>
                  <a:gd name="connsiteX38" fmla="*/ 2262 w 147025"/>
                  <a:gd name="connsiteY38" fmla="*/ 30834 h 142007"/>
                  <a:gd name="connsiteX39" fmla="*/ 0 w 147025"/>
                  <a:gd name="connsiteY39" fmla="*/ 32814 h 142007"/>
                  <a:gd name="connsiteX40" fmla="*/ 1696 w 147025"/>
                  <a:gd name="connsiteY40" fmla="*/ 36492 h 142007"/>
                  <a:gd name="connsiteX41" fmla="*/ 4241 w 147025"/>
                  <a:gd name="connsiteY41" fmla="*/ 41301 h 142007"/>
                  <a:gd name="connsiteX42" fmla="*/ 4241 w 147025"/>
                  <a:gd name="connsiteY42" fmla="*/ 47524 h 142007"/>
                  <a:gd name="connsiteX43" fmla="*/ 3958 w 147025"/>
                  <a:gd name="connsiteY43" fmla="*/ 51485 h 142007"/>
                  <a:gd name="connsiteX44" fmla="*/ 3110 w 147025"/>
                  <a:gd name="connsiteY44" fmla="*/ 58840 h 142007"/>
                  <a:gd name="connsiteX45" fmla="*/ 2827 w 147025"/>
                  <a:gd name="connsiteY45" fmla="*/ 62800 h 142007"/>
                  <a:gd name="connsiteX46" fmla="*/ 3110 w 147025"/>
                  <a:gd name="connsiteY46" fmla="*/ 64780 h 142007"/>
                  <a:gd name="connsiteX47" fmla="*/ 3958 w 147025"/>
                  <a:gd name="connsiteY47" fmla="*/ 67043 h 142007"/>
                  <a:gd name="connsiteX48" fmla="*/ 4524 w 147025"/>
                  <a:gd name="connsiteY48" fmla="*/ 69589 h 142007"/>
                  <a:gd name="connsiteX49" fmla="*/ 3958 w 147025"/>
                  <a:gd name="connsiteY49" fmla="*/ 70155 h 142007"/>
                  <a:gd name="connsiteX50" fmla="*/ 565 w 147025"/>
                  <a:gd name="connsiteY50" fmla="*/ 74115 h 142007"/>
                  <a:gd name="connsiteX51" fmla="*/ 2262 w 147025"/>
                  <a:gd name="connsiteY51" fmla="*/ 76661 h 142007"/>
                  <a:gd name="connsiteX52" fmla="*/ 4806 w 147025"/>
                  <a:gd name="connsiteY52" fmla="*/ 80056 h 142007"/>
                  <a:gd name="connsiteX53" fmla="*/ 5937 w 147025"/>
                  <a:gd name="connsiteY53" fmla="*/ 85714 h 142007"/>
                  <a:gd name="connsiteX54" fmla="*/ 5937 w 147025"/>
                  <a:gd name="connsiteY54" fmla="*/ 87977 h 142007"/>
                  <a:gd name="connsiteX55" fmla="*/ 12158 w 147025"/>
                  <a:gd name="connsiteY55" fmla="*/ 91371 h 142007"/>
                  <a:gd name="connsiteX56" fmla="*/ 16399 w 147025"/>
                  <a:gd name="connsiteY56" fmla="*/ 92503 h 142007"/>
                  <a:gd name="connsiteX57" fmla="*/ 19509 w 147025"/>
                  <a:gd name="connsiteY57" fmla="*/ 93351 h 142007"/>
                  <a:gd name="connsiteX58" fmla="*/ 24881 w 147025"/>
                  <a:gd name="connsiteY58" fmla="*/ 101838 h 142007"/>
                  <a:gd name="connsiteX59" fmla="*/ 39018 w 147025"/>
                  <a:gd name="connsiteY59" fmla="*/ 104667 h 142007"/>
                  <a:gd name="connsiteX60" fmla="*/ 44956 w 147025"/>
                  <a:gd name="connsiteY60" fmla="*/ 110607 h 142007"/>
                  <a:gd name="connsiteX61" fmla="*/ 61637 w 147025"/>
                  <a:gd name="connsiteY61" fmla="*/ 102121 h 14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7025" h="142007">
                    <a:moveTo>
                      <a:pt x="61637" y="102121"/>
                    </a:moveTo>
                    <a:lnTo>
                      <a:pt x="61637" y="102121"/>
                    </a:lnTo>
                    <a:lnTo>
                      <a:pt x="135998" y="142007"/>
                    </a:lnTo>
                    <a:lnTo>
                      <a:pt x="135998" y="137198"/>
                    </a:lnTo>
                    <a:lnTo>
                      <a:pt x="145046" y="137198"/>
                    </a:lnTo>
                    <a:lnTo>
                      <a:pt x="145046" y="41584"/>
                    </a:lnTo>
                    <a:cubicBezTo>
                      <a:pt x="145046" y="39038"/>
                      <a:pt x="144763" y="37058"/>
                      <a:pt x="144198" y="35077"/>
                    </a:cubicBezTo>
                    <a:cubicBezTo>
                      <a:pt x="143632" y="31966"/>
                      <a:pt x="143067" y="29137"/>
                      <a:pt x="145046" y="26591"/>
                    </a:cubicBezTo>
                    <a:cubicBezTo>
                      <a:pt x="146460" y="24894"/>
                      <a:pt x="146177" y="23762"/>
                      <a:pt x="145894" y="22065"/>
                    </a:cubicBezTo>
                    <a:cubicBezTo>
                      <a:pt x="145611" y="20368"/>
                      <a:pt x="145046" y="18105"/>
                      <a:pt x="146177" y="14427"/>
                    </a:cubicBezTo>
                    <a:lnTo>
                      <a:pt x="146460" y="13578"/>
                    </a:lnTo>
                    <a:cubicBezTo>
                      <a:pt x="146742" y="13013"/>
                      <a:pt x="146742" y="12730"/>
                      <a:pt x="147025" y="12164"/>
                    </a:cubicBezTo>
                    <a:cubicBezTo>
                      <a:pt x="147025" y="12164"/>
                      <a:pt x="147025" y="11881"/>
                      <a:pt x="146742" y="11881"/>
                    </a:cubicBezTo>
                    <a:cubicBezTo>
                      <a:pt x="146177" y="10467"/>
                      <a:pt x="143349" y="10184"/>
                      <a:pt x="137977" y="9335"/>
                    </a:cubicBezTo>
                    <a:cubicBezTo>
                      <a:pt x="136846" y="9052"/>
                      <a:pt x="135433" y="9052"/>
                      <a:pt x="134019" y="8769"/>
                    </a:cubicBezTo>
                    <a:cubicBezTo>
                      <a:pt x="129778" y="8204"/>
                      <a:pt x="128364" y="6506"/>
                      <a:pt x="126668" y="4809"/>
                    </a:cubicBezTo>
                    <a:cubicBezTo>
                      <a:pt x="125254" y="3112"/>
                      <a:pt x="123840" y="1414"/>
                      <a:pt x="119034" y="1132"/>
                    </a:cubicBezTo>
                    <a:cubicBezTo>
                      <a:pt x="109703" y="566"/>
                      <a:pt x="97828" y="7921"/>
                      <a:pt x="97828" y="11598"/>
                    </a:cubicBezTo>
                    <a:cubicBezTo>
                      <a:pt x="97828" y="13013"/>
                      <a:pt x="98394" y="14427"/>
                      <a:pt x="98959" y="16124"/>
                    </a:cubicBezTo>
                    <a:cubicBezTo>
                      <a:pt x="100090" y="18670"/>
                      <a:pt x="101221" y="21782"/>
                      <a:pt x="98959" y="24611"/>
                    </a:cubicBezTo>
                    <a:cubicBezTo>
                      <a:pt x="97263" y="26874"/>
                      <a:pt x="94435" y="28288"/>
                      <a:pt x="91325" y="28288"/>
                    </a:cubicBezTo>
                    <a:cubicBezTo>
                      <a:pt x="88215" y="28288"/>
                      <a:pt x="85387" y="27157"/>
                      <a:pt x="83126" y="24894"/>
                    </a:cubicBezTo>
                    <a:cubicBezTo>
                      <a:pt x="78036" y="20085"/>
                      <a:pt x="70685" y="18387"/>
                      <a:pt x="65313" y="18387"/>
                    </a:cubicBezTo>
                    <a:cubicBezTo>
                      <a:pt x="61637" y="18387"/>
                      <a:pt x="58527" y="16973"/>
                      <a:pt x="56548" y="14710"/>
                    </a:cubicBezTo>
                    <a:cubicBezTo>
                      <a:pt x="55417" y="13578"/>
                      <a:pt x="54852" y="11881"/>
                      <a:pt x="55134" y="10750"/>
                    </a:cubicBezTo>
                    <a:cubicBezTo>
                      <a:pt x="55417" y="8486"/>
                      <a:pt x="54569" y="6789"/>
                      <a:pt x="49197" y="5658"/>
                    </a:cubicBezTo>
                    <a:cubicBezTo>
                      <a:pt x="47500" y="5375"/>
                      <a:pt x="46087" y="4809"/>
                      <a:pt x="44673" y="3960"/>
                    </a:cubicBezTo>
                    <a:cubicBezTo>
                      <a:pt x="41846" y="2829"/>
                      <a:pt x="39018" y="1697"/>
                      <a:pt x="35343" y="1697"/>
                    </a:cubicBezTo>
                    <a:cubicBezTo>
                      <a:pt x="34212" y="1697"/>
                      <a:pt x="33080" y="1697"/>
                      <a:pt x="31950" y="1980"/>
                    </a:cubicBezTo>
                    <a:cubicBezTo>
                      <a:pt x="31101" y="2263"/>
                      <a:pt x="30253" y="2263"/>
                      <a:pt x="29122" y="2263"/>
                    </a:cubicBezTo>
                    <a:cubicBezTo>
                      <a:pt x="25729" y="2263"/>
                      <a:pt x="22902" y="1132"/>
                      <a:pt x="20923" y="0"/>
                    </a:cubicBezTo>
                    <a:cubicBezTo>
                      <a:pt x="20640" y="1980"/>
                      <a:pt x="20640" y="3112"/>
                      <a:pt x="20640" y="4243"/>
                    </a:cubicBezTo>
                    <a:cubicBezTo>
                      <a:pt x="20923" y="7355"/>
                      <a:pt x="18378" y="7638"/>
                      <a:pt x="16964" y="7638"/>
                    </a:cubicBezTo>
                    <a:cubicBezTo>
                      <a:pt x="16682" y="7638"/>
                      <a:pt x="16116" y="7638"/>
                      <a:pt x="16116" y="7921"/>
                    </a:cubicBezTo>
                    <a:cubicBezTo>
                      <a:pt x="15551" y="8204"/>
                      <a:pt x="12723" y="11032"/>
                      <a:pt x="11027" y="12730"/>
                    </a:cubicBezTo>
                    <a:cubicBezTo>
                      <a:pt x="9896" y="13861"/>
                      <a:pt x="9048" y="14710"/>
                      <a:pt x="8765" y="14993"/>
                    </a:cubicBezTo>
                    <a:cubicBezTo>
                      <a:pt x="7634" y="16124"/>
                      <a:pt x="7634" y="17822"/>
                      <a:pt x="7917" y="18670"/>
                    </a:cubicBezTo>
                    <a:cubicBezTo>
                      <a:pt x="8765" y="20085"/>
                      <a:pt x="7351" y="24611"/>
                      <a:pt x="6220" y="27157"/>
                    </a:cubicBezTo>
                    <a:cubicBezTo>
                      <a:pt x="5372" y="28571"/>
                      <a:pt x="3676" y="29703"/>
                      <a:pt x="2262" y="30834"/>
                    </a:cubicBezTo>
                    <a:cubicBezTo>
                      <a:pt x="1414" y="31400"/>
                      <a:pt x="0" y="32249"/>
                      <a:pt x="0" y="32814"/>
                    </a:cubicBezTo>
                    <a:cubicBezTo>
                      <a:pt x="0" y="33380"/>
                      <a:pt x="848" y="35077"/>
                      <a:pt x="1696" y="36492"/>
                    </a:cubicBezTo>
                    <a:cubicBezTo>
                      <a:pt x="2545" y="37906"/>
                      <a:pt x="3676" y="39604"/>
                      <a:pt x="4241" y="41301"/>
                    </a:cubicBezTo>
                    <a:cubicBezTo>
                      <a:pt x="5372" y="43847"/>
                      <a:pt x="4806" y="45827"/>
                      <a:pt x="4241" y="47524"/>
                    </a:cubicBezTo>
                    <a:cubicBezTo>
                      <a:pt x="3676" y="48939"/>
                      <a:pt x="3393" y="50353"/>
                      <a:pt x="3958" y="51485"/>
                    </a:cubicBezTo>
                    <a:cubicBezTo>
                      <a:pt x="5655" y="54879"/>
                      <a:pt x="4806" y="56860"/>
                      <a:pt x="3110" y="58840"/>
                    </a:cubicBezTo>
                    <a:cubicBezTo>
                      <a:pt x="2262" y="59688"/>
                      <a:pt x="2545" y="61386"/>
                      <a:pt x="2827" y="62800"/>
                    </a:cubicBezTo>
                    <a:cubicBezTo>
                      <a:pt x="3110" y="63366"/>
                      <a:pt x="3110" y="64215"/>
                      <a:pt x="3110" y="64780"/>
                    </a:cubicBezTo>
                    <a:cubicBezTo>
                      <a:pt x="3110" y="65346"/>
                      <a:pt x="3676" y="66195"/>
                      <a:pt x="3958" y="67043"/>
                    </a:cubicBezTo>
                    <a:cubicBezTo>
                      <a:pt x="4524" y="68175"/>
                      <a:pt x="5089" y="69023"/>
                      <a:pt x="4524" y="69589"/>
                    </a:cubicBezTo>
                    <a:cubicBezTo>
                      <a:pt x="4524" y="69589"/>
                      <a:pt x="4241" y="69872"/>
                      <a:pt x="3958" y="70155"/>
                    </a:cubicBezTo>
                    <a:cubicBezTo>
                      <a:pt x="3110" y="71004"/>
                      <a:pt x="565" y="72984"/>
                      <a:pt x="565" y="74115"/>
                    </a:cubicBezTo>
                    <a:cubicBezTo>
                      <a:pt x="565" y="74681"/>
                      <a:pt x="1131" y="75530"/>
                      <a:pt x="2262" y="76661"/>
                    </a:cubicBezTo>
                    <a:cubicBezTo>
                      <a:pt x="3110" y="77510"/>
                      <a:pt x="3958" y="78642"/>
                      <a:pt x="4806" y="80056"/>
                    </a:cubicBezTo>
                    <a:cubicBezTo>
                      <a:pt x="6503" y="82319"/>
                      <a:pt x="6220" y="84016"/>
                      <a:pt x="5937" y="85714"/>
                    </a:cubicBezTo>
                    <a:cubicBezTo>
                      <a:pt x="5937" y="86562"/>
                      <a:pt x="5655" y="87128"/>
                      <a:pt x="5937" y="87977"/>
                    </a:cubicBezTo>
                    <a:cubicBezTo>
                      <a:pt x="6220" y="89957"/>
                      <a:pt x="9330" y="91371"/>
                      <a:pt x="12158" y="91371"/>
                    </a:cubicBezTo>
                    <a:cubicBezTo>
                      <a:pt x="13854" y="91371"/>
                      <a:pt x="14985" y="91937"/>
                      <a:pt x="16399" y="92503"/>
                    </a:cubicBezTo>
                    <a:cubicBezTo>
                      <a:pt x="17530" y="93069"/>
                      <a:pt x="18378" y="93351"/>
                      <a:pt x="19509" y="93351"/>
                    </a:cubicBezTo>
                    <a:cubicBezTo>
                      <a:pt x="22054" y="93351"/>
                      <a:pt x="23467" y="96463"/>
                      <a:pt x="24881" y="101838"/>
                    </a:cubicBezTo>
                    <a:cubicBezTo>
                      <a:pt x="27709" y="101838"/>
                      <a:pt x="35625" y="102404"/>
                      <a:pt x="39018" y="104667"/>
                    </a:cubicBezTo>
                    <a:cubicBezTo>
                      <a:pt x="42411" y="106930"/>
                      <a:pt x="44390" y="109476"/>
                      <a:pt x="44956" y="110607"/>
                    </a:cubicBezTo>
                    <a:lnTo>
                      <a:pt x="61637" y="102121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E57C1F3A-E63C-7943-93E0-BCB6ABB697A3}"/>
                  </a:ext>
                </a:extLst>
              </p:cNvPr>
              <p:cNvSpPr/>
              <p:nvPr/>
            </p:nvSpPr>
            <p:spPr>
              <a:xfrm>
                <a:off x="2721258" y="2812604"/>
                <a:ext cx="26012" cy="6844"/>
              </a:xfrm>
              <a:custGeom>
                <a:avLst/>
                <a:gdLst>
                  <a:gd name="connsiteX0" fmla="*/ 1131 w 26012"/>
                  <a:gd name="connsiteY0" fmla="*/ 2319 h 6844"/>
                  <a:gd name="connsiteX1" fmla="*/ 566 w 26012"/>
                  <a:gd name="connsiteY1" fmla="*/ 4865 h 6844"/>
                  <a:gd name="connsiteX2" fmla="*/ 0 w 26012"/>
                  <a:gd name="connsiteY2" fmla="*/ 6845 h 6844"/>
                  <a:gd name="connsiteX3" fmla="*/ 2262 w 26012"/>
                  <a:gd name="connsiteY3" fmla="*/ 6562 h 6844"/>
                  <a:gd name="connsiteX4" fmla="*/ 13006 w 26012"/>
                  <a:gd name="connsiteY4" fmla="*/ 3450 h 6844"/>
                  <a:gd name="connsiteX5" fmla="*/ 14703 w 26012"/>
                  <a:gd name="connsiteY5" fmla="*/ 2885 h 6844"/>
                  <a:gd name="connsiteX6" fmla="*/ 18378 w 26012"/>
                  <a:gd name="connsiteY6" fmla="*/ 4299 h 6844"/>
                  <a:gd name="connsiteX7" fmla="*/ 21771 w 26012"/>
                  <a:gd name="connsiteY7" fmla="*/ 5713 h 6844"/>
                  <a:gd name="connsiteX8" fmla="*/ 26012 w 26012"/>
                  <a:gd name="connsiteY8" fmla="*/ 4865 h 6844"/>
                  <a:gd name="connsiteX9" fmla="*/ 22337 w 26012"/>
                  <a:gd name="connsiteY9" fmla="*/ 4582 h 6844"/>
                  <a:gd name="connsiteX10" fmla="*/ 17530 w 26012"/>
                  <a:gd name="connsiteY10" fmla="*/ 1753 h 6844"/>
                  <a:gd name="connsiteX11" fmla="*/ 13289 w 26012"/>
                  <a:gd name="connsiteY11" fmla="*/ 339 h 6844"/>
                  <a:gd name="connsiteX12" fmla="*/ 3958 w 26012"/>
                  <a:gd name="connsiteY12" fmla="*/ 2602 h 6844"/>
                  <a:gd name="connsiteX13" fmla="*/ 1131 w 26012"/>
                  <a:gd name="connsiteY13" fmla="*/ 2319 h 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12" h="6844">
                    <a:moveTo>
                      <a:pt x="1131" y="2319"/>
                    </a:moveTo>
                    <a:cubicBezTo>
                      <a:pt x="1131" y="3167"/>
                      <a:pt x="848" y="4016"/>
                      <a:pt x="566" y="4865"/>
                    </a:cubicBezTo>
                    <a:cubicBezTo>
                      <a:pt x="283" y="5430"/>
                      <a:pt x="283" y="6279"/>
                      <a:pt x="0" y="6845"/>
                    </a:cubicBezTo>
                    <a:cubicBezTo>
                      <a:pt x="1131" y="6562"/>
                      <a:pt x="1697" y="6562"/>
                      <a:pt x="2262" y="6562"/>
                    </a:cubicBezTo>
                    <a:cubicBezTo>
                      <a:pt x="5655" y="6279"/>
                      <a:pt x="11310" y="5148"/>
                      <a:pt x="13006" y="3450"/>
                    </a:cubicBezTo>
                    <a:cubicBezTo>
                      <a:pt x="13572" y="2885"/>
                      <a:pt x="14137" y="2885"/>
                      <a:pt x="14703" y="2885"/>
                    </a:cubicBezTo>
                    <a:cubicBezTo>
                      <a:pt x="15834" y="2885"/>
                      <a:pt x="16964" y="3450"/>
                      <a:pt x="18378" y="4299"/>
                    </a:cubicBezTo>
                    <a:cubicBezTo>
                      <a:pt x="19509" y="4865"/>
                      <a:pt x="20640" y="5430"/>
                      <a:pt x="21771" y="5713"/>
                    </a:cubicBezTo>
                    <a:cubicBezTo>
                      <a:pt x="23467" y="5996"/>
                      <a:pt x="24881" y="5430"/>
                      <a:pt x="26012" y="4865"/>
                    </a:cubicBezTo>
                    <a:cubicBezTo>
                      <a:pt x="25164" y="4865"/>
                      <a:pt x="24033" y="4582"/>
                      <a:pt x="22337" y="4582"/>
                    </a:cubicBezTo>
                    <a:cubicBezTo>
                      <a:pt x="20075" y="4299"/>
                      <a:pt x="18661" y="2885"/>
                      <a:pt x="17530" y="1753"/>
                    </a:cubicBezTo>
                    <a:cubicBezTo>
                      <a:pt x="16116" y="339"/>
                      <a:pt x="15268" y="-510"/>
                      <a:pt x="13289" y="339"/>
                    </a:cubicBezTo>
                    <a:cubicBezTo>
                      <a:pt x="9896" y="2036"/>
                      <a:pt x="7351" y="2602"/>
                      <a:pt x="3958" y="2602"/>
                    </a:cubicBezTo>
                    <a:cubicBezTo>
                      <a:pt x="3110" y="2319"/>
                      <a:pt x="2262" y="2319"/>
                      <a:pt x="1131" y="231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F1782F92-B79D-FC4C-B1F6-19CBAC1386BC}"/>
                  </a:ext>
                </a:extLst>
              </p:cNvPr>
              <p:cNvSpPr/>
              <p:nvPr/>
            </p:nvSpPr>
            <p:spPr>
              <a:xfrm>
                <a:off x="2717693" y="2784937"/>
                <a:ext cx="54458" cy="42715"/>
              </a:xfrm>
              <a:custGeom>
                <a:avLst/>
                <a:gdLst>
                  <a:gd name="connsiteX0" fmla="*/ 31839 w 54458"/>
                  <a:gd name="connsiteY0" fmla="*/ 37906 h 42715"/>
                  <a:gd name="connsiteX1" fmla="*/ 32687 w 54458"/>
                  <a:gd name="connsiteY1" fmla="*/ 38189 h 42715"/>
                  <a:gd name="connsiteX2" fmla="*/ 40039 w 54458"/>
                  <a:gd name="connsiteY2" fmla="*/ 41301 h 42715"/>
                  <a:gd name="connsiteX3" fmla="*/ 47390 w 54458"/>
                  <a:gd name="connsiteY3" fmla="*/ 42715 h 42715"/>
                  <a:gd name="connsiteX4" fmla="*/ 53610 w 54458"/>
                  <a:gd name="connsiteY4" fmla="*/ 41867 h 42715"/>
                  <a:gd name="connsiteX5" fmla="*/ 54458 w 54458"/>
                  <a:gd name="connsiteY5" fmla="*/ 41584 h 42715"/>
                  <a:gd name="connsiteX6" fmla="*/ 54458 w 54458"/>
                  <a:gd name="connsiteY6" fmla="*/ 35926 h 42715"/>
                  <a:gd name="connsiteX7" fmla="*/ 49369 w 54458"/>
                  <a:gd name="connsiteY7" fmla="*/ 29986 h 42715"/>
                  <a:gd name="connsiteX8" fmla="*/ 47673 w 54458"/>
                  <a:gd name="connsiteY8" fmla="*/ 23479 h 42715"/>
                  <a:gd name="connsiteX9" fmla="*/ 45976 w 54458"/>
                  <a:gd name="connsiteY9" fmla="*/ 20650 h 42715"/>
                  <a:gd name="connsiteX10" fmla="*/ 40887 w 54458"/>
                  <a:gd name="connsiteY10" fmla="*/ 14144 h 42715"/>
                  <a:gd name="connsiteX11" fmla="*/ 33818 w 54458"/>
                  <a:gd name="connsiteY11" fmla="*/ 5092 h 42715"/>
                  <a:gd name="connsiteX12" fmla="*/ 30425 w 54458"/>
                  <a:gd name="connsiteY12" fmla="*/ 5092 h 42715"/>
                  <a:gd name="connsiteX13" fmla="*/ 30143 w 54458"/>
                  <a:gd name="connsiteY13" fmla="*/ 4809 h 42715"/>
                  <a:gd name="connsiteX14" fmla="*/ 24771 w 54458"/>
                  <a:gd name="connsiteY14" fmla="*/ 283 h 42715"/>
                  <a:gd name="connsiteX15" fmla="*/ 22791 w 54458"/>
                  <a:gd name="connsiteY15" fmla="*/ 0 h 42715"/>
                  <a:gd name="connsiteX16" fmla="*/ 17702 w 54458"/>
                  <a:gd name="connsiteY16" fmla="*/ 1132 h 42715"/>
                  <a:gd name="connsiteX17" fmla="*/ 17419 w 54458"/>
                  <a:gd name="connsiteY17" fmla="*/ 1132 h 42715"/>
                  <a:gd name="connsiteX18" fmla="*/ 12330 w 54458"/>
                  <a:gd name="connsiteY18" fmla="*/ 1414 h 42715"/>
                  <a:gd name="connsiteX19" fmla="*/ 8372 w 54458"/>
                  <a:gd name="connsiteY19" fmla="*/ 1132 h 42715"/>
                  <a:gd name="connsiteX20" fmla="*/ 5827 w 54458"/>
                  <a:gd name="connsiteY20" fmla="*/ 3112 h 42715"/>
                  <a:gd name="connsiteX21" fmla="*/ 3282 w 54458"/>
                  <a:gd name="connsiteY21" fmla="*/ 5941 h 42715"/>
                  <a:gd name="connsiteX22" fmla="*/ 3282 w 54458"/>
                  <a:gd name="connsiteY22" fmla="*/ 5941 h 42715"/>
                  <a:gd name="connsiteX23" fmla="*/ 1021 w 54458"/>
                  <a:gd name="connsiteY23" fmla="*/ 13578 h 42715"/>
                  <a:gd name="connsiteX24" fmla="*/ 4696 w 54458"/>
                  <a:gd name="connsiteY24" fmla="*/ 26874 h 42715"/>
                  <a:gd name="connsiteX25" fmla="*/ 5544 w 54458"/>
                  <a:gd name="connsiteY25" fmla="*/ 28571 h 42715"/>
                  <a:gd name="connsiteX26" fmla="*/ 8372 w 54458"/>
                  <a:gd name="connsiteY26" fmla="*/ 28854 h 42715"/>
                  <a:gd name="connsiteX27" fmla="*/ 17137 w 54458"/>
                  <a:gd name="connsiteY27" fmla="*/ 26591 h 42715"/>
                  <a:gd name="connsiteX28" fmla="*/ 19116 w 54458"/>
                  <a:gd name="connsiteY28" fmla="*/ 26025 h 42715"/>
                  <a:gd name="connsiteX29" fmla="*/ 22791 w 54458"/>
                  <a:gd name="connsiteY29" fmla="*/ 28005 h 42715"/>
                  <a:gd name="connsiteX30" fmla="*/ 27033 w 54458"/>
                  <a:gd name="connsiteY30" fmla="*/ 30551 h 42715"/>
                  <a:gd name="connsiteX31" fmla="*/ 32687 w 54458"/>
                  <a:gd name="connsiteY31" fmla="*/ 31400 h 42715"/>
                  <a:gd name="connsiteX32" fmla="*/ 33536 w 54458"/>
                  <a:gd name="connsiteY32" fmla="*/ 31966 h 42715"/>
                  <a:gd name="connsiteX33" fmla="*/ 32687 w 54458"/>
                  <a:gd name="connsiteY33" fmla="*/ 32532 h 42715"/>
                  <a:gd name="connsiteX34" fmla="*/ 26184 w 54458"/>
                  <a:gd name="connsiteY34" fmla="*/ 34229 h 42715"/>
                  <a:gd name="connsiteX35" fmla="*/ 22509 w 54458"/>
                  <a:gd name="connsiteY35" fmla="*/ 32814 h 42715"/>
                  <a:gd name="connsiteX36" fmla="*/ 18550 w 54458"/>
                  <a:gd name="connsiteY36" fmla="*/ 31966 h 42715"/>
                  <a:gd name="connsiteX37" fmla="*/ 6958 w 54458"/>
                  <a:gd name="connsiteY37" fmla="*/ 35360 h 42715"/>
                  <a:gd name="connsiteX38" fmla="*/ 4696 w 54458"/>
                  <a:gd name="connsiteY38" fmla="*/ 35926 h 42715"/>
                  <a:gd name="connsiteX39" fmla="*/ 5827 w 54458"/>
                  <a:gd name="connsiteY39" fmla="*/ 39604 h 42715"/>
                  <a:gd name="connsiteX40" fmla="*/ 6675 w 54458"/>
                  <a:gd name="connsiteY40" fmla="*/ 40452 h 42715"/>
                  <a:gd name="connsiteX41" fmla="*/ 8654 w 54458"/>
                  <a:gd name="connsiteY41" fmla="*/ 40169 h 42715"/>
                  <a:gd name="connsiteX42" fmla="*/ 10916 w 54458"/>
                  <a:gd name="connsiteY42" fmla="*/ 41584 h 42715"/>
                  <a:gd name="connsiteX43" fmla="*/ 11199 w 54458"/>
                  <a:gd name="connsiteY43" fmla="*/ 41867 h 42715"/>
                  <a:gd name="connsiteX44" fmla="*/ 11482 w 54458"/>
                  <a:gd name="connsiteY44" fmla="*/ 41867 h 42715"/>
                  <a:gd name="connsiteX45" fmla="*/ 16571 w 54458"/>
                  <a:gd name="connsiteY45" fmla="*/ 39604 h 42715"/>
                  <a:gd name="connsiteX46" fmla="*/ 16854 w 54458"/>
                  <a:gd name="connsiteY46" fmla="*/ 39604 h 42715"/>
                  <a:gd name="connsiteX47" fmla="*/ 31274 w 54458"/>
                  <a:gd name="connsiteY47" fmla="*/ 38472 h 42715"/>
                  <a:gd name="connsiteX48" fmla="*/ 33253 w 54458"/>
                  <a:gd name="connsiteY48" fmla="*/ 38755 h 42715"/>
                  <a:gd name="connsiteX49" fmla="*/ 33253 w 54458"/>
                  <a:gd name="connsiteY49" fmla="*/ 38755 h 42715"/>
                  <a:gd name="connsiteX50" fmla="*/ 31839 w 54458"/>
                  <a:gd name="connsiteY50" fmla="*/ 37906 h 4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4458" h="42715">
                    <a:moveTo>
                      <a:pt x="31839" y="37906"/>
                    </a:moveTo>
                    <a:lnTo>
                      <a:pt x="32687" y="38189"/>
                    </a:lnTo>
                    <a:cubicBezTo>
                      <a:pt x="34384" y="38472"/>
                      <a:pt x="39473" y="39604"/>
                      <a:pt x="40039" y="41301"/>
                    </a:cubicBezTo>
                    <a:cubicBezTo>
                      <a:pt x="40321" y="41867"/>
                      <a:pt x="43149" y="42715"/>
                      <a:pt x="47390" y="42715"/>
                    </a:cubicBezTo>
                    <a:cubicBezTo>
                      <a:pt x="49935" y="42715"/>
                      <a:pt x="51914" y="42432"/>
                      <a:pt x="53610" y="41867"/>
                    </a:cubicBezTo>
                    <a:lnTo>
                      <a:pt x="54458" y="41584"/>
                    </a:lnTo>
                    <a:cubicBezTo>
                      <a:pt x="54458" y="40169"/>
                      <a:pt x="54458" y="36775"/>
                      <a:pt x="54458" y="35926"/>
                    </a:cubicBezTo>
                    <a:cubicBezTo>
                      <a:pt x="54176" y="34795"/>
                      <a:pt x="50783" y="31400"/>
                      <a:pt x="49369" y="29986"/>
                    </a:cubicBezTo>
                    <a:cubicBezTo>
                      <a:pt x="47673" y="28288"/>
                      <a:pt x="47673" y="24611"/>
                      <a:pt x="47673" y="23479"/>
                    </a:cubicBezTo>
                    <a:lnTo>
                      <a:pt x="45976" y="20650"/>
                    </a:lnTo>
                    <a:cubicBezTo>
                      <a:pt x="45976" y="20650"/>
                      <a:pt x="44563" y="15559"/>
                      <a:pt x="40887" y="14144"/>
                    </a:cubicBezTo>
                    <a:cubicBezTo>
                      <a:pt x="36928" y="13013"/>
                      <a:pt x="34384" y="6789"/>
                      <a:pt x="33818" y="5092"/>
                    </a:cubicBezTo>
                    <a:lnTo>
                      <a:pt x="30425" y="5092"/>
                    </a:lnTo>
                    <a:lnTo>
                      <a:pt x="30143" y="4809"/>
                    </a:lnTo>
                    <a:cubicBezTo>
                      <a:pt x="30143" y="4809"/>
                      <a:pt x="27315" y="1414"/>
                      <a:pt x="24771" y="283"/>
                    </a:cubicBezTo>
                    <a:cubicBezTo>
                      <a:pt x="24205" y="0"/>
                      <a:pt x="23640" y="0"/>
                      <a:pt x="22791" y="0"/>
                    </a:cubicBezTo>
                    <a:cubicBezTo>
                      <a:pt x="20530" y="0"/>
                      <a:pt x="17702" y="1132"/>
                      <a:pt x="17702" y="1132"/>
                    </a:cubicBezTo>
                    <a:lnTo>
                      <a:pt x="17419" y="1132"/>
                    </a:lnTo>
                    <a:cubicBezTo>
                      <a:pt x="17419" y="1132"/>
                      <a:pt x="14875" y="1414"/>
                      <a:pt x="12330" y="1414"/>
                    </a:cubicBezTo>
                    <a:cubicBezTo>
                      <a:pt x="10634" y="1414"/>
                      <a:pt x="9503" y="1414"/>
                      <a:pt x="8372" y="1132"/>
                    </a:cubicBezTo>
                    <a:cubicBezTo>
                      <a:pt x="6958" y="849"/>
                      <a:pt x="6393" y="1697"/>
                      <a:pt x="5827" y="3112"/>
                    </a:cubicBezTo>
                    <a:cubicBezTo>
                      <a:pt x="5262" y="4243"/>
                      <a:pt x="4696" y="5658"/>
                      <a:pt x="3282" y="5941"/>
                    </a:cubicBezTo>
                    <a:cubicBezTo>
                      <a:pt x="3282" y="5941"/>
                      <a:pt x="3282" y="5941"/>
                      <a:pt x="3282" y="5941"/>
                    </a:cubicBezTo>
                    <a:cubicBezTo>
                      <a:pt x="3000" y="8486"/>
                      <a:pt x="2434" y="11315"/>
                      <a:pt x="1021" y="13578"/>
                    </a:cubicBezTo>
                    <a:cubicBezTo>
                      <a:pt x="-2090" y="18105"/>
                      <a:pt x="2717" y="24894"/>
                      <a:pt x="4696" y="26874"/>
                    </a:cubicBezTo>
                    <a:cubicBezTo>
                      <a:pt x="5262" y="27440"/>
                      <a:pt x="5544" y="28005"/>
                      <a:pt x="5544" y="28571"/>
                    </a:cubicBezTo>
                    <a:cubicBezTo>
                      <a:pt x="6675" y="28571"/>
                      <a:pt x="7524" y="28854"/>
                      <a:pt x="8372" y="28854"/>
                    </a:cubicBezTo>
                    <a:cubicBezTo>
                      <a:pt x="11482" y="28854"/>
                      <a:pt x="13744" y="28288"/>
                      <a:pt x="17137" y="26591"/>
                    </a:cubicBezTo>
                    <a:cubicBezTo>
                      <a:pt x="17702" y="26308"/>
                      <a:pt x="18550" y="26025"/>
                      <a:pt x="19116" y="26025"/>
                    </a:cubicBezTo>
                    <a:cubicBezTo>
                      <a:pt x="20530" y="26025"/>
                      <a:pt x="21661" y="27157"/>
                      <a:pt x="22791" y="28005"/>
                    </a:cubicBezTo>
                    <a:cubicBezTo>
                      <a:pt x="23922" y="29137"/>
                      <a:pt x="25054" y="30268"/>
                      <a:pt x="27033" y="30551"/>
                    </a:cubicBezTo>
                    <a:cubicBezTo>
                      <a:pt x="30143" y="30834"/>
                      <a:pt x="32122" y="31117"/>
                      <a:pt x="32687" y="31400"/>
                    </a:cubicBezTo>
                    <a:lnTo>
                      <a:pt x="33536" y="31966"/>
                    </a:lnTo>
                    <a:lnTo>
                      <a:pt x="32687" y="32532"/>
                    </a:lnTo>
                    <a:cubicBezTo>
                      <a:pt x="32687" y="32532"/>
                      <a:pt x="29295" y="34512"/>
                      <a:pt x="26184" y="34229"/>
                    </a:cubicBezTo>
                    <a:cubicBezTo>
                      <a:pt x="25054" y="33946"/>
                      <a:pt x="23640" y="33380"/>
                      <a:pt x="22509" y="32814"/>
                    </a:cubicBezTo>
                    <a:cubicBezTo>
                      <a:pt x="20812" y="31966"/>
                      <a:pt x="19399" y="31117"/>
                      <a:pt x="18550" y="31966"/>
                    </a:cubicBezTo>
                    <a:cubicBezTo>
                      <a:pt x="16288" y="33946"/>
                      <a:pt x="9785" y="35077"/>
                      <a:pt x="6958" y="35360"/>
                    </a:cubicBezTo>
                    <a:cubicBezTo>
                      <a:pt x="6393" y="35360"/>
                      <a:pt x="5544" y="35643"/>
                      <a:pt x="4696" y="35926"/>
                    </a:cubicBezTo>
                    <a:cubicBezTo>
                      <a:pt x="4413" y="37623"/>
                      <a:pt x="4979" y="38755"/>
                      <a:pt x="5827" y="39604"/>
                    </a:cubicBezTo>
                    <a:cubicBezTo>
                      <a:pt x="6110" y="39887"/>
                      <a:pt x="6393" y="40169"/>
                      <a:pt x="6675" y="40452"/>
                    </a:cubicBezTo>
                    <a:cubicBezTo>
                      <a:pt x="7524" y="40169"/>
                      <a:pt x="8089" y="40169"/>
                      <a:pt x="8654" y="40169"/>
                    </a:cubicBezTo>
                    <a:cubicBezTo>
                      <a:pt x="10351" y="40169"/>
                      <a:pt x="10634" y="41018"/>
                      <a:pt x="10916" y="41584"/>
                    </a:cubicBezTo>
                    <a:cubicBezTo>
                      <a:pt x="11199" y="41867"/>
                      <a:pt x="11199" y="41867"/>
                      <a:pt x="11199" y="41867"/>
                    </a:cubicBezTo>
                    <a:cubicBezTo>
                      <a:pt x="11199" y="41867"/>
                      <a:pt x="11199" y="41867"/>
                      <a:pt x="11482" y="41867"/>
                    </a:cubicBezTo>
                    <a:cubicBezTo>
                      <a:pt x="12896" y="41867"/>
                      <a:pt x="15440" y="40452"/>
                      <a:pt x="16571" y="39604"/>
                    </a:cubicBezTo>
                    <a:lnTo>
                      <a:pt x="16854" y="39604"/>
                    </a:lnTo>
                    <a:cubicBezTo>
                      <a:pt x="16854" y="39604"/>
                      <a:pt x="29295" y="38755"/>
                      <a:pt x="31274" y="38472"/>
                    </a:cubicBezTo>
                    <a:cubicBezTo>
                      <a:pt x="31839" y="38472"/>
                      <a:pt x="32405" y="38472"/>
                      <a:pt x="33253" y="38755"/>
                    </a:cubicBezTo>
                    <a:lnTo>
                      <a:pt x="33253" y="38755"/>
                    </a:lnTo>
                    <a:lnTo>
                      <a:pt x="31839" y="37906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AB1D607-986F-8348-BFE8-B20B3B321AB5}"/>
                  </a:ext>
                </a:extLst>
              </p:cNvPr>
              <p:cNvSpPr/>
              <p:nvPr/>
            </p:nvSpPr>
            <p:spPr>
              <a:xfrm>
                <a:off x="2723802" y="2823975"/>
                <a:ext cx="25446" cy="15275"/>
              </a:xfrm>
              <a:custGeom>
                <a:avLst/>
                <a:gdLst>
                  <a:gd name="connsiteX0" fmla="*/ 0 w 25446"/>
                  <a:gd name="connsiteY0" fmla="*/ 2263 h 15275"/>
                  <a:gd name="connsiteX1" fmla="*/ 566 w 25446"/>
                  <a:gd name="connsiteY1" fmla="*/ 3112 h 15275"/>
                  <a:gd name="connsiteX2" fmla="*/ 7069 w 25446"/>
                  <a:gd name="connsiteY2" fmla="*/ 7355 h 15275"/>
                  <a:gd name="connsiteX3" fmla="*/ 9896 w 25446"/>
                  <a:gd name="connsiteY3" fmla="*/ 11315 h 15275"/>
                  <a:gd name="connsiteX4" fmla="*/ 11310 w 25446"/>
                  <a:gd name="connsiteY4" fmla="*/ 14710 h 15275"/>
                  <a:gd name="connsiteX5" fmla="*/ 12158 w 25446"/>
                  <a:gd name="connsiteY5" fmla="*/ 15276 h 15275"/>
                  <a:gd name="connsiteX6" fmla="*/ 13006 w 25446"/>
                  <a:gd name="connsiteY6" fmla="*/ 14427 h 15275"/>
                  <a:gd name="connsiteX7" fmla="*/ 14703 w 25446"/>
                  <a:gd name="connsiteY7" fmla="*/ 13013 h 15275"/>
                  <a:gd name="connsiteX8" fmla="*/ 21488 w 25446"/>
                  <a:gd name="connsiteY8" fmla="*/ 9618 h 15275"/>
                  <a:gd name="connsiteX9" fmla="*/ 22054 w 25446"/>
                  <a:gd name="connsiteY9" fmla="*/ 9618 h 15275"/>
                  <a:gd name="connsiteX10" fmla="*/ 24033 w 25446"/>
                  <a:gd name="connsiteY10" fmla="*/ 8486 h 15275"/>
                  <a:gd name="connsiteX11" fmla="*/ 23467 w 25446"/>
                  <a:gd name="connsiteY11" fmla="*/ 7638 h 15275"/>
                  <a:gd name="connsiteX12" fmla="*/ 22619 w 25446"/>
                  <a:gd name="connsiteY12" fmla="*/ 4526 h 15275"/>
                  <a:gd name="connsiteX13" fmla="*/ 23750 w 25446"/>
                  <a:gd name="connsiteY13" fmla="*/ 3395 h 15275"/>
                  <a:gd name="connsiteX14" fmla="*/ 25447 w 25446"/>
                  <a:gd name="connsiteY14" fmla="*/ 566 h 15275"/>
                  <a:gd name="connsiteX15" fmla="*/ 23750 w 25446"/>
                  <a:gd name="connsiteY15" fmla="*/ 0 h 15275"/>
                  <a:gd name="connsiteX16" fmla="*/ 9330 w 25446"/>
                  <a:gd name="connsiteY16" fmla="*/ 1132 h 15275"/>
                  <a:gd name="connsiteX17" fmla="*/ 3676 w 25446"/>
                  <a:gd name="connsiteY17" fmla="*/ 3395 h 15275"/>
                  <a:gd name="connsiteX18" fmla="*/ 2262 w 25446"/>
                  <a:gd name="connsiteY18" fmla="*/ 2263 h 15275"/>
                  <a:gd name="connsiteX19" fmla="*/ 1131 w 25446"/>
                  <a:gd name="connsiteY19" fmla="*/ 1414 h 15275"/>
                  <a:gd name="connsiteX20" fmla="*/ 0 w 25446"/>
                  <a:gd name="connsiteY20" fmla="*/ 2263 h 1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446" h="15275">
                    <a:moveTo>
                      <a:pt x="0" y="2263"/>
                    </a:moveTo>
                    <a:cubicBezTo>
                      <a:pt x="283" y="2546"/>
                      <a:pt x="283" y="2829"/>
                      <a:pt x="566" y="3112"/>
                    </a:cubicBezTo>
                    <a:cubicBezTo>
                      <a:pt x="2262" y="5092"/>
                      <a:pt x="3110" y="6223"/>
                      <a:pt x="7069" y="7355"/>
                    </a:cubicBezTo>
                    <a:cubicBezTo>
                      <a:pt x="10179" y="8204"/>
                      <a:pt x="10179" y="9618"/>
                      <a:pt x="9896" y="11315"/>
                    </a:cubicBezTo>
                    <a:cubicBezTo>
                      <a:pt x="9613" y="12447"/>
                      <a:pt x="9613" y="13578"/>
                      <a:pt x="11310" y="14710"/>
                    </a:cubicBezTo>
                    <a:cubicBezTo>
                      <a:pt x="11592" y="14993"/>
                      <a:pt x="11875" y="14993"/>
                      <a:pt x="12158" y="15276"/>
                    </a:cubicBezTo>
                    <a:cubicBezTo>
                      <a:pt x="12440" y="14993"/>
                      <a:pt x="12723" y="14710"/>
                      <a:pt x="13006" y="14427"/>
                    </a:cubicBezTo>
                    <a:cubicBezTo>
                      <a:pt x="13572" y="14144"/>
                      <a:pt x="14137" y="13578"/>
                      <a:pt x="14703" y="13013"/>
                    </a:cubicBezTo>
                    <a:cubicBezTo>
                      <a:pt x="17813" y="10750"/>
                      <a:pt x="20075" y="9052"/>
                      <a:pt x="21488" y="9618"/>
                    </a:cubicBezTo>
                    <a:cubicBezTo>
                      <a:pt x="21771" y="9618"/>
                      <a:pt x="21771" y="9618"/>
                      <a:pt x="22054" y="9618"/>
                    </a:cubicBezTo>
                    <a:cubicBezTo>
                      <a:pt x="23185" y="9618"/>
                      <a:pt x="24033" y="8769"/>
                      <a:pt x="24033" y="8486"/>
                    </a:cubicBezTo>
                    <a:cubicBezTo>
                      <a:pt x="24033" y="8204"/>
                      <a:pt x="23750" y="7921"/>
                      <a:pt x="23467" y="7638"/>
                    </a:cubicBezTo>
                    <a:cubicBezTo>
                      <a:pt x="22902" y="6789"/>
                      <a:pt x="22054" y="5658"/>
                      <a:pt x="22619" y="4526"/>
                    </a:cubicBezTo>
                    <a:cubicBezTo>
                      <a:pt x="22902" y="3960"/>
                      <a:pt x="23185" y="3678"/>
                      <a:pt x="23750" y="3395"/>
                    </a:cubicBezTo>
                    <a:cubicBezTo>
                      <a:pt x="24881" y="3112"/>
                      <a:pt x="25447" y="1697"/>
                      <a:pt x="25447" y="566"/>
                    </a:cubicBezTo>
                    <a:cubicBezTo>
                      <a:pt x="24881" y="283"/>
                      <a:pt x="24316" y="0"/>
                      <a:pt x="23750" y="0"/>
                    </a:cubicBezTo>
                    <a:cubicBezTo>
                      <a:pt x="21771" y="283"/>
                      <a:pt x="10744" y="849"/>
                      <a:pt x="9330" y="1132"/>
                    </a:cubicBezTo>
                    <a:cubicBezTo>
                      <a:pt x="8482" y="1697"/>
                      <a:pt x="5372" y="3395"/>
                      <a:pt x="3676" y="3395"/>
                    </a:cubicBezTo>
                    <a:cubicBezTo>
                      <a:pt x="2827" y="3395"/>
                      <a:pt x="2545" y="2829"/>
                      <a:pt x="2262" y="2263"/>
                    </a:cubicBezTo>
                    <a:cubicBezTo>
                      <a:pt x="1979" y="1980"/>
                      <a:pt x="1979" y="1414"/>
                      <a:pt x="1131" y="1414"/>
                    </a:cubicBezTo>
                    <a:cubicBezTo>
                      <a:pt x="848" y="1980"/>
                      <a:pt x="566" y="2263"/>
                      <a:pt x="0" y="226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C0CC5A8-7A17-7543-8430-C158603F4FDD}"/>
                  </a:ext>
                </a:extLst>
              </p:cNvPr>
              <p:cNvSpPr/>
              <p:nvPr/>
            </p:nvSpPr>
            <p:spPr>
              <a:xfrm>
                <a:off x="3026335" y="2839816"/>
                <a:ext cx="119033" cy="83167"/>
              </a:xfrm>
              <a:custGeom>
                <a:avLst/>
                <a:gdLst>
                  <a:gd name="connsiteX0" fmla="*/ 6220 w 119033"/>
                  <a:gd name="connsiteY0" fmla="*/ 72418 h 83167"/>
                  <a:gd name="connsiteX1" fmla="*/ 8199 w 119033"/>
                  <a:gd name="connsiteY1" fmla="*/ 75530 h 83167"/>
                  <a:gd name="connsiteX2" fmla="*/ 11027 w 119033"/>
                  <a:gd name="connsiteY2" fmla="*/ 78359 h 83167"/>
                  <a:gd name="connsiteX3" fmla="*/ 14420 w 119033"/>
                  <a:gd name="connsiteY3" fmla="*/ 82036 h 83167"/>
                  <a:gd name="connsiteX4" fmla="*/ 15268 w 119033"/>
                  <a:gd name="connsiteY4" fmla="*/ 83168 h 83167"/>
                  <a:gd name="connsiteX5" fmla="*/ 15551 w 119033"/>
                  <a:gd name="connsiteY5" fmla="*/ 82602 h 83167"/>
                  <a:gd name="connsiteX6" fmla="*/ 17247 w 119033"/>
                  <a:gd name="connsiteY6" fmla="*/ 75813 h 83167"/>
                  <a:gd name="connsiteX7" fmla="*/ 17247 w 119033"/>
                  <a:gd name="connsiteY7" fmla="*/ 75247 h 83167"/>
                  <a:gd name="connsiteX8" fmla="*/ 23185 w 119033"/>
                  <a:gd name="connsiteY8" fmla="*/ 73832 h 83167"/>
                  <a:gd name="connsiteX9" fmla="*/ 27426 w 119033"/>
                  <a:gd name="connsiteY9" fmla="*/ 72701 h 83167"/>
                  <a:gd name="connsiteX10" fmla="*/ 35343 w 119033"/>
                  <a:gd name="connsiteY10" fmla="*/ 73832 h 83167"/>
                  <a:gd name="connsiteX11" fmla="*/ 35343 w 119033"/>
                  <a:gd name="connsiteY11" fmla="*/ 67609 h 83167"/>
                  <a:gd name="connsiteX12" fmla="*/ 35343 w 119033"/>
                  <a:gd name="connsiteY12" fmla="*/ 67326 h 83167"/>
                  <a:gd name="connsiteX13" fmla="*/ 46087 w 119033"/>
                  <a:gd name="connsiteY13" fmla="*/ 59123 h 83167"/>
                  <a:gd name="connsiteX14" fmla="*/ 54286 w 119033"/>
                  <a:gd name="connsiteY14" fmla="*/ 64780 h 83167"/>
                  <a:gd name="connsiteX15" fmla="*/ 72381 w 119033"/>
                  <a:gd name="connsiteY15" fmla="*/ 68175 h 83167"/>
                  <a:gd name="connsiteX16" fmla="*/ 75492 w 119033"/>
                  <a:gd name="connsiteY16" fmla="*/ 61668 h 83167"/>
                  <a:gd name="connsiteX17" fmla="*/ 79450 w 119033"/>
                  <a:gd name="connsiteY17" fmla="*/ 61668 h 83167"/>
                  <a:gd name="connsiteX18" fmla="*/ 83408 w 119033"/>
                  <a:gd name="connsiteY18" fmla="*/ 61668 h 83167"/>
                  <a:gd name="connsiteX19" fmla="*/ 93870 w 119033"/>
                  <a:gd name="connsiteY19" fmla="*/ 58557 h 83167"/>
                  <a:gd name="connsiteX20" fmla="*/ 97545 w 119033"/>
                  <a:gd name="connsiteY20" fmla="*/ 59123 h 83167"/>
                  <a:gd name="connsiteX21" fmla="*/ 99242 w 119033"/>
                  <a:gd name="connsiteY21" fmla="*/ 59405 h 83167"/>
                  <a:gd name="connsiteX22" fmla="*/ 101221 w 119033"/>
                  <a:gd name="connsiteY22" fmla="*/ 57708 h 83167"/>
                  <a:gd name="connsiteX23" fmla="*/ 104614 w 119033"/>
                  <a:gd name="connsiteY23" fmla="*/ 56011 h 83167"/>
                  <a:gd name="connsiteX24" fmla="*/ 112813 w 119033"/>
                  <a:gd name="connsiteY24" fmla="*/ 58557 h 83167"/>
                  <a:gd name="connsiteX25" fmla="*/ 119034 w 119033"/>
                  <a:gd name="connsiteY25" fmla="*/ 57425 h 83167"/>
                  <a:gd name="connsiteX26" fmla="*/ 117054 w 119033"/>
                  <a:gd name="connsiteY26" fmla="*/ 52333 h 83167"/>
                  <a:gd name="connsiteX27" fmla="*/ 110269 w 119033"/>
                  <a:gd name="connsiteY27" fmla="*/ 46959 h 83167"/>
                  <a:gd name="connsiteX28" fmla="*/ 106876 w 119033"/>
                  <a:gd name="connsiteY28" fmla="*/ 40735 h 83167"/>
                  <a:gd name="connsiteX29" fmla="*/ 103483 w 119033"/>
                  <a:gd name="connsiteY29" fmla="*/ 38189 h 83167"/>
                  <a:gd name="connsiteX30" fmla="*/ 100656 w 119033"/>
                  <a:gd name="connsiteY30" fmla="*/ 34795 h 83167"/>
                  <a:gd name="connsiteX31" fmla="*/ 98676 w 119033"/>
                  <a:gd name="connsiteY31" fmla="*/ 31683 h 83167"/>
                  <a:gd name="connsiteX32" fmla="*/ 96414 w 119033"/>
                  <a:gd name="connsiteY32" fmla="*/ 29137 h 83167"/>
                  <a:gd name="connsiteX33" fmla="*/ 89063 w 119033"/>
                  <a:gd name="connsiteY33" fmla="*/ 25742 h 83167"/>
                  <a:gd name="connsiteX34" fmla="*/ 88780 w 119033"/>
                  <a:gd name="connsiteY34" fmla="*/ 25742 h 83167"/>
                  <a:gd name="connsiteX35" fmla="*/ 87650 w 119033"/>
                  <a:gd name="connsiteY35" fmla="*/ 22631 h 83167"/>
                  <a:gd name="connsiteX36" fmla="*/ 83691 w 119033"/>
                  <a:gd name="connsiteY36" fmla="*/ 22065 h 83167"/>
                  <a:gd name="connsiteX37" fmla="*/ 83691 w 119033"/>
                  <a:gd name="connsiteY37" fmla="*/ 22065 h 83167"/>
                  <a:gd name="connsiteX38" fmla="*/ 82560 w 119033"/>
                  <a:gd name="connsiteY38" fmla="*/ 20085 h 83167"/>
                  <a:gd name="connsiteX39" fmla="*/ 84822 w 119033"/>
                  <a:gd name="connsiteY39" fmla="*/ 17539 h 83167"/>
                  <a:gd name="connsiteX40" fmla="*/ 85953 w 119033"/>
                  <a:gd name="connsiteY40" fmla="*/ 16407 h 83167"/>
                  <a:gd name="connsiteX41" fmla="*/ 84539 w 119033"/>
                  <a:gd name="connsiteY41" fmla="*/ 11315 h 83167"/>
                  <a:gd name="connsiteX42" fmla="*/ 83691 w 119033"/>
                  <a:gd name="connsiteY42" fmla="*/ 9901 h 83167"/>
                  <a:gd name="connsiteX43" fmla="*/ 76905 w 119033"/>
                  <a:gd name="connsiteY43" fmla="*/ 849 h 83167"/>
                  <a:gd name="connsiteX44" fmla="*/ 75209 w 119033"/>
                  <a:gd name="connsiteY44" fmla="*/ 283 h 83167"/>
                  <a:gd name="connsiteX45" fmla="*/ 74078 w 119033"/>
                  <a:gd name="connsiteY45" fmla="*/ 0 h 83167"/>
                  <a:gd name="connsiteX46" fmla="*/ 67575 w 119033"/>
                  <a:gd name="connsiteY46" fmla="*/ 3395 h 83167"/>
                  <a:gd name="connsiteX47" fmla="*/ 66444 w 119033"/>
                  <a:gd name="connsiteY47" fmla="*/ 5658 h 83167"/>
                  <a:gd name="connsiteX48" fmla="*/ 65596 w 119033"/>
                  <a:gd name="connsiteY48" fmla="*/ 7921 h 83167"/>
                  <a:gd name="connsiteX49" fmla="*/ 64182 w 119033"/>
                  <a:gd name="connsiteY49" fmla="*/ 9335 h 83167"/>
                  <a:gd name="connsiteX50" fmla="*/ 55983 w 119033"/>
                  <a:gd name="connsiteY50" fmla="*/ 17822 h 83167"/>
                  <a:gd name="connsiteX51" fmla="*/ 46369 w 119033"/>
                  <a:gd name="connsiteY51" fmla="*/ 20368 h 83167"/>
                  <a:gd name="connsiteX52" fmla="*/ 44956 w 119033"/>
                  <a:gd name="connsiteY52" fmla="*/ 20368 h 83167"/>
                  <a:gd name="connsiteX53" fmla="*/ 41846 w 119033"/>
                  <a:gd name="connsiteY53" fmla="*/ 20650 h 83167"/>
                  <a:gd name="connsiteX54" fmla="*/ 41563 w 119033"/>
                  <a:gd name="connsiteY54" fmla="*/ 22631 h 83167"/>
                  <a:gd name="connsiteX55" fmla="*/ 41280 w 119033"/>
                  <a:gd name="connsiteY55" fmla="*/ 25742 h 83167"/>
                  <a:gd name="connsiteX56" fmla="*/ 33929 w 119033"/>
                  <a:gd name="connsiteY56" fmla="*/ 29703 h 83167"/>
                  <a:gd name="connsiteX57" fmla="*/ 32515 w 119033"/>
                  <a:gd name="connsiteY57" fmla="*/ 30551 h 83167"/>
                  <a:gd name="connsiteX58" fmla="*/ 29122 w 119033"/>
                  <a:gd name="connsiteY58" fmla="*/ 31400 h 83167"/>
                  <a:gd name="connsiteX59" fmla="*/ 22054 w 119033"/>
                  <a:gd name="connsiteY59" fmla="*/ 33663 h 83167"/>
                  <a:gd name="connsiteX60" fmla="*/ 20357 w 119033"/>
                  <a:gd name="connsiteY60" fmla="*/ 34512 h 83167"/>
                  <a:gd name="connsiteX61" fmla="*/ 18095 w 119033"/>
                  <a:gd name="connsiteY61" fmla="*/ 33663 h 83167"/>
                  <a:gd name="connsiteX62" fmla="*/ 16399 w 119033"/>
                  <a:gd name="connsiteY62" fmla="*/ 32814 h 83167"/>
                  <a:gd name="connsiteX63" fmla="*/ 15551 w 119033"/>
                  <a:gd name="connsiteY63" fmla="*/ 33380 h 83167"/>
                  <a:gd name="connsiteX64" fmla="*/ 11027 w 119033"/>
                  <a:gd name="connsiteY64" fmla="*/ 36492 h 83167"/>
                  <a:gd name="connsiteX65" fmla="*/ 9330 w 119033"/>
                  <a:gd name="connsiteY65" fmla="*/ 35926 h 83167"/>
                  <a:gd name="connsiteX66" fmla="*/ 8765 w 119033"/>
                  <a:gd name="connsiteY66" fmla="*/ 35360 h 83167"/>
                  <a:gd name="connsiteX67" fmla="*/ 8765 w 119033"/>
                  <a:gd name="connsiteY67" fmla="*/ 35360 h 83167"/>
                  <a:gd name="connsiteX68" fmla="*/ 4524 w 119033"/>
                  <a:gd name="connsiteY68" fmla="*/ 40735 h 83167"/>
                  <a:gd name="connsiteX69" fmla="*/ 1696 w 119033"/>
                  <a:gd name="connsiteY69" fmla="*/ 46676 h 83167"/>
                  <a:gd name="connsiteX70" fmla="*/ 0 w 119033"/>
                  <a:gd name="connsiteY70" fmla="*/ 50353 h 83167"/>
                  <a:gd name="connsiteX71" fmla="*/ 566 w 119033"/>
                  <a:gd name="connsiteY71" fmla="*/ 53182 h 83167"/>
                  <a:gd name="connsiteX72" fmla="*/ 1414 w 119033"/>
                  <a:gd name="connsiteY72" fmla="*/ 58557 h 83167"/>
                  <a:gd name="connsiteX73" fmla="*/ 4241 w 119033"/>
                  <a:gd name="connsiteY73" fmla="*/ 66195 h 83167"/>
                  <a:gd name="connsiteX74" fmla="*/ 6220 w 119033"/>
                  <a:gd name="connsiteY74" fmla="*/ 72418 h 8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9033" h="83167">
                    <a:moveTo>
                      <a:pt x="6220" y="72418"/>
                    </a:moveTo>
                    <a:cubicBezTo>
                      <a:pt x="6503" y="72701"/>
                      <a:pt x="7069" y="73832"/>
                      <a:pt x="8199" y="75530"/>
                    </a:cubicBezTo>
                    <a:cubicBezTo>
                      <a:pt x="8765" y="76378"/>
                      <a:pt x="9896" y="77227"/>
                      <a:pt x="11027" y="78359"/>
                    </a:cubicBezTo>
                    <a:cubicBezTo>
                      <a:pt x="12723" y="79773"/>
                      <a:pt x="14137" y="81187"/>
                      <a:pt x="14420" y="82036"/>
                    </a:cubicBezTo>
                    <a:cubicBezTo>
                      <a:pt x="14420" y="82319"/>
                      <a:pt x="14703" y="82602"/>
                      <a:pt x="15268" y="83168"/>
                    </a:cubicBezTo>
                    <a:cubicBezTo>
                      <a:pt x="15268" y="82885"/>
                      <a:pt x="15551" y="82885"/>
                      <a:pt x="15551" y="82602"/>
                    </a:cubicBezTo>
                    <a:cubicBezTo>
                      <a:pt x="17813" y="79773"/>
                      <a:pt x="17247" y="75813"/>
                      <a:pt x="17247" y="75813"/>
                    </a:cubicBezTo>
                    <a:lnTo>
                      <a:pt x="17247" y="75247"/>
                    </a:lnTo>
                    <a:lnTo>
                      <a:pt x="23185" y="73832"/>
                    </a:lnTo>
                    <a:lnTo>
                      <a:pt x="27426" y="72701"/>
                    </a:lnTo>
                    <a:lnTo>
                      <a:pt x="35343" y="73832"/>
                    </a:lnTo>
                    <a:lnTo>
                      <a:pt x="35343" y="67609"/>
                    </a:lnTo>
                    <a:lnTo>
                      <a:pt x="35343" y="67326"/>
                    </a:lnTo>
                    <a:cubicBezTo>
                      <a:pt x="35625" y="67043"/>
                      <a:pt x="41563" y="59123"/>
                      <a:pt x="46087" y="59123"/>
                    </a:cubicBezTo>
                    <a:cubicBezTo>
                      <a:pt x="50045" y="59123"/>
                      <a:pt x="53721" y="63649"/>
                      <a:pt x="54286" y="64780"/>
                    </a:cubicBezTo>
                    <a:lnTo>
                      <a:pt x="72381" y="68175"/>
                    </a:lnTo>
                    <a:cubicBezTo>
                      <a:pt x="72664" y="66760"/>
                      <a:pt x="73795" y="62800"/>
                      <a:pt x="75492" y="61668"/>
                    </a:cubicBezTo>
                    <a:cubicBezTo>
                      <a:pt x="76340" y="61103"/>
                      <a:pt x="78036" y="61103"/>
                      <a:pt x="79450" y="61668"/>
                    </a:cubicBezTo>
                    <a:cubicBezTo>
                      <a:pt x="80864" y="61951"/>
                      <a:pt x="82277" y="62234"/>
                      <a:pt x="83408" y="61668"/>
                    </a:cubicBezTo>
                    <a:cubicBezTo>
                      <a:pt x="85953" y="60537"/>
                      <a:pt x="89629" y="58557"/>
                      <a:pt x="93870" y="58557"/>
                    </a:cubicBezTo>
                    <a:cubicBezTo>
                      <a:pt x="95284" y="58557"/>
                      <a:pt x="96414" y="58840"/>
                      <a:pt x="97545" y="59123"/>
                    </a:cubicBezTo>
                    <a:cubicBezTo>
                      <a:pt x="98111" y="59405"/>
                      <a:pt x="98676" y="59405"/>
                      <a:pt x="99242" y="59405"/>
                    </a:cubicBezTo>
                    <a:cubicBezTo>
                      <a:pt x="99807" y="59405"/>
                      <a:pt x="100373" y="59123"/>
                      <a:pt x="101221" y="57708"/>
                    </a:cubicBezTo>
                    <a:cubicBezTo>
                      <a:pt x="101504" y="56860"/>
                      <a:pt x="102352" y="56011"/>
                      <a:pt x="104614" y="56011"/>
                    </a:cubicBezTo>
                    <a:cubicBezTo>
                      <a:pt x="107724" y="56011"/>
                      <a:pt x="111965" y="57991"/>
                      <a:pt x="112813" y="58557"/>
                    </a:cubicBezTo>
                    <a:lnTo>
                      <a:pt x="119034" y="57425"/>
                    </a:lnTo>
                    <a:lnTo>
                      <a:pt x="117054" y="52333"/>
                    </a:lnTo>
                    <a:cubicBezTo>
                      <a:pt x="115358" y="51485"/>
                      <a:pt x="110269" y="48939"/>
                      <a:pt x="110269" y="46959"/>
                    </a:cubicBezTo>
                    <a:cubicBezTo>
                      <a:pt x="110269" y="45261"/>
                      <a:pt x="110269" y="43564"/>
                      <a:pt x="106876" y="40735"/>
                    </a:cubicBezTo>
                    <a:cubicBezTo>
                      <a:pt x="105462" y="39604"/>
                      <a:pt x="104331" y="38755"/>
                      <a:pt x="103483" y="38189"/>
                    </a:cubicBezTo>
                    <a:cubicBezTo>
                      <a:pt x="101787" y="37058"/>
                      <a:pt x="100656" y="36209"/>
                      <a:pt x="100656" y="34795"/>
                    </a:cubicBezTo>
                    <a:cubicBezTo>
                      <a:pt x="100656" y="33663"/>
                      <a:pt x="100090" y="33380"/>
                      <a:pt x="98676" y="31683"/>
                    </a:cubicBezTo>
                    <a:cubicBezTo>
                      <a:pt x="98111" y="31117"/>
                      <a:pt x="97263" y="30269"/>
                      <a:pt x="96414" y="29137"/>
                    </a:cubicBezTo>
                    <a:cubicBezTo>
                      <a:pt x="93587" y="25742"/>
                      <a:pt x="89063" y="25742"/>
                      <a:pt x="89063" y="25742"/>
                    </a:cubicBezTo>
                    <a:lnTo>
                      <a:pt x="88780" y="25742"/>
                    </a:lnTo>
                    <a:lnTo>
                      <a:pt x="87650" y="22631"/>
                    </a:lnTo>
                    <a:lnTo>
                      <a:pt x="83691" y="22065"/>
                    </a:lnTo>
                    <a:lnTo>
                      <a:pt x="83691" y="22065"/>
                    </a:lnTo>
                    <a:cubicBezTo>
                      <a:pt x="83691" y="22065"/>
                      <a:pt x="82560" y="21216"/>
                      <a:pt x="82560" y="20085"/>
                    </a:cubicBezTo>
                    <a:cubicBezTo>
                      <a:pt x="82560" y="19236"/>
                      <a:pt x="83408" y="18387"/>
                      <a:pt x="84822" y="17539"/>
                    </a:cubicBezTo>
                    <a:cubicBezTo>
                      <a:pt x="85388" y="17256"/>
                      <a:pt x="85670" y="16690"/>
                      <a:pt x="85953" y="16407"/>
                    </a:cubicBezTo>
                    <a:cubicBezTo>
                      <a:pt x="86519" y="14993"/>
                      <a:pt x="85388" y="13013"/>
                      <a:pt x="84539" y="11315"/>
                    </a:cubicBezTo>
                    <a:cubicBezTo>
                      <a:pt x="84257" y="10750"/>
                      <a:pt x="83974" y="10184"/>
                      <a:pt x="83691" y="9901"/>
                    </a:cubicBezTo>
                    <a:cubicBezTo>
                      <a:pt x="83408" y="8769"/>
                      <a:pt x="80016" y="4526"/>
                      <a:pt x="76905" y="849"/>
                    </a:cubicBezTo>
                    <a:cubicBezTo>
                      <a:pt x="76057" y="849"/>
                      <a:pt x="75774" y="566"/>
                      <a:pt x="75209" y="283"/>
                    </a:cubicBezTo>
                    <a:cubicBezTo>
                      <a:pt x="74926" y="0"/>
                      <a:pt x="74643" y="0"/>
                      <a:pt x="74078" y="0"/>
                    </a:cubicBezTo>
                    <a:cubicBezTo>
                      <a:pt x="72099" y="0"/>
                      <a:pt x="69271" y="1697"/>
                      <a:pt x="67575" y="3395"/>
                    </a:cubicBezTo>
                    <a:cubicBezTo>
                      <a:pt x="66727" y="4243"/>
                      <a:pt x="66444" y="5092"/>
                      <a:pt x="66444" y="5658"/>
                    </a:cubicBezTo>
                    <a:cubicBezTo>
                      <a:pt x="66444" y="6223"/>
                      <a:pt x="66161" y="7072"/>
                      <a:pt x="65596" y="7921"/>
                    </a:cubicBezTo>
                    <a:cubicBezTo>
                      <a:pt x="65313" y="8204"/>
                      <a:pt x="64747" y="8769"/>
                      <a:pt x="64182" y="9335"/>
                    </a:cubicBezTo>
                    <a:cubicBezTo>
                      <a:pt x="61920" y="11315"/>
                      <a:pt x="58527" y="14710"/>
                      <a:pt x="55983" y="17822"/>
                    </a:cubicBezTo>
                    <a:cubicBezTo>
                      <a:pt x="53721" y="20650"/>
                      <a:pt x="49762" y="20368"/>
                      <a:pt x="46369" y="20368"/>
                    </a:cubicBezTo>
                    <a:cubicBezTo>
                      <a:pt x="45804" y="20368"/>
                      <a:pt x="45521" y="20368"/>
                      <a:pt x="44956" y="20368"/>
                    </a:cubicBezTo>
                    <a:cubicBezTo>
                      <a:pt x="43825" y="20368"/>
                      <a:pt x="42411" y="20368"/>
                      <a:pt x="41846" y="20650"/>
                    </a:cubicBezTo>
                    <a:cubicBezTo>
                      <a:pt x="40997" y="21216"/>
                      <a:pt x="40997" y="21499"/>
                      <a:pt x="41563" y="22631"/>
                    </a:cubicBezTo>
                    <a:cubicBezTo>
                      <a:pt x="41846" y="23479"/>
                      <a:pt x="42411" y="24894"/>
                      <a:pt x="41280" y="25742"/>
                    </a:cubicBezTo>
                    <a:cubicBezTo>
                      <a:pt x="39866" y="26874"/>
                      <a:pt x="36191" y="28571"/>
                      <a:pt x="33929" y="29703"/>
                    </a:cubicBezTo>
                    <a:cubicBezTo>
                      <a:pt x="33363" y="29986"/>
                      <a:pt x="32798" y="30269"/>
                      <a:pt x="32515" y="30551"/>
                    </a:cubicBezTo>
                    <a:cubicBezTo>
                      <a:pt x="31950" y="30834"/>
                      <a:pt x="30536" y="31117"/>
                      <a:pt x="29122" y="31400"/>
                    </a:cubicBezTo>
                    <a:cubicBezTo>
                      <a:pt x="26578" y="31683"/>
                      <a:pt x="23185" y="32249"/>
                      <a:pt x="22054" y="33663"/>
                    </a:cubicBezTo>
                    <a:cubicBezTo>
                      <a:pt x="21488" y="34229"/>
                      <a:pt x="20923" y="34512"/>
                      <a:pt x="20357" y="34512"/>
                    </a:cubicBezTo>
                    <a:cubicBezTo>
                      <a:pt x="19509" y="34512"/>
                      <a:pt x="18944" y="33946"/>
                      <a:pt x="18095" y="33663"/>
                    </a:cubicBezTo>
                    <a:cubicBezTo>
                      <a:pt x="17530" y="33380"/>
                      <a:pt x="16964" y="32814"/>
                      <a:pt x="16399" y="32814"/>
                    </a:cubicBezTo>
                    <a:cubicBezTo>
                      <a:pt x="16116" y="32814"/>
                      <a:pt x="15833" y="32814"/>
                      <a:pt x="15551" y="33380"/>
                    </a:cubicBezTo>
                    <a:cubicBezTo>
                      <a:pt x="14137" y="35360"/>
                      <a:pt x="12440" y="36492"/>
                      <a:pt x="11027" y="36492"/>
                    </a:cubicBezTo>
                    <a:cubicBezTo>
                      <a:pt x="10461" y="36492"/>
                      <a:pt x="9896" y="36209"/>
                      <a:pt x="9330" y="35926"/>
                    </a:cubicBezTo>
                    <a:cubicBezTo>
                      <a:pt x="9048" y="35643"/>
                      <a:pt x="9048" y="35643"/>
                      <a:pt x="8765" y="35360"/>
                    </a:cubicBezTo>
                    <a:lnTo>
                      <a:pt x="8765" y="35360"/>
                    </a:lnTo>
                    <a:cubicBezTo>
                      <a:pt x="7069" y="37058"/>
                      <a:pt x="5089" y="38755"/>
                      <a:pt x="4524" y="40735"/>
                    </a:cubicBezTo>
                    <a:cubicBezTo>
                      <a:pt x="3958" y="42998"/>
                      <a:pt x="2545" y="44978"/>
                      <a:pt x="1696" y="46676"/>
                    </a:cubicBezTo>
                    <a:cubicBezTo>
                      <a:pt x="848" y="48090"/>
                      <a:pt x="0" y="49505"/>
                      <a:pt x="0" y="50353"/>
                    </a:cubicBezTo>
                    <a:cubicBezTo>
                      <a:pt x="0" y="51202"/>
                      <a:pt x="283" y="52050"/>
                      <a:pt x="566" y="53182"/>
                    </a:cubicBezTo>
                    <a:cubicBezTo>
                      <a:pt x="848" y="54596"/>
                      <a:pt x="1414" y="56294"/>
                      <a:pt x="1414" y="58557"/>
                    </a:cubicBezTo>
                    <a:cubicBezTo>
                      <a:pt x="1414" y="61951"/>
                      <a:pt x="2262" y="63366"/>
                      <a:pt x="4241" y="66195"/>
                    </a:cubicBezTo>
                    <a:cubicBezTo>
                      <a:pt x="6503" y="68458"/>
                      <a:pt x="6220" y="71569"/>
                      <a:pt x="6220" y="7241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F5523BB5-8BE5-4343-837D-6F9E4723ECCD}"/>
                  </a:ext>
                </a:extLst>
              </p:cNvPr>
              <p:cNvSpPr/>
              <p:nvPr/>
            </p:nvSpPr>
            <p:spPr>
              <a:xfrm>
                <a:off x="2912178" y="2811811"/>
                <a:ext cx="114439" cy="94383"/>
              </a:xfrm>
              <a:custGeom>
                <a:avLst/>
                <a:gdLst>
                  <a:gd name="connsiteX0" fmla="*/ 3888 w 114439"/>
                  <a:gd name="connsiteY0" fmla="*/ 71852 h 94383"/>
                  <a:gd name="connsiteX1" fmla="*/ 3888 w 114439"/>
                  <a:gd name="connsiteY1" fmla="*/ 71852 h 94383"/>
                  <a:gd name="connsiteX2" fmla="*/ 13784 w 114439"/>
                  <a:gd name="connsiteY2" fmla="*/ 74681 h 94383"/>
                  <a:gd name="connsiteX3" fmla="*/ 18307 w 114439"/>
                  <a:gd name="connsiteY3" fmla="*/ 75530 h 94383"/>
                  <a:gd name="connsiteX4" fmla="*/ 27921 w 114439"/>
                  <a:gd name="connsiteY4" fmla="*/ 86279 h 94383"/>
                  <a:gd name="connsiteX5" fmla="*/ 32727 w 114439"/>
                  <a:gd name="connsiteY5" fmla="*/ 94200 h 94383"/>
                  <a:gd name="connsiteX6" fmla="*/ 38099 w 114439"/>
                  <a:gd name="connsiteY6" fmla="*/ 93069 h 94383"/>
                  <a:gd name="connsiteX7" fmla="*/ 42340 w 114439"/>
                  <a:gd name="connsiteY7" fmla="*/ 91937 h 94383"/>
                  <a:gd name="connsiteX8" fmla="*/ 44037 w 114439"/>
                  <a:gd name="connsiteY8" fmla="*/ 91937 h 94383"/>
                  <a:gd name="connsiteX9" fmla="*/ 55064 w 114439"/>
                  <a:gd name="connsiteY9" fmla="*/ 90523 h 94383"/>
                  <a:gd name="connsiteX10" fmla="*/ 56760 w 114439"/>
                  <a:gd name="connsiteY10" fmla="*/ 89957 h 94383"/>
                  <a:gd name="connsiteX11" fmla="*/ 59305 w 114439"/>
                  <a:gd name="connsiteY11" fmla="*/ 80056 h 94383"/>
                  <a:gd name="connsiteX12" fmla="*/ 59305 w 114439"/>
                  <a:gd name="connsiteY12" fmla="*/ 79773 h 94383"/>
                  <a:gd name="connsiteX13" fmla="*/ 59305 w 114439"/>
                  <a:gd name="connsiteY13" fmla="*/ 79490 h 94383"/>
                  <a:gd name="connsiteX14" fmla="*/ 70897 w 114439"/>
                  <a:gd name="connsiteY14" fmla="*/ 68458 h 94383"/>
                  <a:gd name="connsiteX15" fmla="*/ 72594 w 114439"/>
                  <a:gd name="connsiteY15" fmla="*/ 68458 h 94383"/>
                  <a:gd name="connsiteX16" fmla="*/ 73725 w 114439"/>
                  <a:gd name="connsiteY16" fmla="*/ 68458 h 94383"/>
                  <a:gd name="connsiteX17" fmla="*/ 76552 w 114439"/>
                  <a:gd name="connsiteY17" fmla="*/ 67609 h 94383"/>
                  <a:gd name="connsiteX18" fmla="*/ 77966 w 114439"/>
                  <a:gd name="connsiteY18" fmla="*/ 67043 h 94383"/>
                  <a:gd name="connsiteX19" fmla="*/ 84469 w 114439"/>
                  <a:gd name="connsiteY19" fmla="*/ 72701 h 94383"/>
                  <a:gd name="connsiteX20" fmla="*/ 84469 w 114439"/>
                  <a:gd name="connsiteY20" fmla="*/ 73267 h 94383"/>
                  <a:gd name="connsiteX21" fmla="*/ 86448 w 114439"/>
                  <a:gd name="connsiteY21" fmla="*/ 69872 h 94383"/>
                  <a:gd name="connsiteX22" fmla="*/ 87296 w 114439"/>
                  <a:gd name="connsiteY22" fmla="*/ 68458 h 94383"/>
                  <a:gd name="connsiteX23" fmla="*/ 88144 w 114439"/>
                  <a:gd name="connsiteY23" fmla="*/ 66760 h 94383"/>
                  <a:gd name="connsiteX24" fmla="*/ 94365 w 114439"/>
                  <a:gd name="connsiteY24" fmla="*/ 53465 h 94383"/>
                  <a:gd name="connsiteX25" fmla="*/ 97192 w 114439"/>
                  <a:gd name="connsiteY25" fmla="*/ 49505 h 94383"/>
                  <a:gd name="connsiteX26" fmla="*/ 98888 w 114439"/>
                  <a:gd name="connsiteY26" fmla="*/ 47807 h 94383"/>
                  <a:gd name="connsiteX27" fmla="*/ 98888 w 114439"/>
                  <a:gd name="connsiteY27" fmla="*/ 47241 h 94383"/>
                  <a:gd name="connsiteX28" fmla="*/ 100302 w 114439"/>
                  <a:gd name="connsiteY28" fmla="*/ 42150 h 94383"/>
                  <a:gd name="connsiteX29" fmla="*/ 102281 w 114439"/>
                  <a:gd name="connsiteY29" fmla="*/ 36492 h 94383"/>
                  <a:gd name="connsiteX30" fmla="*/ 108219 w 114439"/>
                  <a:gd name="connsiteY30" fmla="*/ 25177 h 94383"/>
                  <a:gd name="connsiteX31" fmla="*/ 110764 w 114439"/>
                  <a:gd name="connsiteY31" fmla="*/ 24045 h 94383"/>
                  <a:gd name="connsiteX32" fmla="*/ 113874 w 114439"/>
                  <a:gd name="connsiteY32" fmla="*/ 22065 h 94383"/>
                  <a:gd name="connsiteX33" fmla="*/ 114157 w 114439"/>
                  <a:gd name="connsiteY33" fmla="*/ 20650 h 94383"/>
                  <a:gd name="connsiteX34" fmla="*/ 113874 w 114439"/>
                  <a:gd name="connsiteY34" fmla="*/ 16690 h 94383"/>
                  <a:gd name="connsiteX35" fmla="*/ 109350 w 114439"/>
                  <a:gd name="connsiteY35" fmla="*/ 12164 h 94383"/>
                  <a:gd name="connsiteX36" fmla="*/ 109915 w 114439"/>
                  <a:gd name="connsiteY36" fmla="*/ 7355 h 94383"/>
                  <a:gd name="connsiteX37" fmla="*/ 107371 w 114439"/>
                  <a:gd name="connsiteY37" fmla="*/ 4809 h 94383"/>
                  <a:gd name="connsiteX38" fmla="*/ 106240 w 114439"/>
                  <a:gd name="connsiteY38" fmla="*/ 3395 h 94383"/>
                  <a:gd name="connsiteX39" fmla="*/ 105391 w 114439"/>
                  <a:gd name="connsiteY39" fmla="*/ 2263 h 94383"/>
                  <a:gd name="connsiteX40" fmla="*/ 103412 w 114439"/>
                  <a:gd name="connsiteY40" fmla="*/ 1414 h 94383"/>
                  <a:gd name="connsiteX41" fmla="*/ 100585 w 114439"/>
                  <a:gd name="connsiteY41" fmla="*/ 3960 h 94383"/>
                  <a:gd name="connsiteX42" fmla="*/ 96344 w 114439"/>
                  <a:gd name="connsiteY42" fmla="*/ 7638 h 94383"/>
                  <a:gd name="connsiteX43" fmla="*/ 94647 w 114439"/>
                  <a:gd name="connsiteY43" fmla="*/ 7921 h 94383"/>
                  <a:gd name="connsiteX44" fmla="*/ 88144 w 114439"/>
                  <a:gd name="connsiteY44" fmla="*/ 5658 h 94383"/>
                  <a:gd name="connsiteX45" fmla="*/ 87862 w 114439"/>
                  <a:gd name="connsiteY45" fmla="*/ 5375 h 94383"/>
                  <a:gd name="connsiteX46" fmla="*/ 84469 w 114439"/>
                  <a:gd name="connsiteY46" fmla="*/ 5092 h 94383"/>
                  <a:gd name="connsiteX47" fmla="*/ 80510 w 114439"/>
                  <a:gd name="connsiteY47" fmla="*/ 5092 h 94383"/>
                  <a:gd name="connsiteX48" fmla="*/ 75704 w 114439"/>
                  <a:gd name="connsiteY48" fmla="*/ 5092 h 94383"/>
                  <a:gd name="connsiteX49" fmla="*/ 71180 w 114439"/>
                  <a:gd name="connsiteY49" fmla="*/ 7638 h 94383"/>
                  <a:gd name="connsiteX50" fmla="*/ 68918 w 114439"/>
                  <a:gd name="connsiteY50" fmla="*/ 9618 h 94383"/>
                  <a:gd name="connsiteX51" fmla="*/ 64677 w 114439"/>
                  <a:gd name="connsiteY51" fmla="*/ 10467 h 94383"/>
                  <a:gd name="connsiteX52" fmla="*/ 59022 w 114439"/>
                  <a:gd name="connsiteY52" fmla="*/ 9618 h 94383"/>
                  <a:gd name="connsiteX53" fmla="*/ 55912 w 114439"/>
                  <a:gd name="connsiteY53" fmla="*/ 7921 h 94383"/>
                  <a:gd name="connsiteX54" fmla="*/ 51671 w 114439"/>
                  <a:gd name="connsiteY54" fmla="*/ 5658 h 94383"/>
                  <a:gd name="connsiteX55" fmla="*/ 43754 w 114439"/>
                  <a:gd name="connsiteY55" fmla="*/ 7921 h 94383"/>
                  <a:gd name="connsiteX56" fmla="*/ 42340 w 114439"/>
                  <a:gd name="connsiteY56" fmla="*/ 8486 h 94383"/>
                  <a:gd name="connsiteX57" fmla="*/ 38947 w 114439"/>
                  <a:gd name="connsiteY57" fmla="*/ 4809 h 94383"/>
                  <a:gd name="connsiteX58" fmla="*/ 37534 w 114439"/>
                  <a:gd name="connsiteY58" fmla="*/ 2546 h 94383"/>
                  <a:gd name="connsiteX59" fmla="*/ 34141 w 114439"/>
                  <a:gd name="connsiteY59" fmla="*/ 1697 h 94383"/>
                  <a:gd name="connsiteX60" fmla="*/ 29617 w 114439"/>
                  <a:gd name="connsiteY60" fmla="*/ 283 h 94383"/>
                  <a:gd name="connsiteX61" fmla="*/ 28769 w 114439"/>
                  <a:gd name="connsiteY61" fmla="*/ 0 h 94383"/>
                  <a:gd name="connsiteX62" fmla="*/ 27072 w 114439"/>
                  <a:gd name="connsiteY62" fmla="*/ 1132 h 94383"/>
                  <a:gd name="connsiteX63" fmla="*/ 24245 w 114439"/>
                  <a:gd name="connsiteY63" fmla="*/ 2546 h 94383"/>
                  <a:gd name="connsiteX64" fmla="*/ 23114 w 114439"/>
                  <a:gd name="connsiteY64" fmla="*/ 2263 h 94383"/>
                  <a:gd name="connsiteX65" fmla="*/ 18307 w 114439"/>
                  <a:gd name="connsiteY65" fmla="*/ 1697 h 94383"/>
                  <a:gd name="connsiteX66" fmla="*/ 15763 w 114439"/>
                  <a:gd name="connsiteY66" fmla="*/ 2263 h 94383"/>
                  <a:gd name="connsiteX67" fmla="*/ 14349 w 114439"/>
                  <a:gd name="connsiteY67" fmla="*/ 6789 h 94383"/>
                  <a:gd name="connsiteX68" fmla="*/ 13501 w 114439"/>
                  <a:gd name="connsiteY68" fmla="*/ 9901 h 94383"/>
                  <a:gd name="connsiteX69" fmla="*/ 9260 w 114439"/>
                  <a:gd name="connsiteY69" fmla="*/ 16407 h 94383"/>
                  <a:gd name="connsiteX70" fmla="*/ 8412 w 114439"/>
                  <a:gd name="connsiteY70" fmla="*/ 18670 h 94383"/>
                  <a:gd name="connsiteX71" fmla="*/ 9260 w 114439"/>
                  <a:gd name="connsiteY71" fmla="*/ 24894 h 94383"/>
                  <a:gd name="connsiteX72" fmla="*/ 8129 w 114439"/>
                  <a:gd name="connsiteY72" fmla="*/ 39321 h 94383"/>
                  <a:gd name="connsiteX73" fmla="*/ 4453 w 114439"/>
                  <a:gd name="connsiteY73" fmla="*/ 44695 h 94383"/>
                  <a:gd name="connsiteX74" fmla="*/ 4453 w 114439"/>
                  <a:gd name="connsiteY74" fmla="*/ 44978 h 94383"/>
                  <a:gd name="connsiteX75" fmla="*/ 4170 w 114439"/>
                  <a:gd name="connsiteY75" fmla="*/ 44978 h 94383"/>
                  <a:gd name="connsiteX76" fmla="*/ 212 w 114439"/>
                  <a:gd name="connsiteY76" fmla="*/ 51768 h 94383"/>
                  <a:gd name="connsiteX77" fmla="*/ 212 w 114439"/>
                  <a:gd name="connsiteY77" fmla="*/ 59405 h 94383"/>
                  <a:gd name="connsiteX78" fmla="*/ 495 w 114439"/>
                  <a:gd name="connsiteY78" fmla="*/ 63366 h 94383"/>
                  <a:gd name="connsiteX79" fmla="*/ 1909 w 114439"/>
                  <a:gd name="connsiteY79" fmla="*/ 67326 h 94383"/>
                  <a:gd name="connsiteX80" fmla="*/ 3888 w 114439"/>
                  <a:gd name="connsiteY80" fmla="*/ 71852 h 9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14439" h="94383">
                    <a:moveTo>
                      <a:pt x="3888" y="71852"/>
                    </a:moveTo>
                    <a:cubicBezTo>
                      <a:pt x="3888" y="71852"/>
                      <a:pt x="3888" y="71852"/>
                      <a:pt x="3888" y="71852"/>
                    </a:cubicBezTo>
                    <a:cubicBezTo>
                      <a:pt x="5019" y="73550"/>
                      <a:pt x="9825" y="74115"/>
                      <a:pt x="13784" y="74681"/>
                    </a:cubicBezTo>
                    <a:cubicBezTo>
                      <a:pt x="15480" y="74964"/>
                      <a:pt x="17177" y="75247"/>
                      <a:pt x="18307" y="75530"/>
                    </a:cubicBezTo>
                    <a:cubicBezTo>
                      <a:pt x="23114" y="76661"/>
                      <a:pt x="28203" y="83168"/>
                      <a:pt x="27921" y="86279"/>
                    </a:cubicBezTo>
                    <a:cubicBezTo>
                      <a:pt x="27921" y="88542"/>
                      <a:pt x="30748" y="93069"/>
                      <a:pt x="32727" y="94200"/>
                    </a:cubicBezTo>
                    <a:cubicBezTo>
                      <a:pt x="33575" y="94766"/>
                      <a:pt x="36120" y="93917"/>
                      <a:pt x="38099" y="93069"/>
                    </a:cubicBezTo>
                    <a:cubicBezTo>
                      <a:pt x="39796" y="92503"/>
                      <a:pt x="41210" y="91937"/>
                      <a:pt x="42340" y="91937"/>
                    </a:cubicBezTo>
                    <a:lnTo>
                      <a:pt x="44037" y="91937"/>
                    </a:lnTo>
                    <a:cubicBezTo>
                      <a:pt x="51954" y="91937"/>
                      <a:pt x="54498" y="91088"/>
                      <a:pt x="55064" y="90523"/>
                    </a:cubicBezTo>
                    <a:cubicBezTo>
                      <a:pt x="55629" y="89957"/>
                      <a:pt x="56195" y="89957"/>
                      <a:pt x="56760" y="89957"/>
                    </a:cubicBezTo>
                    <a:cubicBezTo>
                      <a:pt x="58739" y="84865"/>
                      <a:pt x="59305" y="80056"/>
                      <a:pt x="59305" y="80056"/>
                    </a:cubicBezTo>
                    <a:lnTo>
                      <a:pt x="59305" y="79773"/>
                    </a:lnTo>
                    <a:lnTo>
                      <a:pt x="59305" y="79490"/>
                    </a:lnTo>
                    <a:cubicBezTo>
                      <a:pt x="62415" y="76378"/>
                      <a:pt x="69766" y="69023"/>
                      <a:pt x="70897" y="68458"/>
                    </a:cubicBezTo>
                    <a:cubicBezTo>
                      <a:pt x="71180" y="68458"/>
                      <a:pt x="71745" y="68458"/>
                      <a:pt x="72594" y="68458"/>
                    </a:cubicBezTo>
                    <a:cubicBezTo>
                      <a:pt x="72876" y="68458"/>
                      <a:pt x="73159" y="68458"/>
                      <a:pt x="73725" y="68458"/>
                    </a:cubicBezTo>
                    <a:cubicBezTo>
                      <a:pt x="74573" y="68458"/>
                      <a:pt x="75704" y="68458"/>
                      <a:pt x="76552" y="67609"/>
                    </a:cubicBezTo>
                    <a:cubicBezTo>
                      <a:pt x="76835" y="67326"/>
                      <a:pt x="77400" y="67043"/>
                      <a:pt x="77966" y="67043"/>
                    </a:cubicBezTo>
                    <a:cubicBezTo>
                      <a:pt x="80510" y="67043"/>
                      <a:pt x="83903" y="70155"/>
                      <a:pt x="84469" y="72701"/>
                    </a:cubicBezTo>
                    <a:cubicBezTo>
                      <a:pt x="84469" y="72984"/>
                      <a:pt x="84469" y="72984"/>
                      <a:pt x="84469" y="73267"/>
                    </a:cubicBezTo>
                    <a:cubicBezTo>
                      <a:pt x="85034" y="72984"/>
                      <a:pt x="85882" y="71004"/>
                      <a:pt x="86448" y="69872"/>
                    </a:cubicBezTo>
                    <a:cubicBezTo>
                      <a:pt x="86731" y="69306"/>
                      <a:pt x="87013" y="68741"/>
                      <a:pt x="87296" y="68458"/>
                    </a:cubicBezTo>
                    <a:cubicBezTo>
                      <a:pt x="87579" y="67892"/>
                      <a:pt x="87862" y="67326"/>
                      <a:pt x="88144" y="66760"/>
                    </a:cubicBezTo>
                    <a:cubicBezTo>
                      <a:pt x="90124" y="63083"/>
                      <a:pt x="94365" y="55445"/>
                      <a:pt x="94365" y="53465"/>
                    </a:cubicBezTo>
                    <a:cubicBezTo>
                      <a:pt x="94365" y="51768"/>
                      <a:pt x="96061" y="50636"/>
                      <a:pt x="97192" y="49505"/>
                    </a:cubicBezTo>
                    <a:cubicBezTo>
                      <a:pt x="98040" y="48939"/>
                      <a:pt x="98888" y="48090"/>
                      <a:pt x="98888" y="47807"/>
                    </a:cubicBezTo>
                    <a:cubicBezTo>
                      <a:pt x="98888" y="47524"/>
                      <a:pt x="98888" y="47524"/>
                      <a:pt x="98888" y="47241"/>
                    </a:cubicBezTo>
                    <a:cubicBezTo>
                      <a:pt x="98888" y="45544"/>
                      <a:pt x="98888" y="42715"/>
                      <a:pt x="100302" y="42150"/>
                    </a:cubicBezTo>
                    <a:cubicBezTo>
                      <a:pt x="101433" y="41867"/>
                      <a:pt x="102564" y="37906"/>
                      <a:pt x="102281" y="36492"/>
                    </a:cubicBezTo>
                    <a:cubicBezTo>
                      <a:pt x="101999" y="34512"/>
                      <a:pt x="108219" y="25459"/>
                      <a:pt x="108219" y="25177"/>
                    </a:cubicBezTo>
                    <a:cubicBezTo>
                      <a:pt x="108784" y="24611"/>
                      <a:pt x="109633" y="24328"/>
                      <a:pt x="110764" y="24045"/>
                    </a:cubicBezTo>
                    <a:cubicBezTo>
                      <a:pt x="112460" y="23762"/>
                      <a:pt x="113874" y="23196"/>
                      <a:pt x="113874" y="22065"/>
                    </a:cubicBezTo>
                    <a:cubicBezTo>
                      <a:pt x="113874" y="21499"/>
                      <a:pt x="114157" y="20933"/>
                      <a:pt x="114157" y="20650"/>
                    </a:cubicBezTo>
                    <a:cubicBezTo>
                      <a:pt x="114439" y="18387"/>
                      <a:pt x="114722" y="16973"/>
                      <a:pt x="113874" y="16690"/>
                    </a:cubicBezTo>
                    <a:cubicBezTo>
                      <a:pt x="112177" y="16124"/>
                      <a:pt x="109350" y="13861"/>
                      <a:pt x="109350" y="12164"/>
                    </a:cubicBezTo>
                    <a:cubicBezTo>
                      <a:pt x="109350" y="11315"/>
                      <a:pt x="109350" y="9335"/>
                      <a:pt x="109915" y="7355"/>
                    </a:cubicBezTo>
                    <a:cubicBezTo>
                      <a:pt x="108502" y="7072"/>
                      <a:pt x="107936" y="5941"/>
                      <a:pt x="107371" y="4809"/>
                    </a:cubicBezTo>
                    <a:cubicBezTo>
                      <a:pt x="107088" y="4243"/>
                      <a:pt x="106805" y="3677"/>
                      <a:pt x="106240" y="3395"/>
                    </a:cubicBezTo>
                    <a:cubicBezTo>
                      <a:pt x="105957" y="3112"/>
                      <a:pt x="105391" y="2546"/>
                      <a:pt x="105391" y="2263"/>
                    </a:cubicBezTo>
                    <a:cubicBezTo>
                      <a:pt x="104543" y="1414"/>
                      <a:pt x="104543" y="1132"/>
                      <a:pt x="103412" y="1414"/>
                    </a:cubicBezTo>
                    <a:cubicBezTo>
                      <a:pt x="102564" y="1697"/>
                      <a:pt x="101716" y="2829"/>
                      <a:pt x="100585" y="3960"/>
                    </a:cubicBezTo>
                    <a:cubicBezTo>
                      <a:pt x="99454" y="5658"/>
                      <a:pt x="98040" y="7072"/>
                      <a:pt x="96344" y="7638"/>
                    </a:cubicBezTo>
                    <a:cubicBezTo>
                      <a:pt x="95778" y="7921"/>
                      <a:pt x="95213" y="7921"/>
                      <a:pt x="94647" y="7921"/>
                    </a:cubicBezTo>
                    <a:cubicBezTo>
                      <a:pt x="92385" y="7921"/>
                      <a:pt x="89558" y="6506"/>
                      <a:pt x="88144" y="5658"/>
                    </a:cubicBezTo>
                    <a:lnTo>
                      <a:pt x="87862" y="5375"/>
                    </a:lnTo>
                    <a:cubicBezTo>
                      <a:pt x="87579" y="5092"/>
                      <a:pt x="86731" y="5092"/>
                      <a:pt x="84469" y="5092"/>
                    </a:cubicBezTo>
                    <a:cubicBezTo>
                      <a:pt x="83338" y="5092"/>
                      <a:pt x="81924" y="5092"/>
                      <a:pt x="80510" y="5092"/>
                    </a:cubicBezTo>
                    <a:cubicBezTo>
                      <a:pt x="78531" y="5092"/>
                      <a:pt x="76552" y="5092"/>
                      <a:pt x="75704" y="5092"/>
                    </a:cubicBezTo>
                    <a:cubicBezTo>
                      <a:pt x="74290" y="4809"/>
                      <a:pt x="72594" y="6506"/>
                      <a:pt x="71180" y="7638"/>
                    </a:cubicBezTo>
                    <a:cubicBezTo>
                      <a:pt x="70332" y="8486"/>
                      <a:pt x="69484" y="9052"/>
                      <a:pt x="68918" y="9618"/>
                    </a:cubicBezTo>
                    <a:cubicBezTo>
                      <a:pt x="68070" y="10184"/>
                      <a:pt x="66656" y="10467"/>
                      <a:pt x="64677" y="10467"/>
                    </a:cubicBezTo>
                    <a:cubicBezTo>
                      <a:pt x="62415" y="10467"/>
                      <a:pt x="59870" y="10184"/>
                      <a:pt x="59022" y="9618"/>
                    </a:cubicBezTo>
                    <a:cubicBezTo>
                      <a:pt x="58174" y="9335"/>
                      <a:pt x="57043" y="8486"/>
                      <a:pt x="55912" y="7921"/>
                    </a:cubicBezTo>
                    <a:cubicBezTo>
                      <a:pt x="54498" y="7072"/>
                      <a:pt x="52519" y="5658"/>
                      <a:pt x="51671" y="5658"/>
                    </a:cubicBezTo>
                    <a:cubicBezTo>
                      <a:pt x="50257" y="5658"/>
                      <a:pt x="46864" y="6223"/>
                      <a:pt x="43754" y="7921"/>
                    </a:cubicBezTo>
                    <a:cubicBezTo>
                      <a:pt x="43189" y="8204"/>
                      <a:pt x="42906" y="8486"/>
                      <a:pt x="42340" y="8486"/>
                    </a:cubicBezTo>
                    <a:cubicBezTo>
                      <a:pt x="40644" y="8486"/>
                      <a:pt x="39796" y="6789"/>
                      <a:pt x="38947" y="4809"/>
                    </a:cubicBezTo>
                    <a:cubicBezTo>
                      <a:pt x="38665" y="3960"/>
                      <a:pt x="38099" y="3112"/>
                      <a:pt x="37534" y="2546"/>
                    </a:cubicBezTo>
                    <a:cubicBezTo>
                      <a:pt x="36686" y="1697"/>
                      <a:pt x="35555" y="1697"/>
                      <a:pt x="34141" y="1697"/>
                    </a:cubicBezTo>
                    <a:cubicBezTo>
                      <a:pt x="32727" y="1697"/>
                      <a:pt x="31031" y="1414"/>
                      <a:pt x="29617" y="283"/>
                    </a:cubicBezTo>
                    <a:cubicBezTo>
                      <a:pt x="29334" y="0"/>
                      <a:pt x="29052" y="0"/>
                      <a:pt x="28769" y="0"/>
                    </a:cubicBezTo>
                    <a:cubicBezTo>
                      <a:pt x="28203" y="0"/>
                      <a:pt x="27638" y="566"/>
                      <a:pt x="27072" y="1132"/>
                    </a:cubicBezTo>
                    <a:cubicBezTo>
                      <a:pt x="26224" y="1980"/>
                      <a:pt x="25376" y="2829"/>
                      <a:pt x="24245" y="2546"/>
                    </a:cubicBezTo>
                    <a:cubicBezTo>
                      <a:pt x="23962" y="2546"/>
                      <a:pt x="23680" y="2546"/>
                      <a:pt x="23114" y="2263"/>
                    </a:cubicBezTo>
                    <a:cubicBezTo>
                      <a:pt x="21700" y="1980"/>
                      <a:pt x="20004" y="1697"/>
                      <a:pt x="18307" y="1697"/>
                    </a:cubicBezTo>
                    <a:cubicBezTo>
                      <a:pt x="16611" y="1697"/>
                      <a:pt x="16046" y="1980"/>
                      <a:pt x="15763" y="2263"/>
                    </a:cubicBezTo>
                    <a:cubicBezTo>
                      <a:pt x="14914" y="3112"/>
                      <a:pt x="14632" y="5375"/>
                      <a:pt x="14349" y="6789"/>
                    </a:cubicBezTo>
                    <a:cubicBezTo>
                      <a:pt x="14066" y="8486"/>
                      <a:pt x="14066" y="9335"/>
                      <a:pt x="13501" y="9901"/>
                    </a:cubicBezTo>
                    <a:cubicBezTo>
                      <a:pt x="12370" y="11032"/>
                      <a:pt x="9260" y="14710"/>
                      <a:pt x="9260" y="16407"/>
                    </a:cubicBezTo>
                    <a:cubicBezTo>
                      <a:pt x="9260" y="17256"/>
                      <a:pt x="8977" y="18105"/>
                      <a:pt x="8412" y="18670"/>
                    </a:cubicBezTo>
                    <a:cubicBezTo>
                      <a:pt x="8694" y="20933"/>
                      <a:pt x="9260" y="23762"/>
                      <a:pt x="9260" y="24894"/>
                    </a:cubicBezTo>
                    <a:cubicBezTo>
                      <a:pt x="9543" y="26874"/>
                      <a:pt x="10391" y="36775"/>
                      <a:pt x="8129" y="39321"/>
                    </a:cubicBezTo>
                    <a:cubicBezTo>
                      <a:pt x="6150" y="41301"/>
                      <a:pt x="4453" y="44695"/>
                      <a:pt x="4453" y="44695"/>
                    </a:cubicBezTo>
                    <a:lnTo>
                      <a:pt x="4453" y="44978"/>
                    </a:lnTo>
                    <a:lnTo>
                      <a:pt x="4170" y="44978"/>
                    </a:lnTo>
                    <a:cubicBezTo>
                      <a:pt x="4170" y="44978"/>
                      <a:pt x="777" y="47241"/>
                      <a:pt x="212" y="51768"/>
                    </a:cubicBezTo>
                    <a:cubicBezTo>
                      <a:pt x="-71" y="54879"/>
                      <a:pt x="-71" y="57142"/>
                      <a:pt x="212" y="59405"/>
                    </a:cubicBezTo>
                    <a:cubicBezTo>
                      <a:pt x="212" y="60820"/>
                      <a:pt x="495" y="61951"/>
                      <a:pt x="495" y="63366"/>
                    </a:cubicBezTo>
                    <a:cubicBezTo>
                      <a:pt x="495" y="64780"/>
                      <a:pt x="1060" y="65912"/>
                      <a:pt x="1909" y="67326"/>
                    </a:cubicBezTo>
                    <a:cubicBezTo>
                      <a:pt x="2757" y="69589"/>
                      <a:pt x="3322" y="70721"/>
                      <a:pt x="3888" y="7185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44E7CD95-9CAF-134E-B4D5-8055F4F1A4BB}"/>
                  </a:ext>
                </a:extLst>
              </p:cNvPr>
              <p:cNvSpPr/>
              <p:nvPr/>
            </p:nvSpPr>
            <p:spPr>
              <a:xfrm>
                <a:off x="2893164" y="2827259"/>
                <a:ext cx="27298" cy="59233"/>
              </a:xfrm>
              <a:custGeom>
                <a:avLst/>
                <a:gdLst>
                  <a:gd name="connsiteX0" fmla="*/ 0 w 27298"/>
                  <a:gd name="connsiteY0" fmla="*/ 13972 h 59233"/>
                  <a:gd name="connsiteX1" fmla="*/ 3676 w 27298"/>
                  <a:gd name="connsiteY1" fmla="*/ 21327 h 59233"/>
                  <a:gd name="connsiteX2" fmla="*/ 5089 w 27298"/>
                  <a:gd name="connsiteY2" fmla="*/ 22176 h 59233"/>
                  <a:gd name="connsiteX3" fmla="*/ 7069 w 27298"/>
                  <a:gd name="connsiteY3" fmla="*/ 27551 h 59233"/>
                  <a:gd name="connsiteX4" fmla="*/ 7069 w 27298"/>
                  <a:gd name="connsiteY4" fmla="*/ 29814 h 59233"/>
                  <a:gd name="connsiteX5" fmla="*/ 8482 w 27298"/>
                  <a:gd name="connsiteY5" fmla="*/ 37169 h 59233"/>
                  <a:gd name="connsiteX6" fmla="*/ 8765 w 27298"/>
                  <a:gd name="connsiteY6" fmla="*/ 41695 h 59233"/>
                  <a:gd name="connsiteX7" fmla="*/ 9613 w 27298"/>
                  <a:gd name="connsiteY7" fmla="*/ 59234 h 59233"/>
                  <a:gd name="connsiteX8" fmla="*/ 15551 w 27298"/>
                  <a:gd name="connsiteY8" fmla="*/ 58668 h 59233"/>
                  <a:gd name="connsiteX9" fmla="*/ 18661 w 27298"/>
                  <a:gd name="connsiteY9" fmla="*/ 57253 h 59233"/>
                  <a:gd name="connsiteX10" fmla="*/ 20923 w 27298"/>
                  <a:gd name="connsiteY10" fmla="*/ 56122 h 59233"/>
                  <a:gd name="connsiteX11" fmla="*/ 19792 w 27298"/>
                  <a:gd name="connsiteY11" fmla="*/ 54142 h 59233"/>
                  <a:gd name="connsiteX12" fmla="*/ 18378 w 27298"/>
                  <a:gd name="connsiteY12" fmla="*/ 49616 h 59233"/>
                  <a:gd name="connsiteX13" fmla="*/ 18095 w 27298"/>
                  <a:gd name="connsiteY13" fmla="*/ 45938 h 59233"/>
                  <a:gd name="connsiteX14" fmla="*/ 18095 w 27298"/>
                  <a:gd name="connsiteY14" fmla="*/ 38017 h 59233"/>
                  <a:gd name="connsiteX15" fmla="*/ 22337 w 27298"/>
                  <a:gd name="connsiteY15" fmla="*/ 30379 h 59233"/>
                  <a:gd name="connsiteX16" fmla="*/ 26012 w 27298"/>
                  <a:gd name="connsiteY16" fmla="*/ 24722 h 59233"/>
                  <a:gd name="connsiteX17" fmla="*/ 26860 w 27298"/>
                  <a:gd name="connsiteY17" fmla="*/ 11143 h 59233"/>
                  <a:gd name="connsiteX18" fmla="*/ 26012 w 27298"/>
                  <a:gd name="connsiteY18" fmla="*/ 5203 h 59233"/>
                  <a:gd name="connsiteX19" fmla="*/ 23185 w 27298"/>
                  <a:gd name="connsiteY19" fmla="*/ 4637 h 59233"/>
                  <a:gd name="connsiteX20" fmla="*/ 21488 w 27298"/>
                  <a:gd name="connsiteY20" fmla="*/ 1808 h 59233"/>
                  <a:gd name="connsiteX21" fmla="*/ 20075 w 27298"/>
                  <a:gd name="connsiteY21" fmla="*/ 111 h 59233"/>
                  <a:gd name="connsiteX22" fmla="*/ 17813 w 27298"/>
                  <a:gd name="connsiteY22" fmla="*/ 677 h 59233"/>
                  <a:gd name="connsiteX23" fmla="*/ 17247 w 27298"/>
                  <a:gd name="connsiteY23" fmla="*/ 4071 h 59233"/>
                  <a:gd name="connsiteX24" fmla="*/ 15834 w 27298"/>
                  <a:gd name="connsiteY24" fmla="*/ 7466 h 59233"/>
                  <a:gd name="connsiteX25" fmla="*/ 14703 w 27298"/>
                  <a:gd name="connsiteY25" fmla="*/ 8597 h 59233"/>
                  <a:gd name="connsiteX26" fmla="*/ 6220 w 27298"/>
                  <a:gd name="connsiteY26" fmla="*/ 10578 h 59233"/>
                  <a:gd name="connsiteX27" fmla="*/ 3676 w 27298"/>
                  <a:gd name="connsiteY27" fmla="*/ 12275 h 59233"/>
                  <a:gd name="connsiteX28" fmla="*/ 1131 w 27298"/>
                  <a:gd name="connsiteY28" fmla="*/ 14255 h 59233"/>
                  <a:gd name="connsiteX29" fmla="*/ 0 w 27298"/>
                  <a:gd name="connsiteY29" fmla="*/ 13972 h 5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298" h="59233">
                    <a:moveTo>
                      <a:pt x="0" y="13972"/>
                    </a:moveTo>
                    <a:cubicBezTo>
                      <a:pt x="283" y="19630"/>
                      <a:pt x="1131" y="19913"/>
                      <a:pt x="3676" y="21327"/>
                    </a:cubicBezTo>
                    <a:cubicBezTo>
                      <a:pt x="4241" y="21610"/>
                      <a:pt x="4524" y="21893"/>
                      <a:pt x="5089" y="22176"/>
                    </a:cubicBezTo>
                    <a:cubicBezTo>
                      <a:pt x="7917" y="23873"/>
                      <a:pt x="7351" y="25853"/>
                      <a:pt x="7069" y="27551"/>
                    </a:cubicBezTo>
                    <a:cubicBezTo>
                      <a:pt x="6786" y="28682"/>
                      <a:pt x="6786" y="29248"/>
                      <a:pt x="7069" y="29814"/>
                    </a:cubicBezTo>
                    <a:cubicBezTo>
                      <a:pt x="8482" y="31228"/>
                      <a:pt x="8482" y="33774"/>
                      <a:pt x="8482" y="37169"/>
                    </a:cubicBezTo>
                    <a:cubicBezTo>
                      <a:pt x="8482" y="38583"/>
                      <a:pt x="8482" y="39998"/>
                      <a:pt x="8765" y="41695"/>
                    </a:cubicBezTo>
                    <a:cubicBezTo>
                      <a:pt x="9048" y="44806"/>
                      <a:pt x="9331" y="52727"/>
                      <a:pt x="9613" y="59234"/>
                    </a:cubicBezTo>
                    <a:cubicBezTo>
                      <a:pt x="12158" y="58668"/>
                      <a:pt x="14703" y="58668"/>
                      <a:pt x="15551" y="58668"/>
                    </a:cubicBezTo>
                    <a:cubicBezTo>
                      <a:pt x="16682" y="58668"/>
                      <a:pt x="17813" y="57819"/>
                      <a:pt x="18661" y="57253"/>
                    </a:cubicBezTo>
                    <a:cubicBezTo>
                      <a:pt x="19509" y="56688"/>
                      <a:pt x="20357" y="56122"/>
                      <a:pt x="20923" y="56122"/>
                    </a:cubicBezTo>
                    <a:cubicBezTo>
                      <a:pt x="20640" y="55273"/>
                      <a:pt x="20357" y="54707"/>
                      <a:pt x="19792" y="54142"/>
                    </a:cubicBezTo>
                    <a:cubicBezTo>
                      <a:pt x="18944" y="52727"/>
                      <a:pt x="18378" y="51313"/>
                      <a:pt x="18378" y="49616"/>
                    </a:cubicBezTo>
                    <a:cubicBezTo>
                      <a:pt x="18378" y="48201"/>
                      <a:pt x="18378" y="47070"/>
                      <a:pt x="18095" y="45938"/>
                    </a:cubicBezTo>
                    <a:cubicBezTo>
                      <a:pt x="17813" y="43675"/>
                      <a:pt x="17813" y="41129"/>
                      <a:pt x="18095" y="38017"/>
                    </a:cubicBezTo>
                    <a:cubicBezTo>
                      <a:pt x="18661" y="33491"/>
                      <a:pt x="21771" y="30945"/>
                      <a:pt x="22337" y="30379"/>
                    </a:cubicBezTo>
                    <a:cubicBezTo>
                      <a:pt x="22619" y="29531"/>
                      <a:pt x="24033" y="26702"/>
                      <a:pt x="26012" y="24722"/>
                    </a:cubicBezTo>
                    <a:cubicBezTo>
                      <a:pt x="27709" y="23025"/>
                      <a:pt x="27426" y="15104"/>
                      <a:pt x="26860" y="11143"/>
                    </a:cubicBezTo>
                    <a:cubicBezTo>
                      <a:pt x="26860" y="10012"/>
                      <a:pt x="26295" y="7466"/>
                      <a:pt x="26012" y="5203"/>
                    </a:cubicBezTo>
                    <a:cubicBezTo>
                      <a:pt x="25164" y="5486"/>
                      <a:pt x="24316" y="5203"/>
                      <a:pt x="23185" y="4637"/>
                    </a:cubicBezTo>
                    <a:cubicBezTo>
                      <a:pt x="21488" y="3788"/>
                      <a:pt x="21488" y="2657"/>
                      <a:pt x="21488" y="1808"/>
                    </a:cubicBezTo>
                    <a:cubicBezTo>
                      <a:pt x="21488" y="960"/>
                      <a:pt x="21206" y="394"/>
                      <a:pt x="20075" y="111"/>
                    </a:cubicBezTo>
                    <a:cubicBezTo>
                      <a:pt x="19226" y="-172"/>
                      <a:pt x="18378" y="111"/>
                      <a:pt x="17813" y="677"/>
                    </a:cubicBezTo>
                    <a:cubicBezTo>
                      <a:pt x="17247" y="1525"/>
                      <a:pt x="16964" y="2940"/>
                      <a:pt x="17247" y="4071"/>
                    </a:cubicBezTo>
                    <a:cubicBezTo>
                      <a:pt x="17813" y="6052"/>
                      <a:pt x="16682" y="6617"/>
                      <a:pt x="15834" y="7466"/>
                    </a:cubicBezTo>
                    <a:cubicBezTo>
                      <a:pt x="15551" y="7749"/>
                      <a:pt x="14985" y="8032"/>
                      <a:pt x="14703" y="8597"/>
                    </a:cubicBezTo>
                    <a:cubicBezTo>
                      <a:pt x="13006" y="10578"/>
                      <a:pt x="6503" y="10578"/>
                      <a:pt x="6220" y="10578"/>
                    </a:cubicBezTo>
                    <a:cubicBezTo>
                      <a:pt x="5372" y="10578"/>
                      <a:pt x="4524" y="11426"/>
                      <a:pt x="3676" y="12275"/>
                    </a:cubicBezTo>
                    <a:cubicBezTo>
                      <a:pt x="2827" y="13124"/>
                      <a:pt x="1979" y="13972"/>
                      <a:pt x="1131" y="14255"/>
                    </a:cubicBezTo>
                    <a:cubicBezTo>
                      <a:pt x="848" y="13972"/>
                      <a:pt x="566" y="13972"/>
                      <a:pt x="0" y="1397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2D67CBEC-199A-AA42-B5E3-44D9CD33780A}"/>
                  </a:ext>
                </a:extLst>
              </p:cNvPr>
              <p:cNvSpPr/>
              <p:nvPr/>
            </p:nvSpPr>
            <p:spPr>
              <a:xfrm>
                <a:off x="2884682" y="2839816"/>
                <a:ext cx="16681" cy="49787"/>
              </a:xfrm>
              <a:custGeom>
                <a:avLst/>
                <a:gdLst>
                  <a:gd name="connsiteX0" fmla="*/ 0 w 16681"/>
                  <a:gd name="connsiteY0" fmla="*/ 0 h 49787"/>
                  <a:gd name="connsiteX1" fmla="*/ 1697 w 16681"/>
                  <a:gd name="connsiteY1" fmla="*/ 5375 h 49787"/>
                  <a:gd name="connsiteX2" fmla="*/ 4241 w 16681"/>
                  <a:gd name="connsiteY2" fmla="*/ 11881 h 49787"/>
                  <a:gd name="connsiteX3" fmla="*/ 3958 w 16681"/>
                  <a:gd name="connsiteY3" fmla="*/ 13578 h 49787"/>
                  <a:gd name="connsiteX4" fmla="*/ 4241 w 16681"/>
                  <a:gd name="connsiteY4" fmla="*/ 25459 h 49787"/>
                  <a:gd name="connsiteX5" fmla="*/ 6786 w 16681"/>
                  <a:gd name="connsiteY5" fmla="*/ 39321 h 49787"/>
                  <a:gd name="connsiteX6" fmla="*/ 9896 w 16681"/>
                  <a:gd name="connsiteY6" fmla="*/ 49787 h 49787"/>
                  <a:gd name="connsiteX7" fmla="*/ 11310 w 16681"/>
                  <a:gd name="connsiteY7" fmla="*/ 48939 h 49787"/>
                  <a:gd name="connsiteX8" fmla="*/ 16682 w 16681"/>
                  <a:gd name="connsiteY8" fmla="*/ 46676 h 49787"/>
                  <a:gd name="connsiteX9" fmla="*/ 15834 w 16681"/>
                  <a:gd name="connsiteY9" fmla="*/ 29137 h 49787"/>
                  <a:gd name="connsiteX10" fmla="*/ 15551 w 16681"/>
                  <a:gd name="connsiteY10" fmla="*/ 24611 h 49787"/>
                  <a:gd name="connsiteX11" fmla="*/ 14420 w 16681"/>
                  <a:gd name="connsiteY11" fmla="*/ 18105 h 49787"/>
                  <a:gd name="connsiteX12" fmla="*/ 14137 w 16681"/>
                  <a:gd name="connsiteY12" fmla="*/ 14993 h 49787"/>
                  <a:gd name="connsiteX13" fmla="*/ 12723 w 16681"/>
                  <a:gd name="connsiteY13" fmla="*/ 11032 h 49787"/>
                  <a:gd name="connsiteX14" fmla="*/ 11310 w 16681"/>
                  <a:gd name="connsiteY14" fmla="*/ 10184 h 49787"/>
                  <a:gd name="connsiteX15" fmla="*/ 7069 w 16681"/>
                  <a:gd name="connsiteY15" fmla="*/ 1697 h 49787"/>
                  <a:gd name="connsiteX16" fmla="*/ 3676 w 16681"/>
                  <a:gd name="connsiteY16" fmla="*/ 1132 h 49787"/>
                  <a:gd name="connsiteX17" fmla="*/ 283 w 16681"/>
                  <a:gd name="connsiteY17" fmla="*/ 566 h 49787"/>
                  <a:gd name="connsiteX18" fmla="*/ 0 w 16681"/>
                  <a:gd name="connsiteY18" fmla="*/ 0 h 4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681" h="49787">
                    <a:moveTo>
                      <a:pt x="0" y="0"/>
                    </a:moveTo>
                    <a:cubicBezTo>
                      <a:pt x="848" y="4809"/>
                      <a:pt x="1414" y="5375"/>
                      <a:pt x="1697" y="5375"/>
                    </a:cubicBezTo>
                    <a:cubicBezTo>
                      <a:pt x="3676" y="6506"/>
                      <a:pt x="4524" y="8769"/>
                      <a:pt x="4241" y="11881"/>
                    </a:cubicBezTo>
                    <a:cubicBezTo>
                      <a:pt x="4241" y="12447"/>
                      <a:pt x="4241" y="13013"/>
                      <a:pt x="3958" y="13578"/>
                    </a:cubicBezTo>
                    <a:cubicBezTo>
                      <a:pt x="3676" y="16973"/>
                      <a:pt x="3110" y="22631"/>
                      <a:pt x="4241" y="25459"/>
                    </a:cubicBezTo>
                    <a:cubicBezTo>
                      <a:pt x="5372" y="28571"/>
                      <a:pt x="6786" y="33946"/>
                      <a:pt x="6786" y="39321"/>
                    </a:cubicBezTo>
                    <a:cubicBezTo>
                      <a:pt x="6786" y="42150"/>
                      <a:pt x="8482" y="46676"/>
                      <a:pt x="9896" y="49787"/>
                    </a:cubicBezTo>
                    <a:cubicBezTo>
                      <a:pt x="10461" y="49505"/>
                      <a:pt x="11027" y="49222"/>
                      <a:pt x="11310" y="48939"/>
                    </a:cubicBezTo>
                    <a:cubicBezTo>
                      <a:pt x="12441" y="48090"/>
                      <a:pt x="14137" y="47242"/>
                      <a:pt x="16682" y="46676"/>
                    </a:cubicBezTo>
                    <a:cubicBezTo>
                      <a:pt x="16399" y="41301"/>
                      <a:pt x="16116" y="32532"/>
                      <a:pt x="15834" y="29137"/>
                    </a:cubicBezTo>
                    <a:cubicBezTo>
                      <a:pt x="15551" y="27440"/>
                      <a:pt x="15551" y="26025"/>
                      <a:pt x="15551" y="24611"/>
                    </a:cubicBezTo>
                    <a:cubicBezTo>
                      <a:pt x="15551" y="21499"/>
                      <a:pt x="15551" y="19236"/>
                      <a:pt x="14420" y="18105"/>
                    </a:cubicBezTo>
                    <a:cubicBezTo>
                      <a:pt x="13572" y="17256"/>
                      <a:pt x="13854" y="15841"/>
                      <a:pt x="14137" y="14993"/>
                    </a:cubicBezTo>
                    <a:cubicBezTo>
                      <a:pt x="14420" y="13578"/>
                      <a:pt x="14703" y="12164"/>
                      <a:pt x="12723" y="11032"/>
                    </a:cubicBezTo>
                    <a:cubicBezTo>
                      <a:pt x="12158" y="10750"/>
                      <a:pt x="11592" y="10467"/>
                      <a:pt x="11310" y="10184"/>
                    </a:cubicBezTo>
                    <a:cubicBezTo>
                      <a:pt x="8482" y="8769"/>
                      <a:pt x="7634" y="7921"/>
                      <a:pt x="7069" y="1697"/>
                    </a:cubicBezTo>
                    <a:cubicBezTo>
                      <a:pt x="5938" y="1697"/>
                      <a:pt x="4807" y="1414"/>
                      <a:pt x="3676" y="1132"/>
                    </a:cubicBezTo>
                    <a:cubicBezTo>
                      <a:pt x="2545" y="849"/>
                      <a:pt x="1131" y="566"/>
                      <a:pt x="283" y="566"/>
                    </a:cubicBezTo>
                    <a:cubicBezTo>
                      <a:pt x="28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F8601DB8-29E6-D240-A754-B12D228DEB14}"/>
                  </a:ext>
                </a:extLst>
              </p:cNvPr>
              <p:cNvSpPr/>
              <p:nvPr/>
            </p:nvSpPr>
            <p:spPr>
              <a:xfrm>
                <a:off x="2969787" y="2819732"/>
                <a:ext cx="71815" cy="111455"/>
              </a:xfrm>
              <a:custGeom>
                <a:avLst/>
                <a:gdLst>
                  <a:gd name="connsiteX0" fmla="*/ 56548 w 71815"/>
                  <a:gd name="connsiteY0" fmla="*/ 106930 h 111455"/>
                  <a:gd name="connsiteX1" fmla="*/ 69554 w 71815"/>
                  <a:gd name="connsiteY1" fmla="*/ 111456 h 111455"/>
                  <a:gd name="connsiteX2" fmla="*/ 71816 w 71815"/>
                  <a:gd name="connsiteY2" fmla="*/ 103818 h 111455"/>
                  <a:gd name="connsiteX3" fmla="*/ 70402 w 71815"/>
                  <a:gd name="connsiteY3" fmla="*/ 102121 h 111455"/>
                  <a:gd name="connsiteX4" fmla="*/ 67292 w 71815"/>
                  <a:gd name="connsiteY4" fmla="*/ 99009 h 111455"/>
                  <a:gd name="connsiteX5" fmla="*/ 64182 w 71815"/>
                  <a:gd name="connsiteY5" fmla="*/ 96180 h 111455"/>
                  <a:gd name="connsiteX6" fmla="*/ 61920 w 71815"/>
                  <a:gd name="connsiteY6" fmla="*/ 92786 h 111455"/>
                  <a:gd name="connsiteX7" fmla="*/ 61920 w 71815"/>
                  <a:gd name="connsiteY7" fmla="*/ 92503 h 111455"/>
                  <a:gd name="connsiteX8" fmla="*/ 61920 w 71815"/>
                  <a:gd name="connsiteY8" fmla="*/ 92220 h 111455"/>
                  <a:gd name="connsiteX9" fmla="*/ 60506 w 71815"/>
                  <a:gd name="connsiteY9" fmla="*/ 86845 h 111455"/>
                  <a:gd name="connsiteX10" fmla="*/ 57679 w 71815"/>
                  <a:gd name="connsiteY10" fmla="*/ 78642 h 111455"/>
                  <a:gd name="connsiteX11" fmla="*/ 56831 w 71815"/>
                  <a:gd name="connsiteY11" fmla="*/ 73550 h 111455"/>
                  <a:gd name="connsiteX12" fmla="*/ 56265 w 71815"/>
                  <a:gd name="connsiteY12" fmla="*/ 70438 h 111455"/>
                  <a:gd name="connsiteX13" fmla="*/ 58244 w 71815"/>
                  <a:gd name="connsiteY13" fmla="*/ 66195 h 111455"/>
                  <a:gd name="connsiteX14" fmla="*/ 61072 w 71815"/>
                  <a:gd name="connsiteY14" fmla="*/ 60537 h 111455"/>
                  <a:gd name="connsiteX15" fmla="*/ 65596 w 71815"/>
                  <a:gd name="connsiteY15" fmla="*/ 54596 h 111455"/>
                  <a:gd name="connsiteX16" fmla="*/ 65878 w 71815"/>
                  <a:gd name="connsiteY16" fmla="*/ 54314 h 111455"/>
                  <a:gd name="connsiteX17" fmla="*/ 63051 w 71815"/>
                  <a:gd name="connsiteY17" fmla="*/ 47524 h 111455"/>
                  <a:gd name="connsiteX18" fmla="*/ 58527 w 71815"/>
                  <a:gd name="connsiteY18" fmla="*/ 42150 h 111455"/>
                  <a:gd name="connsiteX19" fmla="*/ 55134 w 71815"/>
                  <a:gd name="connsiteY19" fmla="*/ 39321 h 111455"/>
                  <a:gd name="connsiteX20" fmla="*/ 52590 w 71815"/>
                  <a:gd name="connsiteY20" fmla="*/ 32814 h 111455"/>
                  <a:gd name="connsiteX21" fmla="*/ 52590 w 71815"/>
                  <a:gd name="connsiteY21" fmla="*/ 31966 h 111455"/>
                  <a:gd name="connsiteX22" fmla="*/ 58244 w 71815"/>
                  <a:gd name="connsiteY22" fmla="*/ 29986 h 111455"/>
                  <a:gd name="connsiteX23" fmla="*/ 61637 w 71815"/>
                  <a:gd name="connsiteY23" fmla="*/ 30269 h 111455"/>
                  <a:gd name="connsiteX24" fmla="*/ 62768 w 71815"/>
                  <a:gd name="connsiteY24" fmla="*/ 30269 h 111455"/>
                  <a:gd name="connsiteX25" fmla="*/ 65313 w 71815"/>
                  <a:gd name="connsiteY25" fmla="*/ 29986 h 111455"/>
                  <a:gd name="connsiteX26" fmla="*/ 65313 w 71815"/>
                  <a:gd name="connsiteY26" fmla="*/ 29986 h 111455"/>
                  <a:gd name="connsiteX27" fmla="*/ 61072 w 71815"/>
                  <a:gd name="connsiteY27" fmla="*/ 17256 h 111455"/>
                  <a:gd name="connsiteX28" fmla="*/ 60506 w 71815"/>
                  <a:gd name="connsiteY28" fmla="*/ 11881 h 111455"/>
                  <a:gd name="connsiteX29" fmla="*/ 59941 w 71815"/>
                  <a:gd name="connsiteY29" fmla="*/ 8486 h 111455"/>
                  <a:gd name="connsiteX30" fmla="*/ 56831 w 71815"/>
                  <a:gd name="connsiteY30" fmla="*/ 1414 h 111455"/>
                  <a:gd name="connsiteX31" fmla="*/ 54286 w 71815"/>
                  <a:gd name="connsiteY31" fmla="*/ 0 h 111455"/>
                  <a:gd name="connsiteX32" fmla="*/ 53721 w 71815"/>
                  <a:gd name="connsiteY32" fmla="*/ 4526 h 111455"/>
                  <a:gd name="connsiteX33" fmla="*/ 57396 w 71815"/>
                  <a:gd name="connsiteY33" fmla="*/ 7921 h 111455"/>
                  <a:gd name="connsiteX34" fmla="*/ 58527 w 71815"/>
                  <a:gd name="connsiteY34" fmla="*/ 13013 h 111455"/>
                  <a:gd name="connsiteX35" fmla="*/ 58244 w 71815"/>
                  <a:gd name="connsiteY35" fmla="*/ 14427 h 111455"/>
                  <a:gd name="connsiteX36" fmla="*/ 54286 w 71815"/>
                  <a:gd name="connsiteY36" fmla="*/ 17256 h 111455"/>
                  <a:gd name="connsiteX37" fmla="*/ 52307 w 71815"/>
                  <a:gd name="connsiteY37" fmla="*/ 17822 h 111455"/>
                  <a:gd name="connsiteX38" fmla="*/ 46652 w 71815"/>
                  <a:gd name="connsiteY38" fmla="*/ 28005 h 111455"/>
                  <a:gd name="connsiteX39" fmla="*/ 44107 w 71815"/>
                  <a:gd name="connsiteY39" fmla="*/ 35077 h 111455"/>
                  <a:gd name="connsiteX40" fmla="*/ 43259 w 71815"/>
                  <a:gd name="connsiteY40" fmla="*/ 39038 h 111455"/>
                  <a:gd name="connsiteX41" fmla="*/ 43259 w 71815"/>
                  <a:gd name="connsiteY41" fmla="*/ 39604 h 111455"/>
                  <a:gd name="connsiteX42" fmla="*/ 40997 w 71815"/>
                  <a:gd name="connsiteY42" fmla="*/ 42150 h 111455"/>
                  <a:gd name="connsiteX43" fmla="*/ 38453 w 71815"/>
                  <a:gd name="connsiteY43" fmla="*/ 45261 h 111455"/>
                  <a:gd name="connsiteX44" fmla="*/ 31950 w 71815"/>
                  <a:gd name="connsiteY44" fmla="*/ 59123 h 111455"/>
                  <a:gd name="connsiteX45" fmla="*/ 31101 w 71815"/>
                  <a:gd name="connsiteY45" fmla="*/ 60820 h 111455"/>
                  <a:gd name="connsiteX46" fmla="*/ 30253 w 71815"/>
                  <a:gd name="connsiteY46" fmla="*/ 62234 h 111455"/>
                  <a:gd name="connsiteX47" fmla="*/ 27143 w 71815"/>
                  <a:gd name="connsiteY47" fmla="*/ 66478 h 111455"/>
                  <a:gd name="connsiteX48" fmla="*/ 26012 w 71815"/>
                  <a:gd name="connsiteY48" fmla="*/ 65063 h 111455"/>
                  <a:gd name="connsiteX49" fmla="*/ 20640 w 71815"/>
                  <a:gd name="connsiteY49" fmla="*/ 60254 h 111455"/>
                  <a:gd name="connsiteX50" fmla="*/ 19792 w 71815"/>
                  <a:gd name="connsiteY50" fmla="*/ 60537 h 111455"/>
                  <a:gd name="connsiteX51" fmla="*/ 16116 w 71815"/>
                  <a:gd name="connsiteY51" fmla="*/ 61386 h 111455"/>
                  <a:gd name="connsiteX52" fmla="*/ 14985 w 71815"/>
                  <a:gd name="connsiteY52" fmla="*/ 61386 h 111455"/>
                  <a:gd name="connsiteX53" fmla="*/ 13572 w 71815"/>
                  <a:gd name="connsiteY53" fmla="*/ 61386 h 111455"/>
                  <a:gd name="connsiteX54" fmla="*/ 2827 w 71815"/>
                  <a:gd name="connsiteY54" fmla="*/ 71852 h 111455"/>
                  <a:gd name="connsiteX55" fmla="*/ 0 w 71815"/>
                  <a:gd name="connsiteY55" fmla="*/ 81753 h 111455"/>
                  <a:gd name="connsiteX56" fmla="*/ 2827 w 71815"/>
                  <a:gd name="connsiteY56" fmla="*/ 85431 h 111455"/>
                  <a:gd name="connsiteX57" fmla="*/ 3958 w 71815"/>
                  <a:gd name="connsiteY57" fmla="*/ 87128 h 111455"/>
                  <a:gd name="connsiteX58" fmla="*/ 6786 w 71815"/>
                  <a:gd name="connsiteY58" fmla="*/ 88542 h 111455"/>
                  <a:gd name="connsiteX59" fmla="*/ 8482 w 71815"/>
                  <a:gd name="connsiteY59" fmla="*/ 88542 h 111455"/>
                  <a:gd name="connsiteX60" fmla="*/ 11310 w 71815"/>
                  <a:gd name="connsiteY60" fmla="*/ 88825 h 111455"/>
                  <a:gd name="connsiteX61" fmla="*/ 14420 w 71815"/>
                  <a:gd name="connsiteY61" fmla="*/ 99009 h 111455"/>
                  <a:gd name="connsiteX62" fmla="*/ 13854 w 71815"/>
                  <a:gd name="connsiteY62" fmla="*/ 100706 h 111455"/>
                  <a:gd name="connsiteX63" fmla="*/ 12440 w 71815"/>
                  <a:gd name="connsiteY63" fmla="*/ 106930 h 111455"/>
                  <a:gd name="connsiteX64" fmla="*/ 25447 w 71815"/>
                  <a:gd name="connsiteY64" fmla="*/ 106930 h 111455"/>
                  <a:gd name="connsiteX65" fmla="*/ 29688 w 71815"/>
                  <a:gd name="connsiteY65" fmla="*/ 105798 h 111455"/>
                  <a:gd name="connsiteX66" fmla="*/ 29688 w 71815"/>
                  <a:gd name="connsiteY66" fmla="*/ 105798 h 111455"/>
                  <a:gd name="connsiteX67" fmla="*/ 51741 w 71815"/>
                  <a:gd name="connsiteY67" fmla="*/ 106647 h 111455"/>
                  <a:gd name="connsiteX68" fmla="*/ 55417 w 71815"/>
                  <a:gd name="connsiteY68" fmla="*/ 106364 h 111455"/>
                  <a:gd name="connsiteX69" fmla="*/ 56548 w 71815"/>
                  <a:gd name="connsiteY69" fmla="*/ 106930 h 11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71815" h="111455">
                    <a:moveTo>
                      <a:pt x="56548" y="106930"/>
                    </a:moveTo>
                    <a:cubicBezTo>
                      <a:pt x="59658" y="106930"/>
                      <a:pt x="67010" y="110325"/>
                      <a:pt x="69554" y="111456"/>
                    </a:cubicBezTo>
                    <a:cubicBezTo>
                      <a:pt x="69837" y="109759"/>
                      <a:pt x="70402" y="106364"/>
                      <a:pt x="71816" y="103818"/>
                    </a:cubicBezTo>
                    <a:cubicBezTo>
                      <a:pt x="70968" y="103252"/>
                      <a:pt x="70402" y="102687"/>
                      <a:pt x="70402" y="102121"/>
                    </a:cubicBezTo>
                    <a:cubicBezTo>
                      <a:pt x="70120" y="101272"/>
                      <a:pt x="68706" y="100141"/>
                      <a:pt x="67292" y="99009"/>
                    </a:cubicBezTo>
                    <a:cubicBezTo>
                      <a:pt x="66161" y="97878"/>
                      <a:pt x="65030" y="97029"/>
                      <a:pt x="64182" y="96180"/>
                    </a:cubicBezTo>
                    <a:cubicBezTo>
                      <a:pt x="62486" y="94200"/>
                      <a:pt x="61920" y="92786"/>
                      <a:pt x="61920" y="92786"/>
                    </a:cubicBezTo>
                    <a:lnTo>
                      <a:pt x="61920" y="92503"/>
                    </a:lnTo>
                    <a:lnTo>
                      <a:pt x="61920" y="92220"/>
                    </a:lnTo>
                    <a:cubicBezTo>
                      <a:pt x="61920" y="92220"/>
                      <a:pt x="62203" y="89108"/>
                      <a:pt x="60506" y="86845"/>
                    </a:cubicBezTo>
                    <a:cubicBezTo>
                      <a:pt x="58527" y="84016"/>
                      <a:pt x="57679" y="82319"/>
                      <a:pt x="57679" y="78642"/>
                    </a:cubicBezTo>
                    <a:cubicBezTo>
                      <a:pt x="57679" y="76661"/>
                      <a:pt x="57396" y="74964"/>
                      <a:pt x="56831" y="73550"/>
                    </a:cubicBezTo>
                    <a:cubicBezTo>
                      <a:pt x="56548" y="72418"/>
                      <a:pt x="56265" y="71287"/>
                      <a:pt x="56265" y="70438"/>
                    </a:cubicBezTo>
                    <a:cubicBezTo>
                      <a:pt x="56265" y="69306"/>
                      <a:pt x="57114" y="67892"/>
                      <a:pt x="58244" y="66195"/>
                    </a:cubicBezTo>
                    <a:cubicBezTo>
                      <a:pt x="59376" y="64497"/>
                      <a:pt x="60506" y="62517"/>
                      <a:pt x="61072" y="60537"/>
                    </a:cubicBezTo>
                    <a:cubicBezTo>
                      <a:pt x="61920" y="58274"/>
                      <a:pt x="63899" y="56294"/>
                      <a:pt x="65596" y="54596"/>
                    </a:cubicBezTo>
                    <a:lnTo>
                      <a:pt x="65878" y="54314"/>
                    </a:lnTo>
                    <a:cubicBezTo>
                      <a:pt x="64747" y="52333"/>
                      <a:pt x="63617" y="49222"/>
                      <a:pt x="63051" y="47524"/>
                    </a:cubicBezTo>
                    <a:cubicBezTo>
                      <a:pt x="62203" y="44978"/>
                      <a:pt x="60789" y="43847"/>
                      <a:pt x="58527" y="42150"/>
                    </a:cubicBezTo>
                    <a:cubicBezTo>
                      <a:pt x="57396" y="41301"/>
                      <a:pt x="56265" y="40452"/>
                      <a:pt x="55134" y="39321"/>
                    </a:cubicBezTo>
                    <a:cubicBezTo>
                      <a:pt x="52024" y="36209"/>
                      <a:pt x="52307" y="34229"/>
                      <a:pt x="52590" y="32814"/>
                    </a:cubicBezTo>
                    <a:cubicBezTo>
                      <a:pt x="52590" y="32532"/>
                      <a:pt x="52590" y="32249"/>
                      <a:pt x="52590" y="31966"/>
                    </a:cubicBezTo>
                    <a:cubicBezTo>
                      <a:pt x="52590" y="30551"/>
                      <a:pt x="54286" y="29986"/>
                      <a:pt x="58244" y="29986"/>
                    </a:cubicBezTo>
                    <a:cubicBezTo>
                      <a:pt x="59658" y="29986"/>
                      <a:pt x="60789" y="29986"/>
                      <a:pt x="61637" y="30269"/>
                    </a:cubicBezTo>
                    <a:cubicBezTo>
                      <a:pt x="62203" y="30269"/>
                      <a:pt x="62486" y="30269"/>
                      <a:pt x="62768" y="30269"/>
                    </a:cubicBezTo>
                    <a:cubicBezTo>
                      <a:pt x="64182" y="30269"/>
                      <a:pt x="65030" y="29986"/>
                      <a:pt x="65313" y="29986"/>
                    </a:cubicBezTo>
                    <a:cubicBezTo>
                      <a:pt x="65313" y="29986"/>
                      <a:pt x="65313" y="29986"/>
                      <a:pt x="65313" y="29986"/>
                    </a:cubicBezTo>
                    <a:cubicBezTo>
                      <a:pt x="63617" y="28854"/>
                      <a:pt x="60789" y="22065"/>
                      <a:pt x="61072" y="17256"/>
                    </a:cubicBezTo>
                    <a:cubicBezTo>
                      <a:pt x="61355" y="14710"/>
                      <a:pt x="60789" y="13296"/>
                      <a:pt x="60506" y="11881"/>
                    </a:cubicBezTo>
                    <a:cubicBezTo>
                      <a:pt x="60224" y="10750"/>
                      <a:pt x="59941" y="9618"/>
                      <a:pt x="59941" y="8486"/>
                    </a:cubicBezTo>
                    <a:cubicBezTo>
                      <a:pt x="60224" y="7072"/>
                      <a:pt x="58810" y="3395"/>
                      <a:pt x="56831" y="1414"/>
                    </a:cubicBezTo>
                    <a:cubicBezTo>
                      <a:pt x="55983" y="283"/>
                      <a:pt x="55134" y="0"/>
                      <a:pt x="54286" y="0"/>
                    </a:cubicBezTo>
                    <a:cubicBezTo>
                      <a:pt x="54003" y="1697"/>
                      <a:pt x="53721" y="3678"/>
                      <a:pt x="53721" y="4526"/>
                    </a:cubicBezTo>
                    <a:cubicBezTo>
                      <a:pt x="53721" y="5658"/>
                      <a:pt x="55700" y="7355"/>
                      <a:pt x="57396" y="7921"/>
                    </a:cubicBezTo>
                    <a:cubicBezTo>
                      <a:pt x="59376" y="8486"/>
                      <a:pt x="58810" y="10750"/>
                      <a:pt x="58527" y="13013"/>
                    </a:cubicBezTo>
                    <a:cubicBezTo>
                      <a:pt x="58527" y="13578"/>
                      <a:pt x="58244" y="14144"/>
                      <a:pt x="58244" y="14427"/>
                    </a:cubicBezTo>
                    <a:cubicBezTo>
                      <a:pt x="57962" y="16407"/>
                      <a:pt x="55700" y="16973"/>
                      <a:pt x="54286" y="17256"/>
                    </a:cubicBezTo>
                    <a:cubicBezTo>
                      <a:pt x="53438" y="17539"/>
                      <a:pt x="52590" y="17539"/>
                      <a:pt x="52307" y="17822"/>
                    </a:cubicBezTo>
                    <a:cubicBezTo>
                      <a:pt x="50893" y="19519"/>
                      <a:pt x="46369" y="26874"/>
                      <a:pt x="46652" y="28005"/>
                    </a:cubicBezTo>
                    <a:cubicBezTo>
                      <a:pt x="46935" y="29703"/>
                      <a:pt x="45804" y="34229"/>
                      <a:pt x="44107" y="35077"/>
                    </a:cubicBezTo>
                    <a:cubicBezTo>
                      <a:pt x="43259" y="35360"/>
                      <a:pt x="43259" y="37906"/>
                      <a:pt x="43259" y="39038"/>
                    </a:cubicBezTo>
                    <a:cubicBezTo>
                      <a:pt x="43259" y="39321"/>
                      <a:pt x="43259" y="39604"/>
                      <a:pt x="43259" y="39604"/>
                    </a:cubicBezTo>
                    <a:cubicBezTo>
                      <a:pt x="43259" y="40452"/>
                      <a:pt x="42411" y="41301"/>
                      <a:pt x="40997" y="42150"/>
                    </a:cubicBezTo>
                    <a:cubicBezTo>
                      <a:pt x="39866" y="42998"/>
                      <a:pt x="38453" y="44130"/>
                      <a:pt x="38453" y="45261"/>
                    </a:cubicBezTo>
                    <a:cubicBezTo>
                      <a:pt x="38453" y="47242"/>
                      <a:pt x="35060" y="53465"/>
                      <a:pt x="31950" y="59123"/>
                    </a:cubicBezTo>
                    <a:lnTo>
                      <a:pt x="31101" y="60820"/>
                    </a:lnTo>
                    <a:cubicBezTo>
                      <a:pt x="30819" y="61386"/>
                      <a:pt x="30536" y="61951"/>
                      <a:pt x="30253" y="62234"/>
                    </a:cubicBezTo>
                    <a:cubicBezTo>
                      <a:pt x="28840" y="65063"/>
                      <a:pt x="27991" y="66478"/>
                      <a:pt x="27143" y="66478"/>
                    </a:cubicBezTo>
                    <a:cubicBezTo>
                      <a:pt x="26295" y="66478"/>
                      <a:pt x="26012" y="65346"/>
                      <a:pt x="26012" y="65063"/>
                    </a:cubicBezTo>
                    <a:cubicBezTo>
                      <a:pt x="25729" y="62800"/>
                      <a:pt x="22619" y="60254"/>
                      <a:pt x="20640" y="60254"/>
                    </a:cubicBezTo>
                    <a:cubicBezTo>
                      <a:pt x="20357" y="60254"/>
                      <a:pt x="20075" y="60254"/>
                      <a:pt x="19792" y="60537"/>
                    </a:cubicBezTo>
                    <a:cubicBezTo>
                      <a:pt x="18661" y="61386"/>
                      <a:pt x="17247" y="61386"/>
                      <a:pt x="16116" y="61386"/>
                    </a:cubicBezTo>
                    <a:cubicBezTo>
                      <a:pt x="15833" y="61386"/>
                      <a:pt x="15268" y="61386"/>
                      <a:pt x="14985" y="61386"/>
                    </a:cubicBezTo>
                    <a:cubicBezTo>
                      <a:pt x="14420" y="61386"/>
                      <a:pt x="13854" y="61386"/>
                      <a:pt x="13572" y="61386"/>
                    </a:cubicBezTo>
                    <a:cubicBezTo>
                      <a:pt x="12723" y="61669"/>
                      <a:pt x="7351" y="67043"/>
                      <a:pt x="2827" y="71852"/>
                    </a:cubicBezTo>
                    <a:cubicBezTo>
                      <a:pt x="2545" y="72701"/>
                      <a:pt x="1979" y="76944"/>
                      <a:pt x="0" y="81753"/>
                    </a:cubicBezTo>
                    <a:cubicBezTo>
                      <a:pt x="848" y="82602"/>
                      <a:pt x="1696" y="84016"/>
                      <a:pt x="2827" y="85431"/>
                    </a:cubicBezTo>
                    <a:cubicBezTo>
                      <a:pt x="3110" y="85996"/>
                      <a:pt x="3676" y="86562"/>
                      <a:pt x="3958" y="87128"/>
                    </a:cubicBezTo>
                    <a:cubicBezTo>
                      <a:pt x="4524" y="87977"/>
                      <a:pt x="5655" y="88542"/>
                      <a:pt x="6786" y="88542"/>
                    </a:cubicBezTo>
                    <a:cubicBezTo>
                      <a:pt x="7351" y="88542"/>
                      <a:pt x="7917" y="88542"/>
                      <a:pt x="8482" y="88542"/>
                    </a:cubicBezTo>
                    <a:cubicBezTo>
                      <a:pt x="9613" y="88542"/>
                      <a:pt x="10744" y="88260"/>
                      <a:pt x="11310" y="88825"/>
                    </a:cubicBezTo>
                    <a:cubicBezTo>
                      <a:pt x="13289" y="89957"/>
                      <a:pt x="14985" y="97029"/>
                      <a:pt x="14420" y="99009"/>
                    </a:cubicBezTo>
                    <a:cubicBezTo>
                      <a:pt x="14420" y="99292"/>
                      <a:pt x="14137" y="99858"/>
                      <a:pt x="13854" y="100706"/>
                    </a:cubicBezTo>
                    <a:cubicBezTo>
                      <a:pt x="13006" y="102687"/>
                      <a:pt x="11875" y="105515"/>
                      <a:pt x="12440" y="106930"/>
                    </a:cubicBezTo>
                    <a:lnTo>
                      <a:pt x="25447" y="106930"/>
                    </a:lnTo>
                    <a:lnTo>
                      <a:pt x="29688" y="105798"/>
                    </a:lnTo>
                    <a:lnTo>
                      <a:pt x="29688" y="105798"/>
                    </a:lnTo>
                    <a:cubicBezTo>
                      <a:pt x="29970" y="105798"/>
                      <a:pt x="44390" y="106647"/>
                      <a:pt x="51741" y="106647"/>
                    </a:cubicBezTo>
                    <a:cubicBezTo>
                      <a:pt x="54286" y="106647"/>
                      <a:pt x="55134" y="106647"/>
                      <a:pt x="55417" y="106364"/>
                    </a:cubicBezTo>
                    <a:cubicBezTo>
                      <a:pt x="55983" y="106930"/>
                      <a:pt x="56265" y="106930"/>
                      <a:pt x="56548" y="10693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F915BF0-6B87-A247-B678-EF60AE4D3B60}"/>
                  </a:ext>
                </a:extLst>
              </p:cNvPr>
              <p:cNvSpPr/>
              <p:nvPr/>
            </p:nvSpPr>
            <p:spPr>
              <a:xfrm>
                <a:off x="2801273" y="2844625"/>
                <a:ext cx="58244" cy="59971"/>
              </a:xfrm>
              <a:custGeom>
                <a:avLst/>
                <a:gdLst>
                  <a:gd name="connsiteX0" fmla="*/ 0 w 58244"/>
                  <a:gd name="connsiteY0" fmla="*/ 41584 h 59971"/>
                  <a:gd name="connsiteX1" fmla="*/ 848 w 58244"/>
                  <a:gd name="connsiteY1" fmla="*/ 42150 h 59971"/>
                  <a:gd name="connsiteX2" fmla="*/ 3110 w 58244"/>
                  <a:gd name="connsiteY2" fmla="*/ 43564 h 59971"/>
                  <a:gd name="connsiteX3" fmla="*/ 4807 w 58244"/>
                  <a:gd name="connsiteY3" fmla="*/ 44695 h 59971"/>
                  <a:gd name="connsiteX4" fmla="*/ 11027 w 58244"/>
                  <a:gd name="connsiteY4" fmla="*/ 51485 h 59971"/>
                  <a:gd name="connsiteX5" fmla="*/ 9896 w 58244"/>
                  <a:gd name="connsiteY5" fmla="*/ 55162 h 59971"/>
                  <a:gd name="connsiteX6" fmla="*/ 8200 w 58244"/>
                  <a:gd name="connsiteY6" fmla="*/ 59971 h 59971"/>
                  <a:gd name="connsiteX7" fmla="*/ 20640 w 58244"/>
                  <a:gd name="connsiteY7" fmla="*/ 57425 h 59971"/>
                  <a:gd name="connsiteX8" fmla="*/ 36191 w 58244"/>
                  <a:gd name="connsiteY8" fmla="*/ 53748 h 59971"/>
                  <a:gd name="connsiteX9" fmla="*/ 54852 w 58244"/>
                  <a:gd name="connsiteY9" fmla="*/ 54596 h 59971"/>
                  <a:gd name="connsiteX10" fmla="*/ 54852 w 58244"/>
                  <a:gd name="connsiteY10" fmla="*/ 50919 h 59971"/>
                  <a:gd name="connsiteX11" fmla="*/ 50611 w 58244"/>
                  <a:gd name="connsiteY11" fmla="*/ 39604 h 59971"/>
                  <a:gd name="connsiteX12" fmla="*/ 52024 w 58244"/>
                  <a:gd name="connsiteY12" fmla="*/ 35926 h 59971"/>
                  <a:gd name="connsiteX13" fmla="*/ 54286 w 58244"/>
                  <a:gd name="connsiteY13" fmla="*/ 29986 h 59971"/>
                  <a:gd name="connsiteX14" fmla="*/ 56548 w 58244"/>
                  <a:gd name="connsiteY14" fmla="*/ 26025 h 59971"/>
                  <a:gd name="connsiteX15" fmla="*/ 58245 w 58244"/>
                  <a:gd name="connsiteY15" fmla="*/ 23479 h 59971"/>
                  <a:gd name="connsiteX16" fmla="*/ 55134 w 58244"/>
                  <a:gd name="connsiteY16" fmla="*/ 8769 h 59971"/>
                  <a:gd name="connsiteX17" fmla="*/ 53438 w 58244"/>
                  <a:gd name="connsiteY17" fmla="*/ 7638 h 59971"/>
                  <a:gd name="connsiteX18" fmla="*/ 49762 w 58244"/>
                  <a:gd name="connsiteY18" fmla="*/ 6789 h 59971"/>
                  <a:gd name="connsiteX19" fmla="*/ 42694 w 58244"/>
                  <a:gd name="connsiteY19" fmla="*/ 9052 h 59971"/>
                  <a:gd name="connsiteX20" fmla="*/ 40432 w 58244"/>
                  <a:gd name="connsiteY20" fmla="*/ 10184 h 59971"/>
                  <a:gd name="connsiteX21" fmla="*/ 33081 w 58244"/>
                  <a:gd name="connsiteY21" fmla="*/ 5092 h 59971"/>
                  <a:gd name="connsiteX22" fmla="*/ 27991 w 58244"/>
                  <a:gd name="connsiteY22" fmla="*/ 1980 h 59971"/>
                  <a:gd name="connsiteX23" fmla="*/ 26295 w 58244"/>
                  <a:gd name="connsiteY23" fmla="*/ 2546 h 59971"/>
                  <a:gd name="connsiteX24" fmla="*/ 23468 w 58244"/>
                  <a:gd name="connsiteY24" fmla="*/ 3960 h 59971"/>
                  <a:gd name="connsiteX25" fmla="*/ 22337 w 58244"/>
                  <a:gd name="connsiteY25" fmla="*/ 3395 h 59971"/>
                  <a:gd name="connsiteX26" fmla="*/ 22054 w 58244"/>
                  <a:gd name="connsiteY26" fmla="*/ 849 h 59971"/>
                  <a:gd name="connsiteX27" fmla="*/ 21771 w 58244"/>
                  <a:gd name="connsiteY27" fmla="*/ 283 h 59971"/>
                  <a:gd name="connsiteX28" fmla="*/ 20923 w 58244"/>
                  <a:gd name="connsiteY28" fmla="*/ 0 h 59971"/>
                  <a:gd name="connsiteX29" fmla="*/ 18095 w 58244"/>
                  <a:gd name="connsiteY29" fmla="*/ 1697 h 59971"/>
                  <a:gd name="connsiteX30" fmla="*/ 13289 w 58244"/>
                  <a:gd name="connsiteY30" fmla="*/ 5375 h 59971"/>
                  <a:gd name="connsiteX31" fmla="*/ 11592 w 58244"/>
                  <a:gd name="connsiteY31" fmla="*/ 4526 h 59971"/>
                  <a:gd name="connsiteX32" fmla="*/ 8765 w 58244"/>
                  <a:gd name="connsiteY32" fmla="*/ 2263 h 59971"/>
                  <a:gd name="connsiteX33" fmla="*/ 7917 w 58244"/>
                  <a:gd name="connsiteY33" fmla="*/ 3112 h 59971"/>
                  <a:gd name="connsiteX34" fmla="*/ 5655 w 58244"/>
                  <a:gd name="connsiteY34" fmla="*/ 4809 h 59971"/>
                  <a:gd name="connsiteX35" fmla="*/ 4524 w 58244"/>
                  <a:gd name="connsiteY35" fmla="*/ 4526 h 59971"/>
                  <a:gd name="connsiteX36" fmla="*/ 4524 w 58244"/>
                  <a:gd name="connsiteY36" fmla="*/ 11032 h 59971"/>
                  <a:gd name="connsiteX37" fmla="*/ 6503 w 58244"/>
                  <a:gd name="connsiteY37" fmla="*/ 16407 h 59971"/>
                  <a:gd name="connsiteX38" fmla="*/ 7351 w 58244"/>
                  <a:gd name="connsiteY38" fmla="*/ 18387 h 59971"/>
                  <a:gd name="connsiteX39" fmla="*/ 8200 w 58244"/>
                  <a:gd name="connsiteY39" fmla="*/ 22913 h 59971"/>
                  <a:gd name="connsiteX40" fmla="*/ 5372 w 58244"/>
                  <a:gd name="connsiteY40" fmla="*/ 23196 h 59971"/>
                  <a:gd name="connsiteX41" fmla="*/ 4524 w 58244"/>
                  <a:gd name="connsiteY41" fmla="*/ 22913 h 59971"/>
                  <a:gd name="connsiteX42" fmla="*/ 3958 w 58244"/>
                  <a:gd name="connsiteY42" fmla="*/ 23479 h 59971"/>
                  <a:gd name="connsiteX43" fmla="*/ 4524 w 58244"/>
                  <a:gd name="connsiteY43" fmla="*/ 26025 h 59971"/>
                  <a:gd name="connsiteX44" fmla="*/ 4807 w 58244"/>
                  <a:gd name="connsiteY44" fmla="*/ 29420 h 59971"/>
                  <a:gd name="connsiteX45" fmla="*/ 3676 w 58244"/>
                  <a:gd name="connsiteY45" fmla="*/ 30834 h 59971"/>
                  <a:gd name="connsiteX46" fmla="*/ 2262 w 58244"/>
                  <a:gd name="connsiteY46" fmla="*/ 34512 h 59971"/>
                  <a:gd name="connsiteX47" fmla="*/ 0 w 58244"/>
                  <a:gd name="connsiteY47" fmla="*/ 41584 h 59971"/>
                  <a:gd name="connsiteX48" fmla="*/ 0 w 58244"/>
                  <a:gd name="connsiteY48" fmla="*/ 41584 h 59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8244" h="59971">
                    <a:moveTo>
                      <a:pt x="0" y="41584"/>
                    </a:moveTo>
                    <a:cubicBezTo>
                      <a:pt x="283" y="41867"/>
                      <a:pt x="566" y="41867"/>
                      <a:pt x="848" y="42150"/>
                    </a:cubicBezTo>
                    <a:cubicBezTo>
                      <a:pt x="1414" y="42432"/>
                      <a:pt x="2262" y="42998"/>
                      <a:pt x="3110" y="43564"/>
                    </a:cubicBezTo>
                    <a:cubicBezTo>
                      <a:pt x="3676" y="43847"/>
                      <a:pt x="4241" y="44413"/>
                      <a:pt x="4807" y="44695"/>
                    </a:cubicBezTo>
                    <a:cubicBezTo>
                      <a:pt x="7917" y="46393"/>
                      <a:pt x="11310" y="48656"/>
                      <a:pt x="11027" y="51485"/>
                    </a:cubicBezTo>
                    <a:cubicBezTo>
                      <a:pt x="10744" y="52899"/>
                      <a:pt x="10461" y="54031"/>
                      <a:pt x="9896" y="55162"/>
                    </a:cubicBezTo>
                    <a:cubicBezTo>
                      <a:pt x="9331" y="56294"/>
                      <a:pt x="8765" y="57708"/>
                      <a:pt x="8200" y="59971"/>
                    </a:cubicBezTo>
                    <a:cubicBezTo>
                      <a:pt x="11310" y="59971"/>
                      <a:pt x="15551" y="58557"/>
                      <a:pt x="20640" y="57425"/>
                    </a:cubicBezTo>
                    <a:cubicBezTo>
                      <a:pt x="25164" y="56294"/>
                      <a:pt x="30536" y="54879"/>
                      <a:pt x="36191" y="53748"/>
                    </a:cubicBezTo>
                    <a:cubicBezTo>
                      <a:pt x="42411" y="52616"/>
                      <a:pt x="48631" y="52899"/>
                      <a:pt x="54852" y="54596"/>
                    </a:cubicBezTo>
                    <a:cubicBezTo>
                      <a:pt x="55417" y="51768"/>
                      <a:pt x="55134" y="50919"/>
                      <a:pt x="54852" y="50919"/>
                    </a:cubicBezTo>
                    <a:cubicBezTo>
                      <a:pt x="53721" y="49222"/>
                      <a:pt x="50328" y="41584"/>
                      <a:pt x="50611" y="39604"/>
                    </a:cubicBezTo>
                    <a:cubicBezTo>
                      <a:pt x="50611" y="38755"/>
                      <a:pt x="51459" y="37623"/>
                      <a:pt x="52024" y="35926"/>
                    </a:cubicBezTo>
                    <a:cubicBezTo>
                      <a:pt x="53155" y="33946"/>
                      <a:pt x="54286" y="31400"/>
                      <a:pt x="54286" y="29986"/>
                    </a:cubicBezTo>
                    <a:cubicBezTo>
                      <a:pt x="54004" y="28288"/>
                      <a:pt x="55417" y="27157"/>
                      <a:pt x="56548" y="26025"/>
                    </a:cubicBezTo>
                    <a:cubicBezTo>
                      <a:pt x="57396" y="25177"/>
                      <a:pt x="58245" y="24328"/>
                      <a:pt x="58245" y="23479"/>
                    </a:cubicBezTo>
                    <a:cubicBezTo>
                      <a:pt x="58245" y="21782"/>
                      <a:pt x="57114" y="13861"/>
                      <a:pt x="55134" y="8769"/>
                    </a:cubicBezTo>
                    <a:cubicBezTo>
                      <a:pt x="54569" y="8769"/>
                      <a:pt x="54004" y="8204"/>
                      <a:pt x="53438" y="7638"/>
                    </a:cubicBezTo>
                    <a:cubicBezTo>
                      <a:pt x="52873" y="7072"/>
                      <a:pt x="51459" y="6789"/>
                      <a:pt x="49762" y="6789"/>
                    </a:cubicBezTo>
                    <a:cubicBezTo>
                      <a:pt x="47218" y="6789"/>
                      <a:pt x="44108" y="7638"/>
                      <a:pt x="42694" y="9052"/>
                    </a:cubicBezTo>
                    <a:cubicBezTo>
                      <a:pt x="42128" y="9901"/>
                      <a:pt x="41563" y="10184"/>
                      <a:pt x="40432" y="10184"/>
                    </a:cubicBezTo>
                    <a:cubicBezTo>
                      <a:pt x="37605" y="10184"/>
                      <a:pt x="33929" y="6223"/>
                      <a:pt x="33081" y="5092"/>
                    </a:cubicBezTo>
                    <a:cubicBezTo>
                      <a:pt x="32515" y="3960"/>
                      <a:pt x="30253" y="1980"/>
                      <a:pt x="27991" y="1980"/>
                    </a:cubicBezTo>
                    <a:cubicBezTo>
                      <a:pt x="27426" y="1980"/>
                      <a:pt x="26860" y="2263"/>
                      <a:pt x="26295" y="2546"/>
                    </a:cubicBezTo>
                    <a:cubicBezTo>
                      <a:pt x="24881" y="3395"/>
                      <a:pt x="24033" y="3960"/>
                      <a:pt x="23468" y="3960"/>
                    </a:cubicBezTo>
                    <a:cubicBezTo>
                      <a:pt x="22902" y="3960"/>
                      <a:pt x="22619" y="3677"/>
                      <a:pt x="22337" y="3395"/>
                    </a:cubicBezTo>
                    <a:cubicBezTo>
                      <a:pt x="21771" y="2829"/>
                      <a:pt x="21771" y="2263"/>
                      <a:pt x="22054" y="849"/>
                    </a:cubicBezTo>
                    <a:cubicBezTo>
                      <a:pt x="22054" y="566"/>
                      <a:pt x="22054" y="283"/>
                      <a:pt x="21771" y="283"/>
                    </a:cubicBezTo>
                    <a:cubicBezTo>
                      <a:pt x="21488" y="0"/>
                      <a:pt x="21206" y="0"/>
                      <a:pt x="20923" y="0"/>
                    </a:cubicBezTo>
                    <a:cubicBezTo>
                      <a:pt x="19792" y="0"/>
                      <a:pt x="18378" y="849"/>
                      <a:pt x="18095" y="1697"/>
                    </a:cubicBezTo>
                    <a:cubicBezTo>
                      <a:pt x="17530" y="3677"/>
                      <a:pt x="14985" y="5375"/>
                      <a:pt x="13289" y="5375"/>
                    </a:cubicBezTo>
                    <a:cubicBezTo>
                      <a:pt x="12441" y="5375"/>
                      <a:pt x="11875" y="5092"/>
                      <a:pt x="11592" y="4526"/>
                    </a:cubicBezTo>
                    <a:cubicBezTo>
                      <a:pt x="10744" y="3395"/>
                      <a:pt x="9613" y="2263"/>
                      <a:pt x="8765" y="2263"/>
                    </a:cubicBezTo>
                    <a:cubicBezTo>
                      <a:pt x="8482" y="2263"/>
                      <a:pt x="8200" y="2263"/>
                      <a:pt x="7917" y="3112"/>
                    </a:cubicBezTo>
                    <a:cubicBezTo>
                      <a:pt x="7351" y="4526"/>
                      <a:pt x="6220" y="4809"/>
                      <a:pt x="5655" y="4809"/>
                    </a:cubicBezTo>
                    <a:cubicBezTo>
                      <a:pt x="5372" y="4809"/>
                      <a:pt x="4807" y="4809"/>
                      <a:pt x="4524" y="4526"/>
                    </a:cubicBezTo>
                    <a:cubicBezTo>
                      <a:pt x="3958" y="7072"/>
                      <a:pt x="3393" y="10184"/>
                      <a:pt x="4524" y="11032"/>
                    </a:cubicBezTo>
                    <a:cubicBezTo>
                      <a:pt x="6503" y="12164"/>
                      <a:pt x="7069" y="14427"/>
                      <a:pt x="6503" y="16407"/>
                    </a:cubicBezTo>
                    <a:cubicBezTo>
                      <a:pt x="6503" y="16690"/>
                      <a:pt x="7069" y="17822"/>
                      <a:pt x="7351" y="18387"/>
                    </a:cubicBezTo>
                    <a:cubicBezTo>
                      <a:pt x="8200" y="19802"/>
                      <a:pt x="9331" y="21499"/>
                      <a:pt x="8200" y="22913"/>
                    </a:cubicBezTo>
                    <a:cubicBezTo>
                      <a:pt x="7351" y="23762"/>
                      <a:pt x="6220" y="23479"/>
                      <a:pt x="5372" y="23196"/>
                    </a:cubicBezTo>
                    <a:cubicBezTo>
                      <a:pt x="5089" y="22913"/>
                      <a:pt x="4807" y="22913"/>
                      <a:pt x="4524" y="22913"/>
                    </a:cubicBezTo>
                    <a:cubicBezTo>
                      <a:pt x="4524" y="22913"/>
                      <a:pt x="4241" y="22913"/>
                      <a:pt x="3958" y="23479"/>
                    </a:cubicBezTo>
                    <a:cubicBezTo>
                      <a:pt x="3676" y="24328"/>
                      <a:pt x="3958" y="24894"/>
                      <a:pt x="4524" y="26025"/>
                    </a:cubicBezTo>
                    <a:cubicBezTo>
                      <a:pt x="5089" y="27157"/>
                      <a:pt x="5655" y="28288"/>
                      <a:pt x="4807" y="29420"/>
                    </a:cubicBezTo>
                    <a:cubicBezTo>
                      <a:pt x="4524" y="29986"/>
                      <a:pt x="3958" y="30268"/>
                      <a:pt x="3676" y="30834"/>
                    </a:cubicBezTo>
                    <a:cubicBezTo>
                      <a:pt x="2545" y="31683"/>
                      <a:pt x="1979" y="32249"/>
                      <a:pt x="2262" y="34512"/>
                    </a:cubicBezTo>
                    <a:cubicBezTo>
                      <a:pt x="1979" y="38189"/>
                      <a:pt x="1697" y="40452"/>
                      <a:pt x="0" y="41584"/>
                    </a:cubicBezTo>
                    <a:cubicBezTo>
                      <a:pt x="283" y="41584"/>
                      <a:pt x="0" y="41584"/>
                      <a:pt x="0" y="4158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86E62F7D-A806-6044-A605-3170B380551A}"/>
                  </a:ext>
                </a:extLst>
              </p:cNvPr>
              <p:cNvSpPr/>
              <p:nvPr/>
            </p:nvSpPr>
            <p:spPr>
              <a:xfrm>
                <a:off x="2853562" y="2840665"/>
                <a:ext cx="40167" cy="61668"/>
              </a:xfrm>
              <a:custGeom>
                <a:avLst/>
                <a:gdLst>
                  <a:gd name="connsiteX0" fmla="*/ 4259 w 40167"/>
                  <a:gd name="connsiteY0" fmla="*/ 59123 h 61668"/>
                  <a:gd name="connsiteX1" fmla="*/ 9631 w 40167"/>
                  <a:gd name="connsiteY1" fmla="*/ 61103 h 61668"/>
                  <a:gd name="connsiteX2" fmla="*/ 11045 w 40167"/>
                  <a:gd name="connsiteY2" fmla="*/ 61669 h 61668"/>
                  <a:gd name="connsiteX3" fmla="*/ 11045 w 40167"/>
                  <a:gd name="connsiteY3" fmla="*/ 61669 h 61668"/>
                  <a:gd name="connsiteX4" fmla="*/ 29423 w 40167"/>
                  <a:gd name="connsiteY4" fmla="*/ 54031 h 61668"/>
                  <a:gd name="connsiteX5" fmla="*/ 35643 w 40167"/>
                  <a:gd name="connsiteY5" fmla="*/ 51485 h 61668"/>
                  <a:gd name="connsiteX6" fmla="*/ 40167 w 40167"/>
                  <a:gd name="connsiteY6" fmla="*/ 49505 h 61668"/>
                  <a:gd name="connsiteX7" fmla="*/ 36774 w 40167"/>
                  <a:gd name="connsiteY7" fmla="*/ 38472 h 61668"/>
                  <a:gd name="connsiteX8" fmla="*/ 34230 w 40167"/>
                  <a:gd name="connsiteY8" fmla="*/ 25177 h 61668"/>
                  <a:gd name="connsiteX9" fmla="*/ 33947 w 40167"/>
                  <a:gd name="connsiteY9" fmla="*/ 12730 h 61668"/>
                  <a:gd name="connsiteX10" fmla="*/ 34230 w 40167"/>
                  <a:gd name="connsiteY10" fmla="*/ 11033 h 61668"/>
                  <a:gd name="connsiteX11" fmla="*/ 32251 w 40167"/>
                  <a:gd name="connsiteY11" fmla="*/ 5658 h 61668"/>
                  <a:gd name="connsiteX12" fmla="*/ 30271 w 40167"/>
                  <a:gd name="connsiteY12" fmla="*/ 0 h 61668"/>
                  <a:gd name="connsiteX13" fmla="*/ 29423 w 40167"/>
                  <a:gd name="connsiteY13" fmla="*/ 1132 h 61668"/>
                  <a:gd name="connsiteX14" fmla="*/ 28292 w 40167"/>
                  <a:gd name="connsiteY14" fmla="*/ 2263 h 61668"/>
                  <a:gd name="connsiteX15" fmla="*/ 27444 w 40167"/>
                  <a:gd name="connsiteY15" fmla="*/ 1697 h 61668"/>
                  <a:gd name="connsiteX16" fmla="*/ 11893 w 40167"/>
                  <a:gd name="connsiteY16" fmla="*/ 566 h 61668"/>
                  <a:gd name="connsiteX17" fmla="*/ 3694 w 40167"/>
                  <a:gd name="connsiteY17" fmla="*/ 1414 h 61668"/>
                  <a:gd name="connsiteX18" fmla="*/ 4542 w 40167"/>
                  <a:gd name="connsiteY18" fmla="*/ 6789 h 61668"/>
                  <a:gd name="connsiteX19" fmla="*/ 5390 w 40167"/>
                  <a:gd name="connsiteY19" fmla="*/ 11033 h 61668"/>
                  <a:gd name="connsiteX20" fmla="*/ 4259 w 40167"/>
                  <a:gd name="connsiteY20" fmla="*/ 13013 h 61668"/>
                  <a:gd name="connsiteX21" fmla="*/ 7369 w 40167"/>
                  <a:gd name="connsiteY21" fmla="*/ 28005 h 61668"/>
                  <a:gd name="connsiteX22" fmla="*/ 5390 w 40167"/>
                  <a:gd name="connsiteY22" fmla="*/ 31400 h 61668"/>
                  <a:gd name="connsiteX23" fmla="*/ 3694 w 40167"/>
                  <a:gd name="connsiteY23" fmla="*/ 34512 h 61668"/>
                  <a:gd name="connsiteX24" fmla="*/ 1432 w 40167"/>
                  <a:gd name="connsiteY24" fmla="*/ 41018 h 61668"/>
                  <a:gd name="connsiteX25" fmla="*/ 18 w 40167"/>
                  <a:gd name="connsiteY25" fmla="*/ 44130 h 61668"/>
                  <a:gd name="connsiteX26" fmla="*/ 3977 w 40167"/>
                  <a:gd name="connsiteY26" fmla="*/ 54596 h 61668"/>
                  <a:gd name="connsiteX27" fmla="*/ 4259 w 40167"/>
                  <a:gd name="connsiteY27" fmla="*/ 59123 h 61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167" h="61668">
                    <a:moveTo>
                      <a:pt x="4259" y="59123"/>
                    </a:moveTo>
                    <a:cubicBezTo>
                      <a:pt x="6521" y="59971"/>
                      <a:pt x="8500" y="60537"/>
                      <a:pt x="9631" y="61103"/>
                    </a:cubicBezTo>
                    <a:cubicBezTo>
                      <a:pt x="10197" y="61386"/>
                      <a:pt x="10762" y="61669"/>
                      <a:pt x="11045" y="61669"/>
                    </a:cubicBezTo>
                    <a:lnTo>
                      <a:pt x="11045" y="61669"/>
                    </a:lnTo>
                    <a:cubicBezTo>
                      <a:pt x="13307" y="61669"/>
                      <a:pt x="24051" y="56860"/>
                      <a:pt x="29423" y="54031"/>
                    </a:cubicBezTo>
                    <a:cubicBezTo>
                      <a:pt x="31402" y="52899"/>
                      <a:pt x="33664" y="52333"/>
                      <a:pt x="35643" y="51485"/>
                    </a:cubicBezTo>
                    <a:cubicBezTo>
                      <a:pt x="37340" y="50919"/>
                      <a:pt x="39036" y="50353"/>
                      <a:pt x="40167" y="49505"/>
                    </a:cubicBezTo>
                    <a:cubicBezTo>
                      <a:pt x="38471" y="46110"/>
                      <a:pt x="36774" y="41584"/>
                      <a:pt x="36774" y="38472"/>
                    </a:cubicBezTo>
                    <a:cubicBezTo>
                      <a:pt x="36774" y="33380"/>
                      <a:pt x="35361" y="28288"/>
                      <a:pt x="34230" y="25177"/>
                    </a:cubicBezTo>
                    <a:cubicBezTo>
                      <a:pt x="33099" y="22348"/>
                      <a:pt x="33382" y="16690"/>
                      <a:pt x="33947" y="12730"/>
                    </a:cubicBezTo>
                    <a:cubicBezTo>
                      <a:pt x="33947" y="12164"/>
                      <a:pt x="33947" y="11598"/>
                      <a:pt x="34230" y="11033"/>
                    </a:cubicBezTo>
                    <a:cubicBezTo>
                      <a:pt x="34512" y="8486"/>
                      <a:pt x="33664" y="6506"/>
                      <a:pt x="32251" y="5658"/>
                    </a:cubicBezTo>
                    <a:cubicBezTo>
                      <a:pt x="31685" y="5375"/>
                      <a:pt x="31120" y="4526"/>
                      <a:pt x="30271" y="0"/>
                    </a:cubicBezTo>
                    <a:cubicBezTo>
                      <a:pt x="29989" y="283"/>
                      <a:pt x="29706" y="849"/>
                      <a:pt x="29423" y="1132"/>
                    </a:cubicBezTo>
                    <a:cubicBezTo>
                      <a:pt x="29140" y="1697"/>
                      <a:pt x="28858" y="2263"/>
                      <a:pt x="28292" y="2263"/>
                    </a:cubicBezTo>
                    <a:cubicBezTo>
                      <a:pt x="27727" y="2263"/>
                      <a:pt x="27444" y="1697"/>
                      <a:pt x="27444" y="1697"/>
                    </a:cubicBezTo>
                    <a:cubicBezTo>
                      <a:pt x="26596" y="1132"/>
                      <a:pt x="19527" y="566"/>
                      <a:pt x="11893" y="566"/>
                    </a:cubicBezTo>
                    <a:cubicBezTo>
                      <a:pt x="5956" y="566"/>
                      <a:pt x="3977" y="1132"/>
                      <a:pt x="3694" y="1414"/>
                    </a:cubicBezTo>
                    <a:cubicBezTo>
                      <a:pt x="3128" y="2263"/>
                      <a:pt x="3977" y="4809"/>
                      <a:pt x="4542" y="6789"/>
                    </a:cubicBezTo>
                    <a:cubicBezTo>
                      <a:pt x="5108" y="8769"/>
                      <a:pt x="5673" y="10184"/>
                      <a:pt x="5390" y="11033"/>
                    </a:cubicBezTo>
                    <a:cubicBezTo>
                      <a:pt x="5108" y="11881"/>
                      <a:pt x="4825" y="12730"/>
                      <a:pt x="4259" y="13013"/>
                    </a:cubicBezTo>
                    <a:cubicBezTo>
                      <a:pt x="6521" y="18387"/>
                      <a:pt x="7369" y="26025"/>
                      <a:pt x="7369" y="28005"/>
                    </a:cubicBezTo>
                    <a:cubicBezTo>
                      <a:pt x="7369" y="29137"/>
                      <a:pt x="6521" y="30269"/>
                      <a:pt x="5390" y="31400"/>
                    </a:cubicBezTo>
                    <a:cubicBezTo>
                      <a:pt x="4542" y="32532"/>
                      <a:pt x="3411" y="33380"/>
                      <a:pt x="3694" y="34512"/>
                    </a:cubicBezTo>
                    <a:cubicBezTo>
                      <a:pt x="3977" y="36209"/>
                      <a:pt x="2563" y="38755"/>
                      <a:pt x="1432" y="41018"/>
                    </a:cubicBezTo>
                    <a:cubicBezTo>
                      <a:pt x="866" y="42150"/>
                      <a:pt x="18" y="43564"/>
                      <a:pt x="18" y="44130"/>
                    </a:cubicBezTo>
                    <a:cubicBezTo>
                      <a:pt x="-265" y="45544"/>
                      <a:pt x="2845" y="52899"/>
                      <a:pt x="3977" y="54596"/>
                    </a:cubicBezTo>
                    <a:cubicBezTo>
                      <a:pt x="4825" y="55162"/>
                      <a:pt x="4825" y="56577"/>
                      <a:pt x="4259" y="5912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0182A105-5B74-3048-B178-416813CCCF90}"/>
                  </a:ext>
                </a:extLst>
              </p:cNvPr>
              <p:cNvSpPr/>
              <p:nvPr/>
            </p:nvSpPr>
            <p:spPr>
              <a:xfrm>
                <a:off x="2737091" y="2823975"/>
                <a:ext cx="71719" cy="53786"/>
              </a:xfrm>
              <a:custGeom>
                <a:avLst/>
                <a:gdLst>
                  <a:gd name="connsiteX0" fmla="*/ 52024 w 71719"/>
                  <a:gd name="connsiteY0" fmla="*/ 41301 h 53786"/>
                  <a:gd name="connsiteX1" fmla="*/ 53155 w 71719"/>
                  <a:gd name="connsiteY1" fmla="*/ 41867 h 53786"/>
                  <a:gd name="connsiteX2" fmla="*/ 55417 w 71719"/>
                  <a:gd name="connsiteY2" fmla="*/ 50353 h 53786"/>
                  <a:gd name="connsiteX3" fmla="*/ 56265 w 71719"/>
                  <a:gd name="connsiteY3" fmla="*/ 52899 h 53786"/>
                  <a:gd name="connsiteX4" fmla="*/ 59093 w 71719"/>
                  <a:gd name="connsiteY4" fmla="*/ 53182 h 53786"/>
                  <a:gd name="connsiteX5" fmla="*/ 62768 w 71719"/>
                  <a:gd name="connsiteY5" fmla="*/ 49222 h 53786"/>
                  <a:gd name="connsiteX6" fmla="*/ 63899 w 71719"/>
                  <a:gd name="connsiteY6" fmla="*/ 50353 h 53786"/>
                  <a:gd name="connsiteX7" fmla="*/ 65030 w 71719"/>
                  <a:gd name="connsiteY7" fmla="*/ 51202 h 53786"/>
                  <a:gd name="connsiteX8" fmla="*/ 66444 w 71719"/>
                  <a:gd name="connsiteY8" fmla="*/ 49787 h 53786"/>
                  <a:gd name="connsiteX9" fmla="*/ 67575 w 71719"/>
                  <a:gd name="connsiteY9" fmla="*/ 48656 h 53786"/>
                  <a:gd name="connsiteX10" fmla="*/ 67292 w 71719"/>
                  <a:gd name="connsiteY10" fmla="*/ 46393 h 53786"/>
                  <a:gd name="connsiteX11" fmla="*/ 66727 w 71719"/>
                  <a:gd name="connsiteY11" fmla="*/ 42715 h 53786"/>
                  <a:gd name="connsiteX12" fmla="*/ 68423 w 71719"/>
                  <a:gd name="connsiteY12" fmla="*/ 41584 h 53786"/>
                  <a:gd name="connsiteX13" fmla="*/ 69837 w 71719"/>
                  <a:gd name="connsiteY13" fmla="*/ 41867 h 53786"/>
                  <a:gd name="connsiteX14" fmla="*/ 71533 w 71719"/>
                  <a:gd name="connsiteY14" fmla="*/ 41867 h 53786"/>
                  <a:gd name="connsiteX15" fmla="*/ 70685 w 71719"/>
                  <a:gd name="connsiteY15" fmla="*/ 38755 h 53786"/>
                  <a:gd name="connsiteX16" fmla="*/ 69837 w 71719"/>
                  <a:gd name="connsiteY16" fmla="*/ 35926 h 53786"/>
                  <a:gd name="connsiteX17" fmla="*/ 68423 w 71719"/>
                  <a:gd name="connsiteY17" fmla="*/ 31966 h 53786"/>
                  <a:gd name="connsiteX18" fmla="*/ 68140 w 71719"/>
                  <a:gd name="connsiteY18" fmla="*/ 23762 h 53786"/>
                  <a:gd name="connsiteX19" fmla="*/ 67009 w 71719"/>
                  <a:gd name="connsiteY19" fmla="*/ 22631 h 53786"/>
                  <a:gd name="connsiteX20" fmla="*/ 66161 w 71719"/>
                  <a:gd name="connsiteY20" fmla="*/ 19519 h 53786"/>
                  <a:gd name="connsiteX21" fmla="*/ 65030 w 71719"/>
                  <a:gd name="connsiteY21" fmla="*/ 17256 h 53786"/>
                  <a:gd name="connsiteX22" fmla="*/ 63051 w 71719"/>
                  <a:gd name="connsiteY22" fmla="*/ 15559 h 53786"/>
                  <a:gd name="connsiteX23" fmla="*/ 64747 w 71719"/>
                  <a:gd name="connsiteY23" fmla="*/ 12730 h 53786"/>
                  <a:gd name="connsiteX24" fmla="*/ 63617 w 71719"/>
                  <a:gd name="connsiteY24" fmla="*/ 11881 h 53786"/>
                  <a:gd name="connsiteX25" fmla="*/ 61072 w 71719"/>
                  <a:gd name="connsiteY25" fmla="*/ 8486 h 53786"/>
                  <a:gd name="connsiteX26" fmla="*/ 57679 w 71719"/>
                  <a:gd name="connsiteY26" fmla="*/ 1697 h 53786"/>
                  <a:gd name="connsiteX27" fmla="*/ 55134 w 71719"/>
                  <a:gd name="connsiteY27" fmla="*/ 3678 h 53786"/>
                  <a:gd name="connsiteX28" fmla="*/ 50893 w 71719"/>
                  <a:gd name="connsiteY28" fmla="*/ 6506 h 53786"/>
                  <a:gd name="connsiteX29" fmla="*/ 48349 w 71719"/>
                  <a:gd name="connsiteY29" fmla="*/ 5658 h 53786"/>
                  <a:gd name="connsiteX30" fmla="*/ 45804 w 71719"/>
                  <a:gd name="connsiteY30" fmla="*/ 4809 h 53786"/>
                  <a:gd name="connsiteX31" fmla="*/ 44673 w 71719"/>
                  <a:gd name="connsiteY31" fmla="*/ 5658 h 53786"/>
                  <a:gd name="connsiteX32" fmla="*/ 42976 w 71719"/>
                  <a:gd name="connsiteY32" fmla="*/ 7072 h 53786"/>
                  <a:gd name="connsiteX33" fmla="*/ 41280 w 71719"/>
                  <a:gd name="connsiteY33" fmla="*/ 6506 h 53786"/>
                  <a:gd name="connsiteX34" fmla="*/ 39866 w 71719"/>
                  <a:gd name="connsiteY34" fmla="*/ 6223 h 53786"/>
                  <a:gd name="connsiteX35" fmla="*/ 39018 w 71719"/>
                  <a:gd name="connsiteY35" fmla="*/ 6789 h 53786"/>
                  <a:gd name="connsiteX36" fmla="*/ 37604 w 71719"/>
                  <a:gd name="connsiteY36" fmla="*/ 7638 h 53786"/>
                  <a:gd name="connsiteX37" fmla="*/ 35060 w 71719"/>
                  <a:gd name="connsiteY37" fmla="*/ 3960 h 53786"/>
                  <a:gd name="connsiteX38" fmla="*/ 35060 w 71719"/>
                  <a:gd name="connsiteY38" fmla="*/ 4526 h 53786"/>
                  <a:gd name="connsiteX39" fmla="*/ 35060 w 71719"/>
                  <a:gd name="connsiteY39" fmla="*/ 3678 h 53786"/>
                  <a:gd name="connsiteX40" fmla="*/ 34777 w 71719"/>
                  <a:gd name="connsiteY40" fmla="*/ 3678 h 53786"/>
                  <a:gd name="connsiteX41" fmla="*/ 28274 w 71719"/>
                  <a:gd name="connsiteY41" fmla="*/ 4526 h 53786"/>
                  <a:gd name="connsiteX42" fmla="*/ 19792 w 71719"/>
                  <a:gd name="connsiteY42" fmla="*/ 2263 h 53786"/>
                  <a:gd name="connsiteX43" fmla="*/ 13854 w 71719"/>
                  <a:gd name="connsiteY43" fmla="*/ 0 h 53786"/>
                  <a:gd name="connsiteX44" fmla="*/ 11310 w 71719"/>
                  <a:gd name="connsiteY44" fmla="*/ 4526 h 53786"/>
                  <a:gd name="connsiteX45" fmla="*/ 10744 w 71719"/>
                  <a:gd name="connsiteY45" fmla="*/ 4809 h 53786"/>
                  <a:gd name="connsiteX46" fmla="*/ 11592 w 71719"/>
                  <a:gd name="connsiteY46" fmla="*/ 6789 h 53786"/>
                  <a:gd name="connsiteX47" fmla="*/ 12158 w 71719"/>
                  <a:gd name="connsiteY47" fmla="*/ 8204 h 53786"/>
                  <a:gd name="connsiteX48" fmla="*/ 9048 w 71719"/>
                  <a:gd name="connsiteY48" fmla="*/ 10467 h 53786"/>
                  <a:gd name="connsiteX49" fmla="*/ 7917 w 71719"/>
                  <a:gd name="connsiteY49" fmla="*/ 10184 h 53786"/>
                  <a:gd name="connsiteX50" fmla="*/ 7634 w 71719"/>
                  <a:gd name="connsiteY50" fmla="*/ 10184 h 53786"/>
                  <a:gd name="connsiteX51" fmla="*/ 2262 w 71719"/>
                  <a:gd name="connsiteY51" fmla="*/ 13578 h 53786"/>
                  <a:gd name="connsiteX52" fmla="*/ 565 w 71719"/>
                  <a:gd name="connsiteY52" fmla="*/ 14993 h 53786"/>
                  <a:gd name="connsiteX53" fmla="*/ 0 w 71719"/>
                  <a:gd name="connsiteY53" fmla="*/ 15559 h 53786"/>
                  <a:gd name="connsiteX54" fmla="*/ 2827 w 71719"/>
                  <a:gd name="connsiteY54" fmla="*/ 19236 h 53786"/>
                  <a:gd name="connsiteX55" fmla="*/ 6503 w 71719"/>
                  <a:gd name="connsiteY55" fmla="*/ 23762 h 53786"/>
                  <a:gd name="connsiteX56" fmla="*/ 17530 w 71719"/>
                  <a:gd name="connsiteY56" fmla="*/ 35360 h 53786"/>
                  <a:gd name="connsiteX57" fmla="*/ 23467 w 71719"/>
                  <a:gd name="connsiteY57" fmla="*/ 28854 h 53786"/>
                  <a:gd name="connsiteX58" fmla="*/ 25729 w 71719"/>
                  <a:gd name="connsiteY58" fmla="*/ 26591 h 53786"/>
                  <a:gd name="connsiteX59" fmla="*/ 27709 w 71719"/>
                  <a:gd name="connsiteY59" fmla="*/ 26874 h 53786"/>
                  <a:gd name="connsiteX60" fmla="*/ 28839 w 71719"/>
                  <a:gd name="connsiteY60" fmla="*/ 27157 h 53786"/>
                  <a:gd name="connsiteX61" fmla="*/ 32798 w 71719"/>
                  <a:gd name="connsiteY61" fmla="*/ 26308 h 53786"/>
                  <a:gd name="connsiteX62" fmla="*/ 36191 w 71719"/>
                  <a:gd name="connsiteY62" fmla="*/ 25459 h 53786"/>
                  <a:gd name="connsiteX63" fmla="*/ 44673 w 71719"/>
                  <a:gd name="connsiteY63" fmla="*/ 35926 h 53786"/>
                  <a:gd name="connsiteX64" fmla="*/ 45804 w 71719"/>
                  <a:gd name="connsiteY64" fmla="*/ 41584 h 53786"/>
                  <a:gd name="connsiteX65" fmla="*/ 46087 w 71719"/>
                  <a:gd name="connsiteY65" fmla="*/ 41867 h 53786"/>
                  <a:gd name="connsiteX66" fmla="*/ 52024 w 71719"/>
                  <a:gd name="connsiteY66" fmla="*/ 41301 h 5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1719" h="53786">
                    <a:moveTo>
                      <a:pt x="52024" y="41301"/>
                    </a:moveTo>
                    <a:cubicBezTo>
                      <a:pt x="52307" y="41301"/>
                      <a:pt x="52872" y="41584"/>
                      <a:pt x="53155" y="41867"/>
                    </a:cubicBezTo>
                    <a:cubicBezTo>
                      <a:pt x="54286" y="43281"/>
                      <a:pt x="55983" y="47524"/>
                      <a:pt x="55417" y="50353"/>
                    </a:cubicBezTo>
                    <a:cubicBezTo>
                      <a:pt x="55417" y="51202"/>
                      <a:pt x="55700" y="52333"/>
                      <a:pt x="56265" y="52899"/>
                    </a:cubicBezTo>
                    <a:cubicBezTo>
                      <a:pt x="57113" y="54031"/>
                      <a:pt x="58527" y="54031"/>
                      <a:pt x="59093" y="53182"/>
                    </a:cubicBezTo>
                    <a:cubicBezTo>
                      <a:pt x="60789" y="50636"/>
                      <a:pt x="61920" y="49222"/>
                      <a:pt x="62768" y="49222"/>
                    </a:cubicBezTo>
                    <a:cubicBezTo>
                      <a:pt x="63051" y="49222"/>
                      <a:pt x="63617" y="49505"/>
                      <a:pt x="63899" y="50353"/>
                    </a:cubicBezTo>
                    <a:cubicBezTo>
                      <a:pt x="63899" y="50353"/>
                      <a:pt x="64182" y="50636"/>
                      <a:pt x="65030" y="51202"/>
                    </a:cubicBezTo>
                    <a:cubicBezTo>
                      <a:pt x="65313" y="50636"/>
                      <a:pt x="65878" y="50070"/>
                      <a:pt x="66444" y="49787"/>
                    </a:cubicBezTo>
                    <a:cubicBezTo>
                      <a:pt x="66727" y="49505"/>
                      <a:pt x="67292" y="49222"/>
                      <a:pt x="67575" y="48656"/>
                    </a:cubicBezTo>
                    <a:cubicBezTo>
                      <a:pt x="67858" y="48090"/>
                      <a:pt x="67575" y="47524"/>
                      <a:pt x="67292" y="46393"/>
                    </a:cubicBezTo>
                    <a:cubicBezTo>
                      <a:pt x="67009" y="45261"/>
                      <a:pt x="66161" y="44130"/>
                      <a:pt x="66727" y="42715"/>
                    </a:cubicBezTo>
                    <a:cubicBezTo>
                      <a:pt x="67009" y="41867"/>
                      <a:pt x="67575" y="41584"/>
                      <a:pt x="68423" y="41584"/>
                    </a:cubicBezTo>
                    <a:cubicBezTo>
                      <a:pt x="68989" y="41584"/>
                      <a:pt x="69271" y="41867"/>
                      <a:pt x="69837" y="41867"/>
                    </a:cubicBezTo>
                    <a:cubicBezTo>
                      <a:pt x="70402" y="42150"/>
                      <a:pt x="70968" y="42432"/>
                      <a:pt x="71533" y="41867"/>
                    </a:cubicBezTo>
                    <a:cubicBezTo>
                      <a:pt x="72099" y="41301"/>
                      <a:pt x="71250" y="39887"/>
                      <a:pt x="70685" y="38755"/>
                    </a:cubicBezTo>
                    <a:cubicBezTo>
                      <a:pt x="70120" y="37624"/>
                      <a:pt x="69554" y="36775"/>
                      <a:pt x="69837" y="35926"/>
                    </a:cubicBezTo>
                    <a:cubicBezTo>
                      <a:pt x="70120" y="34795"/>
                      <a:pt x="70120" y="33097"/>
                      <a:pt x="68423" y="31966"/>
                    </a:cubicBezTo>
                    <a:cubicBezTo>
                      <a:pt x="66444" y="30834"/>
                      <a:pt x="67292" y="27440"/>
                      <a:pt x="68140" y="23762"/>
                    </a:cubicBezTo>
                    <a:cubicBezTo>
                      <a:pt x="67575" y="23479"/>
                      <a:pt x="67292" y="22914"/>
                      <a:pt x="67009" y="22631"/>
                    </a:cubicBezTo>
                    <a:cubicBezTo>
                      <a:pt x="66444" y="21782"/>
                      <a:pt x="66161" y="20651"/>
                      <a:pt x="66161" y="19519"/>
                    </a:cubicBezTo>
                    <a:cubicBezTo>
                      <a:pt x="65878" y="17822"/>
                      <a:pt x="65878" y="17256"/>
                      <a:pt x="65030" y="17256"/>
                    </a:cubicBezTo>
                    <a:cubicBezTo>
                      <a:pt x="63899" y="17256"/>
                      <a:pt x="63334" y="16690"/>
                      <a:pt x="63051" y="15559"/>
                    </a:cubicBezTo>
                    <a:cubicBezTo>
                      <a:pt x="62768" y="14427"/>
                      <a:pt x="63334" y="13296"/>
                      <a:pt x="64747" y="12730"/>
                    </a:cubicBezTo>
                    <a:cubicBezTo>
                      <a:pt x="64465" y="12447"/>
                      <a:pt x="64182" y="12164"/>
                      <a:pt x="63617" y="11881"/>
                    </a:cubicBezTo>
                    <a:cubicBezTo>
                      <a:pt x="62486" y="11032"/>
                      <a:pt x="61072" y="9901"/>
                      <a:pt x="61072" y="8486"/>
                    </a:cubicBezTo>
                    <a:cubicBezTo>
                      <a:pt x="61072" y="6506"/>
                      <a:pt x="58527" y="1980"/>
                      <a:pt x="57679" y="1697"/>
                    </a:cubicBezTo>
                    <a:cubicBezTo>
                      <a:pt x="57396" y="1697"/>
                      <a:pt x="55983" y="2829"/>
                      <a:pt x="55134" y="3678"/>
                    </a:cubicBezTo>
                    <a:cubicBezTo>
                      <a:pt x="53155" y="5375"/>
                      <a:pt x="52024" y="6506"/>
                      <a:pt x="50893" y="6506"/>
                    </a:cubicBezTo>
                    <a:cubicBezTo>
                      <a:pt x="50045" y="6506"/>
                      <a:pt x="49197" y="6223"/>
                      <a:pt x="48349" y="5658"/>
                    </a:cubicBezTo>
                    <a:cubicBezTo>
                      <a:pt x="47500" y="5375"/>
                      <a:pt x="46369" y="4809"/>
                      <a:pt x="45804" y="4809"/>
                    </a:cubicBezTo>
                    <a:cubicBezTo>
                      <a:pt x="45521" y="4809"/>
                      <a:pt x="44956" y="4809"/>
                      <a:pt x="44673" y="5658"/>
                    </a:cubicBezTo>
                    <a:cubicBezTo>
                      <a:pt x="44390" y="6506"/>
                      <a:pt x="43825" y="7072"/>
                      <a:pt x="42976" y="7072"/>
                    </a:cubicBezTo>
                    <a:cubicBezTo>
                      <a:pt x="42411" y="7072"/>
                      <a:pt x="41846" y="6789"/>
                      <a:pt x="41280" y="6506"/>
                    </a:cubicBezTo>
                    <a:cubicBezTo>
                      <a:pt x="40715" y="6223"/>
                      <a:pt x="40432" y="6223"/>
                      <a:pt x="39866" y="6223"/>
                    </a:cubicBezTo>
                    <a:cubicBezTo>
                      <a:pt x="39584" y="6223"/>
                      <a:pt x="39301" y="6223"/>
                      <a:pt x="39018" y="6789"/>
                    </a:cubicBezTo>
                    <a:cubicBezTo>
                      <a:pt x="38735" y="7355"/>
                      <a:pt x="38170" y="7638"/>
                      <a:pt x="37604" y="7638"/>
                    </a:cubicBezTo>
                    <a:cubicBezTo>
                      <a:pt x="35908" y="7638"/>
                      <a:pt x="35343" y="4809"/>
                      <a:pt x="35060" y="3960"/>
                    </a:cubicBezTo>
                    <a:lnTo>
                      <a:pt x="35060" y="4526"/>
                    </a:lnTo>
                    <a:lnTo>
                      <a:pt x="35060" y="3678"/>
                    </a:lnTo>
                    <a:lnTo>
                      <a:pt x="34777" y="3678"/>
                    </a:lnTo>
                    <a:cubicBezTo>
                      <a:pt x="32515" y="4526"/>
                      <a:pt x="29970" y="4526"/>
                      <a:pt x="28274" y="4526"/>
                    </a:cubicBezTo>
                    <a:cubicBezTo>
                      <a:pt x="25164" y="4526"/>
                      <a:pt x="20357" y="3960"/>
                      <a:pt x="19792" y="2263"/>
                    </a:cubicBezTo>
                    <a:cubicBezTo>
                      <a:pt x="19509" y="1697"/>
                      <a:pt x="16964" y="566"/>
                      <a:pt x="13854" y="0"/>
                    </a:cubicBezTo>
                    <a:cubicBezTo>
                      <a:pt x="13854" y="1132"/>
                      <a:pt x="13289" y="3678"/>
                      <a:pt x="11310" y="4526"/>
                    </a:cubicBezTo>
                    <a:cubicBezTo>
                      <a:pt x="11027" y="4526"/>
                      <a:pt x="10744" y="4809"/>
                      <a:pt x="10744" y="4809"/>
                    </a:cubicBezTo>
                    <a:cubicBezTo>
                      <a:pt x="10461" y="5375"/>
                      <a:pt x="11310" y="6223"/>
                      <a:pt x="11592" y="6789"/>
                    </a:cubicBezTo>
                    <a:cubicBezTo>
                      <a:pt x="11875" y="7355"/>
                      <a:pt x="12158" y="7921"/>
                      <a:pt x="12158" y="8204"/>
                    </a:cubicBezTo>
                    <a:cubicBezTo>
                      <a:pt x="12158" y="9335"/>
                      <a:pt x="10461" y="10467"/>
                      <a:pt x="9048" y="10467"/>
                    </a:cubicBezTo>
                    <a:cubicBezTo>
                      <a:pt x="8765" y="10467"/>
                      <a:pt x="8199" y="10467"/>
                      <a:pt x="7917" y="10184"/>
                    </a:cubicBezTo>
                    <a:cubicBezTo>
                      <a:pt x="7917" y="10184"/>
                      <a:pt x="7917" y="10184"/>
                      <a:pt x="7634" y="10184"/>
                    </a:cubicBezTo>
                    <a:cubicBezTo>
                      <a:pt x="6503" y="10184"/>
                      <a:pt x="3958" y="12164"/>
                      <a:pt x="2262" y="13578"/>
                    </a:cubicBezTo>
                    <a:cubicBezTo>
                      <a:pt x="1414" y="14144"/>
                      <a:pt x="848" y="14710"/>
                      <a:pt x="565" y="14993"/>
                    </a:cubicBezTo>
                    <a:cubicBezTo>
                      <a:pt x="565" y="14993"/>
                      <a:pt x="283" y="15276"/>
                      <a:pt x="0" y="15559"/>
                    </a:cubicBezTo>
                    <a:cubicBezTo>
                      <a:pt x="1414" y="16690"/>
                      <a:pt x="1979" y="18105"/>
                      <a:pt x="2827" y="19236"/>
                    </a:cubicBezTo>
                    <a:cubicBezTo>
                      <a:pt x="3676" y="20651"/>
                      <a:pt x="4524" y="22348"/>
                      <a:pt x="6503" y="23762"/>
                    </a:cubicBezTo>
                    <a:cubicBezTo>
                      <a:pt x="10461" y="26591"/>
                      <a:pt x="14702" y="29986"/>
                      <a:pt x="17530" y="35360"/>
                    </a:cubicBezTo>
                    <a:cubicBezTo>
                      <a:pt x="19509" y="33663"/>
                      <a:pt x="23467" y="30269"/>
                      <a:pt x="23467" y="28854"/>
                    </a:cubicBezTo>
                    <a:cubicBezTo>
                      <a:pt x="23467" y="27440"/>
                      <a:pt x="24316" y="26591"/>
                      <a:pt x="25729" y="26591"/>
                    </a:cubicBezTo>
                    <a:cubicBezTo>
                      <a:pt x="26295" y="26591"/>
                      <a:pt x="27143" y="26874"/>
                      <a:pt x="27709" y="26874"/>
                    </a:cubicBezTo>
                    <a:cubicBezTo>
                      <a:pt x="27991" y="26874"/>
                      <a:pt x="28274" y="27157"/>
                      <a:pt x="28839" y="27157"/>
                    </a:cubicBezTo>
                    <a:cubicBezTo>
                      <a:pt x="29970" y="27440"/>
                      <a:pt x="31384" y="26874"/>
                      <a:pt x="32798" y="26308"/>
                    </a:cubicBezTo>
                    <a:cubicBezTo>
                      <a:pt x="33929" y="26025"/>
                      <a:pt x="35060" y="25459"/>
                      <a:pt x="36191" y="25459"/>
                    </a:cubicBezTo>
                    <a:cubicBezTo>
                      <a:pt x="38735" y="25459"/>
                      <a:pt x="44673" y="33663"/>
                      <a:pt x="44673" y="35926"/>
                    </a:cubicBezTo>
                    <a:cubicBezTo>
                      <a:pt x="44673" y="37906"/>
                      <a:pt x="44956" y="39887"/>
                      <a:pt x="45804" y="41584"/>
                    </a:cubicBezTo>
                    <a:cubicBezTo>
                      <a:pt x="45804" y="41584"/>
                      <a:pt x="45804" y="41867"/>
                      <a:pt x="46087" y="41867"/>
                    </a:cubicBezTo>
                    <a:cubicBezTo>
                      <a:pt x="48631" y="41867"/>
                      <a:pt x="51459" y="41301"/>
                      <a:pt x="52024" y="4130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3C388BB-16B9-4847-8743-980F4DB0EBD6}"/>
                  </a:ext>
                </a:extLst>
              </p:cNvPr>
              <p:cNvSpPr/>
              <p:nvPr/>
            </p:nvSpPr>
            <p:spPr>
              <a:xfrm>
                <a:off x="2771868" y="2866407"/>
                <a:ext cx="39884" cy="38189"/>
              </a:xfrm>
              <a:custGeom>
                <a:avLst/>
                <a:gdLst>
                  <a:gd name="connsiteX0" fmla="*/ 0 w 39884"/>
                  <a:gd name="connsiteY0" fmla="*/ 15276 h 38189"/>
                  <a:gd name="connsiteX1" fmla="*/ 12440 w 39884"/>
                  <a:gd name="connsiteY1" fmla="*/ 23479 h 38189"/>
                  <a:gd name="connsiteX2" fmla="*/ 35343 w 39884"/>
                  <a:gd name="connsiteY2" fmla="*/ 37906 h 38189"/>
                  <a:gd name="connsiteX3" fmla="*/ 37039 w 39884"/>
                  <a:gd name="connsiteY3" fmla="*/ 38189 h 38189"/>
                  <a:gd name="connsiteX4" fmla="*/ 38735 w 39884"/>
                  <a:gd name="connsiteY4" fmla="*/ 32814 h 38189"/>
                  <a:gd name="connsiteX5" fmla="*/ 39866 w 39884"/>
                  <a:gd name="connsiteY5" fmla="*/ 29703 h 38189"/>
                  <a:gd name="connsiteX6" fmla="*/ 34212 w 39884"/>
                  <a:gd name="connsiteY6" fmla="*/ 24045 h 38189"/>
                  <a:gd name="connsiteX7" fmla="*/ 32515 w 39884"/>
                  <a:gd name="connsiteY7" fmla="*/ 22914 h 38189"/>
                  <a:gd name="connsiteX8" fmla="*/ 30253 w 39884"/>
                  <a:gd name="connsiteY8" fmla="*/ 21499 h 38189"/>
                  <a:gd name="connsiteX9" fmla="*/ 28557 w 39884"/>
                  <a:gd name="connsiteY9" fmla="*/ 20085 h 38189"/>
                  <a:gd name="connsiteX10" fmla="*/ 29122 w 39884"/>
                  <a:gd name="connsiteY10" fmla="*/ 18953 h 38189"/>
                  <a:gd name="connsiteX11" fmla="*/ 29970 w 39884"/>
                  <a:gd name="connsiteY11" fmla="*/ 12447 h 38189"/>
                  <a:gd name="connsiteX12" fmla="*/ 29970 w 39884"/>
                  <a:gd name="connsiteY12" fmla="*/ 10184 h 38189"/>
                  <a:gd name="connsiteX13" fmla="*/ 28274 w 39884"/>
                  <a:gd name="connsiteY13" fmla="*/ 8486 h 38189"/>
                  <a:gd name="connsiteX14" fmla="*/ 28274 w 39884"/>
                  <a:gd name="connsiteY14" fmla="*/ 8204 h 38189"/>
                  <a:gd name="connsiteX15" fmla="*/ 25447 w 39884"/>
                  <a:gd name="connsiteY15" fmla="*/ 11598 h 38189"/>
                  <a:gd name="connsiteX16" fmla="*/ 20640 w 39884"/>
                  <a:gd name="connsiteY16" fmla="*/ 11315 h 38189"/>
                  <a:gd name="connsiteX17" fmla="*/ 19509 w 39884"/>
                  <a:gd name="connsiteY17" fmla="*/ 7638 h 38189"/>
                  <a:gd name="connsiteX18" fmla="*/ 17247 w 39884"/>
                  <a:gd name="connsiteY18" fmla="*/ 0 h 38189"/>
                  <a:gd name="connsiteX19" fmla="*/ 11027 w 39884"/>
                  <a:gd name="connsiteY19" fmla="*/ 1132 h 38189"/>
                  <a:gd name="connsiteX20" fmla="*/ 10461 w 39884"/>
                  <a:gd name="connsiteY20" fmla="*/ 4243 h 38189"/>
                  <a:gd name="connsiteX21" fmla="*/ 9896 w 39884"/>
                  <a:gd name="connsiteY21" fmla="*/ 5658 h 38189"/>
                  <a:gd name="connsiteX22" fmla="*/ 4241 w 39884"/>
                  <a:gd name="connsiteY22" fmla="*/ 10750 h 38189"/>
                  <a:gd name="connsiteX23" fmla="*/ 1696 w 39884"/>
                  <a:gd name="connsiteY23" fmla="*/ 12447 h 38189"/>
                  <a:gd name="connsiteX24" fmla="*/ 0 w 39884"/>
                  <a:gd name="connsiteY24" fmla="*/ 15276 h 3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9884" h="38189">
                    <a:moveTo>
                      <a:pt x="0" y="15276"/>
                    </a:moveTo>
                    <a:cubicBezTo>
                      <a:pt x="4241" y="17822"/>
                      <a:pt x="8482" y="20651"/>
                      <a:pt x="12440" y="23479"/>
                    </a:cubicBezTo>
                    <a:cubicBezTo>
                      <a:pt x="19792" y="29137"/>
                      <a:pt x="30253" y="35926"/>
                      <a:pt x="35343" y="37906"/>
                    </a:cubicBezTo>
                    <a:cubicBezTo>
                      <a:pt x="35908" y="38189"/>
                      <a:pt x="36473" y="38189"/>
                      <a:pt x="37039" y="38189"/>
                    </a:cubicBezTo>
                    <a:cubicBezTo>
                      <a:pt x="37604" y="35643"/>
                      <a:pt x="38170" y="33946"/>
                      <a:pt x="38735" y="32814"/>
                    </a:cubicBezTo>
                    <a:cubicBezTo>
                      <a:pt x="39301" y="31683"/>
                      <a:pt x="39584" y="30834"/>
                      <a:pt x="39866" y="29703"/>
                    </a:cubicBezTo>
                    <a:cubicBezTo>
                      <a:pt x="40149" y="27440"/>
                      <a:pt x="37039" y="25459"/>
                      <a:pt x="34212" y="24045"/>
                    </a:cubicBezTo>
                    <a:cubicBezTo>
                      <a:pt x="33646" y="23762"/>
                      <a:pt x="33081" y="23196"/>
                      <a:pt x="32515" y="22914"/>
                    </a:cubicBezTo>
                    <a:cubicBezTo>
                      <a:pt x="31667" y="22348"/>
                      <a:pt x="30819" y="21782"/>
                      <a:pt x="30253" y="21499"/>
                    </a:cubicBezTo>
                    <a:cubicBezTo>
                      <a:pt x="29122" y="20933"/>
                      <a:pt x="28557" y="20651"/>
                      <a:pt x="28557" y="20085"/>
                    </a:cubicBezTo>
                    <a:cubicBezTo>
                      <a:pt x="28557" y="19519"/>
                      <a:pt x="28840" y="19236"/>
                      <a:pt x="29122" y="18953"/>
                    </a:cubicBezTo>
                    <a:cubicBezTo>
                      <a:pt x="30253" y="18105"/>
                      <a:pt x="30536" y="16124"/>
                      <a:pt x="29970" y="12447"/>
                    </a:cubicBezTo>
                    <a:cubicBezTo>
                      <a:pt x="29970" y="11598"/>
                      <a:pt x="29970" y="10750"/>
                      <a:pt x="29970" y="10184"/>
                    </a:cubicBezTo>
                    <a:cubicBezTo>
                      <a:pt x="28840" y="9618"/>
                      <a:pt x="28274" y="9052"/>
                      <a:pt x="28274" y="8486"/>
                    </a:cubicBezTo>
                    <a:cubicBezTo>
                      <a:pt x="28274" y="8486"/>
                      <a:pt x="28274" y="8486"/>
                      <a:pt x="28274" y="8204"/>
                    </a:cubicBezTo>
                    <a:cubicBezTo>
                      <a:pt x="27709" y="8486"/>
                      <a:pt x="26295" y="10467"/>
                      <a:pt x="25447" y="11598"/>
                    </a:cubicBezTo>
                    <a:cubicBezTo>
                      <a:pt x="24316" y="13296"/>
                      <a:pt x="22054" y="13013"/>
                      <a:pt x="20640" y="11315"/>
                    </a:cubicBezTo>
                    <a:cubicBezTo>
                      <a:pt x="19792" y="10467"/>
                      <a:pt x="19509" y="9052"/>
                      <a:pt x="19509" y="7638"/>
                    </a:cubicBezTo>
                    <a:cubicBezTo>
                      <a:pt x="19792" y="4809"/>
                      <a:pt x="18095" y="283"/>
                      <a:pt x="17247" y="0"/>
                    </a:cubicBezTo>
                    <a:cubicBezTo>
                      <a:pt x="16682" y="0"/>
                      <a:pt x="14137" y="283"/>
                      <a:pt x="11027" y="1132"/>
                    </a:cubicBezTo>
                    <a:cubicBezTo>
                      <a:pt x="11027" y="2263"/>
                      <a:pt x="10744" y="3112"/>
                      <a:pt x="10461" y="4243"/>
                    </a:cubicBezTo>
                    <a:cubicBezTo>
                      <a:pt x="10179" y="4809"/>
                      <a:pt x="10179" y="5375"/>
                      <a:pt x="9896" y="5658"/>
                    </a:cubicBezTo>
                    <a:cubicBezTo>
                      <a:pt x="9613" y="7355"/>
                      <a:pt x="6786" y="9052"/>
                      <a:pt x="4241" y="10750"/>
                    </a:cubicBezTo>
                    <a:cubicBezTo>
                      <a:pt x="3393" y="11315"/>
                      <a:pt x="2545" y="11881"/>
                      <a:pt x="1696" y="12447"/>
                    </a:cubicBezTo>
                    <a:cubicBezTo>
                      <a:pt x="1414" y="13013"/>
                      <a:pt x="848" y="13578"/>
                      <a:pt x="0" y="1527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0DFF69F1-F6A9-614F-973A-BF6B0F78B102}"/>
                  </a:ext>
                </a:extLst>
              </p:cNvPr>
              <p:cNvSpPr/>
              <p:nvPr/>
            </p:nvSpPr>
            <p:spPr>
              <a:xfrm>
                <a:off x="2754621" y="2851415"/>
                <a:ext cx="26885" cy="29985"/>
              </a:xfrm>
              <a:custGeom>
                <a:avLst/>
                <a:gdLst>
                  <a:gd name="connsiteX0" fmla="*/ 0 w 26885"/>
                  <a:gd name="connsiteY0" fmla="*/ 9618 h 29985"/>
                  <a:gd name="connsiteX1" fmla="*/ 1131 w 26885"/>
                  <a:gd name="connsiteY1" fmla="*/ 13013 h 29985"/>
                  <a:gd name="connsiteX2" fmla="*/ 8482 w 26885"/>
                  <a:gd name="connsiteY2" fmla="*/ 24894 h 29985"/>
                  <a:gd name="connsiteX3" fmla="*/ 8765 w 26885"/>
                  <a:gd name="connsiteY3" fmla="*/ 25177 h 29985"/>
                  <a:gd name="connsiteX4" fmla="*/ 16116 w 26885"/>
                  <a:gd name="connsiteY4" fmla="*/ 29986 h 29985"/>
                  <a:gd name="connsiteX5" fmla="*/ 18095 w 26885"/>
                  <a:gd name="connsiteY5" fmla="*/ 27157 h 29985"/>
                  <a:gd name="connsiteX6" fmla="*/ 20640 w 26885"/>
                  <a:gd name="connsiteY6" fmla="*/ 25459 h 29985"/>
                  <a:gd name="connsiteX7" fmla="*/ 25729 w 26885"/>
                  <a:gd name="connsiteY7" fmla="*/ 20933 h 29985"/>
                  <a:gd name="connsiteX8" fmla="*/ 26295 w 26885"/>
                  <a:gd name="connsiteY8" fmla="*/ 19236 h 29985"/>
                  <a:gd name="connsiteX9" fmla="*/ 26578 w 26885"/>
                  <a:gd name="connsiteY9" fmla="*/ 15559 h 29985"/>
                  <a:gd name="connsiteX10" fmla="*/ 25164 w 26885"/>
                  <a:gd name="connsiteY10" fmla="*/ 9335 h 29985"/>
                  <a:gd name="connsiteX11" fmla="*/ 17813 w 26885"/>
                  <a:gd name="connsiteY11" fmla="*/ 0 h 29985"/>
                  <a:gd name="connsiteX12" fmla="*/ 14985 w 26885"/>
                  <a:gd name="connsiteY12" fmla="*/ 849 h 29985"/>
                  <a:gd name="connsiteX13" fmla="*/ 10461 w 26885"/>
                  <a:gd name="connsiteY13" fmla="*/ 1697 h 29985"/>
                  <a:gd name="connsiteX14" fmla="*/ 9331 w 26885"/>
                  <a:gd name="connsiteY14" fmla="*/ 1414 h 29985"/>
                  <a:gd name="connsiteX15" fmla="*/ 7634 w 26885"/>
                  <a:gd name="connsiteY15" fmla="*/ 1132 h 29985"/>
                  <a:gd name="connsiteX16" fmla="*/ 6786 w 26885"/>
                  <a:gd name="connsiteY16" fmla="*/ 2263 h 29985"/>
                  <a:gd name="connsiteX17" fmla="*/ 0 w 26885"/>
                  <a:gd name="connsiteY17" fmla="*/ 9618 h 2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85" h="29985">
                    <a:moveTo>
                      <a:pt x="0" y="9618"/>
                    </a:moveTo>
                    <a:cubicBezTo>
                      <a:pt x="566" y="10750"/>
                      <a:pt x="848" y="11881"/>
                      <a:pt x="1131" y="13013"/>
                    </a:cubicBezTo>
                    <a:cubicBezTo>
                      <a:pt x="3393" y="20650"/>
                      <a:pt x="5372" y="22348"/>
                      <a:pt x="8482" y="24894"/>
                    </a:cubicBezTo>
                    <a:lnTo>
                      <a:pt x="8765" y="25177"/>
                    </a:lnTo>
                    <a:cubicBezTo>
                      <a:pt x="10179" y="26308"/>
                      <a:pt x="13006" y="28005"/>
                      <a:pt x="16116" y="29986"/>
                    </a:cubicBezTo>
                    <a:cubicBezTo>
                      <a:pt x="16964" y="28571"/>
                      <a:pt x="17530" y="27440"/>
                      <a:pt x="18095" y="27157"/>
                    </a:cubicBezTo>
                    <a:cubicBezTo>
                      <a:pt x="18661" y="26591"/>
                      <a:pt x="19792" y="26025"/>
                      <a:pt x="20640" y="25459"/>
                    </a:cubicBezTo>
                    <a:cubicBezTo>
                      <a:pt x="22619" y="24045"/>
                      <a:pt x="25447" y="22065"/>
                      <a:pt x="25729" y="20933"/>
                    </a:cubicBezTo>
                    <a:cubicBezTo>
                      <a:pt x="25729" y="20368"/>
                      <a:pt x="26012" y="19802"/>
                      <a:pt x="26295" y="19236"/>
                    </a:cubicBezTo>
                    <a:cubicBezTo>
                      <a:pt x="26860" y="17822"/>
                      <a:pt x="27143" y="16690"/>
                      <a:pt x="26578" y="15559"/>
                    </a:cubicBezTo>
                    <a:cubicBezTo>
                      <a:pt x="25447" y="13578"/>
                      <a:pt x="25164" y="11315"/>
                      <a:pt x="25164" y="9335"/>
                    </a:cubicBezTo>
                    <a:cubicBezTo>
                      <a:pt x="25164" y="7355"/>
                      <a:pt x="19509" y="0"/>
                      <a:pt x="17813" y="0"/>
                    </a:cubicBezTo>
                    <a:cubicBezTo>
                      <a:pt x="16964" y="0"/>
                      <a:pt x="15834" y="283"/>
                      <a:pt x="14985" y="849"/>
                    </a:cubicBezTo>
                    <a:cubicBezTo>
                      <a:pt x="13572" y="1414"/>
                      <a:pt x="11875" y="1980"/>
                      <a:pt x="10461" y="1697"/>
                    </a:cubicBezTo>
                    <a:cubicBezTo>
                      <a:pt x="10179" y="1697"/>
                      <a:pt x="9613" y="1414"/>
                      <a:pt x="9331" y="1414"/>
                    </a:cubicBezTo>
                    <a:cubicBezTo>
                      <a:pt x="8765" y="1132"/>
                      <a:pt x="7917" y="1132"/>
                      <a:pt x="7634" y="1132"/>
                    </a:cubicBezTo>
                    <a:cubicBezTo>
                      <a:pt x="7069" y="1132"/>
                      <a:pt x="6786" y="1132"/>
                      <a:pt x="6786" y="2263"/>
                    </a:cubicBezTo>
                    <a:cubicBezTo>
                      <a:pt x="6503" y="3677"/>
                      <a:pt x="3393" y="6789"/>
                      <a:pt x="0" y="961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FADBA33-CEBA-B143-B7B3-D734B090B29E}"/>
                  </a:ext>
                </a:extLst>
              </p:cNvPr>
              <p:cNvSpPr/>
              <p:nvPr/>
            </p:nvSpPr>
            <p:spPr>
              <a:xfrm>
                <a:off x="2717865" y="2669238"/>
                <a:ext cx="80793" cy="65911"/>
              </a:xfrm>
              <a:custGeom>
                <a:avLst/>
                <a:gdLst>
                  <a:gd name="connsiteX0" fmla="*/ 0 w 80793"/>
                  <a:gd name="connsiteY0" fmla="*/ 65912 h 65911"/>
                  <a:gd name="connsiteX1" fmla="*/ 37322 w 80793"/>
                  <a:gd name="connsiteY1" fmla="*/ 65912 h 65911"/>
                  <a:gd name="connsiteX2" fmla="*/ 37322 w 80793"/>
                  <a:gd name="connsiteY2" fmla="*/ 51202 h 65911"/>
                  <a:gd name="connsiteX3" fmla="*/ 42694 w 80793"/>
                  <a:gd name="connsiteY3" fmla="*/ 46959 h 65911"/>
                  <a:gd name="connsiteX4" fmla="*/ 47501 w 80793"/>
                  <a:gd name="connsiteY4" fmla="*/ 43847 h 65911"/>
                  <a:gd name="connsiteX5" fmla="*/ 47501 w 80793"/>
                  <a:gd name="connsiteY5" fmla="*/ 16973 h 65911"/>
                  <a:gd name="connsiteX6" fmla="*/ 48066 w 80793"/>
                  <a:gd name="connsiteY6" fmla="*/ 16973 h 65911"/>
                  <a:gd name="connsiteX7" fmla="*/ 72099 w 80793"/>
                  <a:gd name="connsiteY7" fmla="*/ 17256 h 65911"/>
                  <a:gd name="connsiteX8" fmla="*/ 80581 w 80793"/>
                  <a:gd name="connsiteY8" fmla="*/ 16973 h 65911"/>
                  <a:gd name="connsiteX9" fmla="*/ 80581 w 80793"/>
                  <a:gd name="connsiteY9" fmla="*/ 3395 h 65911"/>
                  <a:gd name="connsiteX10" fmla="*/ 80016 w 80793"/>
                  <a:gd name="connsiteY10" fmla="*/ 1980 h 65911"/>
                  <a:gd name="connsiteX11" fmla="*/ 74078 w 80793"/>
                  <a:gd name="connsiteY11" fmla="*/ 0 h 65911"/>
                  <a:gd name="connsiteX12" fmla="*/ 37887 w 80793"/>
                  <a:gd name="connsiteY12" fmla="*/ 0 h 65911"/>
                  <a:gd name="connsiteX13" fmla="*/ 32798 w 80793"/>
                  <a:gd name="connsiteY13" fmla="*/ 8486 h 65911"/>
                  <a:gd name="connsiteX14" fmla="*/ 27426 w 80793"/>
                  <a:gd name="connsiteY14" fmla="*/ 15276 h 65911"/>
                  <a:gd name="connsiteX15" fmla="*/ 19792 w 80793"/>
                  <a:gd name="connsiteY15" fmla="*/ 26308 h 65911"/>
                  <a:gd name="connsiteX16" fmla="*/ 12441 w 80793"/>
                  <a:gd name="connsiteY16" fmla="*/ 40452 h 65911"/>
                  <a:gd name="connsiteX17" fmla="*/ 2545 w 80793"/>
                  <a:gd name="connsiteY17" fmla="*/ 57142 h 65911"/>
                  <a:gd name="connsiteX18" fmla="*/ 0 w 80793"/>
                  <a:gd name="connsiteY18" fmla="*/ 65912 h 6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793" h="65911">
                    <a:moveTo>
                      <a:pt x="0" y="65912"/>
                    </a:moveTo>
                    <a:lnTo>
                      <a:pt x="37322" y="65912"/>
                    </a:lnTo>
                    <a:lnTo>
                      <a:pt x="37322" y="51202"/>
                    </a:lnTo>
                    <a:cubicBezTo>
                      <a:pt x="37322" y="49787"/>
                      <a:pt x="39867" y="48373"/>
                      <a:pt x="42694" y="46959"/>
                    </a:cubicBezTo>
                    <a:cubicBezTo>
                      <a:pt x="44673" y="46110"/>
                      <a:pt x="47501" y="44695"/>
                      <a:pt x="47501" y="43847"/>
                    </a:cubicBezTo>
                    <a:lnTo>
                      <a:pt x="47501" y="16973"/>
                    </a:lnTo>
                    <a:lnTo>
                      <a:pt x="48066" y="16973"/>
                    </a:lnTo>
                    <a:cubicBezTo>
                      <a:pt x="48349" y="16973"/>
                      <a:pt x="62486" y="17256"/>
                      <a:pt x="72099" y="17256"/>
                    </a:cubicBezTo>
                    <a:cubicBezTo>
                      <a:pt x="78319" y="17256"/>
                      <a:pt x="80016" y="17256"/>
                      <a:pt x="80581" y="16973"/>
                    </a:cubicBezTo>
                    <a:cubicBezTo>
                      <a:pt x="80864" y="15559"/>
                      <a:pt x="80864" y="6789"/>
                      <a:pt x="80581" y="3395"/>
                    </a:cubicBezTo>
                    <a:cubicBezTo>
                      <a:pt x="80298" y="2829"/>
                      <a:pt x="80298" y="2546"/>
                      <a:pt x="80016" y="1980"/>
                    </a:cubicBezTo>
                    <a:cubicBezTo>
                      <a:pt x="79733" y="849"/>
                      <a:pt x="79450" y="0"/>
                      <a:pt x="74078" y="0"/>
                    </a:cubicBezTo>
                    <a:lnTo>
                      <a:pt x="37887" y="0"/>
                    </a:lnTo>
                    <a:cubicBezTo>
                      <a:pt x="35343" y="2546"/>
                      <a:pt x="33929" y="5658"/>
                      <a:pt x="32798" y="8486"/>
                    </a:cubicBezTo>
                    <a:cubicBezTo>
                      <a:pt x="31950" y="10467"/>
                      <a:pt x="29688" y="12730"/>
                      <a:pt x="27426" y="15276"/>
                    </a:cubicBezTo>
                    <a:cubicBezTo>
                      <a:pt x="24033" y="18670"/>
                      <a:pt x="20075" y="22631"/>
                      <a:pt x="19792" y="26308"/>
                    </a:cubicBezTo>
                    <a:cubicBezTo>
                      <a:pt x="19509" y="29986"/>
                      <a:pt x="16399" y="34795"/>
                      <a:pt x="12441" y="40452"/>
                    </a:cubicBezTo>
                    <a:cubicBezTo>
                      <a:pt x="9331" y="45261"/>
                      <a:pt x="5372" y="50636"/>
                      <a:pt x="2545" y="57142"/>
                    </a:cubicBezTo>
                    <a:cubicBezTo>
                      <a:pt x="1131" y="60820"/>
                      <a:pt x="283" y="63649"/>
                      <a:pt x="0" y="6591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ED042FA8-1B74-1047-BDC4-438CC4420AC7}"/>
                  </a:ext>
                </a:extLst>
              </p:cNvPr>
              <p:cNvSpPr/>
              <p:nvPr/>
            </p:nvSpPr>
            <p:spPr>
              <a:xfrm>
                <a:off x="2717558" y="2674047"/>
                <a:ext cx="116513" cy="128428"/>
              </a:xfrm>
              <a:custGeom>
                <a:avLst/>
                <a:gdLst>
                  <a:gd name="connsiteX0" fmla="*/ 30843 w 116513"/>
                  <a:gd name="connsiteY0" fmla="*/ 115133 h 128428"/>
                  <a:gd name="connsiteX1" fmla="*/ 34518 w 116513"/>
                  <a:gd name="connsiteY1" fmla="*/ 115133 h 128428"/>
                  <a:gd name="connsiteX2" fmla="*/ 34801 w 116513"/>
                  <a:gd name="connsiteY2" fmla="*/ 115416 h 128428"/>
                  <a:gd name="connsiteX3" fmla="*/ 41304 w 116513"/>
                  <a:gd name="connsiteY3" fmla="*/ 123903 h 128428"/>
                  <a:gd name="connsiteX4" fmla="*/ 46111 w 116513"/>
                  <a:gd name="connsiteY4" fmla="*/ 128429 h 128428"/>
                  <a:gd name="connsiteX5" fmla="*/ 50352 w 116513"/>
                  <a:gd name="connsiteY5" fmla="*/ 125883 h 128428"/>
                  <a:gd name="connsiteX6" fmla="*/ 53179 w 116513"/>
                  <a:gd name="connsiteY6" fmla="*/ 121357 h 128428"/>
                  <a:gd name="connsiteX7" fmla="*/ 56855 w 116513"/>
                  <a:gd name="connsiteY7" fmla="*/ 123337 h 128428"/>
                  <a:gd name="connsiteX8" fmla="*/ 59682 w 116513"/>
                  <a:gd name="connsiteY8" fmla="*/ 125034 h 128428"/>
                  <a:gd name="connsiteX9" fmla="*/ 60813 w 116513"/>
                  <a:gd name="connsiteY9" fmla="*/ 123620 h 128428"/>
                  <a:gd name="connsiteX10" fmla="*/ 61379 w 116513"/>
                  <a:gd name="connsiteY10" fmla="*/ 122488 h 128428"/>
                  <a:gd name="connsiteX11" fmla="*/ 65337 w 116513"/>
                  <a:gd name="connsiteY11" fmla="*/ 122206 h 128428"/>
                  <a:gd name="connsiteX12" fmla="*/ 68447 w 116513"/>
                  <a:gd name="connsiteY12" fmla="*/ 122771 h 128428"/>
                  <a:gd name="connsiteX13" fmla="*/ 74385 w 116513"/>
                  <a:gd name="connsiteY13" fmla="*/ 121074 h 128428"/>
                  <a:gd name="connsiteX14" fmla="*/ 74668 w 116513"/>
                  <a:gd name="connsiteY14" fmla="*/ 121074 h 128428"/>
                  <a:gd name="connsiteX15" fmla="*/ 93046 w 116513"/>
                  <a:gd name="connsiteY15" fmla="*/ 121074 h 128428"/>
                  <a:gd name="connsiteX16" fmla="*/ 112555 w 116513"/>
                  <a:gd name="connsiteY16" fmla="*/ 120508 h 128428"/>
                  <a:gd name="connsiteX17" fmla="*/ 113686 w 116513"/>
                  <a:gd name="connsiteY17" fmla="*/ 112870 h 128428"/>
                  <a:gd name="connsiteX18" fmla="*/ 110576 w 116513"/>
                  <a:gd name="connsiteY18" fmla="*/ 109759 h 128428"/>
                  <a:gd name="connsiteX19" fmla="*/ 110576 w 116513"/>
                  <a:gd name="connsiteY19" fmla="*/ 109476 h 128428"/>
                  <a:gd name="connsiteX20" fmla="*/ 101245 w 116513"/>
                  <a:gd name="connsiteY20" fmla="*/ 22065 h 128428"/>
                  <a:gd name="connsiteX21" fmla="*/ 116513 w 116513"/>
                  <a:gd name="connsiteY21" fmla="*/ 22065 h 128428"/>
                  <a:gd name="connsiteX22" fmla="*/ 83433 w 116513"/>
                  <a:gd name="connsiteY22" fmla="*/ 566 h 128428"/>
                  <a:gd name="connsiteX23" fmla="*/ 82301 w 116513"/>
                  <a:gd name="connsiteY23" fmla="*/ 0 h 128428"/>
                  <a:gd name="connsiteX24" fmla="*/ 81736 w 116513"/>
                  <a:gd name="connsiteY24" fmla="*/ 13013 h 128428"/>
                  <a:gd name="connsiteX25" fmla="*/ 72406 w 116513"/>
                  <a:gd name="connsiteY25" fmla="*/ 13296 h 128428"/>
                  <a:gd name="connsiteX26" fmla="*/ 48938 w 116513"/>
                  <a:gd name="connsiteY26" fmla="*/ 13013 h 128428"/>
                  <a:gd name="connsiteX27" fmla="*/ 48938 w 116513"/>
                  <a:gd name="connsiteY27" fmla="*/ 38755 h 128428"/>
                  <a:gd name="connsiteX28" fmla="*/ 43566 w 116513"/>
                  <a:gd name="connsiteY28" fmla="*/ 42998 h 128428"/>
                  <a:gd name="connsiteX29" fmla="*/ 38760 w 116513"/>
                  <a:gd name="connsiteY29" fmla="*/ 46110 h 128428"/>
                  <a:gd name="connsiteX30" fmla="*/ 38760 w 116513"/>
                  <a:gd name="connsiteY30" fmla="*/ 61951 h 128428"/>
                  <a:gd name="connsiteX31" fmla="*/ 24 w 116513"/>
                  <a:gd name="connsiteY31" fmla="*/ 61951 h 128428"/>
                  <a:gd name="connsiteX32" fmla="*/ 3982 w 116513"/>
                  <a:gd name="connsiteY32" fmla="*/ 70721 h 128428"/>
                  <a:gd name="connsiteX33" fmla="*/ 5396 w 116513"/>
                  <a:gd name="connsiteY33" fmla="*/ 72135 h 128428"/>
                  <a:gd name="connsiteX34" fmla="*/ 6244 w 116513"/>
                  <a:gd name="connsiteY34" fmla="*/ 78642 h 128428"/>
                  <a:gd name="connsiteX35" fmla="*/ 7658 w 116513"/>
                  <a:gd name="connsiteY35" fmla="*/ 87977 h 128428"/>
                  <a:gd name="connsiteX36" fmla="*/ 4548 w 116513"/>
                  <a:gd name="connsiteY36" fmla="*/ 108061 h 128428"/>
                  <a:gd name="connsiteX37" fmla="*/ 3134 w 116513"/>
                  <a:gd name="connsiteY37" fmla="*/ 114851 h 128428"/>
                  <a:gd name="connsiteX38" fmla="*/ 3134 w 116513"/>
                  <a:gd name="connsiteY38" fmla="*/ 115699 h 128428"/>
                  <a:gd name="connsiteX39" fmla="*/ 4831 w 116513"/>
                  <a:gd name="connsiteY39" fmla="*/ 113436 h 128428"/>
                  <a:gd name="connsiteX40" fmla="*/ 8789 w 116513"/>
                  <a:gd name="connsiteY40" fmla="*/ 110890 h 128428"/>
                  <a:gd name="connsiteX41" fmla="*/ 12465 w 116513"/>
                  <a:gd name="connsiteY41" fmla="*/ 111173 h 128428"/>
                  <a:gd name="connsiteX42" fmla="*/ 17554 w 116513"/>
                  <a:gd name="connsiteY42" fmla="*/ 110890 h 128428"/>
                  <a:gd name="connsiteX43" fmla="*/ 22926 w 116513"/>
                  <a:gd name="connsiteY43" fmla="*/ 109759 h 128428"/>
                  <a:gd name="connsiteX44" fmla="*/ 25471 w 116513"/>
                  <a:gd name="connsiteY44" fmla="*/ 110324 h 128428"/>
                  <a:gd name="connsiteX45" fmla="*/ 30843 w 116513"/>
                  <a:gd name="connsiteY45" fmla="*/ 115133 h 12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513" h="128428">
                    <a:moveTo>
                      <a:pt x="30843" y="115133"/>
                    </a:moveTo>
                    <a:lnTo>
                      <a:pt x="34518" y="115133"/>
                    </a:lnTo>
                    <a:lnTo>
                      <a:pt x="34801" y="115416"/>
                    </a:lnTo>
                    <a:cubicBezTo>
                      <a:pt x="34801" y="115416"/>
                      <a:pt x="37629" y="122771"/>
                      <a:pt x="41304" y="123903"/>
                    </a:cubicBezTo>
                    <a:cubicBezTo>
                      <a:pt x="43849" y="124751"/>
                      <a:pt x="45263" y="126732"/>
                      <a:pt x="46111" y="128429"/>
                    </a:cubicBezTo>
                    <a:cubicBezTo>
                      <a:pt x="47524" y="128429"/>
                      <a:pt x="50352" y="127863"/>
                      <a:pt x="50352" y="125883"/>
                    </a:cubicBezTo>
                    <a:cubicBezTo>
                      <a:pt x="50352" y="123903"/>
                      <a:pt x="51200" y="121357"/>
                      <a:pt x="53179" y="121357"/>
                    </a:cubicBezTo>
                    <a:cubicBezTo>
                      <a:pt x="54310" y="121357"/>
                      <a:pt x="55441" y="121923"/>
                      <a:pt x="56855" y="123337"/>
                    </a:cubicBezTo>
                    <a:cubicBezTo>
                      <a:pt x="58269" y="124751"/>
                      <a:pt x="59117" y="125034"/>
                      <a:pt x="59682" y="125034"/>
                    </a:cubicBezTo>
                    <a:cubicBezTo>
                      <a:pt x="60248" y="125034"/>
                      <a:pt x="60531" y="124469"/>
                      <a:pt x="60813" y="123620"/>
                    </a:cubicBezTo>
                    <a:cubicBezTo>
                      <a:pt x="61096" y="123337"/>
                      <a:pt x="61096" y="122771"/>
                      <a:pt x="61379" y="122488"/>
                    </a:cubicBezTo>
                    <a:cubicBezTo>
                      <a:pt x="61944" y="121640"/>
                      <a:pt x="63641" y="121640"/>
                      <a:pt x="65337" y="122206"/>
                    </a:cubicBezTo>
                    <a:cubicBezTo>
                      <a:pt x="66468" y="122488"/>
                      <a:pt x="67316" y="122771"/>
                      <a:pt x="68447" y="122771"/>
                    </a:cubicBezTo>
                    <a:cubicBezTo>
                      <a:pt x="70992" y="122771"/>
                      <a:pt x="74385" y="121074"/>
                      <a:pt x="74385" y="121074"/>
                    </a:cubicBezTo>
                    <a:lnTo>
                      <a:pt x="74668" y="121074"/>
                    </a:lnTo>
                    <a:cubicBezTo>
                      <a:pt x="74668" y="121074"/>
                      <a:pt x="83715" y="121074"/>
                      <a:pt x="93046" y="121074"/>
                    </a:cubicBezTo>
                    <a:cubicBezTo>
                      <a:pt x="109727" y="121074"/>
                      <a:pt x="112272" y="120791"/>
                      <a:pt x="112555" y="120508"/>
                    </a:cubicBezTo>
                    <a:cubicBezTo>
                      <a:pt x="113403" y="120225"/>
                      <a:pt x="113686" y="116265"/>
                      <a:pt x="113686" y="112870"/>
                    </a:cubicBezTo>
                    <a:lnTo>
                      <a:pt x="110576" y="109759"/>
                    </a:lnTo>
                    <a:lnTo>
                      <a:pt x="110576" y="109476"/>
                    </a:lnTo>
                    <a:lnTo>
                      <a:pt x="101245" y="22065"/>
                    </a:lnTo>
                    <a:lnTo>
                      <a:pt x="116513" y="22065"/>
                    </a:lnTo>
                    <a:cubicBezTo>
                      <a:pt x="98701" y="10184"/>
                      <a:pt x="85129" y="1414"/>
                      <a:pt x="83433" y="566"/>
                    </a:cubicBezTo>
                    <a:cubicBezTo>
                      <a:pt x="83150" y="283"/>
                      <a:pt x="82584" y="0"/>
                      <a:pt x="82301" y="0"/>
                    </a:cubicBezTo>
                    <a:cubicBezTo>
                      <a:pt x="82584" y="12447"/>
                      <a:pt x="82301" y="12730"/>
                      <a:pt x="81736" y="13013"/>
                    </a:cubicBezTo>
                    <a:cubicBezTo>
                      <a:pt x="81453" y="13296"/>
                      <a:pt x="81171" y="13296"/>
                      <a:pt x="72406" y="13296"/>
                    </a:cubicBezTo>
                    <a:cubicBezTo>
                      <a:pt x="63923" y="13296"/>
                      <a:pt x="51766" y="13013"/>
                      <a:pt x="48938" y="13013"/>
                    </a:cubicBezTo>
                    <a:lnTo>
                      <a:pt x="48938" y="38755"/>
                    </a:lnTo>
                    <a:cubicBezTo>
                      <a:pt x="48938" y="40169"/>
                      <a:pt x="46394" y="41584"/>
                      <a:pt x="43566" y="42998"/>
                    </a:cubicBezTo>
                    <a:cubicBezTo>
                      <a:pt x="41587" y="43847"/>
                      <a:pt x="38760" y="45261"/>
                      <a:pt x="38760" y="46110"/>
                    </a:cubicBezTo>
                    <a:lnTo>
                      <a:pt x="38760" y="61951"/>
                    </a:lnTo>
                    <a:lnTo>
                      <a:pt x="24" y="61951"/>
                    </a:lnTo>
                    <a:cubicBezTo>
                      <a:pt x="-259" y="66478"/>
                      <a:pt x="2003" y="68741"/>
                      <a:pt x="3982" y="70721"/>
                    </a:cubicBezTo>
                    <a:cubicBezTo>
                      <a:pt x="4548" y="71287"/>
                      <a:pt x="4831" y="71569"/>
                      <a:pt x="5396" y="72135"/>
                    </a:cubicBezTo>
                    <a:cubicBezTo>
                      <a:pt x="6810" y="73833"/>
                      <a:pt x="6527" y="76096"/>
                      <a:pt x="6244" y="78642"/>
                    </a:cubicBezTo>
                    <a:cubicBezTo>
                      <a:pt x="5679" y="81470"/>
                      <a:pt x="5396" y="84865"/>
                      <a:pt x="7658" y="87977"/>
                    </a:cubicBezTo>
                    <a:cubicBezTo>
                      <a:pt x="11899" y="93634"/>
                      <a:pt x="8224" y="101838"/>
                      <a:pt x="4548" y="108061"/>
                    </a:cubicBezTo>
                    <a:cubicBezTo>
                      <a:pt x="3700" y="109476"/>
                      <a:pt x="3417" y="112022"/>
                      <a:pt x="3134" y="114851"/>
                    </a:cubicBezTo>
                    <a:cubicBezTo>
                      <a:pt x="3134" y="115133"/>
                      <a:pt x="3134" y="115416"/>
                      <a:pt x="3134" y="115699"/>
                    </a:cubicBezTo>
                    <a:cubicBezTo>
                      <a:pt x="3982" y="115416"/>
                      <a:pt x="4265" y="114568"/>
                      <a:pt x="4831" y="113436"/>
                    </a:cubicBezTo>
                    <a:cubicBezTo>
                      <a:pt x="5396" y="112022"/>
                      <a:pt x="6244" y="110324"/>
                      <a:pt x="8789" y="110890"/>
                    </a:cubicBezTo>
                    <a:cubicBezTo>
                      <a:pt x="9637" y="111173"/>
                      <a:pt x="11051" y="111173"/>
                      <a:pt x="12465" y="111173"/>
                    </a:cubicBezTo>
                    <a:cubicBezTo>
                      <a:pt x="14727" y="111173"/>
                      <a:pt x="16988" y="110890"/>
                      <a:pt x="17554" y="110890"/>
                    </a:cubicBezTo>
                    <a:cubicBezTo>
                      <a:pt x="18120" y="110607"/>
                      <a:pt x="20664" y="109759"/>
                      <a:pt x="22926" y="109759"/>
                    </a:cubicBezTo>
                    <a:cubicBezTo>
                      <a:pt x="24057" y="109759"/>
                      <a:pt x="24905" y="110042"/>
                      <a:pt x="25471" y="110324"/>
                    </a:cubicBezTo>
                    <a:cubicBezTo>
                      <a:pt x="27733" y="111456"/>
                      <a:pt x="29994" y="114285"/>
                      <a:pt x="30843" y="11513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48CDAF8-1463-A744-98BC-3EB2709BA177}"/>
                  </a:ext>
                </a:extLst>
              </p:cNvPr>
              <p:cNvSpPr/>
              <p:nvPr/>
            </p:nvSpPr>
            <p:spPr>
              <a:xfrm>
                <a:off x="2762538" y="2696678"/>
                <a:ext cx="163258" cy="152473"/>
              </a:xfrm>
              <a:custGeom>
                <a:avLst/>
                <a:gdLst>
                  <a:gd name="connsiteX0" fmla="*/ 47500 w 163258"/>
                  <a:gd name="connsiteY0" fmla="*/ 149079 h 152473"/>
                  <a:gd name="connsiteX1" fmla="*/ 51459 w 163258"/>
                  <a:gd name="connsiteY1" fmla="*/ 151908 h 152473"/>
                  <a:gd name="connsiteX2" fmla="*/ 55983 w 163258"/>
                  <a:gd name="connsiteY2" fmla="*/ 149362 h 152473"/>
                  <a:gd name="connsiteX3" fmla="*/ 59941 w 163258"/>
                  <a:gd name="connsiteY3" fmla="*/ 146816 h 152473"/>
                  <a:gd name="connsiteX4" fmla="*/ 61637 w 163258"/>
                  <a:gd name="connsiteY4" fmla="*/ 147382 h 152473"/>
                  <a:gd name="connsiteX5" fmla="*/ 62203 w 163258"/>
                  <a:gd name="connsiteY5" fmla="*/ 149079 h 152473"/>
                  <a:gd name="connsiteX6" fmla="*/ 62203 w 163258"/>
                  <a:gd name="connsiteY6" fmla="*/ 150777 h 152473"/>
                  <a:gd name="connsiteX7" fmla="*/ 64747 w 163258"/>
                  <a:gd name="connsiteY7" fmla="*/ 149645 h 152473"/>
                  <a:gd name="connsiteX8" fmla="*/ 67292 w 163258"/>
                  <a:gd name="connsiteY8" fmla="*/ 148797 h 152473"/>
                  <a:gd name="connsiteX9" fmla="*/ 69837 w 163258"/>
                  <a:gd name="connsiteY9" fmla="*/ 141724 h 152473"/>
                  <a:gd name="connsiteX10" fmla="*/ 69271 w 163258"/>
                  <a:gd name="connsiteY10" fmla="*/ 138613 h 152473"/>
                  <a:gd name="connsiteX11" fmla="*/ 69554 w 163258"/>
                  <a:gd name="connsiteY11" fmla="*/ 134935 h 152473"/>
                  <a:gd name="connsiteX12" fmla="*/ 71533 w 163258"/>
                  <a:gd name="connsiteY12" fmla="*/ 134652 h 152473"/>
                  <a:gd name="connsiteX13" fmla="*/ 77188 w 163258"/>
                  <a:gd name="connsiteY13" fmla="*/ 131824 h 152473"/>
                  <a:gd name="connsiteX14" fmla="*/ 80298 w 163258"/>
                  <a:gd name="connsiteY14" fmla="*/ 125600 h 152473"/>
                  <a:gd name="connsiteX15" fmla="*/ 83408 w 163258"/>
                  <a:gd name="connsiteY15" fmla="*/ 117962 h 152473"/>
                  <a:gd name="connsiteX16" fmla="*/ 84257 w 163258"/>
                  <a:gd name="connsiteY16" fmla="*/ 118245 h 152473"/>
                  <a:gd name="connsiteX17" fmla="*/ 85105 w 163258"/>
                  <a:gd name="connsiteY17" fmla="*/ 118811 h 152473"/>
                  <a:gd name="connsiteX18" fmla="*/ 88498 w 163258"/>
                  <a:gd name="connsiteY18" fmla="*/ 120225 h 152473"/>
                  <a:gd name="connsiteX19" fmla="*/ 89346 w 163258"/>
                  <a:gd name="connsiteY19" fmla="*/ 118811 h 152473"/>
                  <a:gd name="connsiteX20" fmla="*/ 91891 w 163258"/>
                  <a:gd name="connsiteY20" fmla="*/ 115699 h 152473"/>
                  <a:gd name="connsiteX21" fmla="*/ 93870 w 163258"/>
                  <a:gd name="connsiteY21" fmla="*/ 114002 h 152473"/>
                  <a:gd name="connsiteX22" fmla="*/ 96980 w 163258"/>
                  <a:gd name="connsiteY22" fmla="*/ 110890 h 152473"/>
                  <a:gd name="connsiteX23" fmla="*/ 99242 w 163258"/>
                  <a:gd name="connsiteY23" fmla="*/ 111173 h 152473"/>
                  <a:gd name="connsiteX24" fmla="*/ 100373 w 163258"/>
                  <a:gd name="connsiteY24" fmla="*/ 111456 h 152473"/>
                  <a:gd name="connsiteX25" fmla="*/ 102352 w 163258"/>
                  <a:gd name="connsiteY25" fmla="*/ 109759 h 152473"/>
                  <a:gd name="connsiteX26" fmla="*/ 105462 w 163258"/>
                  <a:gd name="connsiteY26" fmla="*/ 107778 h 152473"/>
                  <a:gd name="connsiteX27" fmla="*/ 110834 w 163258"/>
                  <a:gd name="connsiteY27" fmla="*/ 105798 h 152473"/>
                  <a:gd name="connsiteX28" fmla="*/ 112813 w 163258"/>
                  <a:gd name="connsiteY28" fmla="*/ 104384 h 152473"/>
                  <a:gd name="connsiteX29" fmla="*/ 117337 w 163258"/>
                  <a:gd name="connsiteY29" fmla="*/ 101838 h 152473"/>
                  <a:gd name="connsiteX30" fmla="*/ 118751 w 163258"/>
                  <a:gd name="connsiteY30" fmla="*/ 102404 h 152473"/>
                  <a:gd name="connsiteX31" fmla="*/ 125254 w 163258"/>
                  <a:gd name="connsiteY31" fmla="*/ 103252 h 152473"/>
                  <a:gd name="connsiteX32" fmla="*/ 130626 w 163258"/>
                  <a:gd name="connsiteY32" fmla="*/ 102687 h 152473"/>
                  <a:gd name="connsiteX33" fmla="*/ 131757 w 163258"/>
                  <a:gd name="connsiteY33" fmla="*/ 102121 h 152473"/>
                  <a:gd name="connsiteX34" fmla="*/ 138543 w 163258"/>
                  <a:gd name="connsiteY34" fmla="*/ 100141 h 152473"/>
                  <a:gd name="connsiteX35" fmla="*/ 139957 w 163258"/>
                  <a:gd name="connsiteY35" fmla="*/ 100141 h 152473"/>
                  <a:gd name="connsiteX36" fmla="*/ 147590 w 163258"/>
                  <a:gd name="connsiteY36" fmla="*/ 99292 h 152473"/>
                  <a:gd name="connsiteX37" fmla="*/ 153811 w 163258"/>
                  <a:gd name="connsiteY37" fmla="*/ 98443 h 152473"/>
                  <a:gd name="connsiteX38" fmla="*/ 158617 w 163258"/>
                  <a:gd name="connsiteY38" fmla="*/ 95332 h 152473"/>
                  <a:gd name="connsiteX39" fmla="*/ 159466 w 163258"/>
                  <a:gd name="connsiteY39" fmla="*/ 94200 h 152473"/>
                  <a:gd name="connsiteX40" fmla="*/ 160879 w 163258"/>
                  <a:gd name="connsiteY40" fmla="*/ 90806 h 152473"/>
                  <a:gd name="connsiteX41" fmla="*/ 162858 w 163258"/>
                  <a:gd name="connsiteY41" fmla="*/ 86845 h 152473"/>
                  <a:gd name="connsiteX42" fmla="*/ 163141 w 163258"/>
                  <a:gd name="connsiteY42" fmla="*/ 61951 h 152473"/>
                  <a:gd name="connsiteX43" fmla="*/ 155507 w 163258"/>
                  <a:gd name="connsiteY43" fmla="*/ 63649 h 152473"/>
                  <a:gd name="connsiteX44" fmla="*/ 154659 w 163258"/>
                  <a:gd name="connsiteY44" fmla="*/ 63932 h 152473"/>
                  <a:gd name="connsiteX45" fmla="*/ 154659 w 163258"/>
                  <a:gd name="connsiteY45" fmla="*/ 63083 h 152473"/>
                  <a:gd name="connsiteX46" fmla="*/ 150135 w 163258"/>
                  <a:gd name="connsiteY46" fmla="*/ 53182 h 152473"/>
                  <a:gd name="connsiteX47" fmla="*/ 139391 w 163258"/>
                  <a:gd name="connsiteY47" fmla="*/ 49787 h 152473"/>
                  <a:gd name="connsiteX48" fmla="*/ 139108 w 163258"/>
                  <a:gd name="connsiteY48" fmla="*/ 49787 h 152473"/>
                  <a:gd name="connsiteX49" fmla="*/ 138826 w 163258"/>
                  <a:gd name="connsiteY49" fmla="*/ 49505 h 152473"/>
                  <a:gd name="connsiteX50" fmla="*/ 132605 w 163258"/>
                  <a:gd name="connsiteY50" fmla="*/ 40735 h 152473"/>
                  <a:gd name="connsiteX51" fmla="*/ 72381 w 163258"/>
                  <a:gd name="connsiteY51" fmla="*/ 0 h 152473"/>
                  <a:gd name="connsiteX52" fmla="*/ 56548 w 163258"/>
                  <a:gd name="connsiteY52" fmla="*/ 0 h 152473"/>
                  <a:gd name="connsiteX53" fmla="*/ 65596 w 163258"/>
                  <a:gd name="connsiteY53" fmla="*/ 85996 h 152473"/>
                  <a:gd name="connsiteX54" fmla="*/ 68706 w 163258"/>
                  <a:gd name="connsiteY54" fmla="*/ 89108 h 152473"/>
                  <a:gd name="connsiteX55" fmla="*/ 68706 w 163258"/>
                  <a:gd name="connsiteY55" fmla="*/ 89391 h 152473"/>
                  <a:gd name="connsiteX56" fmla="*/ 67009 w 163258"/>
                  <a:gd name="connsiteY56" fmla="*/ 98443 h 152473"/>
                  <a:gd name="connsiteX57" fmla="*/ 46935 w 163258"/>
                  <a:gd name="connsiteY57" fmla="*/ 99009 h 152473"/>
                  <a:gd name="connsiteX58" fmla="*/ 28557 w 163258"/>
                  <a:gd name="connsiteY58" fmla="*/ 99009 h 152473"/>
                  <a:gd name="connsiteX59" fmla="*/ 22336 w 163258"/>
                  <a:gd name="connsiteY59" fmla="*/ 100706 h 152473"/>
                  <a:gd name="connsiteX60" fmla="*/ 18943 w 163258"/>
                  <a:gd name="connsiteY60" fmla="*/ 100141 h 152473"/>
                  <a:gd name="connsiteX61" fmla="*/ 16682 w 163258"/>
                  <a:gd name="connsiteY61" fmla="*/ 99858 h 152473"/>
                  <a:gd name="connsiteX62" fmla="*/ 16116 w 163258"/>
                  <a:gd name="connsiteY62" fmla="*/ 100141 h 152473"/>
                  <a:gd name="connsiteX63" fmla="*/ 15833 w 163258"/>
                  <a:gd name="connsiteY63" fmla="*/ 100989 h 152473"/>
                  <a:gd name="connsiteX64" fmla="*/ 13572 w 163258"/>
                  <a:gd name="connsiteY64" fmla="*/ 103252 h 152473"/>
                  <a:gd name="connsiteX65" fmla="*/ 9896 w 163258"/>
                  <a:gd name="connsiteY65" fmla="*/ 101272 h 152473"/>
                  <a:gd name="connsiteX66" fmla="*/ 6786 w 163258"/>
                  <a:gd name="connsiteY66" fmla="*/ 99575 h 152473"/>
                  <a:gd name="connsiteX67" fmla="*/ 5089 w 163258"/>
                  <a:gd name="connsiteY67" fmla="*/ 102969 h 152473"/>
                  <a:gd name="connsiteX68" fmla="*/ 0 w 163258"/>
                  <a:gd name="connsiteY68" fmla="*/ 106647 h 152473"/>
                  <a:gd name="connsiteX69" fmla="*/ 565 w 163258"/>
                  <a:gd name="connsiteY69" fmla="*/ 108061 h 152473"/>
                  <a:gd name="connsiteX70" fmla="*/ 2545 w 163258"/>
                  <a:gd name="connsiteY70" fmla="*/ 110890 h 152473"/>
                  <a:gd name="connsiteX71" fmla="*/ 2545 w 163258"/>
                  <a:gd name="connsiteY71" fmla="*/ 111173 h 152473"/>
                  <a:gd name="connsiteX72" fmla="*/ 3676 w 163258"/>
                  <a:gd name="connsiteY72" fmla="*/ 116831 h 152473"/>
                  <a:gd name="connsiteX73" fmla="*/ 9048 w 163258"/>
                  <a:gd name="connsiteY73" fmla="*/ 123620 h 152473"/>
                  <a:gd name="connsiteX74" fmla="*/ 9048 w 163258"/>
                  <a:gd name="connsiteY74" fmla="*/ 131541 h 152473"/>
                  <a:gd name="connsiteX75" fmla="*/ 10461 w 163258"/>
                  <a:gd name="connsiteY75" fmla="*/ 134369 h 152473"/>
                  <a:gd name="connsiteX76" fmla="*/ 11027 w 163258"/>
                  <a:gd name="connsiteY76" fmla="*/ 134087 h 152473"/>
                  <a:gd name="connsiteX77" fmla="*/ 12723 w 163258"/>
                  <a:gd name="connsiteY77" fmla="*/ 133238 h 152473"/>
                  <a:gd name="connsiteX78" fmla="*/ 14420 w 163258"/>
                  <a:gd name="connsiteY78" fmla="*/ 133804 h 152473"/>
                  <a:gd name="connsiteX79" fmla="*/ 15551 w 163258"/>
                  <a:gd name="connsiteY79" fmla="*/ 134087 h 152473"/>
                  <a:gd name="connsiteX80" fmla="*/ 16116 w 163258"/>
                  <a:gd name="connsiteY80" fmla="*/ 133521 h 152473"/>
                  <a:gd name="connsiteX81" fmla="*/ 18378 w 163258"/>
                  <a:gd name="connsiteY81" fmla="*/ 132106 h 152473"/>
                  <a:gd name="connsiteX82" fmla="*/ 21488 w 163258"/>
                  <a:gd name="connsiteY82" fmla="*/ 133238 h 152473"/>
                  <a:gd name="connsiteX83" fmla="*/ 23467 w 163258"/>
                  <a:gd name="connsiteY83" fmla="*/ 134087 h 152473"/>
                  <a:gd name="connsiteX84" fmla="*/ 26860 w 163258"/>
                  <a:gd name="connsiteY84" fmla="*/ 131541 h 152473"/>
                  <a:gd name="connsiteX85" fmla="*/ 30253 w 163258"/>
                  <a:gd name="connsiteY85" fmla="*/ 129278 h 152473"/>
                  <a:gd name="connsiteX86" fmla="*/ 30536 w 163258"/>
                  <a:gd name="connsiteY86" fmla="*/ 129278 h 152473"/>
                  <a:gd name="connsiteX87" fmla="*/ 34777 w 163258"/>
                  <a:gd name="connsiteY87" fmla="*/ 137198 h 152473"/>
                  <a:gd name="connsiteX88" fmla="*/ 37039 w 163258"/>
                  <a:gd name="connsiteY88" fmla="*/ 139744 h 152473"/>
                  <a:gd name="connsiteX89" fmla="*/ 38735 w 163258"/>
                  <a:gd name="connsiteY89" fmla="*/ 141724 h 152473"/>
                  <a:gd name="connsiteX90" fmla="*/ 37887 w 163258"/>
                  <a:gd name="connsiteY90" fmla="*/ 142573 h 152473"/>
                  <a:gd name="connsiteX91" fmla="*/ 36756 w 163258"/>
                  <a:gd name="connsiteY91" fmla="*/ 144270 h 152473"/>
                  <a:gd name="connsiteX92" fmla="*/ 37604 w 163258"/>
                  <a:gd name="connsiteY92" fmla="*/ 144836 h 152473"/>
                  <a:gd name="connsiteX93" fmla="*/ 39866 w 163258"/>
                  <a:gd name="connsiteY93" fmla="*/ 148231 h 152473"/>
                  <a:gd name="connsiteX94" fmla="*/ 40432 w 163258"/>
                  <a:gd name="connsiteY94" fmla="*/ 150777 h 152473"/>
                  <a:gd name="connsiteX95" fmla="*/ 42694 w 163258"/>
                  <a:gd name="connsiteY95" fmla="*/ 152474 h 152473"/>
                  <a:gd name="connsiteX96" fmla="*/ 43825 w 163258"/>
                  <a:gd name="connsiteY96" fmla="*/ 151342 h 152473"/>
                  <a:gd name="connsiteX97" fmla="*/ 47500 w 163258"/>
                  <a:gd name="connsiteY97" fmla="*/ 149079 h 15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63258" h="152473">
                    <a:moveTo>
                      <a:pt x="47500" y="149079"/>
                    </a:moveTo>
                    <a:cubicBezTo>
                      <a:pt x="49197" y="149079"/>
                      <a:pt x="50610" y="150777"/>
                      <a:pt x="51459" y="151908"/>
                    </a:cubicBezTo>
                    <a:cubicBezTo>
                      <a:pt x="52307" y="153040"/>
                      <a:pt x="55417" y="151342"/>
                      <a:pt x="55983" y="149362"/>
                    </a:cubicBezTo>
                    <a:cubicBezTo>
                      <a:pt x="56265" y="147665"/>
                      <a:pt x="58244" y="146816"/>
                      <a:pt x="59941" y="146816"/>
                    </a:cubicBezTo>
                    <a:cubicBezTo>
                      <a:pt x="60789" y="146816"/>
                      <a:pt x="61355" y="147099"/>
                      <a:pt x="61637" y="147382"/>
                    </a:cubicBezTo>
                    <a:cubicBezTo>
                      <a:pt x="61920" y="147665"/>
                      <a:pt x="62203" y="148231"/>
                      <a:pt x="62203" y="149079"/>
                    </a:cubicBezTo>
                    <a:cubicBezTo>
                      <a:pt x="61920" y="150211"/>
                      <a:pt x="62203" y="150777"/>
                      <a:pt x="62203" y="150777"/>
                    </a:cubicBezTo>
                    <a:cubicBezTo>
                      <a:pt x="62203" y="150777"/>
                      <a:pt x="62768" y="151060"/>
                      <a:pt x="64747" y="149645"/>
                    </a:cubicBezTo>
                    <a:cubicBezTo>
                      <a:pt x="65596" y="149079"/>
                      <a:pt x="66444" y="148797"/>
                      <a:pt x="67292" y="148797"/>
                    </a:cubicBezTo>
                    <a:cubicBezTo>
                      <a:pt x="68140" y="145685"/>
                      <a:pt x="69271" y="142573"/>
                      <a:pt x="69837" y="141724"/>
                    </a:cubicBezTo>
                    <a:cubicBezTo>
                      <a:pt x="70120" y="141159"/>
                      <a:pt x="69554" y="139744"/>
                      <a:pt x="69271" y="138613"/>
                    </a:cubicBezTo>
                    <a:cubicBezTo>
                      <a:pt x="68706" y="137198"/>
                      <a:pt x="68140" y="135501"/>
                      <a:pt x="69554" y="134935"/>
                    </a:cubicBezTo>
                    <a:cubicBezTo>
                      <a:pt x="70120" y="134652"/>
                      <a:pt x="70685" y="134652"/>
                      <a:pt x="71533" y="134652"/>
                    </a:cubicBezTo>
                    <a:cubicBezTo>
                      <a:pt x="73513" y="134652"/>
                      <a:pt x="76057" y="134369"/>
                      <a:pt x="77188" y="131824"/>
                    </a:cubicBezTo>
                    <a:cubicBezTo>
                      <a:pt x="78319" y="128146"/>
                      <a:pt x="80016" y="126166"/>
                      <a:pt x="80298" y="125600"/>
                    </a:cubicBezTo>
                    <a:cubicBezTo>
                      <a:pt x="80581" y="123620"/>
                      <a:pt x="81146" y="117962"/>
                      <a:pt x="83408" y="117962"/>
                    </a:cubicBezTo>
                    <a:cubicBezTo>
                      <a:pt x="83691" y="117962"/>
                      <a:pt x="83974" y="117962"/>
                      <a:pt x="84257" y="118245"/>
                    </a:cubicBezTo>
                    <a:cubicBezTo>
                      <a:pt x="84539" y="118528"/>
                      <a:pt x="84822" y="118528"/>
                      <a:pt x="85105" y="118811"/>
                    </a:cubicBezTo>
                    <a:cubicBezTo>
                      <a:pt x="86236" y="119660"/>
                      <a:pt x="87650" y="120225"/>
                      <a:pt x="88498" y="120225"/>
                    </a:cubicBezTo>
                    <a:cubicBezTo>
                      <a:pt x="88780" y="120225"/>
                      <a:pt x="89346" y="120225"/>
                      <a:pt x="89346" y="118811"/>
                    </a:cubicBezTo>
                    <a:cubicBezTo>
                      <a:pt x="89629" y="116548"/>
                      <a:pt x="90760" y="116265"/>
                      <a:pt x="91891" y="115699"/>
                    </a:cubicBezTo>
                    <a:cubicBezTo>
                      <a:pt x="92739" y="115416"/>
                      <a:pt x="93587" y="115133"/>
                      <a:pt x="93870" y="114002"/>
                    </a:cubicBezTo>
                    <a:cubicBezTo>
                      <a:pt x="94435" y="111739"/>
                      <a:pt x="95566" y="110890"/>
                      <a:pt x="96980" y="110890"/>
                    </a:cubicBezTo>
                    <a:cubicBezTo>
                      <a:pt x="97828" y="110890"/>
                      <a:pt x="98394" y="111173"/>
                      <a:pt x="99242" y="111173"/>
                    </a:cubicBezTo>
                    <a:cubicBezTo>
                      <a:pt x="99525" y="111173"/>
                      <a:pt x="100090" y="111456"/>
                      <a:pt x="100373" y="111456"/>
                    </a:cubicBezTo>
                    <a:cubicBezTo>
                      <a:pt x="101221" y="111456"/>
                      <a:pt x="102352" y="111173"/>
                      <a:pt x="102352" y="109759"/>
                    </a:cubicBezTo>
                    <a:cubicBezTo>
                      <a:pt x="102352" y="108344"/>
                      <a:pt x="103766" y="108061"/>
                      <a:pt x="105462" y="107778"/>
                    </a:cubicBezTo>
                    <a:cubicBezTo>
                      <a:pt x="107159" y="107496"/>
                      <a:pt x="109138" y="106930"/>
                      <a:pt x="110834" y="105798"/>
                    </a:cubicBezTo>
                    <a:cubicBezTo>
                      <a:pt x="111400" y="105233"/>
                      <a:pt x="112248" y="104950"/>
                      <a:pt x="112813" y="104384"/>
                    </a:cubicBezTo>
                    <a:cubicBezTo>
                      <a:pt x="114793" y="102969"/>
                      <a:pt x="116206" y="101838"/>
                      <a:pt x="117337" y="101838"/>
                    </a:cubicBezTo>
                    <a:cubicBezTo>
                      <a:pt x="117903" y="101838"/>
                      <a:pt x="118468" y="102121"/>
                      <a:pt x="118751" y="102404"/>
                    </a:cubicBezTo>
                    <a:cubicBezTo>
                      <a:pt x="119316" y="102969"/>
                      <a:pt x="121296" y="103252"/>
                      <a:pt x="125254" y="103252"/>
                    </a:cubicBezTo>
                    <a:cubicBezTo>
                      <a:pt x="127799" y="103252"/>
                      <a:pt x="130061" y="102969"/>
                      <a:pt x="130626" y="102687"/>
                    </a:cubicBezTo>
                    <a:cubicBezTo>
                      <a:pt x="130909" y="102687"/>
                      <a:pt x="131474" y="102404"/>
                      <a:pt x="131757" y="102121"/>
                    </a:cubicBezTo>
                    <a:cubicBezTo>
                      <a:pt x="133453" y="100989"/>
                      <a:pt x="135715" y="99575"/>
                      <a:pt x="138543" y="100141"/>
                    </a:cubicBezTo>
                    <a:cubicBezTo>
                      <a:pt x="138826" y="100141"/>
                      <a:pt x="139391" y="100141"/>
                      <a:pt x="139957" y="100141"/>
                    </a:cubicBezTo>
                    <a:cubicBezTo>
                      <a:pt x="141936" y="100141"/>
                      <a:pt x="145046" y="99575"/>
                      <a:pt x="147590" y="99292"/>
                    </a:cubicBezTo>
                    <a:cubicBezTo>
                      <a:pt x="149852" y="99009"/>
                      <a:pt x="152114" y="98443"/>
                      <a:pt x="153811" y="98443"/>
                    </a:cubicBezTo>
                    <a:cubicBezTo>
                      <a:pt x="156355" y="98443"/>
                      <a:pt x="157486" y="96746"/>
                      <a:pt x="158617" y="95332"/>
                    </a:cubicBezTo>
                    <a:cubicBezTo>
                      <a:pt x="158900" y="95049"/>
                      <a:pt x="159183" y="94483"/>
                      <a:pt x="159466" y="94200"/>
                    </a:cubicBezTo>
                    <a:cubicBezTo>
                      <a:pt x="160031" y="93634"/>
                      <a:pt x="160314" y="92220"/>
                      <a:pt x="160879" y="90806"/>
                    </a:cubicBezTo>
                    <a:cubicBezTo>
                      <a:pt x="161445" y="88825"/>
                      <a:pt x="162010" y="87411"/>
                      <a:pt x="162858" y="86845"/>
                    </a:cubicBezTo>
                    <a:cubicBezTo>
                      <a:pt x="163141" y="85996"/>
                      <a:pt x="163424" y="76096"/>
                      <a:pt x="163141" y="61951"/>
                    </a:cubicBezTo>
                    <a:cubicBezTo>
                      <a:pt x="159748" y="62800"/>
                      <a:pt x="155507" y="63649"/>
                      <a:pt x="155507" y="63649"/>
                    </a:cubicBezTo>
                    <a:lnTo>
                      <a:pt x="154659" y="63932"/>
                    </a:lnTo>
                    <a:lnTo>
                      <a:pt x="154659" y="63083"/>
                    </a:lnTo>
                    <a:cubicBezTo>
                      <a:pt x="154659" y="63083"/>
                      <a:pt x="154659" y="55728"/>
                      <a:pt x="150135" y="53182"/>
                    </a:cubicBezTo>
                    <a:cubicBezTo>
                      <a:pt x="145611" y="50636"/>
                      <a:pt x="139391" y="49787"/>
                      <a:pt x="139391" y="49787"/>
                    </a:cubicBezTo>
                    <a:lnTo>
                      <a:pt x="139108" y="49787"/>
                    </a:lnTo>
                    <a:lnTo>
                      <a:pt x="138826" y="49505"/>
                    </a:lnTo>
                    <a:cubicBezTo>
                      <a:pt x="138826" y="49505"/>
                      <a:pt x="135433" y="43281"/>
                      <a:pt x="132605" y="40735"/>
                    </a:cubicBezTo>
                    <a:cubicBezTo>
                      <a:pt x="131191" y="39321"/>
                      <a:pt x="101221" y="19236"/>
                      <a:pt x="72381" y="0"/>
                    </a:cubicBezTo>
                    <a:lnTo>
                      <a:pt x="56548" y="0"/>
                    </a:lnTo>
                    <a:lnTo>
                      <a:pt x="65596" y="85996"/>
                    </a:lnTo>
                    <a:lnTo>
                      <a:pt x="68706" y="89108"/>
                    </a:lnTo>
                    <a:lnTo>
                      <a:pt x="68706" y="89391"/>
                    </a:lnTo>
                    <a:cubicBezTo>
                      <a:pt x="68706" y="91088"/>
                      <a:pt x="68989" y="97312"/>
                      <a:pt x="67009" y="98443"/>
                    </a:cubicBezTo>
                    <a:cubicBezTo>
                      <a:pt x="66727" y="98726"/>
                      <a:pt x="65878" y="99009"/>
                      <a:pt x="46935" y="99009"/>
                    </a:cubicBezTo>
                    <a:cubicBezTo>
                      <a:pt x="38453" y="99009"/>
                      <a:pt x="29688" y="99009"/>
                      <a:pt x="28557" y="99009"/>
                    </a:cubicBezTo>
                    <a:cubicBezTo>
                      <a:pt x="27991" y="99292"/>
                      <a:pt x="24881" y="100706"/>
                      <a:pt x="22336" y="100706"/>
                    </a:cubicBezTo>
                    <a:cubicBezTo>
                      <a:pt x="21206" y="100706"/>
                      <a:pt x="20075" y="100424"/>
                      <a:pt x="18943" y="100141"/>
                    </a:cubicBezTo>
                    <a:cubicBezTo>
                      <a:pt x="18095" y="99858"/>
                      <a:pt x="17247" y="99858"/>
                      <a:pt x="16682" y="99858"/>
                    </a:cubicBezTo>
                    <a:cubicBezTo>
                      <a:pt x="16116" y="99858"/>
                      <a:pt x="16116" y="100141"/>
                      <a:pt x="16116" y="100141"/>
                    </a:cubicBezTo>
                    <a:cubicBezTo>
                      <a:pt x="15833" y="100424"/>
                      <a:pt x="15833" y="100706"/>
                      <a:pt x="15833" y="100989"/>
                    </a:cubicBezTo>
                    <a:cubicBezTo>
                      <a:pt x="15551" y="101838"/>
                      <a:pt x="14985" y="103252"/>
                      <a:pt x="13572" y="103252"/>
                    </a:cubicBezTo>
                    <a:cubicBezTo>
                      <a:pt x="12723" y="103252"/>
                      <a:pt x="11592" y="102687"/>
                      <a:pt x="9896" y="101272"/>
                    </a:cubicBezTo>
                    <a:cubicBezTo>
                      <a:pt x="8482" y="99858"/>
                      <a:pt x="7351" y="99575"/>
                      <a:pt x="6786" y="99575"/>
                    </a:cubicBezTo>
                    <a:cubicBezTo>
                      <a:pt x="5372" y="99575"/>
                      <a:pt x="5089" y="101838"/>
                      <a:pt x="5089" y="102969"/>
                    </a:cubicBezTo>
                    <a:cubicBezTo>
                      <a:pt x="5089" y="104950"/>
                      <a:pt x="3393" y="106364"/>
                      <a:pt x="0" y="106647"/>
                    </a:cubicBezTo>
                    <a:cubicBezTo>
                      <a:pt x="283" y="107496"/>
                      <a:pt x="565" y="107778"/>
                      <a:pt x="565" y="108061"/>
                    </a:cubicBezTo>
                    <a:lnTo>
                      <a:pt x="2545" y="110890"/>
                    </a:lnTo>
                    <a:lnTo>
                      <a:pt x="2545" y="111173"/>
                    </a:lnTo>
                    <a:cubicBezTo>
                      <a:pt x="2545" y="112305"/>
                      <a:pt x="2545" y="115416"/>
                      <a:pt x="3676" y="116831"/>
                    </a:cubicBezTo>
                    <a:cubicBezTo>
                      <a:pt x="6220" y="119377"/>
                      <a:pt x="8765" y="121923"/>
                      <a:pt x="9048" y="123620"/>
                    </a:cubicBezTo>
                    <a:cubicBezTo>
                      <a:pt x="9330" y="125034"/>
                      <a:pt x="9048" y="130692"/>
                      <a:pt x="9048" y="131541"/>
                    </a:cubicBezTo>
                    <a:cubicBezTo>
                      <a:pt x="9330" y="132955"/>
                      <a:pt x="10179" y="134369"/>
                      <a:pt x="10461" y="134369"/>
                    </a:cubicBezTo>
                    <a:cubicBezTo>
                      <a:pt x="10461" y="134369"/>
                      <a:pt x="10744" y="134369"/>
                      <a:pt x="11027" y="134087"/>
                    </a:cubicBezTo>
                    <a:cubicBezTo>
                      <a:pt x="11592" y="133521"/>
                      <a:pt x="12158" y="133238"/>
                      <a:pt x="12723" y="133238"/>
                    </a:cubicBezTo>
                    <a:cubicBezTo>
                      <a:pt x="13289" y="133238"/>
                      <a:pt x="13854" y="133521"/>
                      <a:pt x="14420" y="133804"/>
                    </a:cubicBezTo>
                    <a:cubicBezTo>
                      <a:pt x="14985" y="134087"/>
                      <a:pt x="15268" y="134087"/>
                      <a:pt x="15551" y="134087"/>
                    </a:cubicBezTo>
                    <a:cubicBezTo>
                      <a:pt x="15833" y="134087"/>
                      <a:pt x="15833" y="134087"/>
                      <a:pt x="16116" y="133521"/>
                    </a:cubicBezTo>
                    <a:cubicBezTo>
                      <a:pt x="16399" y="132389"/>
                      <a:pt x="17247" y="132106"/>
                      <a:pt x="18378" y="132106"/>
                    </a:cubicBezTo>
                    <a:cubicBezTo>
                      <a:pt x="19509" y="132106"/>
                      <a:pt x="20357" y="132672"/>
                      <a:pt x="21488" y="133238"/>
                    </a:cubicBezTo>
                    <a:cubicBezTo>
                      <a:pt x="22336" y="133521"/>
                      <a:pt x="22902" y="134087"/>
                      <a:pt x="23467" y="134087"/>
                    </a:cubicBezTo>
                    <a:cubicBezTo>
                      <a:pt x="24033" y="134087"/>
                      <a:pt x="25729" y="132389"/>
                      <a:pt x="26860" y="131541"/>
                    </a:cubicBezTo>
                    <a:cubicBezTo>
                      <a:pt x="28557" y="130126"/>
                      <a:pt x="29405" y="129278"/>
                      <a:pt x="30253" y="129278"/>
                    </a:cubicBezTo>
                    <a:lnTo>
                      <a:pt x="30536" y="129278"/>
                    </a:lnTo>
                    <a:cubicBezTo>
                      <a:pt x="32232" y="129561"/>
                      <a:pt x="34777" y="134935"/>
                      <a:pt x="34777" y="137198"/>
                    </a:cubicBezTo>
                    <a:cubicBezTo>
                      <a:pt x="34777" y="138047"/>
                      <a:pt x="36191" y="138896"/>
                      <a:pt x="37039" y="139744"/>
                    </a:cubicBezTo>
                    <a:cubicBezTo>
                      <a:pt x="38170" y="140593"/>
                      <a:pt x="38735" y="141159"/>
                      <a:pt x="38735" y="141724"/>
                    </a:cubicBezTo>
                    <a:cubicBezTo>
                      <a:pt x="38735" y="142007"/>
                      <a:pt x="38453" y="142290"/>
                      <a:pt x="37887" y="142573"/>
                    </a:cubicBezTo>
                    <a:cubicBezTo>
                      <a:pt x="37039" y="142856"/>
                      <a:pt x="36756" y="143705"/>
                      <a:pt x="36756" y="144270"/>
                    </a:cubicBezTo>
                    <a:cubicBezTo>
                      <a:pt x="36756" y="144836"/>
                      <a:pt x="37039" y="144836"/>
                      <a:pt x="37604" y="144836"/>
                    </a:cubicBezTo>
                    <a:cubicBezTo>
                      <a:pt x="39301" y="144836"/>
                      <a:pt x="39584" y="146534"/>
                      <a:pt x="39866" y="148231"/>
                    </a:cubicBezTo>
                    <a:cubicBezTo>
                      <a:pt x="39866" y="149079"/>
                      <a:pt x="40149" y="150211"/>
                      <a:pt x="40432" y="150777"/>
                    </a:cubicBezTo>
                    <a:cubicBezTo>
                      <a:pt x="40997" y="151908"/>
                      <a:pt x="42128" y="152474"/>
                      <a:pt x="42694" y="152474"/>
                    </a:cubicBezTo>
                    <a:cubicBezTo>
                      <a:pt x="42976" y="152474"/>
                      <a:pt x="43542" y="152474"/>
                      <a:pt x="43825" y="151342"/>
                    </a:cubicBezTo>
                    <a:cubicBezTo>
                      <a:pt x="46087" y="149362"/>
                      <a:pt x="46935" y="149079"/>
                      <a:pt x="47500" y="14907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6D3A0C5-7774-4C4A-B028-A6884D5DEC18}"/>
                  </a:ext>
                </a:extLst>
              </p:cNvPr>
              <p:cNvSpPr/>
              <p:nvPr/>
            </p:nvSpPr>
            <p:spPr>
              <a:xfrm>
                <a:off x="2830961" y="2800213"/>
                <a:ext cx="78392" cy="53464"/>
              </a:xfrm>
              <a:custGeom>
                <a:avLst/>
                <a:gdLst>
                  <a:gd name="connsiteX0" fmla="*/ 0 w 78392"/>
                  <a:gd name="connsiteY0" fmla="*/ 45544 h 53464"/>
                  <a:gd name="connsiteX1" fmla="*/ 4524 w 78392"/>
                  <a:gd name="connsiteY1" fmla="*/ 48939 h 53464"/>
                  <a:gd name="connsiteX2" fmla="*/ 10744 w 78392"/>
                  <a:gd name="connsiteY2" fmla="*/ 53465 h 53464"/>
                  <a:gd name="connsiteX3" fmla="*/ 12158 w 78392"/>
                  <a:gd name="connsiteY3" fmla="*/ 52899 h 53464"/>
                  <a:gd name="connsiteX4" fmla="*/ 20075 w 78392"/>
                  <a:gd name="connsiteY4" fmla="*/ 50070 h 53464"/>
                  <a:gd name="connsiteX5" fmla="*/ 24598 w 78392"/>
                  <a:gd name="connsiteY5" fmla="*/ 51202 h 53464"/>
                  <a:gd name="connsiteX6" fmla="*/ 26012 w 78392"/>
                  <a:gd name="connsiteY6" fmla="*/ 52050 h 53464"/>
                  <a:gd name="connsiteX7" fmla="*/ 26860 w 78392"/>
                  <a:gd name="connsiteY7" fmla="*/ 50636 h 53464"/>
                  <a:gd name="connsiteX8" fmla="*/ 26012 w 78392"/>
                  <a:gd name="connsiteY8" fmla="*/ 46959 h 53464"/>
                  <a:gd name="connsiteX9" fmla="*/ 25164 w 78392"/>
                  <a:gd name="connsiteY9" fmla="*/ 40452 h 53464"/>
                  <a:gd name="connsiteX10" fmla="*/ 34212 w 78392"/>
                  <a:gd name="connsiteY10" fmla="*/ 39321 h 53464"/>
                  <a:gd name="connsiteX11" fmla="*/ 50328 w 78392"/>
                  <a:gd name="connsiteY11" fmla="*/ 41018 h 53464"/>
                  <a:gd name="connsiteX12" fmla="*/ 50328 w 78392"/>
                  <a:gd name="connsiteY12" fmla="*/ 40735 h 53464"/>
                  <a:gd name="connsiteX13" fmla="*/ 53721 w 78392"/>
                  <a:gd name="connsiteY13" fmla="*/ 38189 h 53464"/>
                  <a:gd name="connsiteX14" fmla="*/ 57396 w 78392"/>
                  <a:gd name="connsiteY14" fmla="*/ 38755 h 53464"/>
                  <a:gd name="connsiteX15" fmla="*/ 62486 w 78392"/>
                  <a:gd name="connsiteY15" fmla="*/ 39321 h 53464"/>
                  <a:gd name="connsiteX16" fmla="*/ 64748 w 78392"/>
                  <a:gd name="connsiteY16" fmla="*/ 37623 h 53464"/>
                  <a:gd name="connsiteX17" fmla="*/ 68141 w 78392"/>
                  <a:gd name="connsiteY17" fmla="*/ 35360 h 53464"/>
                  <a:gd name="connsiteX18" fmla="*/ 75775 w 78392"/>
                  <a:gd name="connsiteY18" fmla="*/ 33946 h 53464"/>
                  <a:gd name="connsiteX19" fmla="*/ 77188 w 78392"/>
                  <a:gd name="connsiteY19" fmla="*/ 32814 h 53464"/>
                  <a:gd name="connsiteX20" fmla="*/ 78319 w 78392"/>
                  <a:gd name="connsiteY20" fmla="*/ 30834 h 53464"/>
                  <a:gd name="connsiteX21" fmla="*/ 74926 w 78392"/>
                  <a:gd name="connsiteY21" fmla="*/ 29420 h 53464"/>
                  <a:gd name="connsiteX22" fmla="*/ 74361 w 78392"/>
                  <a:gd name="connsiteY22" fmla="*/ 29137 h 53464"/>
                  <a:gd name="connsiteX23" fmla="*/ 73795 w 78392"/>
                  <a:gd name="connsiteY23" fmla="*/ 25742 h 53464"/>
                  <a:gd name="connsiteX24" fmla="*/ 73795 w 78392"/>
                  <a:gd name="connsiteY24" fmla="*/ 23762 h 53464"/>
                  <a:gd name="connsiteX25" fmla="*/ 72664 w 78392"/>
                  <a:gd name="connsiteY25" fmla="*/ 24045 h 53464"/>
                  <a:gd name="connsiteX26" fmla="*/ 68989 w 78392"/>
                  <a:gd name="connsiteY26" fmla="*/ 24611 h 53464"/>
                  <a:gd name="connsiteX27" fmla="*/ 66727 w 78392"/>
                  <a:gd name="connsiteY27" fmla="*/ 22631 h 53464"/>
                  <a:gd name="connsiteX28" fmla="*/ 65313 w 78392"/>
                  <a:gd name="connsiteY28" fmla="*/ 21216 h 53464"/>
                  <a:gd name="connsiteX29" fmla="*/ 63051 w 78392"/>
                  <a:gd name="connsiteY29" fmla="*/ 16973 h 53464"/>
                  <a:gd name="connsiteX30" fmla="*/ 59093 w 78392"/>
                  <a:gd name="connsiteY30" fmla="*/ 12447 h 53464"/>
                  <a:gd name="connsiteX31" fmla="*/ 58810 w 78392"/>
                  <a:gd name="connsiteY31" fmla="*/ 12164 h 53464"/>
                  <a:gd name="connsiteX32" fmla="*/ 56548 w 78392"/>
                  <a:gd name="connsiteY32" fmla="*/ 8486 h 53464"/>
                  <a:gd name="connsiteX33" fmla="*/ 55417 w 78392"/>
                  <a:gd name="connsiteY33" fmla="*/ 6506 h 53464"/>
                  <a:gd name="connsiteX34" fmla="*/ 54852 w 78392"/>
                  <a:gd name="connsiteY34" fmla="*/ 1414 h 53464"/>
                  <a:gd name="connsiteX35" fmla="*/ 48914 w 78392"/>
                  <a:gd name="connsiteY35" fmla="*/ 283 h 53464"/>
                  <a:gd name="connsiteX36" fmla="*/ 48066 w 78392"/>
                  <a:gd name="connsiteY36" fmla="*/ 0 h 53464"/>
                  <a:gd name="connsiteX37" fmla="*/ 44108 w 78392"/>
                  <a:gd name="connsiteY37" fmla="*/ 2263 h 53464"/>
                  <a:gd name="connsiteX38" fmla="*/ 42128 w 78392"/>
                  <a:gd name="connsiteY38" fmla="*/ 3677 h 53464"/>
                  <a:gd name="connsiteX39" fmla="*/ 36191 w 78392"/>
                  <a:gd name="connsiteY39" fmla="*/ 5941 h 53464"/>
                  <a:gd name="connsiteX40" fmla="*/ 33929 w 78392"/>
                  <a:gd name="connsiteY40" fmla="*/ 6789 h 53464"/>
                  <a:gd name="connsiteX41" fmla="*/ 30819 w 78392"/>
                  <a:gd name="connsiteY41" fmla="*/ 9618 h 53464"/>
                  <a:gd name="connsiteX42" fmla="*/ 29405 w 78392"/>
                  <a:gd name="connsiteY42" fmla="*/ 9335 h 53464"/>
                  <a:gd name="connsiteX43" fmla="*/ 27709 w 78392"/>
                  <a:gd name="connsiteY43" fmla="*/ 9052 h 53464"/>
                  <a:gd name="connsiteX44" fmla="*/ 25447 w 78392"/>
                  <a:gd name="connsiteY44" fmla="*/ 11315 h 53464"/>
                  <a:gd name="connsiteX45" fmla="*/ 22902 w 78392"/>
                  <a:gd name="connsiteY45" fmla="*/ 13861 h 53464"/>
                  <a:gd name="connsiteX46" fmla="*/ 21206 w 78392"/>
                  <a:gd name="connsiteY46" fmla="*/ 15841 h 53464"/>
                  <a:gd name="connsiteX47" fmla="*/ 19226 w 78392"/>
                  <a:gd name="connsiteY47" fmla="*/ 18105 h 53464"/>
                  <a:gd name="connsiteX48" fmla="*/ 15268 w 78392"/>
                  <a:gd name="connsiteY48" fmla="*/ 16407 h 53464"/>
                  <a:gd name="connsiteX49" fmla="*/ 14420 w 78392"/>
                  <a:gd name="connsiteY49" fmla="*/ 15841 h 53464"/>
                  <a:gd name="connsiteX50" fmla="*/ 14137 w 78392"/>
                  <a:gd name="connsiteY50" fmla="*/ 15841 h 53464"/>
                  <a:gd name="connsiteX51" fmla="*/ 12158 w 78392"/>
                  <a:gd name="connsiteY51" fmla="*/ 22631 h 53464"/>
                  <a:gd name="connsiteX52" fmla="*/ 12158 w 78392"/>
                  <a:gd name="connsiteY52" fmla="*/ 22914 h 53464"/>
                  <a:gd name="connsiteX53" fmla="*/ 12158 w 78392"/>
                  <a:gd name="connsiteY53" fmla="*/ 23196 h 53464"/>
                  <a:gd name="connsiteX54" fmla="*/ 9048 w 78392"/>
                  <a:gd name="connsiteY54" fmla="*/ 29137 h 53464"/>
                  <a:gd name="connsiteX55" fmla="*/ 2545 w 78392"/>
                  <a:gd name="connsiteY55" fmla="*/ 32814 h 53464"/>
                  <a:gd name="connsiteX56" fmla="*/ 848 w 78392"/>
                  <a:gd name="connsiteY56" fmla="*/ 33097 h 53464"/>
                  <a:gd name="connsiteX57" fmla="*/ 1414 w 78392"/>
                  <a:gd name="connsiteY57" fmla="*/ 35360 h 53464"/>
                  <a:gd name="connsiteX58" fmla="*/ 1979 w 78392"/>
                  <a:gd name="connsiteY58" fmla="*/ 39321 h 53464"/>
                  <a:gd name="connsiteX59" fmla="*/ 0 w 78392"/>
                  <a:gd name="connsiteY59" fmla="*/ 45544 h 5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78392" h="53464">
                    <a:moveTo>
                      <a:pt x="0" y="45544"/>
                    </a:moveTo>
                    <a:cubicBezTo>
                      <a:pt x="1979" y="46110"/>
                      <a:pt x="3958" y="47807"/>
                      <a:pt x="4524" y="48939"/>
                    </a:cubicBezTo>
                    <a:cubicBezTo>
                      <a:pt x="5372" y="50070"/>
                      <a:pt x="8482" y="53465"/>
                      <a:pt x="10744" y="53465"/>
                    </a:cubicBezTo>
                    <a:cubicBezTo>
                      <a:pt x="11310" y="53465"/>
                      <a:pt x="11875" y="53182"/>
                      <a:pt x="12158" y="52899"/>
                    </a:cubicBezTo>
                    <a:cubicBezTo>
                      <a:pt x="13854" y="50919"/>
                      <a:pt x="17530" y="50070"/>
                      <a:pt x="20075" y="50070"/>
                    </a:cubicBezTo>
                    <a:cubicBezTo>
                      <a:pt x="22337" y="50070"/>
                      <a:pt x="23750" y="50636"/>
                      <a:pt x="24598" y="51202"/>
                    </a:cubicBezTo>
                    <a:cubicBezTo>
                      <a:pt x="25164" y="51768"/>
                      <a:pt x="25729" y="52050"/>
                      <a:pt x="26012" y="52050"/>
                    </a:cubicBezTo>
                    <a:cubicBezTo>
                      <a:pt x="26578" y="52050"/>
                      <a:pt x="26860" y="51202"/>
                      <a:pt x="26860" y="50636"/>
                    </a:cubicBezTo>
                    <a:cubicBezTo>
                      <a:pt x="26860" y="50070"/>
                      <a:pt x="26578" y="48373"/>
                      <a:pt x="26012" y="46959"/>
                    </a:cubicBezTo>
                    <a:cubicBezTo>
                      <a:pt x="25164" y="44413"/>
                      <a:pt x="24316" y="41584"/>
                      <a:pt x="25164" y="40452"/>
                    </a:cubicBezTo>
                    <a:cubicBezTo>
                      <a:pt x="25447" y="40169"/>
                      <a:pt x="26012" y="39321"/>
                      <a:pt x="34212" y="39321"/>
                    </a:cubicBezTo>
                    <a:cubicBezTo>
                      <a:pt x="34494" y="39321"/>
                      <a:pt x="48349" y="39321"/>
                      <a:pt x="50328" y="41018"/>
                    </a:cubicBezTo>
                    <a:cubicBezTo>
                      <a:pt x="50328" y="41018"/>
                      <a:pt x="50328" y="40735"/>
                      <a:pt x="50328" y="40735"/>
                    </a:cubicBezTo>
                    <a:cubicBezTo>
                      <a:pt x="50893" y="39887"/>
                      <a:pt x="51742" y="37906"/>
                      <a:pt x="53721" y="38189"/>
                    </a:cubicBezTo>
                    <a:cubicBezTo>
                      <a:pt x="54852" y="38189"/>
                      <a:pt x="55983" y="38472"/>
                      <a:pt x="57396" y="38755"/>
                    </a:cubicBezTo>
                    <a:cubicBezTo>
                      <a:pt x="59376" y="39038"/>
                      <a:pt x="61638" y="39604"/>
                      <a:pt x="62486" y="39321"/>
                    </a:cubicBezTo>
                    <a:cubicBezTo>
                      <a:pt x="63051" y="39038"/>
                      <a:pt x="63899" y="38472"/>
                      <a:pt x="64748" y="37623"/>
                    </a:cubicBezTo>
                    <a:cubicBezTo>
                      <a:pt x="65879" y="36492"/>
                      <a:pt x="67010" y="35360"/>
                      <a:pt x="68141" y="35360"/>
                    </a:cubicBezTo>
                    <a:cubicBezTo>
                      <a:pt x="70685" y="35360"/>
                      <a:pt x="74926" y="34795"/>
                      <a:pt x="75775" y="33946"/>
                    </a:cubicBezTo>
                    <a:cubicBezTo>
                      <a:pt x="76340" y="33380"/>
                      <a:pt x="76623" y="33097"/>
                      <a:pt x="77188" y="32814"/>
                    </a:cubicBezTo>
                    <a:cubicBezTo>
                      <a:pt x="78036" y="32249"/>
                      <a:pt x="78602" y="31966"/>
                      <a:pt x="78319" y="30834"/>
                    </a:cubicBezTo>
                    <a:cubicBezTo>
                      <a:pt x="76905" y="29703"/>
                      <a:pt x="75209" y="29420"/>
                      <a:pt x="74926" y="29420"/>
                    </a:cubicBezTo>
                    <a:cubicBezTo>
                      <a:pt x="74644" y="29420"/>
                      <a:pt x="74644" y="29420"/>
                      <a:pt x="74361" y="29137"/>
                    </a:cubicBezTo>
                    <a:cubicBezTo>
                      <a:pt x="73795" y="28571"/>
                      <a:pt x="73795" y="27440"/>
                      <a:pt x="73795" y="25742"/>
                    </a:cubicBezTo>
                    <a:cubicBezTo>
                      <a:pt x="73795" y="25177"/>
                      <a:pt x="73795" y="24328"/>
                      <a:pt x="73795" y="23762"/>
                    </a:cubicBezTo>
                    <a:cubicBezTo>
                      <a:pt x="73513" y="23762"/>
                      <a:pt x="73230" y="24045"/>
                      <a:pt x="72664" y="24045"/>
                    </a:cubicBezTo>
                    <a:cubicBezTo>
                      <a:pt x="71533" y="24328"/>
                      <a:pt x="70120" y="24894"/>
                      <a:pt x="68989" y="24611"/>
                    </a:cubicBezTo>
                    <a:cubicBezTo>
                      <a:pt x="67858" y="24328"/>
                      <a:pt x="67292" y="23479"/>
                      <a:pt x="66727" y="22631"/>
                    </a:cubicBezTo>
                    <a:cubicBezTo>
                      <a:pt x="66161" y="21782"/>
                      <a:pt x="65879" y="21216"/>
                      <a:pt x="65313" y="21216"/>
                    </a:cubicBezTo>
                    <a:cubicBezTo>
                      <a:pt x="63051" y="21216"/>
                      <a:pt x="63051" y="18387"/>
                      <a:pt x="63051" y="16973"/>
                    </a:cubicBezTo>
                    <a:cubicBezTo>
                      <a:pt x="63051" y="15559"/>
                      <a:pt x="60789" y="13578"/>
                      <a:pt x="59093" y="12447"/>
                    </a:cubicBezTo>
                    <a:lnTo>
                      <a:pt x="58810" y="12164"/>
                    </a:lnTo>
                    <a:cubicBezTo>
                      <a:pt x="57679" y="11315"/>
                      <a:pt x="57114" y="9901"/>
                      <a:pt x="56548" y="8486"/>
                    </a:cubicBezTo>
                    <a:cubicBezTo>
                      <a:pt x="56265" y="7638"/>
                      <a:pt x="55700" y="6789"/>
                      <a:pt x="55417" y="6506"/>
                    </a:cubicBezTo>
                    <a:cubicBezTo>
                      <a:pt x="54852" y="6223"/>
                      <a:pt x="54569" y="5092"/>
                      <a:pt x="54852" y="1414"/>
                    </a:cubicBezTo>
                    <a:cubicBezTo>
                      <a:pt x="52590" y="1414"/>
                      <a:pt x="49762" y="1132"/>
                      <a:pt x="48914" y="283"/>
                    </a:cubicBezTo>
                    <a:cubicBezTo>
                      <a:pt x="48631" y="0"/>
                      <a:pt x="48631" y="0"/>
                      <a:pt x="48066" y="0"/>
                    </a:cubicBezTo>
                    <a:cubicBezTo>
                      <a:pt x="47218" y="0"/>
                      <a:pt x="45804" y="849"/>
                      <a:pt x="44108" y="2263"/>
                    </a:cubicBezTo>
                    <a:cubicBezTo>
                      <a:pt x="43542" y="2546"/>
                      <a:pt x="42977" y="3112"/>
                      <a:pt x="42128" y="3677"/>
                    </a:cubicBezTo>
                    <a:cubicBezTo>
                      <a:pt x="40149" y="5092"/>
                      <a:pt x="37887" y="5658"/>
                      <a:pt x="36191" y="5941"/>
                    </a:cubicBezTo>
                    <a:cubicBezTo>
                      <a:pt x="35060" y="6223"/>
                      <a:pt x="33929" y="6506"/>
                      <a:pt x="33929" y="6789"/>
                    </a:cubicBezTo>
                    <a:cubicBezTo>
                      <a:pt x="33929" y="8486"/>
                      <a:pt x="32798" y="9618"/>
                      <a:pt x="30819" y="9618"/>
                    </a:cubicBezTo>
                    <a:cubicBezTo>
                      <a:pt x="30253" y="9618"/>
                      <a:pt x="29971" y="9618"/>
                      <a:pt x="29405" y="9335"/>
                    </a:cubicBezTo>
                    <a:cubicBezTo>
                      <a:pt x="28840" y="9052"/>
                      <a:pt x="28274" y="9052"/>
                      <a:pt x="27709" y="9052"/>
                    </a:cubicBezTo>
                    <a:cubicBezTo>
                      <a:pt x="26860" y="9052"/>
                      <a:pt x="26012" y="9335"/>
                      <a:pt x="25447" y="11315"/>
                    </a:cubicBezTo>
                    <a:cubicBezTo>
                      <a:pt x="24881" y="13013"/>
                      <a:pt x="23750" y="13578"/>
                      <a:pt x="22902" y="13861"/>
                    </a:cubicBezTo>
                    <a:cubicBezTo>
                      <a:pt x="22054" y="14144"/>
                      <a:pt x="21206" y="14427"/>
                      <a:pt x="21206" y="15841"/>
                    </a:cubicBezTo>
                    <a:cubicBezTo>
                      <a:pt x="20923" y="17822"/>
                      <a:pt x="20075" y="18105"/>
                      <a:pt x="19226" y="18105"/>
                    </a:cubicBezTo>
                    <a:cubicBezTo>
                      <a:pt x="18095" y="18105"/>
                      <a:pt x="16682" y="17256"/>
                      <a:pt x="15268" y="16407"/>
                    </a:cubicBezTo>
                    <a:cubicBezTo>
                      <a:pt x="14985" y="16124"/>
                      <a:pt x="14703" y="16124"/>
                      <a:pt x="14420" y="15841"/>
                    </a:cubicBezTo>
                    <a:cubicBezTo>
                      <a:pt x="14420" y="15841"/>
                      <a:pt x="14137" y="15841"/>
                      <a:pt x="14137" y="15841"/>
                    </a:cubicBezTo>
                    <a:cubicBezTo>
                      <a:pt x="13289" y="15841"/>
                      <a:pt x="12441" y="19519"/>
                      <a:pt x="12158" y="22631"/>
                    </a:cubicBezTo>
                    <a:lnTo>
                      <a:pt x="12158" y="22914"/>
                    </a:lnTo>
                    <a:lnTo>
                      <a:pt x="12158" y="23196"/>
                    </a:lnTo>
                    <a:cubicBezTo>
                      <a:pt x="12158" y="23196"/>
                      <a:pt x="10461" y="25177"/>
                      <a:pt x="9048" y="29137"/>
                    </a:cubicBezTo>
                    <a:cubicBezTo>
                      <a:pt x="7917" y="32532"/>
                      <a:pt x="4524" y="32814"/>
                      <a:pt x="2545" y="32814"/>
                    </a:cubicBezTo>
                    <a:cubicBezTo>
                      <a:pt x="1979" y="32814"/>
                      <a:pt x="1414" y="32814"/>
                      <a:pt x="848" y="33097"/>
                    </a:cubicBezTo>
                    <a:cubicBezTo>
                      <a:pt x="566" y="33380"/>
                      <a:pt x="1131" y="34512"/>
                      <a:pt x="1414" y="35360"/>
                    </a:cubicBezTo>
                    <a:cubicBezTo>
                      <a:pt x="1979" y="36775"/>
                      <a:pt x="2262" y="38189"/>
                      <a:pt x="1979" y="39321"/>
                    </a:cubicBezTo>
                    <a:cubicBezTo>
                      <a:pt x="1979" y="39887"/>
                      <a:pt x="1131" y="42715"/>
                      <a:pt x="0" y="4554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9CD97743-B119-654A-999A-7C918788616A}"/>
                  </a:ext>
                </a:extLst>
              </p:cNvPr>
              <p:cNvSpPr/>
              <p:nvPr/>
            </p:nvSpPr>
            <p:spPr>
              <a:xfrm>
                <a:off x="2887465" y="2713933"/>
                <a:ext cx="150130" cy="117577"/>
              </a:xfrm>
              <a:custGeom>
                <a:avLst/>
                <a:gdLst>
                  <a:gd name="connsiteX0" fmla="*/ 25490 w 150130"/>
                  <a:gd name="connsiteY0" fmla="*/ 112022 h 117577"/>
                  <a:gd name="connsiteX1" fmla="*/ 26621 w 150130"/>
                  <a:gd name="connsiteY1" fmla="*/ 112305 h 117577"/>
                  <a:gd name="connsiteX2" fmla="*/ 28883 w 150130"/>
                  <a:gd name="connsiteY2" fmla="*/ 115133 h 117577"/>
                  <a:gd name="connsiteX3" fmla="*/ 30014 w 150130"/>
                  <a:gd name="connsiteY3" fmla="*/ 117114 h 117577"/>
                  <a:gd name="connsiteX4" fmla="*/ 33124 w 150130"/>
                  <a:gd name="connsiteY4" fmla="*/ 115982 h 117577"/>
                  <a:gd name="connsiteX5" fmla="*/ 37648 w 150130"/>
                  <a:gd name="connsiteY5" fmla="*/ 108627 h 117577"/>
                  <a:gd name="connsiteX6" fmla="*/ 38214 w 150130"/>
                  <a:gd name="connsiteY6" fmla="*/ 106081 h 117577"/>
                  <a:gd name="connsiteX7" fmla="*/ 39910 w 150130"/>
                  <a:gd name="connsiteY7" fmla="*/ 100706 h 117577"/>
                  <a:gd name="connsiteX8" fmla="*/ 43303 w 150130"/>
                  <a:gd name="connsiteY8" fmla="*/ 99858 h 117577"/>
                  <a:gd name="connsiteX9" fmla="*/ 48392 w 150130"/>
                  <a:gd name="connsiteY9" fmla="*/ 100424 h 117577"/>
                  <a:gd name="connsiteX10" fmla="*/ 49523 w 150130"/>
                  <a:gd name="connsiteY10" fmla="*/ 100706 h 117577"/>
                  <a:gd name="connsiteX11" fmla="*/ 49523 w 150130"/>
                  <a:gd name="connsiteY11" fmla="*/ 100706 h 117577"/>
                  <a:gd name="connsiteX12" fmla="*/ 51502 w 150130"/>
                  <a:gd name="connsiteY12" fmla="*/ 99575 h 117577"/>
                  <a:gd name="connsiteX13" fmla="*/ 54047 w 150130"/>
                  <a:gd name="connsiteY13" fmla="*/ 98160 h 117577"/>
                  <a:gd name="connsiteX14" fmla="*/ 55744 w 150130"/>
                  <a:gd name="connsiteY14" fmla="*/ 98726 h 117577"/>
                  <a:gd name="connsiteX15" fmla="*/ 59419 w 150130"/>
                  <a:gd name="connsiteY15" fmla="*/ 99858 h 117577"/>
                  <a:gd name="connsiteX16" fmla="*/ 63660 w 150130"/>
                  <a:gd name="connsiteY16" fmla="*/ 101272 h 117577"/>
                  <a:gd name="connsiteX17" fmla="*/ 65074 w 150130"/>
                  <a:gd name="connsiteY17" fmla="*/ 103818 h 117577"/>
                  <a:gd name="connsiteX18" fmla="*/ 67619 w 150130"/>
                  <a:gd name="connsiteY18" fmla="*/ 106647 h 117577"/>
                  <a:gd name="connsiteX19" fmla="*/ 68467 w 150130"/>
                  <a:gd name="connsiteY19" fmla="*/ 106364 h 117577"/>
                  <a:gd name="connsiteX20" fmla="*/ 76949 w 150130"/>
                  <a:gd name="connsiteY20" fmla="*/ 104101 h 117577"/>
                  <a:gd name="connsiteX21" fmla="*/ 81756 w 150130"/>
                  <a:gd name="connsiteY21" fmla="*/ 106364 h 117577"/>
                  <a:gd name="connsiteX22" fmla="*/ 84583 w 150130"/>
                  <a:gd name="connsiteY22" fmla="*/ 108061 h 117577"/>
                  <a:gd name="connsiteX23" fmla="*/ 89955 w 150130"/>
                  <a:gd name="connsiteY23" fmla="*/ 108627 h 117577"/>
                  <a:gd name="connsiteX24" fmla="*/ 93631 w 150130"/>
                  <a:gd name="connsiteY24" fmla="*/ 108061 h 117577"/>
                  <a:gd name="connsiteX25" fmla="*/ 95893 w 150130"/>
                  <a:gd name="connsiteY25" fmla="*/ 106364 h 117577"/>
                  <a:gd name="connsiteX26" fmla="*/ 101265 w 150130"/>
                  <a:gd name="connsiteY26" fmla="*/ 103252 h 117577"/>
                  <a:gd name="connsiteX27" fmla="*/ 106071 w 150130"/>
                  <a:gd name="connsiteY27" fmla="*/ 103252 h 117577"/>
                  <a:gd name="connsiteX28" fmla="*/ 110030 w 150130"/>
                  <a:gd name="connsiteY28" fmla="*/ 103252 h 117577"/>
                  <a:gd name="connsiteX29" fmla="*/ 113988 w 150130"/>
                  <a:gd name="connsiteY29" fmla="*/ 103818 h 117577"/>
                  <a:gd name="connsiteX30" fmla="*/ 114271 w 150130"/>
                  <a:gd name="connsiteY30" fmla="*/ 104101 h 117577"/>
                  <a:gd name="connsiteX31" fmla="*/ 120208 w 150130"/>
                  <a:gd name="connsiteY31" fmla="*/ 106081 h 117577"/>
                  <a:gd name="connsiteX32" fmla="*/ 121339 w 150130"/>
                  <a:gd name="connsiteY32" fmla="*/ 105798 h 117577"/>
                  <a:gd name="connsiteX33" fmla="*/ 125015 w 150130"/>
                  <a:gd name="connsiteY33" fmla="*/ 102404 h 117577"/>
                  <a:gd name="connsiteX34" fmla="*/ 128408 w 150130"/>
                  <a:gd name="connsiteY34" fmla="*/ 99292 h 117577"/>
                  <a:gd name="connsiteX35" fmla="*/ 129539 w 150130"/>
                  <a:gd name="connsiteY35" fmla="*/ 99009 h 117577"/>
                  <a:gd name="connsiteX36" fmla="*/ 129539 w 150130"/>
                  <a:gd name="connsiteY36" fmla="*/ 96463 h 117577"/>
                  <a:gd name="connsiteX37" fmla="*/ 130387 w 150130"/>
                  <a:gd name="connsiteY37" fmla="*/ 91654 h 117577"/>
                  <a:gd name="connsiteX38" fmla="*/ 131518 w 150130"/>
                  <a:gd name="connsiteY38" fmla="*/ 87977 h 117577"/>
                  <a:gd name="connsiteX39" fmla="*/ 147352 w 150130"/>
                  <a:gd name="connsiteY39" fmla="*/ 67892 h 117577"/>
                  <a:gd name="connsiteX40" fmla="*/ 148200 w 150130"/>
                  <a:gd name="connsiteY40" fmla="*/ 44130 h 117577"/>
                  <a:gd name="connsiteX41" fmla="*/ 149896 w 150130"/>
                  <a:gd name="connsiteY41" fmla="*/ 33380 h 117577"/>
                  <a:gd name="connsiteX42" fmla="*/ 149331 w 150130"/>
                  <a:gd name="connsiteY42" fmla="*/ 29703 h 117577"/>
                  <a:gd name="connsiteX43" fmla="*/ 148200 w 150130"/>
                  <a:gd name="connsiteY43" fmla="*/ 25742 h 117577"/>
                  <a:gd name="connsiteX44" fmla="*/ 145938 w 150130"/>
                  <a:gd name="connsiteY44" fmla="*/ 20368 h 117577"/>
                  <a:gd name="connsiteX45" fmla="*/ 144241 w 150130"/>
                  <a:gd name="connsiteY45" fmla="*/ 16690 h 117577"/>
                  <a:gd name="connsiteX46" fmla="*/ 143676 w 150130"/>
                  <a:gd name="connsiteY46" fmla="*/ 5092 h 117577"/>
                  <a:gd name="connsiteX47" fmla="*/ 136325 w 150130"/>
                  <a:gd name="connsiteY47" fmla="*/ 9052 h 117577"/>
                  <a:gd name="connsiteX48" fmla="*/ 136042 w 150130"/>
                  <a:gd name="connsiteY48" fmla="*/ 8486 h 117577"/>
                  <a:gd name="connsiteX49" fmla="*/ 130104 w 150130"/>
                  <a:gd name="connsiteY49" fmla="*/ 2546 h 117577"/>
                  <a:gd name="connsiteX50" fmla="*/ 116250 w 150130"/>
                  <a:gd name="connsiteY50" fmla="*/ 0 h 117577"/>
                  <a:gd name="connsiteX51" fmla="*/ 74405 w 150130"/>
                  <a:gd name="connsiteY51" fmla="*/ 26025 h 117577"/>
                  <a:gd name="connsiteX52" fmla="*/ 56309 w 150130"/>
                  <a:gd name="connsiteY52" fmla="*/ 40452 h 117577"/>
                  <a:gd name="connsiteX53" fmla="*/ 41041 w 150130"/>
                  <a:gd name="connsiteY53" fmla="*/ 45261 h 117577"/>
                  <a:gd name="connsiteX54" fmla="*/ 40193 w 150130"/>
                  <a:gd name="connsiteY54" fmla="*/ 45544 h 117577"/>
                  <a:gd name="connsiteX55" fmla="*/ 39345 w 150130"/>
                  <a:gd name="connsiteY55" fmla="*/ 71569 h 117577"/>
                  <a:gd name="connsiteX56" fmla="*/ 37931 w 150130"/>
                  <a:gd name="connsiteY56" fmla="*/ 74964 h 117577"/>
                  <a:gd name="connsiteX57" fmla="*/ 36235 w 150130"/>
                  <a:gd name="connsiteY57" fmla="*/ 78924 h 117577"/>
                  <a:gd name="connsiteX58" fmla="*/ 35386 w 150130"/>
                  <a:gd name="connsiteY58" fmla="*/ 79773 h 117577"/>
                  <a:gd name="connsiteX59" fmla="*/ 29731 w 150130"/>
                  <a:gd name="connsiteY59" fmla="*/ 83451 h 117577"/>
                  <a:gd name="connsiteX60" fmla="*/ 23794 w 150130"/>
                  <a:gd name="connsiteY60" fmla="*/ 84299 h 117577"/>
                  <a:gd name="connsiteX61" fmla="*/ 14181 w 150130"/>
                  <a:gd name="connsiteY61" fmla="*/ 85148 h 117577"/>
                  <a:gd name="connsiteX62" fmla="*/ 7961 w 150130"/>
                  <a:gd name="connsiteY62" fmla="*/ 86845 h 117577"/>
                  <a:gd name="connsiteX63" fmla="*/ 6547 w 150130"/>
                  <a:gd name="connsiteY63" fmla="*/ 87694 h 117577"/>
                  <a:gd name="connsiteX64" fmla="*/ 609 w 150130"/>
                  <a:gd name="connsiteY64" fmla="*/ 88260 h 117577"/>
                  <a:gd name="connsiteX65" fmla="*/ 327 w 150130"/>
                  <a:gd name="connsiteY65" fmla="*/ 88260 h 117577"/>
                  <a:gd name="connsiteX66" fmla="*/ 327 w 150130"/>
                  <a:gd name="connsiteY66" fmla="*/ 92503 h 117577"/>
                  <a:gd name="connsiteX67" fmla="*/ 1740 w 150130"/>
                  <a:gd name="connsiteY67" fmla="*/ 95049 h 117577"/>
                  <a:gd name="connsiteX68" fmla="*/ 3437 w 150130"/>
                  <a:gd name="connsiteY68" fmla="*/ 98160 h 117577"/>
                  <a:gd name="connsiteX69" fmla="*/ 3719 w 150130"/>
                  <a:gd name="connsiteY69" fmla="*/ 98443 h 117577"/>
                  <a:gd name="connsiteX70" fmla="*/ 8243 w 150130"/>
                  <a:gd name="connsiteY70" fmla="*/ 103818 h 117577"/>
                  <a:gd name="connsiteX71" fmla="*/ 9374 w 150130"/>
                  <a:gd name="connsiteY71" fmla="*/ 106930 h 117577"/>
                  <a:gd name="connsiteX72" fmla="*/ 11919 w 150130"/>
                  <a:gd name="connsiteY72" fmla="*/ 108627 h 117577"/>
                  <a:gd name="connsiteX73" fmla="*/ 13615 w 150130"/>
                  <a:gd name="connsiteY73" fmla="*/ 110324 h 117577"/>
                  <a:gd name="connsiteX74" fmla="*/ 16443 w 150130"/>
                  <a:gd name="connsiteY74" fmla="*/ 109759 h 117577"/>
                  <a:gd name="connsiteX75" fmla="*/ 18139 w 150130"/>
                  <a:gd name="connsiteY75" fmla="*/ 109476 h 117577"/>
                  <a:gd name="connsiteX76" fmla="*/ 18987 w 150130"/>
                  <a:gd name="connsiteY76" fmla="*/ 109759 h 117577"/>
                  <a:gd name="connsiteX77" fmla="*/ 19270 w 150130"/>
                  <a:gd name="connsiteY77" fmla="*/ 112305 h 117577"/>
                  <a:gd name="connsiteX78" fmla="*/ 19270 w 150130"/>
                  <a:gd name="connsiteY78" fmla="*/ 114851 h 117577"/>
                  <a:gd name="connsiteX79" fmla="*/ 22380 w 150130"/>
                  <a:gd name="connsiteY79" fmla="*/ 115982 h 117577"/>
                  <a:gd name="connsiteX80" fmla="*/ 23228 w 150130"/>
                  <a:gd name="connsiteY80" fmla="*/ 113153 h 117577"/>
                  <a:gd name="connsiteX81" fmla="*/ 25490 w 150130"/>
                  <a:gd name="connsiteY81" fmla="*/ 112022 h 11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0130" h="117577">
                    <a:moveTo>
                      <a:pt x="25490" y="112022"/>
                    </a:moveTo>
                    <a:cubicBezTo>
                      <a:pt x="25773" y="112022"/>
                      <a:pt x="26339" y="112022"/>
                      <a:pt x="26621" y="112305"/>
                    </a:cubicBezTo>
                    <a:cubicBezTo>
                      <a:pt x="28601" y="112870"/>
                      <a:pt x="28601" y="114285"/>
                      <a:pt x="28883" y="115133"/>
                    </a:cubicBezTo>
                    <a:cubicBezTo>
                      <a:pt x="28883" y="115982"/>
                      <a:pt x="29166" y="116548"/>
                      <a:pt x="30014" y="117114"/>
                    </a:cubicBezTo>
                    <a:cubicBezTo>
                      <a:pt x="31993" y="117962"/>
                      <a:pt x="33124" y="117679"/>
                      <a:pt x="33124" y="115982"/>
                    </a:cubicBezTo>
                    <a:cubicBezTo>
                      <a:pt x="33124" y="113436"/>
                      <a:pt x="37648" y="108627"/>
                      <a:pt x="37648" y="108627"/>
                    </a:cubicBezTo>
                    <a:cubicBezTo>
                      <a:pt x="37931" y="108344"/>
                      <a:pt x="37931" y="107213"/>
                      <a:pt x="38214" y="106081"/>
                    </a:cubicBezTo>
                    <a:cubicBezTo>
                      <a:pt x="38496" y="104101"/>
                      <a:pt x="38779" y="101555"/>
                      <a:pt x="39910" y="100706"/>
                    </a:cubicBezTo>
                    <a:cubicBezTo>
                      <a:pt x="40476" y="100141"/>
                      <a:pt x="41607" y="99858"/>
                      <a:pt x="43303" y="99858"/>
                    </a:cubicBezTo>
                    <a:cubicBezTo>
                      <a:pt x="44999" y="99858"/>
                      <a:pt x="46979" y="100141"/>
                      <a:pt x="48392" y="100424"/>
                    </a:cubicBezTo>
                    <a:cubicBezTo>
                      <a:pt x="48675" y="100424"/>
                      <a:pt x="49241" y="100424"/>
                      <a:pt x="49523" y="100706"/>
                    </a:cubicBezTo>
                    <a:lnTo>
                      <a:pt x="49523" y="100706"/>
                    </a:lnTo>
                    <a:cubicBezTo>
                      <a:pt x="50089" y="100706"/>
                      <a:pt x="50654" y="100141"/>
                      <a:pt x="51502" y="99575"/>
                    </a:cubicBezTo>
                    <a:cubicBezTo>
                      <a:pt x="52351" y="98726"/>
                      <a:pt x="53199" y="98160"/>
                      <a:pt x="54047" y="98160"/>
                    </a:cubicBezTo>
                    <a:cubicBezTo>
                      <a:pt x="54613" y="98160"/>
                      <a:pt x="55178" y="98443"/>
                      <a:pt x="55744" y="98726"/>
                    </a:cubicBezTo>
                    <a:cubicBezTo>
                      <a:pt x="56875" y="99575"/>
                      <a:pt x="58005" y="99575"/>
                      <a:pt x="59419" y="99858"/>
                    </a:cubicBezTo>
                    <a:cubicBezTo>
                      <a:pt x="60833" y="99858"/>
                      <a:pt x="62529" y="100141"/>
                      <a:pt x="63660" y="101272"/>
                    </a:cubicBezTo>
                    <a:cubicBezTo>
                      <a:pt x="64226" y="101838"/>
                      <a:pt x="64791" y="102969"/>
                      <a:pt x="65074" y="103818"/>
                    </a:cubicBezTo>
                    <a:cubicBezTo>
                      <a:pt x="65922" y="105233"/>
                      <a:pt x="66488" y="106647"/>
                      <a:pt x="67619" y="106647"/>
                    </a:cubicBezTo>
                    <a:cubicBezTo>
                      <a:pt x="67901" y="106647"/>
                      <a:pt x="68184" y="106647"/>
                      <a:pt x="68467" y="106364"/>
                    </a:cubicBezTo>
                    <a:cubicBezTo>
                      <a:pt x="71577" y="104384"/>
                      <a:pt x="75253" y="104101"/>
                      <a:pt x="76949" y="104101"/>
                    </a:cubicBezTo>
                    <a:cubicBezTo>
                      <a:pt x="78080" y="104101"/>
                      <a:pt x="80059" y="105233"/>
                      <a:pt x="81756" y="106364"/>
                    </a:cubicBezTo>
                    <a:cubicBezTo>
                      <a:pt x="82887" y="107213"/>
                      <a:pt x="84018" y="107778"/>
                      <a:pt x="84583" y="108061"/>
                    </a:cubicBezTo>
                    <a:cubicBezTo>
                      <a:pt x="85431" y="108344"/>
                      <a:pt x="87693" y="108627"/>
                      <a:pt x="89955" y="108627"/>
                    </a:cubicBezTo>
                    <a:cubicBezTo>
                      <a:pt x="91652" y="108627"/>
                      <a:pt x="93065" y="108344"/>
                      <a:pt x="93631" y="108061"/>
                    </a:cubicBezTo>
                    <a:cubicBezTo>
                      <a:pt x="94196" y="107778"/>
                      <a:pt x="95045" y="106930"/>
                      <a:pt x="95893" y="106364"/>
                    </a:cubicBezTo>
                    <a:cubicBezTo>
                      <a:pt x="97589" y="104950"/>
                      <a:pt x="99286" y="103252"/>
                      <a:pt x="101265" y="103252"/>
                    </a:cubicBezTo>
                    <a:cubicBezTo>
                      <a:pt x="102396" y="103252"/>
                      <a:pt x="104092" y="103252"/>
                      <a:pt x="106071" y="103252"/>
                    </a:cubicBezTo>
                    <a:cubicBezTo>
                      <a:pt x="107485" y="103252"/>
                      <a:pt x="108616" y="103252"/>
                      <a:pt x="110030" y="103252"/>
                    </a:cubicBezTo>
                    <a:cubicBezTo>
                      <a:pt x="112292" y="103252"/>
                      <a:pt x="113423" y="103535"/>
                      <a:pt x="113988" y="103818"/>
                    </a:cubicBezTo>
                    <a:lnTo>
                      <a:pt x="114271" y="104101"/>
                    </a:lnTo>
                    <a:cubicBezTo>
                      <a:pt x="115685" y="104950"/>
                      <a:pt x="118229" y="106081"/>
                      <a:pt x="120208" y="106081"/>
                    </a:cubicBezTo>
                    <a:cubicBezTo>
                      <a:pt x="120774" y="106081"/>
                      <a:pt x="121057" y="106081"/>
                      <a:pt x="121339" y="105798"/>
                    </a:cubicBezTo>
                    <a:cubicBezTo>
                      <a:pt x="122470" y="105515"/>
                      <a:pt x="123884" y="103818"/>
                      <a:pt x="125015" y="102404"/>
                    </a:cubicBezTo>
                    <a:cubicBezTo>
                      <a:pt x="126146" y="100989"/>
                      <a:pt x="127277" y="99575"/>
                      <a:pt x="128408" y="99292"/>
                    </a:cubicBezTo>
                    <a:cubicBezTo>
                      <a:pt x="128691" y="99292"/>
                      <a:pt x="128973" y="99009"/>
                      <a:pt x="129539" y="99009"/>
                    </a:cubicBezTo>
                    <a:cubicBezTo>
                      <a:pt x="129539" y="98160"/>
                      <a:pt x="129539" y="97312"/>
                      <a:pt x="129539" y="96463"/>
                    </a:cubicBezTo>
                    <a:cubicBezTo>
                      <a:pt x="129539" y="93351"/>
                      <a:pt x="129822" y="92786"/>
                      <a:pt x="130387" y="91654"/>
                    </a:cubicBezTo>
                    <a:cubicBezTo>
                      <a:pt x="130670" y="90806"/>
                      <a:pt x="131235" y="90240"/>
                      <a:pt x="131518" y="87977"/>
                    </a:cubicBezTo>
                    <a:cubicBezTo>
                      <a:pt x="132366" y="82602"/>
                      <a:pt x="146221" y="68741"/>
                      <a:pt x="147352" y="67892"/>
                    </a:cubicBezTo>
                    <a:cubicBezTo>
                      <a:pt x="147634" y="67326"/>
                      <a:pt x="148200" y="60537"/>
                      <a:pt x="148200" y="44130"/>
                    </a:cubicBezTo>
                    <a:cubicBezTo>
                      <a:pt x="148200" y="41018"/>
                      <a:pt x="148765" y="37623"/>
                      <a:pt x="149896" y="33380"/>
                    </a:cubicBezTo>
                    <a:cubicBezTo>
                      <a:pt x="150462" y="31400"/>
                      <a:pt x="149896" y="30834"/>
                      <a:pt x="149331" y="29703"/>
                    </a:cubicBezTo>
                    <a:cubicBezTo>
                      <a:pt x="148765" y="28854"/>
                      <a:pt x="147917" y="27723"/>
                      <a:pt x="148200" y="25742"/>
                    </a:cubicBezTo>
                    <a:cubicBezTo>
                      <a:pt x="148482" y="23762"/>
                      <a:pt x="147069" y="22065"/>
                      <a:pt x="145938" y="20368"/>
                    </a:cubicBezTo>
                    <a:cubicBezTo>
                      <a:pt x="145090" y="18953"/>
                      <a:pt x="144241" y="17822"/>
                      <a:pt x="144241" y="16690"/>
                    </a:cubicBezTo>
                    <a:cubicBezTo>
                      <a:pt x="144241" y="15276"/>
                      <a:pt x="143959" y="9618"/>
                      <a:pt x="143676" y="5092"/>
                    </a:cubicBezTo>
                    <a:lnTo>
                      <a:pt x="136325" y="9052"/>
                    </a:lnTo>
                    <a:lnTo>
                      <a:pt x="136042" y="8486"/>
                    </a:lnTo>
                    <a:cubicBezTo>
                      <a:pt x="136042" y="8486"/>
                      <a:pt x="134063" y="5092"/>
                      <a:pt x="130104" y="2546"/>
                    </a:cubicBezTo>
                    <a:cubicBezTo>
                      <a:pt x="126429" y="0"/>
                      <a:pt x="117381" y="0"/>
                      <a:pt x="116250" y="0"/>
                    </a:cubicBezTo>
                    <a:lnTo>
                      <a:pt x="74405" y="26025"/>
                    </a:lnTo>
                    <a:lnTo>
                      <a:pt x="56309" y="40452"/>
                    </a:lnTo>
                    <a:cubicBezTo>
                      <a:pt x="55744" y="40735"/>
                      <a:pt x="44434" y="44695"/>
                      <a:pt x="41041" y="45261"/>
                    </a:cubicBezTo>
                    <a:cubicBezTo>
                      <a:pt x="40758" y="45261"/>
                      <a:pt x="40476" y="45261"/>
                      <a:pt x="40193" y="45544"/>
                    </a:cubicBezTo>
                    <a:cubicBezTo>
                      <a:pt x="40476" y="70721"/>
                      <a:pt x="39627" y="71287"/>
                      <a:pt x="39345" y="71569"/>
                    </a:cubicBezTo>
                    <a:cubicBezTo>
                      <a:pt x="38779" y="71852"/>
                      <a:pt x="38214" y="73550"/>
                      <a:pt x="37931" y="74964"/>
                    </a:cubicBezTo>
                    <a:cubicBezTo>
                      <a:pt x="37365" y="76661"/>
                      <a:pt x="36800" y="78076"/>
                      <a:pt x="36235" y="78924"/>
                    </a:cubicBezTo>
                    <a:cubicBezTo>
                      <a:pt x="35952" y="79207"/>
                      <a:pt x="35669" y="79490"/>
                      <a:pt x="35386" y="79773"/>
                    </a:cubicBezTo>
                    <a:cubicBezTo>
                      <a:pt x="34255" y="81187"/>
                      <a:pt x="32559" y="83451"/>
                      <a:pt x="29731" y="83451"/>
                    </a:cubicBezTo>
                    <a:cubicBezTo>
                      <a:pt x="28318" y="83451"/>
                      <a:pt x="26056" y="83733"/>
                      <a:pt x="23794" y="84299"/>
                    </a:cubicBezTo>
                    <a:cubicBezTo>
                      <a:pt x="20118" y="84865"/>
                      <a:pt x="16160" y="85431"/>
                      <a:pt x="14181" y="85148"/>
                    </a:cubicBezTo>
                    <a:cubicBezTo>
                      <a:pt x="11636" y="84865"/>
                      <a:pt x="9657" y="85996"/>
                      <a:pt x="7961" y="86845"/>
                    </a:cubicBezTo>
                    <a:cubicBezTo>
                      <a:pt x="7395" y="87128"/>
                      <a:pt x="6830" y="87411"/>
                      <a:pt x="6547" y="87694"/>
                    </a:cubicBezTo>
                    <a:cubicBezTo>
                      <a:pt x="5698" y="87977"/>
                      <a:pt x="2871" y="88260"/>
                      <a:pt x="609" y="88260"/>
                    </a:cubicBezTo>
                    <a:lnTo>
                      <a:pt x="327" y="88260"/>
                    </a:lnTo>
                    <a:cubicBezTo>
                      <a:pt x="-239" y="91654"/>
                      <a:pt x="44" y="92503"/>
                      <a:pt x="327" y="92503"/>
                    </a:cubicBezTo>
                    <a:cubicBezTo>
                      <a:pt x="892" y="92786"/>
                      <a:pt x="1457" y="93917"/>
                      <a:pt x="1740" y="95049"/>
                    </a:cubicBezTo>
                    <a:cubicBezTo>
                      <a:pt x="2306" y="96180"/>
                      <a:pt x="2871" y="97595"/>
                      <a:pt x="3437" y="98160"/>
                    </a:cubicBezTo>
                    <a:lnTo>
                      <a:pt x="3719" y="98443"/>
                    </a:lnTo>
                    <a:cubicBezTo>
                      <a:pt x="5698" y="99858"/>
                      <a:pt x="8243" y="101838"/>
                      <a:pt x="8243" y="103818"/>
                    </a:cubicBezTo>
                    <a:cubicBezTo>
                      <a:pt x="8243" y="106364"/>
                      <a:pt x="8809" y="106930"/>
                      <a:pt x="9374" y="106930"/>
                    </a:cubicBezTo>
                    <a:cubicBezTo>
                      <a:pt x="10505" y="106930"/>
                      <a:pt x="11071" y="107778"/>
                      <a:pt x="11919" y="108627"/>
                    </a:cubicBezTo>
                    <a:cubicBezTo>
                      <a:pt x="12484" y="109476"/>
                      <a:pt x="13050" y="110042"/>
                      <a:pt x="13615" y="110324"/>
                    </a:cubicBezTo>
                    <a:cubicBezTo>
                      <a:pt x="14464" y="110607"/>
                      <a:pt x="15594" y="110324"/>
                      <a:pt x="16443" y="109759"/>
                    </a:cubicBezTo>
                    <a:cubicBezTo>
                      <a:pt x="17008" y="109476"/>
                      <a:pt x="17574" y="109476"/>
                      <a:pt x="18139" y="109476"/>
                    </a:cubicBezTo>
                    <a:cubicBezTo>
                      <a:pt x="18705" y="109476"/>
                      <a:pt x="18987" y="109759"/>
                      <a:pt x="18987" y="109759"/>
                    </a:cubicBezTo>
                    <a:cubicBezTo>
                      <a:pt x="19270" y="110042"/>
                      <a:pt x="19270" y="110890"/>
                      <a:pt x="19270" y="112305"/>
                    </a:cubicBezTo>
                    <a:cubicBezTo>
                      <a:pt x="19270" y="113153"/>
                      <a:pt x="19270" y="114285"/>
                      <a:pt x="19270" y="114851"/>
                    </a:cubicBezTo>
                    <a:cubicBezTo>
                      <a:pt x="19836" y="114851"/>
                      <a:pt x="21249" y="115133"/>
                      <a:pt x="22380" y="115982"/>
                    </a:cubicBezTo>
                    <a:cubicBezTo>
                      <a:pt x="22380" y="114851"/>
                      <a:pt x="22663" y="113719"/>
                      <a:pt x="23228" y="113153"/>
                    </a:cubicBezTo>
                    <a:cubicBezTo>
                      <a:pt x="23794" y="112305"/>
                      <a:pt x="24642" y="112022"/>
                      <a:pt x="25490" y="11202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EFB1567-290B-0A48-8B2E-5BFE7743A605}"/>
                  </a:ext>
                </a:extLst>
              </p:cNvPr>
              <p:cNvSpPr/>
              <p:nvPr/>
            </p:nvSpPr>
            <p:spPr>
              <a:xfrm>
                <a:off x="3019266" y="2713651"/>
                <a:ext cx="96803" cy="162092"/>
              </a:xfrm>
              <a:custGeom>
                <a:avLst/>
                <a:gdLst>
                  <a:gd name="connsiteX0" fmla="*/ 8482 w 96803"/>
                  <a:gd name="connsiteY0" fmla="*/ 137764 h 162092"/>
                  <a:gd name="connsiteX1" fmla="*/ 4241 w 96803"/>
                  <a:gd name="connsiteY1" fmla="*/ 138613 h 162092"/>
                  <a:gd name="connsiteX2" fmla="*/ 4241 w 96803"/>
                  <a:gd name="connsiteY2" fmla="*/ 139744 h 162092"/>
                  <a:gd name="connsiteX3" fmla="*/ 6503 w 96803"/>
                  <a:gd name="connsiteY3" fmla="*/ 145402 h 162092"/>
                  <a:gd name="connsiteX4" fmla="*/ 9613 w 96803"/>
                  <a:gd name="connsiteY4" fmla="*/ 147948 h 162092"/>
                  <a:gd name="connsiteX5" fmla="*/ 14703 w 96803"/>
                  <a:gd name="connsiteY5" fmla="*/ 153888 h 162092"/>
                  <a:gd name="connsiteX6" fmla="*/ 18378 w 96803"/>
                  <a:gd name="connsiteY6" fmla="*/ 161809 h 162092"/>
                  <a:gd name="connsiteX7" fmla="*/ 19509 w 96803"/>
                  <a:gd name="connsiteY7" fmla="*/ 162092 h 162092"/>
                  <a:gd name="connsiteX8" fmla="*/ 23185 w 96803"/>
                  <a:gd name="connsiteY8" fmla="*/ 159546 h 162092"/>
                  <a:gd name="connsiteX9" fmla="*/ 25164 w 96803"/>
                  <a:gd name="connsiteY9" fmla="*/ 158415 h 162092"/>
                  <a:gd name="connsiteX10" fmla="*/ 27426 w 96803"/>
                  <a:gd name="connsiteY10" fmla="*/ 159263 h 162092"/>
                  <a:gd name="connsiteX11" fmla="*/ 29122 w 96803"/>
                  <a:gd name="connsiteY11" fmla="*/ 160112 h 162092"/>
                  <a:gd name="connsiteX12" fmla="*/ 29970 w 96803"/>
                  <a:gd name="connsiteY12" fmla="*/ 159546 h 162092"/>
                  <a:gd name="connsiteX13" fmla="*/ 37887 w 96803"/>
                  <a:gd name="connsiteY13" fmla="*/ 156717 h 162092"/>
                  <a:gd name="connsiteX14" fmla="*/ 40997 w 96803"/>
                  <a:gd name="connsiteY14" fmla="*/ 156152 h 162092"/>
                  <a:gd name="connsiteX15" fmla="*/ 42411 w 96803"/>
                  <a:gd name="connsiteY15" fmla="*/ 155303 h 162092"/>
                  <a:gd name="connsiteX16" fmla="*/ 49480 w 96803"/>
                  <a:gd name="connsiteY16" fmla="*/ 151342 h 162092"/>
                  <a:gd name="connsiteX17" fmla="*/ 49480 w 96803"/>
                  <a:gd name="connsiteY17" fmla="*/ 149645 h 162092"/>
                  <a:gd name="connsiteX18" fmla="*/ 50328 w 96803"/>
                  <a:gd name="connsiteY18" fmla="*/ 145968 h 162092"/>
                  <a:gd name="connsiteX19" fmla="*/ 55417 w 96803"/>
                  <a:gd name="connsiteY19" fmla="*/ 145402 h 162092"/>
                  <a:gd name="connsiteX20" fmla="*/ 64182 w 96803"/>
                  <a:gd name="connsiteY20" fmla="*/ 143139 h 162092"/>
                  <a:gd name="connsiteX21" fmla="*/ 72381 w 96803"/>
                  <a:gd name="connsiteY21" fmla="*/ 134652 h 162092"/>
                  <a:gd name="connsiteX22" fmla="*/ 73795 w 96803"/>
                  <a:gd name="connsiteY22" fmla="*/ 133238 h 162092"/>
                  <a:gd name="connsiteX23" fmla="*/ 74361 w 96803"/>
                  <a:gd name="connsiteY23" fmla="*/ 131541 h 162092"/>
                  <a:gd name="connsiteX24" fmla="*/ 75774 w 96803"/>
                  <a:gd name="connsiteY24" fmla="*/ 128429 h 162092"/>
                  <a:gd name="connsiteX25" fmla="*/ 83126 w 96803"/>
                  <a:gd name="connsiteY25" fmla="*/ 124751 h 162092"/>
                  <a:gd name="connsiteX26" fmla="*/ 84822 w 96803"/>
                  <a:gd name="connsiteY26" fmla="*/ 125034 h 162092"/>
                  <a:gd name="connsiteX27" fmla="*/ 85388 w 96803"/>
                  <a:gd name="connsiteY27" fmla="*/ 125317 h 162092"/>
                  <a:gd name="connsiteX28" fmla="*/ 86519 w 96803"/>
                  <a:gd name="connsiteY28" fmla="*/ 121640 h 162092"/>
                  <a:gd name="connsiteX29" fmla="*/ 81712 w 96803"/>
                  <a:gd name="connsiteY29" fmla="*/ 115416 h 162092"/>
                  <a:gd name="connsiteX30" fmla="*/ 81995 w 96803"/>
                  <a:gd name="connsiteY30" fmla="*/ 112870 h 162092"/>
                  <a:gd name="connsiteX31" fmla="*/ 81712 w 96803"/>
                  <a:gd name="connsiteY31" fmla="*/ 109193 h 162092"/>
                  <a:gd name="connsiteX32" fmla="*/ 80581 w 96803"/>
                  <a:gd name="connsiteY32" fmla="*/ 108910 h 162092"/>
                  <a:gd name="connsiteX33" fmla="*/ 77471 w 96803"/>
                  <a:gd name="connsiteY33" fmla="*/ 107213 h 162092"/>
                  <a:gd name="connsiteX34" fmla="*/ 78884 w 96803"/>
                  <a:gd name="connsiteY34" fmla="*/ 102687 h 162092"/>
                  <a:gd name="connsiteX35" fmla="*/ 78602 w 96803"/>
                  <a:gd name="connsiteY35" fmla="*/ 99009 h 162092"/>
                  <a:gd name="connsiteX36" fmla="*/ 78036 w 96803"/>
                  <a:gd name="connsiteY36" fmla="*/ 95897 h 162092"/>
                  <a:gd name="connsiteX37" fmla="*/ 80016 w 96803"/>
                  <a:gd name="connsiteY37" fmla="*/ 95049 h 162092"/>
                  <a:gd name="connsiteX38" fmla="*/ 81995 w 96803"/>
                  <a:gd name="connsiteY38" fmla="*/ 91654 h 162092"/>
                  <a:gd name="connsiteX39" fmla="*/ 83974 w 96803"/>
                  <a:gd name="connsiteY39" fmla="*/ 87694 h 162092"/>
                  <a:gd name="connsiteX40" fmla="*/ 87084 w 96803"/>
                  <a:gd name="connsiteY40" fmla="*/ 82319 h 162092"/>
                  <a:gd name="connsiteX41" fmla="*/ 95284 w 96803"/>
                  <a:gd name="connsiteY41" fmla="*/ 76378 h 162092"/>
                  <a:gd name="connsiteX42" fmla="*/ 95849 w 96803"/>
                  <a:gd name="connsiteY42" fmla="*/ 76096 h 162092"/>
                  <a:gd name="connsiteX43" fmla="*/ 96697 w 96803"/>
                  <a:gd name="connsiteY43" fmla="*/ 66478 h 162092"/>
                  <a:gd name="connsiteX44" fmla="*/ 96697 w 96803"/>
                  <a:gd name="connsiteY44" fmla="*/ 39887 h 162092"/>
                  <a:gd name="connsiteX45" fmla="*/ 22336 w 96803"/>
                  <a:gd name="connsiteY45" fmla="*/ 0 h 162092"/>
                  <a:gd name="connsiteX46" fmla="*/ 14137 w 96803"/>
                  <a:gd name="connsiteY46" fmla="*/ 4526 h 162092"/>
                  <a:gd name="connsiteX47" fmla="*/ 14703 w 96803"/>
                  <a:gd name="connsiteY47" fmla="*/ 16690 h 162092"/>
                  <a:gd name="connsiteX48" fmla="*/ 16399 w 96803"/>
                  <a:gd name="connsiteY48" fmla="*/ 19802 h 162092"/>
                  <a:gd name="connsiteX49" fmla="*/ 18944 w 96803"/>
                  <a:gd name="connsiteY49" fmla="*/ 25742 h 162092"/>
                  <a:gd name="connsiteX50" fmla="*/ 19792 w 96803"/>
                  <a:gd name="connsiteY50" fmla="*/ 28854 h 162092"/>
                  <a:gd name="connsiteX51" fmla="*/ 20640 w 96803"/>
                  <a:gd name="connsiteY51" fmla="*/ 33380 h 162092"/>
                  <a:gd name="connsiteX52" fmla="*/ 18944 w 96803"/>
                  <a:gd name="connsiteY52" fmla="*/ 43564 h 162092"/>
                  <a:gd name="connsiteX53" fmla="*/ 17530 w 96803"/>
                  <a:gd name="connsiteY53" fmla="*/ 68458 h 162092"/>
                  <a:gd name="connsiteX54" fmla="*/ 1979 w 96803"/>
                  <a:gd name="connsiteY54" fmla="*/ 87694 h 162092"/>
                  <a:gd name="connsiteX55" fmla="*/ 848 w 96803"/>
                  <a:gd name="connsiteY55" fmla="*/ 91937 h 162092"/>
                  <a:gd name="connsiteX56" fmla="*/ 0 w 96803"/>
                  <a:gd name="connsiteY56" fmla="*/ 96180 h 162092"/>
                  <a:gd name="connsiteX57" fmla="*/ 0 w 96803"/>
                  <a:gd name="connsiteY57" fmla="*/ 99009 h 162092"/>
                  <a:gd name="connsiteX58" fmla="*/ 1131 w 96803"/>
                  <a:gd name="connsiteY58" fmla="*/ 100141 h 162092"/>
                  <a:gd name="connsiteX59" fmla="*/ 1979 w 96803"/>
                  <a:gd name="connsiteY59" fmla="*/ 100989 h 162092"/>
                  <a:gd name="connsiteX60" fmla="*/ 3110 w 96803"/>
                  <a:gd name="connsiteY60" fmla="*/ 102687 h 162092"/>
                  <a:gd name="connsiteX61" fmla="*/ 5937 w 96803"/>
                  <a:gd name="connsiteY61" fmla="*/ 104667 h 162092"/>
                  <a:gd name="connsiteX62" fmla="*/ 9048 w 96803"/>
                  <a:gd name="connsiteY62" fmla="*/ 106647 h 162092"/>
                  <a:gd name="connsiteX63" fmla="*/ 12440 w 96803"/>
                  <a:gd name="connsiteY63" fmla="*/ 114568 h 162092"/>
                  <a:gd name="connsiteX64" fmla="*/ 13006 w 96803"/>
                  <a:gd name="connsiteY64" fmla="*/ 117396 h 162092"/>
                  <a:gd name="connsiteX65" fmla="*/ 13854 w 96803"/>
                  <a:gd name="connsiteY65" fmla="*/ 123054 h 162092"/>
                  <a:gd name="connsiteX66" fmla="*/ 17530 w 96803"/>
                  <a:gd name="connsiteY66" fmla="*/ 134652 h 162092"/>
                  <a:gd name="connsiteX67" fmla="*/ 18378 w 96803"/>
                  <a:gd name="connsiteY67" fmla="*/ 136067 h 162092"/>
                  <a:gd name="connsiteX68" fmla="*/ 14703 w 96803"/>
                  <a:gd name="connsiteY68" fmla="*/ 137198 h 162092"/>
                  <a:gd name="connsiteX69" fmla="*/ 13289 w 96803"/>
                  <a:gd name="connsiteY69" fmla="*/ 137198 h 162092"/>
                  <a:gd name="connsiteX70" fmla="*/ 8482 w 96803"/>
                  <a:gd name="connsiteY70" fmla="*/ 137764 h 16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6803" h="162092">
                    <a:moveTo>
                      <a:pt x="8482" y="137764"/>
                    </a:moveTo>
                    <a:cubicBezTo>
                      <a:pt x="4807" y="137764"/>
                      <a:pt x="4241" y="138330"/>
                      <a:pt x="4241" y="138613"/>
                    </a:cubicBezTo>
                    <a:cubicBezTo>
                      <a:pt x="4241" y="138896"/>
                      <a:pt x="4241" y="139179"/>
                      <a:pt x="4241" y="139744"/>
                    </a:cubicBezTo>
                    <a:cubicBezTo>
                      <a:pt x="3958" y="141159"/>
                      <a:pt x="3676" y="142573"/>
                      <a:pt x="6503" y="145402"/>
                    </a:cubicBezTo>
                    <a:cubicBezTo>
                      <a:pt x="7634" y="146534"/>
                      <a:pt x="8765" y="147382"/>
                      <a:pt x="9613" y="147948"/>
                    </a:cubicBezTo>
                    <a:cubicBezTo>
                      <a:pt x="11875" y="149645"/>
                      <a:pt x="13854" y="151060"/>
                      <a:pt x="14703" y="153888"/>
                    </a:cubicBezTo>
                    <a:cubicBezTo>
                      <a:pt x="15833" y="158132"/>
                      <a:pt x="17247" y="160960"/>
                      <a:pt x="18378" y="161809"/>
                    </a:cubicBezTo>
                    <a:cubicBezTo>
                      <a:pt x="18661" y="162092"/>
                      <a:pt x="18944" y="162092"/>
                      <a:pt x="19509" y="162092"/>
                    </a:cubicBezTo>
                    <a:cubicBezTo>
                      <a:pt x="20075" y="162092"/>
                      <a:pt x="21488" y="161809"/>
                      <a:pt x="23185" y="159546"/>
                    </a:cubicBezTo>
                    <a:cubicBezTo>
                      <a:pt x="23750" y="158697"/>
                      <a:pt x="24316" y="158415"/>
                      <a:pt x="25164" y="158415"/>
                    </a:cubicBezTo>
                    <a:cubicBezTo>
                      <a:pt x="26012" y="158415"/>
                      <a:pt x="26578" y="158980"/>
                      <a:pt x="27426" y="159263"/>
                    </a:cubicBezTo>
                    <a:cubicBezTo>
                      <a:pt x="27991" y="159546"/>
                      <a:pt x="28557" y="160112"/>
                      <a:pt x="29122" y="160112"/>
                    </a:cubicBezTo>
                    <a:cubicBezTo>
                      <a:pt x="29405" y="160112"/>
                      <a:pt x="29688" y="160112"/>
                      <a:pt x="29970" y="159546"/>
                    </a:cubicBezTo>
                    <a:cubicBezTo>
                      <a:pt x="31384" y="157566"/>
                      <a:pt x="35060" y="157283"/>
                      <a:pt x="37887" y="156717"/>
                    </a:cubicBezTo>
                    <a:cubicBezTo>
                      <a:pt x="39301" y="156434"/>
                      <a:pt x="40432" y="156434"/>
                      <a:pt x="40997" y="156152"/>
                    </a:cubicBezTo>
                    <a:cubicBezTo>
                      <a:pt x="41280" y="155869"/>
                      <a:pt x="41846" y="155586"/>
                      <a:pt x="42411" y="155303"/>
                    </a:cubicBezTo>
                    <a:cubicBezTo>
                      <a:pt x="44673" y="154171"/>
                      <a:pt x="48066" y="152474"/>
                      <a:pt x="49480" y="151342"/>
                    </a:cubicBezTo>
                    <a:cubicBezTo>
                      <a:pt x="49762" y="151060"/>
                      <a:pt x="49762" y="150777"/>
                      <a:pt x="49480" y="149645"/>
                    </a:cubicBezTo>
                    <a:cubicBezTo>
                      <a:pt x="48914" y="148514"/>
                      <a:pt x="48349" y="147099"/>
                      <a:pt x="50328" y="145968"/>
                    </a:cubicBezTo>
                    <a:cubicBezTo>
                      <a:pt x="51459" y="145402"/>
                      <a:pt x="53155" y="145402"/>
                      <a:pt x="55417" y="145402"/>
                    </a:cubicBezTo>
                    <a:cubicBezTo>
                      <a:pt x="58527" y="145402"/>
                      <a:pt x="62486" y="145402"/>
                      <a:pt x="64182" y="143139"/>
                    </a:cubicBezTo>
                    <a:cubicBezTo>
                      <a:pt x="66727" y="140027"/>
                      <a:pt x="70120" y="136633"/>
                      <a:pt x="72381" y="134652"/>
                    </a:cubicBezTo>
                    <a:cubicBezTo>
                      <a:pt x="72947" y="134087"/>
                      <a:pt x="73513" y="133521"/>
                      <a:pt x="73795" y="133238"/>
                    </a:cubicBezTo>
                    <a:cubicBezTo>
                      <a:pt x="74361" y="132672"/>
                      <a:pt x="74361" y="132389"/>
                      <a:pt x="74361" y="131541"/>
                    </a:cubicBezTo>
                    <a:cubicBezTo>
                      <a:pt x="74361" y="130692"/>
                      <a:pt x="74643" y="129843"/>
                      <a:pt x="75774" y="128429"/>
                    </a:cubicBezTo>
                    <a:cubicBezTo>
                      <a:pt x="77471" y="126732"/>
                      <a:pt x="80581" y="124751"/>
                      <a:pt x="83126" y="124751"/>
                    </a:cubicBezTo>
                    <a:cubicBezTo>
                      <a:pt x="83691" y="124751"/>
                      <a:pt x="84257" y="124751"/>
                      <a:pt x="84822" y="125034"/>
                    </a:cubicBezTo>
                    <a:cubicBezTo>
                      <a:pt x="85105" y="125034"/>
                      <a:pt x="85105" y="125317"/>
                      <a:pt x="85388" y="125317"/>
                    </a:cubicBezTo>
                    <a:lnTo>
                      <a:pt x="86519" y="121640"/>
                    </a:lnTo>
                    <a:cubicBezTo>
                      <a:pt x="85388" y="120791"/>
                      <a:pt x="81712" y="118528"/>
                      <a:pt x="81712" y="115416"/>
                    </a:cubicBezTo>
                    <a:cubicBezTo>
                      <a:pt x="81712" y="114568"/>
                      <a:pt x="81712" y="113719"/>
                      <a:pt x="81995" y="112870"/>
                    </a:cubicBezTo>
                    <a:cubicBezTo>
                      <a:pt x="81995" y="111173"/>
                      <a:pt x="82277" y="109759"/>
                      <a:pt x="81712" y="109193"/>
                    </a:cubicBezTo>
                    <a:cubicBezTo>
                      <a:pt x="81429" y="108910"/>
                      <a:pt x="81147" y="108910"/>
                      <a:pt x="80581" y="108910"/>
                    </a:cubicBezTo>
                    <a:cubicBezTo>
                      <a:pt x="79167" y="108910"/>
                      <a:pt x="78036" y="108344"/>
                      <a:pt x="77471" y="107213"/>
                    </a:cubicBezTo>
                    <a:cubicBezTo>
                      <a:pt x="76905" y="105798"/>
                      <a:pt x="77471" y="104101"/>
                      <a:pt x="78884" y="102687"/>
                    </a:cubicBezTo>
                    <a:cubicBezTo>
                      <a:pt x="79733" y="101838"/>
                      <a:pt x="79167" y="100706"/>
                      <a:pt x="78602" y="99009"/>
                    </a:cubicBezTo>
                    <a:cubicBezTo>
                      <a:pt x="78036" y="97878"/>
                      <a:pt x="77471" y="96746"/>
                      <a:pt x="78036" y="95897"/>
                    </a:cubicBezTo>
                    <a:cubicBezTo>
                      <a:pt x="78319" y="95332"/>
                      <a:pt x="78884" y="95049"/>
                      <a:pt x="80016" y="95049"/>
                    </a:cubicBezTo>
                    <a:cubicBezTo>
                      <a:pt x="81712" y="95049"/>
                      <a:pt x="81995" y="93917"/>
                      <a:pt x="81995" y="91654"/>
                    </a:cubicBezTo>
                    <a:cubicBezTo>
                      <a:pt x="82277" y="89957"/>
                      <a:pt x="82277" y="87977"/>
                      <a:pt x="83974" y="87694"/>
                    </a:cubicBezTo>
                    <a:cubicBezTo>
                      <a:pt x="86236" y="87128"/>
                      <a:pt x="87084" y="85714"/>
                      <a:pt x="87084" y="82319"/>
                    </a:cubicBezTo>
                    <a:cubicBezTo>
                      <a:pt x="87084" y="79207"/>
                      <a:pt x="92739" y="77227"/>
                      <a:pt x="95284" y="76378"/>
                    </a:cubicBezTo>
                    <a:lnTo>
                      <a:pt x="95849" y="76096"/>
                    </a:lnTo>
                    <a:cubicBezTo>
                      <a:pt x="96697" y="75813"/>
                      <a:pt x="96980" y="71287"/>
                      <a:pt x="96697" y="66478"/>
                    </a:cubicBezTo>
                    <a:lnTo>
                      <a:pt x="96697" y="39887"/>
                    </a:lnTo>
                    <a:lnTo>
                      <a:pt x="22336" y="0"/>
                    </a:lnTo>
                    <a:lnTo>
                      <a:pt x="14137" y="4526"/>
                    </a:lnTo>
                    <a:cubicBezTo>
                      <a:pt x="14420" y="9335"/>
                      <a:pt x="14703" y="15276"/>
                      <a:pt x="14703" y="16690"/>
                    </a:cubicBezTo>
                    <a:cubicBezTo>
                      <a:pt x="14703" y="17539"/>
                      <a:pt x="15551" y="18670"/>
                      <a:pt x="16399" y="19802"/>
                    </a:cubicBezTo>
                    <a:cubicBezTo>
                      <a:pt x="17530" y="21499"/>
                      <a:pt x="18944" y="23479"/>
                      <a:pt x="18944" y="25742"/>
                    </a:cubicBezTo>
                    <a:cubicBezTo>
                      <a:pt x="18944" y="27157"/>
                      <a:pt x="19226" y="28005"/>
                      <a:pt x="19792" y="28854"/>
                    </a:cubicBezTo>
                    <a:cubicBezTo>
                      <a:pt x="20640" y="29986"/>
                      <a:pt x="21206" y="31117"/>
                      <a:pt x="20640" y="33380"/>
                    </a:cubicBezTo>
                    <a:cubicBezTo>
                      <a:pt x="19509" y="37341"/>
                      <a:pt x="18944" y="41018"/>
                      <a:pt x="18944" y="43564"/>
                    </a:cubicBezTo>
                    <a:cubicBezTo>
                      <a:pt x="18944" y="67326"/>
                      <a:pt x="18095" y="68175"/>
                      <a:pt x="17530" y="68458"/>
                    </a:cubicBezTo>
                    <a:cubicBezTo>
                      <a:pt x="16399" y="69306"/>
                      <a:pt x="2827" y="82885"/>
                      <a:pt x="1979" y="87694"/>
                    </a:cubicBezTo>
                    <a:cubicBezTo>
                      <a:pt x="1696" y="90240"/>
                      <a:pt x="1131" y="91088"/>
                      <a:pt x="848" y="91937"/>
                    </a:cubicBezTo>
                    <a:cubicBezTo>
                      <a:pt x="283" y="92786"/>
                      <a:pt x="0" y="93351"/>
                      <a:pt x="0" y="96180"/>
                    </a:cubicBezTo>
                    <a:cubicBezTo>
                      <a:pt x="0" y="97029"/>
                      <a:pt x="0" y="97878"/>
                      <a:pt x="0" y="99009"/>
                    </a:cubicBezTo>
                    <a:cubicBezTo>
                      <a:pt x="283" y="99292"/>
                      <a:pt x="848" y="99575"/>
                      <a:pt x="1131" y="100141"/>
                    </a:cubicBezTo>
                    <a:cubicBezTo>
                      <a:pt x="1414" y="100424"/>
                      <a:pt x="1696" y="100706"/>
                      <a:pt x="1979" y="100989"/>
                    </a:cubicBezTo>
                    <a:cubicBezTo>
                      <a:pt x="2545" y="101555"/>
                      <a:pt x="2827" y="102121"/>
                      <a:pt x="3110" y="102687"/>
                    </a:cubicBezTo>
                    <a:cubicBezTo>
                      <a:pt x="3676" y="103818"/>
                      <a:pt x="4241" y="104667"/>
                      <a:pt x="5937" y="104667"/>
                    </a:cubicBezTo>
                    <a:cubicBezTo>
                      <a:pt x="7069" y="104667"/>
                      <a:pt x="8199" y="105233"/>
                      <a:pt x="9048" y="106647"/>
                    </a:cubicBezTo>
                    <a:cubicBezTo>
                      <a:pt x="11027" y="108910"/>
                      <a:pt x="12723" y="112588"/>
                      <a:pt x="12440" y="114568"/>
                    </a:cubicBezTo>
                    <a:cubicBezTo>
                      <a:pt x="12440" y="115699"/>
                      <a:pt x="12723" y="116548"/>
                      <a:pt x="13006" y="117396"/>
                    </a:cubicBezTo>
                    <a:cubicBezTo>
                      <a:pt x="13289" y="118811"/>
                      <a:pt x="13854" y="120508"/>
                      <a:pt x="13854" y="123054"/>
                    </a:cubicBezTo>
                    <a:cubicBezTo>
                      <a:pt x="13572" y="127580"/>
                      <a:pt x="16399" y="134087"/>
                      <a:pt x="17530" y="134652"/>
                    </a:cubicBezTo>
                    <a:cubicBezTo>
                      <a:pt x="18378" y="135218"/>
                      <a:pt x="18378" y="135784"/>
                      <a:pt x="18378" y="136067"/>
                    </a:cubicBezTo>
                    <a:cubicBezTo>
                      <a:pt x="18095" y="137198"/>
                      <a:pt x="15833" y="137198"/>
                      <a:pt x="14703" y="137198"/>
                    </a:cubicBezTo>
                    <a:cubicBezTo>
                      <a:pt x="14420" y="137198"/>
                      <a:pt x="13854" y="137198"/>
                      <a:pt x="13289" y="137198"/>
                    </a:cubicBezTo>
                    <a:cubicBezTo>
                      <a:pt x="11027" y="137764"/>
                      <a:pt x="9613" y="137764"/>
                      <a:pt x="8482" y="13776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B2C4674A-3EB6-3E49-B54A-AA56FA7DFCB9}"/>
                  </a:ext>
                </a:extLst>
              </p:cNvPr>
              <p:cNvSpPr/>
              <p:nvPr/>
            </p:nvSpPr>
            <p:spPr>
              <a:xfrm>
                <a:off x="3124163" y="2622845"/>
                <a:ext cx="102989" cy="106364"/>
              </a:xfrm>
              <a:custGeom>
                <a:avLst/>
                <a:gdLst>
                  <a:gd name="connsiteX0" fmla="*/ 68423 w 102989"/>
                  <a:gd name="connsiteY0" fmla="*/ 103535 h 106364"/>
                  <a:gd name="connsiteX1" fmla="*/ 81147 w 102989"/>
                  <a:gd name="connsiteY1" fmla="*/ 103535 h 106364"/>
                  <a:gd name="connsiteX2" fmla="*/ 81429 w 102989"/>
                  <a:gd name="connsiteY2" fmla="*/ 103818 h 106364"/>
                  <a:gd name="connsiteX3" fmla="*/ 86236 w 102989"/>
                  <a:gd name="connsiteY3" fmla="*/ 106364 h 106364"/>
                  <a:gd name="connsiteX4" fmla="*/ 87650 w 102989"/>
                  <a:gd name="connsiteY4" fmla="*/ 104667 h 106364"/>
                  <a:gd name="connsiteX5" fmla="*/ 91891 w 102989"/>
                  <a:gd name="connsiteY5" fmla="*/ 101555 h 106364"/>
                  <a:gd name="connsiteX6" fmla="*/ 95284 w 102989"/>
                  <a:gd name="connsiteY6" fmla="*/ 97878 h 106364"/>
                  <a:gd name="connsiteX7" fmla="*/ 98111 w 102989"/>
                  <a:gd name="connsiteY7" fmla="*/ 94483 h 106364"/>
                  <a:gd name="connsiteX8" fmla="*/ 98959 w 102989"/>
                  <a:gd name="connsiteY8" fmla="*/ 94483 h 106364"/>
                  <a:gd name="connsiteX9" fmla="*/ 99525 w 102989"/>
                  <a:gd name="connsiteY9" fmla="*/ 94483 h 106364"/>
                  <a:gd name="connsiteX10" fmla="*/ 102352 w 102989"/>
                  <a:gd name="connsiteY10" fmla="*/ 91937 h 106364"/>
                  <a:gd name="connsiteX11" fmla="*/ 102635 w 102989"/>
                  <a:gd name="connsiteY11" fmla="*/ 91371 h 106364"/>
                  <a:gd name="connsiteX12" fmla="*/ 102918 w 102989"/>
                  <a:gd name="connsiteY12" fmla="*/ 91088 h 106364"/>
                  <a:gd name="connsiteX13" fmla="*/ 102918 w 102989"/>
                  <a:gd name="connsiteY13" fmla="*/ 87128 h 106364"/>
                  <a:gd name="connsiteX14" fmla="*/ 101504 w 102989"/>
                  <a:gd name="connsiteY14" fmla="*/ 82319 h 106364"/>
                  <a:gd name="connsiteX15" fmla="*/ 98394 w 102989"/>
                  <a:gd name="connsiteY15" fmla="*/ 76378 h 106364"/>
                  <a:gd name="connsiteX16" fmla="*/ 92739 w 102989"/>
                  <a:gd name="connsiteY16" fmla="*/ 65629 h 106364"/>
                  <a:gd name="connsiteX17" fmla="*/ 88215 w 102989"/>
                  <a:gd name="connsiteY17" fmla="*/ 56294 h 106364"/>
                  <a:gd name="connsiteX18" fmla="*/ 85953 w 102989"/>
                  <a:gd name="connsiteY18" fmla="*/ 52051 h 106364"/>
                  <a:gd name="connsiteX19" fmla="*/ 83408 w 102989"/>
                  <a:gd name="connsiteY19" fmla="*/ 46393 h 106364"/>
                  <a:gd name="connsiteX20" fmla="*/ 80864 w 102989"/>
                  <a:gd name="connsiteY20" fmla="*/ 40735 h 106364"/>
                  <a:gd name="connsiteX21" fmla="*/ 76905 w 102989"/>
                  <a:gd name="connsiteY21" fmla="*/ 35926 h 106364"/>
                  <a:gd name="connsiteX22" fmla="*/ 72099 w 102989"/>
                  <a:gd name="connsiteY22" fmla="*/ 17822 h 106364"/>
                  <a:gd name="connsiteX23" fmla="*/ 72664 w 102989"/>
                  <a:gd name="connsiteY23" fmla="*/ 16973 h 106364"/>
                  <a:gd name="connsiteX24" fmla="*/ 72947 w 102989"/>
                  <a:gd name="connsiteY24" fmla="*/ 16973 h 106364"/>
                  <a:gd name="connsiteX25" fmla="*/ 78885 w 102989"/>
                  <a:gd name="connsiteY25" fmla="*/ 27157 h 106364"/>
                  <a:gd name="connsiteX26" fmla="*/ 80016 w 102989"/>
                  <a:gd name="connsiteY26" fmla="*/ 29703 h 106364"/>
                  <a:gd name="connsiteX27" fmla="*/ 89346 w 102989"/>
                  <a:gd name="connsiteY27" fmla="*/ 42150 h 106364"/>
                  <a:gd name="connsiteX28" fmla="*/ 93304 w 102989"/>
                  <a:gd name="connsiteY28" fmla="*/ 32814 h 106364"/>
                  <a:gd name="connsiteX29" fmla="*/ 95284 w 102989"/>
                  <a:gd name="connsiteY29" fmla="*/ 28005 h 106364"/>
                  <a:gd name="connsiteX30" fmla="*/ 95566 w 102989"/>
                  <a:gd name="connsiteY30" fmla="*/ 26308 h 106364"/>
                  <a:gd name="connsiteX31" fmla="*/ 96980 w 102989"/>
                  <a:gd name="connsiteY31" fmla="*/ 22348 h 106364"/>
                  <a:gd name="connsiteX32" fmla="*/ 90477 w 102989"/>
                  <a:gd name="connsiteY32" fmla="*/ 6223 h 106364"/>
                  <a:gd name="connsiteX33" fmla="*/ 89911 w 102989"/>
                  <a:gd name="connsiteY33" fmla="*/ 7072 h 106364"/>
                  <a:gd name="connsiteX34" fmla="*/ 85953 w 102989"/>
                  <a:gd name="connsiteY34" fmla="*/ 7072 h 106364"/>
                  <a:gd name="connsiteX35" fmla="*/ 81429 w 102989"/>
                  <a:gd name="connsiteY35" fmla="*/ 6223 h 106364"/>
                  <a:gd name="connsiteX36" fmla="*/ 79167 w 102989"/>
                  <a:gd name="connsiteY36" fmla="*/ 6506 h 106364"/>
                  <a:gd name="connsiteX37" fmla="*/ 76057 w 102989"/>
                  <a:gd name="connsiteY37" fmla="*/ 6789 h 106364"/>
                  <a:gd name="connsiteX38" fmla="*/ 66444 w 102989"/>
                  <a:gd name="connsiteY38" fmla="*/ 3678 h 106364"/>
                  <a:gd name="connsiteX39" fmla="*/ 61920 w 102989"/>
                  <a:gd name="connsiteY39" fmla="*/ 2829 h 106364"/>
                  <a:gd name="connsiteX40" fmla="*/ 46652 w 102989"/>
                  <a:gd name="connsiteY40" fmla="*/ 6789 h 106364"/>
                  <a:gd name="connsiteX41" fmla="*/ 40997 w 102989"/>
                  <a:gd name="connsiteY41" fmla="*/ 9335 h 106364"/>
                  <a:gd name="connsiteX42" fmla="*/ 35060 w 102989"/>
                  <a:gd name="connsiteY42" fmla="*/ 8204 h 106364"/>
                  <a:gd name="connsiteX43" fmla="*/ 33646 w 102989"/>
                  <a:gd name="connsiteY43" fmla="*/ 7638 h 106364"/>
                  <a:gd name="connsiteX44" fmla="*/ 17247 w 102989"/>
                  <a:gd name="connsiteY44" fmla="*/ 3112 h 106364"/>
                  <a:gd name="connsiteX45" fmla="*/ 2827 w 102989"/>
                  <a:gd name="connsiteY45" fmla="*/ 0 h 106364"/>
                  <a:gd name="connsiteX46" fmla="*/ 2545 w 102989"/>
                  <a:gd name="connsiteY46" fmla="*/ 849 h 106364"/>
                  <a:gd name="connsiteX47" fmla="*/ 2262 w 102989"/>
                  <a:gd name="connsiteY47" fmla="*/ 1697 h 106364"/>
                  <a:gd name="connsiteX48" fmla="*/ 1979 w 102989"/>
                  <a:gd name="connsiteY48" fmla="*/ 8486 h 106364"/>
                  <a:gd name="connsiteX49" fmla="*/ 1131 w 102989"/>
                  <a:gd name="connsiteY49" fmla="*/ 13861 h 106364"/>
                  <a:gd name="connsiteX50" fmla="*/ 566 w 102989"/>
                  <a:gd name="connsiteY50" fmla="*/ 21499 h 106364"/>
                  <a:gd name="connsiteX51" fmla="*/ 1414 w 102989"/>
                  <a:gd name="connsiteY51" fmla="*/ 28005 h 106364"/>
                  <a:gd name="connsiteX52" fmla="*/ 1414 w 102989"/>
                  <a:gd name="connsiteY52" fmla="*/ 102970 h 106364"/>
                  <a:gd name="connsiteX53" fmla="*/ 60507 w 102989"/>
                  <a:gd name="connsiteY53" fmla="*/ 102970 h 106364"/>
                  <a:gd name="connsiteX54" fmla="*/ 63899 w 102989"/>
                  <a:gd name="connsiteY54" fmla="*/ 100706 h 106364"/>
                  <a:gd name="connsiteX55" fmla="*/ 65030 w 102989"/>
                  <a:gd name="connsiteY55" fmla="*/ 100424 h 106364"/>
                  <a:gd name="connsiteX56" fmla="*/ 68423 w 102989"/>
                  <a:gd name="connsiteY56" fmla="*/ 103535 h 10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2989" h="106364">
                    <a:moveTo>
                      <a:pt x="68423" y="103535"/>
                    </a:moveTo>
                    <a:lnTo>
                      <a:pt x="81147" y="103535"/>
                    </a:lnTo>
                    <a:lnTo>
                      <a:pt x="81429" y="103818"/>
                    </a:lnTo>
                    <a:cubicBezTo>
                      <a:pt x="81429" y="103818"/>
                      <a:pt x="83691" y="106364"/>
                      <a:pt x="86236" y="106364"/>
                    </a:cubicBezTo>
                    <a:cubicBezTo>
                      <a:pt x="87084" y="106364"/>
                      <a:pt x="87367" y="105798"/>
                      <a:pt x="87650" y="104667"/>
                    </a:cubicBezTo>
                    <a:cubicBezTo>
                      <a:pt x="88215" y="103252"/>
                      <a:pt x="88781" y="101555"/>
                      <a:pt x="91891" y="101555"/>
                    </a:cubicBezTo>
                    <a:cubicBezTo>
                      <a:pt x="93870" y="101555"/>
                      <a:pt x="94718" y="100141"/>
                      <a:pt x="95284" y="97878"/>
                    </a:cubicBezTo>
                    <a:cubicBezTo>
                      <a:pt x="95849" y="96180"/>
                      <a:pt x="96415" y="94483"/>
                      <a:pt x="98111" y="94483"/>
                    </a:cubicBezTo>
                    <a:cubicBezTo>
                      <a:pt x="98394" y="94483"/>
                      <a:pt x="98959" y="94483"/>
                      <a:pt x="98959" y="94483"/>
                    </a:cubicBezTo>
                    <a:cubicBezTo>
                      <a:pt x="99242" y="94483"/>
                      <a:pt x="99242" y="94483"/>
                      <a:pt x="99525" y="94483"/>
                    </a:cubicBezTo>
                    <a:cubicBezTo>
                      <a:pt x="100373" y="94483"/>
                      <a:pt x="100373" y="94483"/>
                      <a:pt x="102352" y="91937"/>
                    </a:cubicBezTo>
                    <a:lnTo>
                      <a:pt x="102635" y="91371"/>
                    </a:lnTo>
                    <a:cubicBezTo>
                      <a:pt x="102635" y="91371"/>
                      <a:pt x="102635" y="91088"/>
                      <a:pt x="102918" y="91088"/>
                    </a:cubicBezTo>
                    <a:cubicBezTo>
                      <a:pt x="102635" y="89957"/>
                      <a:pt x="102635" y="88542"/>
                      <a:pt x="102918" y="87128"/>
                    </a:cubicBezTo>
                    <a:cubicBezTo>
                      <a:pt x="103200" y="84865"/>
                      <a:pt x="102635" y="84016"/>
                      <a:pt x="101504" y="82319"/>
                    </a:cubicBezTo>
                    <a:cubicBezTo>
                      <a:pt x="100656" y="81187"/>
                      <a:pt x="99242" y="79490"/>
                      <a:pt x="98394" y="76378"/>
                    </a:cubicBezTo>
                    <a:cubicBezTo>
                      <a:pt x="97545" y="73267"/>
                      <a:pt x="94718" y="69024"/>
                      <a:pt x="92739" y="65629"/>
                    </a:cubicBezTo>
                    <a:cubicBezTo>
                      <a:pt x="90194" y="61669"/>
                      <a:pt x="88215" y="58274"/>
                      <a:pt x="88215" y="56294"/>
                    </a:cubicBezTo>
                    <a:cubicBezTo>
                      <a:pt x="88215" y="54596"/>
                      <a:pt x="87084" y="53465"/>
                      <a:pt x="85953" y="52051"/>
                    </a:cubicBezTo>
                    <a:cubicBezTo>
                      <a:pt x="84822" y="50353"/>
                      <a:pt x="83408" y="48656"/>
                      <a:pt x="83408" y="46393"/>
                    </a:cubicBezTo>
                    <a:cubicBezTo>
                      <a:pt x="83408" y="43847"/>
                      <a:pt x="82560" y="42998"/>
                      <a:pt x="80864" y="40735"/>
                    </a:cubicBezTo>
                    <a:cubicBezTo>
                      <a:pt x="79733" y="39604"/>
                      <a:pt x="78602" y="38189"/>
                      <a:pt x="76905" y="35926"/>
                    </a:cubicBezTo>
                    <a:cubicBezTo>
                      <a:pt x="72664" y="29986"/>
                      <a:pt x="71251" y="20085"/>
                      <a:pt x="72099" y="17822"/>
                    </a:cubicBezTo>
                    <a:cubicBezTo>
                      <a:pt x="72382" y="17539"/>
                      <a:pt x="72382" y="16973"/>
                      <a:pt x="72664" y="16973"/>
                    </a:cubicBezTo>
                    <a:lnTo>
                      <a:pt x="72947" y="16973"/>
                    </a:lnTo>
                    <a:cubicBezTo>
                      <a:pt x="74078" y="16973"/>
                      <a:pt x="75492" y="19236"/>
                      <a:pt x="78885" y="27157"/>
                    </a:cubicBezTo>
                    <a:cubicBezTo>
                      <a:pt x="79450" y="28288"/>
                      <a:pt x="79733" y="29137"/>
                      <a:pt x="80016" y="29703"/>
                    </a:cubicBezTo>
                    <a:cubicBezTo>
                      <a:pt x="82278" y="34795"/>
                      <a:pt x="86801" y="42150"/>
                      <a:pt x="89346" y="42150"/>
                    </a:cubicBezTo>
                    <a:cubicBezTo>
                      <a:pt x="91042" y="42150"/>
                      <a:pt x="92456" y="36209"/>
                      <a:pt x="93304" y="32814"/>
                    </a:cubicBezTo>
                    <a:cubicBezTo>
                      <a:pt x="94153" y="29420"/>
                      <a:pt x="94435" y="28288"/>
                      <a:pt x="95284" y="28005"/>
                    </a:cubicBezTo>
                    <a:lnTo>
                      <a:pt x="95566" y="26308"/>
                    </a:lnTo>
                    <a:lnTo>
                      <a:pt x="96980" y="22348"/>
                    </a:lnTo>
                    <a:lnTo>
                      <a:pt x="90477" y="6223"/>
                    </a:lnTo>
                    <a:cubicBezTo>
                      <a:pt x="90194" y="6789"/>
                      <a:pt x="89911" y="6789"/>
                      <a:pt x="89911" y="7072"/>
                    </a:cubicBezTo>
                    <a:cubicBezTo>
                      <a:pt x="89346" y="7638"/>
                      <a:pt x="87932" y="7638"/>
                      <a:pt x="85953" y="7072"/>
                    </a:cubicBezTo>
                    <a:cubicBezTo>
                      <a:pt x="84539" y="6789"/>
                      <a:pt x="82843" y="6223"/>
                      <a:pt x="81429" y="6223"/>
                    </a:cubicBezTo>
                    <a:cubicBezTo>
                      <a:pt x="80581" y="6223"/>
                      <a:pt x="80016" y="6223"/>
                      <a:pt x="79167" y="6506"/>
                    </a:cubicBezTo>
                    <a:cubicBezTo>
                      <a:pt x="78036" y="6789"/>
                      <a:pt x="77188" y="6789"/>
                      <a:pt x="76057" y="6789"/>
                    </a:cubicBezTo>
                    <a:cubicBezTo>
                      <a:pt x="72947" y="6789"/>
                      <a:pt x="70120" y="5658"/>
                      <a:pt x="66444" y="3678"/>
                    </a:cubicBezTo>
                    <a:cubicBezTo>
                      <a:pt x="65596" y="3112"/>
                      <a:pt x="63899" y="2829"/>
                      <a:pt x="61920" y="2829"/>
                    </a:cubicBezTo>
                    <a:cubicBezTo>
                      <a:pt x="55983" y="2829"/>
                      <a:pt x="48066" y="4809"/>
                      <a:pt x="46652" y="6789"/>
                    </a:cubicBezTo>
                    <a:cubicBezTo>
                      <a:pt x="45521" y="8486"/>
                      <a:pt x="43542" y="9335"/>
                      <a:pt x="40997" y="9335"/>
                    </a:cubicBezTo>
                    <a:cubicBezTo>
                      <a:pt x="39018" y="9335"/>
                      <a:pt x="37039" y="9052"/>
                      <a:pt x="35060" y="8204"/>
                    </a:cubicBezTo>
                    <a:lnTo>
                      <a:pt x="33646" y="7638"/>
                    </a:lnTo>
                    <a:cubicBezTo>
                      <a:pt x="29405" y="5941"/>
                      <a:pt x="24316" y="3678"/>
                      <a:pt x="17247" y="3112"/>
                    </a:cubicBezTo>
                    <a:cubicBezTo>
                      <a:pt x="7634" y="2263"/>
                      <a:pt x="4241" y="1132"/>
                      <a:pt x="2827" y="0"/>
                    </a:cubicBezTo>
                    <a:cubicBezTo>
                      <a:pt x="2827" y="283"/>
                      <a:pt x="2545" y="566"/>
                      <a:pt x="2545" y="849"/>
                    </a:cubicBezTo>
                    <a:lnTo>
                      <a:pt x="2262" y="1697"/>
                    </a:lnTo>
                    <a:cubicBezTo>
                      <a:pt x="1131" y="4809"/>
                      <a:pt x="1414" y="6789"/>
                      <a:pt x="1979" y="8486"/>
                    </a:cubicBezTo>
                    <a:cubicBezTo>
                      <a:pt x="2262" y="10184"/>
                      <a:pt x="2827" y="11881"/>
                      <a:pt x="1131" y="13861"/>
                    </a:cubicBezTo>
                    <a:cubicBezTo>
                      <a:pt x="-566" y="15841"/>
                      <a:pt x="0" y="18105"/>
                      <a:pt x="566" y="21499"/>
                    </a:cubicBezTo>
                    <a:cubicBezTo>
                      <a:pt x="848" y="23479"/>
                      <a:pt x="1414" y="25459"/>
                      <a:pt x="1414" y="28005"/>
                    </a:cubicBezTo>
                    <a:lnTo>
                      <a:pt x="1414" y="102970"/>
                    </a:lnTo>
                    <a:lnTo>
                      <a:pt x="60507" y="102970"/>
                    </a:lnTo>
                    <a:cubicBezTo>
                      <a:pt x="61072" y="102687"/>
                      <a:pt x="62486" y="101838"/>
                      <a:pt x="63899" y="100706"/>
                    </a:cubicBezTo>
                    <a:cubicBezTo>
                      <a:pt x="64182" y="100424"/>
                      <a:pt x="64748" y="100424"/>
                      <a:pt x="65030" y="100424"/>
                    </a:cubicBezTo>
                    <a:cubicBezTo>
                      <a:pt x="66161" y="101555"/>
                      <a:pt x="67858" y="102970"/>
                      <a:pt x="68423" y="10353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E64B645-FB48-3F4E-9710-6221FFD04B76}"/>
                  </a:ext>
                </a:extLst>
              </p:cNvPr>
              <p:cNvSpPr/>
              <p:nvPr/>
            </p:nvSpPr>
            <p:spPr>
              <a:xfrm>
                <a:off x="2972300" y="2927227"/>
                <a:ext cx="52621" cy="60254"/>
              </a:xfrm>
              <a:custGeom>
                <a:avLst/>
                <a:gdLst>
                  <a:gd name="connsiteX0" fmla="*/ 7665 w 52621"/>
                  <a:gd name="connsiteY0" fmla="*/ 14427 h 60254"/>
                  <a:gd name="connsiteX1" fmla="*/ 5969 w 52621"/>
                  <a:gd name="connsiteY1" fmla="*/ 16407 h 60254"/>
                  <a:gd name="connsiteX2" fmla="*/ 7383 w 52621"/>
                  <a:gd name="connsiteY2" fmla="*/ 18104 h 60254"/>
                  <a:gd name="connsiteX3" fmla="*/ 9645 w 52621"/>
                  <a:gd name="connsiteY3" fmla="*/ 20650 h 60254"/>
                  <a:gd name="connsiteX4" fmla="*/ 9645 w 52621"/>
                  <a:gd name="connsiteY4" fmla="*/ 21782 h 60254"/>
                  <a:gd name="connsiteX5" fmla="*/ 7100 w 52621"/>
                  <a:gd name="connsiteY5" fmla="*/ 23196 h 60254"/>
                  <a:gd name="connsiteX6" fmla="*/ 4272 w 52621"/>
                  <a:gd name="connsiteY6" fmla="*/ 25176 h 60254"/>
                  <a:gd name="connsiteX7" fmla="*/ 31 w 52621"/>
                  <a:gd name="connsiteY7" fmla="*/ 31966 h 60254"/>
                  <a:gd name="connsiteX8" fmla="*/ 2576 w 52621"/>
                  <a:gd name="connsiteY8" fmla="*/ 36209 h 60254"/>
                  <a:gd name="connsiteX9" fmla="*/ 5121 w 52621"/>
                  <a:gd name="connsiteY9" fmla="*/ 40169 h 60254"/>
                  <a:gd name="connsiteX10" fmla="*/ 12189 w 52621"/>
                  <a:gd name="connsiteY10" fmla="*/ 48656 h 60254"/>
                  <a:gd name="connsiteX11" fmla="*/ 16148 w 52621"/>
                  <a:gd name="connsiteY11" fmla="*/ 54031 h 60254"/>
                  <a:gd name="connsiteX12" fmla="*/ 21237 w 52621"/>
                  <a:gd name="connsiteY12" fmla="*/ 60254 h 60254"/>
                  <a:gd name="connsiteX13" fmla="*/ 26043 w 52621"/>
                  <a:gd name="connsiteY13" fmla="*/ 57708 h 60254"/>
                  <a:gd name="connsiteX14" fmla="*/ 28305 w 52621"/>
                  <a:gd name="connsiteY14" fmla="*/ 57142 h 60254"/>
                  <a:gd name="connsiteX15" fmla="*/ 27174 w 52621"/>
                  <a:gd name="connsiteY15" fmla="*/ 52333 h 60254"/>
                  <a:gd name="connsiteX16" fmla="*/ 26609 w 52621"/>
                  <a:gd name="connsiteY16" fmla="*/ 50636 h 60254"/>
                  <a:gd name="connsiteX17" fmla="*/ 26609 w 52621"/>
                  <a:gd name="connsiteY17" fmla="*/ 46959 h 60254"/>
                  <a:gd name="connsiteX18" fmla="*/ 32264 w 52621"/>
                  <a:gd name="connsiteY18" fmla="*/ 45544 h 60254"/>
                  <a:gd name="connsiteX19" fmla="*/ 33112 w 52621"/>
                  <a:gd name="connsiteY19" fmla="*/ 45544 h 60254"/>
                  <a:gd name="connsiteX20" fmla="*/ 35091 w 52621"/>
                  <a:gd name="connsiteY20" fmla="*/ 42998 h 60254"/>
                  <a:gd name="connsiteX21" fmla="*/ 37353 w 52621"/>
                  <a:gd name="connsiteY21" fmla="*/ 40169 h 60254"/>
                  <a:gd name="connsiteX22" fmla="*/ 40463 w 52621"/>
                  <a:gd name="connsiteY22" fmla="*/ 43564 h 60254"/>
                  <a:gd name="connsiteX23" fmla="*/ 42442 w 52621"/>
                  <a:gd name="connsiteY23" fmla="*/ 46110 h 60254"/>
                  <a:gd name="connsiteX24" fmla="*/ 42725 w 52621"/>
                  <a:gd name="connsiteY24" fmla="*/ 46110 h 60254"/>
                  <a:gd name="connsiteX25" fmla="*/ 46401 w 52621"/>
                  <a:gd name="connsiteY25" fmla="*/ 46676 h 60254"/>
                  <a:gd name="connsiteX26" fmla="*/ 50076 w 52621"/>
                  <a:gd name="connsiteY26" fmla="*/ 47241 h 60254"/>
                  <a:gd name="connsiteX27" fmla="*/ 52621 w 52621"/>
                  <a:gd name="connsiteY27" fmla="*/ 36209 h 60254"/>
                  <a:gd name="connsiteX28" fmla="*/ 52621 w 52621"/>
                  <a:gd name="connsiteY28" fmla="*/ 34229 h 60254"/>
                  <a:gd name="connsiteX29" fmla="*/ 50359 w 52621"/>
                  <a:gd name="connsiteY29" fmla="*/ 26591 h 60254"/>
                  <a:gd name="connsiteX30" fmla="*/ 46401 w 52621"/>
                  <a:gd name="connsiteY30" fmla="*/ 20650 h 60254"/>
                  <a:gd name="connsiteX31" fmla="*/ 48663 w 52621"/>
                  <a:gd name="connsiteY31" fmla="*/ 17539 h 60254"/>
                  <a:gd name="connsiteX32" fmla="*/ 51490 w 52621"/>
                  <a:gd name="connsiteY32" fmla="*/ 14144 h 60254"/>
                  <a:gd name="connsiteX33" fmla="*/ 49794 w 52621"/>
                  <a:gd name="connsiteY33" fmla="*/ 10750 h 60254"/>
                  <a:gd name="connsiteX34" fmla="*/ 47814 w 52621"/>
                  <a:gd name="connsiteY34" fmla="*/ 10184 h 60254"/>
                  <a:gd name="connsiteX35" fmla="*/ 43856 w 52621"/>
                  <a:gd name="connsiteY35" fmla="*/ 11032 h 60254"/>
                  <a:gd name="connsiteX36" fmla="*/ 40180 w 52621"/>
                  <a:gd name="connsiteY36" fmla="*/ 11315 h 60254"/>
                  <a:gd name="connsiteX37" fmla="*/ 39898 w 52621"/>
                  <a:gd name="connsiteY37" fmla="*/ 10184 h 60254"/>
                  <a:gd name="connsiteX38" fmla="*/ 40746 w 52621"/>
                  <a:gd name="connsiteY38" fmla="*/ 566 h 60254"/>
                  <a:gd name="connsiteX39" fmla="*/ 26892 w 52621"/>
                  <a:gd name="connsiteY39" fmla="*/ 0 h 60254"/>
                  <a:gd name="connsiteX40" fmla="*/ 25761 w 52621"/>
                  <a:gd name="connsiteY40" fmla="*/ 283 h 60254"/>
                  <a:gd name="connsiteX41" fmla="*/ 25195 w 52621"/>
                  <a:gd name="connsiteY41" fmla="*/ 12730 h 60254"/>
                  <a:gd name="connsiteX42" fmla="*/ 25195 w 52621"/>
                  <a:gd name="connsiteY42" fmla="*/ 13295 h 60254"/>
                  <a:gd name="connsiteX43" fmla="*/ 24630 w 52621"/>
                  <a:gd name="connsiteY43" fmla="*/ 13295 h 60254"/>
                  <a:gd name="connsiteX44" fmla="*/ 11341 w 52621"/>
                  <a:gd name="connsiteY44" fmla="*/ 13861 h 60254"/>
                  <a:gd name="connsiteX45" fmla="*/ 7665 w 52621"/>
                  <a:gd name="connsiteY45" fmla="*/ 14427 h 6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2621" h="60254">
                    <a:moveTo>
                      <a:pt x="7665" y="14427"/>
                    </a:moveTo>
                    <a:cubicBezTo>
                      <a:pt x="7100" y="14993"/>
                      <a:pt x="6534" y="15841"/>
                      <a:pt x="5969" y="16407"/>
                    </a:cubicBezTo>
                    <a:cubicBezTo>
                      <a:pt x="5969" y="16973"/>
                      <a:pt x="6817" y="17539"/>
                      <a:pt x="7383" y="18104"/>
                    </a:cubicBezTo>
                    <a:cubicBezTo>
                      <a:pt x="8231" y="18953"/>
                      <a:pt x="9362" y="19802"/>
                      <a:pt x="9645" y="20650"/>
                    </a:cubicBezTo>
                    <a:cubicBezTo>
                      <a:pt x="9927" y="21216"/>
                      <a:pt x="9645" y="21499"/>
                      <a:pt x="9645" y="21782"/>
                    </a:cubicBezTo>
                    <a:cubicBezTo>
                      <a:pt x="9362" y="22631"/>
                      <a:pt x="8231" y="22913"/>
                      <a:pt x="7100" y="23196"/>
                    </a:cubicBezTo>
                    <a:cubicBezTo>
                      <a:pt x="5403" y="23762"/>
                      <a:pt x="4272" y="24045"/>
                      <a:pt x="4272" y="25176"/>
                    </a:cubicBezTo>
                    <a:cubicBezTo>
                      <a:pt x="4272" y="27440"/>
                      <a:pt x="3142" y="29703"/>
                      <a:pt x="31" y="31966"/>
                    </a:cubicBezTo>
                    <a:cubicBezTo>
                      <a:pt x="-251" y="32814"/>
                      <a:pt x="1445" y="34795"/>
                      <a:pt x="2576" y="36209"/>
                    </a:cubicBezTo>
                    <a:cubicBezTo>
                      <a:pt x="3707" y="37906"/>
                      <a:pt x="4838" y="39321"/>
                      <a:pt x="5121" y="40169"/>
                    </a:cubicBezTo>
                    <a:cubicBezTo>
                      <a:pt x="5121" y="41867"/>
                      <a:pt x="6534" y="43281"/>
                      <a:pt x="12189" y="48656"/>
                    </a:cubicBezTo>
                    <a:cubicBezTo>
                      <a:pt x="14734" y="50919"/>
                      <a:pt x="15299" y="52616"/>
                      <a:pt x="16148" y="54031"/>
                    </a:cubicBezTo>
                    <a:cubicBezTo>
                      <a:pt x="16996" y="55728"/>
                      <a:pt x="17844" y="57425"/>
                      <a:pt x="21237" y="60254"/>
                    </a:cubicBezTo>
                    <a:cubicBezTo>
                      <a:pt x="22368" y="58557"/>
                      <a:pt x="24064" y="57708"/>
                      <a:pt x="26043" y="57708"/>
                    </a:cubicBezTo>
                    <a:cubicBezTo>
                      <a:pt x="27174" y="57708"/>
                      <a:pt x="28023" y="57425"/>
                      <a:pt x="28305" y="57142"/>
                    </a:cubicBezTo>
                    <a:cubicBezTo>
                      <a:pt x="28871" y="56294"/>
                      <a:pt x="28023" y="54596"/>
                      <a:pt x="27174" y="52333"/>
                    </a:cubicBezTo>
                    <a:cubicBezTo>
                      <a:pt x="26892" y="51768"/>
                      <a:pt x="26892" y="51202"/>
                      <a:pt x="26609" y="50636"/>
                    </a:cubicBezTo>
                    <a:cubicBezTo>
                      <a:pt x="26043" y="48939"/>
                      <a:pt x="26043" y="47807"/>
                      <a:pt x="26609" y="46959"/>
                    </a:cubicBezTo>
                    <a:cubicBezTo>
                      <a:pt x="27740" y="45544"/>
                      <a:pt x="30002" y="45544"/>
                      <a:pt x="32264" y="45544"/>
                    </a:cubicBezTo>
                    <a:cubicBezTo>
                      <a:pt x="32546" y="45544"/>
                      <a:pt x="32829" y="45544"/>
                      <a:pt x="33112" y="45544"/>
                    </a:cubicBezTo>
                    <a:cubicBezTo>
                      <a:pt x="34243" y="45544"/>
                      <a:pt x="34526" y="44695"/>
                      <a:pt x="35091" y="42998"/>
                    </a:cubicBezTo>
                    <a:cubicBezTo>
                      <a:pt x="35374" y="41584"/>
                      <a:pt x="35939" y="40169"/>
                      <a:pt x="37353" y="40169"/>
                    </a:cubicBezTo>
                    <a:cubicBezTo>
                      <a:pt x="39050" y="40169"/>
                      <a:pt x="39615" y="41867"/>
                      <a:pt x="40463" y="43564"/>
                    </a:cubicBezTo>
                    <a:cubicBezTo>
                      <a:pt x="41029" y="44695"/>
                      <a:pt x="41594" y="46110"/>
                      <a:pt x="42442" y="46110"/>
                    </a:cubicBezTo>
                    <a:cubicBezTo>
                      <a:pt x="42442" y="46110"/>
                      <a:pt x="42442" y="46110"/>
                      <a:pt x="42725" y="46110"/>
                    </a:cubicBezTo>
                    <a:cubicBezTo>
                      <a:pt x="43856" y="45827"/>
                      <a:pt x="45270" y="46393"/>
                      <a:pt x="46401" y="46676"/>
                    </a:cubicBezTo>
                    <a:cubicBezTo>
                      <a:pt x="47532" y="47241"/>
                      <a:pt x="48663" y="47524"/>
                      <a:pt x="50076" y="47241"/>
                    </a:cubicBezTo>
                    <a:cubicBezTo>
                      <a:pt x="52621" y="46676"/>
                      <a:pt x="52621" y="40735"/>
                      <a:pt x="52621" y="36209"/>
                    </a:cubicBezTo>
                    <a:cubicBezTo>
                      <a:pt x="52621" y="35360"/>
                      <a:pt x="52621" y="34795"/>
                      <a:pt x="52621" y="34229"/>
                    </a:cubicBezTo>
                    <a:cubicBezTo>
                      <a:pt x="52621" y="30551"/>
                      <a:pt x="52621" y="28005"/>
                      <a:pt x="50359" y="26591"/>
                    </a:cubicBezTo>
                    <a:cubicBezTo>
                      <a:pt x="48380" y="25459"/>
                      <a:pt x="46401" y="22913"/>
                      <a:pt x="46401" y="20650"/>
                    </a:cubicBezTo>
                    <a:cubicBezTo>
                      <a:pt x="46401" y="19802"/>
                      <a:pt x="46966" y="18387"/>
                      <a:pt x="48663" y="17539"/>
                    </a:cubicBezTo>
                    <a:cubicBezTo>
                      <a:pt x="50359" y="16690"/>
                      <a:pt x="51207" y="15559"/>
                      <a:pt x="51490" y="14144"/>
                    </a:cubicBezTo>
                    <a:cubicBezTo>
                      <a:pt x="51773" y="13013"/>
                      <a:pt x="50925" y="11598"/>
                      <a:pt x="49794" y="10750"/>
                    </a:cubicBezTo>
                    <a:cubicBezTo>
                      <a:pt x="49228" y="10467"/>
                      <a:pt x="48663" y="10184"/>
                      <a:pt x="47814" y="10184"/>
                    </a:cubicBezTo>
                    <a:cubicBezTo>
                      <a:pt x="46683" y="10184"/>
                      <a:pt x="44987" y="10750"/>
                      <a:pt x="43856" y="11032"/>
                    </a:cubicBezTo>
                    <a:cubicBezTo>
                      <a:pt x="42160" y="11598"/>
                      <a:pt x="41029" y="11881"/>
                      <a:pt x="40180" y="11315"/>
                    </a:cubicBezTo>
                    <a:cubicBezTo>
                      <a:pt x="39898" y="11032"/>
                      <a:pt x="39898" y="10750"/>
                      <a:pt x="39898" y="10184"/>
                    </a:cubicBezTo>
                    <a:cubicBezTo>
                      <a:pt x="39898" y="8769"/>
                      <a:pt x="40463" y="4526"/>
                      <a:pt x="40746" y="566"/>
                    </a:cubicBezTo>
                    <a:cubicBezTo>
                      <a:pt x="34526" y="283"/>
                      <a:pt x="27740" y="0"/>
                      <a:pt x="26892" y="0"/>
                    </a:cubicBezTo>
                    <a:lnTo>
                      <a:pt x="25761" y="283"/>
                    </a:lnTo>
                    <a:cubicBezTo>
                      <a:pt x="26043" y="7072"/>
                      <a:pt x="25478" y="12447"/>
                      <a:pt x="25195" y="12730"/>
                    </a:cubicBezTo>
                    <a:lnTo>
                      <a:pt x="25195" y="13295"/>
                    </a:lnTo>
                    <a:lnTo>
                      <a:pt x="24630" y="13295"/>
                    </a:lnTo>
                    <a:cubicBezTo>
                      <a:pt x="24064" y="13295"/>
                      <a:pt x="13603" y="13861"/>
                      <a:pt x="11341" y="13861"/>
                    </a:cubicBezTo>
                    <a:cubicBezTo>
                      <a:pt x="11624" y="13861"/>
                      <a:pt x="10210" y="14144"/>
                      <a:pt x="7665" y="1442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8F8E0B7A-1A12-8341-8B73-FD526E2B1F62}"/>
                  </a:ext>
                </a:extLst>
              </p:cNvPr>
              <p:cNvSpPr/>
              <p:nvPr/>
            </p:nvSpPr>
            <p:spPr>
              <a:xfrm>
                <a:off x="2977986" y="2928642"/>
                <a:ext cx="19343" cy="12163"/>
              </a:xfrm>
              <a:custGeom>
                <a:avLst/>
                <a:gdLst>
                  <a:gd name="connsiteX0" fmla="*/ 4807 w 19343"/>
                  <a:gd name="connsiteY0" fmla="*/ 0 h 12163"/>
                  <a:gd name="connsiteX1" fmla="*/ 5089 w 19343"/>
                  <a:gd name="connsiteY1" fmla="*/ 3677 h 12163"/>
                  <a:gd name="connsiteX2" fmla="*/ 1979 w 19343"/>
                  <a:gd name="connsiteY2" fmla="*/ 6789 h 12163"/>
                  <a:gd name="connsiteX3" fmla="*/ 0 w 19343"/>
                  <a:gd name="connsiteY3" fmla="*/ 8769 h 12163"/>
                  <a:gd name="connsiteX4" fmla="*/ 1414 w 19343"/>
                  <a:gd name="connsiteY4" fmla="*/ 9618 h 12163"/>
                  <a:gd name="connsiteX5" fmla="*/ 2827 w 19343"/>
                  <a:gd name="connsiteY5" fmla="*/ 10467 h 12163"/>
                  <a:gd name="connsiteX6" fmla="*/ 2827 w 19343"/>
                  <a:gd name="connsiteY6" fmla="*/ 12164 h 12163"/>
                  <a:gd name="connsiteX7" fmla="*/ 6220 w 19343"/>
                  <a:gd name="connsiteY7" fmla="*/ 11881 h 12163"/>
                  <a:gd name="connsiteX8" fmla="*/ 18944 w 19343"/>
                  <a:gd name="connsiteY8" fmla="*/ 11315 h 12163"/>
                  <a:gd name="connsiteX9" fmla="*/ 19226 w 19343"/>
                  <a:gd name="connsiteY9" fmla="*/ 0 h 12163"/>
                  <a:gd name="connsiteX10" fmla="*/ 17247 w 19343"/>
                  <a:gd name="connsiteY10" fmla="*/ 566 h 12163"/>
                  <a:gd name="connsiteX11" fmla="*/ 4807 w 19343"/>
                  <a:gd name="connsiteY11" fmla="*/ 566 h 1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43" h="12163">
                    <a:moveTo>
                      <a:pt x="4807" y="0"/>
                    </a:moveTo>
                    <a:cubicBezTo>
                      <a:pt x="5372" y="1131"/>
                      <a:pt x="5372" y="2546"/>
                      <a:pt x="5089" y="3677"/>
                    </a:cubicBezTo>
                    <a:cubicBezTo>
                      <a:pt x="4524" y="5092"/>
                      <a:pt x="3393" y="6223"/>
                      <a:pt x="1979" y="6789"/>
                    </a:cubicBezTo>
                    <a:cubicBezTo>
                      <a:pt x="566" y="7355"/>
                      <a:pt x="0" y="8204"/>
                      <a:pt x="0" y="8769"/>
                    </a:cubicBezTo>
                    <a:cubicBezTo>
                      <a:pt x="0" y="9335"/>
                      <a:pt x="566" y="9618"/>
                      <a:pt x="1414" y="9618"/>
                    </a:cubicBezTo>
                    <a:cubicBezTo>
                      <a:pt x="2262" y="9618"/>
                      <a:pt x="2545" y="10184"/>
                      <a:pt x="2827" y="10467"/>
                    </a:cubicBezTo>
                    <a:cubicBezTo>
                      <a:pt x="3110" y="10750"/>
                      <a:pt x="3110" y="11315"/>
                      <a:pt x="2827" y="12164"/>
                    </a:cubicBezTo>
                    <a:cubicBezTo>
                      <a:pt x="5372" y="11881"/>
                      <a:pt x="5938" y="11881"/>
                      <a:pt x="6220" y="11881"/>
                    </a:cubicBezTo>
                    <a:cubicBezTo>
                      <a:pt x="8200" y="11881"/>
                      <a:pt x="16964" y="11315"/>
                      <a:pt x="18944" y="11315"/>
                    </a:cubicBezTo>
                    <a:cubicBezTo>
                      <a:pt x="19226" y="9901"/>
                      <a:pt x="19509" y="5375"/>
                      <a:pt x="19226" y="0"/>
                    </a:cubicBezTo>
                    <a:lnTo>
                      <a:pt x="17247" y="566"/>
                    </a:lnTo>
                    <a:lnTo>
                      <a:pt x="4807" y="566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91B402A8-F6D2-6043-B572-78FC22196E98}"/>
                  </a:ext>
                </a:extLst>
              </p:cNvPr>
              <p:cNvSpPr/>
              <p:nvPr/>
            </p:nvSpPr>
            <p:spPr>
              <a:xfrm>
                <a:off x="2994950" y="2913083"/>
                <a:ext cx="67472" cy="85430"/>
              </a:xfrm>
              <a:custGeom>
                <a:avLst/>
                <a:gdLst>
                  <a:gd name="connsiteX0" fmla="*/ 0 w 67472"/>
                  <a:gd name="connsiteY0" fmla="*/ 74964 h 85430"/>
                  <a:gd name="connsiteX1" fmla="*/ 566 w 67472"/>
                  <a:gd name="connsiteY1" fmla="*/ 75530 h 85430"/>
                  <a:gd name="connsiteX2" fmla="*/ 8765 w 67472"/>
                  <a:gd name="connsiteY2" fmla="*/ 85431 h 85430"/>
                  <a:gd name="connsiteX3" fmla="*/ 17530 w 67472"/>
                  <a:gd name="connsiteY3" fmla="*/ 80905 h 85430"/>
                  <a:gd name="connsiteX4" fmla="*/ 17813 w 67472"/>
                  <a:gd name="connsiteY4" fmla="*/ 80905 h 85430"/>
                  <a:gd name="connsiteX5" fmla="*/ 19509 w 67472"/>
                  <a:gd name="connsiteY5" fmla="*/ 81753 h 85430"/>
                  <a:gd name="connsiteX6" fmla="*/ 21488 w 67472"/>
                  <a:gd name="connsiteY6" fmla="*/ 82602 h 85430"/>
                  <a:gd name="connsiteX7" fmla="*/ 24033 w 67472"/>
                  <a:gd name="connsiteY7" fmla="*/ 81470 h 85430"/>
                  <a:gd name="connsiteX8" fmla="*/ 29122 w 67472"/>
                  <a:gd name="connsiteY8" fmla="*/ 79207 h 85430"/>
                  <a:gd name="connsiteX9" fmla="*/ 32798 w 67472"/>
                  <a:gd name="connsiteY9" fmla="*/ 82319 h 85430"/>
                  <a:gd name="connsiteX10" fmla="*/ 33081 w 67472"/>
                  <a:gd name="connsiteY10" fmla="*/ 83733 h 85430"/>
                  <a:gd name="connsiteX11" fmla="*/ 36191 w 67472"/>
                  <a:gd name="connsiteY11" fmla="*/ 81187 h 85430"/>
                  <a:gd name="connsiteX12" fmla="*/ 39867 w 67472"/>
                  <a:gd name="connsiteY12" fmla="*/ 79490 h 85430"/>
                  <a:gd name="connsiteX13" fmla="*/ 42128 w 67472"/>
                  <a:gd name="connsiteY13" fmla="*/ 76096 h 85430"/>
                  <a:gd name="connsiteX14" fmla="*/ 44390 w 67472"/>
                  <a:gd name="connsiteY14" fmla="*/ 72135 h 85430"/>
                  <a:gd name="connsiteX15" fmla="*/ 45804 w 67472"/>
                  <a:gd name="connsiteY15" fmla="*/ 68741 h 85430"/>
                  <a:gd name="connsiteX16" fmla="*/ 46087 w 67472"/>
                  <a:gd name="connsiteY16" fmla="*/ 57425 h 85430"/>
                  <a:gd name="connsiteX17" fmla="*/ 46370 w 67472"/>
                  <a:gd name="connsiteY17" fmla="*/ 52333 h 85430"/>
                  <a:gd name="connsiteX18" fmla="*/ 50045 w 67472"/>
                  <a:gd name="connsiteY18" fmla="*/ 47807 h 85430"/>
                  <a:gd name="connsiteX19" fmla="*/ 54852 w 67472"/>
                  <a:gd name="connsiteY19" fmla="*/ 41584 h 85430"/>
                  <a:gd name="connsiteX20" fmla="*/ 58245 w 67472"/>
                  <a:gd name="connsiteY20" fmla="*/ 32249 h 85430"/>
                  <a:gd name="connsiteX21" fmla="*/ 62203 w 67472"/>
                  <a:gd name="connsiteY21" fmla="*/ 21216 h 85430"/>
                  <a:gd name="connsiteX22" fmla="*/ 64748 w 67472"/>
                  <a:gd name="connsiteY22" fmla="*/ 12164 h 85430"/>
                  <a:gd name="connsiteX23" fmla="*/ 65879 w 67472"/>
                  <a:gd name="connsiteY23" fmla="*/ 10467 h 85430"/>
                  <a:gd name="connsiteX24" fmla="*/ 67292 w 67472"/>
                  <a:gd name="connsiteY24" fmla="*/ 1132 h 85430"/>
                  <a:gd name="connsiteX25" fmla="*/ 59376 w 67472"/>
                  <a:gd name="connsiteY25" fmla="*/ 0 h 85430"/>
                  <a:gd name="connsiteX26" fmla="*/ 55134 w 67472"/>
                  <a:gd name="connsiteY26" fmla="*/ 1132 h 85430"/>
                  <a:gd name="connsiteX27" fmla="*/ 50045 w 67472"/>
                  <a:gd name="connsiteY27" fmla="*/ 2263 h 85430"/>
                  <a:gd name="connsiteX28" fmla="*/ 48066 w 67472"/>
                  <a:gd name="connsiteY28" fmla="*/ 9335 h 85430"/>
                  <a:gd name="connsiteX29" fmla="*/ 45238 w 67472"/>
                  <a:gd name="connsiteY29" fmla="*/ 18670 h 85430"/>
                  <a:gd name="connsiteX30" fmla="*/ 45238 w 67472"/>
                  <a:gd name="connsiteY30" fmla="*/ 19519 h 85430"/>
                  <a:gd name="connsiteX31" fmla="*/ 44390 w 67472"/>
                  <a:gd name="connsiteY31" fmla="*/ 19236 h 85430"/>
                  <a:gd name="connsiteX32" fmla="*/ 31384 w 67472"/>
                  <a:gd name="connsiteY32" fmla="*/ 14427 h 85430"/>
                  <a:gd name="connsiteX33" fmla="*/ 31101 w 67472"/>
                  <a:gd name="connsiteY33" fmla="*/ 14427 h 85430"/>
                  <a:gd name="connsiteX34" fmla="*/ 20075 w 67472"/>
                  <a:gd name="connsiteY34" fmla="*/ 14427 h 85430"/>
                  <a:gd name="connsiteX35" fmla="*/ 19226 w 67472"/>
                  <a:gd name="connsiteY35" fmla="*/ 24045 h 85430"/>
                  <a:gd name="connsiteX36" fmla="*/ 19509 w 67472"/>
                  <a:gd name="connsiteY36" fmla="*/ 24045 h 85430"/>
                  <a:gd name="connsiteX37" fmla="*/ 21771 w 67472"/>
                  <a:gd name="connsiteY37" fmla="*/ 23479 h 85430"/>
                  <a:gd name="connsiteX38" fmla="*/ 26012 w 67472"/>
                  <a:gd name="connsiteY38" fmla="*/ 22631 h 85430"/>
                  <a:gd name="connsiteX39" fmla="*/ 28557 w 67472"/>
                  <a:gd name="connsiteY39" fmla="*/ 23479 h 85430"/>
                  <a:gd name="connsiteX40" fmla="*/ 30819 w 67472"/>
                  <a:gd name="connsiteY40" fmla="*/ 28005 h 85430"/>
                  <a:gd name="connsiteX41" fmla="*/ 27426 w 67472"/>
                  <a:gd name="connsiteY41" fmla="*/ 32249 h 85430"/>
                  <a:gd name="connsiteX42" fmla="*/ 26012 w 67472"/>
                  <a:gd name="connsiteY42" fmla="*/ 34229 h 85430"/>
                  <a:gd name="connsiteX43" fmla="*/ 29405 w 67472"/>
                  <a:gd name="connsiteY43" fmla="*/ 39038 h 85430"/>
                  <a:gd name="connsiteX44" fmla="*/ 32232 w 67472"/>
                  <a:gd name="connsiteY44" fmla="*/ 47807 h 85430"/>
                  <a:gd name="connsiteX45" fmla="*/ 32232 w 67472"/>
                  <a:gd name="connsiteY45" fmla="*/ 49787 h 85430"/>
                  <a:gd name="connsiteX46" fmla="*/ 28840 w 67472"/>
                  <a:gd name="connsiteY46" fmla="*/ 61951 h 85430"/>
                  <a:gd name="connsiteX47" fmla="*/ 24598 w 67472"/>
                  <a:gd name="connsiteY47" fmla="*/ 61386 h 85430"/>
                  <a:gd name="connsiteX48" fmla="*/ 21771 w 67472"/>
                  <a:gd name="connsiteY48" fmla="*/ 60820 h 85430"/>
                  <a:gd name="connsiteX49" fmla="*/ 21206 w 67472"/>
                  <a:gd name="connsiteY49" fmla="*/ 60820 h 85430"/>
                  <a:gd name="connsiteX50" fmla="*/ 18095 w 67472"/>
                  <a:gd name="connsiteY50" fmla="*/ 57425 h 85430"/>
                  <a:gd name="connsiteX51" fmla="*/ 15834 w 67472"/>
                  <a:gd name="connsiteY51" fmla="*/ 54596 h 85430"/>
                  <a:gd name="connsiteX52" fmla="*/ 14703 w 67472"/>
                  <a:gd name="connsiteY52" fmla="*/ 56577 h 85430"/>
                  <a:gd name="connsiteX53" fmla="*/ 11592 w 67472"/>
                  <a:gd name="connsiteY53" fmla="*/ 59971 h 85430"/>
                  <a:gd name="connsiteX54" fmla="*/ 10744 w 67472"/>
                  <a:gd name="connsiteY54" fmla="*/ 59971 h 85430"/>
                  <a:gd name="connsiteX55" fmla="*/ 9613 w 67472"/>
                  <a:gd name="connsiteY55" fmla="*/ 59971 h 85430"/>
                  <a:gd name="connsiteX56" fmla="*/ 5938 w 67472"/>
                  <a:gd name="connsiteY56" fmla="*/ 60820 h 85430"/>
                  <a:gd name="connsiteX57" fmla="*/ 5938 w 67472"/>
                  <a:gd name="connsiteY57" fmla="*/ 63366 h 85430"/>
                  <a:gd name="connsiteX58" fmla="*/ 6503 w 67472"/>
                  <a:gd name="connsiteY58" fmla="*/ 65063 h 85430"/>
                  <a:gd name="connsiteX59" fmla="*/ 7351 w 67472"/>
                  <a:gd name="connsiteY59" fmla="*/ 71004 h 85430"/>
                  <a:gd name="connsiteX60" fmla="*/ 3958 w 67472"/>
                  <a:gd name="connsiteY60" fmla="*/ 72135 h 85430"/>
                  <a:gd name="connsiteX61" fmla="*/ 0 w 67472"/>
                  <a:gd name="connsiteY61" fmla="*/ 74964 h 8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7472" h="85430">
                    <a:moveTo>
                      <a:pt x="0" y="74964"/>
                    </a:moveTo>
                    <a:cubicBezTo>
                      <a:pt x="283" y="75247"/>
                      <a:pt x="283" y="75247"/>
                      <a:pt x="566" y="75530"/>
                    </a:cubicBezTo>
                    <a:cubicBezTo>
                      <a:pt x="4241" y="78359"/>
                      <a:pt x="6786" y="81470"/>
                      <a:pt x="8765" y="85431"/>
                    </a:cubicBezTo>
                    <a:cubicBezTo>
                      <a:pt x="11592" y="83451"/>
                      <a:pt x="15834" y="80905"/>
                      <a:pt x="17530" y="80905"/>
                    </a:cubicBezTo>
                    <a:cubicBezTo>
                      <a:pt x="17813" y="80905"/>
                      <a:pt x="17813" y="80905"/>
                      <a:pt x="17813" y="80905"/>
                    </a:cubicBezTo>
                    <a:cubicBezTo>
                      <a:pt x="18378" y="81187"/>
                      <a:pt x="18944" y="81470"/>
                      <a:pt x="19509" y="81753"/>
                    </a:cubicBezTo>
                    <a:cubicBezTo>
                      <a:pt x="20075" y="82319"/>
                      <a:pt x="20640" y="82602"/>
                      <a:pt x="21488" y="82602"/>
                    </a:cubicBezTo>
                    <a:cubicBezTo>
                      <a:pt x="22337" y="82602"/>
                      <a:pt x="22902" y="82319"/>
                      <a:pt x="24033" y="81470"/>
                    </a:cubicBezTo>
                    <a:cubicBezTo>
                      <a:pt x="25729" y="80056"/>
                      <a:pt x="27709" y="79207"/>
                      <a:pt x="29122" y="79207"/>
                    </a:cubicBezTo>
                    <a:cubicBezTo>
                      <a:pt x="31384" y="79207"/>
                      <a:pt x="32798" y="80339"/>
                      <a:pt x="32798" y="82319"/>
                    </a:cubicBezTo>
                    <a:cubicBezTo>
                      <a:pt x="32798" y="83451"/>
                      <a:pt x="33081" y="83733"/>
                      <a:pt x="33081" y="83733"/>
                    </a:cubicBezTo>
                    <a:cubicBezTo>
                      <a:pt x="33364" y="83733"/>
                      <a:pt x="34494" y="82885"/>
                      <a:pt x="36191" y="81187"/>
                    </a:cubicBezTo>
                    <a:cubicBezTo>
                      <a:pt x="37605" y="79773"/>
                      <a:pt x="38735" y="79773"/>
                      <a:pt x="39867" y="79490"/>
                    </a:cubicBezTo>
                    <a:cubicBezTo>
                      <a:pt x="41280" y="79207"/>
                      <a:pt x="42128" y="79207"/>
                      <a:pt x="42128" y="76096"/>
                    </a:cubicBezTo>
                    <a:cubicBezTo>
                      <a:pt x="42128" y="72984"/>
                      <a:pt x="43259" y="72418"/>
                      <a:pt x="44390" y="72135"/>
                    </a:cubicBezTo>
                    <a:cubicBezTo>
                      <a:pt x="45238" y="71852"/>
                      <a:pt x="45804" y="71852"/>
                      <a:pt x="45804" y="68741"/>
                    </a:cubicBezTo>
                    <a:cubicBezTo>
                      <a:pt x="45804" y="64780"/>
                      <a:pt x="46087" y="60820"/>
                      <a:pt x="46087" y="57425"/>
                    </a:cubicBezTo>
                    <a:cubicBezTo>
                      <a:pt x="46087" y="55162"/>
                      <a:pt x="46370" y="53465"/>
                      <a:pt x="46370" y="52333"/>
                    </a:cubicBezTo>
                    <a:cubicBezTo>
                      <a:pt x="46370" y="50636"/>
                      <a:pt x="48066" y="49222"/>
                      <a:pt x="50045" y="47807"/>
                    </a:cubicBezTo>
                    <a:cubicBezTo>
                      <a:pt x="52307" y="46110"/>
                      <a:pt x="54852" y="43847"/>
                      <a:pt x="54852" y="41584"/>
                    </a:cubicBezTo>
                    <a:cubicBezTo>
                      <a:pt x="54852" y="39038"/>
                      <a:pt x="56548" y="35643"/>
                      <a:pt x="58245" y="32249"/>
                    </a:cubicBezTo>
                    <a:cubicBezTo>
                      <a:pt x="60224" y="28288"/>
                      <a:pt x="62203" y="24045"/>
                      <a:pt x="62203" y="21216"/>
                    </a:cubicBezTo>
                    <a:cubicBezTo>
                      <a:pt x="62203" y="16124"/>
                      <a:pt x="63334" y="14427"/>
                      <a:pt x="64748" y="12164"/>
                    </a:cubicBezTo>
                    <a:cubicBezTo>
                      <a:pt x="65030" y="11598"/>
                      <a:pt x="65313" y="11032"/>
                      <a:pt x="65879" y="10467"/>
                    </a:cubicBezTo>
                    <a:cubicBezTo>
                      <a:pt x="67010" y="8487"/>
                      <a:pt x="67858" y="4809"/>
                      <a:pt x="67292" y="1132"/>
                    </a:cubicBezTo>
                    <a:lnTo>
                      <a:pt x="59376" y="0"/>
                    </a:lnTo>
                    <a:lnTo>
                      <a:pt x="55134" y="1132"/>
                    </a:lnTo>
                    <a:lnTo>
                      <a:pt x="50045" y="2263"/>
                    </a:lnTo>
                    <a:cubicBezTo>
                      <a:pt x="50045" y="3678"/>
                      <a:pt x="50045" y="6789"/>
                      <a:pt x="48066" y="9335"/>
                    </a:cubicBezTo>
                    <a:cubicBezTo>
                      <a:pt x="45804" y="12164"/>
                      <a:pt x="45238" y="18670"/>
                      <a:pt x="45238" y="18670"/>
                    </a:cubicBezTo>
                    <a:lnTo>
                      <a:pt x="45238" y="19519"/>
                    </a:lnTo>
                    <a:lnTo>
                      <a:pt x="44390" y="19236"/>
                    </a:lnTo>
                    <a:cubicBezTo>
                      <a:pt x="44390" y="19236"/>
                      <a:pt x="34777" y="14427"/>
                      <a:pt x="31384" y="14427"/>
                    </a:cubicBezTo>
                    <a:cubicBezTo>
                      <a:pt x="31101" y="14427"/>
                      <a:pt x="31101" y="14427"/>
                      <a:pt x="31101" y="14427"/>
                    </a:cubicBezTo>
                    <a:cubicBezTo>
                      <a:pt x="29971" y="14710"/>
                      <a:pt x="26295" y="14710"/>
                      <a:pt x="20075" y="14427"/>
                    </a:cubicBezTo>
                    <a:cubicBezTo>
                      <a:pt x="19509" y="19519"/>
                      <a:pt x="19226" y="22914"/>
                      <a:pt x="19226" y="24045"/>
                    </a:cubicBezTo>
                    <a:cubicBezTo>
                      <a:pt x="19226" y="24045"/>
                      <a:pt x="19226" y="24045"/>
                      <a:pt x="19509" y="24045"/>
                    </a:cubicBezTo>
                    <a:cubicBezTo>
                      <a:pt x="20075" y="24045"/>
                      <a:pt x="20923" y="23762"/>
                      <a:pt x="21771" y="23479"/>
                    </a:cubicBezTo>
                    <a:cubicBezTo>
                      <a:pt x="23185" y="23196"/>
                      <a:pt x="24598" y="22631"/>
                      <a:pt x="26012" y="22631"/>
                    </a:cubicBezTo>
                    <a:cubicBezTo>
                      <a:pt x="27143" y="22631"/>
                      <a:pt x="27991" y="22914"/>
                      <a:pt x="28557" y="23479"/>
                    </a:cubicBezTo>
                    <a:cubicBezTo>
                      <a:pt x="30253" y="24611"/>
                      <a:pt x="30819" y="26308"/>
                      <a:pt x="30819" y="28005"/>
                    </a:cubicBezTo>
                    <a:cubicBezTo>
                      <a:pt x="30536" y="29703"/>
                      <a:pt x="29405" y="31400"/>
                      <a:pt x="27426" y="32249"/>
                    </a:cubicBezTo>
                    <a:cubicBezTo>
                      <a:pt x="26578" y="32814"/>
                      <a:pt x="26012" y="33380"/>
                      <a:pt x="26012" y="34229"/>
                    </a:cubicBezTo>
                    <a:cubicBezTo>
                      <a:pt x="26012" y="35926"/>
                      <a:pt x="27426" y="37906"/>
                      <a:pt x="29405" y="39038"/>
                    </a:cubicBezTo>
                    <a:cubicBezTo>
                      <a:pt x="32232" y="40735"/>
                      <a:pt x="32232" y="43847"/>
                      <a:pt x="32232" y="47807"/>
                    </a:cubicBezTo>
                    <a:cubicBezTo>
                      <a:pt x="32232" y="48373"/>
                      <a:pt x="32232" y="49222"/>
                      <a:pt x="32232" y="49787"/>
                    </a:cubicBezTo>
                    <a:cubicBezTo>
                      <a:pt x="32232" y="54879"/>
                      <a:pt x="32232" y="61103"/>
                      <a:pt x="28840" y="61951"/>
                    </a:cubicBezTo>
                    <a:cubicBezTo>
                      <a:pt x="27143" y="62234"/>
                      <a:pt x="25729" y="61669"/>
                      <a:pt x="24598" y="61386"/>
                    </a:cubicBezTo>
                    <a:cubicBezTo>
                      <a:pt x="23468" y="61103"/>
                      <a:pt x="22619" y="60537"/>
                      <a:pt x="21771" y="60820"/>
                    </a:cubicBezTo>
                    <a:cubicBezTo>
                      <a:pt x="21488" y="60820"/>
                      <a:pt x="21488" y="60820"/>
                      <a:pt x="21206" y="60820"/>
                    </a:cubicBezTo>
                    <a:cubicBezTo>
                      <a:pt x="19792" y="60820"/>
                      <a:pt x="18944" y="59123"/>
                      <a:pt x="18095" y="57425"/>
                    </a:cubicBezTo>
                    <a:cubicBezTo>
                      <a:pt x="17530" y="56011"/>
                      <a:pt x="16682" y="54596"/>
                      <a:pt x="15834" y="54596"/>
                    </a:cubicBezTo>
                    <a:cubicBezTo>
                      <a:pt x="15268" y="54596"/>
                      <a:pt x="14985" y="55162"/>
                      <a:pt x="14703" y="56577"/>
                    </a:cubicBezTo>
                    <a:cubicBezTo>
                      <a:pt x="14420" y="57991"/>
                      <a:pt x="13854" y="59971"/>
                      <a:pt x="11592" y="59971"/>
                    </a:cubicBezTo>
                    <a:cubicBezTo>
                      <a:pt x="11310" y="59971"/>
                      <a:pt x="11027" y="59971"/>
                      <a:pt x="10744" y="59971"/>
                    </a:cubicBezTo>
                    <a:cubicBezTo>
                      <a:pt x="10461" y="59971"/>
                      <a:pt x="10179" y="59971"/>
                      <a:pt x="9613" y="59971"/>
                    </a:cubicBezTo>
                    <a:cubicBezTo>
                      <a:pt x="8200" y="59971"/>
                      <a:pt x="6503" y="59971"/>
                      <a:pt x="5938" y="60820"/>
                    </a:cubicBezTo>
                    <a:cubicBezTo>
                      <a:pt x="5655" y="61386"/>
                      <a:pt x="5655" y="62234"/>
                      <a:pt x="5938" y="63366"/>
                    </a:cubicBezTo>
                    <a:cubicBezTo>
                      <a:pt x="6220" y="63932"/>
                      <a:pt x="6220" y="64497"/>
                      <a:pt x="6503" y="65063"/>
                    </a:cubicBezTo>
                    <a:cubicBezTo>
                      <a:pt x="7634" y="67609"/>
                      <a:pt x="8200" y="69589"/>
                      <a:pt x="7351" y="71004"/>
                    </a:cubicBezTo>
                    <a:cubicBezTo>
                      <a:pt x="6786" y="71852"/>
                      <a:pt x="5655" y="72135"/>
                      <a:pt x="3958" y="72135"/>
                    </a:cubicBezTo>
                    <a:cubicBezTo>
                      <a:pt x="2262" y="72984"/>
                      <a:pt x="848" y="73550"/>
                      <a:pt x="0" y="7496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7FD3F8D5-55CC-5041-8FEA-D2E41DDC60B1}"/>
                  </a:ext>
                </a:extLst>
              </p:cNvPr>
              <p:cNvSpPr/>
              <p:nvPr/>
            </p:nvSpPr>
            <p:spPr>
              <a:xfrm>
                <a:off x="3096798" y="2715914"/>
                <a:ext cx="158556" cy="198300"/>
              </a:xfrm>
              <a:custGeom>
                <a:avLst/>
                <a:gdLst>
                  <a:gd name="connsiteX0" fmla="*/ 91830 w 158556"/>
                  <a:gd name="connsiteY0" fmla="*/ 195189 h 198300"/>
                  <a:gd name="connsiteX1" fmla="*/ 95505 w 158556"/>
                  <a:gd name="connsiteY1" fmla="*/ 196604 h 198300"/>
                  <a:gd name="connsiteX2" fmla="*/ 97202 w 158556"/>
                  <a:gd name="connsiteY2" fmla="*/ 197452 h 198300"/>
                  <a:gd name="connsiteX3" fmla="*/ 97202 w 158556"/>
                  <a:gd name="connsiteY3" fmla="*/ 197452 h 198300"/>
                  <a:gd name="connsiteX4" fmla="*/ 103705 w 158556"/>
                  <a:gd name="connsiteY4" fmla="*/ 194624 h 198300"/>
                  <a:gd name="connsiteX5" fmla="*/ 105119 w 158556"/>
                  <a:gd name="connsiteY5" fmla="*/ 194906 h 198300"/>
                  <a:gd name="connsiteX6" fmla="*/ 108229 w 158556"/>
                  <a:gd name="connsiteY6" fmla="*/ 195472 h 198300"/>
                  <a:gd name="connsiteX7" fmla="*/ 110208 w 158556"/>
                  <a:gd name="connsiteY7" fmla="*/ 194906 h 198300"/>
                  <a:gd name="connsiteX8" fmla="*/ 112753 w 158556"/>
                  <a:gd name="connsiteY8" fmla="*/ 192361 h 198300"/>
                  <a:gd name="connsiteX9" fmla="*/ 113884 w 158556"/>
                  <a:gd name="connsiteY9" fmla="*/ 191512 h 198300"/>
                  <a:gd name="connsiteX10" fmla="*/ 115014 w 158556"/>
                  <a:gd name="connsiteY10" fmla="*/ 190097 h 198300"/>
                  <a:gd name="connsiteX11" fmla="*/ 123214 w 158556"/>
                  <a:gd name="connsiteY11" fmla="*/ 184440 h 198300"/>
                  <a:gd name="connsiteX12" fmla="*/ 129717 w 158556"/>
                  <a:gd name="connsiteY12" fmla="*/ 185288 h 198300"/>
                  <a:gd name="connsiteX13" fmla="*/ 131131 w 158556"/>
                  <a:gd name="connsiteY13" fmla="*/ 186420 h 198300"/>
                  <a:gd name="connsiteX14" fmla="*/ 131696 w 158556"/>
                  <a:gd name="connsiteY14" fmla="*/ 183025 h 198300"/>
                  <a:gd name="connsiteX15" fmla="*/ 131979 w 158556"/>
                  <a:gd name="connsiteY15" fmla="*/ 179065 h 198300"/>
                  <a:gd name="connsiteX16" fmla="*/ 131696 w 158556"/>
                  <a:gd name="connsiteY16" fmla="*/ 179065 h 198300"/>
                  <a:gd name="connsiteX17" fmla="*/ 122083 w 158556"/>
                  <a:gd name="connsiteY17" fmla="*/ 171427 h 198300"/>
                  <a:gd name="connsiteX18" fmla="*/ 116994 w 158556"/>
                  <a:gd name="connsiteY18" fmla="*/ 164921 h 198300"/>
                  <a:gd name="connsiteX19" fmla="*/ 113601 w 158556"/>
                  <a:gd name="connsiteY19" fmla="*/ 160678 h 198300"/>
                  <a:gd name="connsiteX20" fmla="*/ 109077 w 158556"/>
                  <a:gd name="connsiteY20" fmla="*/ 158415 h 198300"/>
                  <a:gd name="connsiteX21" fmla="*/ 104553 w 158556"/>
                  <a:gd name="connsiteY21" fmla="*/ 156151 h 198300"/>
                  <a:gd name="connsiteX22" fmla="*/ 105119 w 158556"/>
                  <a:gd name="connsiteY22" fmla="*/ 152757 h 198300"/>
                  <a:gd name="connsiteX23" fmla="*/ 106250 w 158556"/>
                  <a:gd name="connsiteY23" fmla="*/ 150211 h 198300"/>
                  <a:gd name="connsiteX24" fmla="*/ 110491 w 158556"/>
                  <a:gd name="connsiteY24" fmla="*/ 147948 h 198300"/>
                  <a:gd name="connsiteX25" fmla="*/ 112470 w 158556"/>
                  <a:gd name="connsiteY25" fmla="*/ 147948 h 198300"/>
                  <a:gd name="connsiteX26" fmla="*/ 114166 w 158556"/>
                  <a:gd name="connsiteY26" fmla="*/ 147948 h 198300"/>
                  <a:gd name="connsiteX27" fmla="*/ 115297 w 158556"/>
                  <a:gd name="connsiteY27" fmla="*/ 137481 h 198300"/>
                  <a:gd name="connsiteX28" fmla="*/ 117276 w 158556"/>
                  <a:gd name="connsiteY28" fmla="*/ 132389 h 198300"/>
                  <a:gd name="connsiteX29" fmla="*/ 118407 w 158556"/>
                  <a:gd name="connsiteY29" fmla="*/ 128995 h 198300"/>
                  <a:gd name="connsiteX30" fmla="*/ 117842 w 158556"/>
                  <a:gd name="connsiteY30" fmla="*/ 127580 h 198300"/>
                  <a:gd name="connsiteX31" fmla="*/ 120387 w 158556"/>
                  <a:gd name="connsiteY31" fmla="*/ 125317 h 198300"/>
                  <a:gd name="connsiteX32" fmla="*/ 122648 w 158556"/>
                  <a:gd name="connsiteY32" fmla="*/ 123903 h 198300"/>
                  <a:gd name="connsiteX33" fmla="*/ 124062 w 158556"/>
                  <a:gd name="connsiteY33" fmla="*/ 119660 h 198300"/>
                  <a:gd name="connsiteX34" fmla="*/ 125759 w 158556"/>
                  <a:gd name="connsiteY34" fmla="*/ 114285 h 198300"/>
                  <a:gd name="connsiteX35" fmla="*/ 128303 w 158556"/>
                  <a:gd name="connsiteY35" fmla="*/ 110607 h 198300"/>
                  <a:gd name="connsiteX36" fmla="*/ 132262 w 158556"/>
                  <a:gd name="connsiteY36" fmla="*/ 106647 h 198300"/>
                  <a:gd name="connsiteX37" fmla="*/ 135937 w 158556"/>
                  <a:gd name="connsiteY37" fmla="*/ 102404 h 198300"/>
                  <a:gd name="connsiteX38" fmla="*/ 137351 w 158556"/>
                  <a:gd name="connsiteY38" fmla="*/ 98160 h 198300"/>
                  <a:gd name="connsiteX39" fmla="*/ 139613 w 158556"/>
                  <a:gd name="connsiteY39" fmla="*/ 90805 h 198300"/>
                  <a:gd name="connsiteX40" fmla="*/ 139330 w 158556"/>
                  <a:gd name="connsiteY40" fmla="*/ 88542 h 198300"/>
                  <a:gd name="connsiteX41" fmla="*/ 140461 w 158556"/>
                  <a:gd name="connsiteY41" fmla="*/ 76944 h 198300"/>
                  <a:gd name="connsiteX42" fmla="*/ 143854 w 158556"/>
                  <a:gd name="connsiteY42" fmla="*/ 67609 h 198300"/>
                  <a:gd name="connsiteX43" fmla="*/ 147247 w 158556"/>
                  <a:gd name="connsiteY43" fmla="*/ 63083 h 198300"/>
                  <a:gd name="connsiteX44" fmla="*/ 149509 w 158556"/>
                  <a:gd name="connsiteY44" fmla="*/ 61668 h 198300"/>
                  <a:gd name="connsiteX45" fmla="*/ 151205 w 158556"/>
                  <a:gd name="connsiteY45" fmla="*/ 60254 h 198300"/>
                  <a:gd name="connsiteX46" fmla="*/ 158557 w 158556"/>
                  <a:gd name="connsiteY46" fmla="*/ 53182 h 198300"/>
                  <a:gd name="connsiteX47" fmla="*/ 152902 w 158556"/>
                  <a:gd name="connsiteY47" fmla="*/ 48090 h 198300"/>
                  <a:gd name="connsiteX48" fmla="*/ 146681 w 158556"/>
                  <a:gd name="connsiteY48" fmla="*/ 32249 h 198300"/>
                  <a:gd name="connsiteX49" fmla="*/ 144985 w 158556"/>
                  <a:gd name="connsiteY49" fmla="*/ 18953 h 198300"/>
                  <a:gd name="connsiteX50" fmla="*/ 144420 w 158556"/>
                  <a:gd name="connsiteY50" fmla="*/ 16124 h 198300"/>
                  <a:gd name="connsiteX51" fmla="*/ 136220 w 158556"/>
                  <a:gd name="connsiteY51" fmla="*/ 6506 h 198300"/>
                  <a:gd name="connsiteX52" fmla="*/ 130848 w 158556"/>
                  <a:gd name="connsiteY52" fmla="*/ 0 h 198300"/>
                  <a:gd name="connsiteX53" fmla="*/ 127172 w 158556"/>
                  <a:gd name="connsiteY53" fmla="*/ 3112 h 198300"/>
                  <a:gd name="connsiteX54" fmla="*/ 126607 w 158556"/>
                  <a:gd name="connsiteY54" fmla="*/ 3112 h 198300"/>
                  <a:gd name="connsiteX55" fmla="*/ 125759 w 158556"/>
                  <a:gd name="connsiteY55" fmla="*/ 3112 h 198300"/>
                  <a:gd name="connsiteX56" fmla="*/ 124062 w 158556"/>
                  <a:gd name="connsiteY56" fmla="*/ 5658 h 198300"/>
                  <a:gd name="connsiteX57" fmla="*/ 119538 w 158556"/>
                  <a:gd name="connsiteY57" fmla="*/ 10184 h 198300"/>
                  <a:gd name="connsiteX58" fmla="*/ 116428 w 158556"/>
                  <a:gd name="connsiteY58" fmla="*/ 12447 h 198300"/>
                  <a:gd name="connsiteX59" fmla="*/ 113884 w 158556"/>
                  <a:gd name="connsiteY59" fmla="*/ 14710 h 198300"/>
                  <a:gd name="connsiteX60" fmla="*/ 108511 w 158556"/>
                  <a:gd name="connsiteY60" fmla="*/ 11881 h 198300"/>
                  <a:gd name="connsiteX61" fmla="*/ 95788 w 158556"/>
                  <a:gd name="connsiteY61" fmla="*/ 11881 h 198300"/>
                  <a:gd name="connsiteX62" fmla="*/ 95505 w 158556"/>
                  <a:gd name="connsiteY62" fmla="*/ 11598 h 198300"/>
                  <a:gd name="connsiteX63" fmla="*/ 91547 w 158556"/>
                  <a:gd name="connsiteY63" fmla="*/ 9901 h 198300"/>
                  <a:gd name="connsiteX64" fmla="*/ 88154 w 158556"/>
                  <a:gd name="connsiteY64" fmla="*/ 12164 h 198300"/>
                  <a:gd name="connsiteX65" fmla="*/ 87871 w 158556"/>
                  <a:gd name="connsiteY65" fmla="*/ 12164 h 198300"/>
                  <a:gd name="connsiteX66" fmla="*/ 28496 w 158556"/>
                  <a:gd name="connsiteY66" fmla="*/ 12164 h 198300"/>
                  <a:gd name="connsiteX67" fmla="*/ 28496 w 158556"/>
                  <a:gd name="connsiteY67" fmla="*/ 32814 h 198300"/>
                  <a:gd name="connsiteX68" fmla="*/ 19448 w 158556"/>
                  <a:gd name="connsiteY68" fmla="*/ 32814 h 198300"/>
                  <a:gd name="connsiteX69" fmla="*/ 19448 w 158556"/>
                  <a:gd name="connsiteY69" fmla="*/ 64497 h 198300"/>
                  <a:gd name="connsiteX70" fmla="*/ 17752 w 158556"/>
                  <a:gd name="connsiteY70" fmla="*/ 75247 h 198300"/>
                  <a:gd name="connsiteX71" fmla="*/ 17186 w 158556"/>
                  <a:gd name="connsiteY71" fmla="*/ 75530 h 198300"/>
                  <a:gd name="connsiteX72" fmla="*/ 9835 w 158556"/>
                  <a:gd name="connsiteY72" fmla="*/ 80339 h 198300"/>
                  <a:gd name="connsiteX73" fmla="*/ 5594 w 158556"/>
                  <a:gd name="connsiteY73" fmla="*/ 86845 h 198300"/>
                  <a:gd name="connsiteX74" fmla="*/ 4463 w 158556"/>
                  <a:gd name="connsiteY74" fmla="*/ 89674 h 198300"/>
                  <a:gd name="connsiteX75" fmla="*/ 1353 w 158556"/>
                  <a:gd name="connsiteY75" fmla="*/ 94200 h 198300"/>
                  <a:gd name="connsiteX76" fmla="*/ 505 w 158556"/>
                  <a:gd name="connsiteY76" fmla="*/ 94483 h 198300"/>
                  <a:gd name="connsiteX77" fmla="*/ 1070 w 158556"/>
                  <a:gd name="connsiteY77" fmla="*/ 96463 h 198300"/>
                  <a:gd name="connsiteX78" fmla="*/ 1353 w 158556"/>
                  <a:gd name="connsiteY78" fmla="*/ 101555 h 198300"/>
                  <a:gd name="connsiteX79" fmla="*/ 222 w 158556"/>
                  <a:gd name="connsiteY79" fmla="*/ 104950 h 198300"/>
                  <a:gd name="connsiteX80" fmla="*/ 2201 w 158556"/>
                  <a:gd name="connsiteY80" fmla="*/ 106081 h 198300"/>
                  <a:gd name="connsiteX81" fmla="*/ 4180 w 158556"/>
                  <a:gd name="connsiteY81" fmla="*/ 106930 h 198300"/>
                  <a:gd name="connsiteX82" fmla="*/ 4746 w 158556"/>
                  <a:gd name="connsiteY82" fmla="*/ 111456 h 198300"/>
                  <a:gd name="connsiteX83" fmla="*/ 4746 w 158556"/>
                  <a:gd name="connsiteY83" fmla="*/ 114002 h 198300"/>
                  <a:gd name="connsiteX84" fmla="*/ 9270 w 158556"/>
                  <a:gd name="connsiteY84" fmla="*/ 119660 h 198300"/>
                  <a:gd name="connsiteX85" fmla="*/ 9835 w 158556"/>
                  <a:gd name="connsiteY85" fmla="*/ 119942 h 198300"/>
                  <a:gd name="connsiteX86" fmla="*/ 8704 w 158556"/>
                  <a:gd name="connsiteY86" fmla="*/ 124469 h 198300"/>
                  <a:gd name="connsiteX87" fmla="*/ 15773 w 158556"/>
                  <a:gd name="connsiteY87" fmla="*/ 134087 h 198300"/>
                  <a:gd name="connsiteX88" fmla="*/ 16338 w 158556"/>
                  <a:gd name="connsiteY88" fmla="*/ 135501 h 198300"/>
                  <a:gd name="connsiteX89" fmla="*/ 17752 w 158556"/>
                  <a:gd name="connsiteY89" fmla="*/ 141442 h 198300"/>
                  <a:gd name="connsiteX90" fmla="*/ 16055 w 158556"/>
                  <a:gd name="connsiteY90" fmla="*/ 143422 h 198300"/>
                  <a:gd name="connsiteX91" fmla="*/ 14359 w 158556"/>
                  <a:gd name="connsiteY91" fmla="*/ 145119 h 198300"/>
                  <a:gd name="connsiteX92" fmla="*/ 14924 w 158556"/>
                  <a:gd name="connsiteY92" fmla="*/ 145968 h 198300"/>
                  <a:gd name="connsiteX93" fmla="*/ 19448 w 158556"/>
                  <a:gd name="connsiteY93" fmla="*/ 146533 h 198300"/>
                  <a:gd name="connsiteX94" fmla="*/ 20579 w 158556"/>
                  <a:gd name="connsiteY94" fmla="*/ 149645 h 198300"/>
                  <a:gd name="connsiteX95" fmla="*/ 28496 w 158556"/>
                  <a:gd name="connsiteY95" fmla="*/ 153323 h 198300"/>
                  <a:gd name="connsiteX96" fmla="*/ 30758 w 158556"/>
                  <a:gd name="connsiteY96" fmla="*/ 155869 h 198300"/>
                  <a:gd name="connsiteX97" fmla="*/ 33020 w 158556"/>
                  <a:gd name="connsiteY97" fmla="*/ 159829 h 198300"/>
                  <a:gd name="connsiteX98" fmla="*/ 35282 w 158556"/>
                  <a:gd name="connsiteY98" fmla="*/ 162375 h 198300"/>
                  <a:gd name="connsiteX99" fmla="*/ 38674 w 158556"/>
                  <a:gd name="connsiteY99" fmla="*/ 164921 h 198300"/>
                  <a:gd name="connsiteX100" fmla="*/ 42633 w 158556"/>
                  <a:gd name="connsiteY100" fmla="*/ 171993 h 198300"/>
                  <a:gd name="connsiteX101" fmla="*/ 48853 w 158556"/>
                  <a:gd name="connsiteY101" fmla="*/ 176236 h 198300"/>
                  <a:gd name="connsiteX102" fmla="*/ 49136 w 158556"/>
                  <a:gd name="connsiteY102" fmla="*/ 176236 h 198300"/>
                  <a:gd name="connsiteX103" fmla="*/ 51398 w 158556"/>
                  <a:gd name="connsiteY103" fmla="*/ 181894 h 198300"/>
                  <a:gd name="connsiteX104" fmla="*/ 53943 w 158556"/>
                  <a:gd name="connsiteY104" fmla="*/ 184723 h 198300"/>
                  <a:gd name="connsiteX105" fmla="*/ 57901 w 158556"/>
                  <a:gd name="connsiteY105" fmla="*/ 189249 h 198300"/>
                  <a:gd name="connsiteX106" fmla="*/ 61011 w 158556"/>
                  <a:gd name="connsiteY106" fmla="*/ 190380 h 198300"/>
                  <a:gd name="connsiteX107" fmla="*/ 63273 w 158556"/>
                  <a:gd name="connsiteY107" fmla="*/ 189532 h 198300"/>
                  <a:gd name="connsiteX108" fmla="*/ 65818 w 158556"/>
                  <a:gd name="connsiteY108" fmla="*/ 188400 h 198300"/>
                  <a:gd name="connsiteX109" fmla="*/ 69210 w 158556"/>
                  <a:gd name="connsiteY109" fmla="*/ 189815 h 198300"/>
                  <a:gd name="connsiteX110" fmla="*/ 72886 w 158556"/>
                  <a:gd name="connsiteY110" fmla="*/ 188400 h 198300"/>
                  <a:gd name="connsiteX111" fmla="*/ 74300 w 158556"/>
                  <a:gd name="connsiteY111" fmla="*/ 188966 h 198300"/>
                  <a:gd name="connsiteX112" fmla="*/ 85327 w 158556"/>
                  <a:gd name="connsiteY112" fmla="*/ 198301 h 198300"/>
                  <a:gd name="connsiteX113" fmla="*/ 91830 w 158556"/>
                  <a:gd name="connsiteY113" fmla="*/ 195189 h 198300"/>
                  <a:gd name="connsiteX114" fmla="*/ 91830 w 158556"/>
                  <a:gd name="connsiteY114" fmla="*/ 195189 h 19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58556" h="198300">
                    <a:moveTo>
                      <a:pt x="91830" y="195189"/>
                    </a:moveTo>
                    <a:cubicBezTo>
                      <a:pt x="92961" y="195189"/>
                      <a:pt x="94374" y="196038"/>
                      <a:pt x="95505" y="196604"/>
                    </a:cubicBezTo>
                    <a:cubicBezTo>
                      <a:pt x="96354" y="197169"/>
                      <a:pt x="96919" y="197452"/>
                      <a:pt x="97202" y="197452"/>
                    </a:cubicBezTo>
                    <a:cubicBezTo>
                      <a:pt x="97202" y="197452"/>
                      <a:pt x="97202" y="197452"/>
                      <a:pt x="97202" y="197452"/>
                    </a:cubicBezTo>
                    <a:cubicBezTo>
                      <a:pt x="98050" y="196038"/>
                      <a:pt x="101726" y="194624"/>
                      <a:pt x="103705" y="194624"/>
                    </a:cubicBezTo>
                    <a:cubicBezTo>
                      <a:pt x="104270" y="194624"/>
                      <a:pt x="104836" y="194624"/>
                      <a:pt x="105119" y="194906"/>
                    </a:cubicBezTo>
                    <a:cubicBezTo>
                      <a:pt x="105967" y="195189"/>
                      <a:pt x="107098" y="195472"/>
                      <a:pt x="108229" y="195472"/>
                    </a:cubicBezTo>
                    <a:cubicBezTo>
                      <a:pt x="109642" y="195472"/>
                      <a:pt x="110208" y="195189"/>
                      <a:pt x="110208" y="194906"/>
                    </a:cubicBezTo>
                    <a:cubicBezTo>
                      <a:pt x="110491" y="193775"/>
                      <a:pt x="111339" y="193209"/>
                      <a:pt x="112753" y="192361"/>
                    </a:cubicBezTo>
                    <a:cubicBezTo>
                      <a:pt x="113035" y="192078"/>
                      <a:pt x="113601" y="191795"/>
                      <a:pt x="113884" y="191512"/>
                    </a:cubicBezTo>
                    <a:cubicBezTo>
                      <a:pt x="114166" y="191229"/>
                      <a:pt x="114732" y="190663"/>
                      <a:pt x="115014" y="190097"/>
                    </a:cubicBezTo>
                    <a:cubicBezTo>
                      <a:pt x="115580" y="188117"/>
                      <a:pt x="120952" y="185006"/>
                      <a:pt x="123214" y="184440"/>
                    </a:cubicBezTo>
                    <a:cubicBezTo>
                      <a:pt x="126607" y="183874"/>
                      <a:pt x="128586" y="184157"/>
                      <a:pt x="129717" y="185288"/>
                    </a:cubicBezTo>
                    <a:cubicBezTo>
                      <a:pt x="130000" y="185571"/>
                      <a:pt x="130565" y="186137"/>
                      <a:pt x="131131" y="186420"/>
                    </a:cubicBezTo>
                    <a:cubicBezTo>
                      <a:pt x="131413" y="185288"/>
                      <a:pt x="131413" y="184157"/>
                      <a:pt x="131696" y="183025"/>
                    </a:cubicBezTo>
                    <a:cubicBezTo>
                      <a:pt x="131979" y="181328"/>
                      <a:pt x="132262" y="179631"/>
                      <a:pt x="131979" y="179065"/>
                    </a:cubicBezTo>
                    <a:cubicBezTo>
                      <a:pt x="131979" y="179065"/>
                      <a:pt x="131979" y="179065"/>
                      <a:pt x="131696" y="179065"/>
                    </a:cubicBezTo>
                    <a:cubicBezTo>
                      <a:pt x="128869" y="179065"/>
                      <a:pt x="123779" y="176236"/>
                      <a:pt x="122083" y="171427"/>
                    </a:cubicBezTo>
                    <a:cubicBezTo>
                      <a:pt x="121235" y="168881"/>
                      <a:pt x="118973" y="166618"/>
                      <a:pt x="116994" y="164921"/>
                    </a:cubicBezTo>
                    <a:cubicBezTo>
                      <a:pt x="115297" y="163224"/>
                      <a:pt x="114166" y="162092"/>
                      <a:pt x="113601" y="160678"/>
                    </a:cubicBezTo>
                    <a:cubicBezTo>
                      <a:pt x="113035" y="159263"/>
                      <a:pt x="111056" y="158697"/>
                      <a:pt x="109077" y="158415"/>
                    </a:cubicBezTo>
                    <a:cubicBezTo>
                      <a:pt x="107098" y="157849"/>
                      <a:pt x="105119" y="157283"/>
                      <a:pt x="104553" y="156151"/>
                    </a:cubicBezTo>
                    <a:cubicBezTo>
                      <a:pt x="103705" y="154454"/>
                      <a:pt x="104553" y="153606"/>
                      <a:pt x="105119" y="152757"/>
                    </a:cubicBezTo>
                    <a:cubicBezTo>
                      <a:pt x="105684" y="152191"/>
                      <a:pt x="106250" y="151625"/>
                      <a:pt x="106250" y="150211"/>
                    </a:cubicBezTo>
                    <a:cubicBezTo>
                      <a:pt x="106250" y="147948"/>
                      <a:pt x="109360" y="147948"/>
                      <a:pt x="110491" y="147948"/>
                    </a:cubicBezTo>
                    <a:cubicBezTo>
                      <a:pt x="111339" y="147948"/>
                      <a:pt x="111904" y="147948"/>
                      <a:pt x="112470" y="147948"/>
                    </a:cubicBezTo>
                    <a:cubicBezTo>
                      <a:pt x="113318" y="147948"/>
                      <a:pt x="113884" y="147948"/>
                      <a:pt x="114166" y="147948"/>
                    </a:cubicBezTo>
                    <a:cubicBezTo>
                      <a:pt x="114449" y="147099"/>
                      <a:pt x="115297" y="141442"/>
                      <a:pt x="115297" y="137481"/>
                    </a:cubicBezTo>
                    <a:cubicBezTo>
                      <a:pt x="115297" y="135501"/>
                      <a:pt x="116428" y="133804"/>
                      <a:pt x="117276" y="132389"/>
                    </a:cubicBezTo>
                    <a:cubicBezTo>
                      <a:pt x="118407" y="130692"/>
                      <a:pt x="118973" y="129560"/>
                      <a:pt x="118407" y="128995"/>
                    </a:cubicBezTo>
                    <a:cubicBezTo>
                      <a:pt x="117842" y="128429"/>
                      <a:pt x="117559" y="127863"/>
                      <a:pt x="117842" y="127580"/>
                    </a:cubicBezTo>
                    <a:cubicBezTo>
                      <a:pt x="118125" y="126732"/>
                      <a:pt x="118973" y="126166"/>
                      <a:pt x="120387" y="125317"/>
                    </a:cubicBezTo>
                    <a:cubicBezTo>
                      <a:pt x="121235" y="125034"/>
                      <a:pt x="122083" y="124469"/>
                      <a:pt x="122648" y="123903"/>
                    </a:cubicBezTo>
                    <a:cubicBezTo>
                      <a:pt x="123779" y="123054"/>
                      <a:pt x="123779" y="121357"/>
                      <a:pt x="124062" y="119660"/>
                    </a:cubicBezTo>
                    <a:cubicBezTo>
                      <a:pt x="124345" y="117679"/>
                      <a:pt x="124345" y="115699"/>
                      <a:pt x="125759" y="114285"/>
                    </a:cubicBezTo>
                    <a:cubicBezTo>
                      <a:pt x="126607" y="113436"/>
                      <a:pt x="127455" y="112022"/>
                      <a:pt x="128303" y="110607"/>
                    </a:cubicBezTo>
                    <a:cubicBezTo>
                      <a:pt x="129717" y="108627"/>
                      <a:pt x="130848" y="106647"/>
                      <a:pt x="132262" y="106647"/>
                    </a:cubicBezTo>
                    <a:cubicBezTo>
                      <a:pt x="133675" y="106647"/>
                      <a:pt x="135937" y="104384"/>
                      <a:pt x="135937" y="102404"/>
                    </a:cubicBezTo>
                    <a:cubicBezTo>
                      <a:pt x="135937" y="101272"/>
                      <a:pt x="136785" y="99858"/>
                      <a:pt x="137351" y="98160"/>
                    </a:cubicBezTo>
                    <a:cubicBezTo>
                      <a:pt x="138482" y="95897"/>
                      <a:pt x="139896" y="93351"/>
                      <a:pt x="139613" y="90805"/>
                    </a:cubicBezTo>
                    <a:cubicBezTo>
                      <a:pt x="139613" y="89957"/>
                      <a:pt x="139330" y="89391"/>
                      <a:pt x="139330" y="88542"/>
                    </a:cubicBezTo>
                    <a:cubicBezTo>
                      <a:pt x="138482" y="84582"/>
                      <a:pt x="137917" y="80339"/>
                      <a:pt x="140461" y="76944"/>
                    </a:cubicBezTo>
                    <a:cubicBezTo>
                      <a:pt x="143571" y="73267"/>
                      <a:pt x="144420" y="70438"/>
                      <a:pt x="143854" y="67609"/>
                    </a:cubicBezTo>
                    <a:cubicBezTo>
                      <a:pt x="143288" y="65063"/>
                      <a:pt x="145550" y="63932"/>
                      <a:pt x="147247" y="63083"/>
                    </a:cubicBezTo>
                    <a:cubicBezTo>
                      <a:pt x="148095" y="62517"/>
                      <a:pt x="148943" y="62234"/>
                      <a:pt x="149509" y="61668"/>
                    </a:cubicBezTo>
                    <a:cubicBezTo>
                      <a:pt x="149791" y="61386"/>
                      <a:pt x="150640" y="60820"/>
                      <a:pt x="151205" y="60254"/>
                    </a:cubicBezTo>
                    <a:cubicBezTo>
                      <a:pt x="153184" y="58840"/>
                      <a:pt x="156012" y="56859"/>
                      <a:pt x="158557" y="53182"/>
                    </a:cubicBezTo>
                    <a:cubicBezTo>
                      <a:pt x="156295" y="50636"/>
                      <a:pt x="154315" y="48656"/>
                      <a:pt x="152902" y="48090"/>
                    </a:cubicBezTo>
                    <a:cubicBezTo>
                      <a:pt x="149226" y="46393"/>
                      <a:pt x="146681" y="40169"/>
                      <a:pt x="146681" y="32249"/>
                    </a:cubicBezTo>
                    <a:cubicBezTo>
                      <a:pt x="146681" y="26591"/>
                      <a:pt x="145833" y="22065"/>
                      <a:pt x="144985" y="18953"/>
                    </a:cubicBezTo>
                    <a:cubicBezTo>
                      <a:pt x="144702" y="17822"/>
                      <a:pt x="144420" y="16690"/>
                      <a:pt x="144420" y="16124"/>
                    </a:cubicBezTo>
                    <a:cubicBezTo>
                      <a:pt x="144137" y="13861"/>
                      <a:pt x="140461" y="8769"/>
                      <a:pt x="136220" y="6506"/>
                    </a:cubicBezTo>
                    <a:cubicBezTo>
                      <a:pt x="133393" y="5092"/>
                      <a:pt x="131696" y="2829"/>
                      <a:pt x="130848" y="0"/>
                    </a:cubicBezTo>
                    <a:cubicBezTo>
                      <a:pt x="128869" y="2546"/>
                      <a:pt x="128586" y="3112"/>
                      <a:pt x="127172" y="3112"/>
                    </a:cubicBezTo>
                    <a:cubicBezTo>
                      <a:pt x="126890" y="3112"/>
                      <a:pt x="126890" y="3112"/>
                      <a:pt x="126607" y="3112"/>
                    </a:cubicBezTo>
                    <a:cubicBezTo>
                      <a:pt x="126324" y="3112"/>
                      <a:pt x="126041" y="3112"/>
                      <a:pt x="125759" y="3112"/>
                    </a:cubicBezTo>
                    <a:cubicBezTo>
                      <a:pt x="124910" y="3112"/>
                      <a:pt x="124628" y="3960"/>
                      <a:pt x="124062" y="5658"/>
                    </a:cubicBezTo>
                    <a:cubicBezTo>
                      <a:pt x="123214" y="7638"/>
                      <a:pt x="122366" y="10184"/>
                      <a:pt x="119538" y="10184"/>
                    </a:cubicBezTo>
                    <a:cubicBezTo>
                      <a:pt x="117276" y="10184"/>
                      <a:pt x="116994" y="11315"/>
                      <a:pt x="116428" y="12447"/>
                    </a:cubicBezTo>
                    <a:cubicBezTo>
                      <a:pt x="116145" y="13578"/>
                      <a:pt x="115580" y="14710"/>
                      <a:pt x="113884" y="14710"/>
                    </a:cubicBezTo>
                    <a:cubicBezTo>
                      <a:pt x="111339" y="14710"/>
                      <a:pt x="109077" y="12447"/>
                      <a:pt x="108511" y="11881"/>
                    </a:cubicBezTo>
                    <a:lnTo>
                      <a:pt x="95788" y="11881"/>
                    </a:lnTo>
                    <a:lnTo>
                      <a:pt x="95505" y="11598"/>
                    </a:lnTo>
                    <a:cubicBezTo>
                      <a:pt x="94940" y="11032"/>
                      <a:pt x="92678" y="9335"/>
                      <a:pt x="91547" y="9901"/>
                    </a:cubicBezTo>
                    <a:cubicBezTo>
                      <a:pt x="89851" y="11032"/>
                      <a:pt x="88154" y="12164"/>
                      <a:pt x="88154" y="12164"/>
                    </a:cubicBezTo>
                    <a:lnTo>
                      <a:pt x="87871" y="12164"/>
                    </a:lnTo>
                    <a:lnTo>
                      <a:pt x="28496" y="12164"/>
                    </a:lnTo>
                    <a:lnTo>
                      <a:pt x="28496" y="32814"/>
                    </a:lnTo>
                    <a:lnTo>
                      <a:pt x="19448" y="32814"/>
                    </a:lnTo>
                    <a:lnTo>
                      <a:pt x="19448" y="64497"/>
                    </a:lnTo>
                    <a:cubicBezTo>
                      <a:pt x="19731" y="67609"/>
                      <a:pt x="19731" y="74681"/>
                      <a:pt x="17752" y="75247"/>
                    </a:cubicBezTo>
                    <a:lnTo>
                      <a:pt x="17186" y="75530"/>
                    </a:lnTo>
                    <a:cubicBezTo>
                      <a:pt x="15207" y="76096"/>
                      <a:pt x="9835" y="77793"/>
                      <a:pt x="9835" y="80339"/>
                    </a:cubicBezTo>
                    <a:cubicBezTo>
                      <a:pt x="9835" y="83168"/>
                      <a:pt x="9270" y="86279"/>
                      <a:pt x="5594" y="86845"/>
                    </a:cubicBezTo>
                    <a:cubicBezTo>
                      <a:pt x="4746" y="87128"/>
                      <a:pt x="4463" y="87977"/>
                      <a:pt x="4463" y="89674"/>
                    </a:cubicBezTo>
                    <a:cubicBezTo>
                      <a:pt x="4180" y="91654"/>
                      <a:pt x="4180" y="94200"/>
                      <a:pt x="1353" y="94200"/>
                    </a:cubicBezTo>
                    <a:cubicBezTo>
                      <a:pt x="505" y="94200"/>
                      <a:pt x="505" y="94483"/>
                      <a:pt x="505" y="94483"/>
                    </a:cubicBezTo>
                    <a:cubicBezTo>
                      <a:pt x="222" y="94766"/>
                      <a:pt x="787" y="95614"/>
                      <a:pt x="1070" y="96463"/>
                    </a:cubicBezTo>
                    <a:cubicBezTo>
                      <a:pt x="1636" y="97877"/>
                      <a:pt x="2766" y="100141"/>
                      <a:pt x="1353" y="101555"/>
                    </a:cubicBezTo>
                    <a:cubicBezTo>
                      <a:pt x="222" y="102687"/>
                      <a:pt x="-344" y="104101"/>
                      <a:pt x="222" y="104950"/>
                    </a:cubicBezTo>
                    <a:cubicBezTo>
                      <a:pt x="505" y="105515"/>
                      <a:pt x="1070" y="106081"/>
                      <a:pt x="2201" y="106081"/>
                    </a:cubicBezTo>
                    <a:cubicBezTo>
                      <a:pt x="3049" y="106081"/>
                      <a:pt x="3615" y="106364"/>
                      <a:pt x="4180" y="106930"/>
                    </a:cubicBezTo>
                    <a:cubicBezTo>
                      <a:pt x="5028" y="107778"/>
                      <a:pt x="5028" y="109476"/>
                      <a:pt x="4746" y="111456"/>
                    </a:cubicBezTo>
                    <a:cubicBezTo>
                      <a:pt x="4746" y="112305"/>
                      <a:pt x="4746" y="113153"/>
                      <a:pt x="4746" y="114002"/>
                    </a:cubicBezTo>
                    <a:cubicBezTo>
                      <a:pt x="4746" y="117114"/>
                      <a:pt x="9270" y="119660"/>
                      <a:pt x="9270" y="119660"/>
                    </a:cubicBezTo>
                    <a:lnTo>
                      <a:pt x="9835" y="119942"/>
                    </a:lnTo>
                    <a:lnTo>
                      <a:pt x="8704" y="124469"/>
                    </a:lnTo>
                    <a:cubicBezTo>
                      <a:pt x="9835" y="125883"/>
                      <a:pt x="15207" y="132389"/>
                      <a:pt x="15773" y="134087"/>
                    </a:cubicBezTo>
                    <a:cubicBezTo>
                      <a:pt x="15773" y="134369"/>
                      <a:pt x="16055" y="134935"/>
                      <a:pt x="16338" y="135501"/>
                    </a:cubicBezTo>
                    <a:cubicBezTo>
                      <a:pt x="17186" y="137198"/>
                      <a:pt x="18317" y="139461"/>
                      <a:pt x="17752" y="141442"/>
                    </a:cubicBezTo>
                    <a:cubicBezTo>
                      <a:pt x="17469" y="142290"/>
                      <a:pt x="16903" y="142856"/>
                      <a:pt x="16055" y="143422"/>
                    </a:cubicBezTo>
                    <a:cubicBezTo>
                      <a:pt x="14924" y="143987"/>
                      <a:pt x="14359" y="144553"/>
                      <a:pt x="14359" y="145119"/>
                    </a:cubicBezTo>
                    <a:cubicBezTo>
                      <a:pt x="14359" y="145402"/>
                      <a:pt x="14642" y="145968"/>
                      <a:pt x="14924" y="145968"/>
                    </a:cubicBezTo>
                    <a:lnTo>
                      <a:pt x="19448" y="146533"/>
                    </a:lnTo>
                    <a:lnTo>
                      <a:pt x="20579" y="149645"/>
                    </a:lnTo>
                    <a:cubicBezTo>
                      <a:pt x="21710" y="149645"/>
                      <a:pt x="25669" y="150211"/>
                      <a:pt x="28496" y="153323"/>
                    </a:cubicBezTo>
                    <a:cubicBezTo>
                      <a:pt x="29344" y="154454"/>
                      <a:pt x="30192" y="155020"/>
                      <a:pt x="30758" y="155869"/>
                    </a:cubicBezTo>
                    <a:cubicBezTo>
                      <a:pt x="32171" y="157566"/>
                      <a:pt x="33020" y="158415"/>
                      <a:pt x="33020" y="159829"/>
                    </a:cubicBezTo>
                    <a:cubicBezTo>
                      <a:pt x="33020" y="160678"/>
                      <a:pt x="33868" y="161243"/>
                      <a:pt x="35282" y="162375"/>
                    </a:cubicBezTo>
                    <a:cubicBezTo>
                      <a:pt x="36130" y="162941"/>
                      <a:pt x="37544" y="163789"/>
                      <a:pt x="38674" y="164921"/>
                    </a:cubicBezTo>
                    <a:cubicBezTo>
                      <a:pt x="42633" y="168033"/>
                      <a:pt x="42633" y="170013"/>
                      <a:pt x="42633" y="171993"/>
                    </a:cubicBezTo>
                    <a:cubicBezTo>
                      <a:pt x="42633" y="172842"/>
                      <a:pt x="46026" y="174822"/>
                      <a:pt x="48853" y="176236"/>
                    </a:cubicBezTo>
                    <a:lnTo>
                      <a:pt x="49136" y="176236"/>
                    </a:lnTo>
                    <a:lnTo>
                      <a:pt x="51398" y="181894"/>
                    </a:lnTo>
                    <a:cubicBezTo>
                      <a:pt x="52246" y="182460"/>
                      <a:pt x="53377" y="183308"/>
                      <a:pt x="53943" y="184723"/>
                    </a:cubicBezTo>
                    <a:cubicBezTo>
                      <a:pt x="55073" y="187551"/>
                      <a:pt x="57901" y="189249"/>
                      <a:pt x="57901" y="189249"/>
                    </a:cubicBezTo>
                    <a:cubicBezTo>
                      <a:pt x="57901" y="189249"/>
                      <a:pt x="59315" y="190380"/>
                      <a:pt x="61011" y="190380"/>
                    </a:cubicBezTo>
                    <a:cubicBezTo>
                      <a:pt x="61859" y="190380"/>
                      <a:pt x="62707" y="190097"/>
                      <a:pt x="63273" y="189532"/>
                    </a:cubicBezTo>
                    <a:cubicBezTo>
                      <a:pt x="64121" y="188683"/>
                      <a:pt x="64969" y="188400"/>
                      <a:pt x="65818" y="188400"/>
                    </a:cubicBezTo>
                    <a:cubicBezTo>
                      <a:pt x="67231" y="188400"/>
                      <a:pt x="68645" y="189249"/>
                      <a:pt x="69210" y="189815"/>
                    </a:cubicBezTo>
                    <a:cubicBezTo>
                      <a:pt x="70059" y="189249"/>
                      <a:pt x="71472" y="188400"/>
                      <a:pt x="72886" y="188400"/>
                    </a:cubicBezTo>
                    <a:cubicBezTo>
                      <a:pt x="73452" y="188400"/>
                      <a:pt x="74017" y="188683"/>
                      <a:pt x="74300" y="188966"/>
                    </a:cubicBezTo>
                    <a:cubicBezTo>
                      <a:pt x="75431" y="189815"/>
                      <a:pt x="80803" y="194058"/>
                      <a:pt x="85327" y="198301"/>
                    </a:cubicBezTo>
                    <a:cubicBezTo>
                      <a:pt x="85610" y="196604"/>
                      <a:pt x="89568" y="195189"/>
                      <a:pt x="91830" y="195189"/>
                    </a:cubicBezTo>
                    <a:cubicBezTo>
                      <a:pt x="91547" y="195189"/>
                      <a:pt x="91547" y="195189"/>
                      <a:pt x="91830" y="19518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CF2557D2-290F-FB4D-95FC-E74622C59937}"/>
                  </a:ext>
                </a:extLst>
              </p:cNvPr>
              <p:cNvSpPr/>
              <p:nvPr/>
            </p:nvSpPr>
            <p:spPr>
              <a:xfrm>
                <a:off x="3287880" y="2823975"/>
                <a:ext cx="16159" cy="16690"/>
              </a:xfrm>
              <a:custGeom>
                <a:avLst/>
                <a:gdLst>
                  <a:gd name="connsiteX0" fmla="*/ 7623 w 16159"/>
                  <a:gd name="connsiteY0" fmla="*/ 14993 h 16690"/>
                  <a:gd name="connsiteX1" fmla="*/ 10733 w 16159"/>
                  <a:gd name="connsiteY1" fmla="*/ 16690 h 16690"/>
                  <a:gd name="connsiteX2" fmla="*/ 13844 w 16159"/>
                  <a:gd name="connsiteY2" fmla="*/ 13013 h 16690"/>
                  <a:gd name="connsiteX3" fmla="*/ 11016 w 16159"/>
                  <a:gd name="connsiteY3" fmla="*/ 11881 h 16690"/>
                  <a:gd name="connsiteX4" fmla="*/ 9037 w 16159"/>
                  <a:gd name="connsiteY4" fmla="*/ 11032 h 16690"/>
                  <a:gd name="connsiteX5" fmla="*/ 8754 w 16159"/>
                  <a:gd name="connsiteY5" fmla="*/ 9901 h 16690"/>
                  <a:gd name="connsiteX6" fmla="*/ 14975 w 16159"/>
                  <a:gd name="connsiteY6" fmla="*/ 5658 h 16690"/>
                  <a:gd name="connsiteX7" fmla="*/ 16106 w 16159"/>
                  <a:gd name="connsiteY7" fmla="*/ 4809 h 16690"/>
                  <a:gd name="connsiteX8" fmla="*/ 13844 w 16159"/>
                  <a:gd name="connsiteY8" fmla="*/ 849 h 16690"/>
                  <a:gd name="connsiteX9" fmla="*/ 12995 w 16159"/>
                  <a:gd name="connsiteY9" fmla="*/ 0 h 16690"/>
                  <a:gd name="connsiteX10" fmla="*/ 12995 w 16159"/>
                  <a:gd name="connsiteY10" fmla="*/ 0 h 16690"/>
                  <a:gd name="connsiteX11" fmla="*/ 10733 w 16159"/>
                  <a:gd name="connsiteY11" fmla="*/ 1414 h 16690"/>
                  <a:gd name="connsiteX12" fmla="*/ 8472 w 16159"/>
                  <a:gd name="connsiteY12" fmla="*/ 2263 h 16690"/>
                  <a:gd name="connsiteX13" fmla="*/ 6210 w 16159"/>
                  <a:gd name="connsiteY13" fmla="*/ 1980 h 16690"/>
                  <a:gd name="connsiteX14" fmla="*/ 5644 w 16159"/>
                  <a:gd name="connsiteY14" fmla="*/ 1980 h 16690"/>
                  <a:gd name="connsiteX15" fmla="*/ 1120 w 16159"/>
                  <a:gd name="connsiteY15" fmla="*/ 8486 h 16690"/>
                  <a:gd name="connsiteX16" fmla="*/ 838 w 16159"/>
                  <a:gd name="connsiteY16" fmla="*/ 16124 h 16690"/>
                  <a:gd name="connsiteX17" fmla="*/ 2251 w 16159"/>
                  <a:gd name="connsiteY17" fmla="*/ 16690 h 16690"/>
                  <a:gd name="connsiteX18" fmla="*/ 5644 w 16159"/>
                  <a:gd name="connsiteY18" fmla="*/ 15559 h 16690"/>
                  <a:gd name="connsiteX19" fmla="*/ 7623 w 16159"/>
                  <a:gd name="connsiteY19" fmla="*/ 14993 h 1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159" h="16690">
                    <a:moveTo>
                      <a:pt x="7623" y="14993"/>
                    </a:moveTo>
                    <a:cubicBezTo>
                      <a:pt x="8754" y="14993"/>
                      <a:pt x="9602" y="15559"/>
                      <a:pt x="10733" y="16690"/>
                    </a:cubicBezTo>
                    <a:cubicBezTo>
                      <a:pt x="11582" y="15559"/>
                      <a:pt x="12713" y="14144"/>
                      <a:pt x="13844" y="13013"/>
                    </a:cubicBezTo>
                    <a:cubicBezTo>
                      <a:pt x="12713" y="12447"/>
                      <a:pt x="11865" y="12164"/>
                      <a:pt x="11016" y="11881"/>
                    </a:cubicBezTo>
                    <a:cubicBezTo>
                      <a:pt x="10168" y="11598"/>
                      <a:pt x="9602" y="11315"/>
                      <a:pt x="9037" y="11032"/>
                    </a:cubicBezTo>
                    <a:cubicBezTo>
                      <a:pt x="8754" y="10750"/>
                      <a:pt x="8754" y="10184"/>
                      <a:pt x="8754" y="9901"/>
                    </a:cubicBezTo>
                    <a:cubicBezTo>
                      <a:pt x="9320" y="8204"/>
                      <a:pt x="12713" y="6223"/>
                      <a:pt x="14975" y="5658"/>
                    </a:cubicBezTo>
                    <a:cubicBezTo>
                      <a:pt x="15823" y="5375"/>
                      <a:pt x="16106" y="5092"/>
                      <a:pt x="16106" y="4809"/>
                    </a:cubicBezTo>
                    <a:cubicBezTo>
                      <a:pt x="16388" y="3960"/>
                      <a:pt x="15540" y="2263"/>
                      <a:pt x="13844" y="849"/>
                    </a:cubicBezTo>
                    <a:cubicBezTo>
                      <a:pt x="13561" y="566"/>
                      <a:pt x="13278" y="283"/>
                      <a:pt x="12995" y="0"/>
                    </a:cubicBezTo>
                    <a:lnTo>
                      <a:pt x="12995" y="0"/>
                    </a:lnTo>
                    <a:cubicBezTo>
                      <a:pt x="11299" y="849"/>
                      <a:pt x="11016" y="1414"/>
                      <a:pt x="10733" y="1414"/>
                    </a:cubicBezTo>
                    <a:cubicBezTo>
                      <a:pt x="10168" y="2263"/>
                      <a:pt x="9320" y="2263"/>
                      <a:pt x="8472" y="2263"/>
                    </a:cubicBezTo>
                    <a:cubicBezTo>
                      <a:pt x="7906" y="2263"/>
                      <a:pt x="7058" y="2263"/>
                      <a:pt x="6210" y="1980"/>
                    </a:cubicBezTo>
                    <a:lnTo>
                      <a:pt x="5644" y="1980"/>
                    </a:lnTo>
                    <a:cubicBezTo>
                      <a:pt x="4796" y="3395"/>
                      <a:pt x="2817" y="6506"/>
                      <a:pt x="1120" y="8486"/>
                    </a:cubicBezTo>
                    <a:cubicBezTo>
                      <a:pt x="-859" y="10750"/>
                      <a:pt x="272" y="14993"/>
                      <a:pt x="838" y="16124"/>
                    </a:cubicBezTo>
                    <a:cubicBezTo>
                      <a:pt x="1120" y="16407"/>
                      <a:pt x="1403" y="16690"/>
                      <a:pt x="2251" y="16690"/>
                    </a:cubicBezTo>
                    <a:cubicBezTo>
                      <a:pt x="3382" y="16690"/>
                      <a:pt x="4513" y="16407"/>
                      <a:pt x="5644" y="15559"/>
                    </a:cubicBezTo>
                    <a:cubicBezTo>
                      <a:pt x="6492" y="15276"/>
                      <a:pt x="7058" y="14993"/>
                      <a:pt x="7623" y="1499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412F1C81-8EDF-5342-ADAB-680F20129B75}"/>
                  </a:ext>
                </a:extLst>
              </p:cNvPr>
              <p:cNvSpPr/>
              <p:nvPr/>
            </p:nvSpPr>
            <p:spPr>
              <a:xfrm>
                <a:off x="3236514" y="2770227"/>
                <a:ext cx="63513" cy="54879"/>
              </a:xfrm>
              <a:custGeom>
                <a:avLst/>
                <a:gdLst>
                  <a:gd name="connsiteX0" fmla="*/ 57858 w 63513"/>
                  <a:gd name="connsiteY0" fmla="*/ 54596 h 54879"/>
                  <a:gd name="connsiteX1" fmla="*/ 58141 w 63513"/>
                  <a:gd name="connsiteY1" fmla="*/ 54596 h 54879"/>
                  <a:gd name="connsiteX2" fmla="*/ 60120 w 63513"/>
                  <a:gd name="connsiteY2" fmla="*/ 54879 h 54879"/>
                  <a:gd name="connsiteX3" fmla="*/ 61251 w 63513"/>
                  <a:gd name="connsiteY3" fmla="*/ 54596 h 54879"/>
                  <a:gd name="connsiteX4" fmla="*/ 63513 w 63513"/>
                  <a:gd name="connsiteY4" fmla="*/ 52899 h 54879"/>
                  <a:gd name="connsiteX5" fmla="*/ 53617 w 63513"/>
                  <a:gd name="connsiteY5" fmla="*/ 41584 h 54879"/>
                  <a:gd name="connsiteX6" fmla="*/ 38632 w 63513"/>
                  <a:gd name="connsiteY6" fmla="*/ 31117 h 54879"/>
                  <a:gd name="connsiteX7" fmla="*/ 34108 w 63513"/>
                  <a:gd name="connsiteY7" fmla="*/ 27157 h 54879"/>
                  <a:gd name="connsiteX8" fmla="*/ 32129 w 63513"/>
                  <a:gd name="connsiteY8" fmla="*/ 24894 h 54879"/>
                  <a:gd name="connsiteX9" fmla="*/ 24495 w 63513"/>
                  <a:gd name="connsiteY9" fmla="*/ 9901 h 54879"/>
                  <a:gd name="connsiteX10" fmla="*/ 19688 w 63513"/>
                  <a:gd name="connsiteY10" fmla="*/ 0 h 54879"/>
                  <a:gd name="connsiteX11" fmla="*/ 12337 w 63513"/>
                  <a:gd name="connsiteY11" fmla="*/ 7072 h 54879"/>
                  <a:gd name="connsiteX12" fmla="*/ 10641 w 63513"/>
                  <a:gd name="connsiteY12" fmla="*/ 8204 h 54879"/>
                  <a:gd name="connsiteX13" fmla="*/ 8096 w 63513"/>
                  <a:gd name="connsiteY13" fmla="*/ 9901 h 54879"/>
                  <a:gd name="connsiteX14" fmla="*/ 5269 w 63513"/>
                  <a:gd name="connsiteY14" fmla="*/ 13296 h 54879"/>
                  <a:gd name="connsiteX15" fmla="*/ 1593 w 63513"/>
                  <a:gd name="connsiteY15" fmla="*/ 23479 h 54879"/>
                  <a:gd name="connsiteX16" fmla="*/ 745 w 63513"/>
                  <a:gd name="connsiteY16" fmla="*/ 33946 h 54879"/>
                  <a:gd name="connsiteX17" fmla="*/ 1027 w 63513"/>
                  <a:gd name="connsiteY17" fmla="*/ 35643 h 54879"/>
                  <a:gd name="connsiteX18" fmla="*/ 4703 w 63513"/>
                  <a:gd name="connsiteY18" fmla="*/ 35360 h 54879"/>
                  <a:gd name="connsiteX19" fmla="*/ 8944 w 63513"/>
                  <a:gd name="connsiteY19" fmla="*/ 36209 h 54879"/>
                  <a:gd name="connsiteX20" fmla="*/ 9510 w 63513"/>
                  <a:gd name="connsiteY20" fmla="*/ 36492 h 54879"/>
                  <a:gd name="connsiteX21" fmla="*/ 10923 w 63513"/>
                  <a:gd name="connsiteY21" fmla="*/ 33380 h 54879"/>
                  <a:gd name="connsiteX22" fmla="*/ 13751 w 63513"/>
                  <a:gd name="connsiteY22" fmla="*/ 30551 h 54879"/>
                  <a:gd name="connsiteX23" fmla="*/ 16578 w 63513"/>
                  <a:gd name="connsiteY23" fmla="*/ 31683 h 54879"/>
                  <a:gd name="connsiteX24" fmla="*/ 17709 w 63513"/>
                  <a:gd name="connsiteY24" fmla="*/ 32814 h 54879"/>
                  <a:gd name="connsiteX25" fmla="*/ 21950 w 63513"/>
                  <a:gd name="connsiteY25" fmla="*/ 34229 h 54879"/>
                  <a:gd name="connsiteX26" fmla="*/ 25909 w 63513"/>
                  <a:gd name="connsiteY26" fmla="*/ 33663 h 54879"/>
                  <a:gd name="connsiteX27" fmla="*/ 26757 w 63513"/>
                  <a:gd name="connsiteY27" fmla="*/ 33946 h 54879"/>
                  <a:gd name="connsiteX28" fmla="*/ 28453 w 63513"/>
                  <a:gd name="connsiteY28" fmla="*/ 34229 h 54879"/>
                  <a:gd name="connsiteX29" fmla="*/ 31846 w 63513"/>
                  <a:gd name="connsiteY29" fmla="*/ 33946 h 54879"/>
                  <a:gd name="connsiteX30" fmla="*/ 36370 w 63513"/>
                  <a:gd name="connsiteY30" fmla="*/ 33946 h 54879"/>
                  <a:gd name="connsiteX31" fmla="*/ 57858 w 63513"/>
                  <a:gd name="connsiteY31" fmla="*/ 54596 h 54879"/>
                  <a:gd name="connsiteX32" fmla="*/ 57858 w 63513"/>
                  <a:gd name="connsiteY32" fmla="*/ 54596 h 5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3513" h="54879">
                    <a:moveTo>
                      <a:pt x="57858" y="54596"/>
                    </a:moveTo>
                    <a:lnTo>
                      <a:pt x="58141" y="54596"/>
                    </a:lnTo>
                    <a:cubicBezTo>
                      <a:pt x="58989" y="54596"/>
                      <a:pt x="59555" y="54879"/>
                      <a:pt x="60120" y="54879"/>
                    </a:cubicBezTo>
                    <a:cubicBezTo>
                      <a:pt x="60968" y="54879"/>
                      <a:pt x="61251" y="54596"/>
                      <a:pt x="61251" y="54596"/>
                    </a:cubicBezTo>
                    <a:cubicBezTo>
                      <a:pt x="61534" y="54314"/>
                      <a:pt x="61817" y="54031"/>
                      <a:pt x="63513" y="52899"/>
                    </a:cubicBezTo>
                    <a:cubicBezTo>
                      <a:pt x="60686" y="50070"/>
                      <a:pt x="57293" y="46110"/>
                      <a:pt x="53617" y="41584"/>
                    </a:cubicBezTo>
                    <a:cubicBezTo>
                      <a:pt x="48245" y="34795"/>
                      <a:pt x="41742" y="31117"/>
                      <a:pt x="38632" y="31117"/>
                    </a:cubicBezTo>
                    <a:cubicBezTo>
                      <a:pt x="36370" y="31117"/>
                      <a:pt x="35239" y="28854"/>
                      <a:pt x="34108" y="27157"/>
                    </a:cubicBezTo>
                    <a:cubicBezTo>
                      <a:pt x="33543" y="26025"/>
                      <a:pt x="32977" y="24894"/>
                      <a:pt x="32129" y="24894"/>
                    </a:cubicBezTo>
                    <a:cubicBezTo>
                      <a:pt x="29584" y="24611"/>
                      <a:pt x="24495" y="15841"/>
                      <a:pt x="24495" y="9901"/>
                    </a:cubicBezTo>
                    <a:cubicBezTo>
                      <a:pt x="24495" y="7355"/>
                      <a:pt x="22516" y="3678"/>
                      <a:pt x="19688" y="0"/>
                    </a:cubicBezTo>
                    <a:cubicBezTo>
                      <a:pt x="17144" y="3678"/>
                      <a:pt x="14316" y="5658"/>
                      <a:pt x="12337" y="7072"/>
                    </a:cubicBezTo>
                    <a:cubicBezTo>
                      <a:pt x="11489" y="7638"/>
                      <a:pt x="11206" y="7921"/>
                      <a:pt x="10641" y="8204"/>
                    </a:cubicBezTo>
                    <a:cubicBezTo>
                      <a:pt x="10075" y="8769"/>
                      <a:pt x="8944" y="9335"/>
                      <a:pt x="8096" y="9901"/>
                    </a:cubicBezTo>
                    <a:cubicBezTo>
                      <a:pt x="6117" y="11032"/>
                      <a:pt x="4986" y="11598"/>
                      <a:pt x="5269" y="13296"/>
                    </a:cubicBezTo>
                    <a:cubicBezTo>
                      <a:pt x="5834" y="16407"/>
                      <a:pt x="4703" y="19519"/>
                      <a:pt x="1593" y="23479"/>
                    </a:cubicBezTo>
                    <a:cubicBezTo>
                      <a:pt x="-669" y="26308"/>
                      <a:pt x="-104" y="30269"/>
                      <a:pt x="745" y="33946"/>
                    </a:cubicBezTo>
                    <a:cubicBezTo>
                      <a:pt x="745" y="34512"/>
                      <a:pt x="1027" y="35077"/>
                      <a:pt x="1027" y="35643"/>
                    </a:cubicBezTo>
                    <a:cubicBezTo>
                      <a:pt x="2441" y="35643"/>
                      <a:pt x="3572" y="35360"/>
                      <a:pt x="4703" y="35360"/>
                    </a:cubicBezTo>
                    <a:cubicBezTo>
                      <a:pt x="7813" y="35360"/>
                      <a:pt x="8661" y="35643"/>
                      <a:pt x="8944" y="36209"/>
                    </a:cubicBezTo>
                    <a:cubicBezTo>
                      <a:pt x="9227" y="36492"/>
                      <a:pt x="9510" y="36492"/>
                      <a:pt x="9510" y="36492"/>
                    </a:cubicBezTo>
                    <a:cubicBezTo>
                      <a:pt x="10075" y="36492"/>
                      <a:pt x="10641" y="34229"/>
                      <a:pt x="10923" y="33380"/>
                    </a:cubicBezTo>
                    <a:cubicBezTo>
                      <a:pt x="11489" y="31117"/>
                      <a:pt x="12902" y="30551"/>
                      <a:pt x="13751" y="30551"/>
                    </a:cubicBezTo>
                    <a:cubicBezTo>
                      <a:pt x="14599" y="30551"/>
                      <a:pt x="15447" y="30834"/>
                      <a:pt x="16578" y="31683"/>
                    </a:cubicBezTo>
                    <a:cubicBezTo>
                      <a:pt x="16861" y="31966"/>
                      <a:pt x="17426" y="32532"/>
                      <a:pt x="17709" y="32814"/>
                    </a:cubicBezTo>
                    <a:cubicBezTo>
                      <a:pt x="19123" y="34229"/>
                      <a:pt x="20254" y="35077"/>
                      <a:pt x="21950" y="34229"/>
                    </a:cubicBezTo>
                    <a:cubicBezTo>
                      <a:pt x="24495" y="33097"/>
                      <a:pt x="25060" y="33380"/>
                      <a:pt x="25909" y="33663"/>
                    </a:cubicBezTo>
                    <a:cubicBezTo>
                      <a:pt x="26191" y="33663"/>
                      <a:pt x="26474" y="33946"/>
                      <a:pt x="26757" y="33946"/>
                    </a:cubicBezTo>
                    <a:cubicBezTo>
                      <a:pt x="27039" y="33946"/>
                      <a:pt x="27322" y="34229"/>
                      <a:pt x="28453" y="34229"/>
                    </a:cubicBezTo>
                    <a:cubicBezTo>
                      <a:pt x="29302" y="34229"/>
                      <a:pt x="30715" y="34229"/>
                      <a:pt x="31846" y="33946"/>
                    </a:cubicBezTo>
                    <a:cubicBezTo>
                      <a:pt x="33543" y="33946"/>
                      <a:pt x="35239" y="33663"/>
                      <a:pt x="36370" y="33946"/>
                    </a:cubicBezTo>
                    <a:cubicBezTo>
                      <a:pt x="38915" y="34512"/>
                      <a:pt x="54748" y="51202"/>
                      <a:pt x="57858" y="54596"/>
                    </a:cubicBezTo>
                    <a:lnTo>
                      <a:pt x="57858" y="54596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F08F1703-07B0-4C47-B6CC-79312611DC25}"/>
                  </a:ext>
                </a:extLst>
              </p:cNvPr>
              <p:cNvSpPr/>
              <p:nvPr/>
            </p:nvSpPr>
            <p:spPr>
              <a:xfrm>
                <a:off x="3201240" y="2801220"/>
                <a:ext cx="145439" cy="113277"/>
              </a:xfrm>
              <a:custGeom>
                <a:avLst/>
                <a:gdLst>
                  <a:gd name="connsiteX0" fmla="*/ 27820 w 145439"/>
                  <a:gd name="connsiteY0" fmla="*/ 101397 h 113277"/>
                  <a:gd name="connsiteX1" fmla="*/ 28385 w 145439"/>
                  <a:gd name="connsiteY1" fmla="*/ 101680 h 113277"/>
                  <a:gd name="connsiteX2" fmla="*/ 30647 w 145439"/>
                  <a:gd name="connsiteY2" fmla="*/ 102811 h 113277"/>
                  <a:gd name="connsiteX3" fmla="*/ 33757 w 145439"/>
                  <a:gd name="connsiteY3" fmla="*/ 103094 h 113277"/>
                  <a:gd name="connsiteX4" fmla="*/ 40543 w 145439"/>
                  <a:gd name="connsiteY4" fmla="*/ 104791 h 113277"/>
                  <a:gd name="connsiteX5" fmla="*/ 51570 w 145439"/>
                  <a:gd name="connsiteY5" fmla="*/ 111298 h 113277"/>
                  <a:gd name="connsiteX6" fmla="*/ 63162 w 145439"/>
                  <a:gd name="connsiteY6" fmla="*/ 113278 h 113277"/>
                  <a:gd name="connsiteX7" fmla="*/ 63162 w 145439"/>
                  <a:gd name="connsiteY7" fmla="*/ 113278 h 113277"/>
                  <a:gd name="connsiteX8" fmla="*/ 64859 w 145439"/>
                  <a:gd name="connsiteY8" fmla="*/ 111580 h 113277"/>
                  <a:gd name="connsiteX9" fmla="*/ 69100 w 145439"/>
                  <a:gd name="connsiteY9" fmla="*/ 107903 h 113277"/>
                  <a:gd name="connsiteX10" fmla="*/ 76451 w 145439"/>
                  <a:gd name="connsiteY10" fmla="*/ 105357 h 113277"/>
                  <a:gd name="connsiteX11" fmla="*/ 78430 w 145439"/>
                  <a:gd name="connsiteY11" fmla="*/ 106489 h 113277"/>
                  <a:gd name="connsiteX12" fmla="*/ 82388 w 145439"/>
                  <a:gd name="connsiteY12" fmla="*/ 108186 h 113277"/>
                  <a:gd name="connsiteX13" fmla="*/ 87478 w 145439"/>
                  <a:gd name="connsiteY13" fmla="*/ 106772 h 113277"/>
                  <a:gd name="connsiteX14" fmla="*/ 95677 w 145439"/>
                  <a:gd name="connsiteY14" fmla="*/ 105640 h 113277"/>
                  <a:gd name="connsiteX15" fmla="*/ 98222 w 145439"/>
                  <a:gd name="connsiteY15" fmla="*/ 103943 h 113277"/>
                  <a:gd name="connsiteX16" fmla="*/ 108401 w 145439"/>
                  <a:gd name="connsiteY16" fmla="*/ 98851 h 113277"/>
                  <a:gd name="connsiteX17" fmla="*/ 112359 w 145439"/>
                  <a:gd name="connsiteY17" fmla="*/ 98851 h 113277"/>
                  <a:gd name="connsiteX18" fmla="*/ 118862 w 145439"/>
                  <a:gd name="connsiteY18" fmla="*/ 96871 h 113277"/>
                  <a:gd name="connsiteX19" fmla="*/ 145157 w 145439"/>
                  <a:gd name="connsiteY19" fmla="*/ 70562 h 113277"/>
                  <a:gd name="connsiteX20" fmla="*/ 145440 w 145439"/>
                  <a:gd name="connsiteY20" fmla="*/ 70280 h 113277"/>
                  <a:gd name="connsiteX21" fmla="*/ 142047 w 145439"/>
                  <a:gd name="connsiteY21" fmla="*/ 69431 h 113277"/>
                  <a:gd name="connsiteX22" fmla="*/ 128192 w 145439"/>
                  <a:gd name="connsiteY22" fmla="*/ 66319 h 113277"/>
                  <a:gd name="connsiteX23" fmla="*/ 108401 w 145439"/>
                  <a:gd name="connsiteY23" fmla="*/ 59247 h 113277"/>
                  <a:gd name="connsiteX24" fmla="*/ 104160 w 145439"/>
                  <a:gd name="connsiteY24" fmla="*/ 55853 h 113277"/>
                  <a:gd name="connsiteX25" fmla="*/ 101615 w 145439"/>
                  <a:gd name="connsiteY25" fmla="*/ 53307 h 113277"/>
                  <a:gd name="connsiteX26" fmla="*/ 95112 w 145439"/>
                  <a:gd name="connsiteY26" fmla="*/ 43971 h 113277"/>
                  <a:gd name="connsiteX27" fmla="*/ 96243 w 145439"/>
                  <a:gd name="connsiteY27" fmla="*/ 40294 h 113277"/>
                  <a:gd name="connsiteX28" fmla="*/ 93698 w 145439"/>
                  <a:gd name="connsiteY28" fmla="*/ 38597 h 113277"/>
                  <a:gd name="connsiteX29" fmla="*/ 92850 w 145439"/>
                  <a:gd name="connsiteY29" fmla="*/ 38880 h 113277"/>
                  <a:gd name="connsiteX30" fmla="*/ 88891 w 145439"/>
                  <a:gd name="connsiteY30" fmla="*/ 40011 h 113277"/>
                  <a:gd name="connsiteX31" fmla="*/ 86347 w 145439"/>
                  <a:gd name="connsiteY31" fmla="*/ 38880 h 113277"/>
                  <a:gd name="connsiteX32" fmla="*/ 86630 w 145439"/>
                  <a:gd name="connsiteY32" fmla="*/ 29827 h 113277"/>
                  <a:gd name="connsiteX33" fmla="*/ 91153 w 145439"/>
                  <a:gd name="connsiteY33" fmla="*/ 23321 h 113277"/>
                  <a:gd name="connsiteX34" fmla="*/ 71079 w 145439"/>
                  <a:gd name="connsiteY34" fmla="*/ 3519 h 113277"/>
                  <a:gd name="connsiteX35" fmla="*/ 66838 w 145439"/>
                  <a:gd name="connsiteY35" fmla="*/ 3519 h 113277"/>
                  <a:gd name="connsiteX36" fmla="*/ 63445 w 145439"/>
                  <a:gd name="connsiteY36" fmla="*/ 3802 h 113277"/>
                  <a:gd name="connsiteX37" fmla="*/ 61183 w 145439"/>
                  <a:gd name="connsiteY37" fmla="*/ 3519 h 113277"/>
                  <a:gd name="connsiteX38" fmla="*/ 60335 w 145439"/>
                  <a:gd name="connsiteY38" fmla="*/ 2953 h 113277"/>
                  <a:gd name="connsiteX39" fmla="*/ 59486 w 145439"/>
                  <a:gd name="connsiteY39" fmla="*/ 2670 h 113277"/>
                  <a:gd name="connsiteX40" fmla="*/ 57225 w 145439"/>
                  <a:gd name="connsiteY40" fmla="*/ 3519 h 113277"/>
                  <a:gd name="connsiteX41" fmla="*/ 55245 w 145439"/>
                  <a:gd name="connsiteY41" fmla="*/ 4085 h 113277"/>
                  <a:gd name="connsiteX42" fmla="*/ 51570 w 145439"/>
                  <a:gd name="connsiteY42" fmla="*/ 2105 h 113277"/>
                  <a:gd name="connsiteX43" fmla="*/ 50439 w 145439"/>
                  <a:gd name="connsiteY43" fmla="*/ 973 h 113277"/>
                  <a:gd name="connsiteX44" fmla="*/ 46763 w 145439"/>
                  <a:gd name="connsiteY44" fmla="*/ 1822 h 113277"/>
                  <a:gd name="connsiteX45" fmla="*/ 44219 w 145439"/>
                  <a:gd name="connsiteY45" fmla="*/ 5782 h 113277"/>
                  <a:gd name="connsiteX46" fmla="*/ 42805 w 145439"/>
                  <a:gd name="connsiteY46" fmla="*/ 4934 h 113277"/>
                  <a:gd name="connsiteX47" fmla="*/ 39129 w 145439"/>
                  <a:gd name="connsiteY47" fmla="*/ 4368 h 113277"/>
                  <a:gd name="connsiteX48" fmla="*/ 35453 w 145439"/>
                  <a:gd name="connsiteY48" fmla="*/ 4651 h 113277"/>
                  <a:gd name="connsiteX49" fmla="*/ 33192 w 145439"/>
                  <a:gd name="connsiteY49" fmla="*/ 12006 h 113277"/>
                  <a:gd name="connsiteX50" fmla="*/ 31778 w 145439"/>
                  <a:gd name="connsiteY50" fmla="*/ 15683 h 113277"/>
                  <a:gd name="connsiteX51" fmla="*/ 26971 w 145439"/>
                  <a:gd name="connsiteY51" fmla="*/ 21058 h 113277"/>
                  <a:gd name="connsiteX52" fmla="*/ 24144 w 145439"/>
                  <a:gd name="connsiteY52" fmla="*/ 24453 h 113277"/>
                  <a:gd name="connsiteX53" fmla="*/ 21316 w 145439"/>
                  <a:gd name="connsiteY53" fmla="*/ 28130 h 113277"/>
                  <a:gd name="connsiteX54" fmla="*/ 19903 w 145439"/>
                  <a:gd name="connsiteY54" fmla="*/ 32939 h 113277"/>
                  <a:gd name="connsiteX55" fmla="*/ 18206 w 145439"/>
                  <a:gd name="connsiteY55" fmla="*/ 38031 h 113277"/>
                  <a:gd name="connsiteX56" fmla="*/ 15662 w 145439"/>
                  <a:gd name="connsiteY56" fmla="*/ 39445 h 113277"/>
                  <a:gd name="connsiteX57" fmla="*/ 13683 w 145439"/>
                  <a:gd name="connsiteY57" fmla="*/ 40860 h 113277"/>
                  <a:gd name="connsiteX58" fmla="*/ 13965 w 145439"/>
                  <a:gd name="connsiteY58" fmla="*/ 41426 h 113277"/>
                  <a:gd name="connsiteX59" fmla="*/ 13117 w 145439"/>
                  <a:gd name="connsiteY59" fmla="*/ 46235 h 113277"/>
                  <a:gd name="connsiteX60" fmla="*/ 11138 w 145439"/>
                  <a:gd name="connsiteY60" fmla="*/ 50761 h 113277"/>
                  <a:gd name="connsiteX61" fmla="*/ 9724 w 145439"/>
                  <a:gd name="connsiteY61" fmla="*/ 62076 h 113277"/>
                  <a:gd name="connsiteX62" fmla="*/ 7179 w 145439"/>
                  <a:gd name="connsiteY62" fmla="*/ 62359 h 113277"/>
                  <a:gd name="connsiteX63" fmla="*/ 5200 w 145439"/>
                  <a:gd name="connsiteY63" fmla="*/ 62359 h 113277"/>
                  <a:gd name="connsiteX64" fmla="*/ 2090 w 145439"/>
                  <a:gd name="connsiteY64" fmla="*/ 63490 h 113277"/>
                  <a:gd name="connsiteX65" fmla="*/ 676 w 145439"/>
                  <a:gd name="connsiteY65" fmla="*/ 66602 h 113277"/>
                  <a:gd name="connsiteX66" fmla="*/ 111 w 145439"/>
                  <a:gd name="connsiteY66" fmla="*/ 68582 h 113277"/>
                  <a:gd name="connsiteX67" fmla="*/ 3787 w 145439"/>
                  <a:gd name="connsiteY67" fmla="*/ 70280 h 113277"/>
                  <a:gd name="connsiteX68" fmla="*/ 9159 w 145439"/>
                  <a:gd name="connsiteY68" fmla="*/ 73391 h 113277"/>
                  <a:gd name="connsiteX69" fmla="*/ 12269 w 145439"/>
                  <a:gd name="connsiteY69" fmla="*/ 77352 h 113277"/>
                  <a:gd name="connsiteX70" fmla="*/ 17641 w 145439"/>
                  <a:gd name="connsiteY70" fmla="*/ 84424 h 113277"/>
                  <a:gd name="connsiteX71" fmla="*/ 26123 w 145439"/>
                  <a:gd name="connsiteY71" fmla="*/ 91213 h 113277"/>
                  <a:gd name="connsiteX72" fmla="*/ 27254 w 145439"/>
                  <a:gd name="connsiteY72" fmla="*/ 91779 h 113277"/>
                  <a:gd name="connsiteX73" fmla="*/ 27254 w 145439"/>
                  <a:gd name="connsiteY73" fmla="*/ 96588 h 113277"/>
                  <a:gd name="connsiteX74" fmla="*/ 27820 w 145439"/>
                  <a:gd name="connsiteY74" fmla="*/ 101397 h 11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45439" h="113277">
                    <a:moveTo>
                      <a:pt x="27820" y="101397"/>
                    </a:moveTo>
                    <a:cubicBezTo>
                      <a:pt x="28102" y="101397"/>
                      <a:pt x="28102" y="101680"/>
                      <a:pt x="28385" y="101680"/>
                    </a:cubicBezTo>
                    <a:cubicBezTo>
                      <a:pt x="29233" y="101962"/>
                      <a:pt x="30081" y="102245"/>
                      <a:pt x="30647" y="102811"/>
                    </a:cubicBezTo>
                    <a:cubicBezTo>
                      <a:pt x="31212" y="103094"/>
                      <a:pt x="32626" y="103094"/>
                      <a:pt x="33757" y="103094"/>
                    </a:cubicBezTo>
                    <a:cubicBezTo>
                      <a:pt x="36302" y="103377"/>
                      <a:pt x="39129" y="103377"/>
                      <a:pt x="40543" y="104791"/>
                    </a:cubicBezTo>
                    <a:cubicBezTo>
                      <a:pt x="42805" y="106772"/>
                      <a:pt x="49590" y="111298"/>
                      <a:pt x="51570" y="111298"/>
                    </a:cubicBezTo>
                    <a:cubicBezTo>
                      <a:pt x="53832" y="111298"/>
                      <a:pt x="61748" y="112429"/>
                      <a:pt x="63162" y="113278"/>
                    </a:cubicBezTo>
                    <a:lnTo>
                      <a:pt x="63162" y="113278"/>
                    </a:lnTo>
                    <a:cubicBezTo>
                      <a:pt x="63445" y="113278"/>
                      <a:pt x="64293" y="112429"/>
                      <a:pt x="64859" y="111580"/>
                    </a:cubicBezTo>
                    <a:cubicBezTo>
                      <a:pt x="65990" y="110449"/>
                      <a:pt x="67120" y="109035"/>
                      <a:pt x="69100" y="107903"/>
                    </a:cubicBezTo>
                    <a:cubicBezTo>
                      <a:pt x="71644" y="106489"/>
                      <a:pt x="74754" y="105357"/>
                      <a:pt x="76451" y="105357"/>
                    </a:cubicBezTo>
                    <a:cubicBezTo>
                      <a:pt x="77865" y="105357"/>
                      <a:pt x="78147" y="105923"/>
                      <a:pt x="78430" y="106489"/>
                    </a:cubicBezTo>
                    <a:cubicBezTo>
                      <a:pt x="78996" y="107903"/>
                      <a:pt x="81257" y="108752"/>
                      <a:pt x="82388" y="108186"/>
                    </a:cubicBezTo>
                    <a:cubicBezTo>
                      <a:pt x="83237" y="107620"/>
                      <a:pt x="85499" y="107054"/>
                      <a:pt x="87478" y="106772"/>
                    </a:cubicBezTo>
                    <a:cubicBezTo>
                      <a:pt x="90588" y="105923"/>
                      <a:pt x="94546" y="105357"/>
                      <a:pt x="95677" y="105640"/>
                    </a:cubicBezTo>
                    <a:cubicBezTo>
                      <a:pt x="95960" y="105640"/>
                      <a:pt x="97374" y="104791"/>
                      <a:pt x="98222" y="103943"/>
                    </a:cubicBezTo>
                    <a:cubicBezTo>
                      <a:pt x="100484" y="101962"/>
                      <a:pt x="104160" y="98851"/>
                      <a:pt x="108401" y="98851"/>
                    </a:cubicBezTo>
                    <a:cubicBezTo>
                      <a:pt x="109814" y="98851"/>
                      <a:pt x="111228" y="98851"/>
                      <a:pt x="112359" y="98851"/>
                    </a:cubicBezTo>
                    <a:cubicBezTo>
                      <a:pt x="115469" y="99134"/>
                      <a:pt x="116883" y="99134"/>
                      <a:pt x="118862" y="96871"/>
                    </a:cubicBezTo>
                    <a:cubicBezTo>
                      <a:pt x="121972" y="93476"/>
                      <a:pt x="143178" y="72260"/>
                      <a:pt x="145157" y="70562"/>
                    </a:cubicBezTo>
                    <a:cubicBezTo>
                      <a:pt x="145440" y="70280"/>
                      <a:pt x="145440" y="70280"/>
                      <a:pt x="145440" y="70280"/>
                    </a:cubicBezTo>
                    <a:cubicBezTo>
                      <a:pt x="145157" y="69997"/>
                      <a:pt x="143743" y="69431"/>
                      <a:pt x="142047" y="69431"/>
                    </a:cubicBezTo>
                    <a:cubicBezTo>
                      <a:pt x="140633" y="69431"/>
                      <a:pt x="136109" y="69431"/>
                      <a:pt x="128192" y="66319"/>
                    </a:cubicBezTo>
                    <a:cubicBezTo>
                      <a:pt x="121407" y="63490"/>
                      <a:pt x="110380" y="59813"/>
                      <a:pt x="108401" y="59247"/>
                    </a:cubicBezTo>
                    <a:cubicBezTo>
                      <a:pt x="106987" y="58964"/>
                      <a:pt x="105573" y="57267"/>
                      <a:pt x="104160" y="55853"/>
                    </a:cubicBezTo>
                    <a:cubicBezTo>
                      <a:pt x="103311" y="54721"/>
                      <a:pt x="102180" y="53589"/>
                      <a:pt x="101615" y="53307"/>
                    </a:cubicBezTo>
                    <a:cubicBezTo>
                      <a:pt x="99636" y="52175"/>
                      <a:pt x="95960" y="45952"/>
                      <a:pt x="95112" y="43971"/>
                    </a:cubicBezTo>
                    <a:cubicBezTo>
                      <a:pt x="94829" y="43406"/>
                      <a:pt x="94829" y="42557"/>
                      <a:pt x="96243" y="40294"/>
                    </a:cubicBezTo>
                    <a:cubicBezTo>
                      <a:pt x="95112" y="39445"/>
                      <a:pt x="94264" y="38597"/>
                      <a:pt x="93698" y="38597"/>
                    </a:cubicBezTo>
                    <a:cubicBezTo>
                      <a:pt x="93415" y="38597"/>
                      <a:pt x="93133" y="38597"/>
                      <a:pt x="92850" y="38880"/>
                    </a:cubicBezTo>
                    <a:cubicBezTo>
                      <a:pt x="91719" y="39728"/>
                      <a:pt x="90305" y="40011"/>
                      <a:pt x="88891" y="40011"/>
                    </a:cubicBezTo>
                    <a:cubicBezTo>
                      <a:pt x="87760" y="40011"/>
                      <a:pt x="86912" y="39728"/>
                      <a:pt x="86347" y="38880"/>
                    </a:cubicBezTo>
                    <a:cubicBezTo>
                      <a:pt x="85499" y="37465"/>
                      <a:pt x="84368" y="32656"/>
                      <a:pt x="86630" y="29827"/>
                    </a:cubicBezTo>
                    <a:cubicBezTo>
                      <a:pt x="88326" y="27847"/>
                      <a:pt x="90588" y="24453"/>
                      <a:pt x="91153" y="23321"/>
                    </a:cubicBezTo>
                    <a:cubicBezTo>
                      <a:pt x="82388" y="13986"/>
                      <a:pt x="72493" y="4085"/>
                      <a:pt x="71079" y="3519"/>
                    </a:cubicBezTo>
                    <a:cubicBezTo>
                      <a:pt x="70231" y="3519"/>
                      <a:pt x="68534" y="3519"/>
                      <a:pt x="66838" y="3519"/>
                    </a:cubicBezTo>
                    <a:cubicBezTo>
                      <a:pt x="65707" y="3519"/>
                      <a:pt x="64293" y="3802"/>
                      <a:pt x="63445" y="3802"/>
                    </a:cubicBezTo>
                    <a:cubicBezTo>
                      <a:pt x="62314" y="3802"/>
                      <a:pt x="61748" y="3802"/>
                      <a:pt x="61183" y="3519"/>
                    </a:cubicBezTo>
                    <a:cubicBezTo>
                      <a:pt x="60900" y="3236"/>
                      <a:pt x="60335" y="3236"/>
                      <a:pt x="60335" y="2953"/>
                    </a:cubicBezTo>
                    <a:cubicBezTo>
                      <a:pt x="60052" y="2670"/>
                      <a:pt x="59769" y="2670"/>
                      <a:pt x="59486" y="2670"/>
                    </a:cubicBezTo>
                    <a:cubicBezTo>
                      <a:pt x="59204" y="2670"/>
                      <a:pt x="58356" y="2953"/>
                      <a:pt x="57225" y="3519"/>
                    </a:cubicBezTo>
                    <a:cubicBezTo>
                      <a:pt x="56376" y="3802"/>
                      <a:pt x="55811" y="4085"/>
                      <a:pt x="55245" y="4085"/>
                    </a:cubicBezTo>
                    <a:cubicBezTo>
                      <a:pt x="53549" y="4085"/>
                      <a:pt x="52701" y="2953"/>
                      <a:pt x="51570" y="2105"/>
                    </a:cubicBezTo>
                    <a:cubicBezTo>
                      <a:pt x="51287" y="1822"/>
                      <a:pt x="51004" y="1539"/>
                      <a:pt x="50439" y="973"/>
                    </a:cubicBezTo>
                    <a:cubicBezTo>
                      <a:pt x="48742" y="-441"/>
                      <a:pt x="47329" y="-441"/>
                      <a:pt x="46763" y="1822"/>
                    </a:cubicBezTo>
                    <a:cubicBezTo>
                      <a:pt x="45915" y="4368"/>
                      <a:pt x="45349" y="5782"/>
                      <a:pt x="44219" y="5782"/>
                    </a:cubicBezTo>
                    <a:cubicBezTo>
                      <a:pt x="43653" y="5782"/>
                      <a:pt x="43370" y="5499"/>
                      <a:pt x="42805" y="4934"/>
                    </a:cubicBezTo>
                    <a:cubicBezTo>
                      <a:pt x="42805" y="4934"/>
                      <a:pt x="42239" y="4368"/>
                      <a:pt x="39129" y="4368"/>
                    </a:cubicBezTo>
                    <a:cubicBezTo>
                      <a:pt x="37998" y="4368"/>
                      <a:pt x="36867" y="4368"/>
                      <a:pt x="35453" y="4651"/>
                    </a:cubicBezTo>
                    <a:cubicBezTo>
                      <a:pt x="35736" y="7197"/>
                      <a:pt x="34323" y="10025"/>
                      <a:pt x="33192" y="12006"/>
                    </a:cubicBezTo>
                    <a:cubicBezTo>
                      <a:pt x="32343" y="13420"/>
                      <a:pt x="31778" y="14835"/>
                      <a:pt x="31778" y="15683"/>
                    </a:cubicBezTo>
                    <a:cubicBezTo>
                      <a:pt x="31778" y="18512"/>
                      <a:pt x="28950" y="21058"/>
                      <a:pt x="26971" y="21058"/>
                    </a:cubicBezTo>
                    <a:cubicBezTo>
                      <a:pt x="26123" y="21058"/>
                      <a:pt x="24992" y="22755"/>
                      <a:pt x="24144" y="24453"/>
                    </a:cubicBezTo>
                    <a:cubicBezTo>
                      <a:pt x="23296" y="25867"/>
                      <a:pt x="22447" y="27281"/>
                      <a:pt x="21316" y="28130"/>
                    </a:cubicBezTo>
                    <a:cubicBezTo>
                      <a:pt x="20186" y="29262"/>
                      <a:pt x="20186" y="30959"/>
                      <a:pt x="19903" y="32939"/>
                    </a:cubicBezTo>
                    <a:cubicBezTo>
                      <a:pt x="19620" y="34919"/>
                      <a:pt x="19620" y="36899"/>
                      <a:pt x="18206" y="38031"/>
                    </a:cubicBezTo>
                    <a:cubicBezTo>
                      <a:pt x="17358" y="38597"/>
                      <a:pt x="16510" y="39162"/>
                      <a:pt x="15662" y="39445"/>
                    </a:cubicBezTo>
                    <a:cubicBezTo>
                      <a:pt x="14813" y="40011"/>
                      <a:pt x="13683" y="40294"/>
                      <a:pt x="13683" y="40860"/>
                    </a:cubicBezTo>
                    <a:cubicBezTo>
                      <a:pt x="13683" y="40860"/>
                      <a:pt x="13683" y="41143"/>
                      <a:pt x="13965" y="41426"/>
                    </a:cubicBezTo>
                    <a:cubicBezTo>
                      <a:pt x="15379" y="42840"/>
                      <a:pt x="14248" y="44537"/>
                      <a:pt x="13117" y="46235"/>
                    </a:cubicBezTo>
                    <a:cubicBezTo>
                      <a:pt x="12269" y="47649"/>
                      <a:pt x="11138" y="49346"/>
                      <a:pt x="11138" y="50761"/>
                    </a:cubicBezTo>
                    <a:cubicBezTo>
                      <a:pt x="11138" y="53024"/>
                      <a:pt x="10572" y="61227"/>
                      <a:pt x="9724" y="62076"/>
                    </a:cubicBezTo>
                    <a:cubicBezTo>
                      <a:pt x="9441" y="62642"/>
                      <a:pt x="8593" y="62359"/>
                      <a:pt x="7179" y="62359"/>
                    </a:cubicBezTo>
                    <a:cubicBezTo>
                      <a:pt x="6614" y="62359"/>
                      <a:pt x="5766" y="62359"/>
                      <a:pt x="5200" y="62359"/>
                    </a:cubicBezTo>
                    <a:cubicBezTo>
                      <a:pt x="2090" y="62359"/>
                      <a:pt x="2090" y="63208"/>
                      <a:pt x="2090" y="63490"/>
                    </a:cubicBezTo>
                    <a:cubicBezTo>
                      <a:pt x="2090" y="65188"/>
                      <a:pt x="1242" y="66036"/>
                      <a:pt x="676" y="66602"/>
                    </a:cubicBezTo>
                    <a:cubicBezTo>
                      <a:pt x="111" y="67451"/>
                      <a:pt x="-172" y="67734"/>
                      <a:pt x="111" y="68582"/>
                    </a:cubicBezTo>
                    <a:cubicBezTo>
                      <a:pt x="676" y="69431"/>
                      <a:pt x="2373" y="69997"/>
                      <a:pt x="3787" y="70280"/>
                    </a:cubicBezTo>
                    <a:cubicBezTo>
                      <a:pt x="6049" y="70845"/>
                      <a:pt x="8310" y="71411"/>
                      <a:pt x="9159" y="73391"/>
                    </a:cubicBezTo>
                    <a:cubicBezTo>
                      <a:pt x="9724" y="74523"/>
                      <a:pt x="10855" y="75937"/>
                      <a:pt x="12269" y="77352"/>
                    </a:cubicBezTo>
                    <a:cubicBezTo>
                      <a:pt x="14248" y="79332"/>
                      <a:pt x="16510" y="81595"/>
                      <a:pt x="17641" y="84424"/>
                    </a:cubicBezTo>
                    <a:cubicBezTo>
                      <a:pt x="19337" y="89233"/>
                      <a:pt x="24144" y="91213"/>
                      <a:pt x="26123" y="91213"/>
                    </a:cubicBezTo>
                    <a:cubicBezTo>
                      <a:pt x="26689" y="91213"/>
                      <a:pt x="26971" y="91496"/>
                      <a:pt x="27254" y="91779"/>
                    </a:cubicBezTo>
                    <a:cubicBezTo>
                      <a:pt x="27820" y="92627"/>
                      <a:pt x="27537" y="94042"/>
                      <a:pt x="27254" y="96588"/>
                    </a:cubicBezTo>
                    <a:cubicBezTo>
                      <a:pt x="28102" y="98851"/>
                      <a:pt x="28102" y="100265"/>
                      <a:pt x="27820" y="10139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488D3DCA-3EA6-624C-96D7-8C5F861F634C}"/>
                  </a:ext>
                </a:extLst>
              </p:cNvPr>
              <p:cNvSpPr/>
              <p:nvPr/>
            </p:nvSpPr>
            <p:spPr>
              <a:xfrm>
                <a:off x="3224819" y="2591445"/>
                <a:ext cx="12102" cy="16407"/>
              </a:xfrm>
              <a:custGeom>
                <a:avLst/>
                <a:gdLst>
                  <a:gd name="connsiteX0" fmla="*/ 0 w 12102"/>
                  <a:gd name="connsiteY0" fmla="*/ 14993 h 16407"/>
                  <a:gd name="connsiteX1" fmla="*/ 3676 w 12102"/>
                  <a:gd name="connsiteY1" fmla="*/ 16407 h 16407"/>
                  <a:gd name="connsiteX2" fmla="*/ 11027 w 12102"/>
                  <a:gd name="connsiteY2" fmla="*/ 6506 h 16407"/>
                  <a:gd name="connsiteX3" fmla="*/ 11875 w 12102"/>
                  <a:gd name="connsiteY3" fmla="*/ 2263 h 16407"/>
                  <a:gd name="connsiteX4" fmla="*/ 7069 w 12102"/>
                  <a:gd name="connsiteY4" fmla="*/ 0 h 16407"/>
                  <a:gd name="connsiteX5" fmla="*/ 7069 w 12102"/>
                  <a:gd name="connsiteY5" fmla="*/ 0 h 16407"/>
                  <a:gd name="connsiteX6" fmla="*/ 7069 w 12102"/>
                  <a:gd name="connsiteY6" fmla="*/ 849 h 16407"/>
                  <a:gd name="connsiteX7" fmla="*/ 3393 w 12102"/>
                  <a:gd name="connsiteY7" fmla="*/ 9335 h 16407"/>
                  <a:gd name="connsiteX8" fmla="*/ 0 w 12102"/>
                  <a:gd name="connsiteY8" fmla="*/ 14993 h 1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02" h="16407">
                    <a:moveTo>
                      <a:pt x="0" y="14993"/>
                    </a:moveTo>
                    <a:lnTo>
                      <a:pt x="3676" y="16407"/>
                    </a:lnTo>
                    <a:cubicBezTo>
                      <a:pt x="5937" y="12164"/>
                      <a:pt x="9613" y="7638"/>
                      <a:pt x="11027" y="6506"/>
                    </a:cubicBezTo>
                    <a:cubicBezTo>
                      <a:pt x="11875" y="5658"/>
                      <a:pt x="12440" y="3960"/>
                      <a:pt x="11875" y="2263"/>
                    </a:cubicBezTo>
                    <a:cubicBezTo>
                      <a:pt x="11310" y="849"/>
                      <a:pt x="9613" y="0"/>
                      <a:pt x="7069" y="0"/>
                    </a:cubicBezTo>
                    <a:cubicBezTo>
                      <a:pt x="7069" y="0"/>
                      <a:pt x="7069" y="0"/>
                      <a:pt x="7069" y="0"/>
                    </a:cubicBezTo>
                    <a:cubicBezTo>
                      <a:pt x="7069" y="283"/>
                      <a:pt x="7069" y="566"/>
                      <a:pt x="7069" y="849"/>
                    </a:cubicBezTo>
                    <a:cubicBezTo>
                      <a:pt x="7069" y="2829"/>
                      <a:pt x="5372" y="5940"/>
                      <a:pt x="3393" y="9335"/>
                    </a:cubicBezTo>
                    <a:cubicBezTo>
                      <a:pt x="1979" y="11032"/>
                      <a:pt x="848" y="13013"/>
                      <a:pt x="0" y="1499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27A6D59B-20A1-9942-B37F-C2628792A4E7}"/>
                  </a:ext>
                </a:extLst>
              </p:cNvPr>
              <p:cNvSpPr/>
              <p:nvPr/>
            </p:nvSpPr>
            <p:spPr>
              <a:xfrm>
                <a:off x="3229625" y="2564005"/>
                <a:ext cx="65595" cy="52333"/>
              </a:xfrm>
              <a:custGeom>
                <a:avLst/>
                <a:gdLst>
                  <a:gd name="connsiteX0" fmla="*/ 848 w 65595"/>
                  <a:gd name="connsiteY0" fmla="*/ 48090 h 52333"/>
                  <a:gd name="connsiteX1" fmla="*/ 9331 w 65595"/>
                  <a:gd name="connsiteY1" fmla="*/ 52333 h 52333"/>
                  <a:gd name="connsiteX2" fmla="*/ 18661 w 65595"/>
                  <a:gd name="connsiteY2" fmla="*/ 47524 h 52333"/>
                  <a:gd name="connsiteX3" fmla="*/ 52024 w 65595"/>
                  <a:gd name="connsiteY3" fmla="*/ 30551 h 52333"/>
                  <a:gd name="connsiteX4" fmla="*/ 54286 w 65595"/>
                  <a:gd name="connsiteY4" fmla="*/ 25459 h 52333"/>
                  <a:gd name="connsiteX5" fmla="*/ 55134 w 65595"/>
                  <a:gd name="connsiteY5" fmla="*/ 17256 h 52333"/>
                  <a:gd name="connsiteX6" fmla="*/ 54852 w 65595"/>
                  <a:gd name="connsiteY6" fmla="*/ 14144 h 52333"/>
                  <a:gd name="connsiteX7" fmla="*/ 54286 w 65595"/>
                  <a:gd name="connsiteY7" fmla="*/ 9335 h 52333"/>
                  <a:gd name="connsiteX8" fmla="*/ 60789 w 65595"/>
                  <a:gd name="connsiteY8" fmla="*/ 4243 h 52333"/>
                  <a:gd name="connsiteX9" fmla="*/ 65596 w 65595"/>
                  <a:gd name="connsiteY9" fmla="*/ 849 h 52333"/>
                  <a:gd name="connsiteX10" fmla="*/ 63051 w 65595"/>
                  <a:gd name="connsiteY10" fmla="*/ 0 h 52333"/>
                  <a:gd name="connsiteX11" fmla="*/ 52024 w 65595"/>
                  <a:gd name="connsiteY11" fmla="*/ 1414 h 52333"/>
                  <a:gd name="connsiteX12" fmla="*/ 45804 w 65595"/>
                  <a:gd name="connsiteY12" fmla="*/ 3112 h 52333"/>
                  <a:gd name="connsiteX13" fmla="*/ 38735 w 65595"/>
                  <a:gd name="connsiteY13" fmla="*/ 5375 h 52333"/>
                  <a:gd name="connsiteX14" fmla="*/ 33081 w 65595"/>
                  <a:gd name="connsiteY14" fmla="*/ 5658 h 52333"/>
                  <a:gd name="connsiteX15" fmla="*/ 30253 w 65595"/>
                  <a:gd name="connsiteY15" fmla="*/ 5941 h 52333"/>
                  <a:gd name="connsiteX16" fmla="*/ 27143 w 65595"/>
                  <a:gd name="connsiteY16" fmla="*/ 4809 h 52333"/>
                  <a:gd name="connsiteX17" fmla="*/ 26012 w 65595"/>
                  <a:gd name="connsiteY17" fmla="*/ 3960 h 52333"/>
                  <a:gd name="connsiteX18" fmla="*/ 24033 w 65595"/>
                  <a:gd name="connsiteY18" fmla="*/ 4809 h 52333"/>
                  <a:gd name="connsiteX19" fmla="*/ 21488 w 65595"/>
                  <a:gd name="connsiteY19" fmla="*/ 6223 h 52333"/>
                  <a:gd name="connsiteX20" fmla="*/ 11875 w 65595"/>
                  <a:gd name="connsiteY20" fmla="*/ 6223 h 52333"/>
                  <a:gd name="connsiteX21" fmla="*/ 10744 w 65595"/>
                  <a:gd name="connsiteY21" fmla="*/ 5658 h 52333"/>
                  <a:gd name="connsiteX22" fmla="*/ 8765 w 65595"/>
                  <a:gd name="connsiteY22" fmla="*/ 8204 h 52333"/>
                  <a:gd name="connsiteX23" fmla="*/ 8765 w 65595"/>
                  <a:gd name="connsiteY23" fmla="*/ 9052 h 52333"/>
                  <a:gd name="connsiteX24" fmla="*/ 3110 w 65595"/>
                  <a:gd name="connsiteY24" fmla="*/ 15276 h 52333"/>
                  <a:gd name="connsiteX25" fmla="*/ 3110 w 65595"/>
                  <a:gd name="connsiteY25" fmla="*/ 15559 h 52333"/>
                  <a:gd name="connsiteX26" fmla="*/ 3110 w 65595"/>
                  <a:gd name="connsiteY26" fmla="*/ 19236 h 52333"/>
                  <a:gd name="connsiteX27" fmla="*/ 3110 w 65595"/>
                  <a:gd name="connsiteY27" fmla="*/ 24328 h 52333"/>
                  <a:gd name="connsiteX28" fmla="*/ 2545 w 65595"/>
                  <a:gd name="connsiteY28" fmla="*/ 26308 h 52333"/>
                  <a:gd name="connsiteX29" fmla="*/ 8200 w 65595"/>
                  <a:gd name="connsiteY29" fmla="*/ 29420 h 52333"/>
                  <a:gd name="connsiteX30" fmla="*/ 7069 w 65595"/>
                  <a:gd name="connsiteY30" fmla="*/ 35077 h 52333"/>
                  <a:gd name="connsiteX31" fmla="*/ 0 w 65595"/>
                  <a:gd name="connsiteY31" fmla="*/ 44695 h 52333"/>
                  <a:gd name="connsiteX32" fmla="*/ 283 w 65595"/>
                  <a:gd name="connsiteY32" fmla="*/ 44695 h 52333"/>
                  <a:gd name="connsiteX33" fmla="*/ 848 w 65595"/>
                  <a:gd name="connsiteY33" fmla="*/ 48090 h 5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595" h="52333">
                    <a:moveTo>
                      <a:pt x="848" y="48090"/>
                    </a:moveTo>
                    <a:lnTo>
                      <a:pt x="9331" y="52333"/>
                    </a:lnTo>
                    <a:cubicBezTo>
                      <a:pt x="10744" y="51485"/>
                      <a:pt x="16116" y="47807"/>
                      <a:pt x="18661" y="47524"/>
                    </a:cubicBezTo>
                    <a:cubicBezTo>
                      <a:pt x="20640" y="47242"/>
                      <a:pt x="39584" y="37341"/>
                      <a:pt x="52024" y="30551"/>
                    </a:cubicBezTo>
                    <a:cubicBezTo>
                      <a:pt x="53155" y="28854"/>
                      <a:pt x="54286" y="26308"/>
                      <a:pt x="54286" y="25459"/>
                    </a:cubicBezTo>
                    <a:cubicBezTo>
                      <a:pt x="53721" y="23762"/>
                      <a:pt x="53438" y="19236"/>
                      <a:pt x="55134" y="17256"/>
                    </a:cubicBezTo>
                    <a:cubicBezTo>
                      <a:pt x="55700" y="16690"/>
                      <a:pt x="55417" y="15559"/>
                      <a:pt x="54852" y="14144"/>
                    </a:cubicBezTo>
                    <a:cubicBezTo>
                      <a:pt x="54286" y="12730"/>
                      <a:pt x="53721" y="11032"/>
                      <a:pt x="54286" y="9335"/>
                    </a:cubicBezTo>
                    <a:cubicBezTo>
                      <a:pt x="55417" y="6223"/>
                      <a:pt x="59941" y="4526"/>
                      <a:pt x="60789" y="4243"/>
                    </a:cubicBezTo>
                    <a:lnTo>
                      <a:pt x="65596" y="849"/>
                    </a:lnTo>
                    <a:lnTo>
                      <a:pt x="63051" y="0"/>
                    </a:lnTo>
                    <a:cubicBezTo>
                      <a:pt x="62203" y="283"/>
                      <a:pt x="57396" y="1980"/>
                      <a:pt x="52024" y="1414"/>
                    </a:cubicBezTo>
                    <a:cubicBezTo>
                      <a:pt x="49197" y="1132"/>
                      <a:pt x="47501" y="2263"/>
                      <a:pt x="45804" y="3112"/>
                    </a:cubicBezTo>
                    <a:cubicBezTo>
                      <a:pt x="44108" y="4243"/>
                      <a:pt x="42128" y="5375"/>
                      <a:pt x="38735" y="5375"/>
                    </a:cubicBezTo>
                    <a:cubicBezTo>
                      <a:pt x="36474" y="5375"/>
                      <a:pt x="34777" y="5658"/>
                      <a:pt x="33081" y="5658"/>
                    </a:cubicBezTo>
                    <a:cubicBezTo>
                      <a:pt x="31950" y="5658"/>
                      <a:pt x="31101" y="5941"/>
                      <a:pt x="30253" y="5941"/>
                    </a:cubicBezTo>
                    <a:cubicBezTo>
                      <a:pt x="29122" y="5941"/>
                      <a:pt x="27991" y="5658"/>
                      <a:pt x="27143" y="4809"/>
                    </a:cubicBezTo>
                    <a:cubicBezTo>
                      <a:pt x="26578" y="4243"/>
                      <a:pt x="26295" y="3960"/>
                      <a:pt x="26012" y="3960"/>
                    </a:cubicBezTo>
                    <a:cubicBezTo>
                      <a:pt x="25729" y="3960"/>
                      <a:pt x="25164" y="4243"/>
                      <a:pt x="24033" y="4809"/>
                    </a:cubicBezTo>
                    <a:cubicBezTo>
                      <a:pt x="23468" y="5092"/>
                      <a:pt x="22619" y="5658"/>
                      <a:pt x="21488" y="6223"/>
                    </a:cubicBezTo>
                    <a:cubicBezTo>
                      <a:pt x="17247" y="8204"/>
                      <a:pt x="14420" y="7921"/>
                      <a:pt x="11875" y="6223"/>
                    </a:cubicBezTo>
                    <a:cubicBezTo>
                      <a:pt x="11592" y="5941"/>
                      <a:pt x="11027" y="5658"/>
                      <a:pt x="10744" y="5658"/>
                    </a:cubicBezTo>
                    <a:cubicBezTo>
                      <a:pt x="9896" y="5658"/>
                      <a:pt x="9048" y="6789"/>
                      <a:pt x="8765" y="8204"/>
                    </a:cubicBezTo>
                    <a:cubicBezTo>
                      <a:pt x="8765" y="8486"/>
                      <a:pt x="8765" y="8769"/>
                      <a:pt x="8765" y="9052"/>
                    </a:cubicBezTo>
                    <a:cubicBezTo>
                      <a:pt x="8482" y="11032"/>
                      <a:pt x="8200" y="14427"/>
                      <a:pt x="3110" y="15276"/>
                    </a:cubicBezTo>
                    <a:cubicBezTo>
                      <a:pt x="3110" y="15559"/>
                      <a:pt x="3110" y="15559"/>
                      <a:pt x="3110" y="15559"/>
                    </a:cubicBezTo>
                    <a:cubicBezTo>
                      <a:pt x="2827" y="16973"/>
                      <a:pt x="2262" y="18387"/>
                      <a:pt x="3110" y="19236"/>
                    </a:cubicBezTo>
                    <a:cubicBezTo>
                      <a:pt x="4241" y="20650"/>
                      <a:pt x="3676" y="22348"/>
                      <a:pt x="3110" y="24328"/>
                    </a:cubicBezTo>
                    <a:cubicBezTo>
                      <a:pt x="2827" y="24894"/>
                      <a:pt x="2545" y="25742"/>
                      <a:pt x="2545" y="26308"/>
                    </a:cubicBezTo>
                    <a:cubicBezTo>
                      <a:pt x="6220" y="26308"/>
                      <a:pt x="7634" y="28005"/>
                      <a:pt x="8200" y="29420"/>
                    </a:cubicBezTo>
                    <a:cubicBezTo>
                      <a:pt x="9048" y="31400"/>
                      <a:pt x="8200" y="33946"/>
                      <a:pt x="7069" y="35077"/>
                    </a:cubicBezTo>
                    <a:cubicBezTo>
                      <a:pt x="5938" y="36209"/>
                      <a:pt x="2545" y="40452"/>
                      <a:pt x="0" y="44695"/>
                    </a:cubicBezTo>
                    <a:lnTo>
                      <a:pt x="283" y="44695"/>
                    </a:lnTo>
                    <a:lnTo>
                      <a:pt x="848" y="48090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03D3DF6-94E5-3746-A9B6-E6C64C4B4324}"/>
                  </a:ext>
                </a:extLst>
              </p:cNvPr>
              <p:cNvSpPr/>
              <p:nvPr/>
            </p:nvSpPr>
            <p:spPr>
              <a:xfrm>
                <a:off x="4113538" y="2551559"/>
                <a:ext cx="33509" cy="44695"/>
              </a:xfrm>
              <a:custGeom>
                <a:avLst/>
                <a:gdLst>
                  <a:gd name="connsiteX0" fmla="*/ 2196 w 33509"/>
                  <a:gd name="connsiteY0" fmla="*/ 44413 h 44695"/>
                  <a:gd name="connsiteX1" fmla="*/ 3610 w 33509"/>
                  <a:gd name="connsiteY1" fmla="*/ 44695 h 44695"/>
                  <a:gd name="connsiteX2" fmla="*/ 20009 w 33509"/>
                  <a:gd name="connsiteY2" fmla="*/ 38189 h 44695"/>
                  <a:gd name="connsiteX3" fmla="*/ 27360 w 33509"/>
                  <a:gd name="connsiteY3" fmla="*/ 33380 h 44695"/>
                  <a:gd name="connsiteX4" fmla="*/ 29622 w 33509"/>
                  <a:gd name="connsiteY4" fmla="*/ 33663 h 44695"/>
                  <a:gd name="connsiteX5" fmla="*/ 29905 w 33509"/>
                  <a:gd name="connsiteY5" fmla="*/ 33663 h 44695"/>
                  <a:gd name="connsiteX6" fmla="*/ 33297 w 33509"/>
                  <a:gd name="connsiteY6" fmla="*/ 32249 h 44695"/>
                  <a:gd name="connsiteX7" fmla="*/ 33297 w 33509"/>
                  <a:gd name="connsiteY7" fmla="*/ 30268 h 44695"/>
                  <a:gd name="connsiteX8" fmla="*/ 30470 w 33509"/>
                  <a:gd name="connsiteY8" fmla="*/ 15559 h 44695"/>
                  <a:gd name="connsiteX9" fmla="*/ 20857 w 33509"/>
                  <a:gd name="connsiteY9" fmla="*/ 0 h 44695"/>
                  <a:gd name="connsiteX10" fmla="*/ 15768 w 33509"/>
                  <a:gd name="connsiteY10" fmla="*/ 1697 h 44695"/>
                  <a:gd name="connsiteX11" fmla="*/ 7285 w 33509"/>
                  <a:gd name="connsiteY11" fmla="*/ 3395 h 44695"/>
                  <a:gd name="connsiteX12" fmla="*/ 4741 w 33509"/>
                  <a:gd name="connsiteY12" fmla="*/ 5375 h 44695"/>
                  <a:gd name="connsiteX13" fmla="*/ 1913 w 33509"/>
                  <a:gd name="connsiteY13" fmla="*/ 7638 h 44695"/>
                  <a:gd name="connsiteX14" fmla="*/ 2478 w 33509"/>
                  <a:gd name="connsiteY14" fmla="*/ 9618 h 44695"/>
                  <a:gd name="connsiteX15" fmla="*/ 4175 w 33509"/>
                  <a:gd name="connsiteY15" fmla="*/ 12164 h 44695"/>
                  <a:gd name="connsiteX16" fmla="*/ 6720 w 33509"/>
                  <a:gd name="connsiteY16" fmla="*/ 15276 h 44695"/>
                  <a:gd name="connsiteX17" fmla="*/ 4175 w 33509"/>
                  <a:gd name="connsiteY17" fmla="*/ 17822 h 44695"/>
                  <a:gd name="connsiteX18" fmla="*/ 3327 w 33509"/>
                  <a:gd name="connsiteY18" fmla="*/ 17822 h 44695"/>
                  <a:gd name="connsiteX19" fmla="*/ 1913 w 33509"/>
                  <a:gd name="connsiteY19" fmla="*/ 18387 h 44695"/>
                  <a:gd name="connsiteX20" fmla="*/ 3610 w 33509"/>
                  <a:gd name="connsiteY20" fmla="*/ 26025 h 44695"/>
                  <a:gd name="connsiteX21" fmla="*/ 1630 w 33509"/>
                  <a:gd name="connsiteY21" fmla="*/ 34229 h 44695"/>
                  <a:gd name="connsiteX22" fmla="*/ 217 w 33509"/>
                  <a:gd name="connsiteY22" fmla="*/ 37906 h 44695"/>
                  <a:gd name="connsiteX23" fmla="*/ 1630 w 33509"/>
                  <a:gd name="connsiteY23" fmla="*/ 42715 h 44695"/>
                  <a:gd name="connsiteX24" fmla="*/ 2196 w 33509"/>
                  <a:gd name="connsiteY24" fmla="*/ 44413 h 44695"/>
                  <a:gd name="connsiteX25" fmla="*/ 2196 w 33509"/>
                  <a:gd name="connsiteY25" fmla="*/ 44413 h 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3509" h="44695">
                    <a:moveTo>
                      <a:pt x="2196" y="44413"/>
                    </a:moveTo>
                    <a:cubicBezTo>
                      <a:pt x="2196" y="44413"/>
                      <a:pt x="2478" y="44695"/>
                      <a:pt x="3610" y="44695"/>
                    </a:cubicBezTo>
                    <a:cubicBezTo>
                      <a:pt x="7002" y="44695"/>
                      <a:pt x="15484" y="42715"/>
                      <a:pt x="20009" y="38189"/>
                    </a:cubicBezTo>
                    <a:cubicBezTo>
                      <a:pt x="23401" y="34795"/>
                      <a:pt x="25380" y="33380"/>
                      <a:pt x="27360" y="33380"/>
                    </a:cubicBezTo>
                    <a:cubicBezTo>
                      <a:pt x="28208" y="33380"/>
                      <a:pt x="29056" y="33663"/>
                      <a:pt x="29622" y="33663"/>
                    </a:cubicBezTo>
                    <a:lnTo>
                      <a:pt x="29905" y="33663"/>
                    </a:lnTo>
                    <a:cubicBezTo>
                      <a:pt x="31318" y="33946"/>
                      <a:pt x="32732" y="33380"/>
                      <a:pt x="33297" y="32249"/>
                    </a:cubicBezTo>
                    <a:cubicBezTo>
                      <a:pt x="33580" y="31683"/>
                      <a:pt x="33580" y="31117"/>
                      <a:pt x="33297" y="30268"/>
                    </a:cubicBezTo>
                    <a:cubicBezTo>
                      <a:pt x="31601" y="27723"/>
                      <a:pt x="30187" y="22348"/>
                      <a:pt x="30470" y="15559"/>
                    </a:cubicBezTo>
                    <a:cubicBezTo>
                      <a:pt x="30753" y="12730"/>
                      <a:pt x="27077" y="6789"/>
                      <a:pt x="20857" y="0"/>
                    </a:cubicBezTo>
                    <a:cubicBezTo>
                      <a:pt x="19160" y="1132"/>
                      <a:pt x="17747" y="1697"/>
                      <a:pt x="15768" y="1697"/>
                    </a:cubicBezTo>
                    <a:cubicBezTo>
                      <a:pt x="10113" y="1697"/>
                      <a:pt x="8133" y="2546"/>
                      <a:pt x="7285" y="3395"/>
                    </a:cubicBezTo>
                    <a:cubicBezTo>
                      <a:pt x="6720" y="3960"/>
                      <a:pt x="5872" y="4526"/>
                      <a:pt x="4741" y="5375"/>
                    </a:cubicBezTo>
                    <a:cubicBezTo>
                      <a:pt x="3892" y="5941"/>
                      <a:pt x="2761" y="6789"/>
                      <a:pt x="1913" y="7638"/>
                    </a:cubicBezTo>
                    <a:cubicBezTo>
                      <a:pt x="2196" y="8204"/>
                      <a:pt x="2478" y="8769"/>
                      <a:pt x="2478" y="9618"/>
                    </a:cubicBezTo>
                    <a:cubicBezTo>
                      <a:pt x="3044" y="11032"/>
                      <a:pt x="3327" y="12164"/>
                      <a:pt x="4175" y="12164"/>
                    </a:cubicBezTo>
                    <a:cubicBezTo>
                      <a:pt x="5872" y="12447"/>
                      <a:pt x="7002" y="13861"/>
                      <a:pt x="6720" y="15276"/>
                    </a:cubicBezTo>
                    <a:cubicBezTo>
                      <a:pt x="6720" y="16407"/>
                      <a:pt x="5872" y="17822"/>
                      <a:pt x="4175" y="17822"/>
                    </a:cubicBezTo>
                    <a:cubicBezTo>
                      <a:pt x="3892" y="17822"/>
                      <a:pt x="3610" y="17822"/>
                      <a:pt x="3327" y="17822"/>
                    </a:cubicBezTo>
                    <a:cubicBezTo>
                      <a:pt x="2478" y="17539"/>
                      <a:pt x="2196" y="17822"/>
                      <a:pt x="1913" y="18387"/>
                    </a:cubicBezTo>
                    <a:cubicBezTo>
                      <a:pt x="1065" y="19802"/>
                      <a:pt x="1630" y="22914"/>
                      <a:pt x="3610" y="26025"/>
                    </a:cubicBezTo>
                    <a:cubicBezTo>
                      <a:pt x="5306" y="28854"/>
                      <a:pt x="3327" y="31683"/>
                      <a:pt x="1630" y="34229"/>
                    </a:cubicBezTo>
                    <a:cubicBezTo>
                      <a:pt x="217" y="36209"/>
                      <a:pt x="-349" y="37341"/>
                      <a:pt x="217" y="37906"/>
                    </a:cubicBezTo>
                    <a:cubicBezTo>
                      <a:pt x="1913" y="39604"/>
                      <a:pt x="1630" y="41301"/>
                      <a:pt x="1630" y="42715"/>
                    </a:cubicBezTo>
                    <a:cubicBezTo>
                      <a:pt x="1913" y="43281"/>
                      <a:pt x="1913" y="44130"/>
                      <a:pt x="2196" y="44413"/>
                    </a:cubicBezTo>
                    <a:lnTo>
                      <a:pt x="2196" y="44413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1CA6130-FD23-8D45-86B3-239BA03B63A0}"/>
                  </a:ext>
                </a:extLst>
              </p:cNvPr>
              <p:cNvSpPr/>
              <p:nvPr/>
            </p:nvSpPr>
            <p:spPr>
              <a:xfrm>
                <a:off x="3745909" y="2685645"/>
                <a:ext cx="39866" cy="53464"/>
              </a:xfrm>
              <a:custGeom>
                <a:avLst/>
                <a:gdLst>
                  <a:gd name="connsiteX0" fmla="*/ 26012 w 39866"/>
                  <a:gd name="connsiteY0" fmla="*/ 35360 h 53464"/>
                  <a:gd name="connsiteX1" fmla="*/ 27426 w 39866"/>
                  <a:gd name="connsiteY1" fmla="*/ 35643 h 53464"/>
                  <a:gd name="connsiteX2" fmla="*/ 33081 w 39866"/>
                  <a:gd name="connsiteY2" fmla="*/ 49505 h 53464"/>
                  <a:gd name="connsiteX3" fmla="*/ 34212 w 39866"/>
                  <a:gd name="connsiteY3" fmla="*/ 53465 h 53464"/>
                  <a:gd name="connsiteX4" fmla="*/ 37039 w 39866"/>
                  <a:gd name="connsiteY4" fmla="*/ 51202 h 53464"/>
                  <a:gd name="connsiteX5" fmla="*/ 39866 w 39866"/>
                  <a:gd name="connsiteY5" fmla="*/ 44978 h 53464"/>
                  <a:gd name="connsiteX6" fmla="*/ 38735 w 39866"/>
                  <a:gd name="connsiteY6" fmla="*/ 37341 h 53464"/>
                  <a:gd name="connsiteX7" fmla="*/ 36473 w 39866"/>
                  <a:gd name="connsiteY7" fmla="*/ 26874 h 53464"/>
                  <a:gd name="connsiteX8" fmla="*/ 34494 w 39866"/>
                  <a:gd name="connsiteY8" fmla="*/ 29703 h 53464"/>
                  <a:gd name="connsiteX9" fmla="*/ 29405 w 39866"/>
                  <a:gd name="connsiteY9" fmla="*/ 34512 h 53464"/>
                  <a:gd name="connsiteX10" fmla="*/ 26860 w 39866"/>
                  <a:gd name="connsiteY10" fmla="*/ 27440 h 53464"/>
                  <a:gd name="connsiteX11" fmla="*/ 29970 w 39866"/>
                  <a:gd name="connsiteY11" fmla="*/ 22631 h 53464"/>
                  <a:gd name="connsiteX12" fmla="*/ 37039 w 39866"/>
                  <a:gd name="connsiteY12" fmla="*/ 13296 h 53464"/>
                  <a:gd name="connsiteX13" fmla="*/ 30536 w 39866"/>
                  <a:gd name="connsiteY13" fmla="*/ 11598 h 53464"/>
                  <a:gd name="connsiteX14" fmla="*/ 19509 w 39866"/>
                  <a:gd name="connsiteY14" fmla="*/ 12164 h 53464"/>
                  <a:gd name="connsiteX15" fmla="*/ 19509 w 39866"/>
                  <a:gd name="connsiteY15" fmla="*/ 12164 h 53464"/>
                  <a:gd name="connsiteX16" fmla="*/ 19509 w 39866"/>
                  <a:gd name="connsiteY16" fmla="*/ 12164 h 53464"/>
                  <a:gd name="connsiteX17" fmla="*/ 14420 w 39866"/>
                  <a:gd name="connsiteY17" fmla="*/ 6789 h 53464"/>
                  <a:gd name="connsiteX18" fmla="*/ 8482 w 39866"/>
                  <a:gd name="connsiteY18" fmla="*/ 1980 h 53464"/>
                  <a:gd name="connsiteX19" fmla="*/ 4241 w 39866"/>
                  <a:gd name="connsiteY19" fmla="*/ 566 h 53464"/>
                  <a:gd name="connsiteX20" fmla="*/ 2827 w 39866"/>
                  <a:gd name="connsiteY20" fmla="*/ 0 h 53464"/>
                  <a:gd name="connsiteX21" fmla="*/ 566 w 39866"/>
                  <a:gd name="connsiteY21" fmla="*/ 1980 h 53464"/>
                  <a:gd name="connsiteX22" fmla="*/ 0 w 39866"/>
                  <a:gd name="connsiteY22" fmla="*/ 3677 h 53464"/>
                  <a:gd name="connsiteX23" fmla="*/ 3393 w 39866"/>
                  <a:gd name="connsiteY23" fmla="*/ 5941 h 53464"/>
                  <a:gd name="connsiteX24" fmla="*/ 7069 w 39866"/>
                  <a:gd name="connsiteY24" fmla="*/ 9901 h 53464"/>
                  <a:gd name="connsiteX25" fmla="*/ 3676 w 39866"/>
                  <a:gd name="connsiteY25" fmla="*/ 12447 h 53464"/>
                  <a:gd name="connsiteX26" fmla="*/ 1979 w 39866"/>
                  <a:gd name="connsiteY26" fmla="*/ 13861 h 53464"/>
                  <a:gd name="connsiteX27" fmla="*/ 4241 w 39866"/>
                  <a:gd name="connsiteY27" fmla="*/ 28288 h 53464"/>
                  <a:gd name="connsiteX28" fmla="*/ 7634 w 39866"/>
                  <a:gd name="connsiteY28" fmla="*/ 45827 h 53464"/>
                  <a:gd name="connsiteX29" fmla="*/ 9896 w 39866"/>
                  <a:gd name="connsiteY29" fmla="*/ 44978 h 53464"/>
                  <a:gd name="connsiteX30" fmla="*/ 13854 w 39866"/>
                  <a:gd name="connsiteY30" fmla="*/ 44130 h 53464"/>
                  <a:gd name="connsiteX31" fmla="*/ 21206 w 39866"/>
                  <a:gd name="connsiteY31" fmla="*/ 41018 h 53464"/>
                  <a:gd name="connsiteX32" fmla="*/ 26012 w 39866"/>
                  <a:gd name="connsiteY32" fmla="*/ 35360 h 5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9866" h="53464">
                    <a:moveTo>
                      <a:pt x="26012" y="35360"/>
                    </a:moveTo>
                    <a:cubicBezTo>
                      <a:pt x="26578" y="35360"/>
                      <a:pt x="26860" y="35360"/>
                      <a:pt x="27426" y="35643"/>
                    </a:cubicBezTo>
                    <a:cubicBezTo>
                      <a:pt x="29688" y="36775"/>
                      <a:pt x="32798" y="45261"/>
                      <a:pt x="33081" y="49505"/>
                    </a:cubicBezTo>
                    <a:cubicBezTo>
                      <a:pt x="33081" y="50636"/>
                      <a:pt x="33646" y="52050"/>
                      <a:pt x="34212" y="53465"/>
                    </a:cubicBezTo>
                    <a:cubicBezTo>
                      <a:pt x="35343" y="52333"/>
                      <a:pt x="36473" y="51485"/>
                      <a:pt x="37039" y="51202"/>
                    </a:cubicBezTo>
                    <a:cubicBezTo>
                      <a:pt x="37322" y="50353"/>
                      <a:pt x="38453" y="46959"/>
                      <a:pt x="39866" y="44978"/>
                    </a:cubicBezTo>
                    <a:cubicBezTo>
                      <a:pt x="39301" y="42432"/>
                      <a:pt x="39018" y="39604"/>
                      <a:pt x="38735" y="37341"/>
                    </a:cubicBezTo>
                    <a:cubicBezTo>
                      <a:pt x="37887" y="32814"/>
                      <a:pt x="37322" y="27723"/>
                      <a:pt x="36473" y="26874"/>
                    </a:cubicBezTo>
                    <a:cubicBezTo>
                      <a:pt x="35908" y="27157"/>
                      <a:pt x="35060" y="28571"/>
                      <a:pt x="34494" y="29703"/>
                    </a:cubicBezTo>
                    <a:cubicBezTo>
                      <a:pt x="33081" y="32249"/>
                      <a:pt x="31384" y="35077"/>
                      <a:pt x="29405" y="34512"/>
                    </a:cubicBezTo>
                    <a:cubicBezTo>
                      <a:pt x="27426" y="34229"/>
                      <a:pt x="26578" y="30551"/>
                      <a:pt x="26860" y="27440"/>
                    </a:cubicBezTo>
                    <a:cubicBezTo>
                      <a:pt x="27143" y="24328"/>
                      <a:pt x="28274" y="22631"/>
                      <a:pt x="29970" y="22631"/>
                    </a:cubicBezTo>
                    <a:cubicBezTo>
                      <a:pt x="33081" y="22631"/>
                      <a:pt x="37039" y="15276"/>
                      <a:pt x="37039" y="13296"/>
                    </a:cubicBezTo>
                    <a:cubicBezTo>
                      <a:pt x="37039" y="11598"/>
                      <a:pt x="34494" y="11598"/>
                      <a:pt x="30536" y="11598"/>
                    </a:cubicBezTo>
                    <a:cubicBezTo>
                      <a:pt x="27143" y="11598"/>
                      <a:pt x="19509" y="12164"/>
                      <a:pt x="19509" y="12164"/>
                    </a:cubicBezTo>
                    <a:lnTo>
                      <a:pt x="19509" y="12164"/>
                    </a:lnTo>
                    <a:lnTo>
                      <a:pt x="19509" y="12164"/>
                    </a:lnTo>
                    <a:cubicBezTo>
                      <a:pt x="19226" y="12164"/>
                      <a:pt x="14420" y="10184"/>
                      <a:pt x="14420" y="6789"/>
                    </a:cubicBezTo>
                    <a:cubicBezTo>
                      <a:pt x="14420" y="3677"/>
                      <a:pt x="12440" y="1980"/>
                      <a:pt x="8482" y="1980"/>
                    </a:cubicBezTo>
                    <a:cubicBezTo>
                      <a:pt x="6503" y="1980"/>
                      <a:pt x="5089" y="1132"/>
                      <a:pt x="4241" y="566"/>
                    </a:cubicBezTo>
                    <a:cubicBezTo>
                      <a:pt x="3676" y="283"/>
                      <a:pt x="3393" y="0"/>
                      <a:pt x="2827" y="0"/>
                    </a:cubicBezTo>
                    <a:cubicBezTo>
                      <a:pt x="2262" y="0"/>
                      <a:pt x="1696" y="566"/>
                      <a:pt x="566" y="1980"/>
                    </a:cubicBezTo>
                    <a:cubicBezTo>
                      <a:pt x="0" y="2546"/>
                      <a:pt x="0" y="3112"/>
                      <a:pt x="0" y="3677"/>
                    </a:cubicBezTo>
                    <a:cubicBezTo>
                      <a:pt x="283" y="4526"/>
                      <a:pt x="1979" y="5375"/>
                      <a:pt x="3393" y="5941"/>
                    </a:cubicBezTo>
                    <a:cubicBezTo>
                      <a:pt x="5372" y="6789"/>
                      <a:pt x="7917" y="7921"/>
                      <a:pt x="7069" y="9901"/>
                    </a:cubicBezTo>
                    <a:cubicBezTo>
                      <a:pt x="6220" y="12164"/>
                      <a:pt x="4807" y="12447"/>
                      <a:pt x="3676" y="12447"/>
                    </a:cubicBezTo>
                    <a:cubicBezTo>
                      <a:pt x="2545" y="12730"/>
                      <a:pt x="1979" y="12730"/>
                      <a:pt x="1979" y="13861"/>
                    </a:cubicBezTo>
                    <a:cubicBezTo>
                      <a:pt x="1414" y="16690"/>
                      <a:pt x="2545" y="24328"/>
                      <a:pt x="4241" y="28288"/>
                    </a:cubicBezTo>
                    <a:cubicBezTo>
                      <a:pt x="5655" y="31400"/>
                      <a:pt x="7634" y="39321"/>
                      <a:pt x="7634" y="45827"/>
                    </a:cubicBezTo>
                    <a:cubicBezTo>
                      <a:pt x="8482" y="45544"/>
                      <a:pt x="9048" y="45261"/>
                      <a:pt x="9896" y="44978"/>
                    </a:cubicBezTo>
                    <a:cubicBezTo>
                      <a:pt x="11027" y="44413"/>
                      <a:pt x="12158" y="44130"/>
                      <a:pt x="13854" y="44130"/>
                    </a:cubicBezTo>
                    <a:cubicBezTo>
                      <a:pt x="18661" y="44130"/>
                      <a:pt x="20923" y="42998"/>
                      <a:pt x="21206" y="41018"/>
                    </a:cubicBezTo>
                    <a:cubicBezTo>
                      <a:pt x="20923" y="37623"/>
                      <a:pt x="23750" y="35360"/>
                      <a:pt x="26012" y="3536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E120FCA9-04AD-9044-AE95-9DE06B0CD0EF}"/>
                  </a:ext>
                </a:extLst>
              </p:cNvPr>
              <p:cNvSpPr/>
              <p:nvPr/>
            </p:nvSpPr>
            <p:spPr>
              <a:xfrm>
                <a:off x="3557604" y="2583524"/>
                <a:ext cx="270017" cy="287409"/>
              </a:xfrm>
              <a:custGeom>
                <a:avLst/>
                <a:gdLst>
                  <a:gd name="connsiteX0" fmla="*/ 36474 w 270017"/>
                  <a:gd name="connsiteY0" fmla="*/ 143705 h 287409"/>
                  <a:gd name="connsiteX1" fmla="*/ 37322 w 270017"/>
                  <a:gd name="connsiteY1" fmla="*/ 143987 h 287409"/>
                  <a:gd name="connsiteX2" fmla="*/ 38735 w 270017"/>
                  <a:gd name="connsiteY2" fmla="*/ 149079 h 287409"/>
                  <a:gd name="connsiteX3" fmla="*/ 39867 w 270017"/>
                  <a:gd name="connsiteY3" fmla="*/ 154171 h 287409"/>
                  <a:gd name="connsiteX4" fmla="*/ 40149 w 270017"/>
                  <a:gd name="connsiteY4" fmla="*/ 163789 h 287409"/>
                  <a:gd name="connsiteX5" fmla="*/ 40997 w 270017"/>
                  <a:gd name="connsiteY5" fmla="*/ 174822 h 287409"/>
                  <a:gd name="connsiteX6" fmla="*/ 42128 w 270017"/>
                  <a:gd name="connsiteY6" fmla="*/ 180197 h 287409"/>
                  <a:gd name="connsiteX7" fmla="*/ 44108 w 270017"/>
                  <a:gd name="connsiteY7" fmla="*/ 187834 h 287409"/>
                  <a:gd name="connsiteX8" fmla="*/ 46652 w 270017"/>
                  <a:gd name="connsiteY8" fmla="*/ 197735 h 287409"/>
                  <a:gd name="connsiteX9" fmla="*/ 55700 w 270017"/>
                  <a:gd name="connsiteY9" fmla="*/ 223761 h 287409"/>
                  <a:gd name="connsiteX10" fmla="*/ 61072 w 270017"/>
                  <a:gd name="connsiteY10" fmla="*/ 238188 h 287409"/>
                  <a:gd name="connsiteX11" fmla="*/ 65313 w 270017"/>
                  <a:gd name="connsiteY11" fmla="*/ 249220 h 287409"/>
                  <a:gd name="connsiteX12" fmla="*/ 74644 w 270017"/>
                  <a:gd name="connsiteY12" fmla="*/ 270153 h 287409"/>
                  <a:gd name="connsiteX13" fmla="*/ 83974 w 270017"/>
                  <a:gd name="connsiteY13" fmla="*/ 287126 h 287409"/>
                  <a:gd name="connsiteX14" fmla="*/ 85105 w 270017"/>
                  <a:gd name="connsiteY14" fmla="*/ 287409 h 287409"/>
                  <a:gd name="connsiteX15" fmla="*/ 92174 w 270017"/>
                  <a:gd name="connsiteY15" fmla="*/ 281186 h 287409"/>
                  <a:gd name="connsiteX16" fmla="*/ 97263 w 270017"/>
                  <a:gd name="connsiteY16" fmla="*/ 276094 h 287409"/>
                  <a:gd name="connsiteX17" fmla="*/ 101221 w 270017"/>
                  <a:gd name="connsiteY17" fmla="*/ 272134 h 287409"/>
                  <a:gd name="connsiteX18" fmla="*/ 105462 w 270017"/>
                  <a:gd name="connsiteY18" fmla="*/ 265062 h 287409"/>
                  <a:gd name="connsiteX19" fmla="*/ 107724 w 270017"/>
                  <a:gd name="connsiteY19" fmla="*/ 258555 h 287409"/>
                  <a:gd name="connsiteX20" fmla="*/ 110834 w 270017"/>
                  <a:gd name="connsiteY20" fmla="*/ 245825 h 287409"/>
                  <a:gd name="connsiteX21" fmla="*/ 112248 w 270017"/>
                  <a:gd name="connsiteY21" fmla="*/ 230550 h 287409"/>
                  <a:gd name="connsiteX22" fmla="*/ 113096 w 270017"/>
                  <a:gd name="connsiteY22" fmla="*/ 217820 h 287409"/>
                  <a:gd name="connsiteX23" fmla="*/ 113945 w 270017"/>
                  <a:gd name="connsiteY23" fmla="*/ 214143 h 287409"/>
                  <a:gd name="connsiteX24" fmla="*/ 117055 w 270017"/>
                  <a:gd name="connsiteY24" fmla="*/ 209334 h 287409"/>
                  <a:gd name="connsiteX25" fmla="*/ 126385 w 270017"/>
                  <a:gd name="connsiteY25" fmla="*/ 202827 h 287409"/>
                  <a:gd name="connsiteX26" fmla="*/ 137129 w 270017"/>
                  <a:gd name="connsiteY26" fmla="*/ 193775 h 287409"/>
                  <a:gd name="connsiteX27" fmla="*/ 141370 w 270017"/>
                  <a:gd name="connsiteY27" fmla="*/ 190663 h 287409"/>
                  <a:gd name="connsiteX28" fmla="*/ 157204 w 270017"/>
                  <a:gd name="connsiteY28" fmla="*/ 174822 h 287409"/>
                  <a:gd name="connsiteX29" fmla="*/ 165686 w 270017"/>
                  <a:gd name="connsiteY29" fmla="*/ 168598 h 287409"/>
                  <a:gd name="connsiteX30" fmla="*/ 172189 w 270017"/>
                  <a:gd name="connsiteY30" fmla="*/ 164355 h 287409"/>
                  <a:gd name="connsiteX31" fmla="*/ 174734 w 270017"/>
                  <a:gd name="connsiteY31" fmla="*/ 157849 h 287409"/>
                  <a:gd name="connsiteX32" fmla="*/ 175016 w 270017"/>
                  <a:gd name="connsiteY32" fmla="*/ 154454 h 287409"/>
                  <a:gd name="connsiteX33" fmla="*/ 193112 w 270017"/>
                  <a:gd name="connsiteY33" fmla="*/ 147948 h 287409"/>
                  <a:gd name="connsiteX34" fmla="*/ 195091 w 270017"/>
                  <a:gd name="connsiteY34" fmla="*/ 147665 h 287409"/>
                  <a:gd name="connsiteX35" fmla="*/ 191698 w 270017"/>
                  <a:gd name="connsiteY35" fmla="*/ 130409 h 287409"/>
                  <a:gd name="connsiteX36" fmla="*/ 189436 w 270017"/>
                  <a:gd name="connsiteY36" fmla="*/ 115416 h 287409"/>
                  <a:gd name="connsiteX37" fmla="*/ 192264 w 270017"/>
                  <a:gd name="connsiteY37" fmla="*/ 113153 h 287409"/>
                  <a:gd name="connsiteX38" fmla="*/ 194808 w 270017"/>
                  <a:gd name="connsiteY38" fmla="*/ 111173 h 287409"/>
                  <a:gd name="connsiteX39" fmla="*/ 191698 w 270017"/>
                  <a:gd name="connsiteY39" fmla="*/ 108627 h 287409"/>
                  <a:gd name="connsiteX40" fmla="*/ 187740 w 270017"/>
                  <a:gd name="connsiteY40" fmla="*/ 105515 h 287409"/>
                  <a:gd name="connsiteX41" fmla="*/ 188588 w 270017"/>
                  <a:gd name="connsiteY41" fmla="*/ 102969 h 287409"/>
                  <a:gd name="connsiteX42" fmla="*/ 191698 w 270017"/>
                  <a:gd name="connsiteY42" fmla="*/ 100706 h 287409"/>
                  <a:gd name="connsiteX43" fmla="*/ 193677 w 270017"/>
                  <a:gd name="connsiteY43" fmla="*/ 101555 h 287409"/>
                  <a:gd name="connsiteX44" fmla="*/ 197353 w 270017"/>
                  <a:gd name="connsiteY44" fmla="*/ 102687 h 287409"/>
                  <a:gd name="connsiteX45" fmla="*/ 204422 w 270017"/>
                  <a:gd name="connsiteY45" fmla="*/ 108627 h 287409"/>
                  <a:gd name="connsiteX46" fmla="*/ 208663 w 270017"/>
                  <a:gd name="connsiteY46" fmla="*/ 112870 h 287409"/>
                  <a:gd name="connsiteX47" fmla="*/ 219689 w 270017"/>
                  <a:gd name="connsiteY47" fmla="*/ 112305 h 287409"/>
                  <a:gd name="connsiteX48" fmla="*/ 227323 w 270017"/>
                  <a:gd name="connsiteY48" fmla="*/ 115133 h 287409"/>
                  <a:gd name="connsiteX49" fmla="*/ 219124 w 270017"/>
                  <a:gd name="connsiteY49" fmla="*/ 125600 h 287409"/>
                  <a:gd name="connsiteX50" fmla="*/ 217145 w 270017"/>
                  <a:gd name="connsiteY50" fmla="*/ 129278 h 287409"/>
                  <a:gd name="connsiteX51" fmla="*/ 218841 w 270017"/>
                  <a:gd name="connsiteY51" fmla="*/ 134935 h 287409"/>
                  <a:gd name="connsiteX52" fmla="*/ 222800 w 270017"/>
                  <a:gd name="connsiteY52" fmla="*/ 130692 h 287409"/>
                  <a:gd name="connsiteX53" fmla="*/ 225910 w 270017"/>
                  <a:gd name="connsiteY53" fmla="*/ 127297 h 287409"/>
                  <a:gd name="connsiteX54" fmla="*/ 229020 w 270017"/>
                  <a:gd name="connsiteY54" fmla="*/ 138613 h 287409"/>
                  <a:gd name="connsiteX55" fmla="*/ 230151 w 270017"/>
                  <a:gd name="connsiteY55" fmla="*/ 145402 h 287409"/>
                  <a:gd name="connsiteX56" fmla="*/ 231282 w 270017"/>
                  <a:gd name="connsiteY56" fmla="*/ 145119 h 287409"/>
                  <a:gd name="connsiteX57" fmla="*/ 232413 w 270017"/>
                  <a:gd name="connsiteY57" fmla="*/ 140310 h 287409"/>
                  <a:gd name="connsiteX58" fmla="*/ 233544 w 270017"/>
                  <a:gd name="connsiteY58" fmla="*/ 134935 h 287409"/>
                  <a:gd name="connsiteX59" fmla="*/ 234675 w 270017"/>
                  <a:gd name="connsiteY59" fmla="*/ 129278 h 287409"/>
                  <a:gd name="connsiteX60" fmla="*/ 236088 w 270017"/>
                  <a:gd name="connsiteY60" fmla="*/ 125034 h 287409"/>
                  <a:gd name="connsiteX61" fmla="*/ 238350 w 270017"/>
                  <a:gd name="connsiteY61" fmla="*/ 125317 h 287409"/>
                  <a:gd name="connsiteX62" fmla="*/ 242591 w 270017"/>
                  <a:gd name="connsiteY62" fmla="*/ 126166 h 287409"/>
                  <a:gd name="connsiteX63" fmla="*/ 243440 w 270017"/>
                  <a:gd name="connsiteY63" fmla="*/ 126166 h 287409"/>
                  <a:gd name="connsiteX64" fmla="*/ 244853 w 270017"/>
                  <a:gd name="connsiteY64" fmla="*/ 121357 h 287409"/>
                  <a:gd name="connsiteX65" fmla="*/ 246833 w 270017"/>
                  <a:gd name="connsiteY65" fmla="*/ 114002 h 287409"/>
                  <a:gd name="connsiteX66" fmla="*/ 247963 w 270017"/>
                  <a:gd name="connsiteY66" fmla="*/ 107496 h 287409"/>
                  <a:gd name="connsiteX67" fmla="*/ 249377 w 270017"/>
                  <a:gd name="connsiteY67" fmla="*/ 101838 h 287409"/>
                  <a:gd name="connsiteX68" fmla="*/ 253901 w 270017"/>
                  <a:gd name="connsiteY68" fmla="*/ 95332 h 287409"/>
                  <a:gd name="connsiteX69" fmla="*/ 256163 w 270017"/>
                  <a:gd name="connsiteY69" fmla="*/ 93634 h 287409"/>
                  <a:gd name="connsiteX70" fmla="*/ 263797 w 270017"/>
                  <a:gd name="connsiteY70" fmla="*/ 89391 h 287409"/>
                  <a:gd name="connsiteX71" fmla="*/ 265493 w 270017"/>
                  <a:gd name="connsiteY71" fmla="*/ 90240 h 287409"/>
                  <a:gd name="connsiteX72" fmla="*/ 268603 w 270017"/>
                  <a:gd name="connsiteY72" fmla="*/ 91937 h 287409"/>
                  <a:gd name="connsiteX73" fmla="*/ 269169 w 270017"/>
                  <a:gd name="connsiteY73" fmla="*/ 91937 h 287409"/>
                  <a:gd name="connsiteX74" fmla="*/ 268603 w 270017"/>
                  <a:gd name="connsiteY74" fmla="*/ 90806 h 287409"/>
                  <a:gd name="connsiteX75" fmla="*/ 266624 w 270017"/>
                  <a:gd name="connsiteY75" fmla="*/ 84865 h 287409"/>
                  <a:gd name="connsiteX76" fmla="*/ 268038 w 270017"/>
                  <a:gd name="connsiteY76" fmla="*/ 83168 h 287409"/>
                  <a:gd name="connsiteX77" fmla="*/ 270017 w 270017"/>
                  <a:gd name="connsiteY77" fmla="*/ 79490 h 287409"/>
                  <a:gd name="connsiteX78" fmla="*/ 264362 w 270017"/>
                  <a:gd name="connsiteY78" fmla="*/ 76096 h 287409"/>
                  <a:gd name="connsiteX79" fmla="*/ 262383 w 270017"/>
                  <a:gd name="connsiteY79" fmla="*/ 73267 h 287409"/>
                  <a:gd name="connsiteX80" fmla="*/ 260404 w 270017"/>
                  <a:gd name="connsiteY80" fmla="*/ 69306 h 287409"/>
                  <a:gd name="connsiteX81" fmla="*/ 259839 w 270017"/>
                  <a:gd name="connsiteY81" fmla="*/ 68741 h 287409"/>
                  <a:gd name="connsiteX82" fmla="*/ 256163 w 270017"/>
                  <a:gd name="connsiteY82" fmla="*/ 70438 h 287409"/>
                  <a:gd name="connsiteX83" fmla="*/ 251639 w 270017"/>
                  <a:gd name="connsiteY83" fmla="*/ 70721 h 287409"/>
                  <a:gd name="connsiteX84" fmla="*/ 247963 w 270017"/>
                  <a:gd name="connsiteY84" fmla="*/ 70155 h 287409"/>
                  <a:gd name="connsiteX85" fmla="*/ 244571 w 270017"/>
                  <a:gd name="connsiteY85" fmla="*/ 71004 h 287409"/>
                  <a:gd name="connsiteX86" fmla="*/ 239764 w 270017"/>
                  <a:gd name="connsiteY86" fmla="*/ 74398 h 287409"/>
                  <a:gd name="connsiteX87" fmla="*/ 235806 w 270017"/>
                  <a:gd name="connsiteY87" fmla="*/ 76378 h 287409"/>
                  <a:gd name="connsiteX88" fmla="*/ 234109 w 270017"/>
                  <a:gd name="connsiteY88" fmla="*/ 77793 h 287409"/>
                  <a:gd name="connsiteX89" fmla="*/ 232413 w 270017"/>
                  <a:gd name="connsiteY89" fmla="*/ 80056 h 287409"/>
                  <a:gd name="connsiteX90" fmla="*/ 230716 w 270017"/>
                  <a:gd name="connsiteY90" fmla="*/ 81753 h 287409"/>
                  <a:gd name="connsiteX91" fmla="*/ 227323 w 270017"/>
                  <a:gd name="connsiteY91" fmla="*/ 84299 h 287409"/>
                  <a:gd name="connsiteX92" fmla="*/ 223082 w 270017"/>
                  <a:gd name="connsiteY92" fmla="*/ 85996 h 287409"/>
                  <a:gd name="connsiteX93" fmla="*/ 223930 w 270017"/>
                  <a:gd name="connsiteY93" fmla="*/ 94483 h 287409"/>
                  <a:gd name="connsiteX94" fmla="*/ 220820 w 270017"/>
                  <a:gd name="connsiteY94" fmla="*/ 96180 h 287409"/>
                  <a:gd name="connsiteX95" fmla="*/ 218841 w 270017"/>
                  <a:gd name="connsiteY95" fmla="*/ 95897 h 287409"/>
                  <a:gd name="connsiteX96" fmla="*/ 214035 w 270017"/>
                  <a:gd name="connsiteY96" fmla="*/ 95897 h 287409"/>
                  <a:gd name="connsiteX97" fmla="*/ 208380 w 270017"/>
                  <a:gd name="connsiteY97" fmla="*/ 95615 h 287409"/>
                  <a:gd name="connsiteX98" fmla="*/ 204987 w 270017"/>
                  <a:gd name="connsiteY98" fmla="*/ 95332 h 287409"/>
                  <a:gd name="connsiteX99" fmla="*/ 203856 w 270017"/>
                  <a:gd name="connsiteY99" fmla="*/ 95615 h 287409"/>
                  <a:gd name="connsiteX100" fmla="*/ 200180 w 270017"/>
                  <a:gd name="connsiteY100" fmla="*/ 94483 h 287409"/>
                  <a:gd name="connsiteX101" fmla="*/ 198484 w 270017"/>
                  <a:gd name="connsiteY101" fmla="*/ 93917 h 287409"/>
                  <a:gd name="connsiteX102" fmla="*/ 195939 w 270017"/>
                  <a:gd name="connsiteY102" fmla="*/ 92786 h 287409"/>
                  <a:gd name="connsiteX103" fmla="*/ 194526 w 270017"/>
                  <a:gd name="connsiteY103" fmla="*/ 86845 h 287409"/>
                  <a:gd name="connsiteX104" fmla="*/ 193677 w 270017"/>
                  <a:gd name="connsiteY104" fmla="*/ 82319 h 287409"/>
                  <a:gd name="connsiteX105" fmla="*/ 193112 w 270017"/>
                  <a:gd name="connsiteY105" fmla="*/ 81753 h 287409"/>
                  <a:gd name="connsiteX106" fmla="*/ 192546 w 270017"/>
                  <a:gd name="connsiteY106" fmla="*/ 82036 h 287409"/>
                  <a:gd name="connsiteX107" fmla="*/ 190284 w 270017"/>
                  <a:gd name="connsiteY107" fmla="*/ 83733 h 287409"/>
                  <a:gd name="connsiteX108" fmla="*/ 188871 w 270017"/>
                  <a:gd name="connsiteY108" fmla="*/ 86279 h 287409"/>
                  <a:gd name="connsiteX109" fmla="*/ 189153 w 270017"/>
                  <a:gd name="connsiteY109" fmla="*/ 89674 h 287409"/>
                  <a:gd name="connsiteX110" fmla="*/ 188305 w 270017"/>
                  <a:gd name="connsiteY110" fmla="*/ 96746 h 287409"/>
                  <a:gd name="connsiteX111" fmla="*/ 176147 w 270017"/>
                  <a:gd name="connsiteY111" fmla="*/ 99292 h 287409"/>
                  <a:gd name="connsiteX112" fmla="*/ 170493 w 270017"/>
                  <a:gd name="connsiteY112" fmla="*/ 98160 h 287409"/>
                  <a:gd name="connsiteX113" fmla="*/ 164272 w 270017"/>
                  <a:gd name="connsiteY113" fmla="*/ 95897 h 287409"/>
                  <a:gd name="connsiteX114" fmla="*/ 157486 w 270017"/>
                  <a:gd name="connsiteY114" fmla="*/ 92786 h 287409"/>
                  <a:gd name="connsiteX115" fmla="*/ 152680 w 270017"/>
                  <a:gd name="connsiteY115" fmla="*/ 87694 h 287409"/>
                  <a:gd name="connsiteX116" fmla="*/ 149570 w 270017"/>
                  <a:gd name="connsiteY116" fmla="*/ 88542 h 287409"/>
                  <a:gd name="connsiteX117" fmla="*/ 144763 w 270017"/>
                  <a:gd name="connsiteY117" fmla="*/ 89674 h 287409"/>
                  <a:gd name="connsiteX118" fmla="*/ 143349 w 270017"/>
                  <a:gd name="connsiteY118" fmla="*/ 89391 h 287409"/>
                  <a:gd name="connsiteX119" fmla="*/ 142784 w 270017"/>
                  <a:gd name="connsiteY119" fmla="*/ 89108 h 287409"/>
                  <a:gd name="connsiteX120" fmla="*/ 135433 w 270017"/>
                  <a:gd name="connsiteY120" fmla="*/ 84865 h 287409"/>
                  <a:gd name="connsiteX121" fmla="*/ 127516 w 270017"/>
                  <a:gd name="connsiteY121" fmla="*/ 80622 h 287409"/>
                  <a:gd name="connsiteX122" fmla="*/ 124123 w 270017"/>
                  <a:gd name="connsiteY122" fmla="*/ 78924 h 287409"/>
                  <a:gd name="connsiteX123" fmla="*/ 119882 w 270017"/>
                  <a:gd name="connsiteY123" fmla="*/ 76944 h 287409"/>
                  <a:gd name="connsiteX124" fmla="*/ 117620 w 270017"/>
                  <a:gd name="connsiteY124" fmla="*/ 75530 h 287409"/>
                  <a:gd name="connsiteX125" fmla="*/ 114793 w 270017"/>
                  <a:gd name="connsiteY125" fmla="*/ 72701 h 287409"/>
                  <a:gd name="connsiteX126" fmla="*/ 115641 w 270017"/>
                  <a:gd name="connsiteY126" fmla="*/ 69306 h 287409"/>
                  <a:gd name="connsiteX127" fmla="*/ 116489 w 270017"/>
                  <a:gd name="connsiteY127" fmla="*/ 65346 h 287409"/>
                  <a:gd name="connsiteX128" fmla="*/ 119317 w 270017"/>
                  <a:gd name="connsiteY128" fmla="*/ 61103 h 287409"/>
                  <a:gd name="connsiteX129" fmla="*/ 121013 w 270017"/>
                  <a:gd name="connsiteY129" fmla="*/ 59123 h 287409"/>
                  <a:gd name="connsiteX130" fmla="*/ 117055 w 270017"/>
                  <a:gd name="connsiteY130" fmla="*/ 55445 h 287409"/>
                  <a:gd name="connsiteX131" fmla="*/ 116772 w 270017"/>
                  <a:gd name="connsiteY131" fmla="*/ 55162 h 287409"/>
                  <a:gd name="connsiteX132" fmla="*/ 111400 w 270017"/>
                  <a:gd name="connsiteY132" fmla="*/ 50353 h 287409"/>
                  <a:gd name="connsiteX133" fmla="*/ 106593 w 270017"/>
                  <a:gd name="connsiteY133" fmla="*/ 47242 h 287409"/>
                  <a:gd name="connsiteX134" fmla="*/ 103200 w 270017"/>
                  <a:gd name="connsiteY134" fmla="*/ 44696 h 287409"/>
                  <a:gd name="connsiteX135" fmla="*/ 100373 w 270017"/>
                  <a:gd name="connsiteY135" fmla="*/ 39887 h 287409"/>
                  <a:gd name="connsiteX136" fmla="*/ 99242 w 270017"/>
                  <a:gd name="connsiteY136" fmla="*/ 36775 h 287409"/>
                  <a:gd name="connsiteX137" fmla="*/ 98959 w 270017"/>
                  <a:gd name="connsiteY137" fmla="*/ 32249 h 287409"/>
                  <a:gd name="connsiteX138" fmla="*/ 102635 w 270017"/>
                  <a:gd name="connsiteY138" fmla="*/ 31683 h 287409"/>
                  <a:gd name="connsiteX139" fmla="*/ 104897 w 270017"/>
                  <a:gd name="connsiteY139" fmla="*/ 32532 h 287409"/>
                  <a:gd name="connsiteX140" fmla="*/ 107724 w 270017"/>
                  <a:gd name="connsiteY140" fmla="*/ 31117 h 287409"/>
                  <a:gd name="connsiteX141" fmla="*/ 107724 w 270017"/>
                  <a:gd name="connsiteY141" fmla="*/ 28854 h 287409"/>
                  <a:gd name="connsiteX142" fmla="*/ 104897 w 270017"/>
                  <a:gd name="connsiteY142" fmla="*/ 24894 h 287409"/>
                  <a:gd name="connsiteX143" fmla="*/ 102352 w 270017"/>
                  <a:gd name="connsiteY143" fmla="*/ 20085 h 287409"/>
                  <a:gd name="connsiteX144" fmla="*/ 102635 w 270017"/>
                  <a:gd name="connsiteY144" fmla="*/ 17822 h 287409"/>
                  <a:gd name="connsiteX145" fmla="*/ 102069 w 270017"/>
                  <a:gd name="connsiteY145" fmla="*/ 11315 h 287409"/>
                  <a:gd name="connsiteX146" fmla="*/ 96132 w 270017"/>
                  <a:gd name="connsiteY146" fmla="*/ 4243 h 287409"/>
                  <a:gd name="connsiteX147" fmla="*/ 92739 w 270017"/>
                  <a:gd name="connsiteY147" fmla="*/ 0 h 287409"/>
                  <a:gd name="connsiteX148" fmla="*/ 89346 w 270017"/>
                  <a:gd name="connsiteY148" fmla="*/ 283 h 287409"/>
                  <a:gd name="connsiteX149" fmla="*/ 85388 w 270017"/>
                  <a:gd name="connsiteY149" fmla="*/ 7355 h 287409"/>
                  <a:gd name="connsiteX150" fmla="*/ 82560 w 270017"/>
                  <a:gd name="connsiteY150" fmla="*/ 8204 h 287409"/>
                  <a:gd name="connsiteX151" fmla="*/ 75775 w 270017"/>
                  <a:gd name="connsiteY151" fmla="*/ 11032 h 287409"/>
                  <a:gd name="connsiteX152" fmla="*/ 73513 w 270017"/>
                  <a:gd name="connsiteY152" fmla="*/ 11598 h 287409"/>
                  <a:gd name="connsiteX153" fmla="*/ 67010 w 270017"/>
                  <a:gd name="connsiteY153" fmla="*/ 9901 h 287409"/>
                  <a:gd name="connsiteX154" fmla="*/ 60789 w 270017"/>
                  <a:gd name="connsiteY154" fmla="*/ 8204 h 287409"/>
                  <a:gd name="connsiteX155" fmla="*/ 55700 w 270017"/>
                  <a:gd name="connsiteY155" fmla="*/ 11315 h 287409"/>
                  <a:gd name="connsiteX156" fmla="*/ 55983 w 270017"/>
                  <a:gd name="connsiteY156" fmla="*/ 12447 h 287409"/>
                  <a:gd name="connsiteX157" fmla="*/ 57679 w 270017"/>
                  <a:gd name="connsiteY157" fmla="*/ 22065 h 287409"/>
                  <a:gd name="connsiteX158" fmla="*/ 62768 w 270017"/>
                  <a:gd name="connsiteY158" fmla="*/ 30834 h 287409"/>
                  <a:gd name="connsiteX159" fmla="*/ 63899 w 270017"/>
                  <a:gd name="connsiteY159" fmla="*/ 30834 h 287409"/>
                  <a:gd name="connsiteX160" fmla="*/ 69271 w 270017"/>
                  <a:gd name="connsiteY160" fmla="*/ 34512 h 287409"/>
                  <a:gd name="connsiteX161" fmla="*/ 67858 w 270017"/>
                  <a:gd name="connsiteY161" fmla="*/ 36209 h 287409"/>
                  <a:gd name="connsiteX162" fmla="*/ 63334 w 270017"/>
                  <a:gd name="connsiteY162" fmla="*/ 42998 h 287409"/>
                  <a:gd name="connsiteX163" fmla="*/ 63051 w 270017"/>
                  <a:gd name="connsiteY163" fmla="*/ 45544 h 287409"/>
                  <a:gd name="connsiteX164" fmla="*/ 60789 w 270017"/>
                  <a:gd name="connsiteY164" fmla="*/ 50919 h 287409"/>
                  <a:gd name="connsiteX165" fmla="*/ 56548 w 270017"/>
                  <a:gd name="connsiteY165" fmla="*/ 55728 h 287409"/>
                  <a:gd name="connsiteX166" fmla="*/ 52307 w 270017"/>
                  <a:gd name="connsiteY166" fmla="*/ 59971 h 287409"/>
                  <a:gd name="connsiteX167" fmla="*/ 50611 w 270017"/>
                  <a:gd name="connsiteY167" fmla="*/ 60537 h 287409"/>
                  <a:gd name="connsiteX168" fmla="*/ 49480 w 270017"/>
                  <a:gd name="connsiteY168" fmla="*/ 64215 h 287409"/>
                  <a:gd name="connsiteX169" fmla="*/ 46652 w 270017"/>
                  <a:gd name="connsiteY169" fmla="*/ 71287 h 287409"/>
                  <a:gd name="connsiteX170" fmla="*/ 43825 w 270017"/>
                  <a:gd name="connsiteY170" fmla="*/ 72418 h 287409"/>
                  <a:gd name="connsiteX171" fmla="*/ 38453 w 270017"/>
                  <a:gd name="connsiteY171" fmla="*/ 75813 h 287409"/>
                  <a:gd name="connsiteX172" fmla="*/ 32232 w 270017"/>
                  <a:gd name="connsiteY172" fmla="*/ 83733 h 287409"/>
                  <a:gd name="connsiteX173" fmla="*/ 31101 w 270017"/>
                  <a:gd name="connsiteY173" fmla="*/ 83451 h 287409"/>
                  <a:gd name="connsiteX174" fmla="*/ 28274 w 270017"/>
                  <a:gd name="connsiteY174" fmla="*/ 82885 h 287409"/>
                  <a:gd name="connsiteX175" fmla="*/ 26578 w 270017"/>
                  <a:gd name="connsiteY175" fmla="*/ 83733 h 287409"/>
                  <a:gd name="connsiteX176" fmla="*/ 24881 w 270017"/>
                  <a:gd name="connsiteY176" fmla="*/ 84865 h 287409"/>
                  <a:gd name="connsiteX177" fmla="*/ 21488 w 270017"/>
                  <a:gd name="connsiteY177" fmla="*/ 84016 h 287409"/>
                  <a:gd name="connsiteX178" fmla="*/ 19226 w 270017"/>
                  <a:gd name="connsiteY178" fmla="*/ 83168 h 287409"/>
                  <a:gd name="connsiteX179" fmla="*/ 18944 w 270017"/>
                  <a:gd name="connsiteY179" fmla="*/ 83168 h 287409"/>
                  <a:gd name="connsiteX180" fmla="*/ 18095 w 270017"/>
                  <a:gd name="connsiteY180" fmla="*/ 84016 h 287409"/>
                  <a:gd name="connsiteX181" fmla="*/ 11875 w 270017"/>
                  <a:gd name="connsiteY181" fmla="*/ 91937 h 287409"/>
                  <a:gd name="connsiteX182" fmla="*/ 14420 w 270017"/>
                  <a:gd name="connsiteY182" fmla="*/ 94483 h 287409"/>
                  <a:gd name="connsiteX183" fmla="*/ 18095 w 270017"/>
                  <a:gd name="connsiteY183" fmla="*/ 99009 h 287409"/>
                  <a:gd name="connsiteX184" fmla="*/ 22337 w 270017"/>
                  <a:gd name="connsiteY184" fmla="*/ 108627 h 287409"/>
                  <a:gd name="connsiteX185" fmla="*/ 26012 w 270017"/>
                  <a:gd name="connsiteY185" fmla="*/ 118245 h 287409"/>
                  <a:gd name="connsiteX186" fmla="*/ 20923 w 270017"/>
                  <a:gd name="connsiteY186" fmla="*/ 120791 h 287409"/>
                  <a:gd name="connsiteX187" fmla="*/ 17813 w 270017"/>
                  <a:gd name="connsiteY187" fmla="*/ 120508 h 287409"/>
                  <a:gd name="connsiteX188" fmla="*/ 14985 w 270017"/>
                  <a:gd name="connsiteY188" fmla="*/ 120791 h 287409"/>
                  <a:gd name="connsiteX189" fmla="*/ 11875 w 270017"/>
                  <a:gd name="connsiteY189" fmla="*/ 121357 h 287409"/>
                  <a:gd name="connsiteX190" fmla="*/ 8765 w 270017"/>
                  <a:gd name="connsiteY190" fmla="*/ 121074 h 287409"/>
                  <a:gd name="connsiteX191" fmla="*/ 7069 w 270017"/>
                  <a:gd name="connsiteY191" fmla="*/ 120791 h 287409"/>
                  <a:gd name="connsiteX192" fmla="*/ 1979 w 270017"/>
                  <a:gd name="connsiteY192" fmla="*/ 124469 h 287409"/>
                  <a:gd name="connsiteX193" fmla="*/ 283 w 270017"/>
                  <a:gd name="connsiteY193" fmla="*/ 126732 h 287409"/>
                  <a:gd name="connsiteX194" fmla="*/ 0 w 270017"/>
                  <a:gd name="connsiteY194" fmla="*/ 127015 h 287409"/>
                  <a:gd name="connsiteX195" fmla="*/ 2545 w 270017"/>
                  <a:gd name="connsiteY195" fmla="*/ 129843 h 287409"/>
                  <a:gd name="connsiteX196" fmla="*/ 8482 w 270017"/>
                  <a:gd name="connsiteY196" fmla="*/ 134935 h 287409"/>
                  <a:gd name="connsiteX197" fmla="*/ 11027 w 270017"/>
                  <a:gd name="connsiteY197" fmla="*/ 135501 h 287409"/>
                  <a:gd name="connsiteX198" fmla="*/ 15551 w 270017"/>
                  <a:gd name="connsiteY198" fmla="*/ 134652 h 287409"/>
                  <a:gd name="connsiteX199" fmla="*/ 17813 w 270017"/>
                  <a:gd name="connsiteY199" fmla="*/ 134087 h 287409"/>
                  <a:gd name="connsiteX200" fmla="*/ 19509 w 270017"/>
                  <a:gd name="connsiteY200" fmla="*/ 136350 h 287409"/>
                  <a:gd name="connsiteX201" fmla="*/ 9331 w 270017"/>
                  <a:gd name="connsiteY201" fmla="*/ 140593 h 287409"/>
                  <a:gd name="connsiteX202" fmla="*/ 5938 w 270017"/>
                  <a:gd name="connsiteY202" fmla="*/ 141159 h 287409"/>
                  <a:gd name="connsiteX203" fmla="*/ 25447 w 270017"/>
                  <a:gd name="connsiteY203" fmla="*/ 157283 h 287409"/>
                  <a:gd name="connsiteX204" fmla="*/ 26295 w 270017"/>
                  <a:gd name="connsiteY204" fmla="*/ 157283 h 287409"/>
                  <a:gd name="connsiteX205" fmla="*/ 36474 w 270017"/>
                  <a:gd name="connsiteY205" fmla="*/ 148797 h 287409"/>
                  <a:gd name="connsiteX206" fmla="*/ 36474 w 270017"/>
                  <a:gd name="connsiteY206" fmla="*/ 147948 h 287409"/>
                  <a:gd name="connsiteX207" fmla="*/ 35625 w 270017"/>
                  <a:gd name="connsiteY207" fmla="*/ 145402 h 287409"/>
                  <a:gd name="connsiteX208" fmla="*/ 36474 w 270017"/>
                  <a:gd name="connsiteY208" fmla="*/ 143705 h 28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70017" h="287409">
                    <a:moveTo>
                      <a:pt x="36474" y="143705"/>
                    </a:moveTo>
                    <a:cubicBezTo>
                      <a:pt x="36756" y="143705"/>
                      <a:pt x="37039" y="143705"/>
                      <a:pt x="37322" y="143987"/>
                    </a:cubicBezTo>
                    <a:cubicBezTo>
                      <a:pt x="38453" y="144553"/>
                      <a:pt x="38735" y="146534"/>
                      <a:pt x="38735" y="149079"/>
                    </a:cubicBezTo>
                    <a:cubicBezTo>
                      <a:pt x="38735" y="151060"/>
                      <a:pt x="39018" y="153606"/>
                      <a:pt x="39867" y="154171"/>
                    </a:cubicBezTo>
                    <a:cubicBezTo>
                      <a:pt x="42411" y="156152"/>
                      <a:pt x="41280" y="160112"/>
                      <a:pt x="40149" y="163789"/>
                    </a:cubicBezTo>
                    <a:cubicBezTo>
                      <a:pt x="39301" y="166335"/>
                      <a:pt x="40149" y="170861"/>
                      <a:pt x="40997" y="174822"/>
                    </a:cubicBezTo>
                    <a:cubicBezTo>
                      <a:pt x="41563" y="176802"/>
                      <a:pt x="41846" y="178782"/>
                      <a:pt x="42128" y="180197"/>
                    </a:cubicBezTo>
                    <a:cubicBezTo>
                      <a:pt x="42411" y="182460"/>
                      <a:pt x="43259" y="185006"/>
                      <a:pt x="44108" y="187834"/>
                    </a:cubicBezTo>
                    <a:cubicBezTo>
                      <a:pt x="44956" y="190946"/>
                      <a:pt x="46087" y="194341"/>
                      <a:pt x="46652" y="197735"/>
                    </a:cubicBezTo>
                    <a:cubicBezTo>
                      <a:pt x="47783" y="204525"/>
                      <a:pt x="52024" y="216688"/>
                      <a:pt x="55700" y="223761"/>
                    </a:cubicBezTo>
                    <a:cubicBezTo>
                      <a:pt x="57679" y="227438"/>
                      <a:pt x="59376" y="233096"/>
                      <a:pt x="61072" y="238188"/>
                    </a:cubicBezTo>
                    <a:cubicBezTo>
                      <a:pt x="62486" y="242997"/>
                      <a:pt x="63899" y="247523"/>
                      <a:pt x="65313" y="249220"/>
                    </a:cubicBezTo>
                    <a:cubicBezTo>
                      <a:pt x="67858" y="252332"/>
                      <a:pt x="74644" y="263364"/>
                      <a:pt x="74644" y="270153"/>
                    </a:cubicBezTo>
                    <a:cubicBezTo>
                      <a:pt x="74644" y="276377"/>
                      <a:pt x="81712" y="285429"/>
                      <a:pt x="83974" y="287126"/>
                    </a:cubicBezTo>
                    <a:cubicBezTo>
                      <a:pt x="84257" y="287409"/>
                      <a:pt x="84822" y="287409"/>
                      <a:pt x="85105" y="287409"/>
                    </a:cubicBezTo>
                    <a:cubicBezTo>
                      <a:pt x="87367" y="287409"/>
                      <a:pt x="91042" y="284580"/>
                      <a:pt x="92174" y="281186"/>
                    </a:cubicBezTo>
                    <a:cubicBezTo>
                      <a:pt x="93022" y="278923"/>
                      <a:pt x="95284" y="277508"/>
                      <a:pt x="97263" y="276094"/>
                    </a:cubicBezTo>
                    <a:cubicBezTo>
                      <a:pt x="99242" y="274962"/>
                      <a:pt x="100938" y="273548"/>
                      <a:pt x="101221" y="272134"/>
                    </a:cubicBezTo>
                    <a:cubicBezTo>
                      <a:pt x="101504" y="269022"/>
                      <a:pt x="102352" y="265627"/>
                      <a:pt x="105462" y="265062"/>
                    </a:cubicBezTo>
                    <a:cubicBezTo>
                      <a:pt x="107441" y="264779"/>
                      <a:pt x="107724" y="262516"/>
                      <a:pt x="107724" y="258555"/>
                    </a:cubicBezTo>
                    <a:cubicBezTo>
                      <a:pt x="107724" y="254595"/>
                      <a:pt x="108007" y="249220"/>
                      <a:pt x="110834" y="245825"/>
                    </a:cubicBezTo>
                    <a:cubicBezTo>
                      <a:pt x="113379" y="242714"/>
                      <a:pt x="113662" y="233944"/>
                      <a:pt x="112248" y="230550"/>
                    </a:cubicBezTo>
                    <a:cubicBezTo>
                      <a:pt x="110552" y="226589"/>
                      <a:pt x="111400" y="221498"/>
                      <a:pt x="113096" y="217820"/>
                    </a:cubicBezTo>
                    <a:cubicBezTo>
                      <a:pt x="113662" y="216688"/>
                      <a:pt x="113945" y="215274"/>
                      <a:pt x="113945" y="214143"/>
                    </a:cubicBezTo>
                    <a:cubicBezTo>
                      <a:pt x="114510" y="211879"/>
                      <a:pt x="114793" y="209616"/>
                      <a:pt x="117055" y="209334"/>
                    </a:cubicBezTo>
                    <a:cubicBezTo>
                      <a:pt x="119599" y="209051"/>
                      <a:pt x="123558" y="206788"/>
                      <a:pt x="126385" y="202827"/>
                    </a:cubicBezTo>
                    <a:cubicBezTo>
                      <a:pt x="128364" y="199998"/>
                      <a:pt x="133454" y="196604"/>
                      <a:pt x="137129" y="193775"/>
                    </a:cubicBezTo>
                    <a:cubicBezTo>
                      <a:pt x="138826" y="192643"/>
                      <a:pt x="140239" y="191512"/>
                      <a:pt x="141370" y="190663"/>
                    </a:cubicBezTo>
                    <a:cubicBezTo>
                      <a:pt x="143915" y="188683"/>
                      <a:pt x="154094" y="179631"/>
                      <a:pt x="157204" y="174822"/>
                    </a:cubicBezTo>
                    <a:cubicBezTo>
                      <a:pt x="158900" y="171993"/>
                      <a:pt x="162293" y="170296"/>
                      <a:pt x="165686" y="168598"/>
                    </a:cubicBezTo>
                    <a:cubicBezTo>
                      <a:pt x="168231" y="167184"/>
                      <a:pt x="170775" y="166052"/>
                      <a:pt x="172189" y="164355"/>
                    </a:cubicBezTo>
                    <a:cubicBezTo>
                      <a:pt x="174734" y="161809"/>
                      <a:pt x="174734" y="160112"/>
                      <a:pt x="174734" y="157849"/>
                    </a:cubicBezTo>
                    <a:cubicBezTo>
                      <a:pt x="174734" y="157000"/>
                      <a:pt x="174734" y="155869"/>
                      <a:pt x="175016" y="154454"/>
                    </a:cubicBezTo>
                    <a:cubicBezTo>
                      <a:pt x="175865" y="149645"/>
                      <a:pt x="188871" y="147948"/>
                      <a:pt x="193112" y="147948"/>
                    </a:cubicBezTo>
                    <a:cubicBezTo>
                      <a:pt x="193677" y="147948"/>
                      <a:pt x="194243" y="147948"/>
                      <a:pt x="195091" y="147665"/>
                    </a:cubicBezTo>
                    <a:cubicBezTo>
                      <a:pt x="194808" y="141159"/>
                      <a:pt x="193112" y="133521"/>
                      <a:pt x="191698" y="130409"/>
                    </a:cubicBezTo>
                    <a:cubicBezTo>
                      <a:pt x="190002" y="126166"/>
                      <a:pt x="188588" y="118528"/>
                      <a:pt x="189436" y="115416"/>
                    </a:cubicBezTo>
                    <a:cubicBezTo>
                      <a:pt x="189719" y="113719"/>
                      <a:pt x="191133" y="113436"/>
                      <a:pt x="192264" y="113153"/>
                    </a:cubicBezTo>
                    <a:cubicBezTo>
                      <a:pt x="193395" y="112870"/>
                      <a:pt x="194243" y="112870"/>
                      <a:pt x="194808" y="111173"/>
                    </a:cubicBezTo>
                    <a:cubicBezTo>
                      <a:pt x="195091" y="110042"/>
                      <a:pt x="193677" y="109476"/>
                      <a:pt x="191698" y="108627"/>
                    </a:cubicBezTo>
                    <a:cubicBezTo>
                      <a:pt x="190002" y="107778"/>
                      <a:pt x="188022" y="106930"/>
                      <a:pt x="187740" y="105515"/>
                    </a:cubicBezTo>
                    <a:cubicBezTo>
                      <a:pt x="187457" y="104667"/>
                      <a:pt x="187740" y="103818"/>
                      <a:pt x="188588" y="102969"/>
                    </a:cubicBezTo>
                    <a:cubicBezTo>
                      <a:pt x="189719" y="101272"/>
                      <a:pt x="190850" y="100706"/>
                      <a:pt x="191698" y="100706"/>
                    </a:cubicBezTo>
                    <a:cubicBezTo>
                      <a:pt x="192546" y="100706"/>
                      <a:pt x="193112" y="100989"/>
                      <a:pt x="193677" y="101555"/>
                    </a:cubicBezTo>
                    <a:cubicBezTo>
                      <a:pt x="194526" y="102121"/>
                      <a:pt x="195656" y="102687"/>
                      <a:pt x="197353" y="102687"/>
                    </a:cubicBezTo>
                    <a:cubicBezTo>
                      <a:pt x="201877" y="102687"/>
                      <a:pt x="204422" y="104950"/>
                      <a:pt x="204422" y="108627"/>
                    </a:cubicBezTo>
                    <a:cubicBezTo>
                      <a:pt x="204422" y="110607"/>
                      <a:pt x="207249" y="112305"/>
                      <a:pt x="208663" y="112870"/>
                    </a:cubicBezTo>
                    <a:cubicBezTo>
                      <a:pt x="209793" y="112870"/>
                      <a:pt x="216579" y="112305"/>
                      <a:pt x="219689" y="112305"/>
                    </a:cubicBezTo>
                    <a:cubicBezTo>
                      <a:pt x="223365" y="112305"/>
                      <a:pt x="227323" y="112305"/>
                      <a:pt x="227323" y="115133"/>
                    </a:cubicBezTo>
                    <a:cubicBezTo>
                      <a:pt x="227323" y="117679"/>
                      <a:pt x="223082" y="125600"/>
                      <a:pt x="219124" y="125600"/>
                    </a:cubicBezTo>
                    <a:cubicBezTo>
                      <a:pt x="217993" y="125600"/>
                      <a:pt x="217145" y="127580"/>
                      <a:pt x="217145" y="129278"/>
                    </a:cubicBezTo>
                    <a:cubicBezTo>
                      <a:pt x="216862" y="132106"/>
                      <a:pt x="217710" y="134652"/>
                      <a:pt x="218841" y="134935"/>
                    </a:cubicBezTo>
                    <a:cubicBezTo>
                      <a:pt x="220255" y="135218"/>
                      <a:pt x="221669" y="132672"/>
                      <a:pt x="222800" y="130692"/>
                    </a:cubicBezTo>
                    <a:cubicBezTo>
                      <a:pt x="223930" y="128712"/>
                      <a:pt x="224779" y="127297"/>
                      <a:pt x="225910" y="127297"/>
                    </a:cubicBezTo>
                    <a:cubicBezTo>
                      <a:pt x="227041" y="127297"/>
                      <a:pt x="227606" y="129561"/>
                      <a:pt x="229020" y="138613"/>
                    </a:cubicBezTo>
                    <a:cubicBezTo>
                      <a:pt x="229303" y="140876"/>
                      <a:pt x="229868" y="143139"/>
                      <a:pt x="230151" y="145402"/>
                    </a:cubicBezTo>
                    <a:cubicBezTo>
                      <a:pt x="230433" y="145119"/>
                      <a:pt x="230716" y="145119"/>
                      <a:pt x="231282" y="145119"/>
                    </a:cubicBezTo>
                    <a:cubicBezTo>
                      <a:pt x="232130" y="145119"/>
                      <a:pt x="232413" y="142290"/>
                      <a:pt x="232413" y="140310"/>
                    </a:cubicBezTo>
                    <a:cubicBezTo>
                      <a:pt x="232696" y="138047"/>
                      <a:pt x="232696" y="136067"/>
                      <a:pt x="233544" y="134935"/>
                    </a:cubicBezTo>
                    <a:cubicBezTo>
                      <a:pt x="234392" y="133804"/>
                      <a:pt x="234392" y="131258"/>
                      <a:pt x="234675" y="129278"/>
                    </a:cubicBezTo>
                    <a:cubicBezTo>
                      <a:pt x="234957" y="126732"/>
                      <a:pt x="234957" y="125034"/>
                      <a:pt x="236088" y="125034"/>
                    </a:cubicBezTo>
                    <a:cubicBezTo>
                      <a:pt x="236371" y="125034"/>
                      <a:pt x="237219" y="125317"/>
                      <a:pt x="238350" y="125317"/>
                    </a:cubicBezTo>
                    <a:cubicBezTo>
                      <a:pt x="239764" y="125600"/>
                      <a:pt x="241460" y="126166"/>
                      <a:pt x="242591" y="126166"/>
                    </a:cubicBezTo>
                    <a:cubicBezTo>
                      <a:pt x="243157" y="126166"/>
                      <a:pt x="243440" y="126166"/>
                      <a:pt x="243440" y="126166"/>
                    </a:cubicBezTo>
                    <a:cubicBezTo>
                      <a:pt x="243157" y="125317"/>
                      <a:pt x="244005" y="123620"/>
                      <a:pt x="244853" y="121357"/>
                    </a:cubicBezTo>
                    <a:cubicBezTo>
                      <a:pt x="245984" y="118811"/>
                      <a:pt x="247398" y="115982"/>
                      <a:pt x="246833" y="114002"/>
                    </a:cubicBezTo>
                    <a:cubicBezTo>
                      <a:pt x="246267" y="112022"/>
                      <a:pt x="247115" y="109759"/>
                      <a:pt x="247963" y="107496"/>
                    </a:cubicBezTo>
                    <a:cubicBezTo>
                      <a:pt x="248812" y="105515"/>
                      <a:pt x="249377" y="103818"/>
                      <a:pt x="249377" y="101838"/>
                    </a:cubicBezTo>
                    <a:cubicBezTo>
                      <a:pt x="249377" y="98443"/>
                      <a:pt x="251639" y="96746"/>
                      <a:pt x="253901" y="95332"/>
                    </a:cubicBezTo>
                    <a:cubicBezTo>
                      <a:pt x="254749" y="94766"/>
                      <a:pt x="255315" y="94200"/>
                      <a:pt x="256163" y="93634"/>
                    </a:cubicBezTo>
                    <a:cubicBezTo>
                      <a:pt x="256728" y="93069"/>
                      <a:pt x="261252" y="89391"/>
                      <a:pt x="263797" y="89391"/>
                    </a:cubicBezTo>
                    <a:cubicBezTo>
                      <a:pt x="264645" y="89391"/>
                      <a:pt x="265211" y="89674"/>
                      <a:pt x="265493" y="90240"/>
                    </a:cubicBezTo>
                    <a:cubicBezTo>
                      <a:pt x="265776" y="91088"/>
                      <a:pt x="267473" y="91937"/>
                      <a:pt x="268603" y="91937"/>
                    </a:cubicBezTo>
                    <a:cubicBezTo>
                      <a:pt x="268886" y="91937"/>
                      <a:pt x="268886" y="91937"/>
                      <a:pt x="269169" y="91937"/>
                    </a:cubicBezTo>
                    <a:cubicBezTo>
                      <a:pt x="269169" y="91937"/>
                      <a:pt x="269169" y="91654"/>
                      <a:pt x="268603" y="90806"/>
                    </a:cubicBezTo>
                    <a:cubicBezTo>
                      <a:pt x="266907" y="88542"/>
                      <a:pt x="266342" y="86279"/>
                      <a:pt x="266624" y="84865"/>
                    </a:cubicBezTo>
                    <a:cubicBezTo>
                      <a:pt x="266907" y="84016"/>
                      <a:pt x="267190" y="83733"/>
                      <a:pt x="268038" y="83168"/>
                    </a:cubicBezTo>
                    <a:cubicBezTo>
                      <a:pt x="268886" y="82885"/>
                      <a:pt x="269452" y="80905"/>
                      <a:pt x="270017" y="79490"/>
                    </a:cubicBezTo>
                    <a:cubicBezTo>
                      <a:pt x="268603" y="79207"/>
                      <a:pt x="264928" y="78359"/>
                      <a:pt x="264362" y="76096"/>
                    </a:cubicBezTo>
                    <a:cubicBezTo>
                      <a:pt x="264080" y="75247"/>
                      <a:pt x="263231" y="74115"/>
                      <a:pt x="262383" y="73267"/>
                    </a:cubicBezTo>
                    <a:cubicBezTo>
                      <a:pt x="261252" y="71852"/>
                      <a:pt x="260404" y="70721"/>
                      <a:pt x="260404" y="69306"/>
                    </a:cubicBezTo>
                    <a:cubicBezTo>
                      <a:pt x="260404" y="69023"/>
                      <a:pt x="260121" y="68741"/>
                      <a:pt x="259839" y="68741"/>
                    </a:cubicBezTo>
                    <a:cubicBezTo>
                      <a:pt x="258990" y="68741"/>
                      <a:pt x="257577" y="69589"/>
                      <a:pt x="256163" y="70438"/>
                    </a:cubicBezTo>
                    <a:cubicBezTo>
                      <a:pt x="255032" y="71287"/>
                      <a:pt x="253336" y="71004"/>
                      <a:pt x="251639" y="70721"/>
                    </a:cubicBezTo>
                    <a:cubicBezTo>
                      <a:pt x="250508" y="70438"/>
                      <a:pt x="249377" y="70155"/>
                      <a:pt x="247963" y="70155"/>
                    </a:cubicBezTo>
                    <a:cubicBezTo>
                      <a:pt x="246833" y="70155"/>
                      <a:pt x="245702" y="70438"/>
                      <a:pt x="244571" y="71004"/>
                    </a:cubicBezTo>
                    <a:cubicBezTo>
                      <a:pt x="242309" y="72135"/>
                      <a:pt x="240895" y="73550"/>
                      <a:pt x="239764" y="74398"/>
                    </a:cubicBezTo>
                    <a:cubicBezTo>
                      <a:pt x="238350" y="75813"/>
                      <a:pt x="237219" y="76661"/>
                      <a:pt x="235806" y="76378"/>
                    </a:cubicBezTo>
                    <a:cubicBezTo>
                      <a:pt x="234957" y="76096"/>
                      <a:pt x="234675" y="76378"/>
                      <a:pt x="234109" y="77793"/>
                    </a:cubicBezTo>
                    <a:cubicBezTo>
                      <a:pt x="233826" y="78642"/>
                      <a:pt x="233261" y="79490"/>
                      <a:pt x="232413" y="80056"/>
                    </a:cubicBezTo>
                    <a:cubicBezTo>
                      <a:pt x="231847" y="80622"/>
                      <a:pt x="231282" y="81187"/>
                      <a:pt x="230716" y="81753"/>
                    </a:cubicBezTo>
                    <a:cubicBezTo>
                      <a:pt x="229303" y="83168"/>
                      <a:pt x="228454" y="84299"/>
                      <a:pt x="227323" y="84299"/>
                    </a:cubicBezTo>
                    <a:cubicBezTo>
                      <a:pt x="226758" y="84299"/>
                      <a:pt x="224496" y="85148"/>
                      <a:pt x="223082" y="85996"/>
                    </a:cubicBezTo>
                    <a:cubicBezTo>
                      <a:pt x="223648" y="87411"/>
                      <a:pt x="225344" y="91937"/>
                      <a:pt x="223930" y="94483"/>
                    </a:cubicBezTo>
                    <a:cubicBezTo>
                      <a:pt x="223082" y="95897"/>
                      <a:pt x="221951" y="96180"/>
                      <a:pt x="220820" y="96180"/>
                    </a:cubicBezTo>
                    <a:cubicBezTo>
                      <a:pt x="220255" y="96180"/>
                      <a:pt x="219407" y="96180"/>
                      <a:pt x="218841" y="95897"/>
                    </a:cubicBezTo>
                    <a:cubicBezTo>
                      <a:pt x="217145" y="95615"/>
                      <a:pt x="215448" y="95615"/>
                      <a:pt x="214035" y="95897"/>
                    </a:cubicBezTo>
                    <a:cubicBezTo>
                      <a:pt x="211773" y="96463"/>
                      <a:pt x="209793" y="95897"/>
                      <a:pt x="208380" y="95615"/>
                    </a:cubicBezTo>
                    <a:cubicBezTo>
                      <a:pt x="207249" y="95332"/>
                      <a:pt x="206118" y="94766"/>
                      <a:pt x="204987" y="95332"/>
                    </a:cubicBezTo>
                    <a:cubicBezTo>
                      <a:pt x="204704" y="95332"/>
                      <a:pt x="204139" y="95615"/>
                      <a:pt x="203856" y="95615"/>
                    </a:cubicBezTo>
                    <a:cubicBezTo>
                      <a:pt x="202442" y="95615"/>
                      <a:pt x="201311" y="95049"/>
                      <a:pt x="200180" y="94483"/>
                    </a:cubicBezTo>
                    <a:cubicBezTo>
                      <a:pt x="199332" y="94200"/>
                      <a:pt x="198767" y="93634"/>
                      <a:pt x="198484" y="93917"/>
                    </a:cubicBezTo>
                    <a:cubicBezTo>
                      <a:pt x="197636" y="94200"/>
                      <a:pt x="196787" y="93634"/>
                      <a:pt x="195939" y="92786"/>
                    </a:cubicBezTo>
                    <a:cubicBezTo>
                      <a:pt x="194808" y="91371"/>
                      <a:pt x="193960" y="88825"/>
                      <a:pt x="194526" y="86845"/>
                    </a:cubicBezTo>
                    <a:cubicBezTo>
                      <a:pt x="194808" y="85148"/>
                      <a:pt x="194526" y="83168"/>
                      <a:pt x="193677" y="82319"/>
                    </a:cubicBezTo>
                    <a:cubicBezTo>
                      <a:pt x="193395" y="82036"/>
                      <a:pt x="193112" y="81753"/>
                      <a:pt x="193112" y="81753"/>
                    </a:cubicBezTo>
                    <a:cubicBezTo>
                      <a:pt x="193112" y="81753"/>
                      <a:pt x="192829" y="82036"/>
                      <a:pt x="192546" y="82036"/>
                    </a:cubicBezTo>
                    <a:cubicBezTo>
                      <a:pt x="191698" y="83168"/>
                      <a:pt x="190850" y="83451"/>
                      <a:pt x="190284" y="83733"/>
                    </a:cubicBezTo>
                    <a:cubicBezTo>
                      <a:pt x="189436" y="84299"/>
                      <a:pt x="188871" y="84582"/>
                      <a:pt x="188871" y="86279"/>
                    </a:cubicBezTo>
                    <a:cubicBezTo>
                      <a:pt x="188871" y="87411"/>
                      <a:pt x="189153" y="88542"/>
                      <a:pt x="189153" y="89674"/>
                    </a:cubicBezTo>
                    <a:cubicBezTo>
                      <a:pt x="189436" y="92220"/>
                      <a:pt x="190002" y="95049"/>
                      <a:pt x="188305" y="96746"/>
                    </a:cubicBezTo>
                    <a:cubicBezTo>
                      <a:pt x="186609" y="98443"/>
                      <a:pt x="180671" y="99292"/>
                      <a:pt x="176147" y="99292"/>
                    </a:cubicBezTo>
                    <a:cubicBezTo>
                      <a:pt x="174168" y="99292"/>
                      <a:pt x="171624" y="99009"/>
                      <a:pt x="170493" y="98160"/>
                    </a:cubicBezTo>
                    <a:cubicBezTo>
                      <a:pt x="169644" y="97312"/>
                      <a:pt x="166817" y="96463"/>
                      <a:pt x="164272" y="95897"/>
                    </a:cubicBezTo>
                    <a:cubicBezTo>
                      <a:pt x="160314" y="94766"/>
                      <a:pt x="157769" y="94200"/>
                      <a:pt x="157486" y="92786"/>
                    </a:cubicBezTo>
                    <a:cubicBezTo>
                      <a:pt x="157204" y="91088"/>
                      <a:pt x="154376" y="87694"/>
                      <a:pt x="152680" y="87694"/>
                    </a:cubicBezTo>
                    <a:cubicBezTo>
                      <a:pt x="152115" y="87694"/>
                      <a:pt x="150701" y="87977"/>
                      <a:pt x="149570" y="88542"/>
                    </a:cubicBezTo>
                    <a:cubicBezTo>
                      <a:pt x="147873" y="89108"/>
                      <a:pt x="145894" y="89674"/>
                      <a:pt x="144763" y="89674"/>
                    </a:cubicBezTo>
                    <a:cubicBezTo>
                      <a:pt x="144198" y="89674"/>
                      <a:pt x="143632" y="89391"/>
                      <a:pt x="143349" y="89391"/>
                    </a:cubicBezTo>
                    <a:lnTo>
                      <a:pt x="142784" y="89108"/>
                    </a:lnTo>
                    <a:cubicBezTo>
                      <a:pt x="141088" y="87977"/>
                      <a:pt x="137695" y="85148"/>
                      <a:pt x="135433" y="84865"/>
                    </a:cubicBezTo>
                    <a:cubicBezTo>
                      <a:pt x="132888" y="84582"/>
                      <a:pt x="128082" y="82602"/>
                      <a:pt x="127516" y="80622"/>
                    </a:cubicBezTo>
                    <a:cubicBezTo>
                      <a:pt x="127516" y="80056"/>
                      <a:pt x="125254" y="79490"/>
                      <a:pt x="124123" y="78924"/>
                    </a:cubicBezTo>
                    <a:cubicBezTo>
                      <a:pt x="122427" y="78359"/>
                      <a:pt x="120730" y="77793"/>
                      <a:pt x="119882" y="76944"/>
                    </a:cubicBezTo>
                    <a:cubicBezTo>
                      <a:pt x="119599" y="76378"/>
                      <a:pt x="118468" y="76096"/>
                      <a:pt x="117620" y="75530"/>
                    </a:cubicBezTo>
                    <a:cubicBezTo>
                      <a:pt x="116206" y="74964"/>
                      <a:pt x="114793" y="74115"/>
                      <a:pt x="114793" y="72701"/>
                    </a:cubicBezTo>
                    <a:cubicBezTo>
                      <a:pt x="114793" y="71569"/>
                      <a:pt x="115075" y="70438"/>
                      <a:pt x="115641" y="69306"/>
                    </a:cubicBezTo>
                    <a:cubicBezTo>
                      <a:pt x="115924" y="67892"/>
                      <a:pt x="116489" y="66478"/>
                      <a:pt x="116489" y="65346"/>
                    </a:cubicBezTo>
                    <a:cubicBezTo>
                      <a:pt x="116489" y="63932"/>
                      <a:pt x="117903" y="62517"/>
                      <a:pt x="119317" y="61103"/>
                    </a:cubicBezTo>
                    <a:cubicBezTo>
                      <a:pt x="120165" y="60254"/>
                      <a:pt x="121013" y="59405"/>
                      <a:pt x="121013" y="59123"/>
                    </a:cubicBezTo>
                    <a:cubicBezTo>
                      <a:pt x="121013" y="58274"/>
                      <a:pt x="119034" y="56577"/>
                      <a:pt x="117055" y="55445"/>
                    </a:cubicBezTo>
                    <a:lnTo>
                      <a:pt x="116772" y="55162"/>
                    </a:lnTo>
                    <a:cubicBezTo>
                      <a:pt x="115924" y="53748"/>
                      <a:pt x="113662" y="50353"/>
                      <a:pt x="111400" y="50353"/>
                    </a:cubicBezTo>
                    <a:cubicBezTo>
                      <a:pt x="109421" y="50353"/>
                      <a:pt x="108007" y="48656"/>
                      <a:pt x="106593" y="47242"/>
                    </a:cubicBezTo>
                    <a:cubicBezTo>
                      <a:pt x="105462" y="46110"/>
                      <a:pt x="104331" y="44696"/>
                      <a:pt x="103200" y="44696"/>
                    </a:cubicBezTo>
                    <a:cubicBezTo>
                      <a:pt x="101221" y="44413"/>
                      <a:pt x="100656" y="42150"/>
                      <a:pt x="100373" y="39887"/>
                    </a:cubicBezTo>
                    <a:cubicBezTo>
                      <a:pt x="100090" y="38755"/>
                      <a:pt x="99808" y="37341"/>
                      <a:pt x="99242" y="36775"/>
                    </a:cubicBezTo>
                    <a:cubicBezTo>
                      <a:pt x="98111" y="35643"/>
                      <a:pt x="98111" y="33380"/>
                      <a:pt x="98959" y="32249"/>
                    </a:cubicBezTo>
                    <a:cubicBezTo>
                      <a:pt x="99808" y="30834"/>
                      <a:pt x="101221" y="30551"/>
                      <a:pt x="102635" y="31683"/>
                    </a:cubicBezTo>
                    <a:cubicBezTo>
                      <a:pt x="103483" y="32249"/>
                      <a:pt x="104331" y="32532"/>
                      <a:pt x="104897" y="32532"/>
                    </a:cubicBezTo>
                    <a:cubicBezTo>
                      <a:pt x="106028" y="32532"/>
                      <a:pt x="107159" y="31966"/>
                      <a:pt x="107724" y="31117"/>
                    </a:cubicBezTo>
                    <a:cubicBezTo>
                      <a:pt x="108007" y="30551"/>
                      <a:pt x="108007" y="29703"/>
                      <a:pt x="107724" y="28854"/>
                    </a:cubicBezTo>
                    <a:cubicBezTo>
                      <a:pt x="106876" y="27440"/>
                      <a:pt x="105745" y="26025"/>
                      <a:pt x="104897" y="24894"/>
                    </a:cubicBezTo>
                    <a:cubicBezTo>
                      <a:pt x="103483" y="22914"/>
                      <a:pt x="102352" y="21499"/>
                      <a:pt x="102352" y="20085"/>
                    </a:cubicBezTo>
                    <a:cubicBezTo>
                      <a:pt x="102352" y="19519"/>
                      <a:pt x="102635" y="18670"/>
                      <a:pt x="102635" y="17822"/>
                    </a:cubicBezTo>
                    <a:cubicBezTo>
                      <a:pt x="103200" y="15559"/>
                      <a:pt x="103766" y="12164"/>
                      <a:pt x="102069" y="11315"/>
                    </a:cubicBezTo>
                    <a:cubicBezTo>
                      <a:pt x="98959" y="9618"/>
                      <a:pt x="96697" y="7072"/>
                      <a:pt x="96132" y="4243"/>
                    </a:cubicBezTo>
                    <a:cubicBezTo>
                      <a:pt x="95566" y="1980"/>
                      <a:pt x="93304" y="566"/>
                      <a:pt x="92739" y="0"/>
                    </a:cubicBezTo>
                    <a:lnTo>
                      <a:pt x="89346" y="283"/>
                    </a:lnTo>
                    <a:cubicBezTo>
                      <a:pt x="88781" y="1980"/>
                      <a:pt x="86801" y="6506"/>
                      <a:pt x="85388" y="7355"/>
                    </a:cubicBezTo>
                    <a:cubicBezTo>
                      <a:pt x="84822" y="7638"/>
                      <a:pt x="83974" y="7921"/>
                      <a:pt x="82560" y="8204"/>
                    </a:cubicBezTo>
                    <a:cubicBezTo>
                      <a:pt x="80298" y="8769"/>
                      <a:pt x="77471" y="9901"/>
                      <a:pt x="75775" y="11032"/>
                    </a:cubicBezTo>
                    <a:cubicBezTo>
                      <a:pt x="75209" y="11315"/>
                      <a:pt x="74644" y="11598"/>
                      <a:pt x="73513" y="11598"/>
                    </a:cubicBezTo>
                    <a:cubicBezTo>
                      <a:pt x="71816" y="11598"/>
                      <a:pt x="69271" y="10750"/>
                      <a:pt x="67010" y="9901"/>
                    </a:cubicBezTo>
                    <a:cubicBezTo>
                      <a:pt x="64748" y="9052"/>
                      <a:pt x="62486" y="8204"/>
                      <a:pt x="60789" y="8204"/>
                    </a:cubicBezTo>
                    <a:cubicBezTo>
                      <a:pt x="58245" y="8204"/>
                      <a:pt x="56265" y="10184"/>
                      <a:pt x="55700" y="11315"/>
                    </a:cubicBezTo>
                    <a:cubicBezTo>
                      <a:pt x="55417" y="11881"/>
                      <a:pt x="55700" y="12164"/>
                      <a:pt x="55983" y="12447"/>
                    </a:cubicBezTo>
                    <a:cubicBezTo>
                      <a:pt x="57962" y="13578"/>
                      <a:pt x="57962" y="20651"/>
                      <a:pt x="57679" y="22065"/>
                    </a:cubicBezTo>
                    <a:cubicBezTo>
                      <a:pt x="58527" y="25742"/>
                      <a:pt x="60789" y="31400"/>
                      <a:pt x="62768" y="30834"/>
                    </a:cubicBezTo>
                    <a:cubicBezTo>
                      <a:pt x="63051" y="30834"/>
                      <a:pt x="63334" y="30834"/>
                      <a:pt x="63899" y="30834"/>
                    </a:cubicBezTo>
                    <a:cubicBezTo>
                      <a:pt x="66444" y="30834"/>
                      <a:pt x="68989" y="32814"/>
                      <a:pt x="69271" y="34512"/>
                    </a:cubicBezTo>
                    <a:cubicBezTo>
                      <a:pt x="69271" y="35360"/>
                      <a:pt x="68706" y="36209"/>
                      <a:pt x="67858" y="36209"/>
                    </a:cubicBezTo>
                    <a:cubicBezTo>
                      <a:pt x="65030" y="37058"/>
                      <a:pt x="63617" y="40169"/>
                      <a:pt x="63334" y="42998"/>
                    </a:cubicBezTo>
                    <a:cubicBezTo>
                      <a:pt x="63334" y="43847"/>
                      <a:pt x="63334" y="44696"/>
                      <a:pt x="63051" y="45544"/>
                    </a:cubicBezTo>
                    <a:cubicBezTo>
                      <a:pt x="63051" y="48090"/>
                      <a:pt x="63051" y="50636"/>
                      <a:pt x="60789" y="50919"/>
                    </a:cubicBezTo>
                    <a:cubicBezTo>
                      <a:pt x="58527" y="51202"/>
                      <a:pt x="56548" y="52050"/>
                      <a:pt x="56548" y="55728"/>
                    </a:cubicBezTo>
                    <a:cubicBezTo>
                      <a:pt x="56548" y="58840"/>
                      <a:pt x="54004" y="59405"/>
                      <a:pt x="52307" y="59971"/>
                    </a:cubicBezTo>
                    <a:cubicBezTo>
                      <a:pt x="51459" y="60254"/>
                      <a:pt x="50893" y="60254"/>
                      <a:pt x="50611" y="60537"/>
                    </a:cubicBezTo>
                    <a:cubicBezTo>
                      <a:pt x="50328" y="61103"/>
                      <a:pt x="49762" y="62517"/>
                      <a:pt x="49480" y="64215"/>
                    </a:cubicBezTo>
                    <a:cubicBezTo>
                      <a:pt x="48349" y="67892"/>
                      <a:pt x="47501" y="70438"/>
                      <a:pt x="46652" y="71287"/>
                    </a:cubicBezTo>
                    <a:cubicBezTo>
                      <a:pt x="46087" y="71852"/>
                      <a:pt x="45238" y="72135"/>
                      <a:pt x="43825" y="72418"/>
                    </a:cubicBezTo>
                    <a:cubicBezTo>
                      <a:pt x="41563" y="73267"/>
                      <a:pt x="38735" y="74115"/>
                      <a:pt x="38453" y="75813"/>
                    </a:cubicBezTo>
                    <a:cubicBezTo>
                      <a:pt x="38170" y="79490"/>
                      <a:pt x="34777" y="84299"/>
                      <a:pt x="32232" y="83733"/>
                    </a:cubicBezTo>
                    <a:cubicBezTo>
                      <a:pt x="31950" y="83733"/>
                      <a:pt x="31384" y="83451"/>
                      <a:pt x="31101" y="83451"/>
                    </a:cubicBezTo>
                    <a:cubicBezTo>
                      <a:pt x="30253" y="83168"/>
                      <a:pt x="29122" y="82885"/>
                      <a:pt x="28274" y="82885"/>
                    </a:cubicBezTo>
                    <a:cubicBezTo>
                      <a:pt x="27426" y="82885"/>
                      <a:pt x="26860" y="83168"/>
                      <a:pt x="26578" y="83733"/>
                    </a:cubicBezTo>
                    <a:cubicBezTo>
                      <a:pt x="26295" y="84299"/>
                      <a:pt x="25729" y="84865"/>
                      <a:pt x="24881" y="84865"/>
                    </a:cubicBezTo>
                    <a:cubicBezTo>
                      <a:pt x="24033" y="84865"/>
                      <a:pt x="22619" y="84299"/>
                      <a:pt x="21488" y="84016"/>
                    </a:cubicBezTo>
                    <a:cubicBezTo>
                      <a:pt x="20640" y="83733"/>
                      <a:pt x="19792" y="83168"/>
                      <a:pt x="19226" y="83168"/>
                    </a:cubicBezTo>
                    <a:cubicBezTo>
                      <a:pt x="19226" y="83168"/>
                      <a:pt x="18944" y="83168"/>
                      <a:pt x="18944" y="83168"/>
                    </a:cubicBezTo>
                    <a:cubicBezTo>
                      <a:pt x="18661" y="83451"/>
                      <a:pt x="18378" y="83733"/>
                      <a:pt x="18095" y="84016"/>
                    </a:cubicBezTo>
                    <a:cubicBezTo>
                      <a:pt x="16116" y="85714"/>
                      <a:pt x="11875" y="89674"/>
                      <a:pt x="11875" y="91937"/>
                    </a:cubicBezTo>
                    <a:cubicBezTo>
                      <a:pt x="11875" y="93069"/>
                      <a:pt x="12723" y="93634"/>
                      <a:pt x="14420" y="94483"/>
                    </a:cubicBezTo>
                    <a:cubicBezTo>
                      <a:pt x="16116" y="95332"/>
                      <a:pt x="18378" y="96463"/>
                      <a:pt x="18095" y="99009"/>
                    </a:cubicBezTo>
                    <a:cubicBezTo>
                      <a:pt x="17813" y="102687"/>
                      <a:pt x="20357" y="106647"/>
                      <a:pt x="22337" y="108627"/>
                    </a:cubicBezTo>
                    <a:cubicBezTo>
                      <a:pt x="24316" y="110607"/>
                      <a:pt x="27709" y="115416"/>
                      <a:pt x="26012" y="118245"/>
                    </a:cubicBezTo>
                    <a:cubicBezTo>
                      <a:pt x="24881" y="119942"/>
                      <a:pt x="23185" y="120791"/>
                      <a:pt x="20923" y="120791"/>
                    </a:cubicBezTo>
                    <a:cubicBezTo>
                      <a:pt x="20075" y="120791"/>
                      <a:pt x="19226" y="120791"/>
                      <a:pt x="17813" y="120508"/>
                    </a:cubicBezTo>
                    <a:cubicBezTo>
                      <a:pt x="16682" y="120225"/>
                      <a:pt x="15834" y="120508"/>
                      <a:pt x="14985" y="120791"/>
                    </a:cubicBezTo>
                    <a:cubicBezTo>
                      <a:pt x="14137" y="121074"/>
                      <a:pt x="13289" y="121357"/>
                      <a:pt x="11875" y="121357"/>
                    </a:cubicBezTo>
                    <a:cubicBezTo>
                      <a:pt x="11027" y="121357"/>
                      <a:pt x="9896" y="121357"/>
                      <a:pt x="8765" y="121074"/>
                    </a:cubicBezTo>
                    <a:cubicBezTo>
                      <a:pt x="8200" y="121074"/>
                      <a:pt x="7634" y="120791"/>
                      <a:pt x="7069" y="120791"/>
                    </a:cubicBezTo>
                    <a:cubicBezTo>
                      <a:pt x="4241" y="120791"/>
                      <a:pt x="3110" y="122488"/>
                      <a:pt x="1979" y="124469"/>
                    </a:cubicBezTo>
                    <a:cubicBezTo>
                      <a:pt x="1414" y="125317"/>
                      <a:pt x="1131" y="126166"/>
                      <a:pt x="283" y="126732"/>
                    </a:cubicBezTo>
                    <a:lnTo>
                      <a:pt x="0" y="127015"/>
                    </a:lnTo>
                    <a:cubicBezTo>
                      <a:pt x="848" y="127863"/>
                      <a:pt x="1697" y="128712"/>
                      <a:pt x="2545" y="129843"/>
                    </a:cubicBezTo>
                    <a:cubicBezTo>
                      <a:pt x="3958" y="131824"/>
                      <a:pt x="5655" y="133804"/>
                      <a:pt x="8482" y="134935"/>
                    </a:cubicBezTo>
                    <a:cubicBezTo>
                      <a:pt x="9331" y="135218"/>
                      <a:pt x="10179" y="135501"/>
                      <a:pt x="11027" y="135501"/>
                    </a:cubicBezTo>
                    <a:cubicBezTo>
                      <a:pt x="12723" y="135501"/>
                      <a:pt x="14137" y="134935"/>
                      <a:pt x="15551" y="134652"/>
                    </a:cubicBezTo>
                    <a:cubicBezTo>
                      <a:pt x="16399" y="134369"/>
                      <a:pt x="17247" y="134087"/>
                      <a:pt x="17813" y="134087"/>
                    </a:cubicBezTo>
                    <a:cubicBezTo>
                      <a:pt x="18661" y="134087"/>
                      <a:pt x="19509" y="134369"/>
                      <a:pt x="19509" y="136350"/>
                    </a:cubicBezTo>
                    <a:cubicBezTo>
                      <a:pt x="19509" y="139461"/>
                      <a:pt x="13854" y="140310"/>
                      <a:pt x="9331" y="140593"/>
                    </a:cubicBezTo>
                    <a:cubicBezTo>
                      <a:pt x="7917" y="140876"/>
                      <a:pt x="6220" y="140876"/>
                      <a:pt x="5938" y="141159"/>
                    </a:cubicBezTo>
                    <a:cubicBezTo>
                      <a:pt x="6786" y="143422"/>
                      <a:pt x="18661" y="157283"/>
                      <a:pt x="25447" y="157283"/>
                    </a:cubicBezTo>
                    <a:cubicBezTo>
                      <a:pt x="25729" y="157283"/>
                      <a:pt x="26012" y="157283"/>
                      <a:pt x="26295" y="157283"/>
                    </a:cubicBezTo>
                    <a:cubicBezTo>
                      <a:pt x="31950" y="156152"/>
                      <a:pt x="36191" y="151342"/>
                      <a:pt x="36474" y="148797"/>
                    </a:cubicBezTo>
                    <a:cubicBezTo>
                      <a:pt x="36474" y="148514"/>
                      <a:pt x="36474" y="148231"/>
                      <a:pt x="36474" y="147948"/>
                    </a:cubicBezTo>
                    <a:cubicBezTo>
                      <a:pt x="35625" y="147382"/>
                      <a:pt x="35343" y="146534"/>
                      <a:pt x="35625" y="145402"/>
                    </a:cubicBezTo>
                    <a:cubicBezTo>
                      <a:pt x="33081" y="145685"/>
                      <a:pt x="34777" y="143705"/>
                      <a:pt x="36474" y="14370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99B695BB-ED58-0549-ABC1-DB37B421566E}"/>
                  </a:ext>
                </a:extLst>
              </p:cNvPr>
              <p:cNvSpPr/>
              <p:nvPr/>
            </p:nvSpPr>
            <p:spPr>
              <a:xfrm>
                <a:off x="3744778" y="2384585"/>
                <a:ext cx="305939" cy="129946"/>
              </a:xfrm>
              <a:custGeom>
                <a:avLst/>
                <a:gdLst>
                  <a:gd name="connsiteX0" fmla="*/ 149570 w 305939"/>
                  <a:gd name="connsiteY0" fmla="*/ 125955 h 129946"/>
                  <a:gd name="connsiteX1" fmla="*/ 153811 w 305939"/>
                  <a:gd name="connsiteY1" fmla="*/ 128218 h 129946"/>
                  <a:gd name="connsiteX2" fmla="*/ 156355 w 305939"/>
                  <a:gd name="connsiteY2" fmla="*/ 129915 h 129946"/>
                  <a:gd name="connsiteX3" fmla="*/ 163707 w 305939"/>
                  <a:gd name="connsiteY3" fmla="*/ 126521 h 129946"/>
                  <a:gd name="connsiteX4" fmla="*/ 173037 w 305939"/>
                  <a:gd name="connsiteY4" fmla="*/ 121146 h 129946"/>
                  <a:gd name="connsiteX5" fmla="*/ 183499 w 305939"/>
                  <a:gd name="connsiteY5" fmla="*/ 119166 h 129946"/>
                  <a:gd name="connsiteX6" fmla="*/ 193395 w 305939"/>
                  <a:gd name="connsiteY6" fmla="*/ 120297 h 129946"/>
                  <a:gd name="connsiteX7" fmla="*/ 195656 w 305939"/>
                  <a:gd name="connsiteY7" fmla="*/ 120580 h 129946"/>
                  <a:gd name="connsiteX8" fmla="*/ 197070 w 305939"/>
                  <a:gd name="connsiteY8" fmla="*/ 120580 h 129946"/>
                  <a:gd name="connsiteX9" fmla="*/ 212904 w 305939"/>
                  <a:gd name="connsiteY9" fmla="*/ 112942 h 129946"/>
                  <a:gd name="connsiteX10" fmla="*/ 220255 w 305939"/>
                  <a:gd name="connsiteY10" fmla="*/ 108133 h 129946"/>
                  <a:gd name="connsiteX11" fmla="*/ 224779 w 305939"/>
                  <a:gd name="connsiteY11" fmla="*/ 103890 h 129946"/>
                  <a:gd name="connsiteX12" fmla="*/ 223082 w 305939"/>
                  <a:gd name="connsiteY12" fmla="*/ 98798 h 129946"/>
                  <a:gd name="connsiteX13" fmla="*/ 222234 w 305939"/>
                  <a:gd name="connsiteY13" fmla="*/ 92292 h 129946"/>
                  <a:gd name="connsiteX14" fmla="*/ 228454 w 305939"/>
                  <a:gd name="connsiteY14" fmla="*/ 88614 h 129946"/>
                  <a:gd name="connsiteX15" fmla="*/ 232413 w 305939"/>
                  <a:gd name="connsiteY15" fmla="*/ 89746 h 129946"/>
                  <a:gd name="connsiteX16" fmla="*/ 239199 w 305939"/>
                  <a:gd name="connsiteY16" fmla="*/ 91160 h 129946"/>
                  <a:gd name="connsiteX17" fmla="*/ 247681 w 305939"/>
                  <a:gd name="connsiteY17" fmla="*/ 88614 h 129946"/>
                  <a:gd name="connsiteX18" fmla="*/ 259839 w 305939"/>
                  <a:gd name="connsiteY18" fmla="*/ 84371 h 129946"/>
                  <a:gd name="connsiteX19" fmla="*/ 262666 w 305939"/>
                  <a:gd name="connsiteY19" fmla="*/ 84088 h 129946"/>
                  <a:gd name="connsiteX20" fmla="*/ 268321 w 305939"/>
                  <a:gd name="connsiteY20" fmla="*/ 80128 h 129946"/>
                  <a:gd name="connsiteX21" fmla="*/ 271148 w 305939"/>
                  <a:gd name="connsiteY21" fmla="*/ 76168 h 129946"/>
                  <a:gd name="connsiteX22" fmla="*/ 283589 w 305939"/>
                  <a:gd name="connsiteY22" fmla="*/ 71076 h 129946"/>
                  <a:gd name="connsiteX23" fmla="*/ 288678 w 305939"/>
                  <a:gd name="connsiteY23" fmla="*/ 69661 h 129946"/>
                  <a:gd name="connsiteX24" fmla="*/ 294616 w 305939"/>
                  <a:gd name="connsiteY24" fmla="*/ 68247 h 129946"/>
                  <a:gd name="connsiteX25" fmla="*/ 296595 w 305939"/>
                  <a:gd name="connsiteY25" fmla="*/ 68530 h 129946"/>
                  <a:gd name="connsiteX26" fmla="*/ 302250 w 305939"/>
                  <a:gd name="connsiteY26" fmla="*/ 69661 h 129946"/>
                  <a:gd name="connsiteX27" fmla="*/ 305925 w 305939"/>
                  <a:gd name="connsiteY27" fmla="*/ 67964 h 129946"/>
                  <a:gd name="connsiteX28" fmla="*/ 298857 w 305939"/>
                  <a:gd name="connsiteY28" fmla="*/ 60043 h 129946"/>
                  <a:gd name="connsiteX29" fmla="*/ 293485 w 305939"/>
                  <a:gd name="connsiteY29" fmla="*/ 55234 h 129946"/>
                  <a:gd name="connsiteX30" fmla="*/ 289809 w 305939"/>
                  <a:gd name="connsiteY30" fmla="*/ 53254 h 129946"/>
                  <a:gd name="connsiteX31" fmla="*/ 285285 w 305939"/>
                  <a:gd name="connsiteY31" fmla="*/ 56366 h 129946"/>
                  <a:gd name="connsiteX32" fmla="*/ 283589 w 305939"/>
                  <a:gd name="connsiteY32" fmla="*/ 57780 h 129946"/>
                  <a:gd name="connsiteX33" fmla="*/ 281044 w 305939"/>
                  <a:gd name="connsiteY33" fmla="*/ 56932 h 129946"/>
                  <a:gd name="connsiteX34" fmla="*/ 275389 w 305939"/>
                  <a:gd name="connsiteY34" fmla="*/ 55234 h 129946"/>
                  <a:gd name="connsiteX35" fmla="*/ 270865 w 305939"/>
                  <a:gd name="connsiteY35" fmla="*/ 56083 h 129946"/>
                  <a:gd name="connsiteX36" fmla="*/ 268603 w 305939"/>
                  <a:gd name="connsiteY36" fmla="*/ 56649 h 129946"/>
                  <a:gd name="connsiteX37" fmla="*/ 264928 w 305939"/>
                  <a:gd name="connsiteY37" fmla="*/ 54669 h 129946"/>
                  <a:gd name="connsiteX38" fmla="*/ 263514 w 305939"/>
                  <a:gd name="connsiteY38" fmla="*/ 50991 h 129946"/>
                  <a:gd name="connsiteX39" fmla="*/ 266059 w 305939"/>
                  <a:gd name="connsiteY39" fmla="*/ 48728 h 129946"/>
                  <a:gd name="connsiteX40" fmla="*/ 266624 w 305939"/>
                  <a:gd name="connsiteY40" fmla="*/ 43919 h 129946"/>
                  <a:gd name="connsiteX41" fmla="*/ 274258 w 305939"/>
                  <a:gd name="connsiteY41" fmla="*/ 28926 h 129946"/>
                  <a:gd name="connsiteX42" fmla="*/ 268321 w 305939"/>
                  <a:gd name="connsiteY42" fmla="*/ 28360 h 129946"/>
                  <a:gd name="connsiteX43" fmla="*/ 265493 w 305939"/>
                  <a:gd name="connsiteY43" fmla="*/ 28643 h 129946"/>
                  <a:gd name="connsiteX44" fmla="*/ 259273 w 305939"/>
                  <a:gd name="connsiteY44" fmla="*/ 26097 h 129946"/>
                  <a:gd name="connsiteX45" fmla="*/ 253336 w 305939"/>
                  <a:gd name="connsiteY45" fmla="*/ 24683 h 129946"/>
                  <a:gd name="connsiteX46" fmla="*/ 247963 w 305939"/>
                  <a:gd name="connsiteY46" fmla="*/ 25814 h 129946"/>
                  <a:gd name="connsiteX47" fmla="*/ 244571 w 305939"/>
                  <a:gd name="connsiteY47" fmla="*/ 27795 h 129946"/>
                  <a:gd name="connsiteX48" fmla="*/ 240329 w 305939"/>
                  <a:gd name="connsiteY48" fmla="*/ 30623 h 129946"/>
                  <a:gd name="connsiteX49" fmla="*/ 235806 w 305939"/>
                  <a:gd name="connsiteY49" fmla="*/ 32887 h 129946"/>
                  <a:gd name="connsiteX50" fmla="*/ 232130 w 305939"/>
                  <a:gd name="connsiteY50" fmla="*/ 34018 h 129946"/>
                  <a:gd name="connsiteX51" fmla="*/ 224779 w 305939"/>
                  <a:gd name="connsiteY51" fmla="*/ 35715 h 129946"/>
                  <a:gd name="connsiteX52" fmla="*/ 219407 w 305939"/>
                  <a:gd name="connsiteY52" fmla="*/ 36847 h 129946"/>
                  <a:gd name="connsiteX53" fmla="*/ 212338 w 305939"/>
                  <a:gd name="connsiteY53" fmla="*/ 38261 h 129946"/>
                  <a:gd name="connsiteX54" fmla="*/ 205270 w 305939"/>
                  <a:gd name="connsiteY54" fmla="*/ 37130 h 129946"/>
                  <a:gd name="connsiteX55" fmla="*/ 200180 w 305939"/>
                  <a:gd name="connsiteY55" fmla="*/ 36564 h 129946"/>
                  <a:gd name="connsiteX56" fmla="*/ 192546 w 305939"/>
                  <a:gd name="connsiteY56" fmla="*/ 34584 h 129946"/>
                  <a:gd name="connsiteX57" fmla="*/ 190002 w 305939"/>
                  <a:gd name="connsiteY57" fmla="*/ 32038 h 129946"/>
                  <a:gd name="connsiteX58" fmla="*/ 187457 w 305939"/>
                  <a:gd name="connsiteY58" fmla="*/ 28643 h 129946"/>
                  <a:gd name="connsiteX59" fmla="*/ 183781 w 305939"/>
                  <a:gd name="connsiteY59" fmla="*/ 27229 h 129946"/>
                  <a:gd name="connsiteX60" fmla="*/ 179540 w 305939"/>
                  <a:gd name="connsiteY60" fmla="*/ 25249 h 129946"/>
                  <a:gd name="connsiteX61" fmla="*/ 173603 w 305939"/>
                  <a:gd name="connsiteY61" fmla="*/ 23268 h 129946"/>
                  <a:gd name="connsiteX62" fmla="*/ 172755 w 305939"/>
                  <a:gd name="connsiteY62" fmla="*/ 23268 h 129946"/>
                  <a:gd name="connsiteX63" fmla="*/ 171906 w 305939"/>
                  <a:gd name="connsiteY63" fmla="*/ 23551 h 129946"/>
                  <a:gd name="connsiteX64" fmla="*/ 166251 w 305939"/>
                  <a:gd name="connsiteY64" fmla="*/ 22137 h 129946"/>
                  <a:gd name="connsiteX65" fmla="*/ 163424 w 305939"/>
                  <a:gd name="connsiteY65" fmla="*/ 21288 h 129946"/>
                  <a:gd name="connsiteX66" fmla="*/ 158335 w 305939"/>
                  <a:gd name="connsiteY66" fmla="*/ 21854 h 129946"/>
                  <a:gd name="connsiteX67" fmla="*/ 154659 w 305939"/>
                  <a:gd name="connsiteY67" fmla="*/ 22420 h 129946"/>
                  <a:gd name="connsiteX68" fmla="*/ 151549 w 305939"/>
                  <a:gd name="connsiteY68" fmla="*/ 24117 h 129946"/>
                  <a:gd name="connsiteX69" fmla="*/ 147873 w 305939"/>
                  <a:gd name="connsiteY69" fmla="*/ 26097 h 129946"/>
                  <a:gd name="connsiteX70" fmla="*/ 143067 w 305939"/>
                  <a:gd name="connsiteY70" fmla="*/ 24683 h 129946"/>
                  <a:gd name="connsiteX71" fmla="*/ 139674 w 305939"/>
                  <a:gd name="connsiteY71" fmla="*/ 23551 h 129946"/>
                  <a:gd name="connsiteX72" fmla="*/ 139391 w 305939"/>
                  <a:gd name="connsiteY72" fmla="*/ 23551 h 129946"/>
                  <a:gd name="connsiteX73" fmla="*/ 138543 w 305939"/>
                  <a:gd name="connsiteY73" fmla="*/ 23834 h 129946"/>
                  <a:gd name="connsiteX74" fmla="*/ 132323 w 305939"/>
                  <a:gd name="connsiteY74" fmla="*/ 18742 h 129946"/>
                  <a:gd name="connsiteX75" fmla="*/ 131474 w 305939"/>
                  <a:gd name="connsiteY75" fmla="*/ 13933 h 129946"/>
                  <a:gd name="connsiteX76" fmla="*/ 131192 w 305939"/>
                  <a:gd name="connsiteY76" fmla="*/ 10256 h 129946"/>
                  <a:gd name="connsiteX77" fmla="*/ 126102 w 305939"/>
                  <a:gd name="connsiteY77" fmla="*/ 8559 h 129946"/>
                  <a:gd name="connsiteX78" fmla="*/ 121861 w 305939"/>
                  <a:gd name="connsiteY78" fmla="*/ 7427 h 129946"/>
                  <a:gd name="connsiteX79" fmla="*/ 114793 w 305939"/>
                  <a:gd name="connsiteY79" fmla="*/ 4598 h 129946"/>
                  <a:gd name="connsiteX80" fmla="*/ 108290 w 305939"/>
                  <a:gd name="connsiteY80" fmla="*/ 2901 h 129946"/>
                  <a:gd name="connsiteX81" fmla="*/ 101221 w 305939"/>
                  <a:gd name="connsiteY81" fmla="*/ 72 h 129946"/>
                  <a:gd name="connsiteX82" fmla="*/ 99242 w 305939"/>
                  <a:gd name="connsiteY82" fmla="*/ 1487 h 129946"/>
                  <a:gd name="connsiteX83" fmla="*/ 98111 w 305939"/>
                  <a:gd name="connsiteY83" fmla="*/ 3184 h 129946"/>
                  <a:gd name="connsiteX84" fmla="*/ 95849 w 305939"/>
                  <a:gd name="connsiteY84" fmla="*/ 4315 h 129946"/>
                  <a:gd name="connsiteX85" fmla="*/ 93022 w 305939"/>
                  <a:gd name="connsiteY85" fmla="*/ 6295 h 129946"/>
                  <a:gd name="connsiteX86" fmla="*/ 90760 w 305939"/>
                  <a:gd name="connsiteY86" fmla="*/ 8841 h 129946"/>
                  <a:gd name="connsiteX87" fmla="*/ 89063 w 305939"/>
                  <a:gd name="connsiteY87" fmla="*/ 11105 h 129946"/>
                  <a:gd name="connsiteX88" fmla="*/ 92456 w 305939"/>
                  <a:gd name="connsiteY88" fmla="*/ 19025 h 129946"/>
                  <a:gd name="connsiteX89" fmla="*/ 92174 w 305939"/>
                  <a:gd name="connsiteY89" fmla="*/ 25532 h 129946"/>
                  <a:gd name="connsiteX90" fmla="*/ 88781 w 305939"/>
                  <a:gd name="connsiteY90" fmla="*/ 27229 h 129946"/>
                  <a:gd name="connsiteX91" fmla="*/ 83974 w 305939"/>
                  <a:gd name="connsiteY91" fmla="*/ 29492 h 129946"/>
                  <a:gd name="connsiteX92" fmla="*/ 82278 w 305939"/>
                  <a:gd name="connsiteY92" fmla="*/ 30623 h 129946"/>
                  <a:gd name="connsiteX93" fmla="*/ 77754 w 305939"/>
                  <a:gd name="connsiteY93" fmla="*/ 28360 h 129946"/>
                  <a:gd name="connsiteX94" fmla="*/ 76340 w 305939"/>
                  <a:gd name="connsiteY94" fmla="*/ 27512 h 129946"/>
                  <a:gd name="connsiteX95" fmla="*/ 73230 w 305939"/>
                  <a:gd name="connsiteY95" fmla="*/ 26663 h 129946"/>
                  <a:gd name="connsiteX96" fmla="*/ 68989 w 305939"/>
                  <a:gd name="connsiteY96" fmla="*/ 28078 h 129946"/>
                  <a:gd name="connsiteX97" fmla="*/ 67858 w 305939"/>
                  <a:gd name="connsiteY97" fmla="*/ 28360 h 129946"/>
                  <a:gd name="connsiteX98" fmla="*/ 62768 w 305939"/>
                  <a:gd name="connsiteY98" fmla="*/ 26097 h 129946"/>
                  <a:gd name="connsiteX99" fmla="*/ 60507 w 305939"/>
                  <a:gd name="connsiteY99" fmla="*/ 24966 h 129946"/>
                  <a:gd name="connsiteX100" fmla="*/ 58527 w 305939"/>
                  <a:gd name="connsiteY100" fmla="*/ 21854 h 129946"/>
                  <a:gd name="connsiteX101" fmla="*/ 57396 w 305939"/>
                  <a:gd name="connsiteY101" fmla="*/ 19591 h 129946"/>
                  <a:gd name="connsiteX102" fmla="*/ 43542 w 305939"/>
                  <a:gd name="connsiteY102" fmla="*/ 17328 h 129946"/>
                  <a:gd name="connsiteX103" fmla="*/ 41280 w 305939"/>
                  <a:gd name="connsiteY103" fmla="*/ 17045 h 129946"/>
                  <a:gd name="connsiteX104" fmla="*/ 37322 w 305939"/>
                  <a:gd name="connsiteY104" fmla="*/ 18177 h 129946"/>
                  <a:gd name="connsiteX105" fmla="*/ 33929 w 305939"/>
                  <a:gd name="connsiteY105" fmla="*/ 19874 h 129946"/>
                  <a:gd name="connsiteX106" fmla="*/ 30819 w 305939"/>
                  <a:gd name="connsiteY106" fmla="*/ 21005 h 129946"/>
                  <a:gd name="connsiteX107" fmla="*/ 27426 w 305939"/>
                  <a:gd name="connsiteY107" fmla="*/ 23551 h 129946"/>
                  <a:gd name="connsiteX108" fmla="*/ 24316 w 305939"/>
                  <a:gd name="connsiteY108" fmla="*/ 25532 h 129946"/>
                  <a:gd name="connsiteX109" fmla="*/ 20923 w 305939"/>
                  <a:gd name="connsiteY109" fmla="*/ 27229 h 129946"/>
                  <a:gd name="connsiteX110" fmla="*/ 16964 w 305939"/>
                  <a:gd name="connsiteY110" fmla="*/ 29775 h 129946"/>
                  <a:gd name="connsiteX111" fmla="*/ 7634 w 305939"/>
                  <a:gd name="connsiteY111" fmla="*/ 34301 h 129946"/>
                  <a:gd name="connsiteX112" fmla="*/ 1414 w 305939"/>
                  <a:gd name="connsiteY112" fmla="*/ 36564 h 129946"/>
                  <a:gd name="connsiteX113" fmla="*/ 0 w 305939"/>
                  <a:gd name="connsiteY113" fmla="*/ 37696 h 129946"/>
                  <a:gd name="connsiteX114" fmla="*/ 0 w 305939"/>
                  <a:gd name="connsiteY114" fmla="*/ 38261 h 129946"/>
                  <a:gd name="connsiteX115" fmla="*/ 4524 w 305939"/>
                  <a:gd name="connsiteY115" fmla="*/ 45333 h 129946"/>
                  <a:gd name="connsiteX116" fmla="*/ 6786 w 305939"/>
                  <a:gd name="connsiteY116" fmla="*/ 47031 h 129946"/>
                  <a:gd name="connsiteX117" fmla="*/ 15268 w 305939"/>
                  <a:gd name="connsiteY117" fmla="*/ 51557 h 129946"/>
                  <a:gd name="connsiteX118" fmla="*/ 24316 w 305939"/>
                  <a:gd name="connsiteY118" fmla="*/ 58912 h 129946"/>
                  <a:gd name="connsiteX119" fmla="*/ 29405 w 305939"/>
                  <a:gd name="connsiteY119" fmla="*/ 65984 h 129946"/>
                  <a:gd name="connsiteX120" fmla="*/ 29688 w 305939"/>
                  <a:gd name="connsiteY120" fmla="*/ 71924 h 129946"/>
                  <a:gd name="connsiteX121" fmla="*/ 29122 w 305939"/>
                  <a:gd name="connsiteY121" fmla="*/ 76168 h 129946"/>
                  <a:gd name="connsiteX122" fmla="*/ 27426 w 305939"/>
                  <a:gd name="connsiteY122" fmla="*/ 80128 h 129946"/>
                  <a:gd name="connsiteX123" fmla="*/ 26860 w 305939"/>
                  <a:gd name="connsiteY123" fmla="*/ 84088 h 129946"/>
                  <a:gd name="connsiteX124" fmla="*/ 48349 w 305939"/>
                  <a:gd name="connsiteY124" fmla="*/ 89180 h 129946"/>
                  <a:gd name="connsiteX125" fmla="*/ 54569 w 305939"/>
                  <a:gd name="connsiteY125" fmla="*/ 92575 h 129946"/>
                  <a:gd name="connsiteX126" fmla="*/ 55700 w 305939"/>
                  <a:gd name="connsiteY126" fmla="*/ 93706 h 129946"/>
                  <a:gd name="connsiteX127" fmla="*/ 59093 w 305939"/>
                  <a:gd name="connsiteY127" fmla="*/ 95969 h 129946"/>
                  <a:gd name="connsiteX128" fmla="*/ 62203 w 305939"/>
                  <a:gd name="connsiteY128" fmla="*/ 98232 h 129946"/>
                  <a:gd name="connsiteX129" fmla="*/ 70120 w 305939"/>
                  <a:gd name="connsiteY129" fmla="*/ 107002 h 129946"/>
                  <a:gd name="connsiteX130" fmla="*/ 73795 w 305939"/>
                  <a:gd name="connsiteY130" fmla="*/ 113791 h 129946"/>
                  <a:gd name="connsiteX131" fmla="*/ 75774 w 305939"/>
                  <a:gd name="connsiteY131" fmla="*/ 116903 h 129946"/>
                  <a:gd name="connsiteX132" fmla="*/ 78885 w 305939"/>
                  <a:gd name="connsiteY132" fmla="*/ 117751 h 129946"/>
                  <a:gd name="connsiteX133" fmla="*/ 81712 w 305939"/>
                  <a:gd name="connsiteY133" fmla="*/ 117751 h 129946"/>
                  <a:gd name="connsiteX134" fmla="*/ 87932 w 305939"/>
                  <a:gd name="connsiteY134" fmla="*/ 117751 h 129946"/>
                  <a:gd name="connsiteX135" fmla="*/ 100090 w 305939"/>
                  <a:gd name="connsiteY135" fmla="*/ 118034 h 129946"/>
                  <a:gd name="connsiteX136" fmla="*/ 111400 w 305939"/>
                  <a:gd name="connsiteY136" fmla="*/ 118317 h 129946"/>
                  <a:gd name="connsiteX137" fmla="*/ 115075 w 305939"/>
                  <a:gd name="connsiteY137" fmla="*/ 118600 h 129946"/>
                  <a:gd name="connsiteX138" fmla="*/ 129495 w 305939"/>
                  <a:gd name="connsiteY138" fmla="*/ 122278 h 129946"/>
                  <a:gd name="connsiteX139" fmla="*/ 135998 w 305939"/>
                  <a:gd name="connsiteY139" fmla="*/ 123975 h 129946"/>
                  <a:gd name="connsiteX140" fmla="*/ 137412 w 305939"/>
                  <a:gd name="connsiteY140" fmla="*/ 123975 h 129946"/>
                  <a:gd name="connsiteX141" fmla="*/ 140239 w 305939"/>
                  <a:gd name="connsiteY141" fmla="*/ 124824 h 129946"/>
                  <a:gd name="connsiteX142" fmla="*/ 147873 w 305939"/>
                  <a:gd name="connsiteY142" fmla="*/ 127369 h 129946"/>
                  <a:gd name="connsiteX143" fmla="*/ 149852 w 305939"/>
                  <a:gd name="connsiteY143" fmla="*/ 127087 h 129946"/>
                  <a:gd name="connsiteX144" fmla="*/ 149570 w 305939"/>
                  <a:gd name="connsiteY144" fmla="*/ 125955 h 12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305939" h="129946">
                    <a:moveTo>
                      <a:pt x="149570" y="125955"/>
                    </a:moveTo>
                    <a:cubicBezTo>
                      <a:pt x="151832" y="125955"/>
                      <a:pt x="152680" y="127087"/>
                      <a:pt x="153811" y="128218"/>
                    </a:cubicBezTo>
                    <a:cubicBezTo>
                      <a:pt x="154659" y="129067"/>
                      <a:pt x="155225" y="129633"/>
                      <a:pt x="156355" y="129915"/>
                    </a:cubicBezTo>
                    <a:cubicBezTo>
                      <a:pt x="158052" y="130198"/>
                      <a:pt x="160597" y="128501"/>
                      <a:pt x="163707" y="126521"/>
                    </a:cubicBezTo>
                    <a:cubicBezTo>
                      <a:pt x="166251" y="124824"/>
                      <a:pt x="169362" y="122843"/>
                      <a:pt x="173037" y="121146"/>
                    </a:cubicBezTo>
                    <a:cubicBezTo>
                      <a:pt x="176147" y="119732"/>
                      <a:pt x="179540" y="119166"/>
                      <a:pt x="183499" y="119166"/>
                    </a:cubicBezTo>
                    <a:cubicBezTo>
                      <a:pt x="187174" y="119166"/>
                      <a:pt x="190850" y="119732"/>
                      <a:pt x="193395" y="120297"/>
                    </a:cubicBezTo>
                    <a:cubicBezTo>
                      <a:pt x="194243" y="120580"/>
                      <a:pt x="194808" y="120580"/>
                      <a:pt x="195656" y="120580"/>
                    </a:cubicBezTo>
                    <a:cubicBezTo>
                      <a:pt x="195939" y="120580"/>
                      <a:pt x="196505" y="120580"/>
                      <a:pt x="197070" y="120580"/>
                    </a:cubicBezTo>
                    <a:cubicBezTo>
                      <a:pt x="201594" y="120580"/>
                      <a:pt x="208380" y="118034"/>
                      <a:pt x="212904" y="112942"/>
                    </a:cubicBezTo>
                    <a:cubicBezTo>
                      <a:pt x="215448" y="110114"/>
                      <a:pt x="217993" y="108982"/>
                      <a:pt x="220255" y="108133"/>
                    </a:cubicBezTo>
                    <a:cubicBezTo>
                      <a:pt x="222799" y="107002"/>
                      <a:pt x="224496" y="106153"/>
                      <a:pt x="224779" y="103890"/>
                    </a:cubicBezTo>
                    <a:cubicBezTo>
                      <a:pt x="225062" y="101627"/>
                      <a:pt x="223930" y="100213"/>
                      <a:pt x="223082" y="98798"/>
                    </a:cubicBezTo>
                    <a:cubicBezTo>
                      <a:pt x="221951" y="96818"/>
                      <a:pt x="220820" y="95121"/>
                      <a:pt x="222234" y="92292"/>
                    </a:cubicBezTo>
                    <a:cubicBezTo>
                      <a:pt x="223930" y="89180"/>
                      <a:pt x="226475" y="88614"/>
                      <a:pt x="228454" y="88614"/>
                    </a:cubicBezTo>
                    <a:cubicBezTo>
                      <a:pt x="229868" y="88614"/>
                      <a:pt x="231282" y="88897"/>
                      <a:pt x="232413" y="89746"/>
                    </a:cubicBezTo>
                    <a:cubicBezTo>
                      <a:pt x="233826" y="90595"/>
                      <a:pt x="236371" y="91160"/>
                      <a:pt x="239199" y="91160"/>
                    </a:cubicBezTo>
                    <a:cubicBezTo>
                      <a:pt x="242309" y="91160"/>
                      <a:pt x="245136" y="90312"/>
                      <a:pt x="247681" y="88614"/>
                    </a:cubicBezTo>
                    <a:cubicBezTo>
                      <a:pt x="253053" y="84937"/>
                      <a:pt x="255880" y="84654"/>
                      <a:pt x="259839" y="84371"/>
                    </a:cubicBezTo>
                    <a:cubicBezTo>
                      <a:pt x="260687" y="84371"/>
                      <a:pt x="261535" y="84088"/>
                      <a:pt x="262666" y="84088"/>
                    </a:cubicBezTo>
                    <a:cubicBezTo>
                      <a:pt x="266059" y="83806"/>
                      <a:pt x="266907" y="82108"/>
                      <a:pt x="268321" y="80128"/>
                    </a:cubicBezTo>
                    <a:cubicBezTo>
                      <a:pt x="269169" y="78996"/>
                      <a:pt x="269734" y="77582"/>
                      <a:pt x="271148" y="76168"/>
                    </a:cubicBezTo>
                    <a:cubicBezTo>
                      <a:pt x="275389" y="71924"/>
                      <a:pt x="280196" y="71076"/>
                      <a:pt x="283589" y="71076"/>
                    </a:cubicBezTo>
                    <a:cubicBezTo>
                      <a:pt x="285002" y="71076"/>
                      <a:pt x="286699" y="70510"/>
                      <a:pt x="288678" y="69661"/>
                    </a:cubicBezTo>
                    <a:cubicBezTo>
                      <a:pt x="290657" y="68813"/>
                      <a:pt x="292636" y="68247"/>
                      <a:pt x="294616" y="68247"/>
                    </a:cubicBezTo>
                    <a:cubicBezTo>
                      <a:pt x="295181" y="68247"/>
                      <a:pt x="296029" y="68247"/>
                      <a:pt x="296595" y="68530"/>
                    </a:cubicBezTo>
                    <a:cubicBezTo>
                      <a:pt x="298574" y="69096"/>
                      <a:pt x="300553" y="69661"/>
                      <a:pt x="302250" y="69661"/>
                    </a:cubicBezTo>
                    <a:cubicBezTo>
                      <a:pt x="303663" y="69661"/>
                      <a:pt x="305643" y="69378"/>
                      <a:pt x="305925" y="67964"/>
                    </a:cubicBezTo>
                    <a:cubicBezTo>
                      <a:pt x="306208" y="66267"/>
                      <a:pt x="302250" y="62872"/>
                      <a:pt x="298857" y="60043"/>
                    </a:cubicBezTo>
                    <a:cubicBezTo>
                      <a:pt x="296595" y="58346"/>
                      <a:pt x="294616" y="56649"/>
                      <a:pt x="293485" y="55234"/>
                    </a:cubicBezTo>
                    <a:cubicBezTo>
                      <a:pt x="292071" y="53537"/>
                      <a:pt x="290657" y="53254"/>
                      <a:pt x="289809" y="53254"/>
                    </a:cubicBezTo>
                    <a:cubicBezTo>
                      <a:pt x="287830" y="53254"/>
                      <a:pt x="285851" y="54386"/>
                      <a:pt x="285285" y="56366"/>
                    </a:cubicBezTo>
                    <a:cubicBezTo>
                      <a:pt x="285002" y="57497"/>
                      <a:pt x="284154" y="57780"/>
                      <a:pt x="283589" y="57780"/>
                    </a:cubicBezTo>
                    <a:cubicBezTo>
                      <a:pt x="282740" y="57780"/>
                      <a:pt x="282175" y="57497"/>
                      <a:pt x="281044" y="56932"/>
                    </a:cubicBezTo>
                    <a:cubicBezTo>
                      <a:pt x="279630" y="56083"/>
                      <a:pt x="277651" y="55234"/>
                      <a:pt x="275389" y="55234"/>
                    </a:cubicBezTo>
                    <a:cubicBezTo>
                      <a:pt x="273410" y="55234"/>
                      <a:pt x="271996" y="55517"/>
                      <a:pt x="270865" y="56083"/>
                    </a:cubicBezTo>
                    <a:cubicBezTo>
                      <a:pt x="270017" y="56366"/>
                      <a:pt x="269452" y="56649"/>
                      <a:pt x="268603" y="56649"/>
                    </a:cubicBezTo>
                    <a:cubicBezTo>
                      <a:pt x="267473" y="56649"/>
                      <a:pt x="266342" y="56083"/>
                      <a:pt x="264928" y="54669"/>
                    </a:cubicBezTo>
                    <a:cubicBezTo>
                      <a:pt x="263514" y="53254"/>
                      <a:pt x="263231" y="52123"/>
                      <a:pt x="263514" y="50991"/>
                    </a:cubicBezTo>
                    <a:cubicBezTo>
                      <a:pt x="263797" y="49577"/>
                      <a:pt x="265493" y="49011"/>
                      <a:pt x="266059" y="48728"/>
                    </a:cubicBezTo>
                    <a:lnTo>
                      <a:pt x="266624" y="43919"/>
                    </a:lnTo>
                    <a:lnTo>
                      <a:pt x="274258" y="28926"/>
                    </a:lnTo>
                    <a:cubicBezTo>
                      <a:pt x="272279" y="28360"/>
                      <a:pt x="269452" y="28078"/>
                      <a:pt x="268321" y="28360"/>
                    </a:cubicBezTo>
                    <a:cubicBezTo>
                      <a:pt x="267473" y="28643"/>
                      <a:pt x="266624" y="28643"/>
                      <a:pt x="265493" y="28643"/>
                    </a:cubicBezTo>
                    <a:cubicBezTo>
                      <a:pt x="263514" y="28643"/>
                      <a:pt x="259839" y="28078"/>
                      <a:pt x="259273" y="26097"/>
                    </a:cubicBezTo>
                    <a:cubicBezTo>
                      <a:pt x="258990" y="25532"/>
                      <a:pt x="257011" y="24683"/>
                      <a:pt x="253336" y="24683"/>
                    </a:cubicBezTo>
                    <a:cubicBezTo>
                      <a:pt x="250791" y="24683"/>
                      <a:pt x="248812" y="24966"/>
                      <a:pt x="247963" y="25814"/>
                    </a:cubicBezTo>
                    <a:cubicBezTo>
                      <a:pt x="247115" y="26380"/>
                      <a:pt x="245702" y="27229"/>
                      <a:pt x="244571" y="27795"/>
                    </a:cubicBezTo>
                    <a:cubicBezTo>
                      <a:pt x="242874" y="28643"/>
                      <a:pt x="240612" y="29775"/>
                      <a:pt x="240329" y="30623"/>
                    </a:cubicBezTo>
                    <a:cubicBezTo>
                      <a:pt x="240047" y="32321"/>
                      <a:pt x="238068" y="32604"/>
                      <a:pt x="235806" y="32887"/>
                    </a:cubicBezTo>
                    <a:cubicBezTo>
                      <a:pt x="234392" y="33169"/>
                      <a:pt x="232978" y="33452"/>
                      <a:pt x="232130" y="34018"/>
                    </a:cubicBezTo>
                    <a:cubicBezTo>
                      <a:pt x="230999" y="34867"/>
                      <a:pt x="227889" y="35432"/>
                      <a:pt x="224779" y="35715"/>
                    </a:cubicBezTo>
                    <a:cubicBezTo>
                      <a:pt x="222799" y="35998"/>
                      <a:pt x="219972" y="36564"/>
                      <a:pt x="219407" y="36847"/>
                    </a:cubicBezTo>
                    <a:cubicBezTo>
                      <a:pt x="219124" y="37978"/>
                      <a:pt x="215448" y="38261"/>
                      <a:pt x="212338" y="38261"/>
                    </a:cubicBezTo>
                    <a:cubicBezTo>
                      <a:pt x="210642" y="38261"/>
                      <a:pt x="206683" y="38261"/>
                      <a:pt x="205270" y="37130"/>
                    </a:cubicBezTo>
                    <a:cubicBezTo>
                      <a:pt x="204704" y="36564"/>
                      <a:pt x="202159" y="36564"/>
                      <a:pt x="200180" y="36564"/>
                    </a:cubicBezTo>
                    <a:cubicBezTo>
                      <a:pt x="196787" y="36564"/>
                      <a:pt x="193395" y="36281"/>
                      <a:pt x="192546" y="34584"/>
                    </a:cubicBezTo>
                    <a:cubicBezTo>
                      <a:pt x="191981" y="33735"/>
                      <a:pt x="190850" y="32887"/>
                      <a:pt x="190002" y="32038"/>
                    </a:cubicBezTo>
                    <a:cubicBezTo>
                      <a:pt x="188588" y="31189"/>
                      <a:pt x="187457" y="30058"/>
                      <a:pt x="187457" y="28643"/>
                    </a:cubicBezTo>
                    <a:cubicBezTo>
                      <a:pt x="187457" y="28078"/>
                      <a:pt x="185195" y="27512"/>
                      <a:pt x="183781" y="27229"/>
                    </a:cubicBezTo>
                    <a:cubicBezTo>
                      <a:pt x="181802" y="26663"/>
                      <a:pt x="179823" y="26380"/>
                      <a:pt x="179540" y="25249"/>
                    </a:cubicBezTo>
                    <a:cubicBezTo>
                      <a:pt x="178975" y="24400"/>
                      <a:pt x="175865" y="23268"/>
                      <a:pt x="173603" y="23268"/>
                    </a:cubicBezTo>
                    <a:cubicBezTo>
                      <a:pt x="173037" y="23268"/>
                      <a:pt x="172755" y="23268"/>
                      <a:pt x="172755" y="23268"/>
                    </a:cubicBezTo>
                    <a:cubicBezTo>
                      <a:pt x="172472" y="23268"/>
                      <a:pt x="172189" y="23551"/>
                      <a:pt x="171906" y="23551"/>
                    </a:cubicBezTo>
                    <a:cubicBezTo>
                      <a:pt x="170775" y="23551"/>
                      <a:pt x="168231" y="22703"/>
                      <a:pt x="166251" y="22137"/>
                    </a:cubicBezTo>
                    <a:cubicBezTo>
                      <a:pt x="165121" y="21854"/>
                      <a:pt x="163989" y="21288"/>
                      <a:pt x="163424" y="21288"/>
                    </a:cubicBezTo>
                    <a:cubicBezTo>
                      <a:pt x="162576" y="21005"/>
                      <a:pt x="160314" y="21571"/>
                      <a:pt x="158335" y="21854"/>
                    </a:cubicBezTo>
                    <a:cubicBezTo>
                      <a:pt x="156638" y="22137"/>
                      <a:pt x="155507" y="22420"/>
                      <a:pt x="154659" y="22420"/>
                    </a:cubicBezTo>
                    <a:cubicBezTo>
                      <a:pt x="153811" y="22420"/>
                      <a:pt x="152680" y="23268"/>
                      <a:pt x="151549" y="24117"/>
                    </a:cubicBezTo>
                    <a:cubicBezTo>
                      <a:pt x="150135" y="24966"/>
                      <a:pt x="149004" y="25814"/>
                      <a:pt x="147873" y="26097"/>
                    </a:cubicBezTo>
                    <a:cubicBezTo>
                      <a:pt x="146742" y="26380"/>
                      <a:pt x="144763" y="25532"/>
                      <a:pt x="143067" y="24683"/>
                    </a:cubicBezTo>
                    <a:cubicBezTo>
                      <a:pt x="141653" y="24117"/>
                      <a:pt x="140239" y="23551"/>
                      <a:pt x="139674" y="23551"/>
                    </a:cubicBezTo>
                    <a:cubicBezTo>
                      <a:pt x="139674" y="23551"/>
                      <a:pt x="139391" y="23551"/>
                      <a:pt x="139391" y="23551"/>
                    </a:cubicBezTo>
                    <a:cubicBezTo>
                      <a:pt x="139108" y="23834"/>
                      <a:pt x="138826" y="23834"/>
                      <a:pt x="138543" y="23834"/>
                    </a:cubicBezTo>
                    <a:cubicBezTo>
                      <a:pt x="136564" y="23834"/>
                      <a:pt x="133454" y="20157"/>
                      <a:pt x="132323" y="18742"/>
                    </a:cubicBezTo>
                    <a:cubicBezTo>
                      <a:pt x="131474" y="17611"/>
                      <a:pt x="131474" y="15631"/>
                      <a:pt x="131474" y="13933"/>
                    </a:cubicBezTo>
                    <a:cubicBezTo>
                      <a:pt x="131474" y="12519"/>
                      <a:pt x="131474" y="11105"/>
                      <a:pt x="131192" y="10256"/>
                    </a:cubicBezTo>
                    <a:cubicBezTo>
                      <a:pt x="130626" y="9407"/>
                      <a:pt x="128081" y="9124"/>
                      <a:pt x="126102" y="8559"/>
                    </a:cubicBezTo>
                    <a:cubicBezTo>
                      <a:pt x="124406" y="8276"/>
                      <a:pt x="122709" y="7993"/>
                      <a:pt x="121861" y="7427"/>
                    </a:cubicBezTo>
                    <a:cubicBezTo>
                      <a:pt x="120448" y="6578"/>
                      <a:pt x="117055" y="4598"/>
                      <a:pt x="114793" y="4598"/>
                    </a:cubicBezTo>
                    <a:cubicBezTo>
                      <a:pt x="112814" y="4598"/>
                      <a:pt x="109421" y="4032"/>
                      <a:pt x="108290" y="2901"/>
                    </a:cubicBezTo>
                    <a:cubicBezTo>
                      <a:pt x="107724" y="2335"/>
                      <a:pt x="103766" y="921"/>
                      <a:pt x="101221" y="72"/>
                    </a:cubicBezTo>
                    <a:cubicBezTo>
                      <a:pt x="100373" y="-211"/>
                      <a:pt x="100090" y="355"/>
                      <a:pt x="99242" y="1487"/>
                    </a:cubicBezTo>
                    <a:cubicBezTo>
                      <a:pt x="98959" y="2052"/>
                      <a:pt x="98676" y="2618"/>
                      <a:pt x="98111" y="3184"/>
                    </a:cubicBezTo>
                    <a:cubicBezTo>
                      <a:pt x="97545" y="3750"/>
                      <a:pt x="96697" y="4032"/>
                      <a:pt x="95849" y="4315"/>
                    </a:cubicBezTo>
                    <a:cubicBezTo>
                      <a:pt x="94718" y="4881"/>
                      <a:pt x="93304" y="5447"/>
                      <a:pt x="93022" y="6295"/>
                    </a:cubicBezTo>
                    <a:cubicBezTo>
                      <a:pt x="92739" y="7427"/>
                      <a:pt x="91608" y="7993"/>
                      <a:pt x="90760" y="8841"/>
                    </a:cubicBezTo>
                    <a:cubicBezTo>
                      <a:pt x="89629" y="9690"/>
                      <a:pt x="88781" y="10256"/>
                      <a:pt x="89063" y="11105"/>
                    </a:cubicBezTo>
                    <a:cubicBezTo>
                      <a:pt x="89911" y="14216"/>
                      <a:pt x="91325" y="18177"/>
                      <a:pt x="92456" y="19025"/>
                    </a:cubicBezTo>
                    <a:cubicBezTo>
                      <a:pt x="94153" y="20440"/>
                      <a:pt x="93304" y="24400"/>
                      <a:pt x="92174" y="25532"/>
                    </a:cubicBezTo>
                    <a:cubicBezTo>
                      <a:pt x="91608" y="26097"/>
                      <a:pt x="90477" y="26663"/>
                      <a:pt x="88781" y="27229"/>
                    </a:cubicBezTo>
                    <a:cubicBezTo>
                      <a:pt x="87084" y="27795"/>
                      <a:pt x="84539" y="28643"/>
                      <a:pt x="83974" y="29492"/>
                    </a:cubicBezTo>
                    <a:cubicBezTo>
                      <a:pt x="83691" y="30341"/>
                      <a:pt x="82843" y="30623"/>
                      <a:pt x="82278" y="30623"/>
                    </a:cubicBezTo>
                    <a:cubicBezTo>
                      <a:pt x="80864" y="30623"/>
                      <a:pt x="79450" y="29492"/>
                      <a:pt x="77754" y="28360"/>
                    </a:cubicBezTo>
                    <a:cubicBezTo>
                      <a:pt x="77471" y="28078"/>
                      <a:pt x="76905" y="27795"/>
                      <a:pt x="76340" y="27512"/>
                    </a:cubicBezTo>
                    <a:cubicBezTo>
                      <a:pt x="75492" y="26946"/>
                      <a:pt x="74361" y="26663"/>
                      <a:pt x="73230" y="26663"/>
                    </a:cubicBezTo>
                    <a:cubicBezTo>
                      <a:pt x="71533" y="26663"/>
                      <a:pt x="69837" y="27229"/>
                      <a:pt x="68989" y="28078"/>
                    </a:cubicBezTo>
                    <a:cubicBezTo>
                      <a:pt x="68706" y="28360"/>
                      <a:pt x="68423" y="28360"/>
                      <a:pt x="67858" y="28360"/>
                    </a:cubicBezTo>
                    <a:cubicBezTo>
                      <a:pt x="66444" y="28360"/>
                      <a:pt x="64465" y="27229"/>
                      <a:pt x="62768" y="26097"/>
                    </a:cubicBezTo>
                    <a:cubicBezTo>
                      <a:pt x="61920" y="25532"/>
                      <a:pt x="60789" y="24966"/>
                      <a:pt x="60507" y="24966"/>
                    </a:cubicBezTo>
                    <a:cubicBezTo>
                      <a:pt x="59376" y="24683"/>
                      <a:pt x="59093" y="23268"/>
                      <a:pt x="58527" y="21854"/>
                    </a:cubicBezTo>
                    <a:cubicBezTo>
                      <a:pt x="58245" y="21005"/>
                      <a:pt x="57962" y="19591"/>
                      <a:pt x="57396" y="19591"/>
                    </a:cubicBezTo>
                    <a:cubicBezTo>
                      <a:pt x="56265" y="19874"/>
                      <a:pt x="45521" y="17894"/>
                      <a:pt x="43542" y="17328"/>
                    </a:cubicBezTo>
                    <a:cubicBezTo>
                      <a:pt x="42977" y="17045"/>
                      <a:pt x="42128" y="17045"/>
                      <a:pt x="41280" y="17045"/>
                    </a:cubicBezTo>
                    <a:cubicBezTo>
                      <a:pt x="39018" y="17045"/>
                      <a:pt x="37604" y="17611"/>
                      <a:pt x="37322" y="18177"/>
                    </a:cubicBezTo>
                    <a:cubicBezTo>
                      <a:pt x="37039" y="19025"/>
                      <a:pt x="35625" y="19591"/>
                      <a:pt x="33929" y="19874"/>
                    </a:cubicBezTo>
                    <a:cubicBezTo>
                      <a:pt x="32515" y="20157"/>
                      <a:pt x="31101" y="20440"/>
                      <a:pt x="30819" y="21005"/>
                    </a:cubicBezTo>
                    <a:cubicBezTo>
                      <a:pt x="30253" y="22137"/>
                      <a:pt x="28840" y="22703"/>
                      <a:pt x="27426" y="23551"/>
                    </a:cubicBezTo>
                    <a:cubicBezTo>
                      <a:pt x="26295" y="24117"/>
                      <a:pt x="25164" y="24683"/>
                      <a:pt x="24316" y="25532"/>
                    </a:cubicBezTo>
                    <a:cubicBezTo>
                      <a:pt x="23467" y="26380"/>
                      <a:pt x="22337" y="26946"/>
                      <a:pt x="20923" y="27229"/>
                    </a:cubicBezTo>
                    <a:cubicBezTo>
                      <a:pt x="19226" y="27795"/>
                      <a:pt x="17530" y="28360"/>
                      <a:pt x="16964" y="29775"/>
                    </a:cubicBezTo>
                    <a:cubicBezTo>
                      <a:pt x="15834" y="32321"/>
                      <a:pt x="10461" y="33735"/>
                      <a:pt x="7634" y="34301"/>
                    </a:cubicBezTo>
                    <a:cubicBezTo>
                      <a:pt x="2827" y="35150"/>
                      <a:pt x="1414" y="35998"/>
                      <a:pt x="1414" y="36564"/>
                    </a:cubicBezTo>
                    <a:cubicBezTo>
                      <a:pt x="1414" y="37130"/>
                      <a:pt x="848" y="37696"/>
                      <a:pt x="0" y="37696"/>
                    </a:cubicBezTo>
                    <a:cubicBezTo>
                      <a:pt x="0" y="37978"/>
                      <a:pt x="0" y="37978"/>
                      <a:pt x="0" y="38261"/>
                    </a:cubicBezTo>
                    <a:cubicBezTo>
                      <a:pt x="848" y="42787"/>
                      <a:pt x="2545" y="43919"/>
                      <a:pt x="4524" y="45333"/>
                    </a:cubicBezTo>
                    <a:cubicBezTo>
                      <a:pt x="5372" y="45899"/>
                      <a:pt x="5938" y="46182"/>
                      <a:pt x="6786" y="47031"/>
                    </a:cubicBezTo>
                    <a:cubicBezTo>
                      <a:pt x="9613" y="49577"/>
                      <a:pt x="12158" y="51557"/>
                      <a:pt x="15268" y="51557"/>
                    </a:cubicBezTo>
                    <a:cubicBezTo>
                      <a:pt x="18944" y="51840"/>
                      <a:pt x="23750" y="55800"/>
                      <a:pt x="24316" y="58912"/>
                    </a:cubicBezTo>
                    <a:cubicBezTo>
                      <a:pt x="24598" y="61458"/>
                      <a:pt x="27709" y="64569"/>
                      <a:pt x="29405" y="65984"/>
                    </a:cubicBezTo>
                    <a:cubicBezTo>
                      <a:pt x="30819" y="67115"/>
                      <a:pt x="30253" y="69378"/>
                      <a:pt x="29688" y="71924"/>
                    </a:cubicBezTo>
                    <a:cubicBezTo>
                      <a:pt x="29405" y="73339"/>
                      <a:pt x="29122" y="75036"/>
                      <a:pt x="29122" y="76168"/>
                    </a:cubicBezTo>
                    <a:cubicBezTo>
                      <a:pt x="29122" y="77865"/>
                      <a:pt x="28274" y="78996"/>
                      <a:pt x="27426" y="80128"/>
                    </a:cubicBezTo>
                    <a:cubicBezTo>
                      <a:pt x="26295" y="81259"/>
                      <a:pt x="25729" y="82391"/>
                      <a:pt x="26860" y="84088"/>
                    </a:cubicBezTo>
                    <a:cubicBezTo>
                      <a:pt x="28840" y="87200"/>
                      <a:pt x="42977" y="89180"/>
                      <a:pt x="48349" y="89180"/>
                    </a:cubicBezTo>
                    <a:cubicBezTo>
                      <a:pt x="51459" y="89180"/>
                      <a:pt x="53438" y="91160"/>
                      <a:pt x="54569" y="92575"/>
                    </a:cubicBezTo>
                    <a:cubicBezTo>
                      <a:pt x="55134" y="93141"/>
                      <a:pt x="55417" y="93706"/>
                      <a:pt x="55700" y="93706"/>
                    </a:cubicBezTo>
                    <a:cubicBezTo>
                      <a:pt x="57396" y="93989"/>
                      <a:pt x="58245" y="94838"/>
                      <a:pt x="59093" y="95969"/>
                    </a:cubicBezTo>
                    <a:cubicBezTo>
                      <a:pt x="59941" y="96818"/>
                      <a:pt x="60789" y="97950"/>
                      <a:pt x="62203" y="98232"/>
                    </a:cubicBezTo>
                    <a:cubicBezTo>
                      <a:pt x="66444" y="99081"/>
                      <a:pt x="69271" y="101910"/>
                      <a:pt x="70120" y="107002"/>
                    </a:cubicBezTo>
                    <a:cubicBezTo>
                      <a:pt x="70968" y="110397"/>
                      <a:pt x="72382" y="112377"/>
                      <a:pt x="73795" y="113791"/>
                    </a:cubicBezTo>
                    <a:cubicBezTo>
                      <a:pt x="74644" y="114923"/>
                      <a:pt x="75492" y="115771"/>
                      <a:pt x="75774" y="116903"/>
                    </a:cubicBezTo>
                    <a:cubicBezTo>
                      <a:pt x="76057" y="117469"/>
                      <a:pt x="76905" y="117751"/>
                      <a:pt x="78885" y="117751"/>
                    </a:cubicBezTo>
                    <a:cubicBezTo>
                      <a:pt x="79733" y="117751"/>
                      <a:pt x="80864" y="117751"/>
                      <a:pt x="81712" y="117751"/>
                    </a:cubicBezTo>
                    <a:cubicBezTo>
                      <a:pt x="83974" y="117751"/>
                      <a:pt x="86236" y="117469"/>
                      <a:pt x="87932" y="117751"/>
                    </a:cubicBezTo>
                    <a:cubicBezTo>
                      <a:pt x="90477" y="118034"/>
                      <a:pt x="95284" y="118034"/>
                      <a:pt x="100090" y="118034"/>
                    </a:cubicBezTo>
                    <a:cubicBezTo>
                      <a:pt x="104897" y="118034"/>
                      <a:pt x="109421" y="118034"/>
                      <a:pt x="111400" y="118317"/>
                    </a:cubicBezTo>
                    <a:cubicBezTo>
                      <a:pt x="112248" y="118600"/>
                      <a:pt x="113662" y="118600"/>
                      <a:pt x="115075" y="118600"/>
                    </a:cubicBezTo>
                    <a:cubicBezTo>
                      <a:pt x="119599" y="118883"/>
                      <a:pt x="125537" y="119166"/>
                      <a:pt x="129495" y="122278"/>
                    </a:cubicBezTo>
                    <a:cubicBezTo>
                      <a:pt x="132605" y="124541"/>
                      <a:pt x="134302" y="124258"/>
                      <a:pt x="135998" y="123975"/>
                    </a:cubicBezTo>
                    <a:cubicBezTo>
                      <a:pt x="136564" y="123975"/>
                      <a:pt x="136846" y="123975"/>
                      <a:pt x="137412" y="123975"/>
                    </a:cubicBezTo>
                    <a:cubicBezTo>
                      <a:pt x="138260" y="123975"/>
                      <a:pt x="139108" y="123975"/>
                      <a:pt x="140239" y="124824"/>
                    </a:cubicBezTo>
                    <a:cubicBezTo>
                      <a:pt x="142784" y="126238"/>
                      <a:pt x="144763" y="127369"/>
                      <a:pt x="147873" y="127369"/>
                    </a:cubicBezTo>
                    <a:cubicBezTo>
                      <a:pt x="148439" y="127369"/>
                      <a:pt x="149287" y="127369"/>
                      <a:pt x="149852" y="127087"/>
                    </a:cubicBezTo>
                    <a:cubicBezTo>
                      <a:pt x="149004" y="125955"/>
                      <a:pt x="149287" y="125955"/>
                      <a:pt x="149570" y="12595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32CCD275-B67A-D84E-8C05-44DCA1A0ADFF}"/>
                  </a:ext>
                </a:extLst>
              </p:cNvPr>
              <p:cNvSpPr/>
              <p:nvPr/>
            </p:nvSpPr>
            <p:spPr>
              <a:xfrm>
                <a:off x="3223688" y="2616056"/>
                <a:ext cx="3958" cy="11315"/>
              </a:xfrm>
              <a:custGeom>
                <a:avLst/>
                <a:gdLst>
                  <a:gd name="connsiteX0" fmla="*/ 2827 w 3958"/>
                  <a:gd name="connsiteY0" fmla="*/ 0 h 11315"/>
                  <a:gd name="connsiteX1" fmla="*/ 1696 w 3958"/>
                  <a:gd name="connsiteY1" fmla="*/ 0 h 11315"/>
                  <a:gd name="connsiteX2" fmla="*/ 0 w 3958"/>
                  <a:gd name="connsiteY2" fmla="*/ 6506 h 11315"/>
                  <a:gd name="connsiteX3" fmla="*/ 2545 w 3958"/>
                  <a:gd name="connsiteY3" fmla="*/ 11315 h 11315"/>
                  <a:gd name="connsiteX4" fmla="*/ 3110 w 3958"/>
                  <a:gd name="connsiteY4" fmla="*/ 5941 h 11315"/>
                  <a:gd name="connsiteX5" fmla="*/ 3676 w 3958"/>
                  <a:gd name="connsiteY5" fmla="*/ 1132 h 11315"/>
                  <a:gd name="connsiteX6" fmla="*/ 3958 w 3958"/>
                  <a:gd name="connsiteY6" fmla="*/ 0 h 11315"/>
                  <a:gd name="connsiteX7" fmla="*/ 2827 w 3958"/>
                  <a:gd name="connsiteY7" fmla="*/ 0 h 1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8" h="11315">
                    <a:moveTo>
                      <a:pt x="2827" y="0"/>
                    </a:moveTo>
                    <a:cubicBezTo>
                      <a:pt x="1979" y="0"/>
                      <a:pt x="1696" y="0"/>
                      <a:pt x="1696" y="0"/>
                    </a:cubicBezTo>
                    <a:cubicBezTo>
                      <a:pt x="848" y="283"/>
                      <a:pt x="0" y="5092"/>
                      <a:pt x="0" y="6506"/>
                    </a:cubicBezTo>
                    <a:cubicBezTo>
                      <a:pt x="0" y="6789"/>
                      <a:pt x="566" y="9052"/>
                      <a:pt x="2545" y="11315"/>
                    </a:cubicBezTo>
                    <a:cubicBezTo>
                      <a:pt x="2827" y="9618"/>
                      <a:pt x="2827" y="7638"/>
                      <a:pt x="3110" y="5941"/>
                    </a:cubicBezTo>
                    <a:cubicBezTo>
                      <a:pt x="3393" y="3678"/>
                      <a:pt x="3393" y="1697"/>
                      <a:pt x="3676" y="1132"/>
                    </a:cubicBezTo>
                    <a:cubicBezTo>
                      <a:pt x="3676" y="849"/>
                      <a:pt x="3958" y="283"/>
                      <a:pt x="3958" y="0"/>
                    </a:cubicBezTo>
                    <a:cubicBezTo>
                      <a:pt x="3393" y="0"/>
                      <a:pt x="3110" y="0"/>
                      <a:pt x="2827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AAB46EEF-B38E-6E45-B081-1ED331874325}"/>
                  </a:ext>
                </a:extLst>
              </p:cNvPr>
              <p:cNvSpPr/>
              <p:nvPr/>
            </p:nvSpPr>
            <p:spPr>
              <a:xfrm>
                <a:off x="3215205" y="2607286"/>
                <a:ext cx="12723" cy="38189"/>
              </a:xfrm>
              <a:custGeom>
                <a:avLst/>
                <a:gdLst>
                  <a:gd name="connsiteX0" fmla="*/ 0 w 12723"/>
                  <a:gd name="connsiteY0" fmla="*/ 21499 h 38189"/>
                  <a:gd name="connsiteX1" fmla="*/ 6786 w 12723"/>
                  <a:gd name="connsiteY1" fmla="*/ 38189 h 38189"/>
                  <a:gd name="connsiteX2" fmla="*/ 9613 w 12723"/>
                  <a:gd name="connsiteY2" fmla="*/ 26025 h 38189"/>
                  <a:gd name="connsiteX3" fmla="*/ 10744 w 12723"/>
                  <a:gd name="connsiteY3" fmla="*/ 21782 h 38189"/>
                  <a:gd name="connsiteX4" fmla="*/ 7069 w 12723"/>
                  <a:gd name="connsiteY4" fmla="*/ 15276 h 38189"/>
                  <a:gd name="connsiteX5" fmla="*/ 9613 w 12723"/>
                  <a:gd name="connsiteY5" fmla="*/ 7638 h 38189"/>
                  <a:gd name="connsiteX6" fmla="*/ 12158 w 12723"/>
                  <a:gd name="connsiteY6" fmla="*/ 7355 h 38189"/>
                  <a:gd name="connsiteX7" fmla="*/ 12723 w 12723"/>
                  <a:gd name="connsiteY7" fmla="*/ 1697 h 38189"/>
                  <a:gd name="connsiteX8" fmla="*/ 8765 w 12723"/>
                  <a:gd name="connsiteY8" fmla="*/ 0 h 38189"/>
                  <a:gd name="connsiteX9" fmla="*/ 7351 w 12723"/>
                  <a:gd name="connsiteY9" fmla="*/ 3960 h 38189"/>
                  <a:gd name="connsiteX10" fmla="*/ 0 w 12723"/>
                  <a:gd name="connsiteY10" fmla="*/ 21499 h 3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23" h="38189">
                    <a:moveTo>
                      <a:pt x="0" y="21499"/>
                    </a:moveTo>
                    <a:lnTo>
                      <a:pt x="6786" y="38189"/>
                    </a:lnTo>
                    <a:cubicBezTo>
                      <a:pt x="7351" y="34229"/>
                      <a:pt x="8482" y="27440"/>
                      <a:pt x="9613" y="26025"/>
                    </a:cubicBezTo>
                    <a:cubicBezTo>
                      <a:pt x="9896" y="25742"/>
                      <a:pt x="10461" y="24611"/>
                      <a:pt x="10744" y="21782"/>
                    </a:cubicBezTo>
                    <a:cubicBezTo>
                      <a:pt x="8200" y="19236"/>
                      <a:pt x="7069" y="16124"/>
                      <a:pt x="7069" y="15276"/>
                    </a:cubicBezTo>
                    <a:cubicBezTo>
                      <a:pt x="7069" y="15276"/>
                      <a:pt x="7351" y="8486"/>
                      <a:pt x="9613" y="7638"/>
                    </a:cubicBezTo>
                    <a:cubicBezTo>
                      <a:pt x="10179" y="7355"/>
                      <a:pt x="11027" y="7355"/>
                      <a:pt x="12158" y="7355"/>
                    </a:cubicBezTo>
                    <a:cubicBezTo>
                      <a:pt x="12441" y="5658"/>
                      <a:pt x="12723" y="3112"/>
                      <a:pt x="12723" y="1697"/>
                    </a:cubicBezTo>
                    <a:lnTo>
                      <a:pt x="8765" y="0"/>
                    </a:lnTo>
                    <a:cubicBezTo>
                      <a:pt x="7917" y="1697"/>
                      <a:pt x="7634" y="2829"/>
                      <a:pt x="7351" y="3960"/>
                    </a:cubicBezTo>
                    <a:cubicBezTo>
                      <a:pt x="6786" y="9335"/>
                      <a:pt x="2262" y="18105"/>
                      <a:pt x="0" y="2149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7843EBEE-9AA9-6540-8722-FCE457F9A362}"/>
                  </a:ext>
                </a:extLst>
              </p:cNvPr>
              <p:cNvSpPr/>
              <p:nvPr/>
            </p:nvSpPr>
            <p:spPr>
              <a:xfrm>
                <a:off x="3222839" y="2606721"/>
                <a:ext cx="39583" cy="44129"/>
              </a:xfrm>
              <a:custGeom>
                <a:avLst/>
                <a:gdLst>
                  <a:gd name="connsiteX0" fmla="*/ 0 w 39583"/>
                  <a:gd name="connsiteY0" fmla="*/ 40735 h 44129"/>
                  <a:gd name="connsiteX1" fmla="*/ 8199 w 39583"/>
                  <a:gd name="connsiteY1" fmla="*/ 44130 h 44129"/>
                  <a:gd name="connsiteX2" fmla="*/ 8482 w 39583"/>
                  <a:gd name="connsiteY2" fmla="*/ 44130 h 44129"/>
                  <a:gd name="connsiteX3" fmla="*/ 15268 w 39583"/>
                  <a:gd name="connsiteY3" fmla="*/ 38755 h 44129"/>
                  <a:gd name="connsiteX4" fmla="*/ 22054 w 39583"/>
                  <a:gd name="connsiteY4" fmla="*/ 35360 h 44129"/>
                  <a:gd name="connsiteX5" fmla="*/ 25164 w 39583"/>
                  <a:gd name="connsiteY5" fmla="*/ 33097 h 44129"/>
                  <a:gd name="connsiteX6" fmla="*/ 27426 w 39583"/>
                  <a:gd name="connsiteY6" fmla="*/ 30834 h 44129"/>
                  <a:gd name="connsiteX7" fmla="*/ 27426 w 39583"/>
                  <a:gd name="connsiteY7" fmla="*/ 30551 h 44129"/>
                  <a:gd name="connsiteX8" fmla="*/ 20075 w 39583"/>
                  <a:gd name="connsiteY8" fmla="*/ 23479 h 44129"/>
                  <a:gd name="connsiteX9" fmla="*/ 18944 w 39583"/>
                  <a:gd name="connsiteY9" fmla="*/ 21782 h 44129"/>
                  <a:gd name="connsiteX10" fmla="*/ 29688 w 39583"/>
                  <a:gd name="connsiteY10" fmla="*/ 16124 h 44129"/>
                  <a:gd name="connsiteX11" fmla="*/ 36191 w 39583"/>
                  <a:gd name="connsiteY11" fmla="*/ 14144 h 44129"/>
                  <a:gd name="connsiteX12" fmla="*/ 39584 w 39583"/>
                  <a:gd name="connsiteY12" fmla="*/ 13013 h 44129"/>
                  <a:gd name="connsiteX13" fmla="*/ 37322 w 39583"/>
                  <a:gd name="connsiteY13" fmla="*/ 3960 h 44129"/>
                  <a:gd name="connsiteX14" fmla="*/ 36473 w 39583"/>
                  <a:gd name="connsiteY14" fmla="*/ 0 h 44129"/>
                  <a:gd name="connsiteX15" fmla="*/ 24598 w 39583"/>
                  <a:gd name="connsiteY15" fmla="*/ 5658 h 44129"/>
                  <a:gd name="connsiteX16" fmla="*/ 15551 w 39583"/>
                  <a:gd name="connsiteY16" fmla="*/ 10467 h 44129"/>
                  <a:gd name="connsiteX17" fmla="*/ 15268 w 39583"/>
                  <a:gd name="connsiteY17" fmla="*/ 10750 h 44129"/>
                  <a:gd name="connsiteX18" fmla="*/ 5937 w 39583"/>
                  <a:gd name="connsiteY18" fmla="*/ 5941 h 44129"/>
                  <a:gd name="connsiteX19" fmla="*/ 5655 w 39583"/>
                  <a:gd name="connsiteY19" fmla="*/ 5092 h 44129"/>
                  <a:gd name="connsiteX20" fmla="*/ 4807 w 39583"/>
                  <a:gd name="connsiteY20" fmla="*/ 10750 h 44129"/>
                  <a:gd name="connsiteX21" fmla="*/ 4241 w 39583"/>
                  <a:gd name="connsiteY21" fmla="*/ 15559 h 44129"/>
                  <a:gd name="connsiteX22" fmla="*/ 2262 w 39583"/>
                  <a:gd name="connsiteY22" fmla="*/ 27157 h 44129"/>
                  <a:gd name="connsiteX23" fmla="*/ 0 w 39583"/>
                  <a:gd name="connsiteY23" fmla="*/ 40735 h 4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583" h="44129">
                    <a:moveTo>
                      <a:pt x="0" y="40735"/>
                    </a:moveTo>
                    <a:cubicBezTo>
                      <a:pt x="5089" y="43564"/>
                      <a:pt x="7351" y="44130"/>
                      <a:pt x="8199" y="44130"/>
                    </a:cubicBezTo>
                    <a:cubicBezTo>
                      <a:pt x="8482" y="44130"/>
                      <a:pt x="8482" y="44130"/>
                      <a:pt x="8482" y="44130"/>
                    </a:cubicBezTo>
                    <a:cubicBezTo>
                      <a:pt x="11592" y="44130"/>
                      <a:pt x="15268" y="40735"/>
                      <a:pt x="15268" y="38755"/>
                    </a:cubicBezTo>
                    <a:cubicBezTo>
                      <a:pt x="15268" y="35360"/>
                      <a:pt x="20075" y="35360"/>
                      <a:pt x="22054" y="35360"/>
                    </a:cubicBezTo>
                    <a:cubicBezTo>
                      <a:pt x="23467" y="35360"/>
                      <a:pt x="24316" y="34229"/>
                      <a:pt x="25164" y="33097"/>
                    </a:cubicBezTo>
                    <a:cubicBezTo>
                      <a:pt x="25729" y="32249"/>
                      <a:pt x="26578" y="31400"/>
                      <a:pt x="27426" y="30834"/>
                    </a:cubicBezTo>
                    <a:cubicBezTo>
                      <a:pt x="27426" y="30834"/>
                      <a:pt x="27709" y="30834"/>
                      <a:pt x="27426" y="30551"/>
                    </a:cubicBezTo>
                    <a:cubicBezTo>
                      <a:pt x="27426" y="28854"/>
                      <a:pt x="21771" y="24045"/>
                      <a:pt x="20075" y="23479"/>
                    </a:cubicBezTo>
                    <a:cubicBezTo>
                      <a:pt x="19226" y="23196"/>
                      <a:pt x="18944" y="22631"/>
                      <a:pt x="18944" y="21782"/>
                    </a:cubicBezTo>
                    <a:cubicBezTo>
                      <a:pt x="19226" y="19519"/>
                      <a:pt x="23467" y="16407"/>
                      <a:pt x="29688" y="16124"/>
                    </a:cubicBezTo>
                    <a:cubicBezTo>
                      <a:pt x="33929" y="15841"/>
                      <a:pt x="35060" y="14993"/>
                      <a:pt x="36191" y="14144"/>
                    </a:cubicBezTo>
                    <a:cubicBezTo>
                      <a:pt x="37039" y="13578"/>
                      <a:pt x="37887" y="13013"/>
                      <a:pt x="39584" y="13013"/>
                    </a:cubicBezTo>
                    <a:cubicBezTo>
                      <a:pt x="39018" y="10467"/>
                      <a:pt x="38170" y="6223"/>
                      <a:pt x="37322" y="3960"/>
                    </a:cubicBezTo>
                    <a:cubicBezTo>
                      <a:pt x="37039" y="2829"/>
                      <a:pt x="36756" y="1697"/>
                      <a:pt x="36473" y="0"/>
                    </a:cubicBezTo>
                    <a:cubicBezTo>
                      <a:pt x="26012" y="5375"/>
                      <a:pt x="24881" y="5658"/>
                      <a:pt x="24598" y="5658"/>
                    </a:cubicBezTo>
                    <a:cubicBezTo>
                      <a:pt x="22336" y="5941"/>
                      <a:pt x="17247" y="9335"/>
                      <a:pt x="15551" y="10467"/>
                    </a:cubicBezTo>
                    <a:lnTo>
                      <a:pt x="15268" y="10750"/>
                    </a:lnTo>
                    <a:lnTo>
                      <a:pt x="5937" y="5941"/>
                    </a:lnTo>
                    <a:lnTo>
                      <a:pt x="5655" y="5092"/>
                    </a:lnTo>
                    <a:cubicBezTo>
                      <a:pt x="5372" y="7355"/>
                      <a:pt x="5089" y="9618"/>
                      <a:pt x="4807" y="10750"/>
                    </a:cubicBezTo>
                    <a:cubicBezTo>
                      <a:pt x="4524" y="11598"/>
                      <a:pt x="4524" y="13295"/>
                      <a:pt x="4241" y="15559"/>
                    </a:cubicBezTo>
                    <a:cubicBezTo>
                      <a:pt x="3958" y="21216"/>
                      <a:pt x="3393" y="25742"/>
                      <a:pt x="2262" y="27157"/>
                    </a:cubicBezTo>
                    <a:cubicBezTo>
                      <a:pt x="2262" y="28288"/>
                      <a:pt x="1131" y="33663"/>
                      <a:pt x="0" y="4073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42389C6C-1205-8542-90A7-3A584AED0347}"/>
                  </a:ext>
                </a:extLst>
              </p:cNvPr>
              <p:cNvSpPr/>
              <p:nvPr/>
            </p:nvSpPr>
            <p:spPr>
              <a:xfrm>
                <a:off x="3566263" y="2496113"/>
                <a:ext cx="105850" cy="44129"/>
              </a:xfrm>
              <a:custGeom>
                <a:avLst/>
                <a:gdLst>
                  <a:gd name="connsiteX0" fmla="*/ 28663 w 105850"/>
                  <a:gd name="connsiteY0" fmla="*/ 42715 h 44129"/>
                  <a:gd name="connsiteX1" fmla="*/ 30359 w 105850"/>
                  <a:gd name="connsiteY1" fmla="*/ 42998 h 44129"/>
                  <a:gd name="connsiteX2" fmla="*/ 32338 w 105850"/>
                  <a:gd name="connsiteY2" fmla="*/ 43281 h 44129"/>
                  <a:gd name="connsiteX3" fmla="*/ 42800 w 105850"/>
                  <a:gd name="connsiteY3" fmla="*/ 42432 h 44129"/>
                  <a:gd name="connsiteX4" fmla="*/ 44214 w 105850"/>
                  <a:gd name="connsiteY4" fmla="*/ 38189 h 44129"/>
                  <a:gd name="connsiteX5" fmla="*/ 47324 w 105850"/>
                  <a:gd name="connsiteY5" fmla="*/ 35360 h 44129"/>
                  <a:gd name="connsiteX6" fmla="*/ 49020 w 105850"/>
                  <a:gd name="connsiteY6" fmla="*/ 35077 h 44129"/>
                  <a:gd name="connsiteX7" fmla="*/ 51565 w 105850"/>
                  <a:gd name="connsiteY7" fmla="*/ 33380 h 44129"/>
                  <a:gd name="connsiteX8" fmla="*/ 54675 w 105850"/>
                  <a:gd name="connsiteY8" fmla="*/ 31683 h 44129"/>
                  <a:gd name="connsiteX9" fmla="*/ 56937 w 105850"/>
                  <a:gd name="connsiteY9" fmla="*/ 30834 h 44129"/>
                  <a:gd name="connsiteX10" fmla="*/ 60895 w 105850"/>
                  <a:gd name="connsiteY10" fmla="*/ 29703 h 44129"/>
                  <a:gd name="connsiteX11" fmla="*/ 62592 w 105850"/>
                  <a:gd name="connsiteY11" fmla="*/ 30834 h 44129"/>
                  <a:gd name="connsiteX12" fmla="*/ 66267 w 105850"/>
                  <a:gd name="connsiteY12" fmla="*/ 31683 h 44129"/>
                  <a:gd name="connsiteX13" fmla="*/ 68529 w 105850"/>
                  <a:gd name="connsiteY13" fmla="*/ 30551 h 44129"/>
                  <a:gd name="connsiteX14" fmla="*/ 72205 w 105850"/>
                  <a:gd name="connsiteY14" fmla="*/ 28005 h 44129"/>
                  <a:gd name="connsiteX15" fmla="*/ 77860 w 105850"/>
                  <a:gd name="connsiteY15" fmla="*/ 24894 h 44129"/>
                  <a:gd name="connsiteX16" fmla="*/ 80404 w 105850"/>
                  <a:gd name="connsiteY16" fmla="*/ 25177 h 44129"/>
                  <a:gd name="connsiteX17" fmla="*/ 81535 w 105850"/>
                  <a:gd name="connsiteY17" fmla="*/ 25177 h 44129"/>
                  <a:gd name="connsiteX18" fmla="*/ 88886 w 105850"/>
                  <a:gd name="connsiteY18" fmla="*/ 21216 h 44129"/>
                  <a:gd name="connsiteX19" fmla="*/ 93410 w 105850"/>
                  <a:gd name="connsiteY19" fmla="*/ 18105 h 44129"/>
                  <a:gd name="connsiteX20" fmla="*/ 96521 w 105850"/>
                  <a:gd name="connsiteY20" fmla="*/ 16690 h 44129"/>
                  <a:gd name="connsiteX21" fmla="*/ 104720 w 105850"/>
                  <a:gd name="connsiteY21" fmla="*/ 12447 h 44129"/>
                  <a:gd name="connsiteX22" fmla="*/ 105286 w 105850"/>
                  <a:gd name="connsiteY22" fmla="*/ 12164 h 44129"/>
                  <a:gd name="connsiteX23" fmla="*/ 105851 w 105850"/>
                  <a:gd name="connsiteY23" fmla="*/ 10750 h 44129"/>
                  <a:gd name="connsiteX24" fmla="*/ 102741 w 105850"/>
                  <a:gd name="connsiteY24" fmla="*/ 9901 h 44129"/>
                  <a:gd name="connsiteX25" fmla="*/ 101893 w 105850"/>
                  <a:gd name="connsiteY25" fmla="*/ 9901 h 44129"/>
                  <a:gd name="connsiteX26" fmla="*/ 97652 w 105850"/>
                  <a:gd name="connsiteY26" fmla="*/ 7921 h 44129"/>
                  <a:gd name="connsiteX27" fmla="*/ 93976 w 105850"/>
                  <a:gd name="connsiteY27" fmla="*/ 5658 h 44129"/>
                  <a:gd name="connsiteX28" fmla="*/ 92845 w 105850"/>
                  <a:gd name="connsiteY28" fmla="*/ 5658 h 44129"/>
                  <a:gd name="connsiteX29" fmla="*/ 88886 w 105850"/>
                  <a:gd name="connsiteY29" fmla="*/ 5375 h 44129"/>
                  <a:gd name="connsiteX30" fmla="*/ 69095 w 105850"/>
                  <a:gd name="connsiteY30" fmla="*/ 3395 h 44129"/>
                  <a:gd name="connsiteX31" fmla="*/ 64005 w 105850"/>
                  <a:gd name="connsiteY31" fmla="*/ 3960 h 44129"/>
                  <a:gd name="connsiteX32" fmla="*/ 62026 w 105850"/>
                  <a:gd name="connsiteY32" fmla="*/ 4243 h 44129"/>
                  <a:gd name="connsiteX33" fmla="*/ 51282 w 105850"/>
                  <a:gd name="connsiteY33" fmla="*/ 566 h 44129"/>
                  <a:gd name="connsiteX34" fmla="*/ 50434 w 105850"/>
                  <a:gd name="connsiteY34" fmla="*/ 283 h 44129"/>
                  <a:gd name="connsiteX35" fmla="*/ 48172 w 105850"/>
                  <a:gd name="connsiteY35" fmla="*/ 0 h 44129"/>
                  <a:gd name="connsiteX36" fmla="*/ 41103 w 105850"/>
                  <a:gd name="connsiteY36" fmla="*/ 3960 h 44129"/>
                  <a:gd name="connsiteX37" fmla="*/ 37428 w 105850"/>
                  <a:gd name="connsiteY37" fmla="*/ 7638 h 44129"/>
                  <a:gd name="connsiteX38" fmla="*/ 31490 w 105850"/>
                  <a:gd name="connsiteY38" fmla="*/ 5658 h 44129"/>
                  <a:gd name="connsiteX39" fmla="*/ 23573 w 105850"/>
                  <a:gd name="connsiteY39" fmla="*/ 3677 h 44129"/>
                  <a:gd name="connsiteX40" fmla="*/ 19050 w 105850"/>
                  <a:gd name="connsiteY40" fmla="*/ 5375 h 44129"/>
                  <a:gd name="connsiteX41" fmla="*/ 12547 w 105850"/>
                  <a:gd name="connsiteY41" fmla="*/ 12447 h 44129"/>
                  <a:gd name="connsiteX42" fmla="*/ 10002 w 105850"/>
                  <a:gd name="connsiteY42" fmla="*/ 16973 h 44129"/>
                  <a:gd name="connsiteX43" fmla="*/ 13112 w 105850"/>
                  <a:gd name="connsiteY43" fmla="*/ 19802 h 44129"/>
                  <a:gd name="connsiteX44" fmla="*/ 13395 w 105850"/>
                  <a:gd name="connsiteY44" fmla="*/ 20368 h 44129"/>
                  <a:gd name="connsiteX45" fmla="*/ 16788 w 105850"/>
                  <a:gd name="connsiteY45" fmla="*/ 21782 h 44129"/>
                  <a:gd name="connsiteX46" fmla="*/ 20181 w 105850"/>
                  <a:gd name="connsiteY46" fmla="*/ 20368 h 44129"/>
                  <a:gd name="connsiteX47" fmla="*/ 21877 w 105850"/>
                  <a:gd name="connsiteY47" fmla="*/ 19236 h 44129"/>
                  <a:gd name="connsiteX48" fmla="*/ 34600 w 105850"/>
                  <a:gd name="connsiteY48" fmla="*/ 26308 h 44129"/>
                  <a:gd name="connsiteX49" fmla="*/ 36297 w 105850"/>
                  <a:gd name="connsiteY49" fmla="*/ 28854 h 44129"/>
                  <a:gd name="connsiteX50" fmla="*/ 34318 w 105850"/>
                  <a:gd name="connsiteY50" fmla="*/ 29986 h 44129"/>
                  <a:gd name="connsiteX51" fmla="*/ 30359 w 105850"/>
                  <a:gd name="connsiteY51" fmla="*/ 32249 h 44129"/>
                  <a:gd name="connsiteX52" fmla="*/ 26684 w 105850"/>
                  <a:gd name="connsiteY52" fmla="*/ 34512 h 44129"/>
                  <a:gd name="connsiteX53" fmla="*/ 23856 w 105850"/>
                  <a:gd name="connsiteY53" fmla="*/ 34229 h 44129"/>
                  <a:gd name="connsiteX54" fmla="*/ 21029 w 105850"/>
                  <a:gd name="connsiteY54" fmla="*/ 34229 h 44129"/>
                  <a:gd name="connsiteX55" fmla="*/ 8305 w 105850"/>
                  <a:gd name="connsiteY55" fmla="*/ 36492 h 44129"/>
                  <a:gd name="connsiteX56" fmla="*/ 6326 w 105850"/>
                  <a:gd name="connsiteY56" fmla="*/ 36492 h 44129"/>
                  <a:gd name="connsiteX57" fmla="*/ 954 w 105850"/>
                  <a:gd name="connsiteY57" fmla="*/ 39604 h 44129"/>
                  <a:gd name="connsiteX58" fmla="*/ 106 w 105850"/>
                  <a:gd name="connsiteY58" fmla="*/ 41584 h 44129"/>
                  <a:gd name="connsiteX59" fmla="*/ 106 w 105850"/>
                  <a:gd name="connsiteY59" fmla="*/ 41584 h 44129"/>
                  <a:gd name="connsiteX60" fmla="*/ 1520 w 105850"/>
                  <a:gd name="connsiteY60" fmla="*/ 41867 h 44129"/>
                  <a:gd name="connsiteX61" fmla="*/ 4630 w 105850"/>
                  <a:gd name="connsiteY61" fmla="*/ 41584 h 44129"/>
                  <a:gd name="connsiteX62" fmla="*/ 8871 w 105850"/>
                  <a:gd name="connsiteY62" fmla="*/ 41301 h 44129"/>
                  <a:gd name="connsiteX63" fmla="*/ 13678 w 105850"/>
                  <a:gd name="connsiteY63" fmla="*/ 42432 h 44129"/>
                  <a:gd name="connsiteX64" fmla="*/ 18201 w 105850"/>
                  <a:gd name="connsiteY64" fmla="*/ 42432 h 44129"/>
                  <a:gd name="connsiteX65" fmla="*/ 20463 w 105850"/>
                  <a:gd name="connsiteY65" fmla="*/ 41867 h 44129"/>
                  <a:gd name="connsiteX66" fmla="*/ 22725 w 105850"/>
                  <a:gd name="connsiteY66" fmla="*/ 42998 h 44129"/>
                  <a:gd name="connsiteX67" fmla="*/ 25835 w 105850"/>
                  <a:gd name="connsiteY67" fmla="*/ 44130 h 44129"/>
                  <a:gd name="connsiteX68" fmla="*/ 27532 w 105850"/>
                  <a:gd name="connsiteY68" fmla="*/ 44130 h 44129"/>
                  <a:gd name="connsiteX69" fmla="*/ 28663 w 105850"/>
                  <a:gd name="connsiteY69" fmla="*/ 42715 h 4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05850" h="44129">
                    <a:moveTo>
                      <a:pt x="28663" y="42715"/>
                    </a:moveTo>
                    <a:cubicBezTo>
                      <a:pt x="29228" y="42715"/>
                      <a:pt x="29794" y="42715"/>
                      <a:pt x="30359" y="42998"/>
                    </a:cubicBezTo>
                    <a:cubicBezTo>
                      <a:pt x="30642" y="42998"/>
                      <a:pt x="30925" y="43281"/>
                      <a:pt x="32338" y="43281"/>
                    </a:cubicBezTo>
                    <a:cubicBezTo>
                      <a:pt x="35731" y="43281"/>
                      <a:pt x="41669" y="42432"/>
                      <a:pt x="42800" y="42432"/>
                    </a:cubicBezTo>
                    <a:cubicBezTo>
                      <a:pt x="43931" y="41018"/>
                      <a:pt x="44214" y="39038"/>
                      <a:pt x="44214" y="38189"/>
                    </a:cubicBezTo>
                    <a:cubicBezTo>
                      <a:pt x="44214" y="35643"/>
                      <a:pt x="45910" y="35643"/>
                      <a:pt x="47324" y="35360"/>
                    </a:cubicBezTo>
                    <a:cubicBezTo>
                      <a:pt x="47889" y="35360"/>
                      <a:pt x="48455" y="35077"/>
                      <a:pt x="49020" y="35077"/>
                    </a:cubicBezTo>
                    <a:cubicBezTo>
                      <a:pt x="49868" y="34795"/>
                      <a:pt x="50717" y="33946"/>
                      <a:pt x="51565" y="33380"/>
                    </a:cubicBezTo>
                    <a:cubicBezTo>
                      <a:pt x="52696" y="32532"/>
                      <a:pt x="53544" y="31683"/>
                      <a:pt x="54675" y="31683"/>
                    </a:cubicBezTo>
                    <a:cubicBezTo>
                      <a:pt x="55240" y="31683"/>
                      <a:pt x="56089" y="31117"/>
                      <a:pt x="56937" y="30834"/>
                    </a:cubicBezTo>
                    <a:cubicBezTo>
                      <a:pt x="58068" y="29986"/>
                      <a:pt x="59482" y="29420"/>
                      <a:pt x="60895" y="29703"/>
                    </a:cubicBezTo>
                    <a:cubicBezTo>
                      <a:pt x="61461" y="29986"/>
                      <a:pt x="62026" y="30269"/>
                      <a:pt x="62592" y="30834"/>
                    </a:cubicBezTo>
                    <a:cubicBezTo>
                      <a:pt x="63723" y="31683"/>
                      <a:pt x="65136" y="32532"/>
                      <a:pt x="66267" y="31683"/>
                    </a:cubicBezTo>
                    <a:cubicBezTo>
                      <a:pt x="67116" y="30834"/>
                      <a:pt x="67964" y="30834"/>
                      <a:pt x="68529" y="30551"/>
                    </a:cubicBezTo>
                    <a:cubicBezTo>
                      <a:pt x="69377" y="30269"/>
                      <a:pt x="70226" y="29986"/>
                      <a:pt x="72205" y="28005"/>
                    </a:cubicBezTo>
                    <a:cubicBezTo>
                      <a:pt x="74467" y="25459"/>
                      <a:pt x="76163" y="24894"/>
                      <a:pt x="77860" y="24894"/>
                    </a:cubicBezTo>
                    <a:cubicBezTo>
                      <a:pt x="78708" y="24894"/>
                      <a:pt x="79556" y="24894"/>
                      <a:pt x="80404" y="25177"/>
                    </a:cubicBezTo>
                    <a:lnTo>
                      <a:pt x="81535" y="25177"/>
                    </a:lnTo>
                    <a:cubicBezTo>
                      <a:pt x="85776" y="25742"/>
                      <a:pt x="87756" y="23479"/>
                      <a:pt x="88886" y="21216"/>
                    </a:cubicBezTo>
                    <a:cubicBezTo>
                      <a:pt x="89735" y="19519"/>
                      <a:pt x="91714" y="18670"/>
                      <a:pt x="93410" y="18105"/>
                    </a:cubicBezTo>
                    <a:cubicBezTo>
                      <a:pt x="94541" y="17822"/>
                      <a:pt x="95672" y="17256"/>
                      <a:pt x="96521" y="16690"/>
                    </a:cubicBezTo>
                    <a:cubicBezTo>
                      <a:pt x="98782" y="14993"/>
                      <a:pt x="102741" y="13296"/>
                      <a:pt x="104720" y="12447"/>
                    </a:cubicBezTo>
                    <a:lnTo>
                      <a:pt x="105286" y="12164"/>
                    </a:lnTo>
                    <a:cubicBezTo>
                      <a:pt x="105568" y="12164"/>
                      <a:pt x="105851" y="11881"/>
                      <a:pt x="105851" y="10750"/>
                    </a:cubicBezTo>
                    <a:cubicBezTo>
                      <a:pt x="104720" y="9901"/>
                      <a:pt x="103589" y="9901"/>
                      <a:pt x="102741" y="9901"/>
                    </a:cubicBezTo>
                    <a:lnTo>
                      <a:pt x="101893" y="9901"/>
                    </a:lnTo>
                    <a:cubicBezTo>
                      <a:pt x="100762" y="9901"/>
                      <a:pt x="99348" y="9618"/>
                      <a:pt x="97652" y="7921"/>
                    </a:cubicBezTo>
                    <a:cubicBezTo>
                      <a:pt x="95955" y="5658"/>
                      <a:pt x="94824" y="5658"/>
                      <a:pt x="93976" y="5658"/>
                    </a:cubicBezTo>
                    <a:cubicBezTo>
                      <a:pt x="93693" y="5658"/>
                      <a:pt x="93128" y="5658"/>
                      <a:pt x="92845" y="5658"/>
                    </a:cubicBezTo>
                    <a:cubicBezTo>
                      <a:pt x="91714" y="5658"/>
                      <a:pt x="90300" y="5941"/>
                      <a:pt x="88886" y="5375"/>
                    </a:cubicBezTo>
                    <a:cubicBezTo>
                      <a:pt x="85776" y="4526"/>
                      <a:pt x="75598" y="3395"/>
                      <a:pt x="69095" y="3395"/>
                    </a:cubicBezTo>
                    <a:cubicBezTo>
                      <a:pt x="65985" y="3395"/>
                      <a:pt x="64571" y="3677"/>
                      <a:pt x="64005" y="3960"/>
                    </a:cubicBezTo>
                    <a:cubicBezTo>
                      <a:pt x="63440" y="4243"/>
                      <a:pt x="62874" y="4243"/>
                      <a:pt x="62026" y="4243"/>
                    </a:cubicBezTo>
                    <a:cubicBezTo>
                      <a:pt x="58633" y="4243"/>
                      <a:pt x="53827" y="1697"/>
                      <a:pt x="51282" y="566"/>
                    </a:cubicBezTo>
                    <a:lnTo>
                      <a:pt x="50434" y="283"/>
                    </a:lnTo>
                    <a:cubicBezTo>
                      <a:pt x="49868" y="0"/>
                      <a:pt x="49303" y="0"/>
                      <a:pt x="48172" y="0"/>
                    </a:cubicBezTo>
                    <a:cubicBezTo>
                      <a:pt x="45345" y="0"/>
                      <a:pt x="41103" y="1132"/>
                      <a:pt x="41103" y="3960"/>
                    </a:cubicBezTo>
                    <a:cubicBezTo>
                      <a:pt x="40821" y="7072"/>
                      <a:pt x="39124" y="7638"/>
                      <a:pt x="37428" y="7638"/>
                    </a:cubicBezTo>
                    <a:cubicBezTo>
                      <a:pt x="36014" y="7638"/>
                      <a:pt x="34035" y="7072"/>
                      <a:pt x="31490" y="5658"/>
                    </a:cubicBezTo>
                    <a:cubicBezTo>
                      <a:pt x="29228" y="4526"/>
                      <a:pt x="26118" y="3677"/>
                      <a:pt x="23573" y="3677"/>
                    </a:cubicBezTo>
                    <a:cubicBezTo>
                      <a:pt x="21029" y="3677"/>
                      <a:pt x="19332" y="4243"/>
                      <a:pt x="19050" y="5375"/>
                    </a:cubicBezTo>
                    <a:cubicBezTo>
                      <a:pt x="18767" y="8486"/>
                      <a:pt x="14809" y="11598"/>
                      <a:pt x="12547" y="12447"/>
                    </a:cubicBezTo>
                    <a:cubicBezTo>
                      <a:pt x="12547" y="12447"/>
                      <a:pt x="11698" y="13013"/>
                      <a:pt x="10002" y="16973"/>
                    </a:cubicBezTo>
                    <a:cubicBezTo>
                      <a:pt x="11133" y="17539"/>
                      <a:pt x="12264" y="18670"/>
                      <a:pt x="13112" y="19802"/>
                    </a:cubicBezTo>
                    <a:lnTo>
                      <a:pt x="13395" y="20368"/>
                    </a:lnTo>
                    <a:cubicBezTo>
                      <a:pt x="14243" y="21216"/>
                      <a:pt x="15374" y="21782"/>
                      <a:pt x="16788" y="21782"/>
                    </a:cubicBezTo>
                    <a:cubicBezTo>
                      <a:pt x="18484" y="21782"/>
                      <a:pt x="19898" y="21216"/>
                      <a:pt x="20181" y="20368"/>
                    </a:cubicBezTo>
                    <a:cubicBezTo>
                      <a:pt x="20181" y="20085"/>
                      <a:pt x="20746" y="19236"/>
                      <a:pt x="21877" y="19236"/>
                    </a:cubicBezTo>
                    <a:cubicBezTo>
                      <a:pt x="24705" y="19236"/>
                      <a:pt x="31208" y="23196"/>
                      <a:pt x="34600" y="26308"/>
                    </a:cubicBezTo>
                    <a:cubicBezTo>
                      <a:pt x="36014" y="27440"/>
                      <a:pt x="36579" y="28288"/>
                      <a:pt x="36297" y="28854"/>
                    </a:cubicBezTo>
                    <a:cubicBezTo>
                      <a:pt x="36014" y="29703"/>
                      <a:pt x="35166" y="29703"/>
                      <a:pt x="34318" y="29986"/>
                    </a:cubicBezTo>
                    <a:cubicBezTo>
                      <a:pt x="32904" y="30269"/>
                      <a:pt x="31208" y="30551"/>
                      <a:pt x="30359" y="32249"/>
                    </a:cubicBezTo>
                    <a:cubicBezTo>
                      <a:pt x="29511" y="33663"/>
                      <a:pt x="28380" y="34512"/>
                      <a:pt x="26684" y="34512"/>
                    </a:cubicBezTo>
                    <a:cubicBezTo>
                      <a:pt x="25835" y="34512"/>
                      <a:pt x="24705" y="34229"/>
                      <a:pt x="23856" y="34229"/>
                    </a:cubicBezTo>
                    <a:cubicBezTo>
                      <a:pt x="22442" y="33946"/>
                      <a:pt x="21312" y="33946"/>
                      <a:pt x="21029" y="34229"/>
                    </a:cubicBezTo>
                    <a:cubicBezTo>
                      <a:pt x="19615" y="35643"/>
                      <a:pt x="11698" y="36492"/>
                      <a:pt x="8305" y="36492"/>
                    </a:cubicBezTo>
                    <a:cubicBezTo>
                      <a:pt x="7457" y="36492"/>
                      <a:pt x="6609" y="36492"/>
                      <a:pt x="6326" y="36492"/>
                    </a:cubicBezTo>
                    <a:cubicBezTo>
                      <a:pt x="4630" y="36209"/>
                      <a:pt x="2368" y="37906"/>
                      <a:pt x="954" y="39604"/>
                    </a:cubicBezTo>
                    <a:cubicBezTo>
                      <a:pt x="106" y="40452"/>
                      <a:pt x="-177" y="41301"/>
                      <a:pt x="106" y="41584"/>
                    </a:cubicBezTo>
                    <a:lnTo>
                      <a:pt x="106" y="41584"/>
                    </a:lnTo>
                    <a:cubicBezTo>
                      <a:pt x="106" y="41584"/>
                      <a:pt x="389" y="41867"/>
                      <a:pt x="1520" y="41867"/>
                    </a:cubicBezTo>
                    <a:cubicBezTo>
                      <a:pt x="2368" y="41867"/>
                      <a:pt x="3499" y="41867"/>
                      <a:pt x="4630" y="41584"/>
                    </a:cubicBezTo>
                    <a:cubicBezTo>
                      <a:pt x="6044" y="41584"/>
                      <a:pt x="7457" y="41301"/>
                      <a:pt x="8871" y="41301"/>
                    </a:cubicBezTo>
                    <a:cubicBezTo>
                      <a:pt x="11133" y="41301"/>
                      <a:pt x="12547" y="41584"/>
                      <a:pt x="13678" y="42432"/>
                    </a:cubicBezTo>
                    <a:cubicBezTo>
                      <a:pt x="15091" y="43281"/>
                      <a:pt x="16788" y="42998"/>
                      <a:pt x="18201" y="42432"/>
                    </a:cubicBezTo>
                    <a:cubicBezTo>
                      <a:pt x="19050" y="42150"/>
                      <a:pt x="19898" y="41867"/>
                      <a:pt x="20463" y="41867"/>
                    </a:cubicBezTo>
                    <a:cubicBezTo>
                      <a:pt x="21312" y="41867"/>
                      <a:pt x="22160" y="42150"/>
                      <a:pt x="22725" y="42998"/>
                    </a:cubicBezTo>
                    <a:cubicBezTo>
                      <a:pt x="23291" y="43847"/>
                      <a:pt x="24422" y="44130"/>
                      <a:pt x="25835" y="44130"/>
                    </a:cubicBezTo>
                    <a:cubicBezTo>
                      <a:pt x="26401" y="44130"/>
                      <a:pt x="26966" y="44130"/>
                      <a:pt x="27532" y="44130"/>
                    </a:cubicBezTo>
                    <a:cubicBezTo>
                      <a:pt x="27532" y="42715"/>
                      <a:pt x="28097" y="42715"/>
                      <a:pt x="28663" y="4271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DFD3240-0DD9-664F-8860-B66668C39550}"/>
                  </a:ext>
                </a:extLst>
              </p:cNvPr>
              <p:cNvSpPr/>
              <p:nvPr/>
            </p:nvSpPr>
            <p:spPr>
              <a:xfrm>
                <a:off x="3273167" y="2488728"/>
                <a:ext cx="64464" cy="29167"/>
              </a:xfrm>
              <a:custGeom>
                <a:avLst/>
                <a:gdLst>
                  <a:gd name="connsiteX0" fmla="*/ 51459 w 64464"/>
                  <a:gd name="connsiteY0" fmla="*/ 25208 h 29167"/>
                  <a:gd name="connsiteX1" fmla="*/ 57396 w 64464"/>
                  <a:gd name="connsiteY1" fmla="*/ 28036 h 29167"/>
                  <a:gd name="connsiteX2" fmla="*/ 61637 w 64464"/>
                  <a:gd name="connsiteY2" fmla="*/ 29168 h 29167"/>
                  <a:gd name="connsiteX3" fmla="*/ 64182 w 64464"/>
                  <a:gd name="connsiteY3" fmla="*/ 28602 h 29167"/>
                  <a:gd name="connsiteX4" fmla="*/ 64465 w 64464"/>
                  <a:gd name="connsiteY4" fmla="*/ 28319 h 29167"/>
                  <a:gd name="connsiteX5" fmla="*/ 62768 w 64464"/>
                  <a:gd name="connsiteY5" fmla="*/ 26622 h 29167"/>
                  <a:gd name="connsiteX6" fmla="*/ 61072 w 64464"/>
                  <a:gd name="connsiteY6" fmla="*/ 24925 h 29167"/>
                  <a:gd name="connsiteX7" fmla="*/ 62768 w 64464"/>
                  <a:gd name="connsiteY7" fmla="*/ 21247 h 29167"/>
                  <a:gd name="connsiteX8" fmla="*/ 61072 w 64464"/>
                  <a:gd name="connsiteY8" fmla="*/ 20116 h 29167"/>
                  <a:gd name="connsiteX9" fmla="*/ 57962 w 64464"/>
                  <a:gd name="connsiteY9" fmla="*/ 18418 h 29167"/>
                  <a:gd name="connsiteX10" fmla="*/ 57679 w 64464"/>
                  <a:gd name="connsiteY10" fmla="*/ 18418 h 29167"/>
                  <a:gd name="connsiteX11" fmla="*/ 57679 w 64464"/>
                  <a:gd name="connsiteY11" fmla="*/ 18418 h 29167"/>
                  <a:gd name="connsiteX12" fmla="*/ 55983 w 64464"/>
                  <a:gd name="connsiteY12" fmla="*/ 15307 h 29167"/>
                  <a:gd name="connsiteX13" fmla="*/ 54852 w 64464"/>
                  <a:gd name="connsiteY13" fmla="*/ 12195 h 29167"/>
                  <a:gd name="connsiteX14" fmla="*/ 52873 w 64464"/>
                  <a:gd name="connsiteY14" fmla="*/ 11346 h 29167"/>
                  <a:gd name="connsiteX15" fmla="*/ 51459 w 64464"/>
                  <a:gd name="connsiteY15" fmla="*/ 10781 h 29167"/>
                  <a:gd name="connsiteX16" fmla="*/ 41846 w 64464"/>
                  <a:gd name="connsiteY16" fmla="*/ 11912 h 29167"/>
                  <a:gd name="connsiteX17" fmla="*/ 40715 w 64464"/>
                  <a:gd name="connsiteY17" fmla="*/ 12195 h 29167"/>
                  <a:gd name="connsiteX18" fmla="*/ 37887 w 64464"/>
                  <a:gd name="connsiteY18" fmla="*/ 10498 h 29167"/>
                  <a:gd name="connsiteX19" fmla="*/ 35343 w 64464"/>
                  <a:gd name="connsiteY19" fmla="*/ 8800 h 29167"/>
                  <a:gd name="connsiteX20" fmla="*/ 28840 w 64464"/>
                  <a:gd name="connsiteY20" fmla="*/ 4557 h 29167"/>
                  <a:gd name="connsiteX21" fmla="*/ 26295 w 64464"/>
                  <a:gd name="connsiteY21" fmla="*/ 4274 h 29167"/>
                  <a:gd name="connsiteX22" fmla="*/ 23185 w 64464"/>
                  <a:gd name="connsiteY22" fmla="*/ 4274 h 29167"/>
                  <a:gd name="connsiteX23" fmla="*/ 19226 w 64464"/>
                  <a:gd name="connsiteY23" fmla="*/ 4557 h 29167"/>
                  <a:gd name="connsiteX24" fmla="*/ 13854 w 64464"/>
                  <a:gd name="connsiteY24" fmla="*/ 3426 h 29167"/>
                  <a:gd name="connsiteX25" fmla="*/ 2545 w 64464"/>
                  <a:gd name="connsiteY25" fmla="*/ 31 h 29167"/>
                  <a:gd name="connsiteX26" fmla="*/ 0 w 64464"/>
                  <a:gd name="connsiteY26" fmla="*/ 1162 h 29167"/>
                  <a:gd name="connsiteX27" fmla="*/ 5655 w 64464"/>
                  <a:gd name="connsiteY27" fmla="*/ 3143 h 29167"/>
                  <a:gd name="connsiteX28" fmla="*/ 14703 w 64464"/>
                  <a:gd name="connsiteY28" fmla="*/ 9649 h 29167"/>
                  <a:gd name="connsiteX29" fmla="*/ 17247 w 64464"/>
                  <a:gd name="connsiteY29" fmla="*/ 14741 h 29167"/>
                  <a:gd name="connsiteX30" fmla="*/ 18378 w 64464"/>
                  <a:gd name="connsiteY30" fmla="*/ 20116 h 29167"/>
                  <a:gd name="connsiteX31" fmla="*/ 16964 w 64464"/>
                  <a:gd name="connsiteY31" fmla="*/ 22945 h 29167"/>
                  <a:gd name="connsiteX32" fmla="*/ 21206 w 64464"/>
                  <a:gd name="connsiteY32" fmla="*/ 23227 h 29167"/>
                  <a:gd name="connsiteX33" fmla="*/ 25729 w 64464"/>
                  <a:gd name="connsiteY33" fmla="*/ 22662 h 29167"/>
                  <a:gd name="connsiteX34" fmla="*/ 27426 w 64464"/>
                  <a:gd name="connsiteY34" fmla="*/ 22379 h 29167"/>
                  <a:gd name="connsiteX35" fmla="*/ 31950 w 64464"/>
                  <a:gd name="connsiteY35" fmla="*/ 26339 h 29167"/>
                  <a:gd name="connsiteX36" fmla="*/ 33363 w 64464"/>
                  <a:gd name="connsiteY36" fmla="*/ 28602 h 29167"/>
                  <a:gd name="connsiteX37" fmla="*/ 33646 w 64464"/>
                  <a:gd name="connsiteY37" fmla="*/ 28885 h 29167"/>
                  <a:gd name="connsiteX38" fmla="*/ 37887 w 64464"/>
                  <a:gd name="connsiteY38" fmla="*/ 28036 h 29167"/>
                  <a:gd name="connsiteX39" fmla="*/ 43259 w 64464"/>
                  <a:gd name="connsiteY39" fmla="*/ 26905 h 29167"/>
                  <a:gd name="connsiteX40" fmla="*/ 50893 w 64464"/>
                  <a:gd name="connsiteY40" fmla="*/ 27471 h 29167"/>
                  <a:gd name="connsiteX41" fmla="*/ 50893 w 64464"/>
                  <a:gd name="connsiteY41" fmla="*/ 25773 h 29167"/>
                  <a:gd name="connsiteX42" fmla="*/ 51459 w 64464"/>
                  <a:gd name="connsiteY42" fmla="*/ 25208 h 2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4464" h="29167">
                    <a:moveTo>
                      <a:pt x="51459" y="25208"/>
                    </a:moveTo>
                    <a:cubicBezTo>
                      <a:pt x="53438" y="25208"/>
                      <a:pt x="56265" y="26905"/>
                      <a:pt x="57396" y="28036"/>
                    </a:cubicBezTo>
                    <a:cubicBezTo>
                      <a:pt x="58244" y="28885"/>
                      <a:pt x="59941" y="29168"/>
                      <a:pt x="61637" y="29168"/>
                    </a:cubicBezTo>
                    <a:cubicBezTo>
                      <a:pt x="62768" y="29168"/>
                      <a:pt x="63617" y="28885"/>
                      <a:pt x="64182" y="28602"/>
                    </a:cubicBezTo>
                    <a:cubicBezTo>
                      <a:pt x="64465" y="28319"/>
                      <a:pt x="64465" y="28319"/>
                      <a:pt x="64465" y="28319"/>
                    </a:cubicBezTo>
                    <a:cubicBezTo>
                      <a:pt x="64465" y="28036"/>
                      <a:pt x="63617" y="27188"/>
                      <a:pt x="62768" y="26622"/>
                    </a:cubicBezTo>
                    <a:cubicBezTo>
                      <a:pt x="61920" y="26056"/>
                      <a:pt x="61355" y="25490"/>
                      <a:pt x="61072" y="24925"/>
                    </a:cubicBezTo>
                    <a:cubicBezTo>
                      <a:pt x="60507" y="24076"/>
                      <a:pt x="61072" y="22945"/>
                      <a:pt x="62768" y="21247"/>
                    </a:cubicBezTo>
                    <a:cubicBezTo>
                      <a:pt x="62203" y="20964"/>
                      <a:pt x="61637" y="20681"/>
                      <a:pt x="61072" y="20116"/>
                    </a:cubicBezTo>
                    <a:cubicBezTo>
                      <a:pt x="59941" y="19267"/>
                      <a:pt x="58527" y="18418"/>
                      <a:pt x="57962" y="18418"/>
                    </a:cubicBezTo>
                    <a:cubicBezTo>
                      <a:pt x="57962" y="18418"/>
                      <a:pt x="57679" y="18418"/>
                      <a:pt x="57679" y="18418"/>
                    </a:cubicBezTo>
                    <a:lnTo>
                      <a:pt x="57679" y="18418"/>
                    </a:lnTo>
                    <a:cubicBezTo>
                      <a:pt x="56548" y="18418"/>
                      <a:pt x="56265" y="17004"/>
                      <a:pt x="55983" y="15307"/>
                    </a:cubicBezTo>
                    <a:cubicBezTo>
                      <a:pt x="55700" y="14458"/>
                      <a:pt x="55134" y="12195"/>
                      <a:pt x="54852" y="12195"/>
                    </a:cubicBezTo>
                    <a:cubicBezTo>
                      <a:pt x="53721" y="12195"/>
                      <a:pt x="53155" y="11912"/>
                      <a:pt x="52873" y="11346"/>
                    </a:cubicBezTo>
                    <a:cubicBezTo>
                      <a:pt x="52590" y="11063"/>
                      <a:pt x="52024" y="10781"/>
                      <a:pt x="51459" y="10781"/>
                    </a:cubicBezTo>
                    <a:cubicBezTo>
                      <a:pt x="44390" y="10781"/>
                      <a:pt x="42411" y="11629"/>
                      <a:pt x="41846" y="11912"/>
                    </a:cubicBezTo>
                    <a:cubicBezTo>
                      <a:pt x="41563" y="12195"/>
                      <a:pt x="41280" y="12195"/>
                      <a:pt x="40715" y="12195"/>
                    </a:cubicBezTo>
                    <a:cubicBezTo>
                      <a:pt x="39584" y="12195"/>
                      <a:pt x="38735" y="11346"/>
                      <a:pt x="37887" y="10498"/>
                    </a:cubicBezTo>
                    <a:cubicBezTo>
                      <a:pt x="37039" y="9649"/>
                      <a:pt x="36191" y="8800"/>
                      <a:pt x="35343" y="8800"/>
                    </a:cubicBezTo>
                    <a:cubicBezTo>
                      <a:pt x="32798" y="8800"/>
                      <a:pt x="29970" y="6254"/>
                      <a:pt x="28840" y="4557"/>
                    </a:cubicBezTo>
                    <a:cubicBezTo>
                      <a:pt x="28840" y="4557"/>
                      <a:pt x="28274" y="4274"/>
                      <a:pt x="26295" y="4274"/>
                    </a:cubicBezTo>
                    <a:cubicBezTo>
                      <a:pt x="25447" y="4274"/>
                      <a:pt x="24316" y="4274"/>
                      <a:pt x="23185" y="4274"/>
                    </a:cubicBezTo>
                    <a:cubicBezTo>
                      <a:pt x="21771" y="4274"/>
                      <a:pt x="20640" y="4557"/>
                      <a:pt x="19226" y="4557"/>
                    </a:cubicBezTo>
                    <a:cubicBezTo>
                      <a:pt x="16399" y="4557"/>
                      <a:pt x="14985" y="4274"/>
                      <a:pt x="13854" y="3426"/>
                    </a:cubicBezTo>
                    <a:cubicBezTo>
                      <a:pt x="11027" y="1445"/>
                      <a:pt x="5372" y="-252"/>
                      <a:pt x="2545" y="31"/>
                    </a:cubicBezTo>
                    <a:cubicBezTo>
                      <a:pt x="2262" y="31"/>
                      <a:pt x="1414" y="314"/>
                      <a:pt x="0" y="1162"/>
                    </a:cubicBezTo>
                    <a:cubicBezTo>
                      <a:pt x="1696" y="2011"/>
                      <a:pt x="3676" y="2577"/>
                      <a:pt x="5655" y="3143"/>
                    </a:cubicBezTo>
                    <a:cubicBezTo>
                      <a:pt x="9896" y="4274"/>
                      <a:pt x="13854" y="5406"/>
                      <a:pt x="14703" y="9649"/>
                    </a:cubicBezTo>
                    <a:cubicBezTo>
                      <a:pt x="15268" y="12761"/>
                      <a:pt x="16399" y="13892"/>
                      <a:pt x="17247" y="14741"/>
                    </a:cubicBezTo>
                    <a:cubicBezTo>
                      <a:pt x="18378" y="15872"/>
                      <a:pt x="19226" y="17004"/>
                      <a:pt x="18378" y="20116"/>
                    </a:cubicBezTo>
                    <a:cubicBezTo>
                      <a:pt x="18095" y="20964"/>
                      <a:pt x="17530" y="21813"/>
                      <a:pt x="16964" y="22945"/>
                    </a:cubicBezTo>
                    <a:cubicBezTo>
                      <a:pt x="18378" y="22945"/>
                      <a:pt x="19792" y="23227"/>
                      <a:pt x="21206" y="23227"/>
                    </a:cubicBezTo>
                    <a:cubicBezTo>
                      <a:pt x="24316" y="23227"/>
                      <a:pt x="25447" y="22945"/>
                      <a:pt x="25729" y="22662"/>
                    </a:cubicBezTo>
                    <a:cubicBezTo>
                      <a:pt x="26295" y="22379"/>
                      <a:pt x="26860" y="22379"/>
                      <a:pt x="27426" y="22379"/>
                    </a:cubicBezTo>
                    <a:cubicBezTo>
                      <a:pt x="29405" y="22379"/>
                      <a:pt x="30536" y="24076"/>
                      <a:pt x="31950" y="26339"/>
                    </a:cubicBezTo>
                    <a:cubicBezTo>
                      <a:pt x="32515" y="26905"/>
                      <a:pt x="32798" y="27754"/>
                      <a:pt x="33363" y="28602"/>
                    </a:cubicBezTo>
                    <a:cubicBezTo>
                      <a:pt x="33363" y="28602"/>
                      <a:pt x="33646" y="28885"/>
                      <a:pt x="33646" y="28885"/>
                    </a:cubicBezTo>
                    <a:cubicBezTo>
                      <a:pt x="35060" y="28602"/>
                      <a:pt x="36474" y="28319"/>
                      <a:pt x="37887" y="28036"/>
                    </a:cubicBezTo>
                    <a:cubicBezTo>
                      <a:pt x="39584" y="27754"/>
                      <a:pt x="41280" y="27188"/>
                      <a:pt x="43259" y="26905"/>
                    </a:cubicBezTo>
                    <a:cubicBezTo>
                      <a:pt x="45238" y="26622"/>
                      <a:pt x="47783" y="26905"/>
                      <a:pt x="50893" y="27471"/>
                    </a:cubicBezTo>
                    <a:cubicBezTo>
                      <a:pt x="50611" y="26905"/>
                      <a:pt x="50611" y="26339"/>
                      <a:pt x="50893" y="25773"/>
                    </a:cubicBezTo>
                    <a:cubicBezTo>
                      <a:pt x="50045" y="25773"/>
                      <a:pt x="50328" y="25208"/>
                      <a:pt x="51459" y="2520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CF8F338D-51E4-9144-A0BC-1CA2910AF8A8}"/>
                  </a:ext>
                </a:extLst>
              </p:cNvPr>
              <p:cNvSpPr/>
              <p:nvPr/>
            </p:nvSpPr>
            <p:spPr>
              <a:xfrm>
                <a:off x="3137452" y="2507712"/>
                <a:ext cx="181254" cy="69872"/>
              </a:xfrm>
              <a:custGeom>
                <a:avLst/>
                <a:gdLst>
                  <a:gd name="connsiteX0" fmla="*/ 95849 w 181254"/>
                  <a:gd name="connsiteY0" fmla="*/ 58840 h 69872"/>
                  <a:gd name="connsiteX1" fmla="*/ 97545 w 181254"/>
                  <a:gd name="connsiteY1" fmla="*/ 59123 h 69872"/>
                  <a:gd name="connsiteX2" fmla="*/ 98111 w 181254"/>
                  <a:gd name="connsiteY2" fmla="*/ 59971 h 69872"/>
                  <a:gd name="connsiteX3" fmla="*/ 96697 w 181254"/>
                  <a:gd name="connsiteY3" fmla="*/ 63083 h 69872"/>
                  <a:gd name="connsiteX4" fmla="*/ 95001 w 181254"/>
                  <a:gd name="connsiteY4" fmla="*/ 67043 h 69872"/>
                  <a:gd name="connsiteX5" fmla="*/ 95566 w 181254"/>
                  <a:gd name="connsiteY5" fmla="*/ 69872 h 69872"/>
                  <a:gd name="connsiteX6" fmla="*/ 99807 w 181254"/>
                  <a:gd name="connsiteY6" fmla="*/ 64780 h 69872"/>
                  <a:gd name="connsiteX7" fmla="*/ 99807 w 181254"/>
                  <a:gd name="connsiteY7" fmla="*/ 63932 h 69872"/>
                  <a:gd name="connsiteX8" fmla="*/ 102918 w 181254"/>
                  <a:gd name="connsiteY8" fmla="*/ 60537 h 69872"/>
                  <a:gd name="connsiteX9" fmla="*/ 104614 w 181254"/>
                  <a:gd name="connsiteY9" fmla="*/ 61103 h 69872"/>
                  <a:gd name="connsiteX10" fmla="*/ 112814 w 181254"/>
                  <a:gd name="connsiteY10" fmla="*/ 61103 h 69872"/>
                  <a:gd name="connsiteX11" fmla="*/ 115358 w 181254"/>
                  <a:gd name="connsiteY11" fmla="*/ 59971 h 69872"/>
                  <a:gd name="connsiteX12" fmla="*/ 117903 w 181254"/>
                  <a:gd name="connsiteY12" fmla="*/ 59123 h 69872"/>
                  <a:gd name="connsiteX13" fmla="*/ 119882 w 181254"/>
                  <a:gd name="connsiteY13" fmla="*/ 60254 h 69872"/>
                  <a:gd name="connsiteX14" fmla="*/ 122144 w 181254"/>
                  <a:gd name="connsiteY14" fmla="*/ 61103 h 69872"/>
                  <a:gd name="connsiteX15" fmla="*/ 124971 w 181254"/>
                  <a:gd name="connsiteY15" fmla="*/ 60820 h 69872"/>
                  <a:gd name="connsiteX16" fmla="*/ 130626 w 181254"/>
                  <a:gd name="connsiteY16" fmla="*/ 60537 h 69872"/>
                  <a:gd name="connsiteX17" fmla="*/ 137129 w 181254"/>
                  <a:gd name="connsiteY17" fmla="*/ 58557 h 69872"/>
                  <a:gd name="connsiteX18" fmla="*/ 143915 w 181254"/>
                  <a:gd name="connsiteY18" fmla="*/ 56577 h 69872"/>
                  <a:gd name="connsiteX19" fmla="*/ 154376 w 181254"/>
                  <a:gd name="connsiteY19" fmla="*/ 55162 h 69872"/>
                  <a:gd name="connsiteX20" fmla="*/ 154659 w 181254"/>
                  <a:gd name="connsiteY20" fmla="*/ 55162 h 69872"/>
                  <a:gd name="connsiteX21" fmla="*/ 158335 w 181254"/>
                  <a:gd name="connsiteY21" fmla="*/ 56294 h 69872"/>
                  <a:gd name="connsiteX22" fmla="*/ 159183 w 181254"/>
                  <a:gd name="connsiteY22" fmla="*/ 55445 h 69872"/>
                  <a:gd name="connsiteX23" fmla="*/ 162858 w 181254"/>
                  <a:gd name="connsiteY23" fmla="*/ 53182 h 69872"/>
                  <a:gd name="connsiteX24" fmla="*/ 168513 w 181254"/>
                  <a:gd name="connsiteY24" fmla="*/ 54314 h 69872"/>
                  <a:gd name="connsiteX25" fmla="*/ 171341 w 181254"/>
                  <a:gd name="connsiteY25" fmla="*/ 54879 h 69872"/>
                  <a:gd name="connsiteX26" fmla="*/ 176430 w 181254"/>
                  <a:gd name="connsiteY26" fmla="*/ 56577 h 69872"/>
                  <a:gd name="connsiteX27" fmla="*/ 180388 w 181254"/>
                  <a:gd name="connsiteY27" fmla="*/ 58274 h 69872"/>
                  <a:gd name="connsiteX28" fmla="*/ 180388 w 181254"/>
                  <a:gd name="connsiteY28" fmla="*/ 58274 h 69872"/>
                  <a:gd name="connsiteX29" fmla="*/ 181237 w 181254"/>
                  <a:gd name="connsiteY29" fmla="*/ 57142 h 69872"/>
                  <a:gd name="connsiteX30" fmla="*/ 176995 w 181254"/>
                  <a:gd name="connsiteY30" fmla="*/ 50070 h 69872"/>
                  <a:gd name="connsiteX31" fmla="*/ 176430 w 181254"/>
                  <a:gd name="connsiteY31" fmla="*/ 43847 h 69872"/>
                  <a:gd name="connsiteX32" fmla="*/ 176713 w 181254"/>
                  <a:gd name="connsiteY32" fmla="*/ 39321 h 69872"/>
                  <a:gd name="connsiteX33" fmla="*/ 175582 w 181254"/>
                  <a:gd name="connsiteY33" fmla="*/ 31117 h 69872"/>
                  <a:gd name="connsiteX34" fmla="*/ 176995 w 181254"/>
                  <a:gd name="connsiteY34" fmla="*/ 30268 h 69872"/>
                  <a:gd name="connsiteX35" fmla="*/ 177561 w 181254"/>
                  <a:gd name="connsiteY35" fmla="*/ 28571 h 69872"/>
                  <a:gd name="connsiteX36" fmla="*/ 178975 w 181254"/>
                  <a:gd name="connsiteY36" fmla="*/ 25177 h 69872"/>
                  <a:gd name="connsiteX37" fmla="*/ 177561 w 181254"/>
                  <a:gd name="connsiteY37" fmla="*/ 22348 h 69872"/>
                  <a:gd name="connsiteX38" fmla="*/ 176147 w 181254"/>
                  <a:gd name="connsiteY38" fmla="*/ 22065 h 69872"/>
                  <a:gd name="connsiteX39" fmla="*/ 175299 w 181254"/>
                  <a:gd name="connsiteY39" fmla="*/ 22065 h 69872"/>
                  <a:gd name="connsiteX40" fmla="*/ 169927 w 181254"/>
                  <a:gd name="connsiteY40" fmla="*/ 18953 h 69872"/>
                  <a:gd name="connsiteX41" fmla="*/ 169079 w 181254"/>
                  <a:gd name="connsiteY41" fmla="*/ 14710 h 69872"/>
                  <a:gd name="connsiteX42" fmla="*/ 167382 w 181254"/>
                  <a:gd name="connsiteY42" fmla="*/ 10750 h 69872"/>
                  <a:gd name="connsiteX43" fmla="*/ 165969 w 181254"/>
                  <a:gd name="connsiteY43" fmla="*/ 8486 h 69872"/>
                  <a:gd name="connsiteX44" fmla="*/ 162293 w 181254"/>
                  <a:gd name="connsiteY44" fmla="*/ 5092 h 69872"/>
                  <a:gd name="connsiteX45" fmla="*/ 161162 w 181254"/>
                  <a:gd name="connsiteY45" fmla="*/ 5375 h 69872"/>
                  <a:gd name="connsiteX46" fmla="*/ 156073 w 181254"/>
                  <a:gd name="connsiteY46" fmla="*/ 5941 h 69872"/>
                  <a:gd name="connsiteX47" fmla="*/ 150983 w 181254"/>
                  <a:gd name="connsiteY47" fmla="*/ 5658 h 69872"/>
                  <a:gd name="connsiteX48" fmla="*/ 132323 w 181254"/>
                  <a:gd name="connsiteY48" fmla="*/ 11598 h 69872"/>
                  <a:gd name="connsiteX49" fmla="*/ 128647 w 181254"/>
                  <a:gd name="connsiteY49" fmla="*/ 11032 h 69872"/>
                  <a:gd name="connsiteX50" fmla="*/ 122144 w 181254"/>
                  <a:gd name="connsiteY50" fmla="*/ 11598 h 69872"/>
                  <a:gd name="connsiteX51" fmla="*/ 115358 w 181254"/>
                  <a:gd name="connsiteY51" fmla="*/ 12164 h 69872"/>
                  <a:gd name="connsiteX52" fmla="*/ 108572 w 181254"/>
                  <a:gd name="connsiteY52" fmla="*/ 9901 h 69872"/>
                  <a:gd name="connsiteX53" fmla="*/ 103766 w 181254"/>
                  <a:gd name="connsiteY53" fmla="*/ 8204 h 69872"/>
                  <a:gd name="connsiteX54" fmla="*/ 98959 w 181254"/>
                  <a:gd name="connsiteY54" fmla="*/ 6223 h 69872"/>
                  <a:gd name="connsiteX55" fmla="*/ 95001 w 181254"/>
                  <a:gd name="connsiteY55" fmla="*/ 4243 h 69872"/>
                  <a:gd name="connsiteX56" fmla="*/ 91608 w 181254"/>
                  <a:gd name="connsiteY56" fmla="*/ 3395 h 69872"/>
                  <a:gd name="connsiteX57" fmla="*/ 80298 w 181254"/>
                  <a:gd name="connsiteY57" fmla="*/ 283 h 69872"/>
                  <a:gd name="connsiteX58" fmla="*/ 76057 w 181254"/>
                  <a:gd name="connsiteY58" fmla="*/ 0 h 69872"/>
                  <a:gd name="connsiteX59" fmla="*/ 50893 w 181254"/>
                  <a:gd name="connsiteY59" fmla="*/ 9335 h 69872"/>
                  <a:gd name="connsiteX60" fmla="*/ 42694 w 181254"/>
                  <a:gd name="connsiteY60" fmla="*/ 11315 h 69872"/>
                  <a:gd name="connsiteX61" fmla="*/ 34777 w 181254"/>
                  <a:gd name="connsiteY61" fmla="*/ 10750 h 69872"/>
                  <a:gd name="connsiteX62" fmla="*/ 30536 w 181254"/>
                  <a:gd name="connsiteY62" fmla="*/ 10467 h 69872"/>
                  <a:gd name="connsiteX63" fmla="*/ 29688 w 181254"/>
                  <a:gd name="connsiteY63" fmla="*/ 10467 h 69872"/>
                  <a:gd name="connsiteX64" fmla="*/ 29122 w 181254"/>
                  <a:gd name="connsiteY64" fmla="*/ 12164 h 69872"/>
                  <a:gd name="connsiteX65" fmla="*/ 24598 w 181254"/>
                  <a:gd name="connsiteY65" fmla="*/ 18105 h 69872"/>
                  <a:gd name="connsiteX66" fmla="*/ 15551 w 181254"/>
                  <a:gd name="connsiteY66" fmla="*/ 19236 h 69872"/>
                  <a:gd name="connsiteX67" fmla="*/ 15551 w 181254"/>
                  <a:gd name="connsiteY67" fmla="*/ 19236 h 69872"/>
                  <a:gd name="connsiteX68" fmla="*/ 13289 w 181254"/>
                  <a:gd name="connsiteY68" fmla="*/ 19236 h 69872"/>
                  <a:gd name="connsiteX69" fmla="*/ 11027 w 181254"/>
                  <a:gd name="connsiteY69" fmla="*/ 19236 h 69872"/>
                  <a:gd name="connsiteX70" fmla="*/ 4241 w 181254"/>
                  <a:gd name="connsiteY70" fmla="*/ 20085 h 69872"/>
                  <a:gd name="connsiteX71" fmla="*/ 848 w 181254"/>
                  <a:gd name="connsiteY71" fmla="*/ 25459 h 69872"/>
                  <a:gd name="connsiteX72" fmla="*/ 1979 w 181254"/>
                  <a:gd name="connsiteY72" fmla="*/ 26308 h 69872"/>
                  <a:gd name="connsiteX73" fmla="*/ 6786 w 181254"/>
                  <a:gd name="connsiteY73" fmla="*/ 28005 h 69872"/>
                  <a:gd name="connsiteX74" fmla="*/ 6503 w 181254"/>
                  <a:gd name="connsiteY74" fmla="*/ 29986 h 69872"/>
                  <a:gd name="connsiteX75" fmla="*/ 7069 w 181254"/>
                  <a:gd name="connsiteY75" fmla="*/ 32532 h 69872"/>
                  <a:gd name="connsiteX76" fmla="*/ 7351 w 181254"/>
                  <a:gd name="connsiteY76" fmla="*/ 37341 h 69872"/>
                  <a:gd name="connsiteX77" fmla="*/ 6220 w 181254"/>
                  <a:gd name="connsiteY77" fmla="*/ 40452 h 69872"/>
                  <a:gd name="connsiteX78" fmla="*/ 7634 w 181254"/>
                  <a:gd name="connsiteY78" fmla="*/ 43281 h 69872"/>
                  <a:gd name="connsiteX79" fmla="*/ 9613 w 181254"/>
                  <a:gd name="connsiteY79" fmla="*/ 47807 h 69872"/>
                  <a:gd name="connsiteX80" fmla="*/ 7351 w 181254"/>
                  <a:gd name="connsiteY80" fmla="*/ 49787 h 69872"/>
                  <a:gd name="connsiteX81" fmla="*/ 9613 w 181254"/>
                  <a:gd name="connsiteY81" fmla="*/ 51202 h 69872"/>
                  <a:gd name="connsiteX82" fmla="*/ 12723 w 181254"/>
                  <a:gd name="connsiteY82" fmla="*/ 54031 h 69872"/>
                  <a:gd name="connsiteX83" fmla="*/ 15268 w 181254"/>
                  <a:gd name="connsiteY83" fmla="*/ 55162 h 69872"/>
                  <a:gd name="connsiteX84" fmla="*/ 18944 w 181254"/>
                  <a:gd name="connsiteY84" fmla="*/ 57991 h 69872"/>
                  <a:gd name="connsiteX85" fmla="*/ 20923 w 181254"/>
                  <a:gd name="connsiteY85" fmla="*/ 59123 h 69872"/>
                  <a:gd name="connsiteX86" fmla="*/ 23185 w 181254"/>
                  <a:gd name="connsiteY86" fmla="*/ 58840 h 69872"/>
                  <a:gd name="connsiteX87" fmla="*/ 24033 w 181254"/>
                  <a:gd name="connsiteY87" fmla="*/ 58557 h 69872"/>
                  <a:gd name="connsiteX88" fmla="*/ 28557 w 181254"/>
                  <a:gd name="connsiteY88" fmla="*/ 63083 h 69872"/>
                  <a:gd name="connsiteX89" fmla="*/ 29688 w 181254"/>
                  <a:gd name="connsiteY89" fmla="*/ 65346 h 69872"/>
                  <a:gd name="connsiteX90" fmla="*/ 33363 w 181254"/>
                  <a:gd name="connsiteY90" fmla="*/ 66478 h 69872"/>
                  <a:gd name="connsiteX91" fmla="*/ 41280 w 181254"/>
                  <a:gd name="connsiteY91" fmla="*/ 63366 h 69872"/>
                  <a:gd name="connsiteX92" fmla="*/ 47783 w 181254"/>
                  <a:gd name="connsiteY92" fmla="*/ 59123 h 69872"/>
                  <a:gd name="connsiteX93" fmla="*/ 50045 w 181254"/>
                  <a:gd name="connsiteY93" fmla="*/ 59123 h 69872"/>
                  <a:gd name="connsiteX94" fmla="*/ 60224 w 181254"/>
                  <a:gd name="connsiteY94" fmla="*/ 64497 h 69872"/>
                  <a:gd name="connsiteX95" fmla="*/ 63617 w 181254"/>
                  <a:gd name="connsiteY95" fmla="*/ 66760 h 69872"/>
                  <a:gd name="connsiteX96" fmla="*/ 68706 w 181254"/>
                  <a:gd name="connsiteY96" fmla="*/ 65912 h 69872"/>
                  <a:gd name="connsiteX97" fmla="*/ 73513 w 181254"/>
                  <a:gd name="connsiteY97" fmla="*/ 64780 h 69872"/>
                  <a:gd name="connsiteX98" fmla="*/ 80016 w 181254"/>
                  <a:gd name="connsiteY98" fmla="*/ 60820 h 69872"/>
                  <a:gd name="connsiteX99" fmla="*/ 82277 w 181254"/>
                  <a:gd name="connsiteY99" fmla="*/ 59123 h 69872"/>
                  <a:gd name="connsiteX100" fmla="*/ 85953 w 181254"/>
                  <a:gd name="connsiteY100" fmla="*/ 59971 h 69872"/>
                  <a:gd name="connsiteX101" fmla="*/ 89911 w 181254"/>
                  <a:gd name="connsiteY101" fmla="*/ 61103 h 69872"/>
                  <a:gd name="connsiteX102" fmla="*/ 95849 w 181254"/>
                  <a:gd name="connsiteY102" fmla="*/ 58840 h 69872"/>
                  <a:gd name="connsiteX103" fmla="*/ 0 w 181254"/>
                  <a:gd name="connsiteY103" fmla="*/ 14427 h 69872"/>
                  <a:gd name="connsiteX104" fmla="*/ 4807 w 181254"/>
                  <a:gd name="connsiteY104" fmla="*/ 16690 h 69872"/>
                  <a:gd name="connsiteX105" fmla="*/ 9896 w 181254"/>
                  <a:gd name="connsiteY105" fmla="*/ 13861 h 69872"/>
                  <a:gd name="connsiteX106" fmla="*/ 13854 w 181254"/>
                  <a:gd name="connsiteY106" fmla="*/ 11032 h 69872"/>
                  <a:gd name="connsiteX107" fmla="*/ 18661 w 181254"/>
                  <a:gd name="connsiteY107" fmla="*/ 10467 h 69872"/>
                  <a:gd name="connsiteX108" fmla="*/ 20923 w 181254"/>
                  <a:gd name="connsiteY108" fmla="*/ 10467 h 69872"/>
                  <a:gd name="connsiteX109" fmla="*/ 22902 w 181254"/>
                  <a:gd name="connsiteY109" fmla="*/ 10467 h 69872"/>
                  <a:gd name="connsiteX110" fmla="*/ 26860 w 181254"/>
                  <a:gd name="connsiteY110" fmla="*/ 9901 h 69872"/>
                  <a:gd name="connsiteX111" fmla="*/ 27143 w 181254"/>
                  <a:gd name="connsiteY111" fmla="*/ 9618 h 69872"/>
                  <a:gd name="connsiteX112" fmla="*/ 23185 w 181254"/>
                  <a:gd name="connsiteY112" fmla="*/ 7072 h 69872"/>
                  <a:gd name="connsiteX113" fmla="*/ 19509 w 181254"/>
                  <a:gd name="connsiteY113" fmla="*/ 4809 h 69872"/>
                  <a:gd name="connsiteX114" fmla="*/ 17247 w 181254"/>
                  <a:gd name="connsiteY114" fmla="*/ 283 h 69872"/>
                  <a:gd name="connsiteX115" fmla="*/ 13289 w 181254"/>
                  <a:gd name="connsiteY115" fmla="*/ 566 h 69872"/>
                  <a:gd name="connsiteX116" fmla="*/ 9330 w 181254"/>
                  <a:gd name="connsiteY116" fmla="*/ 0 h 69872"/>
                  <a:gd name="connsiteX117" fmla="*/ 3676 w 181254"/>
                  <a:gd name="connsiteY117" fmla="*/ 566 h 69872"/>
                  <a:gd name="connsiteX118" fmla="*/ 4241 w 181254"/>
                  <a:gd name="connsiteY118" fmla="*/ 2829 h 69872"/>
                  <a:gd name="connsiteX119" fmla="*/ 5089 w 181254"/>
                  <a:gd name="connsiteY119" fmla="*/ 6506 h 69872"/>
                  <a:gd name="connsiteX120" fmla="*/ 3110 w 181254"/>
                  <a:gd name="connsiteY120" fmla="*/ 9901 h 69872"/>
                  <a:gd name="connsiteX121" fmla="*/ 2262 w 181254"/>
                  <a:gd name="connsiteY121" fmla="*/ 11315 h 69872"/>
                  <a:gd name="connsiteX122" fmla="*/ 566 w 181254"/>
                  <a:gd name="connsiteY122" fmla="*/ 14427 h 69872"/>
                  <a:gd name="connsiteX123" fmla="*/ 0 w 181254"/>
                  <a:gd name="connsiteY123" fmla="*/ 14427 h 6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81254" h="69872">
                    <a:moveTo>
                      <a:pt x="95849" y="58840"/>
                    </a:moveTo>
                    <a:cubicBezTo>
                      <a:pt x="96414" y="58840"/>
                      <a:pt x="96980" y="59123"/>
                      <a:pt x="97545" y="59123"/>
                    </a:cubicBezTo>
                    <a:cubicBezTo>
                      <a:pt x="97828" y="59405"/>
                      <a:pt x="98111" y="59688"/>
                      <a:pt x="98111" y="59971"/>
                    </a:cubicBezTo>
                    <a:cubicBezTo>
                      <a:pt x="98394" y="60820"/>
                      <a:pt x="97545" y="61951"/>
                      <a:pt x="96697" y="63083"/>
                    </a:cubicBezTo>
                    <a:cubicBezTo>
                      <a:pt x="95849" y="64497"/>
                      <a:pt x="94435" y="66195"/>
                      <a:pt x="95001" y="67043"/>
                    </a:cubicBezTo>
                    <a:cubicBezTo>
                      <a:pt x="95566" y="67892"/>
                      <a:pt x="95566" y="69023"/>
                      <a:pt x="95566" y="69872"/>
                    </a:cubicBezTo>
                    <a:cubicBezTo>
                      <a:pt x="99525" y="69023"/>
                      <a:pt x="99807" y="66478"/>
                      <a:pt x="99807" y="64780"/>
                    </a:cubicBezTo>
                    <a:cubicBezTo>
                      <a:pt x="99807" y="64497"/>
                      <a:pt x="99807" y="63932"/>
                      <a:pt x="99807" y="63932"/>
                    </a:cubicBezTo>
                    <a:cubicBezTo>
                      <a:pt x="100090" y="62234"/>
                      <a:pt x="101221" y="60537"/>
                      <a:pt x="102918" y="60537"/>
                    </a:cubicBezTo>
                    <a:cubicBezTo>
                      <a:pt x="103483" y="60537"/>
                      <a:pt x="104048" y="60820"/>
                      <a:pt x="104614" y="61103"/>
                    </a:cubicBezTo>
                    <a:cubicBezTo>
                      <a:pt x="106593" y="62800"/>
                      <a:pt x="109421" y="62800"/>
                      <a:pt x="112814" y="61103"/>
                    </a:cubicBezTo>
                    <a:cubicBezTo>
                      <a:pt x="113944" y="60537"/>
                      <a:pt x="114793" y="60254"/>
                      <a:pt x="115358" y="59971"/>
                    </a:cubicBezTo>
                    <a:cubicBezTo>
                      <a:pt x="116489" y="59405"/>
                      <a:pt x="117055" y="59123"/>
                      <a:pt x="117903" y="59123"/>
                    </a:cubicBezTo>
                    <a:cubicBezTo>
                      <a:pt x="118751" y="59123"/>
                      <a:pt x="119317" y="59688"/>
                      <a:pt x="119882" y="60254"/>
                    </a:cubicBezTo>
                    <a:cubicBezTo>
                      <a:pt x="120165" y="60820"/>
                      <a:pt x="121013" y="61103"/>
                      <a:pt x="122144" y="61103"/>
                    </a:cubicBezTo>
                    <a:cubicBezTo>
                      <a:pt x="122992" y="61103"/>
                      <a:pt x="123840" y="61103"/>
                      <a:pt x="124971" y="60820"/>
                    </a:cubicBezTo>
                    <a:cubicBezTo>
                      <a:pt x="126385" y="60537"/>
                      <a:pt x="128364" y="60537"/>
                      <a:pt x="130626" y="60537"/>
                    </a:cubicBezTo>
                    <a:cubicBezTo>
                      <a:pt x="133454" y="60537"/>
                      <a:pt x="135150" y="59405"/>
                      <a:pt x="137129" y="58557"/>
                    </a:cubicBezTo>
                    <a:cubicBezTo>
                      <a:pt x="138826" y="57425"/>
                      <a:pt x="140805" y="56294"/>
                      <a:pt x="143915" y="56577"/>
                    </a:cubicBezTo>
                    <a:cubicBezTo>
                      <a:pt x="149570" y="56860"/>
                      <a:pt x="154376" y="55162"/>
                      <a:pt x="154376" y="55162"/>
                    </a:cubicBezTo>
                    <a:lnTo>
                      <a:pt x="154659" y="55162"/>
                    </a:lnTo>
                    <a:lnTo>
                      <a:pt x="158335" y="56294"/>
                    </a:lnTo>
                    <a:cubicBezTo>
                      <a:pt x="158617" y="56011"/>
                      <a:pt x="158900" y="55728"/>
                      <a:pt x="159183" y="55445"/>
                    </a:cubicBezTo>
                    <a:cubicBezTo>
                      <a:pt x="159748" y="54596"/>
                      <a:pt x="160597" y="53465"/>
                      <a:pt x="162858" y="53182"/>
                    </a:cubicBezTo>
                    <a:cubicBezTo>
                      <a:pt x="165403" y="52899"/>
                      <a:pt x="167382" y="53748"/>
                      <a:pt x="168513" y="54314"/>
                    </a:cubicBezTo>
                    <a:cubicBezTo>
                      <a:pt x="169644" y="54879"/>
                      <a:pt x="170492" y="55162"/>
                      <a:pt x="171341" y="54879"/>
                    </a:cubicBezTo>
                    <a:cubicBezTo>
                      <a:pt x="172472" y="54314"/>
                      <a:pt x="174451" y="55445"/>
                      <a:pt x="176430" y="56577"/>
                    </a:cubicBezTo>
                    <a:cubicBezTo>
                      <a:pt x="177844" y="57425"/>
                      <a:pt x="179540" y="58274"/>
                      <a:pt x="180388" y="58274"/>
                    </a:cubicBezTo>
                    <a:lnTo>
                      <a:pt x="180388" y="58274"/>
                    </a:lnTo>
                    <a:cubicBezTo>
                      <a:pt x="180671" y="58274"/>
                      <a:pt x="181237" y="58274"/>
                      <a:pt x="181237" y="57142"/>
                    </a:cubicBezTo>
                    <a:cubicBezTo>
                      <a:pt x="181519" y="56011"/>
                      <a:pt x="178409" y="50353"/>
                      <a:pt x="176995" y="50070"/>
                    </a:cubicBezTo>
                    <a:cubicBezTo>
                      <a:pt x="175582" y="49787"/>
                      <a:pt x="175865" y="47524"/>
                      <a:pt x="176430" y="43847"/>
                    </a:cubicBezTo>
                    <a:cubicBezTo>
                      <a:pt x="176713" y="42150"/>
                      <a:pt x="176995" y="39887"/>
                      <a:pt x="176713" y="39321"/>
                    </a:cubicBezTo>
                    <a:cubicBezTo>
                      <a:pt x="176147" y="38472"/>
                      <a:pt x="174451" y="33097"/>
                      <a:pt x="175582" y="31117"/>
                    </a:cubicBezTo>
                    <a:cubicBezTo>
                      <a:pt x="175865" y="30551"/>
                      <a:pt x="176430" y="30268"/>
                      <a:pt x="176995" y="30268"/>
                    </a:cubicBezTo>
                    <a:cubicBezTo>
                      <a:pt x="177278" y="30268"/>
                      <a:pt x="177278" y="29986"/>
                      <a:pt x="177561" y="28571"/>
                    </a:cubicBezTo>
                    <a:cubicBezTo>
                      <a:pt x="177561" y="27440"/>
                      <a:pt x="177561" y="25742"/>
                      <a:pt x="178975" y="25177"/>
                    </a:cubicBezTo>
                    <a:cubicBezTo>
                      <a:pt x="178127" y="23196"/>
                      <a:pt x="177844" y="22631"/>
                      <a:pt x="177561" y="22348"/>
                    </a:cubicBezTo>
                    <a:cubicBezTo>
                      <a:pt x="177278" y="22065"/>
                      <a:pt x="176713" y="22065"/>
                      <a:pt x="176147" y="22065"/>
                    </a:cubicBezTo>
                    <a:lnTo>
                      <a:pt x="175299" y="22065"/>
                    </a:lnTo>
                    <a:cubicBezTo>
                      <a:pt x="173320" y="22065"/>
                      <a:pt x="171058" y="21782"/>
                      <a:pt x="169927" y="18953"/>
                    </a:cubicBezTo>
                    <a:cubicBezTo>
                      <a:pt x="169079" y="16973"/>
                      <a:pt x="169079" y="15841"/>
                      <a:pt x="169079" y="14710"/>
                    </a:cubicBezTo>
                    <a:cubicBezTo>
                      <a:pt x="169079" y="13578"/>
                      <a:pt x="168796" y="12447"/>
                      <a:pt x="167382" y="10750"/>
                    </a:cubicBezTo>
                    <a:cubicBezTo>
                      <a:pt x="166817" y="9901"/>
                      <a:pt x="166251" y="9335"/>
                      <a:pt x="165969" y="8486"/>
                    </a:cubicBezTo>
                    <a:cubicBezTo>
                      <a:pt x="164838" y="6506"/>
                      <a:pt x="163707" y="5092"/>
                      <a:pt x="162293" y="5092"/>
                    </a:cubicBezTo>
                    <a:cubicBezTo>
                      <a:pt x="162010" y="5092"/>
                      <a:pt x="161445" y="5092"/>
                      <a:pt x="161162" y="5375"/>
                    </a:cubicBezTo>
                    <a:cubicBezTo>
                      <a:pt x="160314" y="5658"/>
                      <a:pt x="158617" y="5941"/>
                      <a:pt x="156073" y="5941"/>
                    </a:cubicBezTo>
                    <a:cubicBezTo>
                      <a:pt x="154659" y="5941"/>
                      <a:pt x="152680" y="5941"/>
                      <a:pt x="150983" y="5658"/>
                    </a:cubicBezTo>
                    <a:cubicBezTo>
                      <a:pt x="146177" y="9901"/>
                      <a:pt x="135715" y="13013"/>
                      <a:pt x="132323" y="11598"/>
                    </a:cubicBezTo>
                    <a:cubicBezTo>
                      <a:pt x="131474" y="11315"/>
                      <a:pt x="130061" y="11032"/>
                      <a:pt x="128647" y="11032"/>
                    </a:cubicBezTo>
                    <a:cubicBezTo>
                      <a:pt x="126668" y="11032"/>
                      <a:pt x="124406" y="11315"/>
                      <a:pt x="122144" y="11598"/>
                    </a:cubicBezTo>
                    <a:cubicBezTo>
                      <a:pt x="119882" y="11881"/>
                      <a:pt x="117620" y="12164"/>
                      <a:pt x="115358" y="12164"/>
                    </a:cubicBezTo>
                    <a:cubicBezTo>
                      <a:pt x="112248" y="12164"/>
                      <a:pt x="110269" y="11032"/>
                      <a:pt x="108572" y="9901"/>
                    </a:cubicBezTo>
                    <a:cubicBezTo>
                      <a:pt x="106876" y="9052"/>
                      <a:pt x="105745" y="8204"/>
                      <a:pt x="103766" y="8204"/>
                    </a:cubicBezTo>
                    <a:cubicBezTo>
                      <a:pt x="101221" y="8486"/>
                      <a:pt x="100090" y="7072"/>
                      <a:pt x="98959" y="6223"/>
                    </a:cubicBezTo>
                    <a:cubicBezTo>
                      <a:pt x="97828" y="5375"/>
                      <a:pt x="96980" y="4243"/>
                      <a:pt x="95001" y="4243"/>
                    </a:cubicBezTo>
                    <a:cubicBezTo>
                      <a:pt x="93022" y="4243"/>
                      <a:pt x="92456" y="3960"/>
                      <a:pt x="91608" y="3395"/>
                    </a:cubicBezTo>
                    <a:cubicBezTo>
                      <a:pt x="90477" y="2546"/>
                      <a:pt x="88498" y="1414"/>
                      <a:pt x="80298" y="283"/>
                    </a:cubicBezTo>
                    <a:cubicBezTo>
                      <a:pt x="78885" y="0"/>
                      <a:pt x="77471" y="0"/>
                      <a:pt x="76057" y="0"/>
                    </a:cubicBezTo>
                    <a:cubicBezTo>
                      <a:pt x="64748" y="0"/>
                      <a:pt x="54852" y="5941"/>
                      <a:pt x="50893" y="9335"/>
                    </a:cubicBezTo>
                    <a:cubicBezTo>
                      <a:pt x="49480" y="10467"/>
                      <a:pt x="46652" y="11315"/>
                      <a:pt x="42694" y="11315"/>
                    </a:cubicBezTo>
                    <a:cubicBezTo>
                      <a:pt x="39866" y="11315"/>
                      <a:pt x="37039" y="11032"/>
                      <a:pt x="34777" y="10750"/>
                    </a:cubicBezTo>
                    <a:cubicBezTo>
                      <a:pt x="33081" y="10467"/>
                      <a:pt x="31667" y="10467"/>
                      <a:pt x="30536" y="10467"/>
                    </a:cubicBezTo>
                    <a:cubicBezTo>
                      <a:pt x="29688" y="10467"/>
                      <a:pt x="29688" y="10467"/>
                      <a:pt x="29688" y="10467"/>
                    </a:cubicBezTo>
                    <a:cubicBezTo>
                      <a:pt x="29405" y="10750"/>
                      <a:pt x="29405" y="11315"/>
                      <a:pt x="29122" y="12164"/>
                    </a:cubicBezTo>
                    <a:cubicBezTo>
                      <a:pt x="28840" y="13861"/>
                      <a:pt x="28274" y="16690"/>
                      <a:pt x="24598" y="18105"/>
                    </a:cubicBezTo>
                    <a:cubicBezTo>
                      <a:pt x="22337" y="18953"/>
                      <a:pt x="18944" y="19236"/>
                      <a:pt x="15551" y="19236"/>
                    </a:cubicBezTo>
                    <a:lnTo>
                      <a:pt x="15551" y="19236"/>
                    </a:lnTo>
                    <a:cubicBezTo>
                      <a:pt x="14703" y="19236"/>
                      <a:pt x="13854" y="19236"/>
                      <a:pt x="13289" y="19236"/>
                    </a:cubicBezTo>
                    <a:cubicBezTo>
                      <a:pt x="12441" y="19236"/>
                      <a:pt x="11875" y="19236"/>
                      <a:pt x="11027" y="19236"/>
                    </a:cubicBezTo>
                    <a:cubicBezTo>
                      <a:pt x="8200" y="19236"/>
                      <a:pt x="5655" y="19236"/>
                      <a:pt x="4241" y="20085"/>
                    </a:cubicBezTo>
                    <a:cubicBezTo>
                      <a:pt x="1696" y="21216"/>
                      <a:pt x="566" y="24045"/>
                      <a:pt x="848" y="25459"/>
                    </a:cubicBezTo>
                    <a:cubicBezTo>
                      <a:pt x="848" y="26025"/>
                      <a:pt x="1414" y="26308"/>
                      <a:pt x="1979" y="26308"/>
                    </a:cubicBezTo>
                    <a:cubicBezTo>
                      <a:pt x="4241" y="26025"/>
                      <a:pt x="6220" y="26874"/>
                      <a:pt x="6786" y="28005"/>
                    </a:cubicBezTo>
                    <a:cubicBezTo>
                      <a:pt x="7069" y="28571"/>
                      <a:pt x="7069" y="29420"/>
                      <a:pt x="6503" y="29986"/>
                    </a:cubicBezTo>
                    <a:cubicBezTo>
                      <a:pt x="6220" y="30268"/>
                      <a:pt x="6786" y="31400"/>
                      <a:pt x="7069" y="32532"/>
                    </a:cubicBezTo>
                    <a:cubicBezTo>
                      <a:pt x="7634" y="34229"/>
                      <a:pt x="8482" y="36209"/>
                      <a:pt x="7351" y="37341"/>
                    </a:cubicBezTo>
                    <a:cubicBezTo>
                      <a:pt x="6503" y="38189"/>
                      <a:pt x="5937" y="39321"/>
                      <a:pt x="6220" y="40452"/>
                    </a:cubicBezTo>
                    <a:cubicBezTo>
                      <a:pt x="6220" y="41584"/>
                      <a:pt x="6786" y="42715"/>
                      <a:pt x="7634" y="43281"/>
                    </a:cubicBezTo>
                    <a:cubicBezTo>
                      <a:pt x="9330" y="44413"/>
                      <a:pt x="10179" y="46393"/>
                      <a:pt x="9613" y="47807"/>
                    </a:cubicBezTo>
                    <a:cubicBezTo>
                      <a:pt x="9330" y="48939"/>
                      <a:pt x="8482" y="49505"/>
                      <a:pt x="7351" y="49787"/>
                    </a:cubicBezTo>
                    <a:cubicBezTo>
                      <a:pt x="7917" y="50070"/>
                      <a:pt x="8765" y="50919"/>
                      <a:pt x="9613" y="51202"/>
                    </a:cubicBezTo>
                    <a:cubicBezTo>
                      <a:pt x="11592" y="52333"/>
                      <a:pt x="12723" y="53182"/>
                      <a:pt x="12723" y="54031"/>
                    </a:cubicBezTo>
                    <a:cubicBezTo>
                      <a:pt x="12723" y="54314"/>
                      <a:pt x="14420" y="54879"/>
                      <a:pt x="15268" y="55162"/>
                    </a:cubicBezTo>
                    <a:cubicBezTo>
                      <a:pt x="17247" y="56011"/>
                      <a:pt x="18944" y="56577"/>
                      <a:pt x="18944" y="57991"/>
                    </a:cubicBezTo>
                    <a:cubicBezTo>
                      <a:pt x="18944" y="58840"/>
                      <a:pt x="19509" y="59123"/>
                      <a:pt x="20923" y="59123"/>
                    </a:cubicBezTo>
                    <a:cubicBezTo>
                      <a:pt x="21488" y="59123"/>
                      <a:pt x="22337" y="59123"/>
                      <a:pt x="23185" y="58840"/>
                    </a:cubicBezTo>
                    <a:cubicBezTo>
                      <a:pt x="23467" y="58840"/>
                      <a:pt x="23750" y="58557"/>
                      <a:pt x="24033" y="58557"/>
                    </a:cubicBezTo>
                    <a:cubicBezTo>
                      <a:pt x="26295" y="58557"/>
                      <a:pt x="27426" y="60820"/>
                      <a:pt x="28557" y="63083"/>
                    </a:cubicBezTo>
                    <a:cubicBezTo>
                      <a:pt x="28840" y="63932"/>
                      <a:pt x="29405" y="64497"/>
                      <a:pt x="29688" y="65346"/>
                    </a:cubicBezTo>
                    <a:cubicBezTo>
                      <a:pt x="30253" y="66195"/>
                      <a:pt x="31384" y="66478"/>
                      <a:pt x="33363" y="66478"/>
                    </a:cubicBezTo>
                    <a:cubicBezTo>
                      <a:pt x="37039" y="66478"/>
                      <a:pt x="41280" y="64780"/>
                      <a:pt x="41280" y="63366"/>
                    </a:cubicBezTo>
                    <a:cubicBezTo>
                      <a:pt x="41280" y="61386"/>
                      <a:pt x="42411" y="59123"/>
                      <a:pt x="47783" y="59123"/>
                    </a:cubicBezTo>
                    <a:cubicBezTo>
                      <a:pt x="48349" y="59123"/>
                      <a:pt x="49197" y="59123"/>
                      <a:pt x="50045" y="59123"/>
                    </a:cubicBezTo>
                    <a:cubicBezTo>
                      <a:pt x="53438" y="59405"/>
                      <a:pt x="57114" y="62234"/>
                      <a:pt x="60224" y="64497"/>
                    </a:cubicBezTo>
                    <a:cubicBezTo>
                      <a:pt x="61637" y="65629"/>
                      <a:pt x="63051" y="66478"/>
                      <a:pt x="63617" y="66760"/>
                    </a:cubicBezTo>
                    <a:cubicBezTo>
                      <a:pt x="64748" y="67043"/>
                      <a:pt x="66727" y="66478"/>
                      <a:pt x="68706" y="65912"/>
                    </a:cubicBezTo>
                    <a:cubicBezTo>
                      <a:pt x="70402" y="65346"/>
                      <a:pt x="72099" y="64780"/>
                      <a:pt x="73513" y="64780"/>
                    </a:cubicBezTo>
                    <a:cubicBezTo>
                      <a:pt x="75492" y="64780"/>
                      <a:pt x="78036" y="62517"/>
                      <a:pt x="80016" y="60820"/>
                    </a:cubicBezTo>
                    <a:cubicBezTo>
                      <a:pt x="80864" y="59971"/>
                      <a:pt x="81712" y="59405"/>
                      <a:pt x="82277" y="59123"/>
                    </a:cubicBezTo>
                    <a:cubicBezTo>
                      <a:pt x="83126" y="58557"/>
                      <a:pt x="84539" y="59123"/>
                      <a:pt x="85953" y="59971"/>
                    </a:cubicBezTo>
                    <a:cubicBezTo>
                      <a:pt x="87367" y="60820"/>
                      <a:pt x="88781" y="61668"/>
                      <a:pt x="89911" y="61103"/>
                    </a:cubicBezTo>
                    <a:cubicBezTo>
                      <a:pt x="91608" y="59971"/>
                      <a:pt x="93870" y="58840"/>
                      <a:pt x="95849" y="58840"/>
                    </a:cubicBezTo>
                    <a:close/>
                    <a:moveTo>
                      <a:pt x="0" y="14427"/>
                    </a:moveTo>
                    <a:cubicBezTo>
                      <a:pt x="1696" y="15559"/>
                      <a:pt x="3110" y="16690"/>
                      <a:pt x="4807" y="16690"/>
                    </a:cubicBezTo>
                    <a:cubicBezTo>
                      <a:pt x="7069" y="16690"/>
                      <a:pt x="8482" y="15276"/>
                      <a:pt x="9896" y="13861"/>
                    </a:cubicBezTo>
                    <a:cubicBezTo>
                      <a:pt x="11027" y="12730"/>
                      <a:pt x="12158" y="11598"/>
                      <a:pt x="13854" y="11032"/>
                    </a:cubicBezTo>
                    <a:cubicBezTo>
                      <a:pt x="15268" y="10467"/>
                      <a:pt x="16964" y="10467"/>
                      <a:pt x="18661" y="10467"/>
                    </a:cubicBezTo>
                    <a:cubicBezTo>
                      <a:pt x="19509" y="10467"/>
                      <a:pt x="20075" y="10467"/>
                      <a:pt x="20923" y="10467"/>
                    </a:cubicBezTo>
                    <a:cubicBezTo>
                      <a:pt x="21771" y="10467"/>
                      <a:pt x="22337" y="10467"/>
                      <a:pt x="22902" y="10467"/>
                    </a:cubicBezTo>
                    <a:cubicBezTo>
                      <a:pt x="24598" y="10467"/>
                      <a:pt x="26295" y="10467"/>
                      <a:pt x="26860" y="9901"/>
                    </a:cubicBezTo>
                    <a:cubicBezTo>
                      <a:pt x="27143" y="9618"/>
                      <a:pt x="27143" y="9618"/>
                      <a:pt x="27143" y="9618"/>
                    </a:cubicBezTo>
                    <a:cubicBezTo>
                      <a:pt x="27143" y="9052"/>
                      <a:pt x="24881" y="7638"/>
                      <a:pt x="23185" y="7072"/>
                    </a:cubicBezTo>
                    <a:cubicBezTo>
                      <a:pt x="21771" y="6223"/>
                      <a:pt x="20357" y="5658"/>
                      <a:pt x="19509" y="4809"/>
                    </a:cubicBezTo>
                    <a:cubicBezTo>
                      <a:pt x="18095" y="3677"/>
                      <a:pt x="17530" y="1697"/>
                      <a:pt x="17247" y="283"/>
                    </a:cubicBezTo>
                    <a:cubicBezTo>
                      <a:pt x="15833" y="1132"/>
                      <a:pt x="14420" y="1132"/>
                      <a:pt x="13289" y="566"/>
                    </a:cubicBezTo>
                    <a:cubicBezTo>
                      <a:pt x="12441" y="283"/>
                      <a:pt x="11027" y="0"/>
                      <a:pt x="9330" y="0"/>
                    </a:cubicBezTo>
                    <a:cubicBezTo>
                      <a:pt x="6786" y="0"/>
                      <a:pt x="4241" y="283"/>
                      <a:pt x="3676" y="566"/>
                    </a:cubicBezTo>
                    <a:cubicBezTo>
                      <a:pt x="3676" y="849"/>
                      <a:pt x="3958" y="1980"/>
                      <a:pt x="4241" y="2829"/>
                    </a:cubicBezTo>
                    <a:cubicBezTo>
                      <a:pt x="4524" y="3960"/>
                      <a:pt x="5089" y="5375"/>
                      <a:pt x="5089" y="6506"/>
                    </a:cubicBezTo>
                    <a:cubicBezTo>
                      <a:pt x="5089" y="8204"/>
                      <a:pt x="3958" y="9052"/>
                      <a:pt x="3110" y="9901"/>
                    </a:cubicBezTo>
                    <a:cubicBezTo>
                      <a:pt x="2545" y="10467"/>
                      <a:pt x="2262" y="10750"/>
                      <a:pt x="2262" y="11315"/>
                    </a:cubicBezTo>
                    <a:cubicBezTo>
                      <a:pt x="2262" y="12447"/>
                      <a:pt x="1414" y="13295"/>
                      <a:pt x="566" y="14427"/>
                    </a:cubicBezTo>
                    <a:cubicBezTo>
                      <a:pt x="0" y="14144"/>
                      <a:pt x="0" y="14144"/>
                      <a:pt x="0" y="1442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BFFC9A0-6FAC-1C43-8F24-2C396AAB0F39}"/>
                  </a:ext>
                </a:extLst>
              </p:cNvPr>
              <p:cNvSpPr/>
              <p:nvPr/>
            </p:nvSpPr>
            <p:spPr>
              <a:xfrm>
                <a:off x="3650626" y="2580628"/>
                <a:ext cx="21488" cy="20151"/>
              </a:xfrm>
              <a:custGeom>
                <a:avLst/>
                <a:gdLst>
                  <a:gd name="connsiteX0" fmla="*/ 0 w 21488"/>
                  <a:gd name="connsiteY0" fmla="*/ 5442 h 20151"/>
                  <a:gd name="connsiteX1" fmla="*/ 1696 w 21488"/>
                  <a:gd name="connsiteY1" fmla="*/ 8271 h 20151"/>
                  <a:gd name="connsiteX2" fmla="*/ 7351 w 21488"/>
                  <a:gd name="connsiteY2" fmla="*/ 14494 h 20151"/>
                  <a:gd name="connsiteX3" fmla="*/ 8765 w 21488"/>
                  <a:gd name="connsiteY3" fmla="*/ 20152 h 20151"/>
                  <a:gd name="connsiteX4" fmla="*/ 12158 w 21488"/>
                  <a:gd name="connsiteY4" fmla="*/ 19869 h 20151"/>
                  <a:gd name="connsiteX5" fmla="*/ 21488 w 21488"/>
                  <a:gd name="connsiteY5" fmla="*/ 8554 h 20151"/>
                  <a:gd name="connsiteX6" fmla="*/ 20923 w 21488"/>
                  <a:gd name="connsiteY6" fmla="*/ 7139 h 20151"/>
                  <a:gd name="connsiteX7" fmla="*/ 10744 w 21488"/>
                  <a:gd name="connsiteY7" fmla="*/ 67 h 20151"/>
                  <a:gd name="connsiteX8" fmla="*/ 10461 w 21488"/>
                  <a:gd name="connsiteY8" fmla="*/ 67 h 20151"/>
                  <a:gd name="connsiteX9" fmla="*/ 0 w 21488"/>
                  <a:gd name="connsiteY9" fmla="*/ 5442 h 2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8" h="20151">
                    <a:moveTo>
                      <a:pt x="0" y="5442"/>
                    </a:moveTo>
                    <a:cubicBezTo>
                      <a:pt x="848" y="6291"/>
                      <a:pt x="1414" y="7139"/>
                      <a:pt x="1696" y="8271"/>
                    </a:cubicBezTo>
                    <a:cubicBezTo>
                      <a:pt x="2262" y="10534"/>
                      <a:pt x="4241" y="12797"/>
                      <a:pt x="7351" y="14494"/>
                    </a:cubicBezTo>
                    <a:cubicBezTo>
                      <a:pt x="9048" y="15626"/>
                      <a:pt x="9048" y="17889"/>
                      <a:pt x="8765" y="20152"/>
                    </a:cubicBezTo>
                    <a:cubicBezTo>
                      <a:pt x="10179" y="20152"/>
                      <a:pt x="11310" y="19869"/>
                      <a:pt x="12158" y="19869"/>
                    </a:cubicBezTo>
                    <a:cubicBezTo>
                      <a:pt x="14703" y="19303"/>
                      <a:pt x="20640" y="10817"/>
                      <a:pt x="21488" y="8554"/>
                    </a:cubicBezTo>
                    <a:cubicBezTo>
                      <a:pt x="21488" y="8271"/>
                      <a:pt x="21488" y="7705"/>
                      <a:pt x="20923" y="7139"/>
                    </a:cubicBezTo>
                    <a:cubicBezTo>
                      <a:pt x="18944" y="4310"/>
                      <a:pt x="13289" y="67"/>
                      <a:pt x="10744" y="67"/>
                    </a:cubicBezTo>
                    <a:cubicBezTo>
                      <a:pt x="10744" y="67"/>
                      <a:pt x="10461" y="67"/>
                      <a:pt x="10461" y="67"/>
                    </a:cubicBezTo>
                    <a:cubicBezTo>
                      <a:pt x="6786" y="-499"/>
                      <a:pt x="1131" y="2613"/>
                      <a:pt x="0" y="544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E073940A-356F-1D4A-BE46-692469369AF6}"/>
                  </a:ext>
                </a:extLst>
              </p:cNvPr>
              <p:cNvSpPr/>
              <p:nvPr/>
            </p:nvSpPr>
            <p:spPr>
              <a:xfrm>
                <a:off x="4093680" y="2497811"/>
                <a:ext cx="65313" cy="61951"/>
              </a:xfrm>
              <a:custGeom>
                <a:avLst/>
                <a:gdLst>
                  <a:gd name="connsiteX0" fmla="*/ 0 w 65313"/>
                  <a:gd name="connsiteY0" fmla="*/ 36775 h 61951"/>
                  <a:gd name="connsiteX1" fmla="*/ 10744 w 65313"/>
                  <a:gd name="connsiteY1" fmla="*/ 42432 h 61951"/>
                  <a:gd name="connsiteX2" fmla="*/ 7069 w 65313"/>
                  <a:gd name="connsiteY2" fmla="*/ 51485 h 61951"/>
                  <a:gd name="connsiteX3" fmla="*/ 4807 w 65313"/>
                  <a:gd name="connsiteY3" fmla="*/ 53748 h 61951"/>
                  <a:gd name="connsiteX4" fmla="*/ 5089 w 65313"/>
                  <a:gd name="connsiteY4" fmla="*/ 56577 h 61951"/>
                  <a:gd name="connsiteX5" fmla="*/ 6786 w 65313"/>
                  <a:gd name="connsiteY5" fmla="*/ 59123 h 61951"/>
                  <a:gd name="connsiteX6" fmla="*/ 9613 w 65313"/>
                  <a:gd name="connsiteY6" fmla="*/ 61951 h 61951"/>
                  <a:gd name="connsiteX7" fmla="*/ 10744 w 65313"/>
                  <a:gd name="connsiteY7" fmla="*/ 61386 h 61951"/>
                  <a:gd name="connsiteX8" fmla="*/ 16116 w 65313"/>
                  <a:gd name="connsiteY8" fmla="*/ 59688 h 61951"/>
                  <a:gd name="connsiteX9" fmla="*/ 18661 w 65313"/>
                  <a:gd name="connsiteY9" fmla="*/ 59688 h 61951"/>
                  <a:gd name="connsiteX10" fmla="*/ 21206 w 65313"/>
                  <a:gd name="connsiteY10" fmla="*/ 60820 h 61951"/>
                  <a:gd name="connsiteX11" fmla="*/ 24033 w 65313"/>
                  <a:gd name="connsiteY11" fmla="*/ 58840 h 61951"/>
                  <a:gd name="connsiteX12" fmla="*/ 26578 w 65313"/>
                  <a:gd name="connsiteY12" fmla="*/ 56860 h 61951"/>
                  <a:gd name="connsiteX13" fmla="*/ 35908 w 65313"/>
                  <a:gd name="connsiteY13" fmla="*/ 54596 h 61951"/>
                  <a:gd name="connsiteX14" fmla="*/ 40149 w 65313"/>
                  <a:gd name="connsiteY14" fmla="*/ 53182 h 61951"/>
                  <a:gd name="connsiteX15" fmla="*/ 31950 w 65313"/>
                  <a:gd name="connsiteY15" fmla="*/ 45544 h 61951"/>
                  <a:gd name="connsiteX16" fmla="*/ 29971 w 65313"/>
                  <a:gd name="connsiteY16" fmla="*/ 41018 h 61951"/>
                  <a:gd name="connsiteX17" fmla="*/ 34777 w 65313"/>
                  <a:gd name="connsiteY17" fmla="*/ 35643 h 61951"/>
                  <a:gd name="connsiteX18" fmla="*/ 47218 w 65313"/>
                  <a:gd name="connsiteY18" fmla="*/ 28288 h 61951"/>
                  <a:gd name="connsiteX19" fmla="*/ 51742 w 65313"/>
                  <a:gd name="connsiteY19" fmla="*/ 25177 h 61951"/>
                  <a:gd name="connsiteX20" fmla="*/ 53438 w 65313"/>
                  <a:gd name="connsiteY20" fmla="*/ 20085 h 61951"/>
                  <a:gd name="connsiteX21" fmla="*/ 55134 w 65313"/>
                  <a:gd name="connsiteY21" fmla="*/ 13295 h 61951"/>
                  <a:gd name="connsiteX22" fmla="*/ 65313 w 65313"/>
                  <a:gd name="connsiteY22" fmla="*/ 3112 h 61951"/>
                  <a:gd name="connsiteX23" fmla="*/ 63900 w 65313"/>
                  <a:gd name="connsiteY23" fmla="*/ 3112 h 61951"/>
                  <a:gd name="connsiteX24" fmla="*/ 62486 w 65313"/>
                  <a:gd name="connsiteY24" fmla="*/ 3395 h 61951"/>
                  <a:gd name="connsiteX25" fmla="*/ 58527 w 65313"/>
                  <a:gd name="connsiteY25" fmla="*/ 1697 h 61951"/>
                  <a:gd name="connsiteX26" fmla="*/ 55417 w 65313"/>
                  <a:gd name="connsiteY26" fmla="*/ 0 h 61951"/>
                  <a:gd name="connsiteX27" fmla="*/ 53155 w 65313"/>
                  <a:gd name="connsiteY27" fmla="*/ 3395 h 61951"/>
                  <a:gd name="connsiteX28" fmla="*/ 49763 w 65313"/>
                  <a:gd name="connsiteY28" fmla="*/ 7638 h 61951"/>
                  <a:gd name="connsiteX29" fmla="*/ 47501 w 65313"/>
                  <a:gd name="connsiteY29" fmla="*/ 9335 h 61951"/>
                  <a:gd name="connsiteX30" fmla="*/ 42977 w 65313"/>
                  <a:gd name="connsiteY30" fmla="*/ 12447 h 61951"/>
                  <a:gd name="connsiteX31" fmla="*/ 42411 w 65313"/>
                  <a:gd name="connsiteY31" fmla="*/ 12447 h 61951"/>
                  <a:gd name="connsiteX32" fmla="*/ 39018 w 65313"/>
                  <a:gd name="connsiteY32" fmla="*/ 13295 h 61951"/>
                  <a:gd name="connsiteX33" fmla="*/ 39867 w 65313"/>
                  <a:gd name="connsiteY33" fmla="*/ 15276 h 61951"/>
                  <a:gd name="connsiteX34" fmla="*/ 40149 w 65313"/>
                  <a:gd name="connsiteY34" fmla="*/ 17539 h 61951"/>
                  <a:gd name="connsiteX35" fmla="*/ 37887 w 65313"/>
                  <a:gd name="connsiteY35" fmla="*/ 18387 h 61951"/>
                  <a:gd name="connsiteX36" fmla="*/ 35626 w 65313"/>
                  <a:gd name="connsiteY36" fmla="*/ 18387 h 61951"/>
                  <a:gd name="connsiteX37" fmla="*/ 33081 w 65313"/>
                  <a:gd name="connsiteY37" fmla="*/ 18105 h 61951"/>
                  <a:gd name="connsiteX38" fmla="*/ 28840 w 65313"/>
                  <a:gd name="connsiteY38" fmla="*/ 16407 h 61951"/>
                  <a:gd name="connsiteX39" fmla="*/ 26860 w 65313"/>
                  <a:gd name="connsiteY39" fmla="*/ 15559 h 61951"/>
                  <a:gd name="connsiteX40" fmla="*/ 22619 w 65313"/>
                  <a:gd name="connsiteY40" fmla="*/ 20085 h 61951"/>
                  <a:gd name="connsiteX41" fmla="*/ 21206 w 65313"/>
                  <a:gd name="connsiteY41" fmla="*/ 22348 h 61951"/>
                  <a:gd name="connsiteX42" fmla="*/ 5372 w 65313"/>
                  <a:gd name="connsiteY42" fmla="*/ 31400 h 61951"/>
                  <a:gd name="connsiteX43" fmla="*/ 2545 w 65313"/>
                  <a:gd name="connsiteY43" fmla="*/ 32814 h 61951"/>
                  <a:gd name="connsiteX44" fmla="*/ 0 w 65313"/>
                  <a:gd name="connsiteY44" fmla="*/ 36775 h 6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5313" h="61951">
                    <a:moveTo>
                      <a:pt x="0" y="36775"/>
                    </a:moveTo>
                    <a:cubicBezTo>
                      <a:pt x="4524" y="37341"/>
                      <a:pt x="9048" y="40169"/>
                      <a:pt x="10744" y="42432"/>
                    </a:cubicBezTo>
                    <a:cubicBezTo>
                      <a:pt x="13289" y="45544"/>
                      <a:pt x="9896" y="48656"/>
                      <a:pt x="7069" y="51485"/>
                    </a:cubicBezTo>
                    <a:cubicBezTo>
                      <a:pt x="6220" y="52333"/>
                      <a:pt x="5372" y="53182"/>
                      <a:pt x="4807" y="53748"/>
                    </a:cubicBezTo>
                    <a:cubicBezTo>
                      <a:pt x="3676" y="55162"/>
                      <a:pt x="3958" y="55728"/>
                      <a:pt x="5089" y="56577"/>
                    </a:cubicBezTo>
                    <a:cubicBezTo>
                      <a:pt x="5655" y="57142"/>
                      <a:pt x="6503" y="57991"/>
                      <a:pt x="6786" y="59123"/>
                    </a:cubicBezTo>
                    <a:cubicBezTo>
                      <a:pt x="6786" y="60537"/>
                      <a:pt x="8482" y="61951"/>
                      <a:pt x="9613" y="61951"/>
                    </a:cubicBezTo>
                    <a:cubicBezTo>
                      <a:pt x="10179" y="61951"/>
                      <a:pt x="10462" y="61668"/>
                      <a:pt x="10744" y="61386"/>
                    </a:cubicBezTo>
                    <a:cubicBezTo>
                      <a:pt x="11875" y="59405"/>
                      <a:pt x="13572" y="59405"/>
                      <a:pt x="16116" y="59688"/>
                    </a:cubicBezTo>
                    <a:cubicBezTo>
                      <a:pt x="16964" y="59688"/>
                      <a:pt x="17813" y="59688"/>
                      <a:pt x="18661" y="59688"/>
                    </a:cubicBezTo>
                    <a:cubicBezTo>
                      <a:pt x="19792" y="59688"/>
                      <a:pt x="20358" y="59971"/>
                      <a:pt x="21206" y="60820"/>
                    </a:cubicBezTo>
                    <a:cubicBezTo>
                      <a:pt x="22054" y="59971"/>
                      <a:pt x="23185" y="59405"/>
                      <a:pt x="24033" y="58840"/>
                    </a:cubicBezTo>
                    <a:cubicBezTo>
                      <a:pt x="25164" y="57991"/>
                      <a:pt x="26012" y="57425"/>
                      <a:pt x="26578" y="56860"/>
                    </a:cubicBezTo>
                    <a:cubicBezTo>
                      <a:pt x="27991" y="55445"/>
                      <a:pt x="31101" y="54596"/>
                      <a:pt x="35908" y="54596"/>
                    </a:cubicBezTo>
                    <a:cubicBezTo>
                      <a:pt x="37887" y="54596"/>
                      <a:pt x="39018" y="54031"/>
                      <a:pt x="40149" y="53182"/>
                    </a:cubicBezTo>
                    <a:cubicBezTo>
                      <a:pt x="36474" y="49505"/>
                      <a:pt x="33364" y="46393"/>
                      <a:pt x="31950" y="45544"/>
                    </a:cubicBezTo>
                    <a:cubicBezTo>
                      <a:pt x="30536" y="44695"/>
                      <a:pt x="29688" y="42998"/>
                      <a:pt x="29971" y="41018"/>
                    </a:cubicBezTo>
                    <a:cubicBezTo>
                      <a:pt x="30253" y="38472"/>
                      <a:pt x="32232" y="36209"/>
                      <a:pt x="34777" y="35643"/>
                    </a:cubicBezTo>
                    <a:cubicBezTo>
                      <a:pt x="37605" y="35077"/>
                      <a:pt x="43259" y="31117"/>
                      <a:pt x="47218" y="28288"/>
                    </a:cubicBezTo>
                    <a:cubicBezTo>
                      <a:pt x="49197" y="26874"/>
                      <a:pt x="50893" y="25742"/>
                      <a:pt x="51742" y="25177"/>
                    </a:cubicBezTo>
                    <a:cubicBezTo>
                      <a:pt x="53155" y="24328"/>
                      <a:pt x="53155" y="22631"/>
                      <a:pt x="53438" y="20085"/>
                    </a:cubicBezTo>
                    <a:cubicBezTo>
                      <a:pt x="53721" y="17822"/>
                      <a:pt x="53721" y="15559"/>
                      <a:pt x="55134" y="13295"/>
                    </a:cubicBezTo>
                    <a:cubicBezTo>
                      <a:pt x="56548" y="10750"/>
                      <a:pt x="61072" y="6506"/>
                      <a:pt x="65313" y="3112"/>
                    </a:cubicBezTo>
                    <a:cubicBezTo>
                      <a:pt x="64748" y="2829"/>
                      <a:pt x="64465" y="2829"/>
                      <a:pt x="63900" y="3112"/>
                    </a:cubicBezTo>
                    <a:cubicBezTo>
                      <a:pt x="63334" y="3395"/>
                      <a:pt x="62769" y="3395"/>
                      <a:pt x="62486" y="3395"/>
                    </a:cubicBezTo>
                    <a:cubicBezTo>
                      <a:pt x="60789" y="3395"/>
                      <a:pt x="59659" y="2546"/>
                      <a:pt x="58527" y="1697"/>
                    </a:cubicBezTo>
                    <a:cubicBezTo>
                      <a:pt x="57679" y="849"/>
                      <a:pt x="56548" y="0"/>
                      <a:pt x="55417" y="0"/>
                    </a:cubicBezTo>
                    <a:cubicBezTo>
                      <a:pt x="54286" y="0"/>
                      <a:pt x="53721" y="1414"/>
                      <a:pt x="53155" y="3395"/>
                    </a:cubicBezTo>
                    <a:cubicBezTo>
                      <a:pt x="52590" y="5375"/>
                      <a:pt x="51742" y="7638"/>
                      <a:pt x="49763" y="7638"/>
                    </a:cubicBezTo>
                    <a:cubicBezTo>
                      <a:pt x="48632" y="7638"/>
                      <a:pt x="48066" y="8204"/>
                      <a:pt x="47501" y="9335"/>
                    </a:cubicBezTo>
                    <a:cubicBezTo>
                      <a:pt x="46652" y="10467"/>
                      <a:pt x="45521" y="12164"/>
                      <a:pt x="42977" y="12447"/>
                    </a:cubicBezTo>
                    <a:lnTo>
                      <a:pt x="42411" y="12447"/>
                    </a:lnTo>
                    <a:cubicBezTo>
                      <a:pt x="40715" y="12730"/>
                      <a:pt x="39018" y="13013"/>
                      <a:pt x="39018" y="13295"/>
                    </a:cubicBezTo>
                    <a:cubicBezTo>
                      <a:pt x="39018" y="13578"/>
                      <a:pt x="39018" y="13861"/>
                      <a:pt x="39867" y="15276"/>
                    </a:cubicBezTo>
                    <a:cubicBezTo>
                      <a:pt x="40149" y="15841"/>
                      <a:pt x="40715" y="16690"/>
                      <a:pt x="40149" y="17539"/>
                    </a:cubicBezTo>
                    <a:cubicBezTo>
                      <a:pt x="39867" y="18387"/>
                      <a:pt x="38736" y="18387"/>
                      <a:pt x="37887" y="18387"/>
                    </a:cubicBezTo>
                    <a:cubicBezTo>
                      <a:pt x="37322" y="18387"/>
                      <a:pt x="36474" y="18387"/>
                      <a:pt x="35626" y="18387"/>
                    </a:cubicBezTo>
                    <a:cubicBezTo>
                      <a:pt x="34777" y="18387"/>
                      <a:pt x="33929" y="18105"/>
                      <a:pt x="33081" y="18105"/>
                    </a:cubicBezTo>
                    <a:cubicBezTo>
                      <a:pt x="30819" y="18105"/>
                      <a:pt x="29688" y="17256"/>
                      <a:pt x="28840" y="16407"/>
                    </a:cubicBezTo>
                    <a:cubicBezTo>
                      <a:pt x="28274" y="15841"/>
                      <a:pt x="27709" y="15559"/>
                      <a:pt x="26860" y="15559"/>
                    </a:cubicBezTo>
                    <a:cubicBezTo>
                      <a:pt x="25447" y="15559"/>
                      <a:pt x="23750" y="17822"/>
                      <a:pt x="22619" y="20085"/>
                    </a:cubicBezTo>
                    <a:cubicBezTo>
                      <a:pt x="22054" y="20933"/>
                      <a:pt x="21489" y="21782"/>
                      <a:pt x="21206" y="22348"/>
                    </a:cubicBezTo>
                    <a:cubicBezTo>
                      <a:pt x="19792" y="24328"/>
                      <a:pt x="12723" y="28005"/>
                      <a:pt x="5372" y="31400"/>
                    </a:cubicBezTo>
                    <a:cubicBezTo>
                      <a:pt x="4241" y="31966"/>
                      <a:pt x="3110" y="32532"/>
                      <a:pt x="2545" y="32814"/>
                    </a:cubicBezTo>
                    <a:cubicBezTo>
                      <a:pt x="1697" y="33663"/>
                      <a:pt x="848" y="34512"/>
                      <a:pt x="0" y="3677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06F54F11-A7EB-2F4D-8CE9-44775716B629}"/>
                  </a:ext>
                </a:extLst>
              </p:cNvPr>
              <p:cNvSpPr/>
              <p:nvPr/>
            </p:nvSpPr>
            <p:spPr>
              <a:xfrm>
                <a:off x="3670700" y="2642647"/>
                <a:ext cx="72844" cy="40452"/>
              </a:xfrm>
              <a:custGeom>
                <a:avLst/>
                <a:gdLst>
                  <a:gd name="connsiteX0" fmla="*/ 37322 w 72844"/>
                  <a:gd name="connsiteY0" fmla="*/ 28854 h 40452"/>
                  <a:gd name="connsiteX1" fmla="*/ 43259 w 72844"/>
                  <a:gd name="connsiteY1" fmla="*/ 34795 h 40452"/>
                  <a:gd name="connsiteX2" fmla="*/ 49197 w 72844"/>
                  <a:gd name="connsiteY2" fmla="*/ 37058 h 40452"/>
                  <a:gd name="connsiteX3" fmla="*/ 55700 w 72844"/>
                  <a:gd name="connsiteY3" fmla="*/ 39604 h 40452"/>
                  <a:gd name="connsiteX4" fmla="*/ 60507 w 72844"/>
                  <a:gd name="connsiteY4" fmla="*/ 40452 h 40452"/>
                  <a:gd name="connsiteX5" fmla="*/ 71816 w 72844"/>
                  <a:gd name="connsiteY5" fmla="*/ 38189 h 40452"/>
                  <a:gd name="connsiteX6" fmla="*/ 72382 w 72844"/>
                  <a:gd name="connsiteY6" fmla="*/ 31966 h 40452"/>
                  <a:gd name="connsiteX7" fmla="*/ 72099 w 72844"/>
                  <a:gd name="connsiteY7" fmla="*/ 28571 h 40452"/>
                  <a:gd name="connsiteX8" fmla="*/ 72382 w 72844"/>
                  <a:gd name="connsiteY8" fmla="*/ 26874 h 40452"/>
                  <a:gd name="connsiteX9" fmla="*/ 71251 w 72844"/>
                  <a:gd name="connsiteY9" fmla="*/ 26874 h 40452"/>
                  <a:gd name="connsiteX10" fmla="*/ 70685 w 72844"/>
                  <a:gd name="connsiteY10" fmla="*/ 26874 h 40452"/>
                  <a:gd name="connsiteX11" fmla="*/ 63334 w 72844"/>
                  <a:gd name="connsiteY11" fmla="*/ 25459 h 40452"/>
                  <a:gd name="connsiteX12" fmla="*/ 58527 w 72844"/>
                  <a:gd name="connsiteY12" fmla="*/ 24611 h 40452"/>
                  <a:gd name="connsiteX13" fmla="*/ 58245 w 72844"/>
                  <a:gd name="connsiteY13" fmla="*/ 24611 h 40452"/>
                  <a:gd name="connsiteX14" fmla="*/ 39301 w 72844"/>
                  <a:gd name="connsiteY14" fmla="*/ 16973 h 40452"/>
                  <a:gd name="connsiteX15" fmla="*/ 30536 w 72844"/>
                  <a:gd name="connsiteY15" fmla="*/ 10467 h 40452"/>
                  <a:gd name="connsiteX16" fmla="*/ 19226 w 72844"/>
                  <a:gd name="connsiteY16" fmla="*/ 2263 h 40452"/>
                  <a:gd name="connsiteX17" fmla="*/ 14137 w 72844"/>
                  <a:gd name="connsiteY17" fmla="*/ 0 h 40452"/>
                  <a:gd name="connsiteX18" fmla="*/ 12441 w 72844"/>
                  <a:gd name="connsiteY18" fmla="*/ 566 h 40452"/>
                  <a:gd name="connsiteX19" fmla="*/ 6503 w 72844"/>
                  <a:gd name="connsiteY19" fmla="*/ 2829 h 40452"/>
                  <a:gd name="connsiteX20" fmla="*/ 5938 w 72844"/>
                  <a:gd name="connsiteY20" fmla="*/ 2829 h 40452"/>
                  <a:gd name="connsiteX21" fmla="*/ 4241 w 72844"/>
                  <a:gd name="connsiteY21" fmla="*/ 4526 h 40452"/>
                  <a:gd name="connsiteX22" fmla="*/ 1697 w 72844"/>
                  <a:gd name="connsiteY22" fmla="*/ 7921 h 40452"/>
                  <a:gd name="connsiteX23" fmla="*/ 848 w 72844"/>
                  <a:gd name="connsiteY23" fmla="*/ 12164 h 40452"/>
                  <a:gd name="connsiteX24" fmla="*/ 0 w 72844"/>
                  <a:gd name="connsiteY24" fmla="*/ 15276 h 40452"/>
                  <a:gd name="connsiteX25" fmla="*/ 2262 w 72844"/>
                  <a:gd name="connsiteY25" fmla="*/ 16973 h 40452"/>
                  <a:gd name="connsiteX26" fmla="*/ 4807 w 72844"/>
                  <a:gd name="connsiteY26" fmla="*/ 18670 h 40452"/>
                  <a:gd name="connsiteX27" fmla="*/ 8482 w 72844"/>
                  <a:gd name="connsiteY27" fmla="*/ 20368 h 40452"/>
                  <a:gd name="connsiteX28" fmla="*/ 12723 w 72844"/>
                  <a:gd name="connsiteY28" fmla="*/ 22914 h 40452"/>
                  <a:gd name="connsiteX29" fmla="*/ 19509 w 72844"/>
                  <a:gd name="connsiteY29" fmla="*/ 26308 h 40452"/>
                  <a:gd name="connsiteX30" fmla="*/ 27426 w 72844"/>
                  <a:gd name="connsiteY30" fmla="*/ 30834 h 40452"/>
                  <a:gd name="connsiteX31" fmla="*/ 27991 w 72844"/>
                  <a:gd name="connsiteY31" fmla="*/ 31117 h 40452"/>
                  <a:gd name="connsiteX32" fmla="*/ 28840 w 72844"/>
                  <a:gd name="connsiteY32" fmla="*/ 31400 h 40452"/>
                  <a:gd name="connsiteX33" fmla="*/ 33364 w 72844"/>
                  <a:gd name="connsiteY33" fmla="*/ 30269 h 40452"/>
                  <a:gd name="connsiteX34" fmla="*/ 37322 w 72844"/>
                  <a:gd name="connsiteY34" fmla="*/ 28854 h 4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2844" h="40452">
                    <a:moveTo>
                      <a:pt x="37322" y="28854"/>
                    </a:moveTo>
                    <a:cubicBezTo>
                      <a:pt x="39584" y="28854"/>
                      <a:pt x="42977" y="32814"/>
                      <a:pt x="43259" y="34795"/>
                    </a:cubicBezTo>
                    <a:cubicBezTo>
                      <a:pt x="43542" y="35643"/>
                      <a:pt x="46935" y="36492"/>
                      <a:pt x="49197" y="37058"/>
                    </a:cubicBezTo>
                    <a:cubicBezTo>
                      <a:pt x="52024" y="37906"/>
                      <a:pt x="54569" y="38472"/>
                      <a:pt x="55700" y="39604"/>
                    </a:cubicBezTo>
                    <a:cubicBezTo>
                      <a:pt x="56265" y="40169"/>
                      <a:pt x="58245" y="40452"/>
                      <a:pt x="60507" y="40452"/>
                    </a:cubicBezTo>
                    <a:cubicBezTo>
                      <a:pt x="65313" y="40452"/>
                      <a:pt x="70685" y="39321"/>
                      <a:pt x="71816" y="38189"/>
                    </a:cubicBezTo>
                    <a:cubicBezTo>
                      <a:pt x="73230" y="36775"/>
                      <a:pt x="72947" y="34512"/>
                      <a:pt x="72382" y="31966"/>
                    </a:cubicBezTo>
                    <a:cubicBezTo>
                      <a:pt x="72099" y="30834"/>
                      <a:pt x="72099" y="29703"/>
                      <a:pt x="72099" y="28571"/>
                    </a:cubicBezTo>
                    <a:cubicBezTo>
                      <a:pt x="72099" y="28005"/>
                      <a:pt x="72099" y="27440"/>
                      <a:pt x="72382" y="26874"/>
                    </a:cubicBezTo>
                    <a:cubicBezTo>
                      <a:pt x="72099" y="26874"/>
                      <a:pt x="71533" y="26874"/>
                      <a:pt x="71251" y="26874"/>
                    </a:cubicBezTo>
                    <a:cubicBezTo>
                      <a:pt x="70968" y="26874"/>
                      <a:pt x="70968" y="26874"/>
                      <a:pt x="70685" y="26874"/>
                    </a:cubicBezTo>
                    <a:cubicBezTo>
                      <a:pt x="67858" y="26874"/>
                      <a:pt x="65596" y="26025"/>
                      <a:pt x="63334" y="25459"/>
                    </a:cubicBezTo>
                    <a:cubicBezTo>
                      <a:pt x="61638" y="24894"/>
                      <a:pt x="59941" y="24328"/>
                      <a:pt x="58527" y="24611"/>
                    </a:cubicBezTo>
                    <a:cubicBezTo>
                      <a:pt x="58527" y="24611"/>
                      <a:pt x="58245" y="24611"/>
                      <a:pt x="58245" y="24611"/>
                    </a:cubicBezTo>
                    <a:cubicBezTo>
                      <a:pt x="54004" y="24611"/>
                      <a:pt x="43542" y="20368"/>
                      <a:pt x="39301" y="16973"/>
                    </a:cubicBezTo>
                    <a:cubicBezTo>
                      <a:pt x="37322" y="15276"/>
                      <a:pt x="33929" y="13013"/>
                      <a:pt x="30536" y="10467"/>
                    </a:cubicBezTo>
                    <a:cubicBezTo>
                      <a:pt x="26012" y="7355"/>
                      <a:pt x="21206" y="3960"/>
                      <a:pt x="19226" y="2263"/>
                    </a:cubicBezTo>
                    <a:cubicBezTo>
                      <a:pt x="17530" y="566"/>
                      <a:pt x="15268" y="0"/>
                      <a:pt x="14137" y="0"/>
                    </a:cubicBezTo>
                    <a:cubicBezTo>
                      <a:pt x="13289" y="0"/>
                      <a:pt x="12441" y="283"/>
                      <a:pt x="12441" y="566"/>
                    </a:cubicBezTo>
                    <a:cubicBezTo>
                      <a:pt x="11875" y="2263"/>
                      <a:pt x="9896" y="2546"/>
                      <a:pt x="6503" y="2829"/>
                    </a:cubicBezTo>
                    <a:lnTo>
                      <a:pt x="5938" y="2829"/>
                    </a:lnTo>
                    <a:cubicBezTo>
                      <a:pt x="5655" y="3395"/>
                      <a:pt x="4807" y="3960"/>
                      <a:pt x="4241" y="4526"/>
                    </a:cubicBezTo>
                    <a:cubicBezTo>
                      <a:pt x="3110" y="5658"/>
                      <a:pt x="1697" y="6789"/>
                      <a:pt x="1697" y="7921"/>
                    </a:cubicBezTo>
                    <a:cubicBezTo>
                      <a:pt x="1697" y="9335"/>
                      <a:pt x="1131" y="10750"/>
                      <a:pt x="848" y="12164"/>
                    </a:cubicBezTo>
                    <a:cubicBezTo>
                      <a:pt x="566" y="13296"/>
                      <a:pt x="0" y="14427"/>
                      <a:pt x="0" y="15276"/>
                    </a:cubicBezTo>
                    <a:cubicBezTo>
                      <a:pt x="0" y="16124"/>
                      <a:pt x="1131" y="16407"/>
                      <a:pt x="2262" y="16973"/>
                    </a:cubicBezTo>
                    <a:cubicBezTo>
                      <a:pt x="3393" y="17539"/>
                      <a:pt x="4241" y="17822"/>
                      <a:pt x="4807" y="18670"/>
                    </a:cubicBezTo>
                    <a:cubicBezTo>
                      <a:pt x="5372" y="19236"/>
                      <a:pt x="7069" y="19802"/>
                      <a:pt x="8482" y="20368"/>
                    </a:cubicBezTo>
                    <a:cubicBezTo>
                      <a:pt x="10744" y="21216"/>
                      <a:pt x="12441" y="21782"/>
                      <a:pt x="12723" y="22914"/>
                    </a:cubicBezTo>
                    <a:cubicBezTo>
                      <a:pt x="13006" y="24045"/>
                      <a:pt x="16964" y="26025"/>
                      <a:pt x="19509" y="26308"/>
                    </a:cubicBezTo>
                    <a:cubicBezTo>
                      <a:pt x="22054" y="26591"/>
                      <a:pt x="25447" y="29420"/>
                      <a:pt x="27426" y="30834"/>
                    </a:cubicBezTo>
                    <a:lnTo>
                      <a:pt x="27991" y="31117"/>
                    </a:lnTo>
                    <a:cubicBezTo>
                      <a:pt x="27991" y="31117"/>
                      <a:pt x="28274" y="31400"/>
                      <a:pt x="28840" y="31400"/>
                    </a:cubicBezTo>
                    <a:cubicBezTo>
                      <a:pt x="29971" y="31400"/>
                      <a:pt x="31950" y="30834"/>
                      <a:pt x="33364" y="30269"/>
                    </a:cubicBezTo>
                    <a:cubicBezTo>
                      <a:pt x="35343" y="29137"/>
                      <a:pt x="36756" y="28854"/>
                      <a:pt x="37322" y="2885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24C7173C-41CE-7E43-A616-C37CCAB8BC69}"/>
                  </a:ext>
                </a:extLst>
              </p:cNvPr>
              <p:cNvSpPr/>
              <p:nvPr/>
            </p:nvSpPr>
            <p:spPr>
              <a:xfrm>
                <a:off x="3782100" y="2662166"/>
                <a:ext cx="80581" cy="182459"/>
              </a:xfrm>
              <a:custGeom>
                <a:avLst/>
                <a:gdLst>
                  <a:gd name="connsiteX0" fmla="*/ 39301 w 80581"/>
                  <a:gd name="connsiteY0" fmla="*/ 115699 h 182459"/>
                  <a:gd name="connsiteX1" fmla="*/ 42128 w 80581"/>
                  <a:gd name="connsiteY1" fmla="*/ 118528 h 182459"/>
                  <a:gd name="connsiteX2" fmla="*/ 44107 w 80581"/>
                  <a:gd name="connsiteY2" fmla="*/ 121074 h 182459"/>
                  <a:gd name="connsiteX3" fmla="*/ 48349 w 80581"/>
                  <a:gd name="connsiteY3" fmla="*/ 132389 h 182459"/>
                  <a:gd name="connsiteX4" fmla="*/ 48631 w 80581"/>
                  <a:gd name="connsiteY4" fmla="*/ 134369 h 182459"/>
                  <a:gd name="connsiteX5" fmla="*/ 53438 w 80581"/>
                  <a:gd name="connsiteY5" fmla="*/ 153323 h 182459"/>
                  <a:gd name="connsiteX6" fmla="*/ 57396 w 80581"/>
                  <a:gd name="connsiteY6" fmla="*/ 169447 h 182459"/>
                  <a:gd name="connsiteX7" fmla="*/ 57962 w 80581"/>
                  <a:gd name="connsiteY7" fmla="*/ 174822 h 182459"/>
                  <a:gd name="connsiteX8" fmla="*/ 58810 w 80581"/>
                  <a:gd name="connsiteY8" fmla="*/ 180762 h 182459"/>
                  <a:gd name="connsiteX9" fmla="*/ 58527 w 80581"/>
                  <a:gd name="connsiteY9" fmla="*/ 182460 h 182459"/>
                  <a:gd name="connsiteX10" fmla="*/ 65596 w 80581"/>
                  <a:gd name="connsiteY10" fmla="*/ 166901 h 182459"/>
                  <a:gd name="connsiteX11" fmla="*/ 63899 w 80581"/>
                  <a:gd name="connsiteY11" fmla="*/ 163224 h 182459"/>
                  <a:gd name="connsiteX12" fmla="*/ 62486 w 80581"/>
                  <a:gd name="connsiteY12" fmla="*/ 159546 h 182459"/>
                  <a:gd name="connsiteX13" fmla="*/ 58810 w 80581"/>
                  <a:gd name="connsiteY13" fmla="*/ 147948 h 182459"/>
                  <a:gd name="connsiteX14" fmla="*/ 54003 w 80581"/>
                  <a:gd name="connsiteY14" fmla="*/ 139461 h 182459"/>
                  <a:gd name="connsiteX15" fmla="*/ 55134 w 80581"/>
                  <a:gd name="connsiteY15" fmla="*/ 136633 h 182459"/>
                  <a:gd name="connsiteX16" fmla="*/ 55983 w 80581"/>
                  <a:gd name="connsiteY16" fmla="*/ 131823 h 182459"/>
                  <a:gd name="connsiteX17" fmla="*/ 56265 w 80581"/>
                  <a:gd name="connsiteY17" fmla="*/ 129560 h 182459"/>
                  <a:gd name="connsiteX18" fmla="*/ 56831 w 80581"/>
                  <a:gd name="connsiteY18" fmla="*/ 129278 h 182459"/>
                  <a:gd name="connsiteX19" fmla="*/ 57114 w 80581"/>
                  <a:gd name="connsiteY19" fmla="*/ 129278 h 182459"/>
                  <a:gd name="connsiteX20" fmla="*/ 57962 w 80581"/>
                  <a:gd name="connsiteY20" fmla="*/ 127863 h 182459"/>
                  <a:gd name="connsiteX21" fmla="*/ 57114 w 80581"/>
                  <a:gd name="connsiteY21" fmla="*/ 125883 h 182459"/>
                  <a:gd name="connsiteX22" fmla="*/ 55700 w 80581"/>
                  <a:gd name="connsiteY22" fmla="*/ 121640 h 182459"/>
                  <a:gd name="connsiteX23" fmla="*/ 55134 w 80581"/>
                  <a:gd name="connsiteY23" fmla="*/ 119377 h 182459"/>
                  <a:gd name="connsiteX24" fmla="*/ 47500 w 80581"/>
                  <a:gd name="connsiteY24" fmla="*/ 110042 h 182459"/>
                  <a:gd name="connsiteX25" fmla="*/ 49480 w 80581"/>
                  <a:gd name="connsiteY25" fmla="*/ 95049 h 182459"/>
                  <a:gd name="connsiteX26" fmla="*/ 49480 w 80581"/>
                  <a:gd name="connsiteY26" fmla="*/ 94483 h 182459"/>
                  <a:gd name="connsiteX27" fmla="*/ 55417 w 80581"/>
                  <a:gd name="connsiteY27" fmla="*/ 90805 h 182459"/>
                  <a:gd name="connsiteX28" fmla="*/ 55700 w 80581"/>
                  <a:gd name="connsiteY28" fmla="*/ 90805 h 182459"/>
                  <a:gd name="connsiteX29" fmla="*/ 56548 w 80581"/>
                  <a:gd name="connsiteY29" fmla="*/ 90805 h 182459"/>
                  <a:gd name="connsiteX30" fmla="*/ 62203 w 80581"/>
                  <a:gd name="connsiteY30" fmla="*/ 88825 h 182459"/>
                  <a:gd name="connsiteX31" fmla="*/ 67575 w 80581"/>
                  <a:gd name="connsiteY31" fmla="*/ 85714 h 182459"/>
                  <a:gd name="connsiteX32" fmla="*/ 70968 w 80581"/>
                  <a:gd name="connsiteY32" fmla="*/ 84016 h 182459"/>
                  <a:gd name="connsiteX33" fmla="*/ 73795 w 80581"/>
                  <a:gd name="connsiteY33" fmla="*/ 81753 h 182459"/>
                  <a:gd name="connsiteX34" fmla="*/ 76057 w 80581"/>
                  <a:gd name="connsiteY34" fmla="*/ 79773 h 182459"/>
                  <a:gd name="connsiteX35" fmla="*/ 80581 w 80581"/>
                  <a:gd name="connsiteY35" fmla="*/ 71852 h 182459"/>
                  <a:gd name="connsiteX36" fmla="*/ 79167 w 80581"/>
                  <a:gd name="connsiteY36" fmla="*/ 72418 h 182459"/>
                  <a:gd name="connsiteX37" fmla="*/ 77754 w 80581"/>
                  <a:gd name="connsiteY37" fmla="*/ 72984 h 182459"/>
                  <a:gd name="connsiteX38" fmla="*/ 74926 w 80581"/>
                  <a:gd name="connsiteY38" fmla="*/ 73550 h 182459"/>
                  <a:gd name="connsiteX39" fmla="*/ 71816 w 80581"/>
                  <a:gd name="connsiteY39" fmla="*/ 72135 h 182459"/>
                  <a:gd name="connsiteX40" fmla="*/ 70968 w 80581"/>
                  <a:gd name="connsiteY40" fmla="*/ 69023 h 182459"/>
                  <a:gd name="connsiteX41" fmla="*/ 70685 w 80581"/>
                  <a:gd name="connsiteY41" fmla="*/ 67892 h 182459"/>
                  <a:gd name="connsiteX42" fmla="*/ 66161 w 80581"/>
                  <a:gd name="connsiteY42" fmla="*/ 67043 h 182459"/>
                  <a:gd name="connsiteX43" fmla="*/ 64748 w 80581"/>
                  <a:gd name="connsiteY43" fmla="*/ 66478 h 182459"/>
                  <a:gd name="connsiteX44" fmla="*/ 65596 w 80581"/>
                  <a:gd name="connsiteY44" fmla="*/ 60537 h 182459"/>
                  <a:gd name="connsiteX45" fmla="*/ 65878 w 80581"/>
                  <a:gd name="connsiteY45" fmla="*/ 59971 h 182459"/>
                  <a:gd name="connsiteX46" fmla="*/ 65878 w 80581"/>
                  <a:gd name="connsiteY46" fmla="*/ 57708 h 182459"/>
                  <a:gd name="connsiteX47" fmla="*/ 62768 w 80581"/>
                  <a:gd name="connsiteY47" fmla="*/ 56294 h 182459"/>
                  <a:gd name="connsiteX48" fmla="*/ 59941 w 80581"/>
                  <a:gd name="connsiteY48" fmla="*/ 53748 h 182459"/>
                  <a:gd name="connsiteX49" fmla="*/ 59376 w 80581"/>
                  <a:gd name="connsiteY49" fmla="*/ 47241 h 182459"/>
                  <a:gd name="connsiteX50" fmla="*/ 54286 w 80581"/>
                  <a:gd name="connsiteY50" fmla="*/ 45827 h 182459"/>
                  <a:gd name="connsiteX51" fmla="*/ 51176 w 80581"/>
                  <a:gd name="connsiteY51" fmla="*/ 46393 h 182459"/>
                  <a:gd name="connsiteX52" fmla="*/ 48914 w 80581"/>
                  <a:gd name="connsiteY52" fmla="*/ 46393 h 182459"/>
                  <a:gd name="connsiteX53" fmla="*/ 48631 w 80581"/>
                  <a:gd name="connsiteY53" fmla="*/ 43847 h 182459"/>
                  <a:gd name="connsiteX54" fmla="*/ 48631 w 80581"/>
                  <a:gd name="connsiteY54" fmla="*/ 41301 h 182459"/>
                  <a:gd name="connsiteX55" fmla="*/ 56831 w 80581"/>
                  <a:gd name="connsiteY55" fmla="*/ 26874 h 182459"/>
                  <a:gd name="connsiteX56" fmla="*/ 59093 w 80581"/>
                  <a:gd name="connsiteY56" fmla="*/ 16407 h 182459"/>
                  <a:gd name="connsiteX57" fmla="*/ 58810 w 80581"/>
                  <a:gd name="connsiteY57" fmla="*/ 13013 h 182459"/>
                  <a:gd name="connsiteX58" fmla="*/ 55417 w 80581"/>
                  <a:gd name="connsiteY58" fmla="*/ 8769 h 182459"/>
                  <a:gd name="connsiteX59" fmla="*/ 52590 w 80581"/>
                  <a:gd name="connsiteY59" fmla="*/ 2829 h 182459"/>
                  <a:gd name="connsiteX60" fmla="*/ 48914 w 80581"/>
                  <a:gd name="connsiteY60" fmla="*/ 0 h 182459"/>
                  <a:gd name="connsiteX61" fmla="*/ 47218 w 80581"/>
                  <a:gd name="connsiteY61" fmla="*/ 566 h 182459"/>
                  <a:gd name="connsiteX62" fmla="*/ 46087 w 80581"/>
                  <a:gd name="connsiteY62" fmla="*/ 1414 h 182459"/>
                  <a:gd name="connsiteX63" fmla="*/ 43542 w 80581"/>
                  <a:gd name="connsiteY63" fmla="*/ 6223 h 182459"/>
                  <a:gd name="connsiteX64" fmla="*/ 42977 w 80581"/>
                  <a:gd name="connsiteY64" fmla="*/ 7072 h 182459"/>
                  <a:gd name="connsiteX65" fmla="*/ 44673 w 80581"/>
                  <a:gd name="connsiteY65" fmla="*/ 11881 h 182459"/>
                  <a:gd name="connsiteX66" fmla="*/ 45238 w 80581"/>
                  <a:gd name="connsiteY66" fmla="*/ 14144 h 182459"/>
                  <a:gd name="connsiteX67" fmla="*/ 43825 w 80581"/>
                  <a:gd name="connsiteY67" fmla="*/ 14993 h 182459"/>
                  <a:gd name="connsiteX68" fmla="*/ 39584 w 80581"/>
                  <a:gd name="connsiteY68" fmla="*/ 12447 h 182459"/>
                  <a:gd name="connsiteX69" fmla="*/ 39018 w 80581"/>
                  <a:gd name="connsiteY69" fmla="*/ 12164 h 182459"/>
                  <a:gd name="connsiteX70" fmla="*/ 32232 w 80581"/>
                  <a:gd name="connsiteY70" fmla="*/ 16124 h 182459"/>
                  <a:gd name="connsiteX71" fmla="*/ 29970 w 80581"/>
                  <a:gd name="connsiteY71" fmla="*/ 17822 h 182459"/>
                  <a:gd name="connsiteX72" fmla="*/ 25729 w 80581"/>
                  <a:gd name="connsiteY72" fmla="*/ 23479 h 182459"/>
                  <a:gd name="connsiteX73" fmla="*/ 24316 w 80581"/>
                  <a:gd name="connsiteY73" fmla="*/ 29703 h 182459"/>
                  <a:gd name="connsiteX74" fmla="*/ 23185 w 80581"/>
                  <a:gd name="connsiteY74" fmla="*/ 35360 h 182459"/>
                  <a:gd name="connsiteX75" fmla="*/ 21206 w 80581"/>
                  <a:gd name="connsiteY75" fmla="*/ 43281 h 182459"/>
                  <a:gd name="connsiteX76" fmla="*/ 19792 w 80581"/>
                  <a:gd name="connsiteY76" fmla="*/ 47241 h 182459"/>
                  <a:gd name="connsiteX77" fmla="*/ 19509 w 80581"/>
                  <a:gd name="connsiteY77" fmla="*/ 48090 h 182459"/>
                  <a:gd name="connsiteX78" fmla="*/ 17813 w 80581"/>
                  <a:gd name="connsiteY78" fmla="*/ 48656 h 182459"/>
                  <a:gd name="connsiteX79" fmla="*/ 13289 w 80581"/>
                  <a:gd name="connsiteY79" fmla="*/ 47807 h 182459"/>
                  <a:gd name="connsiteX80" fmla="*/ 11592 w 80581"/>
                  <a:gd name="connsiteY80" fmla="*/ 47524 h 182459"/>
                  <a:gd name="connsiteX81" fmla="*/ 11310 w 80581"/>
                  <a:gd name="connsiteY81" fmla="*/ 50636 h 182459"/>
                  <a:gd name="connsiteX82" fmla="*/ 10179 w 80581"/>
                  <a:gd name="connsiteY82" fmla="*/ 56859 h 182459"/>
                  <a:gd name="connsiteX83" fmla="*/ 9330 w 80581"/>
                  <a:gd name="connsiteY83" fmla="*/ 61668 h 182459"/>
                  <a:gd name="connsiteX84" fmla="*/ 7069 w 80581"/>
                  <a:gd name="connsiteY84" fmla="*/ 67609 h 182459"/>
                  <a:gd name="connsiteX85" fmla="*/ 3393 w 80581"/>
                  <a:gd name="connsiteY85" fmla="*/ 74681 h 182459"/>
                  <a:gd name="connsiteX86" fmla="*/ 3393 w 80581"/>
                  <a:gd name="connsiteY86" fmla="*/ 74964 h 182459"/>
                  <a:gd name="connsiteX87" fmla="*/ 3110 w 80581"/>
                  <a:gd name="connsiteY87" fmla="*/ 74964 h 182459"/>
                  <a:gd name="connsiteX88" fmla="*/ 0 w 80581"/>
                  <a:gd name="connsiteY88" fmla="*/ 77510 h 182459"/>
                  <a:gd name="connsiteX89" fmla="*/ 8765 w 80581"/>
                  <a:gd name="connsiteY89" fmla="*/ 86562 h 182459"/>
                  <a:gd name="connsiteX90" fmla="*/ 20357 w 80581"/>
                  <a:gd name="connsiteY90" fmla="*/ 106930 h 182459"/>
                  <a:gd name="connsiteX91" fmla="*/ 18944 w 80581"/>
                  <a:gd name="connsiteY91" fmla="*/ 123054 h 182459"/>
                  <a:gd name="connsiteX92" fmla="*/ 18378 w 80581"/>
                  <a:gd name="connsiteY92" fmla="*/ 125034 h 182459"/>
                  <a:gd name="connsiteX93" fmla="*/ 20923 w 80581"/>
                  <a:gd name="connsiteY93" fmla="*/ 126732 h 182459"/>
                  <a:gd name="connsiteX94" fmla="*/ 22902 w 80581"/>
                  <a:gd name="connsiteY94" fmla="*/ 127580 h 182459"/>
                  <a:gd name="connsiteX95" fmla="*/ 31667 w 80581"/>
                  <a:gd name="connsiteY95" fmla="*/ 126732 h 182459"/>
                  <a:gd name="connsiteX96" fmla="*/ 35343 w 80581"/>
                  <a:gd name="connsiteY96" fmla="*/ 123054 h 182459"/>
                  <a:gd name="connsiteX97" fmla="*/ 39866 w 80581"/>
                  <a:gd name="connsiteY97" fmla="*/ 117114 h 182459"/>
                  <a:gd name="connsiteX98" fmla="*/ 39301 w 80581"/>
                  <a:gd name="connsiteY98" fmla="*/ 115699 h 18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80581" h="182459">
                    <a:moveTo>
                      <a:pt x="39301" y="115699"/>
                    </a:moveTo>
                    <a:cubicBezTo>
                      <a:pt x="40149" y="115699"/>
                      <a:pt x="40997" y="116831"/>
                      <a:pt x="42128" y="118528"/>
                    </a:cubicBezTo>
                    <a:cubicBezTo>
                      <a:pt x="42694" y="119377"/>
                      <a:pt x="43259" y="120508"/>
                      <a:pt x="44107" y="121074"/>
                    </a:cubicBezTo>
                    <a:cubicBezTo>
                      <a:pt x="46370" y="123337"/>
                      <a:pt x="47783" y="127297"/>
                      <a:pt x="48349" y="132389"/>
                    </a:cubicBezTo>
                    <a:cubicBezTo>
                      <a:pt x="48349" y="132955"/>
                      <a:pt x="48349" y="133521"/>
                      <a:pt x="48631" y="134369"/>
                    </a:cubicBezTo>
                    <a:cubicBezTo>
                      <a:pt x="48914" y="139744"/>
                      <a:pt x="49762" y="149928"/>
                      <a:pt x="53438" y="153323"/>
                    </a:cubicBezTo>
                    <a:cubicBezTo>
                      <a:pt x="57679" y="157283"/>
                      <a:pt x="58527" y="166335"/>
                      <a:pt x="57396" y="169447"/>
                    </a:cubicBezTo>
                    <a:cubicBezTo>
                      <a:pt x="56831" y="170861"/>
                      <a:pt x="57396" y="172842"/>
                      <a:pt x="57962" y="174822"/>
                    </a:cubicBezTo>
                    <a:cubicBezTo>
                      <a:pt x="58527" y="176802"/>
                      <a:pt x="59093" y="179065"/>
                      <a:pt x="58810" y="180762"/>
                    </a:cubicBezTo>
                    <a:cubicBezTo>
                      <a:pt x="58527" y="181328"/>
                      <a:pt x="58527" y="181894"/>
                      <a:pt x="58527" y="182460"/>
                    </a:cubicBezTo>
                    <a:cubicBezTo>
                      <a:pt x="60789" y="181328"/>
                      <a:pt x="63899" y="173124"/>
                      <a:pt x="65596" y="166901"/>
                    </a:cubicBezTo>
                    <a:cubicBezTo>
                      <a:pt x="65596" y="165204"/>
                      <a:pt x="64748" y="164072"/>
                      <a:pt x="63899" y="163224"/>
                    </a:cubicBezTo>
                    <a:cubicBezTo>
                      <a:pt x="63051" y="162375"/>
                      <a:pt x="62486" y="161243"/>
                      <a:pt x="62486" y="159546"/>
                    </a:cubicBezTo>
                    <a:cubicBezTo>
                      <a:pt x="62486" y="156434"/>
                      <a:pt x="62486" y="151342"/>
                      <a:pt x="58810" y="147948"/>
                    </a:cubicBezTo>
                    <a:cubicBezTo>
                      <a:pt x="55983" y="145402"/>
                      <a:pt x="54003" y="142007"/>
                      <a:pt x="54003" y="139461"/>
                    </a:cubicBezTo>
                    <a:cubicBezTo>
                      <a:pt x="54003" y="138330"/>
                      <a:pt x="54569" y="137198"/>
                      <a:pt x="55134" y="136633"/>
                    </a:cubicBezTo>
                    <a:cubicBezTo>
                      <a:pt x="56265" y="135784"/>
                      <a:pt x="56265" y="133521"/>
                      <a:pt x="55983" y="131823"/>
                    </a:cubicBezTo>
                    <a:cubicBezTo>
                      <a:pt x="55983" y="130692"/>
                      <a:pt x="55983" y="130126"/>
                      <a:pt x="56265" y="129560"/>
                    </a:cubicBezTo>
                    <a:cubicBezTo>
                      <a:pt x="56548" y="129278"/>
                      <a:pt x="56548" y="129278"/>
                      <a:pt x="56831" y="129278"/>
                    </a:cubicBezTo>
                    <a:lnTo>
                      <a:pt x="57114" y="129278"/>
                    </a:lnTo>
                    <a:cubicBezTo>
                      <a:pt x="57396" y="129278"/>
                      <a:pt x="57679" y="128712"/>
                      <a:pt x="57962" y="127863"/>
                    </a:cubicBezTo>
                    <a:cubicBezTo>
                      <a:pt x="57962" y="127297"/>
                      <a:pt x="58244" y="126166"/>
                      <a:pt x="57114" y="125883"/>
                    </a:cubicBezTo>
                    <a:cubicBezTo>
                      <a:pt x="55417" y="125034"/>
                      <a:pt x="55700" y="123337"/>
                      <a:pt x="55700" y="121640"/>
                    </a:cubicBezTo>
                    <a:cubicBezTo>
                      <a:pt x="55700" y="120225"/>
                      <a:pt x="55700" y="119377"/>
                      <a:pt x="55134" y="119377"/>
                    </a:cubicBezTo>
                    <a:cubicBezTo>
                      <a:pt x="53155" y="118528"/>
                      <a:pt x="47500" y="112305"/>
                      <a:pt x="47500" y="110042"/>
                    </a:cubicBezTo>
                    <a:cubicBezTo>
                      <a:pt x="47500" y="108344"/>
                      <a:pt x="48631" y="100706"/>
                      <a:pt x="49480" y="95049"/>
                    </a:cubicBezTo>
                    <a:lnTo>
                      <a:pt x="49480" y="94483"/>
                    </a:lnTo>
                    <a:cubicBezTo>
                      <a:pt x="49762" y="91654"/>
                      <a:pt x="53438" y="90805"/>
                      <a:pt x="55417" y="90805"/>
                    </a:cubicBezTo>
                    <a:lnTo>
                      <a:pt x="55700" y="90805"/>
                    </a:lnTo>
                    <a:cubicBezTo>
                      <a:pt x="55983" y="90805"/>
                      <a:pt x="56265" y="90805"/>
                      <a:pt x="56548" y="90805"/>
                    </a:cubicBezTo>
                    <a:cubicBezTo>
                      <a:pt x="59376" y="90805"/>
                      <a:pt x="61355" y="90240"/>
                      <a:pt x="62203" y="88825"/>
                    </a:cubicBezTo>
                    <a:cubicBezTo>
                      <a:pt x="63051" y="87128"/>
                      <a:pt x="65596" y="86279"/>
                      <a:pt x="67575" y="85714"/>
                    </a:cubicBezTo>
                    <a:cubicBezTo>
                      <a:pt x="68989" y="85148"/>
                      <a:pt x="70685" y="84582"/>
                      <a:pt x="70968" y="84016"/>
                    </a:cubicBezTo>
                    <a:cubicBezTo>
                      <a:pt x="71533" y="82885"/>
                      <a:pt x="72664" y="82319"/>
                      <a:pt x="73795" y="81753"/>
                    </a:cubicBezTo>
                    <a:cubicBezTo>
                      <a:pt x="75209" y="81187"/>
                      <a:pt x="76057" y="80622"/>
                      <a:pt x="76057" y="79773"/>
                    </a:cubicBezTo>
                    <a:cubicBezTo>
                      <a:pt x="76057" y="77793"/>
                      <a:pt x="79450" y="73550"/>
                      <a:pt x="80581" y="71852"/>
                    </a:cubicBezTo>
                    <a:cubicBezTo>
                      <a:pt x="80298" y="71852"/>
                      <a:pt x="79733" y="72135"/>
                      <a:pt x="79167" y="72418"/>
                    </a:cubicBezTo>
                    <a:cubicBezTo>
                      <a:pt x="78602" y="72701"/>
                      <a:pt x="78319" y="72701"/>
                      <a:pt x="77754" y="72984"/>
                    </a:cubicBezTo>
                    <a:cubicBezTo>
                      <a:pt x="76623" y="73267"/>
                      <a:pt x="75774" y="73550"/>
                      <a:pt x="74926" y="73550"/>
                    </a:cubicBezTo>
                    <a:cubicBezTo>
                      <a:pt x="73230" y="73550"/>
                      <a:pt x="72381" y="72701"/>
                      <a:pt x="71816" y="72135"/>
                    </a:cubicBezTo>
                    <a:cubicBezTo>
                      <a:pt x="70968" y="71286"/>
                      <a:pt x="70685" y="70155"/>
                      <a:pt x="70968" y="69023"/>
                    </a:cubicBezTo>
                    <a:cubicBezTo>
                      <a:pt x="70968" y="68458"/>
                      <a:pt x="70968" y="68175"/>
                      <a:pt x="70685" y="67892"/>
                    </a:cubicBezTo>
                    <a:cubicBezTo>
                      <a:pt x="69837" y="67043"/>
                      <a:pt x="67575" y="67043"/>
                      <a:pt x="66161" y="67043"/>
                    </a:cubicBezTo>
                    <a:cubicBezTo>
                      <a:pt x="65313" y="67043"/>
                      <a:pt x="65030" y="66760"/>
                      <a:pt x="64748" y="66478"/>
                    </a:cubicBezTo>
                    <a:cubicBezTo>
                      <a:pt x="63899" y="65346"/>
                      <a:pt x="64748" y="62800"/>
                      <a:pt x="65596" y="60537"/>
                    </a:cubicBezTo>
                    <a:lnTo>
                      <a:pt x="65878" y="59971"/>
                    </a:lnTo>
                    <a:cubicBezTo>
                      <a:pt x="66161" y="59123"/>
                      <a:pt x="66161" y="58274"/>
                      <a:pt x="65878" y="57708"/>
                    </a:cubicBezTo>
                    <a:cubicBezTo>
                      <a:pt x="65313" y="56859"/>
                      <a:pt x="64182" y="56577"/>
                      <a:pt x="62768" y="56294"/>
                    </a:cubicBezTo>
                    <a:cubicBezTo>
                      <a:pt x="61637" y="56294"/>
                      <a:pt x="60507" y="55445"/>
                      <a:pt x="59941" y="53748"/>
                    </a:cubicBezTo>
                    <a:cubicBezTo>
                      <a:pt x="58810" y="51485"/>
                      <a:pt x="58527" y="48656"/>
                      <a:pt x="59376" y="47241"/>
                    </a:cubicBezTo>
                    <a:cubicBezTo>
                      <a:pt x="59093" y="46676"/>
                      <a:pt x="56831" y="45827"/>
                      <a:pt x="54286" y="45827"/>
                    </a:cubicBezTo>
                    <a:cubicBezTo>
                      <a:pt x="53155" y="45827"/>
                      <a:pt x="52024" y="46110"/>
                      <a:pt x="51176" y="46393"/>
                    </a:cubicBezTo>
                    <a:cubicBezTo>
                      <a:pt x="50045" y="46959"/>
                      <a:pt x="49197" y="46676"/>
                      <a:pt x="48914" y="46393"/>
                    </a:cubicBezTo>
                    <a:cubicBezTo>
                      <a:pt x="48349" y="45827"/>
                      <a:pt x="48631" y="44978"/>
                      <a:pt x="48631" y="43847"/>
                    </a:cubicBezTo>
                    <a:cubicBezTo>
                      <a:pt x="48631" y="42998"/>
                      <a:pt x="48914" y="41867"/>
                      <a:pt x="48631" y="41301"/>
                    </a:cubicBezTo>
                    <a:cubicBezTo>
                      <a:pt x="47500" y="38755"/>
                      <a:pt x="52873" y="30834"/>
                      <a:pt x="56831" y="26874"/>
                    </a:cubicBezTo>
                    <a:cubicBezTo>
                      <a:pt x="59941" y="23762"/>
                      <a:pt x="59376" y="20085"/>
                      <a:pt x="59093" y="16407"/>
                    </a:cubicBezTo>
                    <a:cubicBezTo>
                      <a:pt x="59093" y="15276"/>
                      <a:pt x="58810" y="14144"/>
                      <a:pt x="58810" y="13013"/>
                    </a:cubicBezTo>
                    <a:cubicBezTo>
                      <a:pt x="58810" y="8769"/>
                      <a:pt x="57396" y="8769"/>
                      <a:pt x="55417" y="8769"/>
                    </a:cubicBezTo>
                    <a:cubicBezTo>
                      <a:pt x="52590" y="8769"/>
                      <a:pt x="52590" y="4809"/>
                      <a:pt x="52590" y="2829"/>
                    </a:cubicBezTo>
                    <a:cubicBezTo>
                      <a:pt x="52590" y="1414"/>
                      <a:pt x="50893" y="0"/>
                      <a:pt x="48914" y="0"/>
                    </a:cubicBezTo>
                    <a:cubicBezTo>
                      <a:pt x="48349" y="0"/>
                      <a:pt x="47500" y="283"/>
                      <a:pt x="47218" y="566"/>
                    </a:cubicBezTo>
                    <a:cubicBezTo>
                      <a:pt x="46935" y="849"/>
                      <a:pt x="46652" y="1132"/>
                      <a:pt x="46087" y="1414"/>
                    </a:cubicBezTo>
                    <a:cubicBezTo>
                      <a:pt x="45804" y="2263"/>
                      <a:pt x="45238" y="5658"/>
                      <a:pt x="43542" y="6223"/>
                    </a:cubicBezTo>
                    <a:cubicBezTo>
                      <a:pt x="43259" y="6506"/>
                      <a:pt x="42977" y="6789"/>
                      <a:pt x="42977" y="7072"/>
                    </a:cubicBezTo>
                    <a:cubicBezTo>
                      <a:pt x="42694" y="7638"/>
                      <a:pt x="42694" y="9052"/>
                      <a:pt x="44673" y="11881"/>
                    </a:cubicBezTo>
                    <a:cubicBezTo>
                      <a:pt x="45238" y="12730"/>
                      <a:pt x="45521" y="13578"/>
                      <a:pt x="45238" y="14144"/>
                    </a:cubicBezTo>
                    <a:cubicBezTo>
                      <a:pt x="44956" y="14427"/>
                      <a:pt x="44673" y="14993"/>
                      <a:pt x="43825" y="14993"/>
                    </a:cubicBezTo>
                    <a:cubicBezTo>
                      <a:pt x="42411" y="14993"/>
                      <a:pt x="40149" y="13861"/>
                      <a:pt x="39584" y="12447"/>
                    </a:cubicBezTo>
                    <a:cubicBezTo>
                      <a:pt x="39584" y="12447"/>
                      <a:pt x="39584" y="12164"/>
                      <a:pt x="39018" y="12164"/>
                    </a:cubicBezTo>
                    <a:cubicBezTo>
                      <a:pt x="37604" y="12164"/>
                      <a:pt x="34494" y="14144"/>
                      <a:pt x="32232" y="16124"/>
                    </a:cubicBezTo>
                    <a:cubicBezTo>
                      <a:pt x="31384" y="16690"/>
                      <a:pt x="30819" y="17256"/>
                      <a:pt x="29970" y="17822"/>
                    </a:cubicBezTo>
                    <a:cubicBezTo>
                      <a:pt x="27709" y="19236"/>
                      <a:pt x="25729" y="20650"/>
                      <a:pt x="25729" y="23479"/>
                    </a:cubicBezTo>
                    <a:cubicBezTo>
                      <a:pt x="25729" y="25459"/>
                      <a:pt x="24881" y="27723"/>
                      <a:pt x="24316" y="29703"/>
                    </a:cubicBezTo>
                    <a:cubicBezTo>
                      <a:pt x="23467" y="31966"/>
                      <a:pt x="22619" y="33946"/>
                      <a:pt x="23185" y="35360"/>
                    </a:cubicBezTo>
                    <a:cubicBezTo>
                      <a:pt x="23750" y="37623"/>
                      <a:pt x="22337" y="40735"/>
                      <a:pt x="21206" y="43281"/>
                    </a:cubicBezTo>
                    <a:cubicBezTo>
                      <a:pt x="20357" y="44978"/>
                      <a:pt x="19792" y="46676"/>
                      <a:pt x="19792" y="47241"/>
                    </a:cubicBezTo>
                    <a:cubicBezTo>
                      <a:pt x="19792" y="47807"/>
                      <a:pt x="19792" y="48090"/>
                      <a:pt x="19509" y="48090"/>
                    </a:cubicBezTo>
                    <a:cubicBezTo>
                      <a:pt x="19226" y="48373"/>
                      <a:pt x="18661" y="48656"/>
                      <a:pt x="17813" y="48656"/>
                    </a:cubicBezTo>
                    <a:cubicBezTo>
                      <a:pt x="16682" y="48656"/>
                      <a:pt x="14703" y="48090"/>
                      <a:pt x="13289" y="47807"/>
                    </a:cubicBezTo>
                    <a:cubicBezTo>
                      <a:pt x="12723" y="47524"/>
                      <a:pt x="11875" y="47524"/>
                      <a:pt x="11592" y="47524"/>
                    </a:cubicBezTo>
                    <a:cubicBezTo>
                      <a:pt x="11310" y="48090"/>
                      <a:pt x="11310" y="49505"/>
                      <a:pt x="11310" y="50636"/>
                    </a:cubicBezTo>
                    <a:cubicBezTo>
                      <a:pt x="11027" y="52899"/>
                      <a:pt x="11027" y="55445"/>
                      <a:pt x="10179" y="56859"/>
                    </a:cubicBezTo>
                    <a:cubicBezTo>
                      <a:pt x="9613" y="57708"/>
                      <a:pt x="9330" y="59971"/>
                      <a:pt x="9330" y="61668"/>
                    </a:cubicBezTo>
                    <a:cubicBezTo>
                      <a:pt x="9048" y="64780"/>
                      <a:pt x="8765" y="67609"/>
                      <a:pt x="7069" y="67609"/>
                    </a:cubicBezTo>
                    <a:cubicBezTo>
                      <a:pt x="5937" y="67609"/>
                      <a:pt x="4241" y="71852"/>
                      <a:pt x="3393" y="74681"/>
                    </a:cubicBezTo>
                    <a:lnTo>
                      <a:pt x="3393" y="74964"/>
                    </a:lnTo>
                    <a:lnTo>
                      <a:pt x="3110" y="74964"/>
                    </a:lnTo>
                    <a:cubicBezTo>
                      <a:pt x="3110" y="74964"/>
                      <a:pt x="1414" y="76096"/>
                      <a:pt x="0" y="77510"/>
                    </a:cubicBezTo>
                    <a:cubicBezTo>
                      <a:pt x="1696" y="80905"/>
                      <a:pt x="4807" y="84865"/>
                      <a:pt x="8765" y="86562"/>
                    </a:cubicBezTo>
                    <a:cubicBezTo>
                      <a:pt x="13006" y="88259"/>
                      <a:pt x="16964" y="95049"/>
                      <a:pt x="20357" y="106930"/>
                    </a:cubicBezTo>
                    <a:cubicBezTo>
                      <a:pt x="22054" y="113153"/>
                      <a:pt x="20923" y="119660"/>
                      <a:pt x="18944" y="123054"/>
                    </a:cubicBezTo>
                    <a:cubicBezTo>
                      <a:pt x="18378" y="123903"/>
                      <a:pt x="18095" y="124751"/>
                      <a:pt x="18378" y="125034"/>
                    </a:cubicBezTo>
                    <a:cubicBezTo>
                      <a:pt x="18661" y="125600"/>
                      <a:pt x="19509" y="126166"/>
                      <a:pt x="20923" y="126732"/>
                    </a:cubicBezTo>
                    <a:cubicBezTo>
                      <a:pt x="21488" y="127015"/>
                      <a:pt x="22054" y="127297"/>
                      <a:pt x="22902" y="127580"/>
                    </a:cubicBezTo>
                    <a:cubicBezTo>
                      <a:pt x="26860" y="129560"/>
                      <a:pt x="29688" y="129278"/>
                      <a:pt x="31667" y="126732"/>
                    </a:cubicBezTo>
                    <a:cubicBezTo>
                      <a:pt x="32798" y="125317"/>
                      <a:pt x="33929" y="124186"/>
                      <a:pt x="35343" y="123054"/>
                    </a:cubicBezTo>
                    <a:cubicBezTo>
                      <a:pt x="37322" y="121074"/>
                      <a:pt x="39301" y="119377"/>
                      <a:pt x="39866" y="117114"/>
                    </a:cubicBezTo>
                    <a:cubicBezTo>
                      <a:pt x="37887" y="117114"/>
                      <a:pt x="38170" y="115699"/>
                      <a:pt x="39301" y="11569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F317ACFF-0DB1-E748-8F2A-7CD77696ABD8}"/>
                  </a:ext>
                </a:extLst>
              </p:cNvPr>
              <p:cNvSpPr/>
              <p:nvPr/>
            </p:nvSpPr>
            <p:spPr>
              <a:xfrm>
                <a:off x="3752130" y="2665990"/>
                <a:ext cx="26957" cy="14073"/>
              </a:xfrm>
              <a:custGeom>
                <a:avLst/>
                <a:gdLst>
                  <a:gd name="connsiteX0" fmla="*/ 9330 w 26957"/>
                  <a:gd name="connsiteY0" fmla="*/ 12866 h 14073"/>
                  <a:gd name="connsiteX1" fmla="*/ 12158 w 26957"/>
                  <a:gd name="connsiteY1" fmla="*/ 13432 h 14073"/>
                  <a:gd name="connsiteX2" fmla="*/ 17247 w 26957"/>
                  <a:gd name="connsiteY2" fmla="*/ 13715 h 14073"/>
                  <a:gd name="connsiteX3" fmla="*/ 22619 w 26957"/>
                  <a:gd name="connsiteY3" fmla="*/ 13715 h 14073"/>
                  <a:gd name="connsiteX4" fmla="*/ 24598 w 26957"/>
                  <a:gd name="connsiteY4" fmla="*/ 13998 h 14073"/>
                  <a:gd name="connsiteX5" fmla="*/ 26578 w 26957"/>
                  <a:gd name="connsiteY5" fmla="*/ 13149 h 14073"/>
                  <a:gd name="connsiteX6" fmla="*/ 25447 w 26957"/>
                  <a:gd name="connsiteY6" fmla="*/ 5228 h 14073"/>
                  <a:gd name="connsiteX7" fmla="*/ 25164 w 26957"/>
                  <a:gd name="connsiteY7" fmla="*/ 4663 h 14073"/>
                  <a:gd name="connsiteX8" fmla="*/ 25729 w 26957"/>
                  <a:gd name="connsiteY8" fmla="*/ 4380 h 14073"/>
                  <a:gd name="connsiteX9" fmla="*/ 26578 w 26957"/>
                  <a:gd name="connsiteY9" fmla="*/ 4097 h 14073"/>
                  <a:gd name="connsiteX10" fmla="*/ 22054 w 26957"/>
                  <a:gd name="connsiteY10" fmla="*/ 2117 h 14073"/>
                  <a:gd name="connsiteX11" fmla="*/ 20357 w 26957"/>
                  <a:gd name="connsiteY11" fmla="*/ 2400 h 14073"/>
                  <a:gd name="connsiteX12" fmla="*/ 18661 w 26957"/>
                  <a:gd name="connsiteY12" fmla="*/ 2683 h 14073"/>
                  <a:gd name="connsiteX13" fmla="*/ 16116 w 26957"/>
                  <a:gd name="connsiteY13" fmla="*/ 2117 h 14073"/>
                  <a:gd name="connsiteX14" fmla="*/ 8765 w 26957"/>
                  <a:gd name="connsiteY14" fmla="*/ 702 h 14073"/>
                  <a:gd name="connsiteX15" fmla="*/ 6786 w 26957"/>
                  <a:gd name="connsiteY15" fmla="*/ 1834 h 14073"/>
                  <a:gd name="connsiteX16" fmla="*/ 1979 w 26957"/>
                  <a:gd name="connsiteY16" fmla="*/ 6643 h 14073"/>
                  <a:gd name="connsiteX17" fmla="*/ 0 w 26957"/>
                  <a:gd name="connsiteY17" fmla="*/ 10603 h 14073"/>
                  <a:gd name="connsiteX18" fmla="*/ 1696 w 26957"/>
                  <a:gd name="connsiteY18" fmla="*/ 12301 h 14073"/>
                  <a:gd name="connsiteX19" fmla="*/ 2262 w 26957"/>
                  <a:gd name="connsiteY19" fmla="*/ 12301 h 14073"/>
                  <a:gd name="connsiteX20" fmla="*/ 4524 w 26957"/>
                  <a:gd name="connsiteY20" fmla="*/ 13149 h 14073"/>
                  <a:gd name="connsiteX21" fmla="*/ 8482 w 26957"/>
                  <a:gd name="connsiteY21" fmla="*/ 13998 h 14073"/>
                  <a:gd name="connsiteX22" fmla="*/ 9330 w 26957"/>
                  <a:gd name="connsiteY22" fmla="*/ 12866 h 1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957" h="14073">
                    <a:moveTo>
                      <a:pt x="9330" y="12866"/>
                    </a:moveTo>
                    <a:cubicBezTo>
                      <a:pt x="10461" y="12866"/>
                      <a:pt x="11310" y="13149"/>
                      <a:pt x="12158" y="13432"/>
                    </a:cubicBezTo>
                    <a:cubicBezTo>
                      <a:pt x="13572" y="13998"/>
                      <a:pt x="15268" y="14281"/>
                      <a:pt x="17247" y="13715"/>
                    </a:cubicBezTo>
                    <a:cubicBezTo>
                      <a:pt x="18943" y="13149"/>
                      <a:pt x="20923" y="13432"/>
                      <a:pt x="22619" y="13715"/>
                    </a:cubicBezTo>
                    <a:cubicBezTo>
                      <a:pt x="23467" y="13715"/>
                      <a:pt x="24033" y="13998"/>
                      <a:pt x="24598" y="13998"/>
                    </a:cubicBezTo>
                    <a:cubicBezTo>
                      <a:pt x="25729" y="13998"/>
                      <a:pt x="26295" y="13715"/>
                      <a:pt x="26578" y="13149"/>
                    </a:cubicBezTo>
                    <a:cubicBezTo>
                      <a:pt x="27709" y="11169"/>
                      <a:pt x="26012" y="6643"/>
                      <a:pt x="25447" y="5228"/>
                    </a:cubicBezTo>
                    <a:lnTo>
                      <a:pt x="25164" y="4663"/>
                    </a:lnTo>
                    <a:lnTo>
                      <a:pt x="25729" y="4380"/>
                    </a:lnTo>
                    <a:cubicBezTo>
                      <a:pt x="25729" y="4380"/>
                      <a:pt x="26012" y="4097"/>
                      <a:pt x="26578" y="4097"/>
                    </a:cubicBezTo>
                    <a:cubicBezTo>
                      <a:pt x="24316" y="2400"/>
                      <a:pt x="22902" y="2117"/>
                      <a:pt x="22054" y="2117"/>
                    </a:cubicBezTo>
                    <a:cubicBezTo>
                      <a:pt x="21488" y="2117"/>
                      <a:pt x="20923" y="2117"/>
                      <a:pt x="20357" y="2400"/>
                    </a:cubicBezTo>
                    <a:cubicBezTo>
                      <a:pt x="19792" y="2400"/>
                      <a:pt x="19226" y="2683"/>
                      <a:pt x="18661" y="2683"/>
                    </a:cubicBezTo>
                    <a:cubicBezTo>
                      <a:pt x="17813" y="2683"/>
                      <a:pt x="16964" y="2400"/>
                      <a:pt x="16116" y="2117"/>
                    </a:cubicBezTo>
                    <a:cubicBezTo>
                      <a:pt x="12158" y="137"/>
                      <a:pt x="10461" y="-712"/>
                      <a:pt x="8765" y="702"/>
                    </a:cubicBezTo>
                    <a:cubicBezTo>
                      <a:pt x="8199" y="1268"/>
                      <a:pt x="7351" y="1551"/>
                      <a:pt x="6786" y="1834"/>
                    </a:cubicBezTo>
                    <a:cubicBezTo>
                      <a:pt x="5089" y="2683"/>
                      <a:pt x="3393" y="3248"/>
                      <a:pt x="1979" y="6643"/>
                    </a:cubicBezTo>
                    <a:cubicBezTo>
                      <a:pt x="1414" y="8057"/>
                      <a:pt x="565" y="9472"/>
                      <a:pt x="0" y="10603"/>
                    </a:cubicBezTo>
                    <a:cubicBezTo>
                      <a:pt x="565" y="11735"/>
                      <a:pt x="1131" y="12301"/>
                      <a:pt x="1696" y="12301"/>
                    </a:cubicBezTo>
                    <a:cubicBezTo>
                      <a:pt x="1979" y="12301"/>
                      <a:pt x="1979" y="12301"/>
                      <a:pt x="2262" y="12301"/>
                    </a:cubicBezTo>
                    <a:cubicBezTo>
                      <a:pt x="3110" y="12301"/>
                      <a:pt x="3676" y="12583"/>
                      <a:pt x="4524" y="13149"/>
                    </a:cubicBezTo>
                    <a:cubicBezTo>
                      <a:pt x="5655" y="13715"/>
                      <a:pt x="7069" y="14281"/>
                      <a:pt x="8482" y="13998"/>
                    </a:cubicBezTo>
                    <a:cubicBezTo>
                      <a:pt x="8482" y="12866"/>
                      <a:pt x="9048" y="12866"/>
                      <a:pt x="9330" y="1286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AE378610-7750-C94E-8177-7A2A91EE7D12}"/>
                  </a:ext>
                </a:extLst>
              </p:cNvPr>
              <p:cNvSpPr/>
              <p:nvPr/>
            </p:nvSpPr>
            <p:spPr>
              <a:xfrm>
                <a:off x="3874839" y="2716762"/>
                <a:ext cx="70044" cy="147947"/>
              </a:xfrm>
              <a:custGeom>
                <a:avLst/>
                <a:gdLst>
                  <a:gd name="connsiteX0" fmla="*/ 23467 w 70044"/>
                  <a:gd name="connsiteY0" fmla="*/ 132106 h 147947"/>
                  <a:gd name="connsiteX1" fmla="*/ 26295 w 70044"/>
                  <a:gd name="connsiteY1" fmla="*/ 134087 h 147947"/>
                  <a:gd name="connsiteX2" fmla="*/ 27143 w 70044"/>
                  <a:gd name="connsiteY2" fmla="*/ 134652 h 147947"/>
                  <a:gd name="connsiteX3" fmla="*/ 27991 w 70044"/>
                  <a:gd name="connsiteY3" fmla="*/ 135784 h 147947"/>
                  <a:gd name="connsiteX4" fmla="*/ 26860 w 70044"/>
                  <a:gd name="connsiteY4" fmla="*/ 138613 h 147947"/>
                  <a:gd name="connsiteX5" fmla="*/ 24598 w 70044"/>
                  <a:gd name="connsiteY5" fmla="*/ 143705 h 147947"/>
                  <a:gd name="connsiteX6" fmla="*/ 27426 w 70044"/>
                  <a:gd name="connsiteY6" fmla="*/ 147948 h 147947"/>
                  <a:gd name="connsiteX7" fmla="*/ 28557 w 70044"/>
                  <a:gd name="connsiteY7" fmla="*/ 147382 h 147947"/>
                  <a:gd name="connsiteX8" fmla="*/ 37604 w 70044"/>
                  <a:gd name="connsiteY8" fmla="*/ 140310 h 147947"/>
                  <a:gd name="connsiteX9" fmla="*/ 38453 w 70044"/>
                  <a:gd name="connsiteY9" fmla="*/ 138613 h 147947"/>
                  <a:gd name="connsiteX10" fmla="*/ 40149 w 70044"/>
                  <a:gd name="connsiteY10" fmla="*/ 136350 h 147947"/>
                  <a:gd name="connsiteX11" fmla="*/ 40432 w 70044"/>
                  <a:gd name="connsiteY11" fmla="*/ 136350 h 147947"/>
                  <a:gd name="connsiteX12" fmla="*/ 40432 w 70044"/>
                  <a:gd name="connsiteY12" fmla="*/ 136350 h 147947"/>
                  <a:gd name="connsiteX13" fmla="*/ 41846 w 70044"/>
                  <a:gd name="connsiteY13" fmla="*/ 134087 h 147947"/>
                  <a:gd name="connsiteX14" fmla="*/ 42694 w 70044"/>
                  <a:gd name="connsiteY14" fmla="*/ 131541 h 147947"/>
                  <a:gd name="connsiteX15" fmla="*/ 45521 w 70044"/>
                  <a:gd name="connsiteY15" fmla="*/ 129843 h 147947"/>
                  <a:gd name="connsiteX16" fmla="*/ 47218 w 70044"/>
                  <a:gd name="connsiteY16" fmla="*/ 129843 h 147947"/>
                  <a:gd name="connsiteX17" fmla="*/ 49197 w 70044"/>
                  <a:gd name="connsiteY17" fmla="*/ 130126 h 147947"/>
                  <a:gd name="connsiteX18" fmla="*/ 49480 w 70044"/>
                  <a:gd name="connsiteY18" fmla="*/ 130126 h 147947"/>
                  <a:gd name="connsiteX19" fmla="*/ 61355 w 70044"/>
                  <a:gd name="connsiteY19" fmla="*/ 124469 h 147947"/>
                  <a:gd name="connsiteX20" fmla="*/ 62203 w 70044"/>
                  <a:gd name="connsiteY20" fmla="*/ 123903 h 147947"/>
                  <a:gd name="connsiteX21" fmla="*/ 69554 w 70044"/>
                  <a:gd name="connsiteY21" fmla="*/ 111173 h 147947"/>
                  <a:gd name="connsiteX22" fmla="*/ 67858 w 70044"/>
                  <a:gd name="connsiteY22" fmla="*/ 92220 h 147947"/>
                  <a:gd name="connsiteX23" fmla="*/ 67010 w 70044"/>
                  <a:gd name="connsiteY23" fmla="*/ 88542 h 147947"/>
                  <a:gd name="connsiteX24" fmla="*/ 58245 w 70044"/>
                  <a:gd name="connsiteY24" fmla="*/ 73833 h 147947"/>
                  <a:gd name="connsiteX25" fmla="*/ 58245 w 70044"/>
                  <a:gd name="connsiteY25" fmla="*/ 73833 h 147947"/>
                  <a:gd name="connsiteX26" fmla="*/ 43825 w 70044"/>
                  <a:gd name="connsiteY26" fmla="*/ 61951 h 147947"/>
                  <a:gd name="connsiteX27" fmla="*/ 42128 w 70044"/>
                  <a:gd name="connsiteY27" fmla="*/ 60254 h 147947"/>
                  <a:gd name="connsiteX28" fmla="*/ 40149 w 70044"/>
                  <a:gd name="connsiteY28" fmla="*/ 56860 h 147947"/>
                  <a:gd name="connsiteX29" fmla="*/ 37604 w 70044"/>
                  <a:gd name="connsiteY29" fmla="*/ 52616 h 147947"/>
                  <a:gd name="connsiteX30" fmla="*/ 35060 w 70044"/>
                  <a:gd name="connsiteY30" fmla="*/ 38755 h 147947"/>
                  <a:gd name="connsiteX31" fmla="*/ 39301 w 70044"/>
                  <a:gd name="connsiteY31" fmla="*/ 33380 h 147947"/>
                  <a:gd name="connsiteX32" fmla="*/ 41846 w 70044"/>
                  <a:gd name="connsiteY32" fmla="*/ 30269 h 147947"/>
                  <a:gd name="connsiteX33" fmla="*/ 42977 w 70044"/>
                  <a:gd name="connsiteY33" fmla="*/ 25177 h 147947"/>
                  <a:gd name="connsiteX34" fmla="*/ 46087 w 70044"/>
                  <a:gd name="connsiteY34" fmla="*/ 23762 h 147947"/>
                  <a:gd name="connsiteX35" fmla="*/ 53438 w 70044"/>
                  <a:gd name="connsiteY35" fmla="*/ 18953 h 147947"/>
                  <a:gd name="connsiteX36" fmla="*/ 54004 w 70044"/>
                  <a:gd name="connsiteY36" fmla="*/ 18387 h 147947"/>
                  <a:gd name="connsiteX37" fmla="*/ 52873 w 70044"/>
                  <a:gd name="connsiteY37" fmla="*/ 17539 h 147947"/>
                  <a:gd name="connsiteX38" fmla="*/ 42694 w 70044"/>
                  <a:gd name="connsiteY38" fmla="*/ 9618 h 147947"/>
                  <a:gd name="connsiteX39" fmla="*/ 43259 w 70044"/>
                  <a:gd name="connsiteY39" fmla="*/ 7638 h 147947"/>
                  <a:gd name="connsiteX40" fmla="*/ 43542 w 70044"/>
                  <a:gd name="connsiteY40" fmla="*/ 5375 h 147947"/>
                  <a:gd name="connsiteX41" fmla="*/ 40432 w 70044"/>
                  <a:gd name="connsiteY41" fmla="*/ 4243 h 147947"/>
                  <a:gd name="connsiteX42" fmla="*/ 32515 w 70044"/>
                  <a:gd name="connsiteY42" fmla="*/ 566 h 147947"/>
                  <a:gd name="connsiteX43" fmla="*/ 31950 w 70044"/>
                  <a:gd name="connsiteY43" fmla="*/ 0 h 147947"/>
                  <a:gd name="connsiteX44" fmla="*/ 31667 w 70044"/>
                  <a:gd name="connsiteY44" fmla="*/ 0 h 147947"/>
                  <a:gd name="connsiteX45" fmla="*/ 25164 w 70044"/>
                  <a:gd name="connsiteY45" fmla="*/ 5092 h 147947"/>
                  <a:gd name="connsiteX46" fmla="*/ 23185 w 70044"/>
                  <a:gd name="connsiteY46" fmla="*/ 6506 h 147947"/>
                  <a:gd name="connsiteX47" fmla="*/ 21771 w 70044"/>
                  <a:gd name="connsiteY47" fmla="*/ 6223 h 147947"/>
                  <a:gd name="connsiteX48" fmla="*/ 18378 w 70044"/>
                  <a:gd name="connsiteY48" fmla="*/ 6506 h 147947"/>
                  <a:gd name="connsiteX49" fmla="*/ 16116 w 70044"/>
                  <a:gd name="connsiteY49" fmla="*/ 7072 h 147947"/>
                  <a:gd name="connsiteX50" fmla="*/ 12723 w 70044"/>
                  <a:gd name="connsiteY50" fmla="*/ 6223 h 147947"/>
                  <a:gd name="connsiteX51" fmla="*/ 10744 w 70044"/>
                  <a:gd name="connsiteY51" fmla="*/ 5658 h 147947"/>
                  <a:gd name="connsiteX52" fmla="*/ 9896 w 70044"/>
                  <a:gd name="connsiteY52" fmla="*/ 6223 h 147947"/>
                  <a:gd name="connsiteX53" fmla="*/ 7634 w 70044"/>
                  <a:gd name="connsiteY53" fmla="*/ 7355 h 147947"/>
                  <a:gd name="connsiteX54" fmla="*/ 5372 w 70044"/>
                  <a:gd name="connsiteY54" fmla="*/ 6789 h 147947"/>
                  <a:gd name="connsiteX55" fmla="*/ 2262 w 70044"/>
                  <a:gd name="connsiteY55" fmla="*/ 6789 h 147947"/>
                  <a:gd name="connsiteX56" fmla="*/ 0 w 70044"/>
                  <a:gd name="connsiteY56" fmla="*/ 8769 h 147947"/>
                  <a:gd name="connsiteX57" fmla="*/ 0 w 70044"/>
                  <a:gd name="connsiteY57" fmla="*/ 8769 h 147947"/>
                  <a:gd name="connsiteX58" fmla="*/ 3110 w 70044"/>
                  <a:gd name="connsiteY58" fmla="*/ 13578 h 147947"/>
                  <a:gd name="connsiteX59" fmla="*/ 5089 w 70044"/>
                  <a:gd name="connsiteY59" fmla="*/ 16407 h 147947"/>
                  <a:gd name="connsiteX60" fmla="*/ 7917 w 70044"/>
                  <a:gd name="connsiteY60" fmla="*/ 20933 h 147947"/>
                  <a:gd name="connsiteX61" fmla="*/ 14137 w 70044"/>
                  <a:gd name="connsiteY61" fmla="*/ 25177 h 147947"/>
                  <a:gd name="connsiteX62" fmla="*/ 15268 w 70044"/>
                  <a:gd name="connsiteY62" fmla="*/ 24894 h 147947"/>
                  <a:gd name="connsiteX63" fmla="*/ 19226 w 70044"/>
                  <a:gd name="connsiteY63" fmla="*/ 23762 h 147947"/>
                  <a:gd name="connsiteX64" fmla="*/ 22902 w 70044"/>
                  <a:gd name="connsiteY64" fmla="*/ 27440 h 147947"/>
                  <a:gd name="connsiteX65" fmla="*/ 24598 w 70044"/>
                  <a:gd name="connsiteY65" fmla="*/ 31400 h 147947"/>
                  <a:gd name="connsiteX66" fmla="*/ 26012 w 70044"/>
                  <a:gd name="connsiteY66" fmla="*/ 34795 h 147947"/>
                  <a:gd name="connsiteX67" fmla="*/ 22054 w 70044"/>
                  <a:gd name="connsiteY67" fmla="*/ 37623 h 147947"/>
                  <a:gd name="connsiteX68" fmla="*/ 18378 w 70044"/>
                  <a:gd name="connsiteY68" fmla="*/ 39321 h 147947"/>
                  <a:gd name="connsiteX69" fmla="*/ 23750 w 70044"/>
                  <a:gd name="connsiteY69" fmla="*/ 44130 h 147947"/>
                  <a:gd name="connsiteX70" fmla="*/ 28840 w 70044"/>
                  <a:gd name="connsiteY70" fmla="*/ 48656 h 147947"/>
                  <a:gd name="connsiteX71" fmla="*/ 31101 w 70044"/>
                  <a:gd name="connsiteY71" fmla="*/ 52899 h 147947"/>
                  <a:gd name="connsiteX72" fmla="*/ 33646 w 70044"/>
                  <a:gd name="connsiteY72" fmla="*/ 57142 h 147947"/>
                  <a:gd name="connsiteX73" fmla="*/ 37322 w 70044"/>
                  <a:gd name="connsiteY73" fmla="*/ 61668 h 147947"/>
                  <a:gd name="connsiteX74" fmla="*/ 41846 w 70044"/>
                  <a:gd name="connsiteY74" fmla="*/ 67892 h 147947"/>
                  <a:gd name="connsiteX75" fmla="*/ 47218 w 70044"/>
                  <a:gd name="connsiteY75" fmla="*/ 73267 h 147947"/>
                  <a:gd name="connsiteX76" fmla="*/ 49762 w 70044"/>
                  <a:gd name="connsiteY76" fmla="*/ 75247 h 147947"/>
                  <a:gd name="connsiteX77" fmla="*/ 51741 w 70044"/>
                  <a:gd name="connsiteY77" fmla="*/ 85714 h 147947"/>
                  <a:gd name="connsiteX78" fmla="*/ 54852 w 70044"/>
                  <a:gd name="connsiteY78" fmla="*/ 101555 h 147947"/>
                  <a:gd name="connsiteX79" fmla="*/ 50893 w 70044"/>
                  <a:gd name="connsiteY79" fmla="*/ 110890 h 147947"/>
                  <a:gd name="connsiteX80" fmla="*/ 47783 w 70044"/>
                  <a:gd name="connsiteY80" fmla="*/ 113436 h 147947"/>
                  <a:gd name="connsiteX81" fmla="*/ 46370 w 70044"/>
                  <a:gd name="connsiteY81" fmla="*/ 115982 h 147947"/>
                  <a:gd name="connsiteX82" fmla="*/ 41563 w 70044"/>
                  <a:gd name="connsiteY82" fmla="*/ 119660 h 147947"/>
                  <a:gd name="connsiteX83" fmla="*/ 38453 w 70044"/>
                  <a:gd name="connsiteY83" fmla="*/ 119094 h 147947"/>
                  <a:gd name="connsiteX84" fmla="*/ 36191 w 70044"/>
                  <a:gd name="connsiteY84" fmla="*/ 119094 h 147947"/>
                  <a:gd name="connsiteX85" fmla="*/ 37604 w 70044"/>
                  <a:gd name="connsiteY85" fmla="*/ 122488 h 147947"/>
                  <a:gd name="connsiteX86" fmla="*/ 39301 w 70044"/>
                  <a:gd name="connsiteY86" fmla="*/ 127580 h 147947"/>
                  <a:gd name="connsiteX87" fmla="*/ 37039 w 70044"/>
                  <a:gd name="connsiteY87" fmla="*/ 128712 h 147947"/>
                  <a:gd name="connsiteX88" fmla="*/ 32515 w 70044"/>
                  <a:gd name="connsiteY88" fmla="*/ 127863 h 147947"/>
                  <a:gd name="connsiteX89" fmla="*/ 28840 w 70044"/>
                  <a:gd name="connsiteY89" fmla="*/ 127297 h 147947"/>
                  <a:gd name="connsiteX90" fmla="*/ 28274 w 70044"/>
                  <a:gd name="connsiteY90" fmla="*/ 127297 h 147947"/>
                  <a:gd name="connsiteX91" fmla="*/ 23467 w 70044"/>
                  <a:gd name="connsiteY91" fmla="*/ 13210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0044" h="147947">
                    <a:moveTo>
                      <a:pt x="23467" y="132106"/>
                    </a:moveTo>
                    <a:cubicBezTo>
                      <a:pt x="24316" y="132955"/>
                      <a:pt x="25164" y="133521"/>
                      <a:pt x="26295" y="134087"/>
                    </a:cubicBezTo>
                    <a:lnTo>
                      <a:pt x="27143" y="134652"/>
                    </a:lnTo>
                    <a:cubicBezTo>
                      <a:pt x="27709" y="134935"/>
                      <a:pt x="27991" y="135218"/>
                      <a:pt x="27991" y="135784"/>
                    </a:cubicBezTo>
                    <a:cubicBezTo>
                      <a:pt x="28274" y="136633"/>
                      <a:pt x="27426" y="137481"/>
                      <a:pt x="26860" y="138613"/>
                    </a:cubicBezTo>
                    <a:cubicBezTo>
                      <a:pt x="26012" y="140027"/>
                      <a:pt x="24598" y="141724"/>
                      <a:pt x="24598" y="143705"/>
                    </a:cubicBezTo>
                    <a:cubicBezTo>
                      <a:pt x="24598" y="146533"/>
                      <a:pt x="26012" y="147948"/>
                      <a:pt x="27426" y="147948"/>
                    </a:cubicBezTo>
                    <a:cubicBezTo>
                      <a:pt x="27991" y="147948"/>
                      <a:pt x="28274" y="147665"/>
                      <a:pt x="28557" y="147382"/>
                    </a:cubicBezTo>
                    <a:cubicBezTo>
                      <a:pt x="29971" y="145402"/>
                      <a:pt x="35343" y="141159"/>
                      <a:pt x="37604" y="140310"/>
                    </a:cubicBezTo>
                    <a:cubicBezTo>
                      <a:pt x="38170" y="140027"/>
                      <a:pt x="38170" y="139744"/>
                      <a:pt x="38453" y="138613"/>
                    </a:cubicBezTo>
                    <a:cubicBezTo>
                      <a:pt x="38453" y="137764"/>
                      <a:pt x="38453" y="136350"/>
                      <a:pt x="40149" y="136350"/>
                    </a:cubicBezTo>
                    <a:lnTo>
                      <a:pt x="40432" y="136350"/>
                    </a:lnTo>
                    <a:lnTo>
                      <a:pt x="40432" y="136350"/>
                    </a:lnTo>
                    <a:cubicBezTo>
                      <a:pt x="41280" y="136350"/>
                      <a:pt x="41563" y="135501"/>
                      <a:pt x="41846" y="134087"/>
                    </a:cubicBezTo>
                    <a:cubicBezTo>
                      <a:pt x="42128" y="133238"/>
                      <a:pt x="42128" y="132389"/>
                      <a:pt x="42694" y="131541"/>
                    </a:cubicBezTo>
                    <a:cubicBezTo>
                      <a:pt x="43542" y="130126"/>
                      <a:pt x="44390" y="129843"/>
                      <a:pt x="45521" y="129843"/>
                    </a:cubicBezTo>
                    <a:cubicBezTo>
                      <a:pt x="46087" y="129843"/>
                      <a:pt x="46652" y="129843"/>
                      <a:pt x="47218" y="129843"/>
                    </a:cubicBezTo>
                    <a:cubicBezTo>
                      <a:pt x="47783" y="129843"/>
                      <a:pt x="48349" y="129843"/>
                      <a:pt x="49197" y="130126"/>
                    </a:cubicBezTo>
                    <a:lnTo>
                      <a:pt x="49480" y="130126"/>
                    </a:lnTo>
                    <a:cubicBezTo>
                      <a:pt x="52590" y="130126"/>
                      <a:pt x="57114" y="127297"/>
                      <a:pt x="61355" y="124469"/>
                    </a:cubicBezTo>
                    <a:lnTo>
                      <a:pt x="62203" y="123903"/>
                    </a:lnTo>
                    <a:cubicBezTo>
                      <a:pt x="67010" y="120791"/>
                      <a:pt x="67858" y="120225"/>
                      <a:pt x="69554" y="111173"/>
                    </a:cubicBezTo>
                    <a:cubicBezTo>
                      <a:pt x="70968" y="104667"/>
                      <a:pt x="68989" y="97029"/>
                      <a:pt x="67858" y="92220"/>
                    </a:cubicBezTo>
                    <a:cubicBezTo>
                      <a:pt x="67575" y="90523"/>
                      <a:pt x="67010" y="89108"/>
                      <a:pt x="67010" y="88542"/>
                    </a:cubicBezTo>
                    <a:cubicBezTo>
                      <a:pt x="66727" y="85714"/>
                      <a:pt x="60224" y="73833"/>
                      <a:pt x="58245" y="73833"/>
                    </a:cubicBezTo>
                    <a:lnTo>
                      <a:pt x="58245" y="73833"/>
                    </a:lnTo>
                    <a:cubicBezTo>
                      <a:pt x="56265" y="73833"/>
                      <a:pt x="50893" y="69023"/>
                      <a:pt x="43825" y="61951"/>
                    </a:cubicBezTo>
                    <a:cubicBezTo>
                      <a:pt x="42977" y="61103"/>
                      <a:pt x="42411" y="60537"/>
                      <a:pt x="42128" y="60254"/>
                    </a:cubicBezTo>
                    <a:cubicBezTo>
                      <a:pt x="40997" y="59405"/>
                      <a:pt x="40715" y="57991"/>
                      <a:pt x="40149" y="56860"/>
                    </a:cubicBezTo>
                    <a:cubicBezTo>
                      <a:pt x="39584" y="55445"/>
                      <a:pt x="39018" y="54031"/>
                      <a:pt x="37604" y="52616"/>
                    </a:cubicBezTo>
                    <a:cubicBezTo>
                      <a:pt x="34212" y="49787"/>
                      <a:pt x="34212" y="42432"/>
                      <a:pt x="35060" y="38755"/>
                    </a:cubicBezTo>
                    <a:cubicBezTo>
                      <a:pt x="35343" y="36209"/>
                      <a:pt x="37604" y="34512"/>
                      <a:pt x="39301" y="33380"/>
                    </a:cubicBezTo>
                    <a:cubicBezTo>
                      <a:pt x="40715" y="32249"/>
                      <a:pt x="41846" y="31400"/>
                      <a:pt x="41846" y="30269"/>
                    </a:cubicBezTo>
                    <a:cubicBezTo>
                      <a:pt x="41846" y="28005"/>
                      <a:pt x="42128" y="26308"/>
                      <a:pt x="42977" y="25177"/>
                    </a:cubicBezTo>
                    <a:cubicBezTo>
                      <a:pt x="43825" y="24328"/>
                      <a:pt x="44673" y="24045"/>
                      <a:pt x="46087" y="23762"/>
                    </a:cubicBezTo>
                    <a:cubicBezTo>
                      <a:pt x="48914" y="23479"/>
                      <a:pt x="52024" y="21216"/>
                      <a:pt x="53438" y="18953"/>
                    </a:cubicBezTo>
                    <a:cubicBezTo>
                      <a:pt x="53721" y="18670"/>
                      <a:pt x="53721" y="18670"/>
                      <a:pt x="54004" y="18387"/>
                    </a:cubicBezTo>
                    <a:cubicBezTo>
                      <a:pt x="53155" y="17539"/>
                      <a:pt x="52873" y="17539"/>
                      <a:pt x="52873" y="17539"/>
                    </a:cubicBezTo>
                    <a:cubicBezTo>
                      <a:pt x="50045" y="17256"/>
                      <a:pt x="42694" y="12164"/>
                      <a:pt x="42694" y="9618"/>
                    </a:cubicBezTo>
                    <a:cubicBezTo>
                      <a:pt x="42694" y="9052"/>
                      <a:pt x="42977" y="8486"/>
                      <a:pt x="43259" y="7638"/>
                    </a:cubicBezTo>
                    <a:cubicBezTo>
                      <a:pt x="43542" y="6789"/>
                      <a:pt x="43825" y="5941"/>
                      <a:pt x="43542" y="5375"/>
                    </a:cubicBezTo>
                    <a:cubicBezTo>
                      <a:pt x="43259" y="4809"/>
                      <a:pt x="42128" y="4526"/>
                      <a:pt x="40432" y="4243"/>
                    </a:cubicBezTo>
                    <a:cubicBezTo>
                      <a:pt x="35060" y="3677"/>
                      <a:pt x="33363" y="1697"/>
                      <a:pt x="32515" y="566"/>
                    </a:cubicBezTo>
                    <a:cubicBezTo>
                      <a:pt x="32232" y="283"/>
                      <a:pt x="32232" y="0"/>
                      <a:pt x="31950" y="0"/>
                    </a:cubicBezTo>
                    <a:cubicBezTo>
                      <a:pt x="31950" y="0"/>
                      <a:pt x="31667" y="0"/>
                      <a:pt x="31667" y="0"/>
                    </a:cubicBezTo>
                    <a:cubicBezTo>
                      <a:pt x="30253" y="0"/>
                      <a:pt x="26295" y="2546"/>
                      <a:pt x="25164" y="5092"/>
                    </a:cubicBezTo>
                    <a:cubicBezTo>
                      <a:pt x="24598" y="5941"/>
                      <a:pt x="24033" y="6506"/>
                      <a:pt x="23185" y="6506"/>
                    </a:cubicBezTo>
                    <a:cubicBezTo>
                      <a:pt x="22619" y="6506"/>
                      <a:pt x="22337" y="6506"/>
                      <a:pt x="21771" y="6223"/>
                    </a:cubicBezTo>
                    <a:cubicBezTo>
                      <a:pt x="20640" y="5941"/>
                      <a:pt x="19509" y="5658"/>
                      <a:pt x="18378" y="6506"/>
                    </a:cubicBezTo>
                    <a:cubicBezTo>
                      <a:pt x="17813" y="6789"/>
                      <a:pt x="16964" y="7072"/>
                      <a:pt x="16116" y="7072"/>
                    </a:cubicBezTo>
                    <a:cubicBezTo>
                      <a:pt x="14985" y="7072"/>
                      <a:pt x="13854" y="6506"/>
                      <a:pt x="12723" y="6223"/>
                    </a:cubicBezTo>
                    <a:cubicBezTo>
                      <a:pt x="11875" y="5941"/>
                      <a:pt x="11310" y="5658"/>
                      <a:pt x="10744" y="5658"/>
                    </a:cubicBezTo>
                    <a:cubicBezTo>
                      <a:pt x="10461" y="5658"/>
                      <a:pt x="10179" y="5658"/>
                      <a:pt x="9896" y="6223"/>
                    </a:cubicBezTo>
                    <a:cubicBezTo>
                      <a:pt x="9330" y="7072"/>
                      <a:pt x="8765" y="7355"/>
                      <a:pt x="7634" y="7355"/>
                    </a:cubicBezTo>
                    <a:cubicBezTo>
                      <a:pt x="6786" y="7355"/>
                      <a:pt x="6220" y="7072"/>
                      <a:pt x="5372" y="6789"/>
                    </a:cubicBezTo>
                    <a:cubicBezTo>
                      <a:pt x="4241" y="6506"/>
                      <a:pt x="2827" y="6223"/>
                      <a:pt x="2262" y="6789"/>
                    </a:cubicBezTo>
                    <a:cubicBezTo>
                      <a:pt x="1697" y="7638"/>
                      <a:pt x="848" y="8204"/>
                      <a:pt x="0" y="8769"/>
                    </a:cubicBezTo>
                    <a:lnTo>
                      <a:pt x="0" y="8769"/>
                    </a:lnTo>
                    <a:cubicBezTo>
                      <a:pt x="1697" y="10467"/>
                      <a:pt x="3110" y="12164"/>
                      <a:pt x="3110" y="13578"/>
                    </a:cubicBezTo>
                    <a:cubicBezTo>
                      <a:pt x="3110" y="14427"/>
                      <a:pt x="4241" y="15559"/>
                      <a:pt x="5089" y="16407"/>
                    </a:cubicBezTo>
                    <a:cubicBezTo>
                      <a:pt x="6503" y="17539"/>
                      <a:pt x="7917" y="18953"/>
                      <a:pt x="7917" y="20933"/>
                    </a:cubicBezTo>
                    <a:cubicBezTo>
                      <a:pt x="7917" y="23196"/>
                      <a:pt x="11875" y="25177"/>
                      <a:pt x="14137" y="25177"/>
                    </a:cubicBezTo>
                    <a:cubicBezTo>
                      <a:pt x="14703" y="25177"/>
                      <a:pt x="14985" y="25177"/>
                      <a:pt x="15268" y="24894"/>
                    </a:cubicBezTo>
                    <a:cubicBezTo>
                      <a:pt x="16116" y="24328"/>
                      <a:pt x="17813" y="23762"/>
                      <a:pt x="19226" y="23762"/>
                    </a:cubicBezTo>
                    <a:cubicBezTo>
                      <a:pt x="20357" y="23762"/>
                      <a:pt x="22619" y="24328"/>
                      <a:pt x="22902" y="27440"/>
                    </a:cubicBezTo>
                    <a:cubicBezTo>
                      <a:pt x="23185" y="29420"/>
                      <a:pt x="24033" y="30551"/>
                      <a:pt x="24598" y="31400"/>
                    </a:cubicBezTo>
                    <a:cubicBezTo>
                      <a:pt x="25447" y="32249"/>
                      <a:pt x="26012" y="33097"/>
                      <a:pt x="26012" y="34795"/>
                    </a:cubicBezTo>
                    <a:cubicBezTo>
                      <a:pt x="26012" y="36775"/>
                      <a:pt x="24033" y="37341"/>
                      <a:pt x="22054" y="37623"/>
                    </a:cubicBezTo>
                    <a:cubicBezTo>
                      <a:pt x="20357" y="37906"/>
                      <a:pt x="18944" y="38189"/>
                      <a:pt x="18378" y="39321"/>
                    </a:cubicBezTo>
                    <a:cubicBezTo>
                      <a:pt x="17813" y="40452"/>
                      <a:pt x="21206" y="42432"/>
                      <a:pt x="23750" y="44130"/>
                    </a:cubicBezTo>
                    <a:cubicBezTo>
                      <a:pt x="26860" y="45827"/>
                      <a:pt x="28840" y="47242"/>
                      <a:pt x="28840" y="48656"/>
                    </a:cubicBezTo>
                    <a:cubicBezTo>
                      <a:pt x="28840" y="49787"/>
                      <a:pt x="29971" y="51485"/>
                      <a:pt x="31101" y="52899"/>
                    </a:cubicBezTo>
                    <a:cubicBezTo>
                      <a:pt x="31950" y="54314"/>
                      <a:pt x="33081" y="55445"/>
                      <a:pt x="33646" y="57142"/>
                    </a:cubicBezTo>
                    <a:cubicBezTo>
                      <a:pt x="34212" y="58557"/>
                      <a:pt x="35625" y="59971"/>
                      <a:pt x="37322" y="61668"/>
                    </a:cubicBezTo>
                    <a:cubicBezTo>
                      <a:pt x="39301" y="63649"/>
                      <a:pt x="41280" y="65629"/>
                      <a:pt x="41846" y="67892"/>
                    </a:cubicBezTo>
                    <a:cubicBezTo>
                      <a:pt x="42694" y="70155"/>
                      <a:pt x="44956" y="71852"/>
                      <a:pt x="47218" y="73267"/>
                    </a:cubicBezTo>
                    <a:cubicBezTo>
                      <a:pt x="48349" y="73833"/>
                      <a:pt x="49197" y="74681"/>
                      <a:pt x="49762" y="75247"/>
                    </a:cubicBezTo>
                    <a:cubicBezTo>
                      <a:pt x="52024" y="77510"/>
                      <a:pt x="52307" y="82036"/>
                      <a:pt x="51741" y="85714"/>
                    </a:cubicBezTo>
                    <a:cubicBezTo>
                      <a:pt x="50893" y="89957"/>
                      <a:pt x="51459" y="96463"/>
                      <a:pt x="54852" y="101555"/>
                    </a:cubicBezTo>
                    <a:cubicBezTo>
                      <a:pt x="57962" y="106081"/>
                      <a:pt x="54004" y="108627"/>
                      <a:pt x="50893" y="110890"/>
                    </a:cubicBezTo>
                    <a:cubicBezTo>
                      <a:pt x="49762" y="111739"/>
                      <a:pt x="48631" y="112587"/>
                      <a:pt x="47783" y="113436"/>
                    </a:cubicBezTo>
                    <a:cubicBezTo>
                      <a:pt x="47218" y="114285"/>
                      <a:pt x="46652" y="115133"/>
                      <a:pt x="46370" y="115982"/>
                    </a:cubicBezTo>
                    <a:cubicBezTo>
                      <a:pt x="45521" y="117679"/>
                      <a:pt x="44673" y="119660"/>
                      <a:pt x="41563" y="119660"/>
                    </a:cubicBezTo>
                    <a:cubicBezTo>
                      <a:pt x="40715" y="119660"/>
                      <a:pt x="39584" y="119377"/>
                      <a:pt x="38453" y="119094"/>
                    </a:cubicBezTo>
                    <a:cubicBezTo>
                      <a:pt x="37039" y="118811"/>
                      <a:pt x="36191" y="118811"/>
                      <a:pt x="36191" y="119094"/>
                    </a:cubicBezTo>
                    <a:cubicBezTo>
                      <a:pt x="35908" y="119660"/>
                      <a:pt x="37039" y="121357"/>
                      <a:pt x="37604" y="122488"/>
                    </a:cubicBezTo>
                    <a:cubicBezTo>
                      <a:pt x="38735" y="124469"/>
                      <a:pt x="39867" y="126449"/>
                      <a:pt x="39301" y="127580"/>
                    </a:cubicBezTo>
                    <a:cubicBezTo>
                      <a:pt x="39018" y="128429"/>
                      <a:pt x="38170" y="128712"/>
                      <a:pt x="37039" y="128712"/>
                    </a:cubicBezTo>
                    <a:cubicBezTo>
                      <a:pt x="35625" y="128712"/>
                      <a:pt x="33929" y="128429"/>
                      <a:pt x="32515" y="127863"/>
                    </a:cubicBezTo>
                    <a:cubicBezTo>
                      <a:pt x="31101" y="127580"/>
                      <a:pt x="29688" y="127297"/>
                      <a:pt x="28840" y="127297"/>
                    </a:cubicBezTo>
                    <a:cubicBezTo>
                      <a:pt x="28274" y="127297"/>
                      <a:pt x="28274" y="127297"/>
                      <a:pt x="28274" y="127297"/>
                    </a:cubicBezTo>
                    <a:cubicBezTo>
                      <a:pt x="29122" y="127863"/>
                      <a:pt x="29122" y="129278"/>
                      <a:pt x="23467" y="13210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B5F74D77-5742-CA4C-8B18-48F0FD81B3C0}"/>
                  </a:ext>
                </a:extLst>
              </p:cNvPr>
              <p:cNvSpPr/>
              <p:nvPr/>
            </p:nvSpPr>
            <p:spPr>
              <a:xfrm>
                <a:off x="3876737" y="2806719"/>
                <a:ext cx="53453" cy="41018"/>
              </a:xfrm>
              <a:custGeom>
                <a:avLst/>
                <a:gdLst>
                  <a:gd name="connsiteX0" fmla="*/ 18177 w 53453"/>
                  <a:gd name="connsiteY0" fmla="*/ 39038 h 41018"/>
                  <a:gd name="connsiteX1" fmla="*/ 20156 w 53453"/>
                  <a:gd name="connsiteY1" fmla="*/ 40169 h 41018"/>
                  <a:gd name="connsiteX2" fmla="*/ 20722 w 53453"/>
                  <a:gd name="connsiteY2" fmla="*/ 41018 h 41018"/>
                  <a:gd name="connsiteX3" fmla="*/ 26094 w 53453"/>
                  <a:gd name="connsiteY3" fmla="*/ 37058 h 41018"/>
                  <a:gd name="connsiteX4" fmla="*/ 27790 w 53453"/>
                  <a:gd name="connsiteY4" fmla="*/ 35643 h 41018"/>
                  <a:gd name="connsiteX5" fmla="*/ 31748 w 53453"/>
                  <a:gd name="connsiteY5" fmla="*/ 36209 h 41018"/>
                  <a:gd name="connsiteX6" fmla="*/ 35990 w 53453"/>
                  <a:gd name="connsiteY6" fmla="*/ 37058 h 41018"/>
                  <a:gd name="connsiteX7" fmla="*/ 37120 w 53453"/>
                  <a:gd name="connsiteY7" fmla="*/ 36775 h 41018"/>
                  <a:gd name="connsiteX8" fmla="*/ 35707 w 53453"/>
                  <a:gd name="connsiteY8" fmla="*/ 32814 h 41018"/>
                  <a:gd name="connsiteX9" fmla="*/ 34293 w 53453"/>
                  <a:gd name="connsiteY9" fmla="*/ 28288 h 41018"/>
                  <a:gd name="connsiteX10" fmla="*/ 37969 w 53453"/>
                  <a:gd name="connsiteY10" fmla="*/ 27723 h 41018"/>
                  <a:gd name="connsiteX11" fmla="*/ 40796 w 53453"/>
                  <a:gd name="connsiteY11" fmla="*/ 28005 h 41018"/>
                  <a:gd name="connsiteX12" fmla="*/ 44472 w 53453"/>
                  <a:gd name="connsiteY12" fmla="*/ 24894 h 41018"/>
                  <a:gd name="connsiteX13" fmla="*/ 45885 w 53453"/>
                  <a:gd name="connsiteY13" fmla="*/ 22065 h 41018"/>
                  <a:gd name="connsiteX14" fmla="*/ 48996 w 53453"/>
                  <a:gd name="connsiteY14" fmla="*/ 19236 h 41018"/>
                  <a:gd name="connsiteX15" fmla="*/ 52671 w 53453"/>
                  <a:gd name="connsiteY15" fmla="*/ 11315 h 41018"/>
                  <a:gd name="connsiteX16" fmla="*/ 49278 w 53453"/>
                  <a:gd name="connsiteY16" fmla="*/ 0 h 41018"/>
                  <a:gd name="connsiteX17" fmla="*/ 45037 w 53453"/>
                  <a:gd name="connsiteY17" fmla="*/ 1132 h 41018"/>
                  <a:gd name="connsiteX18" fmla="*/ 42775 w 53453"/>
                  <a:gd name="connsiteY18" fmla="*/ 849 h 41018"/>
                  <a:gd name="connsiteX19" fmla="*/ 39948 w 53453"/>
                  <a:gd name="connsiteY19" fmla="*/ 283 h 41018"/>
                  <a:gd name="connsiteX20" fmla="*/ 37120 w 53453"/>
                  <a:gd name="connsiteY20" fmla="*/ 2546 h 41018"/>
                  <a:gd name="connsiteX21" fmla="*/ 34293 w 53453"/>
                  <a:gd name="connsiteY21" fmla="*/ 6506 h 41018"/>
                  <a:gd name="connsiteX22" fmla="*/ 33445 w 53453"/>
                  <a:gd name="connsiteY22" fmla="*/ 6223 h 41018"/>
                  <a:gd name="connsiteX23" fmla="*/ 33162 w 53453"/>
                  <a:gd name="connsiteY23" fmla="*/ 5092 h 41018"/>
                  <a:gd name="connsiteX24" fmla="*/ 31748 w 53453"/>
                  <a:gd name="connsiteY24" fmla="*/ 4243 h 41018"/>
                  <a:gd name="connsiteX25" fmla="*/ 27790 w 53453"/>
                  <a:gd name="connsiteY25" fmla="*/ 1980 h 41018"/>
                  <a:gd name="connsiteX26" fmla="*/ 25245 w 53453"/>
                  <a:gd name="connsiteY26" fmla="*/ 1132 h 41018"/>
                  <a:gd name="connsiteX27" fmla="*/ 21287 w 53453"/>
                  <a:gd name="connsiteY27" fmla="*/ 1414 h 41018"/>
                  <a:gd name="connsiteX28" fmla="*/ 14501 w 53453"/>
                  <a:gd name="connsiteY28" fmla="*/ 1414 h 41018"/>
                  <a:gd name="connsiteX29" fmla="*/ 12805 w 53453"/>
                  <a:gd name="connsiteY29" fmla="*/ 1132 h 41018"/>
                  <a:gd name="connsiteX30" fmla="*/ 1495 w 53453"/>
                  <a:gd name="connsiteY30" fmla="*/ 7921 h 41018"/>
                  <a:gd name="connsiteX31" fmla="*/ 647 w 53453"/>
                  <a:gd name="connsiteY31" fmla="*/ 12447 h 41018"/>
                  <a:gd name="connsiteX32" fmla="*/ 1778 w 53453"/>
                  <a:gd name="connsiteY32" fmla="*/ 16124 h 41018"/>
                  <a:gd name="connsiteX33" fmla="*/ 2626 w 53453"/>
                  <a:gd name="connsiteY33" fmla="*/ 19802 h 41018"/>
                  <a:gd name="connsiteX34" fmla="*/ 2909 w 53453"/>
                  <a:gd name="connsiteY34" fmla="*/ 23762 h 41018"/>
                  <a:gd name="connsiteX35" fmla="*/ 5454 w 53453"/>
                  <a:gd name="connsiteY35" fmla="*/ 30551 h 41018"/>
                  <a:gd name="connsiteX36" fmla="*/ 5454 w 53453"/>
                  <a:gd name="connsiteY36" fmla="*/ 32814 h 41018"/>
                  <a:gd name="connsiteX37" fmla="*/ 6867 w 53453"/>
                  <a:gd name="connsiteY37" fmla="*/ 33946 h 41018"/>
                  <a:gd name="connsiteX38" fmla="*/ 9129 w 53453"/>
                  <a:gd name="connsiteY38" fmla="*/ 33663 h 41018"/>
                  <a:gd name="connsiteX39" fmla="*/ 10826 w 53453"/>
                  <a:gd name="connsiteY39" fmla="*/ 33380 h 41018"/>
                  <a:gd name="connsiteX40" fmla="*/ 11108 w 53453"/>
                  <a:gd name="connsiteY40" fmla="*/ 33380 h 41018"/>
                  <a:gd name="connsiteX41" fmla="*/ 11957 w 53453"/>
                  <a:gd name="connsiteY41" fmla="*/ 33663 h 41018"/>
                  <a:gd name="connsiteX42" fmla="*/ 11674 w 53453"/>
                  <a:gd name="connsiteY42" fmla="*/ 35643 h 41018"/>
                  <a:gd name="connsiteX43" fmla="*/ 11674 w 53453"/>
                  <a:gd name="connsiteY43" fmla="*/ 38755 h 41018"/>
                  <a:gd name="connsiteX44" fmla="*/ 15067 w 53453"/>
                  <a:gd name="connsiteY44" fmla="*/ 38755 h 41018"/>
                  <a:gd name="connsiteX45" fmla="*/ 18177 w 53453"/>
                  <a:gd name="connsiteY45" fmla="*/ 39038 h 4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3453" h="41018">
                    <a:moveTo>
                      <a:pt x="18177" y="39038"/>
                    </a:moveTo>
                    <a:cubicBezTo>
                      <a:pt x="19308" y="39038"/>
                      <a:pt x="19873" y="39321"/>
                      <a:pt x="20156" y="40169"/>
                    </a:cubicBezTo>
                    <a:cubicBezTo>
                      <a:pt x="20439" y="40452"/>
                      <a:pt x="20439" y="40735"/>
                      <a:pt x="20722" y="41018"/>
                    </a:cubicBezTo>
                    <a:cubicBezTo>
                      <a:pt x="24680" y="39038"/>
                      <a:pt x="26094" y="37624"/>
                      <a:pt x="26094" y="37058"/>
                    </a:cubicBezTo>
                    <a:cubicBezTo>
                      <a:pt x="26094" y="36775"/>
                      <a:pt x="26376" y="35643"/>
                      <a:pt x="27790" y="35643"/>
                    </a:cubicBezTo>
                    <a:cubicBezTo>
                      <a:pt x="28921" y="35643"/>
                      <a:pt x="30052" y="35926"/>
                      <a:pt x="31748" y="36209"/>
                    </a:cubicBezTo>
                    <a:cubicBezTo>
                      <a:pt x="33445" y="36492"/>
                      <a:pt x="34859" y="37058"/>
                      <a:pt x="35990" y="37058"/>
                    </a:cubicBezTo>
                    <a:cubicBezTo>
                      <a:pt x="36555" y="37058"/>
                      <a:pt x="37120" y="37058"/>
                      <a:pt x="37120" y="36775"/>
                    </a:cubicBezTo>
                    <a:cubicBezTo>
                      <a:pt x="37403" y="35926"/>
                      <a:pt x="36272" y="34229"/>
                      <a:pt x="35707" y="32814"/>
                    </a:cubicBezTo>
                    <a:cubicBezTo>
                      <a:pt x="34576" y="30834"/>
                      <a:pt x="33728" y="29420"/>
                      <a:pt x="34293" y="28288"/>
                    </a:cubicBezTo>
                    <a:cubicBezTo>
                      <a:pt x="34859" y="27440"/>
                      <a:pt x="35990" y="27440"/>
                      <a:pt x="37969" y="27723"/>
                    </a:cubicBezTo>
                    <a:cubicBezTo>
                      <a:pt x="39100" y="28005"/>
                      <a:pt x="40231" y="28005"/>
                      <a:pt x="40796" y="28005"/>
                    </a:cubicBezTo>
                    <a:cubicBezTo>
                      <a:pt x="43058" y="28005"/>
                      <a:pt x="43624" y="26874"/>
                      <a:pt x="44472" y="24894"/>
                    </a:cubicBezTo>
                    <a:cubicBezTo>
                      <a:pt x="44754" y="24045"/>
                      <a:pt x="45320" y="22914"/>
                      <a:pt x="45885" y="22065"/>
                    </a:cubicBezTo>
                    <a:cubicBezTo>
                      <a:pt x="46734" y="21216"/>
                      <a:pt x="47865" y="20368"/>
                      <a:pt x="48996" y="19236"/>
                    </a:cubicBezTo>
                    <a:cubicBezTo>
                      <a:pt x="52671" y="16690"/>
                      <a:pt x="54650" y="14710"/>
                      <a:pt x="52671" y="11315"/>
                    </a:cubicBezTo>
                    <a:cubicBezTo>
                      <a:pt x="50127" y="7355"/>
                      <a:pt x="49278" y="3112"/>
                      <a:pt x="49278" y="0"/>
                    </a:cubicBezTo>
                    <a:cubicBezTo>
                      <a:pt x="47865" y="849"/>
                      <a:pt x="46451" y="1132"/>
                      <a:pt x="45037" y="1132"/>
                    </a:cubicBezTo>
                    <a:cubicBezTo>
                      <a:pt x="44189" y="1132"/>
                      <a:pt x="43341" y="849"/>
                      <a:pt x="42775" y="849"/>
                    </a:cubicBezTo>
                    <a:cubicBezTo>
                      <a:pt x="42210" y="566"/>
                      <a:pt x="41079" y="283"/>
                      <a:pt x="39948" y="283"/>
                    </a:cubicBezTo>
                    <a:cubicBezTo>
                      <a:pt x="37969" y="283"/>
                      <a:pt x="37120" y="1132"/>
                      <a:pt x="37120" y="2546"/>
                    </a:cubicBezTo>
                    <a:cubicBezTo>
                      <a:pt x="37120" y="5092"/>
                      <a:pt x="35424" y="6506"/>
                      <a:pt x="34293" y="6506"/>
                    </a:cubicBezTo>
                    <a:cubicBezTo>
                      <a:pt x="34010" y="6506"/>
                      <a:pt x="33445" y="6223"/>
                      <a:pt x="33445" y="6223"/>
                    </a:cubicBezTo>
                    <a:cubicBezTo>
                      <a:pt x="33162" y="5941"/>
                      <a:pt x="33162" y="5658"/>
                      <a:pt x="33162" y="5092"/>
                    </a:cubicBezTo>
                    <a:cubicBezTo>
                      <a:pt x="33162" y="4809"/>
                      <a:pt x="32879" y="4526"/>
                      <a:pt x="31748" y="4243"/>
                    </a:cubicBezTo>
                    <a:cubicBezTo>
                      <a:pt x="30617" y="3960"/>
                      <a:pt x="28921" y="3112"/>
                      <a:pt x="27790" y="1980"/>
                    </a:cubicBezTo>
                    <a:cubicBezTo>
                      <a:pt x="27507" y="1414"/>
                      <a:pt x="26659" y="1132"/>
                      <a:pt x="25245" y="1132"/>
                    </a:cubicBezTo>
                    <a:cubicBezTo>
                      <a:pt x="24114" y="1132"/>
                      <a:pt x="22701" y="1414"/>
                      <a:pt x="21287" y="1414"/>
                    </a:cubicBezTo>
                    <a:cubicBezTo>
                      <a:pt x="18742" y="1697"/>
                      <a:pt x="16198" y="1980"/>
                      <a:pt x="14501" y="1414"/>
                    </a:cubicBezTo>
                    <a:cubicBezTo>
                      <a:pt x="13936" y="1132"/>
                      <a:pt x="13370" y="1132"/>
                      <a:pt x="12805" y="1132"/>
                    </a:cubicBezTo>
                    <a:cubicBezTo>
                      <a:pt x="9412" y="1132"/>
                      <a:pt x="4888" y="3960"/>
                      <a:pt x="1495" y="7921"/>
                    </a:cubicBezTo>
                    <a:cubicBezTo>
                      <a:pt x="-484" y="10467"/>
                      <a:pt x="-201" y="11315"/>
                      <a:pt x="647" y="12447"/>
                    </a:cubicBezTo>
                    <a:cubicBezTo>
                      <a:pt x="1213" y="13296"/>
                      <a:pt x="1778" y="14427"/>
                      <a:pt x="1778" y="16124"/>
                    </a:cubicBezTo>
                    <a:cubicBezTo>
                      <a:pt x="1778" y="17822"/>
                      <a:pt x="2343" y="18953"/>
                      <a:pt x="2626" y="19802"/>
                    </a:cubicBezTo>
                    <a:cubicBezTo>
                      <a:pt x="3192" y="20933"/>
                      <a:pt x="3757" y="21782"/>
                      <a:pt x="2909" y="23762"/>
                    </a:cubicBezTo>
                    <a:cubicBezTo>
                      <a:pt x="5454" y="25177"/>
                      <a:pt x="5454" y="28288"/>
                      <a:pt x="5454" y="30551"/>
                    </a:cubicBezTo>
                    <a:cubicBezTo>
                      <a:pt x="5454" y="31400"/>
                      <a:pt x="5454" y="32249"/>
                      <a:pt x="5454" y="32814"/>
                    </a:cubicBezTo>
                    <a:cubicBezTo>
                      <a:pt x="5454" y="33380"/>
                      <a:pt x="5736" y="33946"/>
                      <a:pt x="6867" y="33946"/>
                    </a:cubicBezTo>
                    <a:cubicBezTo>
                      <a:pt x="7433" y="33946"/>
                      <a:pt x="8281" y="33663"/>
                      <a:pt x="9129" y="33663"/>
                    </a:cubicBezTo>
                    <a:cubicBezTo>
                      <a:pt x="9695" y="33663"/>
                      <a:pt x="10260" y="33380"/>
                      <a:pt x="10826" y="33380"/>
                    </a:cubicBezTo>
                    <a:lnTo>
                      <a:pt x="11108" y="33380"/>
                    </a:lnTo>
                    <a:cubicBezTo>
                      <a:pt x="11674" y="33380"/>
                      <a:pt x="11957" y="33663"/>
                      <a:pt x="11957" y="33663"/>
                    </a:cubicBezTo>
                    <a:cubicBezTo>
                      <a:pt x="12239" y="34229"/>
                      <a:pt x="12239" y="34795"/>
                      <a:pt x="11674" y="35643"/>
                    </a:cubicBezTo>
                    <a:cubicBezTo>
                      <a:pt x="11391" y="36775"/>
                      <a:pt x="10826" y="37906"/>
                      <a:pt x="11674" y="38755"/>
                    </a:cubicBezTo>
                    <a:cubicBezTo>
                      <a:pt x="12239" y="39321"/>
                      <a:pt x="13653" y="39038"/>
                      <a:pt x="15067" y="38755"/>
                    </a:cubicBezTo>
                    <a:cubicBezTo>
                      <a:pt x="16480" y="39321"/>
                      <a:pt x="17329" y="39038"/>
                      <a:pt x="18177" y="3903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E4A7113-D33D-5C44-8CE4-2750353FF9C1}"/>
                  </a:ext>
                </a:extLst>
              </p:cNvPr>
              <p:cNvSpPr/>
              <p:nvPr/>
            </p:nvSpPr>
            <p:spPr>
              <a:xfrm>
                <a:off x="3855895" y="2726663"/>
                <a:ext cx="70614" cy="86279"/>
              </a:xfrm>
              <a:custGeom>
                <a:avLst/>
                <a:gdLst>
                  <a:gd name="connsiteX0" fmla="*/ 50893 w 70614"/>
                  <a:gd name="connsiteY0" fmla="*/ 82885 h 86279"/>
                  <a:gd name="connsiteX1" fmla="*/ 52590 w 70614"/>
                  <a:gd name="connsiteY1" fmla="*/ 83733 h 86279"/>
                  <a:gd name="connsiteX2" fmla="*/ 54852 w 70614"/>
                  <a:gd name="connsiteY2" fmla="*/ 85996 h 86279"/>
                  <a:gd name="connsiteX3" fmla="*/ 54852 w 70614"/>
                  <a:gd name="connsiteY3" fmla="*/ 86279 h 86279"/>
                  <a:gd name="connsiteX4" fmla="*/ 54852 w 70614"/>
                  <a:gd name="connsiteY4" fmla="*/ 86279 h 86279"/>
                  <a:gd name="connsiteX5" fmla="*/ 56548 w 70614"/>
                  <a:gd name="connsiteY5" fmla="*/ 83451 h 86279"/>
                  <a:gd name="connsiteX6" fmla="*/ 60789 w 70614"/>
                  <a:gd name="connsiteY6" fmla="*/ 80056 h 86279"/>
                  <a:gd name="connsiteX7" fmla="*/ 64182 w 70614"/>
                  <a:gd name="connsiteY7" fmla="*/ 80622 h 86279"/>
                  <a:gd name="connsiteX8" fmla="*/ 65879 w 70614"/>
                  <a:gd name="connsiteY8" fmla="*/ 80905 h 86279"/>
                  <a:gd name="connsiteX9" fmla="*/ 70120 w 70614"/>
                  <a:gd name="connsiteY9" fmla="*/ 79490 h 86279"/>
                  <a:gd name="connsiteX10" fmla="*/ 70402 w 70614"/>
                  <a:gd name="connsiteY10" fmla="*/ 75813 h 86279"/>
                  <a:gd name="connsiteX11" fmla="*/ 68706 w 70614"/>
                  <a:gd name="connsiteY11" fmla="*/ 66478 h 86279"/>
                  <a:gd name="connsiteX12" fmla="*/ 66161 w 70614"/>
                  <a:gd name="connsiteY12" fmla="*/ 64780 h 86279"/>
                  <a:gd name="connsiteX13" fmla="*/ 60224 w 70614"/>
                  <a:gd name="connsiteY13" fmla="*/ 58840 h 86279"/>
                  <a:gd name="connsiteX14" fmla="*/ 55983 w 70614"/>
                  <a:gd name="connsiteY14" fmla="*/ 53182 h 86279"/>
                  <a:gd name="connsiteX15" fmla="*/ 52307 w 70614"/>
                  <a:gd name="connsiteY15" fmla="*/ 48373 h 86279"/>
                  <a:gd name="connsiteX16" fmla="*/ 49762 w 70614"/>
                  <a:gd name="connsiteY16" fmla="*/ 44413 h 86279"/>
                  <a:gd name="connsiteX17" fmla="*/ 47218 w 70614"/>
                  <a:gd name="connsiteY17" fmla="*/ 39321 h 86279"/>
                  <a:gd name="connsiteX18" fmla="*/ 42694 w 70614"/>
                  <a:gd name="connsiteY18" fmla="*/ 35926 h 86279"/>
                  <a:gd name="connsiteX19" fmla="*/ 36756 w 70614"/>
                  <a:gd name="connsiteY19" fmla="*/ 29703 h 86279"/>
                  <a:gd name="connsiteX20" fmla="*/ 41280 w 70614"/>
                  <a:gd name="connsiteY20" fmla="*/ 27157 h 86279"/>
                  <a:gd name="connsiteX21" fmla="*/ 44108 w 70614"/>
                  <a:gd name="connsiteY21" fmla="*/ 25459 h 86279"/>
                  <a:gd name="connsiteX22" fmla="*/ 42977 w 70614"/>
                  <a:gd name="connsiteY22" fmla="*/ 22631 h 86279"/>
                  <a:gd name="connsiteX23" fmla="*/ 40997 w 70614"/>
                  <a:gd name="connsiteY23" fmla="*/ 18105 h 86279"/>
                  <a:gd name="connsiteX24" fmla="*/ 38453 w 70614"/>
                  <a:gd name="connsiteY24" fmla="*/ 15559 h 86279"/>
                  <a:gd name="connsiteX25" fmla="*/ 35060 w 70614"/>
                  <a:gd name="connsiteY25" fmla="*/ 16690 h 86279"/>
                  <a:gd name="connsiteX26" fmla="*/ 28840 w 70614"/>
                  <a:gd name="connsiteY26" fmla="*/ 15559 h 86279"/>
                  <a:gd name="connsiteX27" fmla="*/ 26295 w 70614"/>
                  <a:gd name="connsiteY27" fmla="*/ 11881 h 86279"/>
                  <a:gd name="connsiteX28" fmla="*/ 23750 w 70614"/>
                  <a:gd name="connsiteY28" fmla="*/ 8204 h 86279"/>
                  <a:gd name="connsiteX29" fmla="*/ 21206 w 70614"/>
                  <a:gd name="connsiteY29" fmla="*/ 4526 h 86279"/>
                  <a:gd name="connsiteX30" fmla="*/ 18378 w 70614"/>
                  <a:gd name="connsiteY30" fmla="*/ 283 h 86279"/>
                  <a:gd name="connsiteX31" fmla="*/ 18095 w 70614"/>
                  <a:gd name="connsiteY31" fmla="*/ 0 h 86279"/>
                  <a:gd name="connsiteX32" fmla="*/ 13854 w 70614"/>
                  <a:gd name="connsiteY32" fmla="*/ 0 h 86279"/>
                  <a:gd name="connsiteX33" fmla="*/ 13006 w 70614"/>
                  <a:gd name="connsiteY33" fmla="*/ 1980 h 86279"/>
                  <a:gd name="connsiteX34" fmla="*/ 13006 w 70614"/>
                  <a:gd name="connsiteY34" fmla="*/ 4243 h 86279"/>
                  <a:gd name="connsiteX35" fmla="*/ 14420 w 70614"/>
                  <a:gd name="connsiteY35" fmla="*/ 11881 h 86279"/>
                  <a:gd name="connsiteX36" fmla="*/ 12158 w 70614"/>
                  <a:gd name="connsiteY36" fmla="*/ 13013 h 86279"/>
                  <a:gd name="connsiteX37" fmla="*/ 8765 w 70614"/>
                  <a:gd name="connsiteY37" fmla="*/ 9901 h 86279"/>
                  <a:gd name="connsiteX38" fmla="*/ 7634 w 70614"/>
                  <a:gd name="connsiteY38" fmla="*/ 8486 h 86279"/>
                  <a:gd name="connsiteX39" fmla="*/ 2827 w 70614"/>
                  <a:gd name="connsiteY39" fmla="*/ 16124 h 86279"/>
                  <a:gd name="connsiteX40" fmla="*/ 0 w 70614"/>
                  <a:gd name="connsiteY40" fmla="*/ 19236 h 86279"/>
                  <a:gd name="connsiteX41" fmla="*/ 0 w 70614"/>
                  <a:gd name="connsiteY41" fmla="*/ 19236 h 86279"/>
                  <a:gd name="connsiteX42" fmla="*/ 1414 w 70614"/>
                  <a:gd name="connsiteY42" fmla="*/ 20650 h 86279"/>
                  <a:gd name="connsiteX43" fmla="*/ 1697 w 70614"/>
                  <a:gd name="connsiteY43" fmla="*/ 23762 h 86279"/>
                  <a:gd name="connsiteX44" fmla="*/ 2262 w 70614"/>
                  <a:gd name="connsiteY44" fmla="*/ 28288 h 86279"/>
                  <a:gd name="connsiteX45" fmla="*/ 3393 w 70614"/>
                  <a:gd name="connsiteY45" fmla="*/ 29137 h 86279"/>
                  <a:gd name="connsiteX46" fmla="*/ 4807 w 70614"/>
                  <a:gd name="connsiteY46" fmla="*/ 28854 h 86279"/>
                  <a:gd name="connsiteX47" fmla="*/ 6503 w 70614"/>
                  <a:gd name="connsiteY47" fmla="*/ 28571 h 86279"/>
                  <a:gd name="connsiteX48" fmla="*/ 9331 w 70614"/>
                  <a:gd name="connsiteY48" fmla="*/ 30834 h 86279"/>
                  <a:gd name="connsiteX49" fmla="*/ 9048 w 70614"/>
                  <a:gd name="connsiteY49" fmla="*/ 37341 h 86279"/>
                  <a:gd name="connsiteX50" fmla="*/ 8482 w 70614"/>
                  <a:gd name="connsiteY50" fmla="*/ 41584 h 86279"/>
                  <a:gd name="connsiteX51" fmla="*/ 6786 w 70614"/>
                  <a:gd name="connsiteY51" fmla="*/ 45827 h 86279"/>
                  <a:gd name="connsiteX52" fmla="*/ 5938 w 70614"/>
                  <a:gd name="connsiteY52" fmla="*/ 48939 h 86279"/>
                  <a:gd name="connsiteX53" fmla="*/ 6786 w 70614"/>
                  <a:gd name="connsiteY53" fmla="*/ 49787 h 86279"/>
                  <a:gd name="connsiteX54" fmla="*/ 12158 w 70614"/>
                  <a:gd name="connsiteY54" fmla="*/ 46676 h 86279"/>
                  <a:gd name="connsiteX55" fmla="*/ 13854 w 70614"/>
                  <a:gd name="connsiteY55" fmla="*/ 45261 h 86279"/>
                  <a:gd name="connsiteX56" fmla="*/ 18661 w 70614"/>
                  <a:gd name="connsiteY56" fmla="*/ 43281 h 86279"/>
                  <a:gd name="connsiteX57" fmla="*/ 21771 w 70614"/>
                  <a:gd name="connsiteY57" fmla="*/ 44978 h 86279"/>
                  <a:gd name="connsiteX58" fmla="*/ 23185 w 70614"/>
                  <a:gd name="connsiteY58" fmla="*/ 45544 h 86279"/>
                  <a:gd name="connsiteX59" fmla="*/ 26860 w 70614"/>
                  <a:gd name="connsiteY59" fmla="*/ 43564 h 86279"/>
                  <a:gd name="connsiteX60" fmla="*/ 32232 w 70614"/>
                  <a:gd name="connsiteY60" fmla="*/ 41301 h 86279"/>
                  <a:gd name="connsiteX61" fmla="*/ 37039 w 70614"/>
                  <a:gd name="connsiteY61" fmla="*/ 42998 h 86279"/>
                  <a:gd name="connsiteX62" fmla="*/ 37887 w 70614"/>
                  <a:gd name="connsiteY62" fmla="*/ 44130 h 86279"/>
                  <a:gd name="connsiteX63" fmla="*/ 43825 w 70614"/>
                  <a:gd name="connsiteY63" fmla="*/ 49787 h 86279"/>
                  <a:gd name="connsiteX64" fmla="*/ 44390 w 70614"/>
                  <a:gd name="connsiteY64" fmla="*/ 56577 h 86279"/>
                  <a:gd name="connsiteX65" fmla="*/ 44390 w 70614"/>
                  <a:gd name="connsiteY65" fmla="*/ 61386 h 86279"/>
                  <a:gd name="connsiteX66" fmla="*/ 51459 w 70614"/>
                  <a:gd name="connsiteY66" fmla="*/ 72418 h 86279"/>
                  <a:gd name="connsiteX67" fmla="*/ 51742 w 70614"/>
                  <a:gd name="connsiteY67" fmla="*/ 76378 h 86279"/>
                  <a:gd name="connsiteX68" fmla="*/ 50893 w 70614"/>
                  <a:gd name="connsiteY68" fmla="*/ 82885 h 8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70614" h="86279">
                    <a:moveTo>
                      <a:pt x="50893" y="82885"/>
                    </a:moveTo>
                    <a:cubicBezTo>
                      <a:pt x="51459" y="83168"/>
                      <a:pt x="52024" y="83451"/>
                      <a:pt x="52590" y="83733"/>
                    </a:cubicBezTo>
                    <a:cubicBezTo>
                      <a:pt x="53721" y="84299"/>
                      <a:pt x="55134" y="84582"/>
                      <a:pt x="54852" y="85996"/>
                    </a:cubicBezTo>
                    <a:cubicBezTo>
                      <a:pt x="54852" y="85996"/>
                      <a:pt x="54852" y="86279"/>
                      <a:pt x="54852" y="86279"/>
                    </a:cubicBezTo>
                    <a:lnTo>
                      <a:pt x="54852" y="86279"/>
                    </a:lnTo>
                    <a:cubicBezTo>
                      <a:pt x="55417" y="86279"/>
                      <a:pt x="56548" y="85431"/>
                      <a:pt x="56548" y="83451"/>
                    </a:cubicBezTo>
                    <a:cubicBezTo>
                      <a:pt x="56548" y="81470"/>
                      <a:pt x="57962" y="80056"/>
                      <a:pt x="60789" y="80056"/>
                    </a:cubicBezTo>
                    <a:cubicBezTo>
                      <a:pt x="61920" y="80056"/>
                      <a:pt x="63051" y="80339"/>
                      <a:pt x="64182" y="80622"/>
                    </a:cubicBezTo>
                    <a:cubicBezTo>
                      <a:pt x="64748" y="80905"/>
                      <a:pt x="65313" y="80905"/>
                      <a:pt x="65879" y="80905"/>
                    </a:cubicBezTo>
                    <a:cubicBezTo>
                      <a:pt x="66727" y="80905"/>
                      <a:pt x="68423" y="80622"/>
                      <a:pt x="70120" y="79490"/>
                    </a:cubicBezTo>
                    <a:cubicBezTo>
                      <a:pt x="70120" y="78076"/>
                      <a:pt x="70120" y="76944"/>
                      <a:pt x="70402" y="75813"/>
                    </a:cubicBezTo>
                    <a:cubicBezTo>
                      <a:pt x="70968" y="72135"/>
                      <a:pt x="70402" y="67892"/>
                      <a:pt x="68706" y="66478"/>
                    </a:cubicBezTo>
                    <a:cubicBezTo>
                      <a:pt x="68141" y="65912"/>
                      <a:pt x="67292" y="65346"/>
                      <a:pt x="66161" y="64780"/>
                    </a:cubicBezTo>
                    <a:cubicBezTo>
                      <a:pt x="63899" y="63366"/>
                      <a:pt x="61355" y="61668"/>
                      <a:pt x="60224" y="58840"/>
                    </a:cubicBezTo>
                    <a:cubicBezTo>
                      <a:pt x="59658" y="56860"/>
                      <a:pt x="57679" y="55162"/>
                      <a:pt x="55983" y="53182"/>
                    </a:cubicBezTo>
                    <a:cubicBezTo>
                      <a:pt x="54286" y="51485"/>
                      <a:pt x="52873" y="49787"/>
                      <a:pt x="52307" y="48373"/>
                    </a:cubicBezTo>
                    <a:cubicBezTo>
                      <a:pt x="51742" y="47242"/>
                      <a:pt x="50893" y="45827"/>
                      <a:pt x="49762" y="44413"/>
                    </a:cubicBezTo>
                    <a:cubicBezTo>
                      <a:pt x="48349" y="42715"/>
                      <a:pt x="47218" y="41018"/>
                      <a:pt x="47218" y="39321"/>
                    </a:cubicBezTo>
                    <a:cubicBezTo>
                      <a:pt x="47218" y="38472"/>
                      <a:pt x="44673" y="37058"/>
                      <a:pt x="42694" y="35926"/>
                    </a:cubicBezTo>
                    <a:cubicBezTo>
                      <a:pt x="39301" y="33946"/>
                      <a:pt x="35908" y="31966"/>
                      <a:pt x="36756" y="29703"/>
                    </a:cubicBezTo>
                    <a:cubicBezTo>
                      <a:pt x="37605" y="28005"/>
                      <a:pt x="39584" y="27440"/>
                      <a:pt x="41280" y="27157"/>
                    </a:cubicBezTo>
                    <a:cubicBezTo>
                      <a:pt x="43259" y="26874"/>
                      <a:pt x="44108" y="26591"/>
                      <a:pt x="44108" y="25459"/>
                    </a:cubicBezTo>
                    <a:cubicBezTo>
                      <a:pt x="44108" y="24045"/>
                      <a:pt x="43542" y="23479"/>
                      <a:pt x="42977" y="22631"/>
                    </a:cubicBezTo>
                    <a:cubicBezTo>
                      <a:pt x="42128" y="21782"/>
                      <a:pt x="41280" y="20368"/>
                      <a:pt x="40997" y="18105"/>
                    </a:cubicBezTo>
                    <a:cubicBezTo>
                      <a:pt x="40715" y="16407"/>
                      <a:pt x="39867" y="15559"/>
                      <a:pt x="38453" y="15559"/>
                    </a:cubicBezTo>
                    <a:cubicBezTo>
                      <a:pt x="37322" y="15559"/>
                      <a:pt x="35908" y="16124"/>
                      <a:pt x="35060" y="16690"/>
                    </a:cubicBezTo>
                    <a:cubicBezTo>
                      <a:pt x="33929" y="17539"/>
                      <a:pt x="30819" y="16973"/>
                      <a:pt x="28840" y="15559"/>
                    </a:cubicBezTo>
                    <a:cubicBezTo>
                      <a:pt x="27143" y="14427"/>
                      <a:pt x="26295" y="13013"/>
                      <a:pt x="26295" y="11881"/>
                    </a:cubicBezTo>
                    <a:cubicBezTo>
                      <a:pt x="26295" y="10467"/>
                      <a:pt x="25164" y="9335"/>
                      <a:pt x="23750" y="8204"/>
                    </a:cubicBezTo>
                    <a:cubicBezTo>
                      <a:pt x="22619" y="7072"/>
                      <a:pt x="21206" y="5941"/>
                      <a:pt x="21206" y="4526"/>
                    </a:cubicBezTo>
                    <a:cubicBezTo>
                      <a:pt x="21206" y="3395"/>
                      <a:pt x="19792" y="1980"/>
                      <a:pt x="18378" y="283"/>
                    </a:cubicBezTo>
                    <a:lnTo>
                      <a:pt x="18095" y="0"/>
                    </a:lnTo>
                    <a:cubicBezTo>
                      <a:pt x="16399" y="849"/>
                      <a:pt x="14703" y="849"/>
                      <a:pt x="13854" y="0"/>
                    </a:cubicBezTo>
                    <a:cubicBezTo>
                      <a:pt x="13854" y="0"/>
                      <a:pt x="13289" y="849"/>
                      <a:pt x="13006" y="1980"/>
                    </a:cubicBezTo>
                    <a:cubicBezTo>
                      <a:pt x="12723" y="3112"/>
                      <a:pt x="13006" y="3960"/>
                      <a:pt x="13006" y="4243"/>
                    </a:cubicBezTo>
                    <a:cubicBezTo>
                      <a:pt x="14137" y="5375"/>
                      <a:pt x="15268" y="9901"/>
                      <a:pt x="14420" y="11881"/>
                    </a:cubicBezTo>
                    <a:cubicBezTo>
                      <a:pt x="14137" y="12730"/>
                      <a:pt x="13289" y="13296"/>
                      <a:pt x="12158" y="13013"/>
                    </a:cubicBezTo>
                    <a:cubicBezTo>
                      <a:pt x="10179" y="12447"/>
                      <a:pt x="9331" y="11032"/>
                      <a:pt x="8765" y="9901"/>
                    </a:cubicBezTo>
                    <a:cubicBezTo>
                      <a:pt x="8482" y="9052"/>
                      <a:pt x="7917" y="8486"/>
                      <a:pt x="7634" y="8486"/>
                    </a:cubicBezTo>
                    <a:cubicBezTo>
                      <a:pt x="5655" y="10750"/>
                      <a:pt x="2827" y="14427"/>
                      <a:pt x="2827" y="16124"/>
                    </a:cubicBezTo>
                    <a:cubicBezTo>
                      <a:pt x="2827" y="17822"/>
                      <a:pt x="1131" y="18387"/>
                      <a:pt x="0" y="19236"/>
                    </a:cubicBezTo>
                    <a:lnTo>
                      <a:pt x="0" y="19236"/>
                    </a:lnTo>
                    <a:cubicBezTo>
                      <a:pt x="566" y="19802"/>
                      <a:pt x="1131" y="20368"/>
                      <a:pt x="1414" y="20650"/>
                    </a:cubicBezTo>
                    <a:cubicBezTo>
                      <a:pt x="1979" y="21499"/>
                      <a:pt x="1979" y="22348"/>
                      <a:pt x="1697" y="23762"/>
                    </a:cubicBezTo>
                    <a:cubicBezTo>
                      <a:pt x="1697" y="25177"/>
                      <a:pt x="1414" y="26874"/>
                      <a:pt x="2262" y="28288"/>
                    </a:cubicBezTo>
                    <a:cubicBezTo>
                      <a:pt x="2545" y="28854"/>
                      <a:pt x="2827" y="29137"/>
                      <a:pt x="3393" y="29137"/>
                    </a:cubicBezTo>
                    <a:cubicBezTo>
                      <a:pt x="3676" y="29137"/>
                      <a:pt x="4241" y="29137"/>
                      <a:pt x="4807" y="28854"/>
                    </a:cubicBezTo>
                    <a:cubicBezTo>
                      <a:pt x="5372" y="28854"/>
                      <a:pt x="5938" y="28571"/>
                      <a:pt x="6503" y="28571"/>
                    </a:cubicBezTo>
                    <a:cubicBezTo>
                      <a:pt x="7917" y="28571"/>
                      <a:pt x="8765" y="29420"/>
                      <a:pt x="9331" y="30834"/>
                    </a:cubicBezTo>
                    <a:cubicBezTo>
                      <a:pt x="10179" y="33380"/>
                      <a:pt x="9613" y="35360"/>
                      <a:pt x="9048" y="37341"/>
                    </a:cubicBezTo>
                    <a:cubicBezTo>
                      <a:pt x="8765" y="38472"/>
                      <a:pt x="8482" y="39887"/>
                      <a:pt x="8482" y="41584"/>
                    </a:cubicBezTo>
                    <a:cubicBezTo>
                      <a:pt x="8482" y="43847"/>
                      <a:pt x="7634" y="44978"/>
                      <a:pt x="6786" y="45827"/>
                    </a:cubicBezTo>
                    <a:cubicBezTo>
                      <a:pt x="5938" y="46676"/>
                      <a:pt x="5655" y="47242"/>
                      <a:pt x="5938" y="48939"/>
                    </a:cubicBezTo>
                    <a:cubicBezTo>
                      <a:pt x="6220" y="49787"/>
                      <a:pt x="6503" y="49787"/>
                      <a:pt x="6786" y="49787"/>
                    </a:cubicBezTo>
                    <a:cubicBezTo>
                      <a:pt x="7917" y="49787"/>
                      <a:pt x="10179" y="48090"/>
                      <a:pt x="12158" y="46676"/>
                    </a:cubicBezTo>
                    <a:cubicBezTo>
                      <a:pt x="12723" y="46110"/>
                      <a:pt x="13289" y="45827"/>
                      <a:pt x="13854" y="45261"/>
                    </a:cubicBezTo>
                    <a:cubicBezTo>
                      <a:pt x="15551" y="44130"/>
                      <a:pt x="16964" y="43281"/>
                      <a:pt x="18661" y="43281"/>
                    </a:cubicBezTo>
                    <a:cubicBezTo>
                      <a:pt x="20075" y="43281"/>
                      <a:pt x="21206" y="43847"/>
                      <a:pt x="21771" y="44978"/>
                    </a:cubicBezTo>
                    <a:cubicBezTo>
                      <a:pt x="22054" y="45544"/>
                      <a:pt x="22902" y="45544"/>
                      <a:pt x="23185" y="45544"/>
                    </a:cubicBezTo>
                    <a:cubicBezTo>
                      <a:pt x="24881" y="45544"/>
                      <a:pt x="26578" y="44413"/>
                      <a:pt x="26860" y="43564"/>
                    </a:cubicBezTo>
                    <a:cubicBezTo>
                      <a:pt x="27426" y="42150"/>
                      <a:pt x="29971" y="41301"/>
                      <a:pt x="32232" y="41301"/>
                    </a:cubicBezTo>
                    <a:cubicBezTo>
                      <a:pt x="34212" y="41301"/>
                      <a:pt x="35908" y="41867"/>
                      <a:pt x="37039" y="42998"/>
                    </a:cubicBezTo>
                    <a:cubicBezTo>
                      <a:pt x="37322" y="43281"/>
                      <a:pt x="37605" y="43847"/>
                      <a:pt x="37887" y="44130"/>
                    </a:cubicBezTo>
                    <a:cubicBezTo>
                      <a:pt x="39584" y="46393"/>
                      <a:pt x="41563" y="48656"/>
                      <a:pt x="43825" y="49787"/>
                    </a:cubicBezTo>
                    <a:cubicBezTo>
                      <a:pt x="45804" y="50919"/>
                      <a:pt x="44956" y="53748"/>
                      <a:pt x="44390" y="56577"/>
                    </a:cubicBezTo>
                    <a:cubicBezTo>
                      <a:pt x="44108" y="58840"/>
                      <a:pt x="43542" y="61103"/>
                      <a:pt x="44390" y="61386"/>
                    </a:cubicBezTo>
                    <a:cubicBezTo>
                      <a:pt x="47501" y="62234"/>
                      <a:pt x="52024" y="67043"/>
                      <a:pt x="51459" y="72418"/>
                    </a:cubicBezTo>
                    <a:cubicBezTo>
                      <a:pt x="51459" y="73833"/>
                      <a:pt x="51459" y="74964"/>
                      <a:pt x="51742" y="76378"/>
                    </a:cubicBezTo>
                    <a:cubicBezTo>
                      <a:pt x="52307" y="78076"/>
                      <a:pt x="52873" y="80339"/>
                      <a:pt x="50893" y="8288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0A9D0FC-F18B-C642-9969-E18B960332B0}"/>
                  </a:ext>
                </a:extLst>
              </p:cNvPr>
              <p:cNvSpPr/>
              <p:nvPr/>
            </p:nvSpPr>
            <p:spPr>
              <a:xfrm>
                <a:off x="3832145" y="2745899"/>
                <a:ext cx="75705" cy="147382"/>
              </a:xfrm>
              <a:custGeom>
                <a:avLst/>
                <a:gdLst>
                  <a:gd name="connsiteX0" fmla="*/ 21771 w 75705"/>
                  <a:gd name="connsiteY0" fmla="*/ 139744 h 147382"/>
                  <a:gd name="connsiteX1" fmla="*/ 26295 w 75705"/>
                  <a:gd name="connsiteY1" fmla="*/ 140027 h 147382"/>
                  <a:gd name="connsiteX2" fmla="*/ 31667 w 75705"/>
                  <a:gd name="connsiteY2" fmla="*/ 146534 h 147382"/>
                  <a:gd name="connsiteX3" fmla="*/ 34777 w 75705"/>
                  <a:gd name="connsiteY3" fmla="*/ 147382 h 147382"/>
                  <a:gd name="connsiteX4" fmla="*/ 38735 w 75705"/>
                  <a:gd name="connsiteY4" fmla="*/ 147099 h 147382"/>
                  <a:gd name="connsiteX5" fmla="*/ 38735 w 75705"/>
                  <a:gd name="connsiteY5" fmla="*/ 146534 h 147382"/>
                  <a:gd name="connsiteX6" fmla="*/ 40997 w 75705"/>
                  <a:gd name="connsiteY6" fmla="*/ 143422 h 147382"/>
                  <a:gd name="connsiteX7" fmla="*/ 30536 w 75705"/>
                  <a:gd name="connsiteY7" fmla="*/ 137764 h 147382"/>
                  <a:gd name="connsiteX8" fmla="*/ 26012 w 75705"/>
                  <a:gd name="connsiteY8" fmla="*/ 135218 h 147382"/>
                  <a:gd name="connsiteX9" fmla="*/ 23185 w 75705"/>
                  <a:gd name="connsiteY9" fmla="*/ 126166 h 147382"/>
                  <a:gd name="connsiteX10" fmla="*/ 21488 w 75705"/>
                  <a:gd name="connsiteY10" fmla="*/ 121357 h 147382"/>
                  <a:gd name="connsiteX11" fmla="*/ 19792 w 75705"/>
                  <a:gd name="connsiteY11" fmla="*/ 117114 h 147382"/>
                  <a:gd name="connsiteX12" fmla="*/ 16399 w 75705"/>
                  <a:gd name="connsiteY12" fmla="*/ 114002 h 147382"/>
                  <a:gd name="connsiteX13" fmla="*/ 13854 w 75705"/>
                  <a:gd name="connsiteY13" fmla="*/ 112870 h 147382"/>
                  <a:gd name="connsiteX14" fmla="*/ 13572 w 75705"/>
                  <a:gd name="connsiteY14" fmla="*/ 101272 h 147382"/>
                  <a:gd name="connsiteX15" fmla="*/ 14703 w 75705"/>
                  <a:gd name="connsiteY15" fmla="*/ 96463 h 147382"/>
                  <a:gd name="connsiteX16" fmla="*/ 17247 w 75705"/>
                  <a:gd name="connsiteY16" fmla="*/ 89108 h 147382"/>
                  <a:gd name="connsiteX17" fmla="*/ 20357 w 75705"/>
                  <a:gd name="connsiteY17" fmla="*/ 76661 h 147382"/>
                  <a:gd name="connsiteX18" fmla="*/ 20357 w 75705"/>
                  <a:gd name="connsiteY18" fmla="*/ 73833 h 147382"/>
                  <a:gd name="connsiteX19" fmla="*/ 25729 w 75705"/>
                  <a:gd name="connsiteY19" fmla="*/ 71287 h 147382"/>
                  <a:gd name="connsiteX20" fmla="*/ 29688 w 75705"/>
                  <a:gd name="connsiteY20" fmla="*/ 73833 h 147382"/>
                  <a:gd name="connsiteX21" fmla="*/ 29688 w 75705"/>
                  <a:gd name="connsiteY21" fmla="*/ 74115 h 147382"/>
                  <a:gd name="connsiteX22" fmla="*/ 36473 w 75705"/>
                  <a:gd name="connsiteY22" fmla="*/ 79490 h 147382"/>
                  <a:gd name="connsiteX23" fmla="*/ 43259 w 75705"/>
                  <a:gd name="connsiteY23" fmla="*/ 82319 h 147382"/>
                  <a:gd name="connsiteX24" fmla="*/ 47218 w 75705"/>
                  <a:gd name="connsiteY24" fmla="*/ 84865 h 147382"/>
                  <a:gd name="connsiteX25" fmla="*/ 47500 w 75705"/>
                  <a:gd name="connsiteY25" fmla="*/ 84865 h 147382"/>
                  <a:gd name="connsiteX26" fmla="*/ 47218 w 75705"/>
                  <a:gd name="connsiteY26" fmla="*/ 82036 h 147382"/>
                  <a:gd name="connsiteX27" fmla="*/ 46087 w 75705"/>
                  <a:gd name="connsiteY27" fmla="*/ 77793 h 147382"/>
                  <a:gd name="connsiteX28" fmla="*/ 44956 w 75705"/>
                  <a:gd name="connsiteY28" fmla="*/ 74681 h 147382"/>
                  <a:gd name="connsiteX29" fmla="*/ 45804 w 75705"/>
                  <a:gd name="connsiteY29" fmla="*/ 68741 h 147382"/>
                  <a:gd name="connsiteX30" fmla="*/ 59941 w 75705"/>
                  <a:gd name="connsiteY30" fmla="*/ 61951 h 147382"/>
                  <a:gd name="connsiteX31" fmla="*/ 66161 w 75705"/>
                  <a:gd name="connsiteY31" fmla="*/ 61669 h 147382"/>
                  <a:gd name="connsiteX32" fmla="*/ 70120 w 75705"/>
                  <a:gd name="connsiteY32" fmla="*/ 61386 h 147382"/>
                  <a:gd name="connsiteX33" fmla="*/ 73513 w 75705"/>
                  <a:gd name="connsiteY33" fmla="*/ 62517 h 147382"/>
                  <a:gd name="connsiteX34" fmla="*/ 74361 w 75705"/>
                  <a:gd name="connsiteY34" fmla="*/ 63083 h 147382"/>
                  <a:gd name="connsiteX35" fmla="*/ 75492 w 75705"/>
                  <a:gd name="connsiteY35" fmla="*/ 56860 h 147382"/>
                  <a:gd name="connsiteX36" fmla="*/ 75209 w 75705"/>
                  <a:gd name="connsiteY36" fmla="*/ 52616 h 147382"/>
                  <a:gd name="connsiteX37" fmla="*/ 68989 w 75705"/>
                  <a:gd name="connsiteY37" fmla="*/ 42715 h 147382"/>
                  <a:gd name="connsiteX38" fmla="*/ 68140 w 75705"/>
                  <a:gd name="connsiteY38" fmla="*/ 36492 h 147382"/>
                  <a:gd name="connsiteX39" fmla="*/ 68140 w 75705"/>
                  <a:gd name="connsiteY39" fmla="*/ 30834 h 147382"/>
                  <a:gd name="connsiteX40" fmla="*/ 61920 w 75705"/>
                  <a:gd name="connsiteY40" fmla="*/ 24894 h 147382"/>
                  <a:gd name="connsiteX41" fmla="*/ 61072 w 75705"/>
                  <a:gd name="connsiteY41" fmla="*/ 23762 h 147382"/>
                  <a:gd name="connsiteX42" fmla="*/ 57114 w 75705"/>
                  <a:gd name="connsiteY42" fmla="*/ 22348 h 147382"/>
                  <a:gd name="connsiteX43" fmla="*/ 52873 w 75705"/>
                  <a:gd name="connsiteY43" fmla="*/ 24045 h 147382"/>
                  <a:gd name="connsiteX44" fmla="*/ 48066 w 75705"/>
                  <a:gd name="connsiteY44" fmla="*/ 26874 h 147382"/>
                  <a:gd name="connsiteX45" fmla="*/ 45804 w 75705"/>
                  <a:gd name="connsiteY45" fmla="*/ 25742 h 147382"/>
                  <a:gd name="connsiteX46" fmla="*/ 39584 w 75705"/>
                  <a:gd name="connsiteY46" fmla="*/ 26308 h 147382"/>
                  <a:gd name="connsiteX47" fmla="*/ 37887 w 75705"/>
                  <a:gd name="connsiteY47" fmla="*/ 27723 h 147382"/>
                  <a:gd name="connsiteX48" fmla="*/ 31950 w 75705"/>
                  <a:gd name="connsiteY48" fmla="*/ 31117 h 147382"/>
                  <a:gd name="connsiteX49" fmla="*/ 29970 w 75705"/>
                  <a:gd name="connsiteY49" fmla="*/ 29137 h 147382"/>
                  <a:gd name="connsiteX50" fmla="*/ 31101 w 75705"/>
                  <a:gd name="connsiteY50" fmla="*/ 24894 h 147382"/>
                  <a:gd name="connsiteX51" fmla="*/ 32515 w 75705"/>
                  <a:gd name="connsiteY51" fmla="*/ 21499 h 147382"/>
                  <a:gd name="connsiteX52" fmla="*/ 33081 w 75705"/>
                  <a:gd name="connsiteY52" fmla="*/ 16973 h 147382"/>
                  <a:gd name="connsiteX53" fmla="*/ 33363 w 75705"/>
                  <a:gd name="connsiteY53" fmla="*/ 11033 h 147382"/>
                  <a:gd name="connsiteX54" fmla="*/ 31667 w 75705"/>
                  <a:gd name="connsiteY54" fmla="*/ 9618 h 147382"/>
                  <a:gd name="connsiteX55" fmla="*/ 30253 w 75705"/>
                  <a:gd name="connsiteY55" fmla="*/ 9901 h 147382"/>
                  <a:gd name="connsiteX56" fmla="*/ 28840 w 75705"/>
                  <a:gd name="connsiteY56" fmla="*/ 10184 h 147382"/>
                  <a:gd name="connsiteX57" fmla="*/ 26578 w 75705"/>
                  <a:gd name="connsiteY57" fmla="*/ 8769 h 147382"/>
                  <a:gd name="connsiteX58" fmla="*/ 26012 w 75705"/>
                  <a:gd name="connsiteY58" fmla="*/ 3678 h 147382"/>
                  <a:gd name="connsiteX59" fmla="*/ 25729 w 75705"/>
                  <a:gd name="connsiteY59" fmla="*/ 1414 h 147382"/>
                  <a:gd name="connsiteX60" fmla="*/ 24316 w 75705"/>
                  <a:gd name="connsiteY60" fmla="*/ 0 h 147382"/>
                  <a:gd name="connsiteX61" fmla="*/ 23467 w 75705"/>
                  <a:gd name="connsiteY61" fmla="*/ 849 h 147382"/>
                  <a:gd name="connsiteX62" fmla="*/ 19226 w 75705"/>
                  <a:gd name="connsiteY62" fmla="*/ 3395 h 147382"/>
                  <a:gd name="connsiteX63" fmla="*/ 14420 w 75705"/>
                  <a:gd name="connsiteY63" fmla="*/ 5941 h 147382"/>
                  <a:gd name="connsiteX64" fmla="*/ 7917 w 75705"/>
                  <a:gd name="connsiteY64" fmla="*/ 8486 h 147382"/>
                  <a:gd name="connsiteX65" fmla="*/ 7069 w 75705"/>
                  <a:gd name="connsiteY65" fmla="*/ 8486 h 147382"/>
                  <a:gd name="connsiteX66" fmla="*/ 6786 w 75705"/>
                  <a:gd name="connsiteY66" fmla="*/ 8486 h 147382"/>
                  <a:gd name="connsiteX67" fmla="*/ 1979 w 75705"/>
                  <a:gd name="connsiteY67" fmla="*/ 11033 h 147382"/>
                  <a:gd name="connsiteX68" fmla="*/ 1979 w 75705"/>
                  <a:gd name="connsiteY68" fmla="*/ 11598 h 147382"/>
                  <a:gd name="connsiteX69" fmla="*/ 0 w 75705"/>
                  <a:gd name="connsiteY69" fmla="*/ 26591 h 147382"/>
                  <a:gd name="connsiteX70" fmla="*/ 7069 w 75705"/>
                  <a:gd name="connsiteY70" fmla="*/ 35078 h 147382"/>
                  <a:gd name="connsiteX71" fmla="*/ 8199 w 75705"/>
                  <a:gd name="connsiteY71" fmla="*/ 38472 h 147382"/>
                  <a:gd name="connsiteX72" fmla="*/ 9048 w 75705"/>
                  <a:gd name="connsiteY72" fmla="*/ 41584 h 147382"/>
                  <a:gd name="connsiteX73" fmla="*/ 10461 w 75705"/>
                  <a:gd name="connsiteY73" fmla="*/ 45261 h 147382"/>
                  <a:gd name="connsiteX74" fmla="*/ 8482 w 75705"/>
                  <a:gd name="connsiteY74" fmla="*/ 47524 h 147382"/>
                  <a:gd name="connsiteX75" fmla="*/ 8482 w 75705"/>
                  <a:gd name="connsiteY75" fmla="*/ 48656 h 147382"/>
                  <a:gd name="connsiteX76" fmla="*/ 7069 w 75705"/>
                  <a:gd name="connsiteY76" fmla="*/ 54314 h 147382"/>
                  <a:gd name="connsiteX77" fmla="*/ 6220 w 75705"/>
                  <a:gd name="connsiteY77" fmla="*/ 56294 h 147382"/>
                  <a:gd name="connsiteX78" fmla="*/ 10461 w 75705"/>
                  <a:gd name="connsiteY78" fmla="*/ 63932 h 147382"/>
                  <a:gd name="connsiteX79" fmla="*/ 14420 w 75705"/>
                  <a:gd name="connsiteY79" fmla="*/ 76378 h 147382"/>
                  <a:gd name="connsiteX80" fmla="*/ 15833 w 75705"/>
                  <a:gd name="connsiteY80" fmla="*/ 79207 h 147382"/>
                  <a:gd name="connsiteX81" fmla="*/ 17530 w 75705"/>
                  <a:gd name="connsiteY81" fmla="*/ 83733 h 147382"/>
                  <a:gd name="connsiteX82" fmla="*/ 17530 w 75705"/>
                  <a:gd name="connsiteY82" fmla="*/ 84016 h 147382"/>
                  <a:gd name="connsiteX83" fmla="*/ 9048 w 75705"/>
                  <a:gd name="connsiteY83" fmla="*/ 100706 h 147382"/>
                  <a:gd name="connsiteX84" fmla="*/ 8199 w 75705"/>
                  <a:gd name="connsiteY84" fmla="*/ 104950 h 147382"/>
                  <a:gd name="connsiteX85" fmla="*/ 6220 w 75705"/>
                  <a:gd name="connsiteY85" fmla="*/ 114851 h 147382"/>
                  <a:gd name="connsiteX86" fmla="*/ 5372 w 75705"/>
                  <a:gd name="connsiteY86" fmla="*/ 122488 h 147382"/>
                  <a:gd name="connsiteX87" fmla="*/ 6220 w 75705"/>
                  <a:gd name="connsiteY87" fmla="*/ 123054 h 147382"/>
                  <a:gd name="connsiteX88" fmla="*/ 19509 w 75705"/>
                  <a:gd name="connsiteY88" fmla="*/ 135784 h 147382"/>
                  <a:gd name="connsiteX89" fmla="*/ 22336 w 75705"/>
                  <a:gd name="connsiteY89" fmla="*/ 140310 h 147382"/>
                  <a:gd name="connsiteX90" fmla="*/ 21771 w 75705"/>
                  <a:gd name="connsiteY90" fmla="*/ 139744 h 14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75705" h="147382">
                    <a:moveTo>
                      <a:pt x="21771" y="139744"/>
                    </a:moveTo>
                    <a:cubicBezTo>
                      <a:pt x="23185" y="139744"/>
                      <a:pt x="24881" y="140027"/>
                      <a:pt x="26295" y="140027"/>
                    </a:cubicBezTo>
                    <a:cubicBezTo>
                      <a:pt x="30253" y="140876"/>
                      <a:pt x="31667" y="143988"/>
                      <a:pt x="31667" y="146534"/>
                    </a:cubicBezTo>
                    <a:cubicBezTo>
                      <a:pt x="31667" y="146816"/>
                      <a:pt x="32515" y="147382"/>
                      <a:pt x="34777" y="147382"/>
                    </a:cubicBezTo>
                    <a:cubicBezTo>
                      <a:pt x="36473" y="147382"/>
                      <a:pt x="38170" y="147099"/>
                      <a:pt x="38735" y="147099"/>
                    </a:cubicBezTo>
                    <a:cubicBezTo>
                      <a:pt x="38735" y="147099"/>
                      <a:pt x="38735" y="146816"/>
                      <a:pt x="38735" y="146534"/>
                    </a:cubicBezTo>
                    <a:cubicBezTo>
                      <a:pt x="39018" y="145685"/>
                      <a:pt x="39018" y="144270"/>
                      <a:pt x="40997" y="143422"/>
                    </a:cubicBezTo>
                    <a:cubicBezTo>
                      <a:pt x="38735" y="140876"/>
                      <a:pt x="34212" y="138047"/>
                      <a:pt x="30536" y="137764"/>
                    </a:cubicBezTo>
                    <a:cubicBezTo>
                      <a:pt x="28840" y="137481"/>
                      <a:pt x="27426" y="136633"/>
                      <a:pt x="26012" y="135218"/>
                    </a:cubicBezTo>
                    <a:cubicBezTo>
                      <a:pt x="23750" y="132672"/>
                      <a:pt x="22902" y="128429"/>
                      <a:pt x="23185" y="126166"/>
                    </a:cubicBezTo>
                    <a:cubicBezTo>
                      <a:pt x="23467" y="124469"/>
                      <a:pt x="22336" y="123054"/>
                      <a:pt x="21488" y="121357"/>
                    </a:cubicBezTo>
                    <a:cubicBezTo>
                      <a:pt x="20640" y="119943"/>
                      <a:pt x="19792" y="118528"/>
                      <a:pt x="19792" y="117114"/>
                    </a:cubicBezTo>
                    <a:cubicBezTo>
                      <a:pt x="19792" y="115416"/>
                      <a:pt x="18661" y="114851"/>
                      <a:pt x="16399" y="114002"/>
                    </a:cubicBezTo>
                    <a:cubicBezTo>
                      <a:pt x="15551" y="113719"/>
                      <a:pt x="14703" y="113436"/>
                      <a:pt x="13854" y="112870"/>
                    </a:cubicBezTo>
                    <a:cubicBezTo>
                      <a:pt x="11027" y="111456"/>
                      <a:pt x="12440" y="106081"/>
                      <a:pt x="13572" y="101272"/>
                    </a:cubicBezTo>
                    <a:cubicBezTo>
                      <a:pt x="14137" y="99575"/>
                      <a:pt x="14420" y="97878"/>
                      <a:pt x="14703" y="96463"/>
                    </a:cubicBezTo>
                    <a:cubicBezTo>
                      <a:pt x="14985" y="94766"/>
                      <a:pt x="15833" y="92220"/>
                      <a:pt x="17247" y="89108"/>
                    </a:cubicBezTo>
                    <a:cubicBezTo>
                      <a:pt x="18944" y="84582"/>
                      <a:pt x="21488" y="78924"/>
                      <a:pt x="20357" y="76661"/>
                    </a:cubicBezTo>
                    <a:cubicBezTo>
                      <a:pt x="19792" y="75813"/>
                      <a:pt x="19792" y="74681"/>
                      <a:pt x="20357" y="73833"/>
                    </a:cubicBezTo>
                    <a:cubicBezTo>
                      <a:pt x="21206" y="72418"/>
                      <a:pt x="23467" y="71287"/>
                      <a:pt x="25729" y="71287"/>
                    </a:cubicBezTo>
                    <a:cubicBezTo>
                      <a:pt x="27709" y="71287"/>
                      <a:pt x="29122" y="72135"/>
                      <a:pt x="29688" y="73833"/>
                    </a:cubicBezTo>
                    <a:lnTo>
                      <a:pt x="29688" y="74115"/>
                    </a:lnTo>
                    <a:cubicBezTo>
                      <a:pt x="30819" y="78076"/>
                      <a:pt x="31101" y="79773"/>
                      <a:pt x="36473" y="79490"/>
                    </a:cubicBezTo>
                    <a:cubicBezTo>
                      <a:pt x="40149" y="79207"/>
                      <a:pt x="41563" y="80905"/>
                      <a:pt x="43259" y="82319"/>
                    </a:cubicBezTo>
                    <a:cubicBezTo>
                      <a:pt x="44390" y="83451"/>
                      <a:pt x="45521" y="84582"/>
                      <a:pt x="47218" y="84865"/>
                    </a:cubicBezTo>
                    <a:cubicBezTo>
                      <a:pt x="47218" y="84865"/>
                      <a:pt x="47218" y="84865"/>
                      <a:pt x="47500" y="84865"/>
                    </a:cubicBezTo>
                    <a:cubicBezTo>
                      <a:pt x="48066" y="83451"/>
                      <a:pt x="47500" y="82885"/>
                      <a:pt x="47218" y="82036"/>
                    </a:cubicBezTo>
                    <a:cubicBezTo>
                      <a:pt x="46652" y="81187"/>
                      <a:pt x="46087" y="80056"/>
                      <a:pt x="46087" y="77793"/>
                    </a:cubicBezTo>
                    <a:cubicBezTo>
                      <a:pt x="46087" y="76378"/>
                      <a:pt x="45521" y="75530"/>
                      <a:pt x="44956" y="74681"/>
                    </a:cubicBezTo>
                    <a:cubicBezTo>
                      <a:pt x="43825" y="72984"/>
                      <a:pt x="43259" y="71569"/>
                      <a:pt x="45804" y="68741"/>
                    </a:cubicBezTo>
                    <a:cubicBezTo>
                      <a:pt x="50045" y="63649"/>
                      <a:pt x="55983" y="60537"/>
                      <a:pt x="59941" y="61951"/>
                    </a:cubicBezTo>
                    <a:cubicBezTo>
                      <a:pt x="61355" y="62517"/>
                      <a:pt x="63899" y="62234"/>
                      <a:pt x="66161" y="61669"/>
                    </a:cubicBezTo>
                    <a:cubicBezTo>
                      <a:pt x="67575" y="61386"/>
                      <a:pt x="68989" y="61386"/>
                      <a:pt x="70120" y="61386"/>
                    </a:cubicBezTo>
                    <a:cubicBezTo>
                      <a:pt x="71816" y="61386"/>
                      <a:pt x="72947" y="61669"/>
                      <a:pt x="73513" y="62517"/>
                    </a:cubicBezTo>
                    <a:cubicBezTo>
                      <a:pt x="73795" y="62800"/>
                      <a:pt x="74078" y="63083"/>
                      <a:pt x="74361" y="63083"/>
                    </a:cubicBezTo>
                    <a:cubicBezTo>
                      <a:pt x="76057" y="61103"/>
                      <a:pt x="75774" y="59123"/>
                      <a:pt x="75492" y="56860"/>
                    </a:cubicBezTo>
                    <a:cubicBezTo>
                      <a:pt x="75209" y="55445"/>
                      <a:pt x="75209" y="54314"/>
                      <a:pt x="75209" y="52616"/>
                    </a:cubicBezTo>
                    <a:cubicBezTo>
                      <a:pt x="75492" y="48090"/>
                      <a:pt x="71816" y="43564"/>
                      <a:pt x="68989" y="42715"/>
                    </a:cubicBezTo>
                    <a:cubicBezTo>
                      <a:pt x="67010" y="42150"/>
                      <a:pt x="67575" y="39321"/>
                      <a:pt x="68140" y="36492"/>
                    </a:cubicBezTo>
                    <a:cubicBezTo>
                      <a:pt x="68706" y="34229"/>
                      <a:pt x="69271" y="31400"/>
                      <a:pt x="68140" y="30834"/>
                    </a:cubicBezTo>
                    <a:cubicBezTo>
                      <a:pt x="65596" y="29420"/>
                      <a:pt x="63617" y="27157"/>
                      <a:pt x="61920" y="24894"/>
                    </a:cubicBezTo>
                    <a:cubicBezTo>
                      <a:pt x="61637" y="24611"/>
                      <a:pt x="61355" y="24045"/>
                      <a:pt x="61072" y="23762"/>
                    </a:cubicBezTo>
                    <a:cubicBezTo>
                      <a:pt x="60224" y="22914"/>
                      <a:pt x="58810" y="22348"/>
                      <a:pt x="57114" y="22348"/>
                    </a:cubicBezTo>
                    <a:cubicBezTo>
                      <a:pt x="55134" y="22348"/>
                      <a:pt x="53155" y="23196"/>
                      <a:pt x="52873" y="24045"/>
                    </a:cubicBezTo>
                    <a:cubicBezTo>
                      <a:pt x="52024" y="25742"/>
                      <a:pt x="49762" y="26874"/>
                      <a:pt x="48066" y="26874"/>
                    </a:cubicBezTo>
                    <a:cubicBezTo>
                      <a:pt x="46935" y="26874"/>
                      <a:pt x="46087" y="26591"/>
                      <a:pt x="45804" y="25742"/>
                    </a:cubicBezTo>
                    <a:cubicBezTo>
                      <a:pt x="44673" y="24045"/>
                      <a:pt x="42128" y="24328"/>
                      <a:pt x="39584" y="26308"/>
                    </a:cubicBezTo>
                    <a:cubicBezTo>
                      <a:pt x="39018" y="26591"/>
                      <a:pt x="38453" y="27157"/>
                      <a:pt x="37887" y="27723"/>
                    </a:cubicBezTo>
                    <a:cubicBezTo>
                      <a:pt x="35625" y="29420"/>
                      <a:pt x="33646" y="31117"/>
                      <a:pt x="31950" y="31117"/>
                    </a:cubicBezTo>
                    <a:cubicBezTo>
                      <a:pt x="31101" y="31117"/>
                      <a:pt x="30253" y="30834"/>
                      <a:pt x="29970" y="29137"/>
                    </a:cubicBezTo>
                    <a:cubicBezTo>
                      <a:pt x="29405" y="26874"/>
                      <a:pt x="30253" y="26025"/>
                      <a:pt x="31101" y="24894"/>
                    </a:cubicBezTo>
                    <a:cubicBezTo>
                      <a:pt x="31950" y="24045"/>
                      <a:pt x="32515" y="23196"/>
                      <a:pt x="32515" y="21499"/>
                    </a:cubicBezTo>
                    <a:cubicBezTo>
                      <a:pt x="32515" y="19802"/>
                      <a:pt x="32798" y="18387"/>
                      <a:pt x="33081" y="16973"/>
                    </a:cubicBezTo>
                    <a:cubicBezTo>
                      <a:pt x="33646" y="14993"/>
                      <a:pt x="33929" y="13578"/>
                      <a:pt x="33363" y="11033"/>
                    </a:cubicBezTo>
                    <a:cubicBezTo>
                      <a:pt x="33081" y="9901"/>
                      <a:pt x="32232" y="9618"/>
                      <a:pt x="31667" y="9618"/>
                    </a:cubicBezTo>
                    <a:cubicBezTo>
                      <a:pt x="31384" y="9618"/>
                      <a:pt x="30819" y="9618"/>
                      <a:pt x="30253" y="9901"/>
                    </a:cubicBezTo>
                    <a:cubicBezTo>
                      <a:pt x="29688" y="9901"/>
                      <a:pt x="29122" y="10184"/>
                      <a:pt x="28840" y="10184"/>
                    </a:cubicBezTo>
                    <a:cubicBezTo>
                      <a:pt x="27709" y="10184"/>
                      <a:pt x="27143" y="9618"/>
                      <a:pt x="26578" y="8769"/>
                    </a:cubicBezTo>
                    <a:cubicBezTo>
                      <a:pt x="25729" y="7072"/>
                      <a:pt x="26012" y="5092"/>
                      <a:pt x="26012" y="3678"/>
                    </a:cubicBezTo>
                    <a:cubicBezTo>
                      <a:pt x="26012" y="2546"/>
                      <a:pt x="26012" y="1697"/>
                      <a:pt x="25729" y="1414"/>
                    </a:cubicBezTo>
                    <a:cubicBezTo>
                      <a:pt x="25447" y="1132"/>
                      <a:pt x="24881" y="283"/>
                      <a:pt x="24316" y="0"/>
                    </a:cubicBezTo>
                    <a:cubicBezTo>
                      <a:pt x="23750" y="283"/>
                      <a:pt x="23467" y="566"/>
                      <a:pt x="23467" y="849"/>
                    </a:cubicBezTo>
                    <a:cubicBezTo>
                      <a:pt x="22902" y="1980"/>
                      <a:pt x="21206" y="2546"/>
                      <a:pt x="19226" y="3395"/>
                    </a:cubicBezTo>
                    <a:cubicBezTo>
                      <a:pt x="17247" y="3960"/>
                      <a:pt x="14985" y="4809"/>
                      <a:pt x="14420" y="5941"/>
                    </a:cubicBezTo>
                    <a:cubicBezTo>
                      <a:pt x="13289" y="7638"/>
                      <a:pt x="11310" y="8486"/>
                      <a:pt x="7917" y="8486"/>
                    </a:cubicBezTo>
                    <a:cubicBezTo>
                      <a:pt x="7634" y="8486"/>
                      <a:pt x="7351" y="8486"/>
                      <a:pt x="7069" y="8486"/>
                    </a:cubicBezTo>
                    <a:lnTo>
                      <a:pt x="6786" y="8486"/>
                    </a:lnTo>
                    <a:cubicBezTo>
                      <a:pt x="6786" y="8486"/>
                      <a:pt x="2262" y="8486"/>
                      <a:pt x="1979" y="11033"/>
                    </a:cubicBezTo>
                    <a:lnTo>
                      <a:pt x="1979" y="11598"/>
                    </a:lnTo>
                    <a:cubicBezTo>
                      <a:pt x="1414" y="14710"/>
                      <a:pt x="0" y="24611"/>
                      <a:pt x="0" y="26591"/>
                    </a:cubicBezTo>
                    <a:cubicBezTo>
                      <a:pt x="0" y="28005"/>
                      <a:pt x="5089" y="34229"/>
                      <a:pt x="7069" y="35078"/>
                    </a:cubicBezTo>
                    <a:cubicBezTo>
                      <a:pt x="8482" y="35643"/>
                      <a:pt x="8199" y="37341"/>
                      <a:pt x="8199" y="38472"/>
                    </a:cubicBezTo>
                    <a:cubicBezTo>
                      <a:pt x="8199" y="40169"/>
                      <a:pt x="8199" y="41018"/>
                      <a:pt x="9048" y="41584"/>
                    </a:cubicBezTo>
                    <a:cubicBezTo>
                      <a:pt x="10461" y="42432"/>
                      <a:pt x="10744" y="43847"/>
                      <a:pt x="10461" y="45261"/>
                    </a:cubicBezTo>
                    <a:cubicBezTo>
                      <a:pt x="10179" y="46393"/>
                      <a:pt x="9613" y="47524"/>
                      <a:pt x="8482" y="47524"/>
                    </a:cubicBezTo>
                    <a:cubicBezTo>
                      <a:pt x="8482" y="47807"/>
                      <a:pt x="8482" y="48373"/>
                      <a:pt x="8482" y="48656"/>
                    </a:cubicBezTo>
                    <a:cubicBezTo>
                      <a:pt x="8482" y="50353"/>
                      <a:pt x="8765" y="52899"/>
                      <a:pt x="7069" y="54314"/>
                    </a:cubicBezTo>
                    <a:cubicBezTo>
                      <a:pt x="6503" y="54596"/>
                      <a:pt x="6220" y="55445"/>
                      <a:pt x="6220" y="56294"/>
                    </a:cubicBezTo>
                    <a:cubicBezTo>
                      <a:pt x="6220" y="58557"/>
                      <a:pt x="7917" y="61669"/>
                      <a:pt x="10461" y="63932"/>
                    </a:cubicBezTo>
                    <a:cubicBezTo>
                      <a:pt x="14420" y="67609"/>
                      <a:pt x="14420" y="73267"/>
                      <a:pt x="14420" y="76378"/>
                    </a:cubicBezTo>
                    <a:cubicBezTo>
                      <a:pt x="14420" y="77510"/>
                      <a:pt x="14985" y="78359"/>
                      <a:pt x="15833" y="79207"/>
                    </a:cubicBezTo>
                    <a:cubicBezTo>
                      <a:pt x="16682" y="80339"/>
                      <a:pt x="17530" y="81470"/>
                      <a:pt x="17530" y="83733"/>
                    </a:cubicBezTo>
                    <a:lnTo>
                      <a:pt x="17530" y="84016"/>
                    </a:lnTo>
                    <a:cubicBezTo>
                      <a:pt x="16682" y="86845"/>
                      <a:pt x="13006" y="100141"/>
                      <a:pt x="9048" y="100706"/>
                    </a:cubicBezTo>
                    <a:cubicBezTo>
                      <a:pt x="8765" y="101838"/>
                      <a:pt x="8482" y="103252"/>
                      <a:pt x="8199" y="104950"/>
                    </a:cubicBezTo>
                    <a:cubicBezTo>
                      <a:pt x="7634" y="108627"/>
                      <a:pt x="6786" y="112305"/>
                      <a:pt x="6220" y="114851"/>
                    </a:cubicBezTo>
                    <a:cubicBezTo>
                      <a:pt x="5655" y="117396"/>
                      <a:pt x="4524" y="121074"/>
                      <a:pt x="5372" y="122488"/>
                    </a:cubicBezTo>
                    <a:cubicBezTo>
                      <a:pt x="5655" y="122771"/>
                      <a:pt x="5937" y="122771"/>
                      <a:pt x="6220" y="123054"/>
                    </a:cubicBezTo>
                    <a:cubicBezTo>
                      <a:pt x="8482" y="123337"/>
                      <a:pt x="12723" y="127297"/>
                      <a:pt x="19509" y="135784"/>
                    </a:cubicBezTo>
                    <a:cubicBezTo>
                      <a:pt x="20640" y="137198"/>
                      <a:pt x="21488" y="138613"/>
                      <a:pt x="22336" y="140310"/>
                    </a:cubicBezTo>
                    <a:cubicBezTo>
                      <a:pt x="21206" y="139744"/>
                      <a:pt x="21488" y="139744"/>
                      <a:pt x="21771" y="13974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60ACC317-427A-6342-B5C7-A870BECD124C}"/>
                  </a:ext>
                </a:extLst>
              </p:cNvPr>
              <p:cNvSpPr/>
              <p:nvPr/>
            </p:nvSpPr>
            <p:spPr>
              <a:xfrm>
                <a:off x="3023507" y="2343922"/>
                <a:ext cx="92860" cy="74964"/>
              </a:xfrm>
              <a:custGeom>
                <a:avLst/>
                <a:gdLst>
                  <a:gd name="connsiteX0" fmla="*/ 67292 w 92860"/>
                  <a:gd name="connsiteY0" fmla="*/ 71569 h 74964"/>
                  <a:gd name="connsiteX1" fmla="*/ 74926 w 92860"/>
                  <a:gd name="connsiteY1" fmla="*/ 73832 h 74964"/>
                  <a:gd name="connsiteX2" fmla="*/ 79733 w 92860"/>
                  <a:gd name="connsiteY2" fmla="*/ 74964 h 74964"/>
                  <a:gd name="connsiteX3" fmla="*/ 79450 w 92860"/>
                  <a:gd name="connsiteY3" fmla="*/ 71569 h 74964"/>
                  <a:gd name="connsiteX4" fmla="*/ 79167 w 92860"/>
                  <a:gd name="connsiteY4" fmla="*/ 69023 h 74964"/>
                  <a:gd name="connsiteX5" fmla="*/ 85105 w 92860"/>
                  <a:gd name="connsiteY5" fmla="*/ 62517 h 74964"/>
                  <a:gd name="connsiteX6" fmla="*/ 88215 w 92860"/>
                  <a:gd name="connsiteY6" fmla="*/ 59405 h 74964"/>
                  <a:gd name="connsiteX7" fmla="*/ 90477 w 92860"/>
                  <a:gd name="connsiteY7" fmla="*/ 57991 h 74964"/>
                  <a:gd name="connsiteX8" fmla="*/ 92739 w 92860"/>
                  <a:gd name="connsiteY8" fmla="*/ 56294 h 74964"/>
                  <a:gd name="connsiteX9" fmla="*/ 88780 w 92860"/>
                  <a:gd name="connsiteY9" fmla="*/ 47241 h 74964"/>
                  <a:gd name="connsiteX10" fmla="*/ 87932 w 92860"/>
                  <a:gd name="connsiteY10" fmla="*/ 37906 h 74964"/>
                  <a:gd name="connsiteX11" fmla="*/ 86236 w 92860"/>
                  <a:gd name="connsiteY11" fmla="*/ 35360 h 74964"/>
                  <a:gd name="connsiteX12" fmla="*/ 84539 w 92860"/>
                  <a:gd name="connsiteY12" fmla="*/ 33097 h 74964"/>
                  <a:gd name="connsiteX13" fmla="*/ 90477 w 92860"/>
                  <a:gd name="connsiteY13" fmla="*/ 27440 h 74964"/>
                  <a:gd name="connsiteX14" fmla="*/ 91325 w 92860"/>
                  <a:gd name="connsiteY14" fmla="*/ 25742 h 74964"/>
                  <a:gd name="connsiteX15" fmla="*/ 89911 w 92860"/>
                  <a:gd name="connsiteY15" fmla="*/ 19802 h 74964"/>
                  <a:gd name="connsiteX16" fmla="*/ 88215 w 92860"/>
                  <a:gd name="connsiteY16" fmla="*/ 11881 h 74964"/>
                  <a:gd name="connsiteX17" fmla="*/ 87932 w 92860"/>
                  <a:gd name="connsiteY17" fmla="*/ 10750 h 74964"/>
                  <a:gd name="connsiteX18" fmla="*/ 81147 w 92860"/>
                  <a:gd name="connsiteY18" fmla="*/ 7355 h 74964"/>
                  <a:gd name="connsiteX19" fmla="*/ 80298 w 92860"/>
                  <a:gd name="connsiteY19" fmla="*/ 7072 h 74964"/>
                  <a:gd name="connsiteX20" fmla="*/ 74078 w 92860"/>
                  <a:gd name="connsiteY20" fmla="*/ 7355 h 74964"/>
                  <a:gd name="connsiteX21" fmla="*/ 54852 w 92860"/>
                  <a:gd name="connsiteY21" fmla="*/ 5658 h 74964"/>
                  <a:gd name="connsiteX22" fmla="*/ 50328 w 92860"/>
                  <a:gd name="connsiteY22" fmla="*/ 3960 h 74964"/>
                  <a:gd name="connsiteX23" fmla="*/ 44673 w 92860"/>
                  <a:gd name="connsiteY23" fmla="*/ 6506 h 74964"/>
                  <a:gd name="connsiteX24" fmla="*/ 39584 w 92860"/>
                  <a:gd name="connsiteY24" fmla="*/ 0 h 74964"/>
                  <a:gd name="connsiteX25" fmla="*/ 38453 w 92860"/>
                  <a:gd name="connsiteY25" fmla="*/ 0 h 74964"/>
                  <a:gd name="connsiteX26" fmla="*/ 19226 w 92860"/>
                  <a:gd name="connsiteY26" fmla="*/ 6506 h 74964"/>
                  <a:gd name="connsiteX27" fmla="*/ 8482 w 92860"/>
                  <a:gd name="connsiteY27" fmla="*/ 10184 h 74964"/>
                  <a:gd name="connsiteX28" fmla="*/ 3958 w 92860"/>
                  <a:gd name="connsiteY28" fmla="*/ 11315 h 74964"/>
                  <a:gd name="connsiteX29" fmla="*/ 1131 w 92860"/>
                  <a:gd name="connsiteY29" fmla="*/ 14144 h 74964"/>
                  <a:gd name="connsiteX30" fmla="*/ 1131 w 92860"/>
                  <a:gd name="connsiteY30" fmla="*/ 14144 h 74964"/>
                  <a:gd name="connsiteX31" fmla="*/ 1131 w 92860"/>
                  <a:gd name="connsiteY31" fmla="*/ 14427 h 74964"/>
                  <a:gd name="connsiteX32" fmla="*/ 848 w 92860"/>
                  <a:gd name="connsiteY32" fmla="*/ 25177 h 74964"/>
                  <a:gd name="connsiteX33" fmla="*/ 0 w 92860"/>
                  <a:gd name="connsiteY33" fmla="*/ 27157 h 74964"/>
                  <a:gd name="connsiteX34" fmla="*/ 1131 w 92860"/>
                  <a:gd name="connsiteY34" fmla="*/ 28288 h 74964"/>
                  <a:gd name="connsiteX35" fmla="*/ 3676 w 92860"/>
                  <a:gd name="connsiteY35" fmla="*/ 33663 h 74964"/>
                  <a:gd name="connsiteX36" fmla="*/ 3958 w 92860"/>
                  <a:gd name="connsiteY36" fmla="*/ 35077 h 74964"/>
                  <a:gd name="connsiteX37" fmla="*/ 4807 w 92860"/>
                  <a:gd name="connsiteY37" fmla="*/ 39038 h 74964"/>
                  <a:gd name="connsiteX38" fmla="*/ 7069 w 92860"/>
                  <a:gd name="connsiteY38" fmla="*/ 46676 h 74964"/>
                  <a:gd name="connsiteX39" fmla="*/ 7634 w 92860"/>
                  <a:gd name="connsiteY39" fmla="*/ 51202 h 74964"/>
                  <a:gd name="connsiteX40" fmla="*/ 12723 w 92860"/>
                  <a:gd name="connsiteY40" fmla="*/ 54031 h 74964"/>
                  <a:gd name="connsiteX41" fmla="*/ 19509 w 92860"/>
                  <a:gd name="connsiteY41" fmla="*/ 59123 h 74964"/>
                  <a:gd name="connsiteX42" fmla="*/ 22902 w 92860"/>
                  <a:gd name="connsiteY42" fmla="*/ 61668 h 74964"/>
                  <a:gd name="connsiteX43" fmla="*/ 22902 w 92860"/>
                  <a:gd name="connsiteY43" fmla="*/ 61668 h 74964"/>
                  <a:gd name="connsiteX44" fmla="*/ 23750 w 92860"/>
                  <a:gd name="connsiteY44" fmla="*/ 61103 h 74964"/>
                  <a:gd name="connsiteX45" fmla="*/ 26578 w 92860"/>
                  <a:gd name="connsiteY45" fmla="*/ 59405 h 74964"/>
                  <a:gd name="connsiteX46" fmla="*/ 28274 w 92860"/>
                  <a:gd name="connsiteY46" fmla="*/ 59688 h 74964"/>
                  <a:gd name="connsiteX47" fmla="*/ 29970 w 92860"/>
                  <a:gd name="connsiteY47" fmla="*/ 59971 h 74964"/>
                  <a:gd name="connsiteX48" fmla="*/ 33081 w 92860"/>
                  <a:gd name="connsiteY48" fmla="*/ 63649 h 74964"/>
                  <a:gd name="connsiteX49" fmla="*/ 33081 w 92860"/>
                  <a:gd name="connsiteY49" fmla="*/ 63932 h 74964"/>
                  <a:gd name="connsiteX50" fmla="*/ 35625 w 92860"/>
                  <a:gd name="connsiteY50" fmla="*/ 64497 h 74964"/>
                  <a:gd name="connsiteX51" fmla="*/ 39301 w 92860"/>
                  <a:gd name="connsiteY51" fmla="*/ 65346 h 74964"/>
                  <a:gd name="connsiteX52" fmla="*/ 41280 w 92860"/>
                  <a:gd name="connsiteY52" fmla="*/ 67892 h 74964"/>
                  <a:gd name="connsiteX53" fmla="*/ 43825 w 92860"/>
                  <a:gd name="connsiteY53" fmla="*/ 71004 h 74964"/>
                  <a:gd name="connsiteX54" fmla="*/ 46652 w 92860"/>
                  <a:gd name="connsiteY54" fmla="*/ 70721 h 74964"/>
                  <a:gd name="connsiteX55" fmla="*/ 49762 w 92860"/>
                  <a:gd name="connsiteY55" fmla="*/ 70438 h 74964"/>
                  <a:gd name="connsiteX56" fmla="*/ 55417 w 92860"/>
                  <a:gd name="connsiteY56" fmla="*/ 71852 h 74964"/>
                  <a:gd name="connsiteX57" fmla="*/ 57679 w 92860"/>
                  <a:gd name="connsiteY57" fmla="*/ 71569 h 74964"/>
                  <a:gd name="connsiteX58" fmla="*/ 61920 w 92860"/>
                  <a:gd name="connsiteY58" fmla="*/ 71852 h 74964"/>
                  <a:gd name="connsiteX59" fmla="*/ 65313 w 92860"/>
                  <a:gd name="connsiteY59" fmla="*/ 72418 h 74964"/>
                  <a:gd name="connsiteX60" fmla="*/ 67292 w 92860"/>
                  <a:gd name="connsiteY60" fmla="*/ 71569 h 7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2860" h="74964">
                    <a:moveTo>
                      <a:pt x="67292" y="71569"/>
                    </a:moveTo>
                    <a:cubicBezTo>
                      <a:pt x="70402" y="71569"/>
                      <a:pt x="74078" y="72701"/>
                      <a:pt x="74926" y="73832"/>
                    </a:cubicBezTo>
                    <a:cubicBezTo>
                      <a:pt x="74926" y="73832"/>
                      <a:pt x="75774" y="74398"/>
                      <a:pt x="79733" y="74964"/>
                    </a:cubicBezTo>
                    <a:cubicBezTo>
                      <a:pt x="79733" y="74115"/>
                      <a:pt x="79450" y="72701"/>
                      <a:pt x="79450" y="71569"/>
                    </a:cubicBezTo>
                    <a:cubicBezTo>
                      <a:pt x="79167" y="70438"/>
                      <a:pt x="79167" y="69589"/>
                      <a:pt x="79167" y="69023"/>
                    </a:cubicBezTo>
                    <a:cubicBezTo>
                      <a:pt x="79450" y="68175"/>
                      <a:pt x="80864" y="66760"/>
                      <a:pt x="85105" y="62517"/>
                    </a:cubicBezTo>
                    <a:cubicBezTo>
                      <a:pt x="86519" y="61103"/>
                      <a:pt x="87932" y="59971"/>
                      <a:pt x="88215" y="59405"/>
                    </a:cubicBezTo>
                    <a:cubicBezTo>
                      <a:pt x="88780" y="58557"/>
                      <a:pt x="89629" y="58274"/>
                      <a:pt x="90477" y="57991"/>
                    </a:cubicBezTo>
                    <a:cubicBezTo>
                      <a:pt x="91325" y="57425"/>
                      <a:pt x="92173" y="57142"/>
                      <a:pt x="92739" y="56294"/>
                    </a:cubicBezTo>
                    <a:cubicBezTo>
                      <a:pt x="93304" y="55162"/>
                      <a:pt x="91891" y="51768"/>
                      <a:pt x="88780" y="47241"/>
                    </a:cubicBezTo>
                    <a:cubicBezTo>
                      <a:pt x="87932" y="45827"/>
                      <a:pt x="87367" y="40452"/>
                      <a:pt x="87932" y="37906"/>
                    </a:cubicBezTo>
                    <a:cubicBezTo>
                      <a:pt x="88215" y="37058"/>
                      <a:pt x="87367" y="36492"/>
                      <a:pt x="86236" y="35360"/>
                    </a:cubicBezTo>
                    <a:cubicBezTo>
                      <a:pt x="85388" y="34512"/>
                      <a:pt x="84539" y="33946"/>
                      <a:pt x="84539" y="33097"/>
                    </a:cubicBezTo>
                    <a:cubicBezTo>
                      <a:pt x="84539" y="31117"/>
                      <a:pt x="88780" y="28288"/>
                      <a:pt x="90477" y="27440"/>
                    </a:cubicBezTo>
                    <a:cubicBezTo>
                      <a:pt x="90760" y="27157"/>
                      <a:pt x="91042" y="26591"/>
                      <a:pt x="91325" y="25742"/>
                    </a:cubicBezTo>
                    <a:cubicBezTo>
                      <a:pt x="91608" y="23762"/>
                      <a:pt x="91042" y="20650"/>
                      <a:pt x="89911" y="19802"/>
                    </a:cubicBezTo>
                    <a:cubicBezTo>
                      <a:pt x="87650" y="18105"/>
                      <a:pt x="87084" y="14710"/>
                      <a:pt x="88215" y="11881"/>
                    </a:cubicBezTo>
                    <a:cubicBezTo>
                      <a:pt x="88498" y="11598"/>
                      <a:pt x="88215" y="11032"/>
                      <a:pt x="87932" y="10750"/>
                    </a:cubicBezTo>
                    <a:cubicBezTo>
                      <a:pt x="86519" y="8769"/>
                      <a:pt x="81712" y="7355"/>
                      <a:pt x="81147" y="7355"/>
                    </a:cubicBezTo>
                    <a:cubicBezTo>
                      <a:pt x="80864" y="7355"/>
                      <a:pt x="80581" y="7355"/>
                      <a:pt x="80298" y="7072"/>
                    </a:cubicBezTo>
                    <a:cubicBezTo>
                      <a:pt x="78602" y="7355"/>
                      <a:pt x="76623" y="7355"/>
                      <a:pt x="74078" y="7355"/>
                    </a:cubicBezTo>
                    <a:cubicBezTo>
                      <a:pt x="66161" y="7355"/>
                      <a:pt x="55983" y="6223"/>
                      <a:pt x="54852" y="5658"/>
                    </a:cubicBezTo>
                    <a:cubicBezTo>
                      <a:pt x="54286" y="5375"/>
                      <a:pt x="52590" y="4809"/>
                      <a:pt x="50328" y="3960"/>
                    </a:cubicBezTo>
                    <a:cubicBezTo>
                      <a:pt x="49197" y="5658"/>
                      <a:pt x="47218" y="6506"/>
                      <a:pt x="44673" y="6506"/>
                    </a:cubicBezTo>
                    <a:cubicBezTo>
                      <a:pt x="40149" y="6506"/>
                      <a:pt x="39584" y="1980"/>
                      <a:pt x="39584" y="0"/>
                    </a:cubicBezTo>
                    <a:cubicBezTo>
                      <a:pt x="39584" y="0"/>
                      <a:pt x="39018" y="0"/>
                      <a:pt x="38453" y="0"/>
                    </a:cubicBezTo>
                    <a:cubicBezTo>
                      <a:pt x="34212" y="0"/>
                      <a:pt x="22619" y="3112"/>
                      <a:pt x="19226" y="6506"/>
                    </a:cubicBezTo>
                    <a:cubicBezTo>
                      <a:pt x="16682" y="9052"/>
                      <a:pt x="12158" y="9618"/>
                      <a:pt x="8482" y="10184"/>
                    </a:cubicBezTo>
                    <a:cubicBezTo>
                      <a:pt x="6503" y="10467"/>
                      <a:pt x="4241" y="10750"/>
                      <a:pt x="3958" y="11315"/>
                    </a:cubicBezTo>
                    <a:cubicBezTo>
                      <a:pt x="3676" y="13013"/>
                      <a:pt x="2262" y="14144"/>
                      <a:pt x="1131" y="14144"/>
                    </a:cubicBezTo>
                    <a:cubicBezTo>
                      <a:pt x="1131" y="14144"/>
                      <a:pt x="1131" y="14144"/>
                      <a:pt x="1131" y="14144"/>
                    </a:cubicBezTo>
                    <a:cubicBezTo>
                      <a:pt x="1131" y="14144"/>
                      <a:pt x="1131" y="14427"/>
                      <a:pt x="1131" y="14427"/>
                    </a:cubicBezTo>
                    <a:cubicBezTo>
                      <a:pt x="1979" y="16407"/>
                      <a:pt x="2545" y="22631"/>
                      <a:pt x="848" y="25177"/>
                    </a:cubicBezTo>
                    <a:cubicBezTo>
                      <a:pt x="283" y="26025"/>
                      <a:pt x="0" y="26874"/>
                      <a:pt x="0" y="27157"/>
                    </a:cubicBezTo>
                    <a:cubicBezTo>
                      <a:pt x="0" y="27440"/>
                      <a:pt x="566" y="27723"/>
                      <a:pt x="1131" y="28288"/>
                    </a:cubicBezTo>
                    <a:cubicBezTo>
                      <a:pt x="2827" y="29420"/>
                      <a:pt x="3676" y="31683"/>
                      <a:pt x="3676" y="33663"/>
                    </a:cubicBezTo>
                    <a:cubicBezTo>
                      <a:pt x="3676" y="34229"/>
                      <a:pt x="3958" y="34512"/>
                      <a:pt x="3958" y="35077"/>
                    </a:cubicBezTo>
                    <a:cubicBezTo>
                      <a:pt x="4241" y="35643"/>
                      <a:pt x="4807" y="36775"/>
                      <a:pt x="4807" y="39038"/>
                    </a:cubicBezTo>
                    <a:cubicBezTo>
                      <a:pt x="5089" y="42432"/>
                      <a:pt x="5655" y="44978"/>
                      <a:pt x="7069" y="46676"/>
                    </a:cubicBezTo>
                    <a:cubicBezTo>
                      <a:pt x="8199" y="48090"/>
                      <a:pt x="7917" y="50353"/>
                      <a:pt x="7634" y="51202"/>
                    </a:cubicBezTo>
                    <a:cubicBezTo>
                      <a:pt x="9613" y="52616"/>
                      <a:pt x="11310" y="53748"/>
                      <a:pt x="12723" y="54031"/>
                    </a:cubicBezTo>
                    <a:cubicBezTo>
                      <a:pt x="17247" y="55728"/>
                      <a:pt x="19226" y="57142"/>
                      <a:pt x="19509" y="59123"/>
                    </a:cubicBezTo>
                    <a:cubicBezTo>
                      <a:pt x="19792" y="59971"/>
                      <a:pt x="21771" y="61668"/>
                      <a:pt x="22902" y="61668"/>
                    </a:cubicBezTo>
                    <a:lnTo>
                      <a:pt x="22902" y="61668"/>
                    </a:lnTo>
                    <a:cubicBezTo>
                      <a:pt x="23185" y="61668"/>
                      <a:pt x="23467" y="61386"/>
                      <a:pt x="23750" y="61103"/>
                    </a:cubicBezTo>
                    <a:cubicBezTo>
                      <a:pt x="24316" y="59971"/>
                      <a:pt x="25164" y="59405"/>
                      <a:pt x="26578" y="59405"/>
                    </a:cubicBezTo>
                    <a:cubicBezTo>
                      <a:pt x="27143" y="59405"/>
                      <a:pt x="27709" y="59405"/>
                      <a:pt x="28274" y="59688"/>
                    </a:cubicBezTo>
                    <a:cubicBezTo>
                      <a:pt x="28840" y="59688"/>
                      <a:pt x="29405" y="59971"/>
                      <a:pt x="29970" y="59971"/>
                    </a:cubicBezTo>
                    <a:cubicBezTo>
                      <a:pt x="32232" y="59971"/>
                      <a:pt x="32798" y="62234"/>
                      <a:pt x="33081" y="63649"/>
                    </a:cubicBezTo>
                    <a:lnTo>
                      <a:pt x="33081" y="63932"/>
                    </a:lnTo>
                    <a:cubicBezTo>
                      <a:pt x="33363" y="64214"/>
                      <a:pt x="35060" y="64497"/>
                      <a:pt x="35625" y="64497"/>
                    </a:cubicBezTo>
                    <a:cubicBezTo>
                      <a:pt x="37039" y="64497"/>
                      <a:pt x="38170" y="64780"/>
                      <a:pt x="39301" y="65346"/>
                    </a:cubicBezTo>
                    <a:cubicBezTo>
                      <a:pt x="40149" y="65912"/>
                      <a:pt x="40715" y="67043"/>
                      <a:pt x="41280" y="67892"/>
                    </a:cubicBezTo>
                    <a:cubicBezTo>
                      <a:pt x="41846" y="69023"/>
                      <a:pt x="42694" y="70438"/>
                      <a:pt x="43825" y="71004"/>
                    </a:cubicBezTo>
                    <a:cubicBezTo>
                      <a:pt x="44673" y="71569"/>
                      <a:pt x="45804" y="71004"/>
                      <a:pt x="46652" y="70721"/>
                    </a:cubicBezTo>
                    <a:cubicBezTo>
                      <a:pt x="47783" y="70155"/>
                      <a:pt x="48914" y="69872"/>
                      <a:pt x="49762" y="70438"/>
                    </a:cubicBezTo>
                    <a:cubicBezTo>
                      <a:pt x="50893" y="71004"/>
                      <a:pt x="53155" y="71852"/>
                      <a:pt x="55417" y="71852"/>
                    </a:cubicBezTo>
                    <a:cubicBezTo>
                      <a:pt x="56265" y="71852"/>
                      <a:pt x="57114" y="71852"/>
                      <a:pt x="57679" y="71569"/>
                    </a:cubicBezTo>
                    <a:cubicBezTo>
                      <a:pt x="59093" y="71004"/>
                      <a:pt x="60506" y="71286"/>
                      <a:pt x="61920" y="71852"/>
                    </a:cubicBezTo>
                    <a:cubicBezTo>
                      <a:pt x="63051" y="72135"/>
                      <a:pt x="64182" y="72418"/>
                      <a:pt x="65313" y="72418"/>
                    </a:cubicBezTo>
                    <a:cubicBezTo>
                      <a:pt x="66444" y="71569"/>
                      <a:pt x="67010" y="71569"/>
                      <a:pt x="67292" y="7156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93EA8C50-EC65-B840-AEC1-885534237F0F}"/>
                  </a:ext>
                </a:extLst>
              </p:cNvPr>
              <p:cNvSpPr/>
              <p:nvPr/>
            </p:nvSpPr>
            <p:spPr>
              <a:xfrm>
                <a:off x="3037644" y="2469164"/>
                <a:ext cx="34156" cy="31475"/>
              </a:xfrm>
              <a:custGeom>
                <a:avLst/>
                <a:gdLst>
                  <a:gd name="connsiteX0" fmla="*/ 20640 w 34156"/>
                  <a:gd name="connsiteY0" fmla="*/ 28364 h 31475"/>
                  <a:gd name="connsiteX1" fmla="*/ 24881 w 34156"/>
                  <a:gd name="connsiteY1" fmla="*/ 31475 h 31475"/>
                  <a:gd name="connsiteX2" fmla="*/ 25164 w 34156"/>
                  <a:gd name="connsiteY2" fmla="*/ 29495 h 31475"/>
                  <a:gd name="connsiteX3" fmla="*/ 29970 w 34156"/>
                  <a:gd name="connsiteY3" fmla="*/ 20443 h 31475"/>
                  <a:gd name="connsiteX4" fmla="*/ 33081 w 34156"/>
                  <a:gd name="connsiteY4" fmla="*/ 17897 h 31475"/>
                  <a:gd name="connsiteX5" fmla="*/ 33929 w 34156"/>
                  <a:gd name="connsiteY5" fmla="*/ 5733 h 31475"/>
                  <a:gd name="connsiteX6" fmla="*/ 25447 w 34156"/>
                  <a:gd name="connsiteY6" fmla="*/ 1490 h 31475"/>
                  <a:gd name="connsiteX7" fmla="*/ 10179 w 34156"/>
                  <a:gd name="connsiteY7" fmla="*/ 75 h 31475"/>
                  <a:gd name="connsiteX8" fmla="*/ 7634 w 34156"/>
                  <a:gd name="connsiteY8" fmla="*/ 924 h 31475"/>
                  <a:gd name="connsiteX9" fmla="*/ 5089 w 34156"/>
                  <a:gd name="connsiteY9" fmla="*/ 1773 h 31475"/>
                  <a:gd name="connsiteX10" fmla="*/ 3676 w 34156"/>
                  <a:gd name="connsiteY10" fmla="*/ 1207 h 31475"/>
                  <a:gd name="connsiteX11" fmla="*/ 566 w 34156"/>
                  <a:gd name="connsiteY11" fmla="*/ 1773 h 31475"/>
                  <a:gd name="connsiteX12" fmla="*/ 0 w 34156"/>
                  <a:gd name="connsiteY12" fmla="*/ 3470 h 31475"/>
                  <a:gd name="connsiteX13" fmla="*/ 1696 w 34156"/>
                  <a:gd name="connsiteY13" fmla="*/ 5733 h 31475"/>
                  <a:gd name="connsiteX14" fmla="*/ 4524 w 34156"/>
                  <a:gd name="connsiteY14" fmla="*/ 10259 h 31475"/>
                  <a:gd name="connsiteX15" fmla="*/ 9048 w 34156"/>
                  <a:gd name="connsiteY15" fmla="*/ 15917 h 31475"/>
                  <a:gd name="connsiteX16" fmla="*/ 12440 w 34156"/>
                  <a:gd name="connsiteY16" fmla="*/ 20160 h 31475"/>
                  <a:gd name="connsiteX17" fmla="*/ 14985 w 34156"/>
                  <a:gd name="connsiteY17" fmla="*/ 22706 h 31475"/>
                  <a:gd name="connsiteX18" fmla="*/ 20640 w 34156"/>
                  <a:gd name="connsiteY18" fmla="*/ 28364 h 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56" h="31475">
                    <a:moveTo>
                      <a:pt x="20640" y="28364"/>
                    </a:moveTo>
                    <a:cubicBezTo>
                      <a:pt x="22054" y="29212"/>
                      <a:pt x="23467" y="30344"/>
                      <a:pt x="24881" y="31475"/>
                    </a:cubicBezTo>
                    <a:cubicBezTo>
                      <a:pt x="25164" y="30061"/>
                      <a:pt x="25164" y="29778"/>
                      <a:pt x="25164" y="29495"/>
                    </a:cubicBezTo>
                    <a:cubicBezTo>
                      <a:pt x="24881" y="27798"/>
                      <a:pt x="28274" y="22706"/>
                      <a:pt x="29970" y="20443"/>
                    </a:cubicBezTo>
                    <a:cubicBezTo>
                      <a:pt x="31950" y="18180"/>
                      <a:pt x="32515" y="17897"/>
                      <a:pt x="33081" y="17897"/>
                    </a:cubicBezTo>
                    <a:cubicBezTo>
                      <a:pt x="33929" y="17048"/>
                      <a:pt x="34494" y="10259"/>
                      <a:pt x="33929" y="5733"/>
                    </a:cubicBezTo>
                    <a:cubicBezTo>
                      <a:pt x="29405" y="2621"/>
                      <a:pt x="25447" y="1490"/>
                      <a:pt x="25447" y="1490"/>
                    </a:cubicBezTo>
                    <a:cubicBezTo>
                      <a:pt x="24316" y="1490"/>
                      <a:pt x="12440" y="924"/>
                      <a:pt x="10179" y="75"/>
                    </a:cubicBezTo>
                    <a:cubicBezTo>
                      <a:pt x="9330" y="-208"/>
                      <a:pt x="8482" y="358"/>
                      <a:pt x="7634" y="924"/>
                    </a:cubicBezTo>
                    <a:cubicBezTo>
                      <a:pt x="6786" y="1490"/>
                      <a:pt x="5937" y="1773"/>
                      <a:pt x="5089" y="1773"/>
                    </a:cubicBezTo>
                    <a:cubicBezTo>
                      <a:pt x="4524" y="1773"/>
                      <a:pt x="4241" y="1490"/>
                      <a:pt x="3676" y="1207"/>
                    </a:cubicBezTo>
                    <a:cubicBezTo>
                      <a:pt x="2827" y="358"/>
                      <a:pt x="1414" y="641"/>
                      <a:pt x="566" y="1773"/>
                    </a:cubicBezTo>
                    <a:cubicBezTo>
                      <a:pt x="283" y="2338"/>
                      <a:pt x="0" y="2904"/>
                      <a:pt x="0" y="3470"/>
                    </a:cubicBezTo>
                    <a:cubicBezTo>
                      <a:pt x="283" y="4318"/>
                      <a:pt x="848" y="4884"/>
                      <a:pt x="1696" y="5733"/>
                    </a:cubicBezTo>
                    <a:cubicBezTo>
                      <a:pt x="3110" y="6864"/>
                      <a:pt x="4524" y="8279"/>
                      <a:pt x="4524" y="10259"/>
                    </a:cubicBezTo>
                    <a:cubicBezTo>
                      <a:pt x="4524" y="11956"/>
                      <a:pt x="7069" y="14219"/>
                      <a:pt x="9048" y="15917"/>
                    </a:cubicBezTo>
                    <a:cubicBezTo>
                      <a:pt x="11310" y="17897"/>
                      <a:pt x="12440" y="19028"/>
                      <a:pt x="12440" y="20160"/>
                    </a:cubicBezTo>
                    <a:cubicBezTo>
                      <a:pt x="12440" y="20443"/>
                      <a:pt x="13854" y="21857"/>
                      <a:pt x="14985" y="22706"/>
                    </a:cubicBezTo>
                    <a:cubicBezTo>
                      <a:pt x="16964" y="24120"/>
                      <a:pt x="19226" y="26101"/>
                      <a:pt x="20640" y="2836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E19251AA-2662-1346-B223-E47EFA32DD07}"/>
                  </a:ext>
                </a:extLst>
              </p:cNvPr>
              <p:cNvSpPr/>
              <p:nvPr/>
            </p:nvSpPr>
            <p:spPr>
              <a:xfrm>
                <a:off x="3019549" y="2452832"/>
                <a:ext cx="51176" cy="42998"/>
              </a:xfrm>
              <a:custGeom>
                <a:avLst/>
                <a:gdLst>
                  <a:gd name="connsiteX0" fmla="*/ 3110 w 51176"/>
                  <a:gd name="connsiteY0" fmla="*/ 16973 h 42998"/>
                  <a:gd name="connsiteX1" fmla="*/ 10179 w 51176"/>
                  <a:gd name="connsiteY1" fmla="*/ 20650 h 42998"/>
                  <a:gd name="connsiteX2" fmla="*/ 18661 w 51176"/>
                  <a:gd name="connsiteY2" fmla="*/ 33946 h 42998"/>
                  <a:gd name="connsiteX3" fmla="*/ 22902 w 51176"/>
                  <a:gd name="connsiteY3" fmla="*/ 35926 h 42998"/>
                  <a:gd name="connsiteX4" fmla="*/ 26578 w 51176"/>
                  <a:gd name="connsiteY4" fmla="*/ 38472 h 42998"/>
                  <a:gd name="connsiteX5" fmla="*/ 34494 w 51176"/>
                  <a:gd name="connsiteY5" fmla="*/ 42432 h 42998"/>
                  <a:gd name="connsiteX6" fmla="*/ 36474 w 51176"/>
                  <a:gd name="connsiteY6" fmla="*/ 42998 h 42998"/>
                  <a:gd name="connsiteX7" fmla="*/ 32798 w 51176"/>
                  <a:gd name="connsiteY7" fmla="*/ 39321 h 42998"/>
                  <a:gd name="connsiteX8" fmla="*/ 29971 w 51176"/>
                  <a:gd name="connsiteY8" fmla="*/ 35643 h 42998"/>
                  <a:gd name="connsiteX9" fmla="*/ 27143 w 51176"/>
                  <a:gd name="connsiteY9" fmla="*/ 32532 h 42998"/>
                  <a:gd name="connsiteX10" fmla="*/ 22054 w 51176"/>
                  <a:gd name="connsiteY10" fmla="*/ 26025 h 42998"/>
                  <a:gd name="connsiteX11" fmla="*/ 19509 w 51176"/>
                  <a:gd name="connsiteY11" fmla="*/ 22348 h 42998"/>
                  <a:gd name="connsiteX12" fmla="*/ 17247 w 51176"/>
                  <a:gd name="connsiteY12" fmla="*/ 19519 h 42998"/>
                  <a:gd name="connsiteX13" fmla="*/ 17813 w 51176"/>
                  <a:gd name="connsiteY13" fmla="*/ 16973 h 42998"/>
                  <a:gd name="connsiteX14" fmla="*/ 22337 w 51176"/>
                  <a:gd name="connsiteY14" fmla="*/ 16407 h 42998"/>
                  <a:gd name="connsiteX15" fmla="*/ 24881 w 51176"/>
                  <a:gd name="connsiteY15" fmla="*/ 15841 h 42998"/>
                  <a:gd name="connsiteX16" fmla="*/ 27426 w 51176"/>
                  <a:gd name="connsiteY16" fmla="*/ 14710 h 42998"/>
                  <a:gd name="connsiteX17" fmla="*/ 28274 w 51176"/>
                  <a:gd name="connsiteY17" fmla="*/ 14993 h 42998"/>
                  <a:gd name="connsiteX18" fmla="*/ 43259 w 51176"/>
                  <a:gd name="connsiteY18" fmla="*/ 16407 h 42998"/>
                  <a:gd name="connsiteX19" fmla="*/ 51176 w 51176"/>
                  <a:gd name="connsiteY19" fmla="*/ 20368 h 42998"/>
                  <a:gd name="connsiteX20" fmla="*/ 50893 w 51176"/>
                  <a:gd name="connsiteY20" fmla="*/ 19802 h 42998"/>
                  <a:gd name="connsiteX21" fmla="*/ 50045 w 51176"/>
                  <a:gd name="connsiteY21" fmla="*/ 16690 h 42998"/>
                  <a:gd name="connsiteX22" fmla="*/ 48066 w 51176"/>
                  <a:gd name="connsiteY22" fmla="*/ 13013 h 42998"/>
                  <a:gd name="connsiteX23" fmla="*/ 45238 w 51176"/>
                  <a:gd name="connsiteY23" fmla="*/ 7355 h 42998"/>
                  <a:gd name="connsiteX24" fmla="*/ 42411 w 51176"/>
                  <a:gd name="connsiteY24" fmla="*/ 8204 h 42998"/>
                  <a:gd name="connsiteX25" fmla="*/ 39584 w 51176"/>
                  <a:gd name="connsiteY25" fmla="*/ 8486 h 42998"/>
                  <a:gd name="connsiteX26" fmla="*/ 31667 w 51176"/>
                  <a:gd name="connsiteY26" fmla="*/ 5658 h 42998"/>
                  <a:gd name="connsiteX27" fmla="*/ 24033 w 51176"/>
                  <a:gd name="connsiteY27" fmla="*/ 0 h 42998"/>
                  <a:gd name="connsiteX28" fmla="*/ 18095 w 51176"/>
                  <a:gd name="connsiteY28" fmla="*/ 3677 h 42998"/>
                  <a:gd name="connsiteX29" fmla="*/ 17530 w 51176"/>
                  <a:gd name="connsiteY29" fmla="*/ 5658 h 42998"/>
                  <a:gd name="connsiteX30" fmla="*/ 15834 w 51176"/>
                  <a:gd name="connsiteY30" fmla="*/ 8486 h 42998"/>
                  <a:gd name="connsiteX31" fmla="*/ 13006 w 51176"/>
                  <a:gd name="connsiteY31" fmla="*/ 12447 h 42998"/>
                  <a:gd name="connsiteX32" fmla="*/ 11592 w 51176"/>
                  <a:gd name="connsiteY32" fmla="*/ 13295 h 42998"/>
                  <a:gd name="connsiteX33" fmla="*/ 9330 w 51176"/>
                  <a:gd name="connsiteY33" fmla="*/ 13013 h 42998"/>
                  <a:gd name="connsiteX34" fmla="*/ 6503 w 51176"/>
                  <a:gd name="connsiteY34" fmla="*/ 12730 h 42998"/>
                  <a:gd name="connsiteX35" fmla="*/ 0 w 51176"/>
                  <a:gd name="connsiteY35" fmla="*/ 13861 h 42998"/>
                  <a:gd name="connsiteX36" fmla="*/ 0 w 51176"/>
                  <a:gd name="connsiteY36" fmla="*/ 14427 h 42998"/>
                  <a:gd name="connsiteX37" fmla="*/ 1131 w 51176"/>
                  <a:gd name="connsiteY37" fmla="*/ 16973 h 42998"/>
                  <a:gd name="connsiteX38" fmla="*/ 3110 w 51176"/>
                  <a:gd name="connsiteY38" fmla="*/ 16973 h 4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1176" h="42998">
                    <a:moveTo>
                      <a:pt x="3110" y="16973"/>
                    </a:moveTo>
                    <a:cubicBezTo>
                      <a:pt x="5089" y="16973"/>
                      <a:pt x="9896" y="16973"/>
                      <a:pt x="10179" y="20650"/>
                    </a:cubicBezTo>
                    <a:cubicBezTo>
                      <a:pt x="10179" y="23479"/>
                      <a:pt x="15268" y="30268"/>
                      <a:pt x="18661" y="33946"/>
                    </a:cubicBezTo>
                    <a:cubicBezTo>
                      <a:pt x="19792" y="35077"/>
                      <a:pt x="21488" y="35643"/>
                      <a:pt x="22902" y="35926"/>
                    </a:cubicBezTo>
                    <a:cubicBezTo>
                      <a:pt x="24598" y="36492"/>
                      <a:pt x="26295" y="36775"/>
                      <a:pt x="26578" y="38472"/>
                    </a:cubicBezTo>
                    <a:cubicBezTo>
                      <a:pt x="26860" y="40169"/>
                      <a:pt x="29971" y="42150"/>
                      <a:pt x="34494" y="42432"/>
                    </a:cubicBezTo>
                    <a:cubicBezTo>
                      <a:pt x="35060" y="42432"/>
                      <a:pt x="35625" y="42715"/>
                      <a:pt x="36474" y="42998"/>
                    </a:cubicBezTo>
                    <a:cubicBezTo>
                      <a:pt x="35343" y="41584"/>
                      <a:pt x="33929" y="40452"/>
                      <a:pt x="32798" y="39321"/>
                    </a:cubicBezTo>
                    <a:cubicBezTo>
                      <a:pt x="30819" y="37341"/>
                      <a:pt x="29971" y="36492"/>
                      <a:pt x="29971" y="35643"/>
                    </a:cubicBezTo>
                    <a:cubicBezTo>
                      <a:pt x="29971" y="35077"/>
                      <a:pt x="28274" y="33663"/>
                      <a:pt x="27143" y="32532"/>
                    </a:cubicBezTo>
                    <a:cubicBezTo>
                      <a:pt x="24881" y="30551"/>
                      <a:pt x="22054" y="28005"/>
                      <a:pt x="22054" y="26025"/>
                    </a:cubicBezTo>
                    <a:cubicBezTo>
                      <a:pt x="22054" y="24328"/>
                      <a:pt x="20923" y="23196"/>
                      <a:pt x="19509" y="22348"/>
                    </a:cubicBezTo>
                    <a:cubicBezTo>
                      <a:pt x="18661" y="21499"/>
                      <a:pt x="17530" y="20650"/>
                      <a:pt x="17247" y="19519"/>
                    </a:cubicBezTo>
                    <a:cubicBezTo>
                      <a:pt x="16964" y="18670"/>
                      <a:pt x="17247" y="17822"/>
                      <a:pt x="17813" y="16973"/>
                    </a:cubicBezTo>
                    <a:cubicBezTo>
                      <a:pt x="18944" y="15559"/>
                      <a:pt x="20923" y="15276"/>
                      <a:pt x="22337" y="16407"/>
                    </a:cubicBezTo>
                    <a:cubicBezTo>
                      <a:pt x="23185" y="16973"/>
                      <a:pt x="24033" y="16407"/>
                      <a:pt x="24881" y="15841"/>
                    </a:cubicBezTo>
                    <a:cubicBezTo>
                      <a:pt x="25729" y="15276"/>
                      <a:pt x="26578" y="14710"/>
                      <a:pt x="27426" y="14710"/>
                    </a:cubicBezTo>
                    <a:cubicBezTo>
                      <a:pt x="27709" y="14710"/>
                      <a:pt x="27991" y="14710"/>
                      <a:pt x="28274" y="14993"/>
                    </a:cubicBezTo>
                    <a:cubicBezTo>
                      <a:pt x="29971" y="15559"/>
                      <a:pt x="39584" y="16407"/>
                      <a:pt x="43259" y="16407"/>
                    </a:cubicBezTo>
                    <a:cubicBezTo>
                      <a:pt x="43542" y="16407"/>
                      <a:pt x="46935" y="17539"/>
                      <a:pt x="51176" y="20368"/>
                    </a:cubicBezTo>
                    <a:cubicBezTo>
                      <a:pt x="51176" y="20085"/>
                      <a:pt x="50893" y="19802"/>
                      <a:pt x="50893" y="19802"/>
                    </a:cubicBezTo>
                    <a:cubicBezTo>
                      <a:pt x="50328" y="18670"/>
                      <a:pt x="50328" y="17822"/>
                      <a:pt x="50045" y="16690"/>
                    </a:cubicBezTo>
                    <a:cubicBezTo>
                      <a:pt x="49762" y="14993"/>
                      <a:pt x="49762" y="13578"/>
                      <a:pt x="48066" y="13013"/>
                    </a:cubicBezTo>
                    <a:cubicBezTo>
                      <a:pt x="46652" y="12447"/>
                      <a:pt x="45804" y="10467"/>
                      <a:pt x="45238" y="7355"/>
                    </a:cubicBezTo>
                    <a:cubicBezTo>
                      <a:pt x="44108" y="7638"/>
                      <a:pt x="42977" y="7921"/>
                      <a:pt x="42411" y="8204"/>
                    </a:cubicBezTo>
                    <a:cubicBezTo>
                      <a:pt x="41563" y="8486"/>
                      <a:pt x="40715" y="8486"/>
                      <a:pt x="39584" y="8486"/>
                    </a:cubicBezTo>
                    <a:cubicBezTo>
                      <a:pt x="38170" y="8486"/>
                      <a:pt x="33646" y="8204"/>
                      <a:pt x="31667" y="5658"/>
                    </a:cubicBezTo>
                    <a:cubicBezTo>
                      <a:pt x="30253" y="3960"/>
                      <a:pt x="26012" y="1132"/>
                      <a:pt x="24033" y="0"/>
                    </a:cubicBezTo>
                    <a:cubicBezTo>
                      <a:pt x="22337" y="1414"/>
                      <a:pt x="19509" y="3677"/>
                      <a:pt x="18095" y="3677"/>
                    </a:cubicBezTo>
                    <a:cubicBezTo>
                      <a:pt x="17813" y="3677"/>
                      <a:pt x="17530" y="4809"/>
                      <a:pt x="17530" y="5658"/>
                    </a:cubicBezTo>
                    <a:cubicBezTo>
                      <a:pt x="17247" y="6789"/>
                      <a:pt x="17247" y="8486"/>
                      <a:pt x="15834" y="8486"/>
                    </a:cubicBezTo>
                    <a:cubicBezTo>
                      <a:pt x="14703" y="8486"/>
                      <a:pt x="13572" y="10467"/>
                      <a:pt x="13006" y="12447"/>
                    </a:cubicBezTo>
                    <a:cubicBezTo>
                      <a:pt x="13006" y="12730"/>
                      <a:pt x="12441" y="13295"/>
                      <a:pt x="11592" y="13295"/>
                    </a:cubicBezTo>
                    <a:cubicBezTo>
                      <a:pt x="11027" y="13295"/>
                      <a:pt x="10179" y="13013"/>
                      <a:pt x="9330" y="13013"/>
                    </a:cubicBezTo>
                    <a:cubicBezTo>
                      <a:pt x="8200" y="12730"/>
                      <a:pt x="7069" y="12447"/>
                      <a:pt x="6503" y="12730"/>
                    </a:cubicBezTo>
                    <a:cubicBezTo>
                      <a:pt x="5655" y="13013"/>
                      <a:pt x="3393" y="13578"/>
                      <a:pt x="0" y="13861"/>
                    </a:cubicBezTo>
                    <a:cubicBezTo>
                      <a:pt x="0" y="14144"/>
                      <a:pt x="0" y="14144"/>
                      <a:pt x="0" y="14427"/>
                    </a:cubicBezTo>
                    <a:cubicBezTo>
                      <a:pt x="283" y="16124"/>
                      <a:pt x="283" y="16973"/>
                      <a:pt x="1131" y="16973"/>
                    </a:cubicBezTo>
                    <a:lnTo>
                      <a:pt x="3110" y="16973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32F59EF1-DC7C-B34B-A6AD-7862DD7B8F52}"/>
                  </a:ext>
                </a:extLst>
              </p:cNvPr>
              <p:cNvSpPr/>
              <p:nvPr/>
            </p:nvSpPr>
            <p:spPr>
              <a:xfrm>
                <a:off x="3071008" y="2500903"/>
                <a:ext cx="16398" cy="34248"/>
              </a:xfrm>
              <a:custGeom>
                <a:avLst/>
                <a:gdLst>
                  <a:gd name="connsiteX0" fmla="*/ 0 w 16398"/>
                  <a:gd name="connsiteY0" fmla="*/ 5960 h 34248"/>
                  <a:gd name="connsiteX1" fmla="*/ 3958 w 16398"/>
                  <a:gd name="connsiteY1" fmla="*/ 9638 h 34248"/>
                  <a:gd name="connsiteX2" fmla="*/ 2545 w 16398"/>
                  <a:gd name="connsiteY2" fmla="*/ 12749 h 34248"/>
                  <a:gd name="connsiteX3" fmla="*/ 283 w 16398"/>
                  <a:gd name="connsiteY3" fmla="*/ 21236 h 34248"/>
                  <a:gd name="connsiteX4" fmla="*/ 1979 w 16398"/>
                  <a:gd name="connsiteY4" fmla="*/ 26328 h 34248"/>
                  <a:gd name="connsiteX5" fmla="*/ 5089 w 16398"/>
                  <a:gd name="connsiteY5" fmla="*/ 30854 h 34248"/>
                  <a:gd name="connsiteX6" fmla="*/ 7634 w 16398"/>
                  <a:gd name="connsiteY6" fmla="*/ 34248 h 34248"/>
                  <a:gd name="connsiteX7" fmla="*/ 7917 w 16398"/>
                  <a:gd name="connsiteY7" fmla="*/ 33966 h 34248"/>
                  <a:gd name="connsiteX8" fmla="*/ 10744 w 16398"/>
                  <a:gd name="connsiteY8" fmla="*/ 29439 h 34248"/>
                  <a:gd name="connsiteX9" fmla="*/ 11875 w 16398"/>
                  <a:gd name="connsiteY9" fmla="*/ 28308 h 34248"/>
                  <a:gd name="connsiteX10" fmla="*/ 13006 w 16398"/>
                  <a:gd name="connsiteY10" fmla="*/ 26045 h 34248"/>
                  <a:gd name="connsiteX11" fmla="*/ 16399 w 16398"/>
                  <a:gd name="connsiteY11" fmla="*/ 20670 h 34248"/>
                  <a:gd name="connsiteX12" fmla="*/ 16399 w 16398"/>
                  <a:gd name="connsiteY12" fmla="*/ 20670 h 34248"/>
                  <a:gd name="connsiteX13" fmla="*/ 11027 w 16398"/>
                  <a:gd name="connsiteY13" fmla="*/ 14729 h 34248"/>
                  <a:gd name="connsiteX14" fmla="*/ 11875 w 16398"/>
                  <a:gd name="connsiteY14" fmla="*/ 4546 h 34248"/>
                  <a:gd name="connsiteX15" fmla="*/ 3958 w 16398"/>
                  <a:gd name="connsiteY15" fmla="*/ 20 h 34248"/>
                  <a:gd name="connsiteX16" fmla="*/ 0 w 16398"/>
                  <a:gd name="connsiteY16" fmla="*/ 5960 h 3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98" h="34248">
                    <a:moveTo>
                      <a:pt x="0" y="5960"/>
                    </a:moveTo>
                    <a:cubicBezTo>
                      <a:pt x="2262" y="7092"/>
                      <a:pt x="3676" y="8223"/>
                      <a:pt x="3958" y="9638"/>
                    </a:cubicBezTo>
                    <a:cubicBezTo>
                      <a:pt x="4241" y="10486"/>
                      <a:pt x="3676" y="11618"/>
                      <a:pt x="2545" y="12749"/>
                    </a:cubicBezTo>
                    <a:cubicBezTo>
                      <a:pt x="1131" y="14164"/>
                      <a:pt x="283" y="17841"/>
                      <a:pt x="283" y="21236"/>
                    </a:cubicBezTo>
                    <a:cubicBezTo>
                      <a:pt x="566" y="23782"/>
                      <a:pt x="1131" y="25479"/>
                      <a:pt x="1979" y="26328"/>
                    </a:cubicBezTo>
                    <a:cubicBezTo>
                      <a:pt x="3393" y="27459"/>
                      <a:pt x="4241" y="29156"/>
                      <a:pt x="5089" y="30854"/>
                    </a:cubicBezTo>
                    <a:cubicBezTo>
                      <a:pt x="5937" y="32268"/>
                      <a:pt x="6786" y="33683"/>
                      <a:pt x="7634" y="34248"/>
                    </a:cubicBezTo>
                    <a:cubicBezTo>
                      <a:pt x="7634" y="33966"/>
                      <a:pt x="7634" y="33966"/>
                      <a:pt x="7917" y="33966"/>
                    </a:cubicBezTo>
                    <a:cubicBezTo>
                      <a:pt x="8765" y="31702"/>
                      <a:pt x="9330" y="29722"/>
                      <a:pt x="10744" y="29439"/>
                    </a:cubicBezTo>
                    <a:cubicBezTo>
                      <a:pt x="11592" y="29156"/>
                      <a:pt x="11592" y="28874"/>
                      <a:pt x="11875" y="28308"/>
                    </a:cubicBezTo>
                    <a:cubicBezTo>
                      <a:pt x="11875" y="27742"/>
                      <a:pt x="12158" y="26893"/>
                      <a:pt x="13006" y="26045"/>
                    </a:cubicBezTo>
                    <a:cubicBezTo>
                      <a:pt x="14420" y="24630"/>
                      <a:pt x="16116" y="21519"/>
                      <a:pt x="16399" y="20670"/>
                    </a:cubicBezTo>
                    <a:lnTo>
                      <a:pt x="16399" y="20670"/>
                    </a:lnTo>
                    <a:cubicBezTo>
                      <a:pt x="13854" y="18690"/>
                      <a:pt x="11592" y="16993"/>
                      <a:pt x="11027" y="14729"/>
                    </a:cubicBezTo>
                    <a:cubicBezTo>
                      <a:pt x="10461" y="12466"/>
                      <a:pt x="11027" y="7940"/>
                      <a:pt x="11875" y="4546"/>
                    </a:cubicBezTo>
                    <a:cubicBezTo>
                      <a:pt x="8200" y="2000"/>
                      <a:pt x="5089" y="20"/>
                      <a:pt x="3958" y="20"/>
                    </a:cubicBezTo>
                    <a:cubicBezTo>
                      <a:pt x="3110" y="-263"/>
                      <a:pt x="848" y="2565"/>
                      <a:pt x="0" y="596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29C6DE23-7590-9241-A18A-3F9277EE1B5F}"/>
                  </a:ext>
                </a:extLst>
              </p:cNvPr>
              <p:cNvSpPr/>
              <p:nvPr/>
            </p:nvSpPr>
            <p:spPr>
              <a:xfrm>
                <a:off x="2981348" y="2421432"/>
                <a:ext cx="70999" cy="31400"/>
              </a:xfrm>
              <a:custGeom>
                <a:avLst/>
                <a:gdLst>
                  <a:gd name="connsiteX0" fmla="*/ 23782 w 70999"/>
                  <a:gd name="connsiteY0" fmla="*/ 24045 h 31400"/>
                  <a:gd name="connsiteX1" fmla="*/ 25195 w 70999"/>
                  <a:gd name="connsiteY1" fmla="*/ 26025 h 31400"/>
                  <a:gd name="connsiteX2" fmla="*/ 26044 w 70999"/>
                  <a:gd name="connsiteY2" fmla="*/ 28288 h 31400"/>
                  <a:gd name="connsiteX3" fmla="*/ 34808 w 70999"/>
                  <a:gd name="connsiteY3" fmla="*/ 29420 h 31400"/>
                  <a:gd name="connsiteX4" fmla="*/ 41877 w 70999"/>
                  <a:gd name="connsiteY4" fmla="*/ 30551 h 31400"/>
                  <a:gd name="connsiteX5" fmla="*/ 45835 w 70999"/>
                  <a:gd name="connsiteY5" fmla="*/ 31400 h 31400"/>
                  <a:gd name="connsiteX6" fmla="*/ 48097 w 70999"/>
                  <a:gd name="connsiteY6" fmla="*/ 30268 h 31400"/>
                  <a:gd name="connsiteX7" fmla="*/ 54318 w 70999"/>
                  <a:gd name="connsiteY7" fmla="*/ 28288 h 31400"/>
                  <a:gd name="connsiteX8" fmla="*/ 59690 w 70999"/>
                  <a:gd name="connsiteY8" fmla="*/ 26591 h 31400"/>
                  <a:gd name="connsiteX9" fmla="*/ 60821 w 70999"/>
                  <a:gd name="connsiteY9" fmla="*/ 26025 h 31400"/>
                  <a:gd name="connsiteX10" fmla="*/ 62800 w 70999"/>
                  <a:gd name="connsiteY10" fmla="*/ 23762 h 31400"/>
                  <a:gd name="connsiteX11" fmla="*/ 63365 w 70999"/>
                  <a:gd name="connsiteY11" fmla="*/ 22348 h 31400"/>
                  <a:gd name="connsiteX12" fmla="*/ 64214 w 70999"/>
                  <a:gd name="connsiteY12" fmla="*/ 19802 h 31400"/>
                  <a:gd name="connsiteX13" fmla="*/ 64496 w 70999"/>
                  <a:gd name="connsiteY13" fmla="*/ 18105 h 31400"/>
                  <a:gd name="connsiteX14" fmla="*/ 64779 w 70999"/>
                  <a:gd name="connsiteY14" fmla="*/ 16124 h 31400"/>
                  <a:gd name="connsiteX15" fmla="*/ 66193 w 70999"/>
                  <a:gd name="connsiteY15" fmla="*/ 15841 h 31400"/>
                  <a:gd name="connsiteX16" fmla="*/ 67889 w 70999"/>
                  <a:gd name="connsiteY16" fmla="*/ 15841 h 31400"/>
                  <a:gd name="connsiteX17" fmla="*/ 69868 w 70999"/>
                  <a:gd name="connsiteY17" fmla="*/ 13861 h 31400"/>
                  <a:gd name="connsiteX18" fmla="*/ 70999 w 70999"/>
                  <a:gd name="connsiteY18" fmla="*/ 11315 h 31400"/>
                  <a:gd name="connsiteX19" fmla="*/ 67606 w 70999"/>
                  <a:gd name="connsiteY19" fmla="*/ 3960 h 31400"/>
                  <a:gd name="connsiteX20" fmla="*/ 64496 w 70999"/>
                  <a:gd name="connsiteY20" fmla="*/ 4526 h 31400"/>
                  <a:gd name="connsiteX21" fmla="*/ 59972 w 70999"/>
                  <a:gd name="connsiteY21" fmla="*/ 2829 h 31400"/>
                  <a:gd name="connsiteX22" fmla="*/ 51773 w 70999"/>
                  <a:gd name="connsiteY22" fmla="*/ 0 h 31400"/>
                  <a:gd name="connsiteX23" fmla="*/ 50077 w 70999"/>
                  <a:gd name="connsiteY23" fmla="*/ 4243 h 31400"/>
                  <a:gd name="connsiteX24" fmla="*/ 45553 w 70999"/>
                  <a:gd name="connsiteY24" fmla="*/ 5658 h 31400"/>
                  <a:gd name="connsiteX25" fmla="*/ 41312 w 70999"/>
                  <a:gd name="connsiteY25" fmla="*/ 5092 h 31400"/>
                  <a:gd name="connsiteX26" fmla="*/ 39050 w 70999"/>
                  <a:gd name="connsiteY26" fmla="*/ 6223 h 31400"/>
                  <a:gd name="connsiteX27" fmla="*/ 36222 w 70999"/>
                  <a:gd name="connsiteY27" fmla="*/ 8204 h 31400"/>
                  <a:gd name="connsiteX28" fmla="*/ 34243 w 70999"/>
                  <a:gd name="connsiteY28" fmla="*/ 9901 h 31400"/>
                  <a:gd name="connsiteX29" fmla="*/ 32547 w 70999"/>
                  <a:gd name="connsiteY29" fmla="*/ 13861 h 31400"/>
                  <a:gd name="connsiteX30" fmla="*/ 32547 w 70999"/>
                  <a:gd name="connsiteY30" fmla="*/ 17539 h 31400"/>
                  <a:gd name="connsiteX31" fmla="*/ 30850 w 70999"/>
                  <a:gd name="connsiteY31" fmla="*/ 18387 h 31400"/>
                  <a:gd name="connsiteX32" fmla="*/ 27740 w 70999"/>
                  <a:gd name="connsiteY32" fmla="*/ 17539 h 31400"/>
                  <a:gd name="connsiteX33" fmla="*/ 26326 w 70999"/>
                  <a:gd name="connsiteY33" fmla="*/ 17256 h 31400"/>
                  <a:gd name="connsiteX34" fmla="*/ 18410 w 70999"/>
                  <a:gd name="connsiteY34" fmla="*/ 19236 h 31400"/>
                  <a:gd name="connsiteX35" fmla="*/ 11907 w 70999"/>
                  <a:gd name="connsiteY35" fmla="*/ 19802 h 31400"/>
                  <a:gd name="connsiteX36" fmla="*/ 9362 w 70999"/>
                  <a:gd name="connsiteY36" fmla="*/ 19236 h 31400"/>
                  <a:gd name="connsiteX37" fmla="*/ 6817 w 70999"/>
                  <a:gd name="connsiteY37" fmla="*/ 20650 h 31400"/>
                  <a:gd name="connsiteX38" fmla="*/ 5404 w 70999"/>
                  <a:gd name="connsiteY38" fmla="*/ 21499 h 31400"/>
                  <a:gd name="connsiteX39" fmla="*/ 2859 w 70999"/>
                  <a:gd name="connsiteY39" fmla="*/ 20368 h 31400"/>
                  <a:gd name="connsiteX40" fmla="*/ 880 w 70999"/>
                  <a:gd name="connsiteY40" fmla="*/ 19236 h 31400"/>
                  <a:gd name="connsiteX41" fmla="*/ 31 w 70999"/>
                  <a:gd name="connsiteY41" fmla="*/ 23196 h 31400"/>
                  <a:gd name="connsiteX42" fmla="*/ 31 w 70999"/>
                  <a:gd name="connsiteY42" fmla="*/ 24045 h 31400"/>
                  <a:gd name="connsiteX43" fmla="*/ 3707 w 70999"/>
                  <a:gd name="connsiteY43" fmla="*/ 26308 h 31400"/>
                  <a:gd name="connsiteX44" fmla="*/ 4273 w 70999"/>
                  <a:gd name="connsiteY44" fmla="*/ 26308 h 31400"/>
                  <a:gd name="connsiteX45" fmla="*/ 10776 w 70999"/>
                  <a:gd name="connsiteY45" fmla="*/ 27723 h 31400"/>
                  <a:gd name="connsiteX46" fmla="*/ 11624 w 70999"/>
                  <a:gd name="connsiteY46" fmla="*/ 28005 h 31400"/>
                  <a:gd name="connsiteX47" fmla="*/ 16148 w 70999"/>
                  <a:gd name="connsiteY47" fmla="*/ 25742 h 31400"/>
                  <a:gd name="connsiteX48" fmla="*/ 23782 w 70999"/>
                  <a:gd name="connsiteY48" fmla="*/ 24045 h 3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0999" h="31400">
                    <a:moveTo>
                      <a:pt x="23782" y="24045"/>
                    </a:moveTo>
                    <a:cubicBezTo>
                      <a:pt x="24630" y="24045"/>
                      <a:pt x="24630" y="24894"/>
                      <a:pt x="25195" y="26025"/>
                    </a:cubicBezTo>
                    <a:cubicBezTo>
                      <a:pt x="25478" y="26874"/>
                      <a:pt x="25761" y="28005"/>
                      <a:pt x="26044" y="28288"/>
                    </a:cubicBezTo>
                    <a:cubicBezTo>
                      <a:pt x="26892" y="28854"/>
                      <a:pt x="30285" y="29137"/>
                      <a:pt x="34808" y="29420"/>
                    </a:cubicBezTo>
                    <a:cubicBezTo>
                      <a:pt x="37071" y="29420"/>
                      <a:pt x="39332" y="30268"/>
                      <a:pt x="41877" y="30551"/>
                    </a:cubicBezTo>
                    <a:cubicBezTo>
                      <a:pt x="43574" y="30834"/>
                      <a:pt x="44987" y="31400"/>
                      <a:pt x="45835" y="31400"/>
                    </a:cubicBezTo>
                    <a:cubicBezTo>
                      <a:pt x="46401" y="31400"/>
                      <a:pt x="47249" y="30834"/>
                      <a:pt x="48097" y="30268"/>
                    </a:cubicBezTo>
                    <a:cubicBezTo>
                      <a:pt x="49794" y="29420"/>
                      <a:pt x="51773" y="28288"/>
                      <a:pt x="54318" y="28288"/>
                    </a:cubicBezTo>
                    <a:cubicBezTo>
                      <a:pt x="56862" y="28288"/>
                      <a:pt x="58559" y="27440"/>
                      <a:pt x="59690" y="26591"/>
                    </a:cubicBezTo>
                    <a:cubicBezTo>
                      <a:pt x="60255" y="26308"/>
                      <a:pt x="60538" y="26025"/>
                      <a:pt x="60821" y="26025"/>
                    </a:cubicBezTo>
                    <a:cubicBezTo>
                      <a:pt x="61103" y="25177"/>
                      <a:pt x="61669" y="23762"/>
                      <a:pt x="62800" y="23762"/>
                    </a:cubicBezTo>
                    <a:cubicBezTo>
                      <a:pt x="63082" y="23762"/>
                      <a:pt x="63082" y="23479"/>
                      <a:pt x="63365" y="22348"/>
                    </a:cubicBezTo>
                    <a:cubicBezTo>
                      <a:pt x="63365" y="21499"/>
                      <a:pt x="63365" y="20368"/>
                      <a:pt x="64214" y="19802"/>
                    </a:cubicBezTo>
                    <a:cubicBezTo>
                      <a:pt x="64496" y="19519"/>
                      <a:pt x="64496" y="18670"/>
                      <a:pt x="64496" y="18105"/>
                    </a:cubicBezTo>
                    <a:cubicBezTo>
                      <a:pt x="64496" y="17256"/>
                      <a:pt x="64214" y="16690"/>
                      <a:pt x="64779" y="16124"/>
                    </a:cubicBezTo>
                    <a:cubicBezTo>
                      <a:pt x="65062" y="15841"/>
                      <a:pt x="65627" y="15559"/>
                      <a:pt x="66193" y="15841"/>
                    </a:cubicBezTo>
                    <a:cubicBezTo>
                      <a:pt x="66758" y="15841"/>
                      <a:pt x="67324" y="15841"/>
                      <a:pt x="67889" y="15841"/>
                    </a:cubicBezTo>
                    <a:cubicBezTo>
                      <a:pt x="69020" y="15841"/>
                      <a:pt x="69868" y="15559"/>
                      <a:pt x="69868" y="13861"/>
                    </a:cubicBezTo>
                    <a:cubicBezTo>
                      <a:pt x="69868" y="13013"/>
                      <a:pt x="70151" y="12164"/>
                      <a:pt x="70999" y="11315"/>
                    </a:cubicBezTo>
                    <a:cubicBezTo>
                      <a:pt x="69303" y="8769"/>
                      <a:pt x="67889" y="5375"/>
                      <a:pt x="67606" y="3960"/>
                    </a:cubicBezTo>
                    <a:cubicBezTo>
                      <a:pt x="67041" y="4243"/>
                      <a:pt x="65910" y="4526"/>
                      <a:pt x="64496" y="4526"/>
                    </a:cubicBezTo>
                    <a:cubicBezTo>
                      <a:pt x="62517" y="4526"/>
                      <a:pt x="61103" y="3960"/>
                      <a:pt x="59972" y="2829"/>
                    </a:cubicBezTo>
                    <a:cubicBezTo>
                      <a:pt x="57993" y="566"/>
                      <a:pt x="53187" y="283"/>
                      <a:pt x="51773" y="0"/>
                    </a:cubicBezTo>
                    <a:cubicBezTo>
                      <a:pt x="51490" y="849"/>
                      <a:pt x="50925" y="2829"/>
                      <a:pt x="50077" y="4243"/>
                    </a:cubicBezTo>
                    <a:cubicBezTo>
                      <a:pt x="49511" y="5375"/>
                      <a:pt x="47249" y="5658"/>
                      <a:pt x="45553" y="5658"/>
                    </a:cubicBezTo>
                    <a:cubicBezTo>
                      <a:pt x="44139" y="5658"/>
                      <a:pt x="42442" y="5375"/>
                      <a:pt x="41312" y="5092"/>
                    </a:cubicBezTo>
                    <a:cubicBezTo>
                      <a:pt x="40746" y="5658"/>
                      <a:pt x="40181" y="5941"/>
                      <a:pt x="39050" y="6223"/>
                    </a:cubicBezTo>
                    <a:cubicBezTo>
                      <a:pt x="37919" y="6789"/>
                      <a:pt x="36505" y="7355"/>
                      <a:pt x="36222" y="8204"/>
                    </a:cubicBezTo>
                    <a:cubicBezTo>
                      <a:pt x="35939" y="9052"/>
                      <a:pt x="35091" y="9618"/>
                      <a:pt x="34243" y="9901"/>
                    </a:cubicBezTo>
                    <a:cubicBezTo>
                      <a:pt x="32829" y="10467"/>
                      <a:pt x="31698" y="11032"/>
                      <a:pt x="32547" y="13861"/>
                    </a:cubicBezTo>
                    <a:cubicBezTo>
                      <a:pt x="33112" y="15559"/>
                      <a:pt x="33112" y="16690"/>
                      <a:pt x="32547" y="17539"/>
                    </a:cubicBezTo>
                    <a:cubicBezTo>
                      <a:pt x="32264" y="17822"/>
                      <a:pt x="31698" y="18387"/>
                      <a:pt x="30850" y="18387"/>
                    </a:cubicBezTo>
                    <a:cubicBezTo>
                      <a:pt x="29719" y="18387"/>
                      <a:pt x="28588" y="17822"/>
                      <a:pt x="27740" y="17539"/>
                    </a:cubicBezTo>
                    <a:cubicBezTo>
                      <a:pt x="27457" y="17539"/>
                      <a:pt x="27175" y="17256"/>
                      <a:pt x="26326" y="17256"/>
                    </a:cubicBezTo>
                    <a:cubicBezTo>
                      <a:pt x="23499" y="17256"/>
                      <a:pt x="19541" y="18105"/>
                      <a:pt x="18410" y="19236"/>
                    </a:cubicBezTo>
                    <a:cubicBezTo>
                      <a:pt x="16713" y="20933"/>
                      <a:pt x="14168" y="20933"/>
                      <a:pt x="11907" y="19802"/>
                    </a:cubicBezTo>
                    <a:cubicBezTo>
                      <a:pt x="11058" y="19519"/>
                      <a:pt x="10210" y="19236"/>
                      <a:pt x="9362" y="19236"/>
                    </a:cubicBezTo>
                    <a:cubicBezTo>
                      <a:pt x="8514" y="19236"/>
                      <a:pt x="7383" y="19519"/>
                      <a:pt x="6817" y="20650"/>
                    </a:cubicBezTo>
                    <a:cubicBezTo>
                      <a:pt x="6252" y="21499"/>
                      <a:pt x="5686" y="21499"/>
                      <a:pt x="5404" y="21499"/>
                    </a:cubicBezTo>
                    <a:cubicBezTo>
                      <a:pt x="4555" y="21499"/>
                      <a:pt x="3707" y="20933"/>
                      <a:pt x="2859" y="20368"/>
                    </a:cubicBezTo>
                    <a:cubicBezTo>
                      <a:pt x="2011" y="19802"/>
                      <a:pt x="1445" y="19236"/>
                      <a:pt x="880" y="19236"/>
                    </a:cubicBezTo>
                    <a:cubicBezTo>
                      <a:pt x="-251" y="19236"/>
                      <a:pt x="31" y="22065"/>
                      <a:pt x="31" y="23196"/>
                    </a:cubicBezTo>
                    <a:cubicBezTo>
                      <a:pt x="31" y="23479"/>
                      <a:pt x="31" y="23762"/>
                      <a:pt x="31" y="24045"/>
                    </a:cubicBezTo>
                    <a:cubicBezTo>
                      <a:pt x="31" y="24611"/>
                      <a:pt x="2011" y="26308"/>
                      <a:pt x="3707" y="26308"/>
                    </a:cubicBezTo>
                    <a:cubicBezTo>
                      <a:pt x="3990" y="26308"/>
                      <a:pt x="4273" y="26308"/>
                      <a:pt x="4273" y="26308"/>
                    </a:cubicBezTo>
                    <a:cubicBezTo>
                      <a:pt x="5969" y="25459"/>
                      <a:pt x="8231" y="26025"/>
                      <a:pt x="10776" y="27723"/>
                    </a:cubicBezTo>
                    <a:cubicBezTo>
                      <a:pt x="11058" y="28005"/>
                      <a:pt x="11341" y="28005"/>
                      <a:pt x="11624" y="28005"/>
                    </a:cubicBezTo>
                    <a:cubicBezTo>
                      <a:pt x="13038" y="28005"/>
                      <a:pt x="15299" y="26874"/>
                      <a:pt x="16148" y="25742"/>
                    </a:cubicBezTo>
                    <a:cubicBezTo>
                      <a:pt x="16713" y="24328"/>
                      <a:pt x="21237" y="24045"/>
                      <a:pt x="23782" y="2404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3AD3B108-44EE-2D4B-B25D-E30A6D98F355}"/>
                  </a:ext>
                </a:extLst>
              </p:cNvPr>
              <p:cNvSpPr/>
              <p:nvPr/>
            </p:nvSpPr>
            <p:spPr>
              <a:xfrm>
                <a:off x="3043582" y="2425110"/>
                <a:ext cx="61637" cy="35045"/>
              </a:xfrm>
              <a:custGeom>
                <a:avLst/>
                <a:gdLst>
                  <a:gd name="connsiteX0" fmla="*/ 1697 w 61637"/>
                  <a:gd name="connsiteY0" fmla="*/ 26874 h 35045"/>
                  <a:gd name="connsiteX1" fmla="*/ 9330 w 61637"/>
                  <a:gd name="connsiteY1" fmla="*/ 32814 h 35045"/>
                  <a:gd name="connsiteX2" fmla="*/ 18661 w 61637"/>
                  <a:gd name="connsiteY2" fmla="*/ 34795 h 35045"/>
                  <a:gd name="connsiteX3" fmla="*/ 32232 w 61637"/>
                  <a:gd name="connsiteY3" fmla="*/ 30551 h 35045"/>
                  <a:gd name="connsiteX4" fmla="*/ 32515 w 61637"/>
                  <a:gd name="connsiteY4" fmla="*/ 30551 h 35045"/>
                  <a:gd name="connsiteX5" fmla="*/ 32798 w 61637"/>
                  <a:gd name="connsiteY5" fmla="*/ 30551 h 35045"/>
                  <a:gd name="connsiteX6" fmla="*/ 37039 w 61637"/>
                  <a:gd name="connsiteY6" fmla="*/ 31683 h 35045"/>
                  <a:gd name="connsiteX7" fmla="*/ 39584 w 61637"/>
                  <a:gd name="connsiteY7" fmla="*/ 31966 h 35045"/>
                  <a:gd name="connsiteX8" fmla="*/ 40997 w 61637"/>
                  <a:gd name="connsiteY8" fmla="*/ 31117 h 35045"/>
                  <a:gd name="connsiteX9" fmla="*/ 45238 w 61637"/>
                  <a:gd name="connsiteY9" fmla="*/ 28005 h 35045"/>
                  <a:gd name="connsiteX10" fmla="*/ 50893 w 61637"/>
                  <a:gd name="connsiteY10" fmla="*/ 18670 h 35045"/>
                  <a:gd name="connsiteX11" fmla="*/ 54286 w 61637"/>
                  <a:gd name="connsiteY11" fmla="*/ 13013 h 35045"/>
                  <a:gd name="connsiteX12" fmla="*/ 56548 w 61637"/>
                  <a:gd name="connsiteY12" fmla="*/ 11598 h 35045"/>
                  <a:gd name="connsiteX13" fmla="*/ 60789 w 61637"/>
                  <a:gd name="connsiteY13" fmla="*/ 8769 h 35045"/>
                  <a:gd name="connsiteX14" fmla="*/ 61637 w 61637"/>
                  <a:gd name="connsiteY14" fmla="*/ 7638 h 35045"/>
                  <a:gd name="connsiteX15" fmla="*/ 60224 w 61637"/>
                  <a:gd name="connsiteY15" fmla="*/ 6506 h 35045"/>
                  <a:gd name="connsiteX16" fmla="*/ 57962 w 61637"/>
                  <a:gd name="connsiteY16" fmla="*/ 5092 h 35045"/>
                  <a:gd name="connsiteX17" fmla="*/ 51741 w 61637"/>
                  <a:gd name="connsiteY17" fmla="*/ 2829 h 35045"/>
                  <a:gd name="connsiteX18" fmla="*/ 44390 w 61637"/>
                  <a:gd name="connsiteY18" fmla="*/ 283 h 35045"/>
                  <a:gd name="connsiteX19" fmla="*/ 42977 w 61637"/>
                  <a:gd name="connsiteY19" fmla="*/ 0 h 35045"/>
                  <a:gd name="connsiteX20" fmla="*/ 39867 w 61637"/>
                  <a:gd name="connsiteY20" fmla="*/ 2263 h 35045"/>
                  <a:gd name="connsiteX21" fmla="*/ 34212 w 61637"/>
                  <a:gd name="connsiteY21" fmla="*/ 5941 h 35045"/>
                  <a:gd name="connsiteX22" fmla="*/ 24316 w 61637"/>
                  <a:gd name="connsiteY22" fmla="*/ 8486 h 35045"/>
                  <a:gd name="connsiteX23" fmla="*/ 17813 w 61637"/>
                  <a:gd name="connsiteY23" fmla="*/ 11032 h 35045"/>
                  <a:gd name="connsiteX24" fmla="*/ 9896 w 61637"/>
                  <a:gd name="connsiteY24" fmla="*/ 9052 h 35045"/>
                  <a:gd name="connsiteX25" fmla="*/ 9048 w 61637"/>
                  <a:gd name="connsiteY25" fmla="*/ 7921 h 35045"/>
                  <a:gd name="connsiteX26" fmla="*/ 8482 w 61637"/>
                  <a:gd name="connsiteY26" fmla="*/ 9618 h 35045"/>
                  <a:gd name="connsiteX27" fmla="*/ 5372 w 61637"/>
                  <a:gd name="connsiteY27" fmla="*/ 12730 h 35045"/>
                  <a:gd name="connsiteX28" fmla="*/ 3676 w 61637"/>
                  <a:gd name="connsiteY28" fmla="*/ 12730 h 35045"/>
                  <a:gd name="connsiteX29" fmla="*/ 3393 w 61637"/>
                  <a:gd name="connsiteY29" fmla="*/ 12730 h 35045"/>
                  <a:gd name="connsiteX30" fmla="*/ 3393 w 61637"/>
                  <a:gd name="connsiteY30" fmla="*/ 13578 h 35045"/>
                  <a:gd name="connsiteX31" fmla="*/ 3110 w 61637"/>
                  <a:gd name="connsiteY31" fmla="*/ 16407 h 35045"/>
                  <a:gd name="connsiteX32" fmla="*/ 2545 w 61637"/>
                  <a:gd name="connsiteY32" fmla="*/ 18387 h 35045"/>
                  <a:gd name="connsiteX33" fmla="*/ 1131 w 61637"/>
                  <a:gd name="connsiteY33" fmla="*/ 20933 h 35045"/>
                  <a:gd name="connsiteX34" fmla="*/ 0 w 61637"/>
                  <a:gd name="connsiteY34" fmla="*/ 22348 h 35045"/>
                  <a:gd name="connsiteX35" fmla="*/ 2262 w 61637"/>
                  <a:gd name="connsiteY35" fmla="*/ 26025 h 35045"/>
                  <a:gd name="connsiteX36" fmla="*/ 1697 w 61637"/>
                  <a:gd name="connsiteY36" fmla="*/ 26874 h 3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1637" h="35045">
                    <a:moveTo>
                      <a:pt x="1697" y="26874"/>
                    </a:moveTo>
                    <a:cubicBezTo>
                      <a:pt x="4241" y="28288"/>
                      <a:pt x="7917" y="30834"/>
                      <a:pt x="9330" y="32814"/>
                    </a:cubicBezTo>
                    <a:cubicBezTo>
                      <a:pt x="11027" y="35077"/>
                      <a:pt x="16399" y="35360"/>
                      <a:pt x="18661" y="34795"/>
                    </a:cubicBezTo>
                    <a:cubicBezTo>
                      <a:pt x="21206" y="34229"/>
                      <a:pt x="32232" y="30551"/>
                      <a:pt x="32232" y="30551"/>
                    </a:cubicBezTo>
                    <a:lnTo>
                      <a:pt x="32515" y="30551"/>
                    </a:lnTo>
                    <a:lnTo>
                      <a:pt x="32798" y="30551"/>
                    </a:lnTo>
                    <a:cubicBezTo>
                      <a:pt x="32798" y="30551"/>
                      <a:pt x="35343" y="31400"/>
                      <a:pt x="37039" y="31683"/>
                    </a:cubicBezTo>
                    <a:cubicBezTo>
                      <a:pt x="37322" y="31683"/>
                      <a:pt x="38170" y="31966"/>
                      <a:pt x="39584" y="31966"/>
                    </a:cubicBezTo>
                    <a:cubicBezTo>
                      <a:pt x="39867" y="31683"/>
                      <a:pt x="40432" y="31400"/>
                      <a:pt x="40997" y="31117"/>
                    </a:cubicBezTo>
                    <a:cubicBezTo>
                      <a:pt x="42128" y="30551"/>
                      <a:pt x="43542" y="29703"/>
                      <a:pt x="45238" y="28005"/>
                    </a:cubicBezTo>
                    <a:cubicBezTo>
                      <a:pt x="46935" y="26308"/>
                      <a:pt x="49197" y="22065"/>
                      <a:pt x="50893" y="18670"/>
                    </a:cubicBezTo>
                    <a:cubicBezTo>
                      <a:pt x="52590" y="15276"/>
                      <a:pt x="53438" y="13578"/>
                      <a:pt x="54286" y="13013"/>
                    </a:cubicBezTo>
                    <a:cubicBezTo>
                      <a:pt x="54852" y="12730"/>
                      <a:pt x="55417" y="12164"/>
                      <a:pt x="56548" y="11598"/>
                    </a:cubicBezTo>
                    <a:cubicBezTo>
                      <a:pt x="57962" y="10750"/>
                      <a:pt x="59941" y="9618"/>
                      <a:pt x="60789" y="8769"/>
                    </a:cubicBezTo>
                    <a:cubicBezTo>
                      <a:pt x="61355" y="8204"/>
                      <a:pt x="61637" y="7921"/>
                      <a:pt x="61637" y="7638"/>
                    </a:cubicBezTo>
                    <a:cubicBezTo>
                      <a:pt x="61637" y="7355"/>
                      <a:pt x="61072" y="6789"/>
                      <a:pt x="60224" y="6506"/>
                    </a:cubicBezTo>
                    <a:cubicBezTo>
                      <a:pt x="59376" y="6223"/>
                      <a:pt x="58527" y="5658"/>
                      <a:pt x="57962" y="5092"/>
                    </a:cubicBezTo>
                    <a:cubicBezTo>
                      <a:pt x="55700" y="4526"/>
                      <a:pt x="52590" y="3678"/>
                      <a:pt x="51741" y="2829"/>
                    </a:cubicBezTo>
                    <a:cubicBezTo>
                      <a:pt x="50611" y="1697"/>
                      <a:pt x="46370" y="849"/>
                      <a:pt x="44390" y="283"/>
                    </a:cubicBezTo>
                    <a:cubicBezTo>
                      <a:pt x="43542" y="0"/>
                      <a:pt x="43259" y="0"/>
                      <a:pt x="42977" y="0"/>
                    </a:cubicBezTo>
                    <a:cubicBezTo>
                      <a:pt x="42694" y="0"/>
                      <a:pt x="40997" y="1414"/>
                      <a:pt x="39867" y="2263"/>
                    </a:cubicBezTo>
                    <a:cubicBezTo>
                      <a:pt x="37039" y="4526"/>
                      <a:pt x="35343" y="5941"/>
                      <a:pt x="34212" y="5941"/>
                    </a:cubicBezTo>
                    <a:cubicBezTo>
                      <a:pt x="31101" y="5941"/>
                      <a:pt x="24316" y="7072"/>
                      <a:pt x="24316" y="8486"/>
                    </a:cubicBezTo>
                    <a:cubicBezTo>
                      <a:pt x="24316" y="10184"/>
                      <a:pt x="20923" y="11032"/>
                      <a:pt x="17813" y="11032"/>
                    </a:cubicBezTo>
                    <a:cubicBezTo>
                      <a:pt x="14985" y="11032"/>
                      <a:pt x="11592" y="10467"/>
                      <a:pt x="9896" y="9052"/>
                    </a:cubicBezTo>
                    <a:cubicBezTo>
                      <a:pt x="9613" y="8769"/>
                      <a:pt x="9330" y="8486"/>
                      <a:pt x="9048" y="7921"/>
                    </a:cubicBezTo>
                    <a:cubicBezTo>
                      <a:pt x="8482" y="8486"/>
                      <a:pt x="8482" y="9052"/>
                      <a:pt x="8482" y="9618"/>
                    </a:cubicBezTo>
                    <a:cubicBezTo>
                      <a:pt x="8482" y="11881"/>
                      <a:pt x="7351" y="12730"/>
                      <a:pt x="5372" y="12730"/>
                    </a:cubicBezTo>
                    <a:cubicBezTo>
                      <a:pt x="4807" y="12730"/>
                      <a:pt x="4241" y="12730"/>
                      <a:pt x="3676" y="12730"/>
                    </a:cubicBezTo>
                    <a:cubicBezTo>
                      <a:pt x="3393" y="12730"/>
                      <a:pt x="3393" y="12730"/>
                      <a:pt x="3393" y="12730"/>
                    </a:cubicBezTo>
                    <a:cubicBezTo>
                      <a:pt x="3393" y="12730"/>
                      <a:pt x="3393" y="13296"/>
                      <a:pt x="3393" y="13578"/>
                    </a:cubicBezTo>
                    <a:cubicBezTo>
                      <a:pt x="3393" y="14427"/>
                      <a:pt x="3676" y="15559"/>
                      <a:pt x="3110" y="16407"/>
                    </a:cubicBezTo>
                    <a:cubicBezTo>
                      <a:pt x="2827" y="16973"/>
                      <a:pt x="2545" y="17539"/>
                      <a:pt x="2545" y="18387"/>
                    </a:cubicBezTo>
                    <a:cubicBezTo>
                      <a:pt x="2545" y="19519"/>
                      <a:pt x="2262" y="20651"/>
                      <a:pt x="1131" y="20933"/>
                    </a:cubicBezTo>
                    <a:cubicBezTo>
                      <a:pt x="848" y="20933"/>
                      <a:pt x="283" y="21499"/>
                      <a:pt x="0" y="22348"/>
                    </a:cubicBezTo>
                    <a:cubicBezTo>
                      <a:pt x="848" y="23196"/>
                      <a:pt x="1697" y="24894"/>
                      <a:pt x="2262" y="26025"/>
                    </a:cubicBezTo>
                    <a:lnTo>
                      <a:pt x="1697" y="26874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8CA45CBB-FD83-6D45-B856-7D9B922C7CED}"/>
                  </a:ext>
                </a:extLst>
              </p:cNvPr>
              <p:cNvSpPr/>
              <p:nvPr/>
            </p:nvSpPr>
            <p:spPr>
              <a:xfrm>
                <a:off x="3006487" y="2395124"/>
                <a:ext cx="59714" cy="30551"/>
              </a:xfrm>
              <a:custGeom>
                <a:avLst/>
                <a:gdLst>
                  <a:gd name="connsiteX0" fmla="*/ 15890 w 59714"/>
                  <a:gd name="connsiteY0" fmla="*/ 30269 h 30551"/>
                  <a:gd name="connsiteX1" fmla="*/ 19565 w 59714"/>
                  <a:gd name="connsiteY1" fmla="*/ 30551 h 30551"/>
                  <a:gd name="connsiteX2" fmla="*/ 23241 w 59714"/>
                  <a:gd name="connsiteY2" fmla="*/ 29703 h 30551"/>
                  <a:gd name="connsiteX3" fmla="*/ 24937 w 59714"/>
                  <a:gd name="connsiteY3" fmla="*/ 25459 h 30551"/>
                  <a:gd name="connsiteX4" fmla="*/ 24937 w 59714"/>
                  <a:gd name="connsiteY4" fmla="*/ 24894 h 30551"/>
                  <a:gd name="connsiteX5" fmla="*/ 25503 w 59714"/>
                  <a:gd name="connsiteY5" fmla="*/ 24894 h 30551"/>
                  <a:gd name="connsiteX6" fmla="*/ 35116 w 59714"/>
                  <a:gd name="connsiteY6" fmla="*/ 28005 h 30551"/>
                  <a:gd name="connsiteX7" fmla="*/ 38792 w 59714"/>
                  <a:gd name="connsiteY7" fmla="*/ 29420 h 30551"/>
                  <a:gd name="connsiteX8" fmla="*/ 41902 w 59714"/>
                  <a:gd name="connsiteY8" fmla="*/ 28854 h 30551"/>
                  <a:gd name="connsiteX9" fmla="*/ 42467 w 59714"/>
                  <a:gd name="connsiteY9" fmla="*/ 28571 h 30551"/>
                  <a:gd name="connsiteX10" fmla="*/ 42750 w 59714"/>
                  <a:gd name="connsiteY10" fmla="*/ 29137 h 30551"/>
                  <a:gd name="connsiteX11" fmla="*/ 43033 w 59714"/>
                  <a:gd name="connsiteY11" fmla="*/ 29703 h 30551"/>
                  <a:gd name="connsiteX12" fmla="*/ 45577 w 59714"/>
                  <a:gd name="connsiteY12" fmla="*/ 27440 h 30551"/>
                  <a:gd name="connsiteX13" fmla="*/ 45860 w 59714"/>
                  <a:gd name="connsiteY13" fmla="*/ 27440 h 30551"/>
                  <a:gd name="connsiteX14" fmla="*/ 54342 w 59714"/>
                  <a:gd name="connsiteY14" fmla="*/ 22914 h 30551"/>
                  <a:gd name="connsiteX15" fmla="*/ 59714 w 59714"/>
                  <a:gd name="connsiteY15" fmla="*/ 18387 h 30551"/>
                  <a:gd name="connsiteX16" fmla="*/ 58584 w 59714"/>
                  <a:gd name="connsiteY16" fmla="*/ 16690 h 30551"/>
                  <a:gd name="connsiteX17" fmla="*/ 56887 w 59714"/>
                  <a:gd name="connsiteY17" fmla="*/ 14427 h 30551"/>
                  <a:gd name="connsiteX18" fmla="*/ 53777 w 59714"/>
                  <a:gd name="connsiteY18" fmla="*/ 13861 h 30551"/>
                  <a:gd name="connsiteX19" fmla="*/ 50101 w 59714"/>
                  <a:gd name="connsiteY19" fmla="*/ 12447 h 30551"/>
                  <a:gd name="connsiteX20" fmla="*/ 50101 w 59714"/>
                  <a:gd name="connsiteY20" fmla="*/ 12164 h 30551"/>
                  <a:gd name="connsiteX21" fmla="*/ 48122 w 59714"/>
                  <a:gd name="connsiteY21" fmla="*/ 9335 h 30551"/>
                  <a:gd name="connsiteX22" fmla="*/ 46426 w 59714"/>
                  <a:gd name="connsiteY22" fmla="*/ 9052 h 30551"/>
                  <a:gd name="connsiteX23" fmla="*/ 44729 w 59714"/>
                  <a:gd name="connsiteY23" fmla="*/ 8769 h 30551"/>
                  <a:gd name="connsiteX24" fmla="*/ 43033 w 59714"/>
                  <a:gd name="connsiteY24" fmla="*/ 9618 h 30551"/>
                  <a:gd name="connsiteX25" fmla="*/ 41336 w 59714"/>
                  <a:gd name="connsiteY25" fmla="*/ 10750 h 30551"/>
                  <a:gd name="connsiteX26" fmla="*/ 36812 w 59714"/>
                  <a:gd name="connsiteY26" fmla="*/ 7072 h 30551"/>
                  <a:gd name="connsiteX27" fmla="*/ 30592 w 59714"/>
                  <a:gd name="connsiteY27" fmla="*/ 2829 h 30551"/>
                  <a:gd name="connsiteX28" fmla="*/ 25503 w 59714"/>
                  <a:gd name="connsiteY28" fmla="*/ 0 h 30551"/>
                  <a:gd name="connsiteX29" fmla="*/ 25220 w 59714"/>
                  <a:gd name="connsiteY29" fmla="*/ 566 h 30551"/>
                  <a:gd name="connsiteX30" fmla="*/ 22110 w 59714"/>
                  <a:gd name="connsiteY30" fmla="*/ 849 h 30551"/>
                  <a:gd name="connsiteX31" fmla="*/ 20414 w 59714"/>
                  <a:gd name="connsiteY31" fmla="*/ 566 h 30551"/>
                  <a:gd name="connsiteX32" fmla="*/ 19565 w 59714"/>
                  <a:gd name="connsiteY32" fmla="*/ 849 h 30551"/>
                  <a:gd name="connsiteX33" fmla="*/ 16172 w 59714"/>
                  <a:gd name="connsiteY33" fmla="*/ 2263 h 30551"/>
                  <a:gd name="connsiteX34" fmla="*/ 11366 w 59714"/>
                  <a:gd name="connsiteY34" fmla="*/ 4526 h 30551"/>
                  <a:gd name="connsiteX35" fmla="*/ 1187 w 59714"/>
                  <a:gd name="connsiteY35" fmla="*/ 8486 h 30551"/>
                  <a:gd name="connsiteX36" fmla="*/ 904 w 59714"/>
                  <a:gd name="connsiteY36" fmla="*/ 8486 h 30551"/>
                  <a:gd name="connsiteX37" fmla="*/ 56 w 59714"/>
                  <a:gd name="connsiteY37" fmla="*/ 9052 h 30551"/>
                  <a:gd name="connsiteX38" fmla="*/ 1187 w 59714"/>
                  <a:gd name="connsiteY38" fmla="*/ 11881 h 30551"/>
                  <a:gd name="connsiteX39" fmla="*/ 2035 w 59714"/>
                  <a:gd name="connsiteY39" fmla="*/ 13013 h 30551"/>
                  <a:gd name="connsiteX40" fmla="*/ 3166 w 59714"/>
                  <a:gd name="connsiteY40" fmla="*/ 16124 h 30551"/>
                  <a:gd name="connsiteX41" fmla="*/ 5145 w 59714"/>
                  <a:gd name="connsiteY41" fmla="*/ 20933 h 30551"/>
                  <a:gd name="connsiteX42" fmla="*/ 7125 w 59714"/>
                  <a:gd name="connsiteY42" fmla="*/ 22065 h 30551"/>
                  <a:gd name="connsiteX43" fmla="*/ 15607 w 59714"/>
                  <a:gd name="connsiteY43" fmla="*/ 28571 h 30551"/>
                  <a:gd name="connsiteX44" fmla="*/ 15890 w 59714"/>
                  <a:gd name="connsiteY44" fmla="*/ 30269 h 3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9714" h="30551">
                    <a:moveTo>
                      <a:pt x="15890" y="30269"/>
                    </a:moveTo>
                    <a:cubicBezTo>
                      <a:pt x="17021" y="30551"/>
                      <a:pt x="18434" y="30551"/>
                      <a:pt x="19565" y="30551"/>
                    </a:cubicBezTo>
                    <a:cubicBezTo>
                      <a:pt x="21827" y="30551"/>
                      <a:pt x="22958" y="30269"/>
                      <a:pt x="23241" y="29703"/>
                    </a:cubicBezTo>
                    <a:cubicBezTo>
                      <a:pt x="24089" y="28288"/>
                      <a:pt x="24937" y="25459"/>
                      <a:pt x="24937" y="25459"/>
                    </a:cubicBezTo>
                    <a:lnTo>
                      <a:pt x="24937" y="24894"/>
                    </a:lnTo>
                    <a:lnTo>
                      <a:pt x="25503" y="24894"/>
                    </a:lnTo>
                    <a:cubicBezTo>
                      <a:pt x="25786" y="24894"/>
                      <a:pt x="32289" y="24894"/>
                      <a:pt x="35116" y="28005"/>
                    </a:cubicBezTo>
                    <a:cubicBezTo>
                      <a:pt x="35964" y="28854"/>
                      <a:pt x="37095" y="29420"/>
                      <a:pt x="38792" y="29420"/>
                    </a:cubicBezTo>
                    <a:cubicBezTo>
                      <a:pt x="40488" y="29420"/>
                      <a:pt x="41902" y="28854"/>
                      <a:pt x="41902" y="28854"/>
                    </a:cubicBezTo>
                    <a:lnTo>
                      <a:pt x="42467" y="28571"/>
                    </a:lnTo>
                    <a:lnTo>
                      <a:pt x="42750" y="29137"/>
                    </a:lnTo>
                    <a:cubicBezTo>
                      <a:pt x="42750" y="29137"/>
                      <a:pt x="42750" y="29420"/>
                      <a:pt x="43033" y="29703"/>
                    </a:cubicBezTo>
                    <a:cubicBezTo>
                      <a:pt x="43881" y="28288"/>
                      <a:pt x="44729" y="27440"/>
                      <a:pt x="45577" y="27440"/>
                    </a:cubicBezTo>
                    <a:lnTo>
                      <a:pt x="45860" y="27440"/>
                    </a:lnTo>
                    <a:cubicBezTo>
                      <a:pt x="48688" y="27157"/>
                      <a:pt x="52080" y="26591"/>
                      <a:pt x="54342" y="22914"/>
                    </a:cubicBezTo>
                    <a:cubicBezTo>
                      <a:pt x="55756" y="20933"/>
                      <a:pt x="58018" y="19519"/>
                      <a:pt x="59714" y="18387"/>
                    </a:cubicBezTo>
                    <a:cubicBezTo>
                      <a:pt x="59432" y="17822"/>
                      <a:pt x="58866" y="17256"/>
                      <a:pt x="58584" y="16690"/>
                    </a:cubicBezTo>
                    <a:cubicBezTo>
                      <a:pt x="58018" y="15841"/>
                      <a:pt x="57452" y="14710"/>
                      <a:pt x="56887" y="14427"/>
                    </a:cubicBezTo>
                    <a:cubicBezTo>
                      <a:pt x="56321" y="14144"/>
                      <a:pt x="54908" y="13861"/>
                      <a:pt x="53777" y="13861"/>
                    </a:cubicBezTo>
                    <a:cubicBezTo>
                      <a:pt x="52080" y="13578"/>
                      <a:pt x="50384" y="13578"/>
                      <a:pt x="50101" y="12447"/>
                    </a:cubicBezTo>
                    <a:lnTo>
                      <a:pt x="50101" y="12164"/>
                    </a:lnTo>
                    <a:cubicBezTo>
                      <a:pt x="49818" y="10750"/>
                      <a:pt x="49253" y="9335"/>
                      <a:pt x="48122" y="9335"/>
                    </a:cubicBezTo>
                    <a:cubicBezTo>
                      <a:pt x="47557" y="9335"/>
                      <a:pt x="46991" y="9335"/>
                      <a:pt x="46426" y="9052"/>
                    </a:cubicBezTo>
                    <a:cubicBezTo>
                      <a:pt x="45860" y="9052"/>
                      <a:pt x="45295" y="8769"/>
                      <a:pt x="44729" y="8769"/>
                    </a:cubicBezTo>
                    <a:cubicBezTo>
                      <a:pt x="43881" y="8769"/>
                      <a:pt x="43315" y="9052"/>
                      <a:pt x="43033" y="9618"/>
                    </a:cubicBezTo>
                    <a:cubicBezTo>
                      <a:pt x="42750" y="10467"/>
                      <a:pt x="42184" y="10750"/>
                      <a:pt x="41336" y="10750"/>
                    </a:cubicBezTo>
                    <a:cubicBezTo>
                      <a:pt x="39640" y="10750"/>
                      <a:pt x="37095" y="8486"/>
                      <a:pt x="36812" y="7072"/>
                    </a:cubicBezTo>
                    <a:cubicBezTo>
                      <a:pt x="36530" y="5658"/>
                      <a:pt x="34833" y="4526"/>
                      <a:pt x="30592" y="2829"/>
                    </a:cubicBezTo>
                    <a:cubicBezTo>
                      <a:pt x="29178" y="2263"/>
                      <a:pt x="27482" y="1414"/>
                      <a:pt x="25503" y="0"/>
                    </a:cubicBezTo>
                    <a:cubicBezTo>
                      <a:pt x="25503" y="283"/>
                      <a:pt x="25220" y="283"/>
                      <a:pt x="25220" y="566"/>
                    </a:cubicBezTo>
                    <a:cubicBezTo>
                      <a:pt x="24655" y="1414"/>
                      <a:pt x="23524" y="1414"/>
                      <a:pt x="22110" y="849"/>
                    </a:cubicBezTo>
                    <a:cubicBezTo>
                      <a:pt x="21544" y="566"/>
                      <a:pt x="20979" y="566"/>
                      <a:pt x="20414" y="566"/>
                    </a:cubicBezTo>
                    <a:cubicBezTo>
                      <a:pt x="20131" y="566"/>
                      <a:pt x="19848" y="849"/>
                      <a:pt x="19565" y="849"/>
                    </a:cubicBezTo>
                    <a:cubicBezTo>
                      <a:pt x="19000" y="1414"/>
                      <a:pt x="17586" y="1980"/>
                      <a:pt x="16172" y="2263"/>
                    </a:cubicBezTo>
                    <a:cubicBezTo>
                      <a:pt x="14476" y="2829"/>
                      <a:pt x="12780" y="3395"/>
                      <a:pt x="11366" y="4526"/>
                    </a:cubicBezTo>
                    <a:cubicBezTo>
                      <a:pt x="9104" y="6789"/>
                      <a:pt x="4014" y="7921"/>
                      <a:pt x="1187" y="8486"/>
                    </a:cubicBezTo>
                    <a:lnTo>
                      <a:pt x="904" y="8486"/>
                    </a:lnTo>
                    <a:cubicBezTo>
                      <a:pt x="622" y="8486"/>
                      <a:pt x="56" y="8769"/>
                      <a:pt x="56" y="9052"/>
                    </a:cubicBezTo>
                    <a:cubicBezTo>
                      <a:pt x="-227" y="9618"/>
                      <a:pt x="622" y="10750"/>
                      <a:pt x="1187" y="11881"/>
                    </a:cubicBezTo>
                    <a:cubicBezTo>
                      <a:pt x="1470" y="12164"/>
                      <a:pt x="1753" y="12730"/>
                      <a:pt x="2035" y="13013"/>
                    </a:cubicBezTo>
                    <a:cubicBezTo>
                      <a:pt x="2601" y="13861"/>
                      <a:pt x="2884" y="14993"/>
                      <a:pt x="3166" y="16124"/>
                    </a:cubicBezTo>
                    <a:cubicBezTo>
                      <a:pt x="3449" y="18105"/>
                      <a:pt x="4014" y="20085"/>
                      <a:pt x="5145" y="20933"/>
                    </a:cubicBezTo>
                    <a:cubicBezTo>
                      <a:pt x="5711" y="21216"/>
                      <a:pt x="6277" y="21782"/>
                      <a:pt x="7125" y="22065"/>
                    </a:cubicBezTo>
                    <a:cubicBezTo>
                      <a:pt x="11366" y="24894"/>
                      <a:pt x="15041" y="27440"/>
                      <a:pt x="15607" y="28571"/>
                    </a:cubicBezTo>
                    <a:cubicBezTo>
                      <a:pt x="15890" y="29703"/>
                      <a:pt x="15890" y="29986"/>
                      <a:pt x="15890" y="3026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FFC4F920-A3B3-BC4D-B3EE-CC9DB34B4CE1}"/>
                  </a:ext>
                </a:extLst>
              </p:cNvPr>
              <p:cNvSpPr/>
              <p:nvPr/>
            </p:nvSpPr>
            <p:spPr>
              <a:xfrm>
                <a:off x="3049520" y="2415375"/>
                <a:ext cx="53437" cy="20201"/>
              </a:xfrm>
              <a:custGeom>
                <a:avLst/>
                <a:gdLst>
                  <a:gd name="connsiteX0" fmla="*/ 0 w 53437"/>
                  <a:gd name="connsiteY0" fmla="*/ 11150 h 20201"/>
                  <a:gd name="connsiteX1" fmla="*/ 4241 w 53437"/>
                  <a:gd name="connsiteY1" fmla="*/ 18505 h 20201"/>
                  <a:gd name="connsiteX2" fmla="*/ 11310 w 53437"/>
                  <a:gd name="connsiteY2" fmla="*/ 20202 h 20201"/>
                  <a:gd name="connsiteX3" fmla="*/ 16682 w 53437"/>
                  <a:gd name="connsiteY3" fmla="*/ 19070 h 20201"/>
                  <a:gd name="connsiteX4" fmla="*/ 27709 w 53437"/>
                  <a:gd name="connsiteY4" fmla="*/ 15393 h 20201"/>
                  <a:gd name="connsiteX5" fmla="*/ 32798 w 53437"/>
                  <a:gd name="connsiteY5" fmla="*/ 11998 h 20201"/>
                  <a:gd name="connsiteX6" fmla="*/ 36756 w 53437"/>
                  <a:gd name="connsiteY6" fmla="*/ 9452 h 20201"/>
                  <a:gd name="connsiteX7" fmla="*/ 37039 w 53437"/>
                  <a:gd name="connsiteY7" fmla="*/ 9452 h 20201"/>
                  <a:gd name="connsiteX8" fmla="*/ 38453 w 53437"/>
                  <a:gd name="connsiteY8" fmla="*/ 9735 h 20201"/>
                  <a:gd name="connsiteX9" fmla="*/ 46369 w 53437"/>
                  <a:gd name="connsiteY9" fmla="*/ 12564 h 20201"/>
                  <a:gd name="connsiteX10" fmla="*/ 50328 w 53437"/>
                  <a:gd name="connsiteY10" fmla="*/ 14261 h 20201"/>
                  <a:gd name="connsiteX11" fmla="*/ 49480 w 53437"/>
                  <a:gd name="connsiteY11" fmla="*/ 11998 h 20201"/>
                  <a:gd name="connsiteX12" fmla="*/ 53438 w 53437"/>
                  <a:gd name="connsiteY12" fmla="*/ 4926 h 20201"/>
                  <a:gd name="connsiteX13" fmla="*/ 48349 w 53437"/>
                  <a:gd name="connsiteY13" fmla="*/ 3512 h 20201"/>
                  <a:gd name="connsiteX14" fmla="*/ 40432 w 53437"/>
                  <a:gd name="connsiteY14" fmla="*/ 1814 h 20201"/>
                  <a:gd name="connsiteX15" fmla="*/ 36473 w 53437"/>
                  <a:gd name="connsiteY15" fmla="*/ 1249 h 20201"/>
                  <a:gd name="connsiteX16" fmla="*/ 33080 w 53437"/>
                  <a:gd name="connsiteY16" fmla="*/ 966 h 20201"/>
                  <a:gd name="connsiteX17" fmla="*/ 30253 w 53437"/>
                  <a:gd name="connsiteY17" fmla="*/ 1532 h 20201"/>
                  <a:gd name="connsiteX18" fmla="*/ 24033 w 53437"/>
                  <a:gd name="connsiteY18" fmla="*/ 117 h 20201"/>
                  <a:gd name="connsiteX19" fmla="*/ 22054 w 53437"/>
                  <a:gd name="connsiteY19" fmla="*/ 400 h 20201"/>
                  <a:gd name="connsiteX20" fmla="*/ 19792 w 53437"/>
                  <a:gd name="connsiteY20" fmla="*/ 1249 h 20201"/>
                  <a:gd name="connsiteX21" fmla="*/ 18378 w 53437"/>
                  <a:gd name="connsiteY21" fmla="*/ 966 h 20201"/>
                  <a:gd name="connsiteX22" fmla="*/ 17247 w 53437"/>
                  <a:gd name="connsiteY22" fmla="*/ 117 h 20201"/>
                  <a:gd name="connsiteX23" fmla="*/ 12158 w 53437"/>
                  <a:gd name="connsiteY23" fmla="*/ 4360 h 20201"/>
                  <a:gd name="connsiteX24" fmla="*/ 2827 w 53437"/>
                  <a:gd name="connsiteY24" fmla="*/ 9169 h 20201"/>
                  <a:gd name="connsiteX25" fmla="*/ 2545 w 53437"/>
                  <a:gd name="connsiteY25" fmla="*/ 9169 h 20201"/>
                  <a:gd name="connsiteX26" fmla="*/ 0 w 53437"/>
                  <a:gd name="connsiteY26" fmla="*/ 11150 h 2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437" h="20201">
                    <a:moveTo>
                      <a:pt x="0" y="11150"/>
                    </a:moveTo>
                    <a:cubicBezTo>
                      <a:pt x="1131" y="13696"/>
                      <a:pt x="2545" y="16807"/>
                      <a:pt x="4241" y="18505"/>
                    </a:cubicBezTo>
                    <a:cubicBezTo>
                      <a:pt x="5372" y="19636"/>
                      <a:pt x="8199" y="20202"/>
                      <a:pt x="11310" y="20202"/>
                    </a:cubicBezTo>
                    <a:cubicBezTo>
                      <a:pt x="14702" y="20202"/>
                      <a:pt x="16682" y="19353"/>
                      <a:pt x="16682" y="19070"/>
                    </a:cubicBezTo>
                    <a:cubicBezTo>
                      <a:pt x="16682" y="15676"/>
                      <a:pt x="27426" y="15393"/>
                      <a:pt x="27709" y="15393"/>
                    </a:cubicBezTo>
                    <a:cubicBezTo>
                      <a:pt x="28557" y="15393"/>
                      <a:pt x="31101" y="13413"/>
                      <a:pt x="32798" y="11998"/>
                    </a:cubicBezTo>
                    <a:cubicBezTo>
                      <a:pt x="35060" y="10301"/>
                      <a:pt x="36191" y="9452"/>
                      <a:pt x="36756" y="9452"/>
                    </a:cubicBezTo>
                    <a:lnTo>
                      <a:pt x="37039" y="9452"/>
                    </a:lnTo>
                    <a:cubicBezTo>
                      <a:pt x="37322" y="9452"/>
                      <a:pt x="37887" y="9735"/>
                      <a:pt x="38453" y="9735"/>
                    </a:cubicBezTo>
                    <a:cubicBezTo>
                      <a:pt x="41563" y="10301"/>
                      <a:pt x="45238" y="11150"/>
                      <a:pt x="46369" y="12564"/>
                    </a:cubicBezTo>
                    <a:cubicBezTo>
                      <a:pt x="46935" y="13130"/>
                      <a:pt x="48349" y="13696"/>
                      <a:pt x="50328" y="14261"/>
                    </a:cubicBezTo>
                    <a:cubicBezTo>
                      <a:pt x="49762" y="13413"/>
                      <a:pt x="49480" y="12564"/>
                      <a:pt x="49480" y="11998"/>
                    </a:cubicBezTo>
                    <a:cubicBezTo>
                      <a:pt x="49480" y="10301"/>
                      <a:pt x="52024" y="6341"/>
                      <a:pt x="53438" y="4926"/>
                    </a:cubicBezTo>
                    <a:cubicBezTo>
                      <a:pt x="49197" y="4078"/>
                      <a:pt x="48631" y="3795"/>
                      <a:pt x="48349" y="3512"/>
                    </a:cubicBezTo>
                    <a:cubicBezTo>
                      <a:pt x="47500" y="2663"/>
                      <a:pt x="43542" y="1532"/>
                      <a:pt x="40432" y="1814"/>
                    </a:cubicBezTo>
                    <a:cubicBezTo>
                      <a:pt x="38735" y="2097"/>
                      <a:pt x="37604" y="1532"/>
                      <a:pt x="36473" y="1249"/>
                    </a:cubicBezTo>
                    <a:cubicBezTo>
                      <a:pt x="35343" y="966"/>
                      <a:pt x="34212" y="683"/>
                      <a:pt x="33080" y="966"/>
                    </a:cubicBezTo>
                    <a:cubicBezTo>
                      <a:pt x="32232" y="1249"/>
                      <a:pt x="31384" y="1532"/>
                      <a:pt x="30253" y="1532"/>
                    </a:cubicBezTo>
                    <a:cubicBezTo>
                      <a:pt x="27709" y="1532"/>
                      <a:pt x="25164" y="683"/>
                      <a:pt x="24033" y="117"/>
                    </a:cubicBezTo>
                    <a:cubicBezTo>
                      <a:pt x="23467" y="-166"/>
                      <a:pt x="22902" y="117"/>
                      <a:pt x="22054" y="400"/>
                    </a:cubicBezTo>
                    <a:cubicBezTo>
                      <a:pt x="21206" y="683"/>
                      <a:pt x="20640" y="1249"/>
                      <a:pt x="19792" y="1249"/>
                    </a:cubicBezTo>
                    <a:cubicBezTo>
                      <a:pt x="19226" y="1249"/>
                      <a:pt x="18661" y="966"/>
                      <a:pt x="18378" y="966"/>
                    </a:cubicBezTo>
                    <a:cubicBezTo>
                      <a:pt x="18095" y="683"/>
                      <a:pt x="17530" y="400"/>
                      <a:pt x="17247" y="117"/>
                    </a:cubicBezTo>
                    <a:cubicBezTo>
                      <a:pt x="15551" y="966"/>
                      <a:pt x="13572" y="2663"/>
                      <a:pt x="12158" y="4360"/>
                    </a:cubicBezTo>
                    <a:cubicBezTo>
                      <a:pt x="9330" y="8321"/>
                      <a:pt x="5655" y="8887"/>
                      <a:pt x="2827" y="9169"/>
                    </a:cubicBezTo>
                    <a:lnTo>
                      <a:pt x="2545" y="9169"/>
                    </a:lnTo>
                    <a:cubicBezTo>
                      <a:pt x="1696" y="8604"/>
                      <a:pt x="848" y="9452"/>
                      <a:pt x="0" y="1115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B8076853-9FE9-1340-AF4A-7EFB477E6031}"/>
                  </a:ext>
                </a:extLst>
              </p:cNvPr>
              <p:cNvSpPr/>
              <p:nvPr/>
            </p:nvSpPr>
            <p:spPr>
              <a:xfrm>
                <a:off x="2791377" y="2507429"/>
                <a:ext cx="31101" cy="57991"/>
              </a:xfrm>
              <a:custGeom>
                <a:avLst/>
                <a:gdLst>
                  <a:gd name="connsiteX0" fmla="*/ 7351 w 31101"/>
                  <a:gd name="connsiteY0" fmla="*/ 1697 h 57991"/>
                  <a:gd name="connsiteX1" fmla="*/ 7634 w 31101"/>
                  <a:gd name="connsiteY1" fmla="*/ 7638 h 57991"/>
                  <a:gd name="connsiteX2" fmla="*/ 1414 w 31101"/>
                  <a:gd name="connsiteY2" fmla="*/ 31683 h 57991"/>
                  <a:gd name="connsiteX3" fmla="*/ 0 w 31101"/>
                  <a:gd name="connsiteY3" fmla="*/ 34795 h 57991"/>
                  <a:gd name="connsiteX4" fmla="*/ 3110 w 31101"/>
                  <a:gd name="connsiteY4" fmla="*/ 38189 h 57991"/>
                  <a:gd name="connsiteX5" fmla="*/ 5089 w 31101"/>
                  <a:gd name="connsiteY5" fmla="*/ 39604 h 57991"/>
                  <a:gd name="connsiteX6" fmla="*/ 6786 w 31101"/>
                  <a:gd name="connsiteY6" fmla="*/ 54031 h 57991"/>
                  <a:gd name="connsiteX7" fmla="*/ 6503 w 31101"/>
                  <a:gd name="connsiteY7" fmla="*/ 56577 h 57991"/>
                  <a:gd name="connsiteX8" fmla="*/ 9613 w 31101"/>
                  <a:gd name="connsiteY8" fmla="*/ 57991 h 57991"/>
                  <a:gd name="connsiteX9" fmla="*/ 11310 w 31101"/>
                  <a:gd name="connsiteY9" fmla="*/ 57991 h 57991"/>
                  <a:gd name="connsiteX10" fmla="*/ 13572 w 31101"/>
                  <a:gd name="connsiteY10" fmla="*/ 57991 h 57991"/>
                  <a:gd name="connsiteX11" fmla="*/ 18378 w 31101"/>
                  <a:gd name="connsiteY11" fmla="*/ 57142 h 57991"/>
                  <a:gd name="connsiteX12" fmla="*/ 20640 w 31101"/>
                  <a:gd name="connsiteY12" fmla="*/ 56577 h 57991"/>
                  <a:gd name="connsiteX13" fmla="*/ 19509 w 31101"/>
                  <a:gd name="connsiteY13" fmla="*/ 53748 h 57991"/>
                  <a:gd name="connsiteX14" fmla="*/ 23750 w 31101"/>
                  <a:gd name="connsiteY14" fmla="*/ 47242 h 57991"/>
                  <a:gd name="connsiteX15" fmla="*/ 24598 w 31101"/>
                  <a:gd name="connsiteY15" fmla="*/ 46959 h 57991"/>
                  <a:gd name="connsiteX16" fmla="*/ 22054 w 31101"/>
                  <a:gd name="connsiteY16" fmla="*/ 44130 h 57991"/>
                  <a:gd name="connsiteX17" fmla="*/ 21206 w 31101"/>
                  <a:gd name="connsiteY17" fmla="*/ 43281 h 57991"/>
                  <a:gd name="connsiteX18" fmla="*/ 21206 w 31101"/>
                  <a:gd name="connsiteY18" fmla="*/ 39604 h 57991"/>
                  <a:gd name="connsiteX19" fmla="*/ 24033 w 31101"/>
                  <a:gd name="connsiteY19" fmla="*/ 37058 h 57991"/>
                  <a:gd name="connsiteX20" fmla="*/ 24316 w 31101"/>
                  <a:gd name="connsiteY20" fmla="*/ 37058 h 57991"/>
                  <a:gd name="connsiteX21" fmla="*/ 20640 w 31101"/>
                  <a:gd name="connsiteY21" fmla="*/ 32814 h 57991"/>
                  <a:gd name="connsiteX22" fmla="*/ 19509 w 31101"/>
                  <a:gd name="connsiteY22" fmla="*/ 29703 h 57991"/>
                  <a:gd name="connsiteX23" fmla="*/ 23750 w 31101"/>
                  <a:gd name="connsiteY23" fmla="*/ 28005 h 57991"/>
                  <a:gd name="connsiteX24" fmla="*/ 24033 w 31101"/>
                  <a:gd name="connsiteY24" fmla="*/ 28005 h 57991"/>
                  <a:gd name="connsiteX25" fmla="*/ 24033 w 31101"/>
                  <a:gd name="connsiteY25" fmla="*/ 26308 h 57991"/>
                  <a:gd name="connsiteX26" fmla="*/ 25164 w 31101"/>
                  <a:gd name="connsiteY26" fmla="*/ 21499 h 57991"/>
                  <a:gd name="connsiteX27" fmla="*/ 24881 w 31101"/>
                  <a:gd name="connsiteY27" fmla="*/ 15559 h 57991"/>
                  <a:gd name="connsiteX28" fmla="*/ 24033 w 31101"/>
                  <a:gd name="connsiteY28" fmla="*/ 12730 h 57991"/>
                  <a:gd name="connsiteX29" fmla="*/ 27143 w 31101"/>
                  <a:gd name="connsiteY29" fmla="*/ 9335 h 57991"/>
                  <a:gd name="connsiteX30" fmla="*/ 30536 w 31101"/>
                  <a:gd name="connsiteY30" fmla="*/ 6789 h 57991"/>
                  <a:gd name="connsiteX31" fmla="*/ 31101 w 31101"/>
                  <a:gd name="connsiteY31" fmla="*/ 5941 h 57991"/>
                  <a:gd name="connsiteX32" fmla="*/ 29971 w 31101"/>
                  <a:gd name="connsiteY32" fmla="*/ 5375 h 57991"/>
                  <a:gd name="connsiteX33" fmla="*/ 27709 w 31101"/>
                  <a:gd name="connsiteY33" fmla="*/ 3395 h 57991"/>
                  <a:gd name="connsiteX34" fmla="*/ 25447 w 31101"/>
                  <a:gd name="connsiteY34" fmla="*/ 1980 h 57991"/>
                  <a:gd name="connsiteX35" fmla="*/ 22619 w 31101"/>
                  <a:gd name="connsiteY35" fmla="*/ 2829 h 57991"/>
                  <a:gd name="connsiteX36" fmla="*/ 20640 w 31101"/>
                  <a:gd name="connsiteY36" fmla="*/ 3677 h 57991"/>
                  <a:gd name="connsiteX37" fmla="*/ 19509 w 31101"/>
                  <a:gd name="connsiteY37" fmla="*/ 3395 h 57991"/>
                  <a:gd name="connsiteX38" fmla="*/ 18378 w 31101"/>
                  <a:gd name="connsiteY38" fmla="*/ 3112 h 57991"/>
                  <a:gd name="connsiteX39" fmla="*/ 16964 w 31101"/>
                  <a:gd name="connsiteY39" fmla="*/ 3112 h 57991"/>
                  <a:gd name="connsiteX40" fmla="*/ 15268 w 31101"/>
                  <a:gd name="connsiteY40" fmla="*/ 3112 h 57991"/>
                  <a:gd name="connsiteX41" fmla="*/ 13006 w 31101"/>
                  <a:gd name="connsiteY41" fmla="*/ 2829 h 57991"/>
                  <a:gd name="connsiteX42" fmla="*/ 11875 w 31101"/>
                  <a:gd name="connsiteY42" fmla="*/ 1132 h 57991"/>
                  <a:gd name="connsiteX43" fmla="*/ 11310 w 31101"/>
                  <a:gd name="connsiteY43" fmla="*/ 0 h 57991"/>
                  <a:gd name="connsiteX44" fmla="*/ 9613 w 31101"/>
                  <a:gd name="connsiteY44" fmla="*/ 1132 h 57991"/>
                  <a:gd name="connsiteX45" fmla="*/ 7351 w 31101"/>
                  <a:gd name="connsiteY45" fmla="*/ 1697 h 5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1101" h="57991">
                    <a:moveTo>
                      <a:pt x="7351" y="1697"/>
                    </a:moveTo>
                    <a:cubicBezTo>
                      <a:pt x="7069" y="4243"/>
                      <a:pt x="6786" y="6506"/>
                      <a:pt x="7634" y="7638"/>
                    </a:cubicBezTo>
                    <a:cubicBezTo>
                      <a:pt x="9896" y="11315"/>
                      <a:pt x="5089" y="27723"/>
                      <a:pt x="1414" y="31683"/>
                    </a:cubicBezTo>
                    <a:cubicBezTo>
                      <a:pt x="283" y="32814"/>
                      <a:pt x="0" y="33946"/>
                      <a:pt x="0" y="34795"/>
                    </a:cubicBezTo>
                    <a:cubicBezTo>
                      <a:pt x="283" y="35926"/>
                      <a:pt x="1414" y="37058"/>
                      <a:pt x="3110" y="38189"/>
                    </a:cubicBezTo>
                    <a:cubicBezTo>
                      <a:pt x="3676" y="38755"/>
                      <a:pt x="4241" y="39038"/>
                      <a:pt x="5089" y="39604"/>
                    </a:cubicBezTo>
                    <a:cubicBezTo>
                      <a:pt x="8482" y="42150"/>
                      <a:pt x="7351" y="49505"/>
                      <a:pt x="6786" y="54031"/>
                    </a:cubicBezTo>
                    <a:cubicBezTo>
                      <a:pt x="6503" y="55162"/>
                      <a:pt x="6503" y="56294"/>
                      <a:pt x="6503" y="56577"/>
                    </a:cubicBezTo>
                    <a:cubicBezTo>
                      <a:pt x="6503" y="57425"/>
                      <a:pt x="7069" y="57991"/>
                      <a:pt x="9613" y="57991"/>
                    </a:cubicBezTo>
                    <a:cubicBezTo>
                      <a:pt x="10179" y="57991"/>
                      <a:pt x="10744" y="57991"/>
                      <a:pt x="11310" y="57991"/>
                    </a:cubicBezTo>
                    <a:cubicBezTo>
                      <a:pt x="12158" y="57991"/>
                      <a:pt x="12723" y="57991"/>
                      <a:pt x="13572" y="57991"/>
                    </a:cubicBezTo>
                    <a:cubicBezTo>
                      <a:pt x="14985" y="57991"/>
                      <a:pt x="16682" y="57708"/>
                      <a:pt x="18378" y="57142"/>
                    </a:cubicBezTo>
                    <a:cubicBezTo>
                      <a:pt x="19226" y="56860"/>
                      <a:pt x="19792" y="56860"/>
                      <a:pt x="20640" y="56577"/>
                    </a:cubicBezTo>
                    <a:cubicBezTo>
                      <a:pt x="19792" y="55445"/>
                      <a:pt x="19509" y="54596"/>
                      <a:pt x="19509" y="53748"/>
                    </a:cubicBezTo>
                    <a:cubicBezTo>
                      <a:pt x="19509" y="51485"/>
                      <a:pt x="19509" y="48090"/>
                      <a:pt x="23750" y="47242"/>
                    </a:cubicBezTo>
                    <a:cubicBezTo>
                      <a:pt x="24598" y="46959"/>
                      <a:pt x="24598" y="46959"/>
                      <a:pt x="24598" y="46959"/>
                    </a:cubicBezTo>
                    <a:cubicBezTo>
                      <a:pt x="24881" y="46393"/>
                      <a:pt x="22902" y="44695"/>
                      <a:pt x="22054" y="44130"/>
                    </a:cubicBezTo>
                    <a:cubicBezTo>
                      <a:pt x="21771" y="43847"/>
                      <a:pt x="21206" y="43564"/>
                      <a:pt x="21206" y="43281"/>
                    </a:cubicBezTo>
                    <a:cubicBezTo>
                      <a:pt x="20357" y="42432"/>
                      <a:pt x="20640" y="40735"/>
                      <a:pt x="21206" y="39604"/>
                    </a:cubicBezTo>
                    <a:cubicBezTo>
                      <a:pt x="21771" y="37906"/>
                      <a:pt x="22902" y="37058"/>
                      <a:pt x="24033" y="37058"/>
                    </a:cubicBezTo>
                    <a:cubicBezTo>
                      <a:pt x="24316" y="37058"/>
                      <a:pt x="24316" y="37058"/>
                      <a:pt x="24316" y="37058"/>
                    </a:cubicBezTo>
                    <a:cubicBezTo>
                      <a:pt x="24316" y="36775"/>
                      <a:pt x="23750" y="35926"/>
                      <a:pt x="20640" y="32814"/>
                    </a:cubicBezTo>
                    <a:cubicBezTo>
                      <a:pt x="19509" y="31683"/>
                      <a:pt x="18944" y="30551"/>
                      <a:pt x="19509" y="29703"/>
                    </a:cubicBezTo>
                    <a:cubicBezTo>
                      <a:pt x="20075" y="28005"/>
                      <a:pt x="22902" y="28005"/>
                      <a:pt x="23750" y="28005"/>
                    </a:cubicBezTo>
                    <a:cubicBezTo>
                      <a:pt x="24033" y="28005"/>
                      <a:pt x="24033" y="28005"/>
                      <a:pt x="24033" y="28005"/>
                    </a:cubicBezTo>
                    <a:cubicBezTo>
                      <a:pt x="24316" y="27723"/>
                      <a:pt x="24033" y="27157"/>
                      <a:pt x="24033" y="26308"/>
                    </a:cubicBezTo>
                    <a:cubicBezTo>
                      <a:pt x="23750" y="24894"/>
                      <a:pt x="23468" y="22914"/>
                      <a:pt x="25164" y="21499"/>
                    </a:cubicBezTo>
                    <a:cubicBezTo>
                      <a:pt x="26578" y="20085"/>
                      <a:pt x="25729" y="17822"/>
                      <a:pt x="24881" y="15559"/>
                    </a:cubicBezTo>
                    <a:cubicBezTo>
                      <a:pt x="24598" y="14427"/>
                      <a:pt x="24033" y="13578"/>
                      <a:pt x="24033" y="12730"/>
                    </a:cubicBezTo>
                    <a:cubicBezTo>
                      <a:pt x="24033" y="11032"/>
                      <a:pt x="25447" y="10184"/>
                      <a:pt x="27143" y="9335"/>
                    </a:cubicBezTo>
                    <a:cubicBezTo>
                      <a:pt x="28274" y="8769"/>
                      <a:pt x="29405" y="7921"/>
                      <a:pt x="30536" y="6789"/>
                    </a:cubicBezTo>
                    <a:cubicBezTo>
                      <a:pt x="31101" y="6223"/>
                      <a:pt x="31101" y="5941"/>
                      <a:pt x="31101" y="5941"/>
                    </a:cubicBezTo>
                    <a:cubicBezTo>
                      <a:pt x="31101" y="5658"/>
                      <a:pt x="30253" y="5658"/>
                      <a:pt x="29971" y="5375"/>
                    </a:cubicBezTo>
                    <a:cubicBezTo>
                      <a:pt x="29122" y="5092"/>
                      <a:pt x="27709" y="4526"/>
                      <a:pt x="27709" y="3395"/>
                    </a:cubicBezTo>
                    <a:cubicBezTo>
                      <a:pt x="27709" y="2263"/>
                      <a:pt x="26578" y="1980"/>
                      <a:pt x="25447" y="1980"/>
                    </a:cubicBezTo>
                    <a:cubicBezTo>
                      <a:pt x="24598" y="1980"/>
                      <a:pt x="23468" y="2263"/>
                      <a:pt x="22619" y="2829"/>
                    </a:cubicBezTo>
                    <a:cubicBezTo>
                      <a:pt x="21771" y="3395"/>
                      <a:pt x="21206" y="3677"/>
                      <a:pt x="20640" y="3677"/>
                    </a:cubicBezTo>
                    <a:cubicBezTo>
                      <a:pt x="20075" y="3677"/>
                      <a:pt x="19792" y="3395"/>
                      <a:pt x="19509" y="3395"/>
                    </a:cubicBezTo>
                    <a:cubicBezTo>
                      <a:pt x="19226" y="3112"/>
                      <a:pt x="18944" y="3112"/>
                      <a:pt x="18378" y="3112"/>
                    </a:cubicBezTo>
                    <a:cubicBezTo>
                      <a:pt x="18095" y="3112"/>
                      <a:pt x="17530" y="3112"/>
                      <a:pt x="16964" y="3112"/>
                    </a:cubicBezTo>
                    <a:cubicBezTo>
                      <a:pt x="16399" y="3112"/>
                      <a:pt x="15834" y="3112"/>
                      <a:pt x="15268" y="3112"/>
                    </a:cubicBezTo>
                    <a:cubicBezTo>
                      <a:pt x="14137" y="3112"/>
                      <a:pt x="13572" y="3112"/>
                      <a:pt x="13006" y="2829"/>
                    </a:cubicBezTo>
                    <a:cubicBezTo>
                      <a:pt x="11875" y="2546"/>
                      <a:pt x="11875" y="1697"/>
                      <a:pt x="11875" y="1132"/>
                    </a:cubicBezTo>
                    <a:cubicBezTo>
                      <a:pt x="11875" y="849"/>
                      <a:pt x="11875" y="0"/>
                      <a:pt x="11310" y="0"/>
                    </a:cubicBezTo>
                    <a:cubicBezTo>
                      <a:pt x="10744" y="0"/>
                      <a:pt x="10179" y="566"/>
                      <a:pt x="9613" y="1132"/>
                    </a:cubicBezTo>
                    <a:cubicBezTo>
                      <a:pt x="9331" y="1132"/>
                      <a:pt x="8482" y="1414"/>
                      <a:pt x="7351" y="169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05C9BC14-9368-6841-9798-6CE3C4A4A6AF}"/>
                  </a:ext>
                </a:extLst>
              </p:cNvPr>
              <p:cNvSpPr/>
              <p:nvPr/>
            </p:nvSpPr>
            <p:spPr>
              <a:xfrm>
                <a:off x="2916914" y="2363373"/>
                <a:ext cx="38496" cy="32882"/>
              </a:xfrm>
              <a:custGeom>
                <a:avLst/>
                <a:gdLst>
                  <a:gd name="connsiteX0" fmla="*/ 14703 w 38496"/>
                  <a:gd name="connsiteY0" fmla="*/ 24962 h 32882"/>
                  <a:gd name="connsiteX1" fmla="*/ 19226 w 38496"/>
                  <a:gd name="connsiteY1" fmla="*/ 26942 h 32882"/>
                  <a:gd name="connsiteX2" fmla="*/ 22054 w 38496"/>
                  <a:gd name="connsiteY2" fmla="*/ 28639 h 32882"/>
                  <a:gd name="connsiteX3" fmla="*/ 26295 w 38496"/>
                  <a:gd name="connsiteY3" fmla="*/ 31751 h 32882"/>
                  <a:gd name="connsiteX4" fmla="*/ 27426 w 38496"/>
                  <a:gd name="connsiteY4" fmla="*/ 32882 h 32882"/>
                  <a:gd name="connsiteX5" fmla="*/ 27426 w 38496"/>
                  <a:gd name="connsiteY5" fmla="*/ 32034 h 32882"/>
                  <a:gd name="connsiteX6" fmla="*/ 28274 w 38496"/>
                  <a:gd name="connsiteY6" fmla="*/ 26093 h 32882"/>
                  <a:gd name="connsiteX7" fmla="*/ 28274 w 38496"/>
                  <a:gd name="connsiteY7" fmla="*/ 23547 h 32882"/>
                  <a:gd name="connsiteX8" fmla="*/ 28557 w 38496"/>
                  <a:gd name="connsiteY8" fmla="*/ 21567 h 32882"/>
                  <a:gd name="connsiteX9" fmla="*/ 29405 w 38496"/>
                  <a:gd name="connsiteY9" fmla="*/ 21284 h 32882"/>
                  <a:gd name="connsiteX10" fmla="*/ 34212 w 38496"/>
                  <a:gd name="connsiteY10" fmla="*/ 19304 h 32882"/>
                  <a:gd name="connsiteX11" fmla="*/ 35625 w 38496"/>
                  <a:gd name="connsiteY11" fmla="*/ 16475 h 32882"/>
                  <a:gd name="connsiteX12" fmla="*/ 36474 w 38496"/>
                  <a:gd name="connsiteY12" fmla="*/ 15626 h 32882"/>
                  <a:gd name="connsiteX13" fmla="*/ 34212 w 38496"/>
                  <a:gd name="connsiteY13" fmla="*/ 11949 h 32882"/>
                  <a:gd name="connsiteX14" fmla="*/ 33363 w 38496"/>
                  <a:gd name="connsiteY14" fmla="*/ 10817 h 32882"/>
                  <a:gd name="connsiteX15" fmla="*/ 33081 w 38496"/>
                  <a:gd name="connsiteY15" fmla="*/ 9969 h 32882"/>
                  <a:gd name="connsiteX16" fmla="*/ 34494 w 38496"/>
                  <a:gd name="connsiteY16" fmla="*/ 8837 h 32882"/>
                  <a:gd name="connsiteX17" fmla="*/ 38170 w 38496"/>
                  <a:gd name="connsiteY17" fmla="*/ 5443 h 32882"/>
                  <a:gd name="connsiteX18" fmla="*/ 38170 w 38496"/>
                  <a:gd name="connsiteY18" fmla="*/ 634 h 32882"/>
                  <a:gd name="connsiteX19" fmla="*/ 35625 w 38496"/>
                  <a:gd name="connsiteY19" fmla="*/ 634 h 32882"/>
                  <a:gd name="connsiteX20" fmla="*/ 26578 w 38496"/>
                  <a:gd name="connsiteY20" fmla="*/ 917 h 32882"/>
                  <a:gd name="connsiteX21" fmla="*/ 26012 w 38496"/>
                  <a:gd name="connsiteY21" fmla="*/ 917 h 32882"/>
                  <a:gd name="connsiteX22" fmla="*/ 22054 w 38496"/>
                  <a:gd name="connsiteY22" fmla="*/ 4311 h 32882"/>
                  <a:gd name="connsiteX23" fmla="*/ 22337 w 38496"/>
                  <a:gd name="connsiteY23" fmla="*/ 6857 h 32882"/>
                  <a:gd name="connsiteX24" fmla="*/ 22619 w 38496"/>
                  <a:gd name="connsiteY24" fmla="*/ 8272 h 32882"/>
                  <a:gd name="connsiteX25" fmla="*/ 19792 w 38496"/>
                  <a:gd name="connsiteY25" fmla="*/ 9403 h 32882"/>
                  <a:gd name="connsiteX26" fmla="*/ 16682 w 38496"/>
                  <a:gd name="connsiteY26" fmla="*/ 7423 h 32882"/>
                  <a:gd name="connsiteX27" fmla="*/ 15833 w 38496"/>
                  <a:gd name="connsiteY27" fmla="*/ 6857 h 32882"/>
                  <a:gd name="connsiteX28" fmla="*/ 13854 w 38496"/>
                  <a:gd name="connsiteY28" fmla="*/ 7706 h 32882"/>
                  <a:gd name="connsiteX29" fmla="*/ 13289 w 38496"/>
                  <a:gd name="connsiteY29" fmla="*/ 9686 h 32882"/>
                  <a:gd name="connsiteX30" fmla="*/ 11027 w 38496"/>
                  <a:gd name="connsiteY30" fmla="*/ 13646 h 32882"/>
                  <a:gd name="connsiteX31" fmla="*/ 8765 w 38496"/>
                  <a:gd name="connsiteY31" fmla="*/ 17607 h 32882"/>
                  <a:gd name="connsiteX32" fmla="*/ 566 w 38496"/>
                  <a:gd name="connsiteY32" fmla="*/ 27225 h 32882"/>
                  <a:gd name="connsiteX33" fmla="*/ 0 w 38496"/>
                  <a:gd name="connsiteY33" fmla="*/ 27508 h 32882"/>
                  <a:gd name="connsiteX34" fmla="*/ 2262 w 38496"/>
                  <a:gd name="connsiteY34" fmla="*/ 28356 h 32882"/>
                  <a:gd name="connsiteX35" fmla="*/ 11310 w 38496"/>
                  <a:gd name="connsiteY35" fmla="*/ 25527 h 32882"/>
                  <a:gd name="connsiteX36" fmla="*/ 14703 w 38496"/>
                  <a:gd name="connsiteY36" fmla="*/ 24962 h 3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496" h="32882">
                    <a:moveTo>
                      <a:pt x="14703" y="24962"/>
                    </a:moveTo>
                    <a:cubicBezTo>
                      <a:pt x="16399" y="24962"/>
                      <a:pt x="18095" y="25810"/>
                      <a:pt x="19226" y="26942"/>
                    </a:cubicBezTo>
                    <a:cubicBezTo>
                      <a:pt x="20075" y="27790"/>
                      <a:pt x="20923" y="28073"/>
                      <a:pt x="22054" y="28639"/>
                    </a:cubicBezTo>
                    <a:cubicBezTo>
                      <a:pt x="23467" y="29488"/>
                      <a:pt x="24881" y="30054"/>
                      <a:pt x="26295" y="31751"/>
                    </a:cubicBezTo>
                    <a:cubicBezTo>
                      <a:pt x="26578" y="32034"/>
                      <a:pt x="27143" y="32599"/>
                      <a:pt x="27426" y="32882"/>
                    </a:cubicBezTo>
                    <a:cubicBezTo>
                      <a:pt x="27426" y="32599"/>
                      <a:pt x="27426" y="32317"/>
                      <a:pt x="27426" y="32034"/>
                    </a:cubicBezTo>
                    <a:cubicBezTo>
                      <a:pt x="27709" y="30054"/>
                      <a:pt x="27709" y="27790"/>
                      <a:pt x="28274" y="26093"/>
                    </a:cubicBezTo>
                    <a:cubicBezTo>
                      <a:pt x="28557" y="25245"/>
                      <a:pt x="28557" y="24396"/>
                      <a:pt x="28274" y="23547"/>
                    </a:cubicBezTo>
                    <a:cubicBezTo>
                      <a:pt x="27991" y="22699"/>
                      <a:pt x="27991" y="22133"/>
                      <a:pt x="28557" y="21567"/>
                    </a:cubicBezTo>
                    <a:cubicBezTo>
                      <a:pt x="28840" y="21284"/>
                      <a:pt x="28840" y="21284"/>
                      <a:pt x="29405" y="21284"/>
                    </a:cubicBezTo>
                    <a:cubicBezTo>
                      <a:pt x="30536" y="21284"/>
                      <a:pt x="34212" y="21284"/>
                      <a:pt x="34212" y="19304"/>
                    </a:cubicBezTo>
                    <a:cubicBezTo>
                      <a:pt x="34212" y="17607"/>
                      <a:pt x="34777" y="17041"/>
                      <a:pt x="35625" y="16475"/>
                    </a:cubicBezTo>
                    <a:cubicBezTo>
                      <a:pt x="35908" y="16192"/>
                      <a:pt x="36191" y="16192"/>
                      <a:pt x="36474" y="15626"/>
                    </a:cubicBezTo>
                    <a:cubicBezTo>
                      <a:pt x="36756" y="14778"/>
                      <a:pt x="35060" y="12798"/>
                      <a:pt x="34212" y="11949"/>
                    </a:cubicBezTo>
                    <a:cubicBezTo>
                      <a:pt x="33929" y="11383"/>
                      <a:pt x="33363" y="11100"/>
                      <a:pt x="33363" y="10817"/>
                    </a:cubicBezTo>
                    <a:cubicBezTo>
                      <a:pt x="33081" y="10535"/>
                      <a:pt x="33081" y="10252"/>
                      <a:pt x="33081" y="9969"/>
                    </a:cubicBezTo>
                    <a:cubicBezTo>
                      <a:pt x="33081" y="9403"/>
                      <a:pt x="33646" y="9120"/>
                      <a:pt x="34494" y="8837"/>
                    </a:cubicBezTo>
                    <a:cubicBezTo>
                      <a:pt x="35625" y="8272"/>
                      <a:pt x="37039" y="7423"/>
                      <a:pt x="38170" y="5443"/>
                    </a:cubicBezTo>
                    <a:cubicBezTo>
                      <a:pt x="38453" y="4877"/>
                      <a:pt x="38735" y="3462"/>
                      <a:pt x="38170" y="634"/>
                    </a:cubicBezTo>
                    <a:cubicBezTo>
                      <a:pt x="37604" y="1199"/>
                      <a:pt x="36474" y="1199"/>
                      <a:pt x="35625" y="634"/>
                    </a:cubicBezTo>
                    <a:cubicBezTo>
                      <a:pt x="33929" y="-498"/>
                      <a:pt x="30819" y="68"/>
                      <a:pt x="26578" y="917"/>
                    </a:cubicBezTo>
                    <a:lnTo>
                      <a:pt x="26012" y="917"/>
                    </a:lnTo>
                    <a:cubicBezTo>
                      <a:pt x="24033" y="1199"/>
                      <a:pt x="22619" y="2614"/>
                      <a:pt x="22054" y="4311"/>
                    </a:cubicBezTo>
                    <a:cubicBezTo>
                      <a:pt x="21771" y="5443"/>
                      <a:pt x="21771" y="6291"/>
                      <a:pt x="22337" y="6857"/>
                    </a:cubicBezTo>
                    <a:cubicBezTo>
                      <a:pt x="22902" y="7423"/>
                      <a:pt x="22902" y="7989"/>
                      <a:pt x="22619" y="8272"/>
                    </a:cubicBezTo>
                    <a:cubicBezTo>
                      <a:pt x="22337" y="9120"/>
                      <a:pt x="20923" y="9403"/>
                      <a:pt x="19792" y="9403"/>
                    </a:cubicBezTo>
                    <a:cubicBezTo>
                      <a:pt x="18095" y="9403"/>
                      <a:pt x="16964" y="8554"/>
                      <a:pt x="16682" y="7423"/>
                    </a:cubicBezTo>
                    <a:cubicBezTo>
                      <a:pt x="16682" y="7140"/>
                      <a:pt x="16682" y="6857"/>
                      <a:pt x="15833" y="6857"/>
                    </a:cubicBezTo>
                    <a:cubicBezTo>
                      <a:pt x="15268" y="6857"/>
                      <a:pt x="14420" y="7140"/>
                      <a:pt x="13854" y="7706"/>
                    </a:cubicBezTo>
                    <a:cubicBezTo>
                      <a:pt x="13572" y="7989"/>
                      <a:pt x="13006" y="8837"/>
                      <a:pt x="13289" y="9686"/>
                    </a:cubicBezTo>
                    <a:cubicBezTo>
                      <a:pt x="13572" y="11383"/>
                      <a:pt x="12158" y="12515"/>
                      <a:pt x="11027" y="13646"/>
                    </a:cubicBezTo>
                    <a:cubicBezTo>
                      <a:pt x="9896" y="14778"/>
                      <a:pt x="8765" y="15909"/>
                      <a:pt x="8765" y="17607"/>
                    </a:cubicBezTo>
                    <a:cubicBezTo>
                      <a:pt x="9048" y="21567"/>
                      <a:pt x="4524" y="24962"/>
                      <a:pt x="566" y="27225"/>
                    </a:cubicBezTo>
                    <a:cubicBezTo>
                      <a:pt x="283" y="27225"/>
                      <a:pt x="283" y="27508"/>
                      <a:pt x="0" y="27508"/>
                    </a:cubicBezTo>
                    <a:cubicBezTo>
                      <a:pt x="1414" y="28073"/>
                      <a:pt x="1979" y="28356"/>
                      <a:pt x="2262" y="28356"/>
                    </a:cubicBezTo>
                    <a:cubicBezTo>
                      <a:pt x="4807" y="28356"/>
                      <a:pt x="9613" y="26942"/>
                      <a:pt x="11310" y="25527"/>
                    </a:cubicBezTo>
                    <a:cubicBezTo>
                      <a:pt x="12441" y="25527"/>
                      <a:pt x="13572" y="24962"/>
                      <a:pt x="14703" y="2496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DFF28838-F3D1-2C44-820C-6B8C3C7446D2}"/>
                  </a:ext>
                </a:extLst>
              </p:cNvPr>
              <p:cNvSpPr/>
              <p:nvPr/>
            </p:nvSpPr>
            <p:spPr>
              <a:xfrm>
                <a:off x="2942643" y="2408137"/>
                <a:ext cx="5089" cy="7072"/>
              </a:xfrm>
              <a:custGeom>
                <a:avLst/>
                <a:gdLst>
                  <a:gd name="connsiteX0" fmla="*/ 0 w 5089"/>
                  <a:gd name="connsiteY0" fmla="*/ 6506 h 7072"/>
                  <a:gd name="connsiteX1" fmla="*/ 5089 w 5089"/>
                  <a:gd name="connsiteY1" fmla="*/ 7072 h 7072"/>
                  <a:gd name="connsiteX2" fmla="*/ 2827 w 5089"/>
                  <a:gd name="connsiteY2" fmla="*/ 849 h 7072"/>
                  <a:gd name="connsiteX3" fmla="*/ 2262 w 5089"/>
                  <a:gd name="connsiteY3" fmla="*/ 0 h 7072"/>
                  <a:gd name="connsiteX4" fmla="*/ 2262 w 5089"/>
                  <a:gd name="connsiteY4" fmla="*/ 0 h 7072"/>
                  <a:gd name="connsiteX5" fmla="*/ 0 w 5089"/>
                  <a:gd name="connsiteY5" fmla="*/ 6506 h 7072"/>
                  <a:gd name="connsiteX6" fmla="*/ 0 w 5089"/>
                  <a:gd name="connsiteY6" fmla="*/ 6506 h 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9" h="7072">
                    <a:moveTo>
                      <a:pt x="0" y="6506"/>
                    </a:moveTo>
                    <a:cubicBezTo>
                      <a:pt x="1414" y="6506"/>
                      <a:pt x="3393" y="6789"/>
                      <a:pt x="5089" y="7072"/>
                    </a:cubicBezTo>
                    <a:cubicBezTo>
                      <a:pt x="4524" y="3678"/>
                      <a:pt x="3393" y="1980"/>
                      <a:pt x="2827" y="849"/>
                    </a:cubicBezTo>
                    <a:cubicBezTo>
                      <a:pt x="2545" y="566"/>
                      <a:pt x="2262" y="283"/>
                      <a:pt x="2262" y="0"/>
                    </a:cubicBezTo>
                    <a:cubicBezTo>
                      <a:pt x="2262" y="0"/>
                      <a:pt x="2262" y="0"/>
                      <a:pt x="2262" y="0"/>
                    </a:cubicBezTo>
                    <a:cubicBezTo>
                      <a:pt x="848" y="1132"/>
                      <a:pt x="0" y="3395"/>
                      <a:pt x="0" y="6506"/>
                    </a:cubicBezTo>
                    <a:cubicBezTo>
                      <a:pt x="0" y="6506"/>
                      <a:pt x="0" y="6506"/>
                      <a:pt x="0" y="650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7867F9F3-7335-6D45-AA76-433764C88E2A}"/>
                  </a:ext>
                </a:extLst>
              </p:cNvPr>
              <p:cNvSpPr/>
              <p:nvPr/>
            </p:nvSpPr>
            <p:spPr>
              <a:xfrm>
                <a:off x="2911542" y="2390032"/>
                <a:ext cx="35625" cy="24949"/>
              </a:xfrm>
              <a:custGeom>
                <a:avLst/>
                <a:gdLst>
                  <a:gd name="connsiteX0" fmla="*/ 24316 w 35625"/>
                  <a:gd name="connsiteY0" fmla="*/ 21499 h 24949"/>
                  <a:gd name="connsiteX1" fmla="*/ 26860 w 35625"/>
                  <a:gd name="connsiteY1" fmla="*/ 23479 h 24949"/>
                  <a:gd name="connsiteX2" fmla="*/ 28840 w 35625"/>
                  <a:gd name="connsiteY2" fmla="*/ 24894 h 24949"/>
                  <a:gd name="connsiteX3" fmla="*/ 29971 w 35625"/>
                  <a:gd name="connsiteY3" fmla="*/ 24894 h 24949"/>
                  <a:gd name="connsiteX4" fmla="*/ 33646 w 35625"/>
                  <a:gd name="connsiteY4" fmla="*/ 16690 h 24949"/>
                  <a:gd name="connsiteX5" fmla="*/ 34494 w 35625"/>
                  <a:gd name="connsiteY5" fmla="*/ 15559 h 24949"/>
                  <a:gd name="connsiteX6" fmla="*/ 35625 w 35625"/>
                  <a:gd name="connsiteY6" fmla="*/ 14144 h 24949"/>
                  <a:gd name="connsiteX7" fmla="*/ 34494 w 35625"/>
                  <a:gd name="connsiteY7" fmla="*/ 11881 h 24949"/>
                  <a:gd name="connsiteX8" fmla="*/ 33081 w 35625"/>
                  <a:gd name="connsiteY8" fmla="*/ 8204 h 24949"/>
                  <a:gd name="connsiteX9" fmla="*/ 31101 w 35625"/>
                  <a:gd name="connsiteY9" fmla="*/ 6506 h 24949"/>
                  <a:gd name="connsiteX10" fmla="*/ 26860 w 35625"/>
                  <a:gd name="connsiteY10" fmla="*/ 3677 h 24949"/>
                  <a:gd name="connsiteX11" fmla="*/ 23750 w 35625"/>
                  <a:gd name="connsiteY11" fmla="*/ 1697 h 24949"/>
                  <a:gd name="connsiteX12" fmla="*/ 20075 w 35625"/>
                  <a:gd name="connsiteY12" fmla="*/ 0 h 24949"/>
                  <a:gd name="connsiteX13" fmla="*/ 18095 w 35625"/>
                  <a:gd name="connsiteY13" fmla="*/ 849 h 24949"/>
                  <a:gd name="connsiteX14" fmla="*/ 8482 w 35625"/>
                  <a:gd name="connsiteY14" fmla="*/ 4243 h 24949"/>
                  <a:gd name="connsiteX15" fmla="*/ 5089 w 35625"/>
                  <a:gd name="connsiteY15" fmla="*/ 3112 h 24949"/>
                  <a:gd name="connsiteX16" fmla="*/ 0 w 35625"/>
                  <a:gd name="connsiteY16" fmla="*/ 5375 h 24949"/>
                  <a:gd name="connsiteX17" fmla="*/ 566 w 35625"/>
                  <a:gd name="connsiteY17" fmla="*/ 6223 h 24949"/>
                  <a:gd name="connsiteX18" fmla="*/ 2827 w 35625"/>
                  <a:gd name="connsiteY18" fmla="*/ 9901 h 24949"/>
                  <a:gd name="connsiteX19" fmla="*/ 3958 w 35625"/>
                  <a:gd name="connsiteY19" fmla="*/ 9052 h 24949"/>
                  <a:gd name="connsiteX20" fmla="*/ 6503 w 35625"/>
                  <a:gd name="connsiteY20" fmla="*/ 10750 h 24949"/>
                  <a:gd name="connsiteX21" fmla="*/ 8482 w 35625"/>
                  <a:gd name="connsiteY21" fmla="*/ 12447 h 24949"/>
                  <a:gd name="connsiteX22" fmla="*/ 10461 w 35625"/>
                  <a:gd name="connsiteY22" fmla="*/ 13296 h 24949"/>
                  <a:gd name="connsiteX23" fmla="*/ 14985 w 35625"/>
                  <a:gd name="connsiteY23" fmla="*/ 16407 h 24949"/>
                  <a:gd name="connsiteX24" fmla="*/ 16682 w 35625"/>
                  <a:gd name="connsiteY24" fmla="*/ 19236 h 24949"/>
                  <a:gd name="connsiteX25" fmla="*/ 17247 w 35625"/>
                  <a:gd name="connsiteY25" fmla="*/ 19236 h 24949"/>
                  <a:gd name="connsiteX26" fmla="*/ 19509 w 35625"/>
                  <a:gd name="connsiteY26" fmla="*/ 17822 h 24949"/>
                  <a:gd name="connsiteX27" fmla="*/ 21488 w 35625"/>
                  <a:gd name="connsiteY27" fmla="*/ 16690 h 24949"/>
                  <a:gd name="connsiteX28" fmla="*/ 22337 w 35625"/>
                  <a:gd name="connsiteY28" fmla="*/ 17822 h 24949"/>
                  <a:gd name="connsiteX29" fmla="*/ 24316 w 35625"/>
                  <a:gd name="connsiteY29" fmla="*/ 21782 h 24949"/>
                  <a:gd name="connsiteX30" fmla="*/ 24598 w 35625"/>
                  <a:gd name="connsiteY30" fmla="*/ 21782 h 24949"/>
                  <a:gd name="connsiteX31" fmla="*/ 24316 w 35625"/>
                  <a:gd name="connsiteY31" fmla="*/ 21499 h 2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5625" h="24949">
                    <a:moveTo>
                      <a:pt x="24316" y="21499"/>
                    </a:moveTo>
                    <a:cubicBezTo>
                      <a:pt x="25447" y="21499"/>
                      <a:pt x="26295" y="22631"/>
                      <a:pt x="26860" y="23479"/>
                    </a:cubicBezTo>
                    <a:cubicBezTo>
                      <a:pt x="27426" y="24328"/>
                      <a:pt x="27991" y="25177"/>
                      <a:pt x="28840" y="24894"/>
                    </a:cubicBezTo>
                    <a:cubicBezTo>
                      <a:pt x="29122" y="24894"/>
                      <a:pt x="29405" y="24894"/>
                      <a:pt x="29971" y="24894"/>
                    </a:cubicBezTo>
                    <a:cubicBezTo>
                      <a:pt x="29971" y="20085"/>
                      <a:pt x="31950" y="17822"/>
                      <a:pt x="33646" y="16690"/>
                    </a:cubicBezTo>
                    <a:cubicBezTo>
                      <a:pt x="33929" y="16407"/>
                      <a:pt x="34212" y="16124"/>
                      <a:pt x="34494" y="15559"/>
                    </a:cubicBezTo>
                    <a:cubicBezTo>
                      <a:pt x="35060" y="14993"/>
                      <a:pt x="35343" y="14427"/>
                      <a:pt x="35625" y="14144"/>
                    </a:cubicBezTo>
                    <a:cubicBezTo>
                      <a:pt x="35625" y="13578"/>
                      <a:pt x="35060" y="12730"/>
                      <a:pt x="34494" y="11881"/>
                    </a:cubicBezTo>
                    <a:cubicBezTo>
                      <a:pt x="33646" y="10750"/>
                      <a:pt x="32798" y="9335"/>
                      <a:pt x="33081" y="8204"/>
                    </a:cubicBezTo>
                    <a:cubicBezTo>
                      <a:pt x="32232" y="7638"/>
                      <a:pt x="31667" y="7072"/>
                      <a:pt x="31101" y="6506"/>
                    </a:cubicBezTo>
                    <a:cubicBezTo>
                      <a:pt x="29688" y="5092"/>
                      <a:pt x="28274" y="4243"/>
                      <a:pt x="26860" y="3677"/>
                    </a:cubicBezTo>
                    <a:cubicBezTo>
                      <a:pt x="25729" y="3112"/>
                      <a:pt x="24598" y="2546"/>
                      <a:pt x="23750" y="1697"/>
                    </a:cubicBezTo>
                    <a:cubicBezTo>
                      <a:pt x="22619" y="566"/>
                      <a:pt x="21206" y="0"/>
                      <a:pt x="20075" y="0"/>
                    </a:cubicBezTo>
                    <a:cubicBezTo>
                      <a:pt x="19226" y="0"/>
                      <a:pt x="18661" y="283"/>
                      <a:pt x="18095" y="849"/>
                    </a:cubicBezTo>
                    <a:cubicBezTo>
                      <a:pt x="16116" y="2829"/>
                      <a:pt x="11027" y="4243"/>
                      <a:pt x="8482" y="4243"/>
                    </a:cubicBezTo>
                    <a:cubicBezTo>
                      <a:pt x="7917" y="4243"/>
                      <a:pt x="6786" y="3960"/>
                      <a:pt x="5089" y="3112"/>
                    </a:cubicBezTo>
                    <a:cubicBezTo>
                      <a:pt x="3393" y="3960"/>
                      <a:pt x="1697" y="4809"/>
                      <a:pt x="0" y="5375"/>
                    </a:cubicBezTo>
                    <a:cubicBezTo>
                      <a:pt x="283" y="5658"/>
                      <a:pt x="283" y="5941"/>
                      <a:pt x="566" y="6223"/>
                    </a:cubicBezTo>
                    <a:cubicBezTo>
                      <a:pt x="848" y="7355"/>
                      <a:pt x="2262" y="9901"/>
                      <a:pt x="2827" y="9901"/>
                    </a:cubicBezTo>
                    <a:cubicBezTo>
                      <a:pt x="3110" y="9335"/>
                      <a:pt x="3676" y="9052"/>
                      <a:pt x="3958" y="9052"/>
                    </a:cubicBezTo>
                    <a:cubicBezTo>
                      <a:pt x="4807" y="9052"/>
                      <a:pt x="5655" y="9901"/>
                      <a:pt x="6503" y="10750"/>
                    </a:cubicBezTo>
                    <a:cubicBezTo>
                      <a:pt x="7069" y="11315"/>
                      <a:pt x="7917" y="12164"/>
                      <a:pt x="8482" y="12447"/>
                    </a:cubicBezTo>
                    <a:cubicBezTo>
                      <a:pt x="9048" y="12730"/>
                      <a:pt x="9613" y="13013"/>
                      <a:pt x="10461" y="13296"/>
                    </a:cubicBezTo>
                    <a:cubicBezTo>
                      <a:pt x="13006" y="14427"/>
                      <a:pt x="14703" y="15276"/>
                      <a:pt x="14985" y="16407"/>
                    </a:cubicBezTo>
                    <a:cubicBezTo>
                      <a:pt x="15268" y="18105"/>
                      <a:pt x="15834" y="19236"/>
                      <a:pt x="16682" y="19236"/>
                    </a:cubicBezTo>
                    <a:cubicBezTo>
                      <a:pt x="16964" y="19236"/>
                      <a:pt x="16964" y="19236"/>
                      <a:pt x="17247" y="19236"/>
                    </a:cubicBezTo>
                    <a:cubicBezTo>
                      <a:pt x="18095" y="18953"/>
                      <a:pt x="18661" y="18387"/>
                      <a:pt x="19509" y="17822"/>
                    </a:cubicBezTo>
                    <a:cubicBezTo>
                      <a:pt x="20357" y="16973"/>
                      <a:pt x="21206" y="16690"/>
                      <a:pt x="21488" y="16690"/>
                    </a:cubicBezTo>
                    <a:cubicBezTo>
                      <a:pt x="21771" y="16690"/>
                      <a:pt x="22337" y="16690"/>
                      <a:pt x="22337" y="17822"/>
                    </a:cubicBezTo>
                    <a:cubicBezTo>
                      <a:pt x="22337" y="19519"/>
                      <a:pt x="22902" y="21782"/>
                      <a:pt x="24316" y="21782"/>
                    </a:cubicBezTo>
                    <a:cubicBezTo>
                      <a:pt x="24316" y="21782"/>
                      <a:pt x="24598" y="21782"/>
                      <a:pt x="24598" y="21782"/>
                    </a:cubicBezTo>
                    <a:cubicBezTo>
                      <a:pt x="24033" y="21499"/>
                      <a:pt x="24316" y="21499"/>
                      <a:pt x="24316" y="2149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87169FAE-95ED-6149-B5C1-9D5AD3E7B756}"/>
                  </a:ext>
                </a:extLst>
              </p:cNvPr>
              <p:cNvSpPr/>
              <p:nvPr/>
            </p:nvSpPr>
            <p:spPr>
              <a:xfrm>
                <a:off x="3083731" y="2429070"/>
                <a:ext cx="87114" cy="56619"/>
              </a:xfrm>
              <a:custGeom>
                <a:avLst/>
                <a:gdLst>
                  <a:gd name="connsiteX0" fmla="*/ 37039 w 87114"/>
                  <a:gd name="connsiteY0" fmla="*/ 56294 h 56619"/>
                  <a:gd name="connsiteX1" fmla="*/ 45238 w 87114"/>
                  <a:gd name="connsiteY1" fmla="*/ 56577 h 56619"/>
                  <a:gd name="connsiteX2" fmla="*/ 51741 w 87114"/>
                  <a:gd name="connsiteY2" fmla="*/ 53748 h 56619"/>
                  <a:gd name="connsiteX3" fmla="*/ 61920 w 87114"/>
                  <a:gd name="connsiteY3" fmla="*/ 51485 h 56619"/>
                  <a:gd name="connsiteX4" fmla="*/ 63899 w 87114"/>
                  <a:gd name="connsiteY4" fmla="*/ 51485 h 56619"/>
                  <a:gd name="connsiteX5" fmla="*/ 72099 w 87114"/>
                  <a:gd name="connsiteY5" fmla="*/ 54031 h 56619"/>
                  <a:gd name="connsiteX6" fmla="*/ 77188 w 87114"/>
                  <a:gd name="connsiteY6" fmla="*/ 56294 h 56619"/>
                  <a:gd name="connsiteX7" fmla="*/ 77188 w 87114"/>
                  <a:gd name="connsiteY7" fmla="*/ 54314 h 56619"/>
                  <a:gd name="connsiteX8" fmla="*/ 77188 w 87114"/>
                  <a:gd name="connsiteY8" fmla="*/ 52051 h 56619"/>
                  <a:gd name="connsiteX9" fmla="*/ 82560 w 87114"/>
                  <a:gd name="connsiteY9" fmla="*/ 43564 h 56619"/>
                  <a:gd name="connsiteX10" fmla="*/ 82843 w 87114"/>
                  <a:gd name="connsiteY10" fmla="*/ 43564 h 56619"/>
                  <a:gd name="connsiteX11" fmla="*/ 87084 w 87114"/>
                  <a:gd name="connsiteY11" fmla="*/ 38755 h 56619"/>
                  <a:gd name="connsiteX12" fmla="*/ 87084 w 87114"/>
                  <a:gd name="connsiteY12" fmla="*/ 38472 h 56619"/>
                  <a:gd name="connsiteX13" fmla="*/ 84257 w 87114"/>
                  <a:gd name="connsiteY13" fmla="*/ 36209 h 56619"/>
                  <a:gd name="connsiteX14" fmla="*/ 81712 w 87114"/>
                  <a:gd name="connsiteY14" fmla="*/ 37341 h 56619"/>
                  <a:gd name="connsiteX15" fmla="*/ 78885 w 87114"/>
                  <a:gd name="connsiteY15" fmla="*/ 38472 h 56619"/>
                  <a:gd name="connsiteX16" fmla="*/ 78602 w 87114"/>
                  <a:gd name="connsiteY16" fmla="*/ 38472 h 56619"/>
                  <a:gd name="connsiteX17" fmla="*/ 74361 w 87114"/>
                  <a:gd name="connsiteY17" fmla="*/ 36492 h 56619"/>
                  <a:gd name="connsiteX18" fmla="*/ 74644 w 87114"/>
                  <a:gd name="connsiteY18" fmla="*/ 35360 h 56619"/>
                  <a:gd name="connsiteX19" fmla="*/ 72099 w 87114"/>
                  <a:gd name="connsiteY19" fmla="*/ 28571 h 56619"/>
                  <a:gd name="connsiteX20" fmla="*/ 73230 w 87114"/>
                  <a:gd name="connsiteY20" fmla="*/ 23762 h 56619"/>
                  <a:gd name="connsiteX21" fmla="*/ 67010 w 87114"/>
                  <a:gd name="connsiteY21" fmla="*/ 10750 h 56619"/>
                  <a:gd name="connsiteX22" fmla="*/ 60789 w 87114"/>
                  <a:gd name="connsiteY22" fmla="*/ 0 h 56619"/>
                  <a:gd name="connsiteX23" fmla="*/ 56831 w 87114"/>
                  <a:gd name="connsiteY23" fmla="*/ 1697 h 56619"/>
                  <a:gd name="connsiteX24" fmla="*/ 50893 w 87114"/>
                  <a:gd name="connsiteY24" fmla="*/ 4809 h 56619"/>
                  <a:gd name="connsiteX25" fmla="*/ 49480 w 87114"/>
                  <a:gd name="connsiteY25" fmla="*/ 4526 h 56619"/>
                  <a:gd name="connsiteX26" fmla="*/ 48066 w 87114"/>
                  <a:gd name="connsiteY26" fmla="*/ 4526 h 56619"/>
                  <a:gd name="connsiteX27" fmla="*/ 46370 w 87114"/>
                  <a:gd name="connsiteY27" fmla="*/ 5092 h 56619"/>
                  <a:gd name="connsiteX28" fmla="*/ 41280 w 87114"/>
                  <a:gd name="connsiteY28" fmla="*/ 6223 h 56619"/>
                  <a:gd name="connsiteX29" fmla="*/ 35908 w 87114"/>
                  <a:gd name="connsiteY29" fmla="*/ 4526 h 56619"/>
                  <a:gd name="connsiteX30" fmla="*/ 30253 w 87114"/>
                  <a:gd name="connsiteY30" fmla="*/ 3395 h 56619"/>
                  <a:gd name="connsiteX31" fmla="*/ 26012 w 87114"/>
                  <a:gd name="connsiteY31" fmla="*/ 2546 h 56619"/>
                  <a:gd name="connsiteX32" fmla="*/ 22902 w 87114"/>
                  <a:gd name="connsiteY32" fmla="*/ 2829 h 56619"/>
                  <a:gd name="connsiteX33" fmla="*/ 21488 w 87114"/>
                  <a:gd name="connsiteY33" fmla="*/ 5092 h 56619"/>
                  <a:gd name="connsiteX34" fmla="*/ 16964 w 87114"/>
                  <a:gd name="connsiteY34" fmla="*/ 7921 h 56619"/>
                  <a:gd name="connsiteX35" fmla="*/ 14703 w 87114"/>
                  <a:gd name="connsiteY35" fmla="*/ 9335 h 56619"/>
                  <a:gd name="connsiteX36" fmla="*/ 11875 w 87114"/>
                  <a:gd name="connsiteY36" fmla="*/ 14427 h 56619"/>
                  <a:gd name="connsiteX37" fmla="*/ 5937 w 87114"/>
                  <a:gd name="connsiteY37" fmla="*/ 24045 h 56619"/>
                  <a:gd name="connsiteX38" fmla="*/ 1414 w 87114"/>
                  <a:gd name="connsiteY38" fmla="*/ 27440 h 56619"/>
                  <a:gd name="connsiteX39" fmla="*/ 0 w 87114"/>
                  <a:gd name="connsiteY39" fmla="*/ 28571 h 56619"/>
                  <a:gd name="connsiteX40" fmla="*/ 1414 w 87114"/>
                  <a:gd name="connsiteY40" fmla="*/ 30551 h 56619"/>
                  <a:gd name="connsiteX41" fmla="*/ 3676 w 87114"/>
                  <a:gd name="connsiteY41" fmla="*/ 34229 h 56619"/>
                  <a:gd name="connsiteX42" fmla="*/ 6220 w 87114"/>
                  <a:gd name="connsiteY42" fmla="*/ 37058 h 56619"/>
                  <a:gd name="connsiteX43" fmla="*/ 7351 w 87114"/>
                  <a:gd name="connsiteY43" fmla="*/ 37624 h 56619"/>
                  <a:gd name="connsiteX44" fmla="*/ 7634 w 87114"/>
                  <a:gd name="connsiteY44" fmla="*/ 41018 h 56619"/>
                  <a:gd name="connsiteX45" fmla="*/ 7634 w 87114"/>
                  <a:gd name="connsiteY45" fmla="*/ 43281 h 56619"/>
                  <a:gd name="connsiteX46" fmla="*/ 9896 w 87114"/>
                  <a:gd name="connsiteY46" fmla="*/ 43564 h 56619"/>
                  <a:gd name="connsiteX47" fmla="*/ 18944 w 87114"/>
                  <a:gd name="connsiteY47" fmla="*/ 46959 h 56619"/>
                  <a:gd name="connsiteX48" fmla="*/ 19226 w 87114"/>
                  <a:gd name="connsiteY48" fmla="*/ 48939 h 56619"/>
                  <a:gd name="connsiteX49" fmla="*/ 19509 w 87114"/>
                  <a:gd name="connsiteY49" fmla="*/ 50919 h 56619"/>
                  <a:gd name="connsiteX50" fmla="*/ 22902 w 87114"/>
                  <a:gd name="connsiteY50" fmla="*/ 53465 h 56619"/>
                  <a:gd name="connsiteX51" fmla="*/ 24316 w 87114"/>
                  <a:gd name="connsiteY51" fmla="*/ 54596 h 56619"/>
                  <a:gd name="connsiteX52" fmla="*/ 29405 w 87114"/>
                  <a:gd name="connsiteY52" fmla="*/ 55162 h 56619"/>
                  <a:gd name="connsiteX53" fmla="*/ 34777 w 87114"/>
                  <a:gd name="connsiteY53" fmla="*/ 55728 h 56619"/>
                  <a:gd name="connsiteX54" fmla="*/ 37039 w 87114"/>
                  <a:gd name="connsiteY54" fmla="*/ 56294 h 5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7114" h="56619">
                    <a:moveTo>
                      <a:pt x="37039" y="56294"/>
                    </a:moveTo>
                    <a:cubicBezTo>
                      <a:pt x="39584" y="56294"/>
                      <a:pt x="43542" y="56577"/>
                      <a:pt x="45238" y="56577"/>
                    </a:cubicBezTo>
                    <a:cubicBezTo>
                      <a:pt x="47500" y="56860"/>
                      <a:pt x="49762" y="55728"/>
                      <a:pt x="51741" y="53748"/>
                    </a:cubicBezTo>
                    <a:cubicBezTo>
                      <a:pt x="54003" y="51485"/>
                      <a:pt x="61072" y="51485"/>
                      <a:pt x="61920" y="51485"/>
                    </a:cubicBezTo>
                    <a:cubicBezTo>
                      <a:pt x="62768" y="51485"/>
                      <a:pt x="63334" y="51485"/>
                      <a:pt x="63899" y="51485"/>
                    </a:cubicBezTo>
                    <a:cubicBezTo>
                      <a:pt x="67575" y="52051"/>
                      <a:pt x="71251" y="52616"/>
                      <a:pt x="72099" y="54031"/>
                    </a:cubicBezTo>
                    <a:cubicBezTo>
                      <a:pt x="72381" y="54314"/>
                      <a:pt x="73513" y="55162"/>
                      <a:pt x="77188" y="56294"/>
                    </a:cubicBezTo>
                    <a:cubicBezTo>
                      <a:pt x="77188" y="55728"/>
                      <a:pt x="77188" y="54879"/>
                      <a:pt x="77188" y="54314"/>
                    </a:cubicBezTo>
                    <a:cubicBezTo>
                      <a:pt x="77188" y="53465"/>
                      <a:pt x="77188" y="52899"/>
                      <a:pt x="77188" y="52051"/>
                    </a:cubicBezTo>
                    <a:cubicBezTo>
                      <a:pt x="77471" y="48939"/>
                      <a:pt x="79167" y="43847"/>
                      <a:pt x="82560" y="43564"/>
                    </a:cubicBezTo>
                    <a:lnTo>
                      <a:pt x="82843" y="43564"/>
                    </a:lnTo>
                    <a:cubicBezTo>
                      <a:pt x="85670" y="43281"/>
                      <a:pt x="87367" y="43281"/>
                      <a:pt x="87084" y="38755"/>
                    </a:cubicBezTo>
                    <a:lnTo>
                      <a:pt x="87084" y="38472"/>
                    </a:lnTo>
                    <a:cubicBezTo>
                      <a:pt x="84822" y="36492"/>
                      <a:pt x="84257" y="36209"/>
                      <a:pt x="84257" y="36209"/>
                    </a:cubicBezTo>
                    <a:cubicBezTo>
                      <a:pt x="83974" y="36209"/>
                      <a:pt x="82560" y="36775"/>
                      <a:pt x="81712" y="37341"/>
                    </a:cubicBezTo>
                    <a:cubicBezTo>
                      <a:pt x="80298" y="38189"/>
                      <a:pt x="79450" y="38472"/>
                      <a:pt x="78885" y="38472"/>
                    </a:cubicBezTo>
                    <a:lnTo>
                      <a:pt x="78602" y="38472"/>
                    </a:lnTo>
                    <a:cubicBezTo>
                      <a:pt x="77754" y="38472"/>
                      <a:pt x="74926" y="37906"/>
                      <a:pt x="74361" y="36492"/>
                    </a:cubicBezTo>
                    <a:cubicBezTo>
                      <a:pt x="74078" y="36209"/>
                      <a:pt x="74361" y="35643"/>
                      <a:pt x="74644" y="35360"/>
                    </a:cubicBezTo>
                    <a:cubicBezTo>
                      <a:pt x="72947" y="33663"/>
                      <a:pt x="72381" y="30834"/>
                      <a:pt x="72099" y="28571"/>
                    </a:cubicBezTo>
                    <a:cubicBezTo>
                      <a:pt x="72099" y="27440"/>
                      <a:pt x="72099" y="24894"/>
                      <a:pt x="73230" y="23762"/>
                    </a:cubicBezTo>
                    <a:cubicBezTo>
                      <a:pt x="74926" y="22065"/>
                      <a:pt x="70402" y="14993"/>
                      <a:pt x="67010" y="10750"/>
                    </a:cubicBezTo>
                    <a:cubicBezTo>
                      <a:pt x="65878" y="9618"/>
                      <a:pt x="63899" y="5941"/>
                      <a:pt x="60789" y="0"/>
                    </a:cubicBezTo>
                    <a:cubicBezTo>
                      <a:pt x="57396" y="1132"/>
                      <a:pt x="56831" y="1697"/>
                      <a:pt x="56831" y="1697"/>
                    </a:cubicBezTo>
                    <a:cubicBezTo>
                      <a:pt x="55700" y="3395"/>
                      <a:pt x="52590" y="4809"/>
                      <a:pt x="50893" y="4809"/>
                    </a:cubicBezTo>
                    <a:cubicBezTo>
                      <a:pt x="50328" y="4809"/>
                      <a:pt x="49762" y="4809"/>
                      <a:pt x="49480" y="4526"/>
                    </a:cubicBezTo>
                    <a:cubicBezTo>
                      <a:pt x="48914" y="4526"/>
                      <a:pt x="48631" y="4526"/>
                      <a:pt x="48066" y="4526"/>
                    </a:cubicBezTo>
                    <a:cubicBezTo>
                      <a:pt x="47218" y="4526"/>
                      <a:pt x="46935" y="4809"/>
                      <a:pt x="46370" y="5092"/>
                    </a:cubicBezTo>
                    <a:cubicBezTo>
                      <a:pt x="44673" y="6789"/>
                      <a:pt x="42128" y="7355"/>
                      <a:pt x="41280" y="6223"/>
                    </a:cubicBezTo>
                    <a:cubicBezTo>
                      <a:pt x="40432" y="5375"/>
                      <a:pt x="37887" y="4526"/>
                      <a:pt x="35908" y="4526"/>
                    </a:cubicBezTo>
                    <a:cubicBezTo>
                      <a:pt x="34777" y="4526"/>
                      <a:pt x="32515" y="3960"/>
                      <a:pt x="30253" y="3395"/>
                    </a:cubicBezTo>
                    <a:cubicBezTo>
                      <a:pt x="28557" y="3112"/>
                      <a:pt x="26860" y="2546"/>
                      <a:pt x="26012" y="2546"/>
                    </a:cubicBezTo>
                    <a:cubicBezTo>
                      <a:pt x="25164" y="2546"/>
                      <a:pt x="24316" y="2546"/>
                      <a:pt x="22902" y="2829"/>
                    </a:cubicBezTo>
                    <a:cubicBezTo>
                      <a:pt x="22902" y="3395"/>
                      <a:pt x="22619" y="4243"/>
                      <a:pt x="21488" y="5092"/>
                    </a:cubicBezTo>
                    <a:cubicBezTo>
                      <a:pt x="20357" y="5941"/>
                      <a:pt x="18378" y="7072"/>
                      <a:pt x="16964" y="7921"/>
                    </a:cubicBezTo>
                    <a:cubicBezTo>
                      <a:pt x="16116" y="8486"/>
                      <a:pt x="15268" y="8769"/>
                      <a:pt x="14703" y="9335"/>
                    </a:cubicBezTo>
                    <a:cubicBezTo>
                      <a:pt x="14137" y="9618"/>
                      <a:pt x="13006" y="12164"/>
                      <a:pt x="11875" y="14427"/>
                    </a:cubicBezTo>
                    <a:cubicBezTo>
                      <a:pt x="9896" y="18105"/>
                      <a:pt x="7634" y="22348"/>
                      <a:pt x="5937" y="24045"/>
                    </a:cubicBezTo>
                    <a:cubicBezTo>
                      <a:pt x="4241" y="25742"/>
                      <a:pt x="2545" y="26591"/>
                      <a:pt x="1414" y="27440"/>
                    </a:cubicBezTo>
                    <a:cubicBezTo>
                      <a:pt x="848" y="27723"/>
                      <a:pt x="0" y="28288"/>
                      <a:pt x="0" y="28571"/>
                    </a:cubicBezTo>
                    <a:cubicBezTo>
                      <a:pt x="0" y="28854"/>
                      <a:pt x="848" y="29703"/>
                      <a:pt x="1414" y="30551"/>
                    </a:cubicBezTo>
                    <a:cubicBezTo>
                      <a:pt x="2545" y="31683"/>
                      <a:pt x="3676" y="33097"/>
                      <a:pt x="3676" y="34229"/>
                    </a:cubicBezTo>
                    <a:cubicBezTo>
                      <a:pt x="3676" y="35078"/>
                      <a:pt x="3958" y="37058"/>
                      <a:pt x="6220" y="37058"/>
                    </a:cubicBezTo>
                    <a:cubicBezTo>
                      <a:pt x="6786" y="37058"/>
                      <a:pt x="7069" y="37341"/>
                      <a:pt x="7351" y="37624"/>
                    </a:cubicBezTo>
                    <a:cubicBezTo>
                      <a:pt x="7917" y="38472"/>
                      <a:pt x="7917" y="39887"/>
                      <a:pt x="7634" y="41018"/>
                    </a:cubicBezTo>
                    <a:cubicBezTo>
                      <a:pt x="7634" y="41584"/>
                      <a:pt x="7351" y="42998"/>
                      <a:pt x="7634" y="43281"/>
                    </a:cubicBezTo>
                    <a:cubicBezTo>
                      <a:pt x="7917" y="43281"/>
                      <a:pt x="8765" y="43564"/>
                      <a:pt x="9896" y="43564"/>
                    </a:cubicBezTo>
                    <a:cubicBezTo>
                      <a:pt x="14985" y="44413"/>
                      <a:pt x="18944" y="44978"/>
                      <a:pt x="18944" y="46959"/>
                    </a:cubicBezTo>
                    <a:cubicBezTo>
                      <a:pt x="18944" y="47524"/>
                      <a:pt x="19226" y="48373"/>
                      <a:pt x="19226" y="48939"/>
                    </a:cubicBezTo>
                    <a:cubicBezTo>
                      <a:pt x="19509" y="49505"/>
                      <a:pt x="19509" y="50353"/>
                      <a:pt x="19509" y="50919"/>
                    </a:cubicBezTo>
                    <a:cubicBezTo>
                      <a:pt x="20923" y="51485"/>
                      <a:pt x="22054" y="52616"/>
                      <a:pt x="22902" y="53465"/>
                    </a:cubicBezTo>
                    <a:cubicBezTo>
                      <a:pt x="23467" y="54031"/>
                      <a:pt x="24033" y="54596"/>
                      <a:pt x="24316" y="54596"/>
                    </a:cubicBezTo>
                    <a:cubicBezTo>
                      <a:pt x="24881" y="54314"/>
                      <a:pt x="27143" y="54879"/>
                      <a:pt x="29405" y="55162"/>
                    </a:cubicBezTo>
                    <a:cubicBezTo>
                      <a:pt x="31667" y="55445"/>
                      <a:pt x="33929" y="56011"/>
                      <a:pt x="34777" y="55728"/>
                    </a:cubicBezTo>
                    <a:cubicBezTo>
                      <a:pt x="35060" y="56577"/>
                      <a:pt x="35908" y="56294"/>
                      <a:pt x="37039" y="5629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B95FD72F-E40A-6442-9828-34EDA8654485}"/>
                  </a:ext>
                </a:extLst>
              </p:cNvPr>
              <p:cNvSpPr/>
              <p:nvPr/>
            </p:nvSpPr>
            <p:spPr>
              <a:xfrm>
                <a:off x="3145086" y="2427373"/>
                <a:ext cx="28839" cy="36491"/>
              </a:xfrm>
              <a:custGeom>
                <a:avLst/>
                <a:gdLst>
                  <a:gd name="connsiteX0" fmla="*/ 0 w 28839"/>
                  <a:gd name="connsiteY0" fmla="*/ 1980 h 36491"/>
                  <a:gd name="connsiteX1" fmla="*/ 5937 w 28839"/>
                  <a:gd name="connsiteY1" fmla="*/ 12447 h 36491"/>
                  <a:gd name="connsiteX2" fmla="*/ 12158 w 28839"/>
                  <a:gd name="connsiteY2" fmla="*/ 26874 h 36491"/>
                  <a:gd name="connsiteX3" fmla="*/ 11310 w 28839"/>
                  <a:gd name="connsiteY3" fmla="*/ 30551 h 36491"/>
                  <a:gd name="connsiteX4" fmla="*/ 13289 w 28839"/>
                  <a:gd name="connsiteY4" fmla="*/ 36492 h 36491"/>
                  <a:gd name="connsiteX5" fmla="*/ 18378 w 28839"/>
                  <a:gd name="connsiteY5" fmla="*/ 28571 h 36491"/>
                  <a:gd name="connsiteX6" fmla="*/ 21771 w 28839"/>
                  <a:gd name="connsiteY6" fmla="*/ 23479 h 36491"/>
                  <a:gd name="connsiteX7" fmla="*/ 22902 w 28839"/>
                  <a:gd name="connsiteY7" fmla="*/ 23762 h 36491"/>
                  <a:gd name="connsiteX8" fmla="*/ 25729 w 28839"/>
                  <a:gd name="connsiteY8" fmla="*/ 24611 h 36491"/>
                  <a:gd name="connsiteX9" fmla="*/ 28840 w 28839"/>
                  <a:gd name="connsiteY9" fmla="*/ 25459 h 36491"/>
                  <a:gd name="connsiteX10" fmla="*/ 28840 w 28839"/>
                  <a:gd name="connsiteY10" fmla="*/ 25459 h 36491"/>
                  <a:gd name="connsiteX11" fmla="*/ 26578 w 28839"/>
                  <a:gd name="connsiteY11" fmla="*/ 19519 h 36491"/>
                  <a:gd name="connsiteX12" fmla="*/ 20357 w 28839"/>
                  <a:gd name="connsiteY12" fmla="*/ 9335 h 36491"/>
                  <a:gd name="connsiteX13" fmla="*/ 13854 w 28839"/>
                  <a:gd name="connsiteY13" fmla="*/ 4526 h 36491"/>
                  <a:gd name="connsiteX14" fmla="*/ 9896 w 28839"/>
                  <a:gd name="connsiteY14" fmla="*/ 2263 h 36491"/>
                  <a:gd name="connsiteX15" fmla="*/ 6220 w 28839"/>
                  <a:gd name="connsiteY15" fmla="*/ 0 h 36491"/>
                  <a:gd name="connsiteX16" fmla="*/ 0 w 28839"/>
                  <a:gd name="connsiteY16" fmla="*/ 1980 h 3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39" h="36491">
                    <a:moveTo>
                      <a:pt x="0" y="1980"/>
                    </a:moveTo>
                    <a:cubicBezTo>
                      <a:pt x="3110" y="7638"/>
                      <a:pt x="5089" y="11315"/>
                      <a:pt x="5937" y="12447"/>
                    </a:cubicBezTo>
                    <a:cubicBezTo>
                      <a:pt x="5937" y="12447"/>
                      <a:pt x="15268" y="23762"/>
                      <a:pt x="12158" y="26874"/>
                    </a:cubicBezTo>
                    <a:cubicBezTo>
                      <a:pt x="11592" y="27440"/>
                      <a:pt x="11310" y="28854"/>
                      <a:pt x="11310" y="30551"/>
                    </a:cubicBezTo>
                    <a:cubicBezTo>
                      <a:pt x="11310" y="32532"/>
                      <a:pt x="12158" y="35077"/>
                      <a:pt x="13289" y="36492"/>
                    </a:cubicBezTo>
                    <a:cubicBezTo>
                      <a:pt x="16682" y="32249"/>
                      <a:pt x="18378" y="29420"/>
                      <a:pt x="18378" y="28571"/>
                    </a:cubicBezTo>
                    <a:cubicBezTo>
                      <a:pt x="18378" y="24328"/>
                      <a:pt x="20075" y="23479"/>
                      <a:pt x="21771" y="23479"/>
                    </a:cubicBezTo>
                    <a:cubicBezTo>
                      <a:pt x="22054" y="23479"/>
                      <a:pt x="22619" y="23479"/>
                      <a:pt x="22902" y="23762"/>
                    </a:cubicBezTo>
                    <a:cubicBezTo>
                      <a:pt x="24033" y="24045"/>
                      <a:pt x="24881" y="24328"/>
                      <a:pt x="25729" y="24611"/>
                    </a:cubicBezTo>
                    <a:cubicBezTo>
                      <a:pt x="26860" y="24894"/>
                      <a:pt x="28274" y="25459"/>
                      <a:pt x="28840" y="25459"/>
                    </a:cubicBezTo>
                    <a:lnTo>
                      <a:pt x="28840" y="25459"/>
                    </a:lnTo>
                    <a:cubicBezTo>
                      <a:pt x="28840" y="24328"/>
                      <a:pt x="27991" y="20933"/>
                      <a:pt x="26578" y="19519"/>
                    </a:cubicBezTo>
                    <a:cubicBezTo>
                      <a:pt x="24881" y="17822"/>
                      <a:pt x="21488" y="13013"/>
                      <a:pt x="20357" y="9335"/>
                    </a:cubicBezTo>
                    <a:cubicBezTo>
                      <a:pt x="19226" y="5658"/>
                      <a:pt x="15551" y="4526"/>
                      <a:pt x="13854" y="4526"/>
                    </a:cubicBezTo>
                    <a:cubicBezTo>
                      <a:pt x="12723" y="4526"/>
                      <a:pt x="11310" y="3395"/>
                      <a:pt x="9896" y="2263"/>
                    </a:cubicBezTo>
                    <a:cubicBezTo>
                      <a:pt x="8482" y="1132"/>
                      <a:pt x="7069" y="0"/>
                      <a:pt x="6220" y="0"/>
                    </a:cubicBezTo>
                    <a:cubicBezTo>
                      <a:pt x="5372" y="566"/>
                      <a:pt x="2545" y="1132"/>
                      <a:pt x="0" y="198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0B7D2A6D-0848-E943-87B7-5D1EE2EFF159}"/>
                  </a:ext>
                </a:extLst>
              </p:cNvPr>
              <p:cNvSpPr/>
              <p:nvPr/>
            </p:nvSpPr>
            <p:spPr>
              <a:xfrm>
                <a:off x="3099847" y="2482252"/>
                <a:ext cx="59941" cy="31965"/>
              </a:xfrm>
              <a:custGeom>
                <a:avLst/>
                <a:gdLst>
                  <a:gd name="connsiteX0" fmla="*/ 16964 w 59941"/>
                  <a:gd name="connsiteY0" fmla="*/ 29703 h 31965"/>
                  <a:gd name="connsiteX1" fmla="*/ 22054 w 59941"/>
                  <a:gd name="connsiteY1" fmla="*/ 30268 h 31965"/>
                  <a:gd name="connsiteX2" fmla="*/ 32232 w 59941"/>
                  <a:gd name="connsiteY2" fmla="*/ 31966 h 31965"/>
                  <a:gd name="connsiteX3" fmla="*/ 35343 w 59941"/>
                  <a:gd name="connsiteY3" fmla="*/ 31117 h 31965"/>
                  <a:gd name="connsiteX4" fmla="*/ 35343 w 59941"/>
                  <a:gd name="connsiteY4" fmla="*/ 30551 h 31965"/>
                  <a:gd name="connsiteX5" fmla="*/ 35343 w 59941"/>
                  <a:gd name="connsiteY5" fmla="*/ 29420 h 31965"/>
                  <a:gd name="connsiteX6" fmla="*/ 39866 w 59941"/>
                  <a:gd name="connsiteY6" fmla="*/ 27723 h 31965"/>
                  <a:gd name="connsiteX7" fmla="*/ 40432 w 59941"/>
                  <a:gd name="connsiteY7" fmla="*/ 24894 h 31965"/>
                  <a:gd name="connsiteX8" fmla="*/ 46369 w 59941"/>
                  <a:gd name="connsiteY8" fmla="*/ 24045 h 31965"/>
                  <a:gd name="connsiteX9" fmla="*/ 50893 w 59941"/>
                  <a:gd name="connsiteY9" fmla="*/ 24894 h 31965"/>
                  <a:gd name="connsiteX10" fmla="*/ 51741 w 59941"/>
                  <a:gd name="connsiteY10" fmla="*/ 25177 h 31965"/>
                  <a:gd name="connsiteX11" fmla="*/ 51741 w 59941"/>
                  <a:gd name="connsiteY11" fmla="*/ 25177 h 31965"/>
                  <a:gd name="connsiteX12" fmla="*/ 53721 w 59941"/>
                  <a:gd name="connsiteY12" fmla="*/ 24328 h 31965"/>
                  <a:gd name="connsiteX13" fmla="*/ 52873 w 59941"/>
                  <a:gd name="connsiteY13" fmla="*/ 22914 h 31965"/>
                  <a:gd name="connsiteX14" fmla="*/ 49480 w 59941"/>
                  <a:gd name="connsiteY14" fmla="*/ 16407 h 31965"/>
                  <a:gd name="connsiteX15" fmla="*/ 50610 w 59941"/>
                  <a:gd name="connsiteY15" fmla="*/ 14144 h 31965"/>
                  <a:gd name="connsiteX16" fmla="*/ 53438 w 59941"/>
                  <a:gd name="connsiteY16" fmla="*/ 11032 h 31965"/>
                  <a:gd name="connsiteX17" fmla="*/ 58527 w 59941"/>
                  <a:gd name="connsiteY17" fmla="*/ 5941 h 31965"/>
                  <a:gd name="connsiteX18" fmla="*/ 59941 w 59941"/>
                  <a:gd name="connsiteY18" fmla="*/ 4809 h 31965"/>
                  <a:gd name="connsiteX19" fmla="*/ 54286 w 59941"/>
                  <a:gd name="connsiteY19" fmla="*/ 1980 h 31965"/>
                  <a:gd name="connsiteX20" fmla="*/ 46935 w 59941"/>
                  <a:gd name="connsiteY20" fmla="*/ 0 h 31965"/>
                  <a:gd name="connsiteX21" fmla="*/ 44956 w 59941"/>
                  <a:gd name="connsiteY21" fmla="*/ 0 h 31965"/>
                  <a:gd name="connsiteX22" fmla="*/ 35625 w 59941"/>
                  <a:gd name="connsiteY22" fmla="*/ 1980 h 31965"/>
                  <a:gd name="connsiteX23" fmla="*/ 28274 w 59941"/>
                  <a:gd name="connsiteY23" fmla="*/ 5092 h 31965"/>
                  <a:gd name="connsiteX24" fmla="*/ 20357 w 59941"/>
                  <a:gd name="connsiteY24" fmla="*/ 4809 h 31965"/>
                  <a:gd name="connsiteX25" fmla="*/ 18095 w 59941"/>
                  <a:gd name="connsiteY25" fmla="*/ 4809 h 31965"/>
                  <a:gd name="connsiteX26" fmla="*/ 12440 w 59941"/>
                  <a:gd name="connsiteY26" fmla="*/ 4243 h 31965"/>
                  <a:gd name="connsiteX27" fmla="*/ 7917 w 59941"/>
                  <a:gd name="connsiteY27" fmla="*/ 3677 h 31965"/>
                  <a:gd name="connsiteX28" fmla="*/ 7634 w 59941"/>
                  <a:gd name="connsiteY28" fmla="*/ 3677 h 31965"/>
                  <a:gd name="connsiteX29" fmla="*/ 7351 w 59941"/>
                  <a:gd name="connsiteY29" fmla="*/ 3677 h 31965"/>
                  <a:gd name="connsiteX30" fmla="*/ 5089 w 59941"/>
                  <a:gd name="connsiteY30" fmla="*/ 2263 h 31965"/>
                  <a:gd name="connsiteX31" fmla="*/ 1979 w 59941"/>
                  <a:gd name="connsiteY31" fmla="*/ 0 h 31965"/>
                  <a:gd name="connsiteX32" fmla="*/ 1131 w 59941"/>
                  <a:gd name="connsiteY32" fmla="*/ 849 h 31965"/>
                  <a:gd name="connsiteX33" fmla="*/ 0 w 59941"/>
                  <a:gd name="connsiteY33" fmla="*/ 3395 h 31965"/>
                  <a:gd name="connsiteX34" fmla="*/ 1414 w 59941"/>
                  <a:gd name="connsiteY34" fmla="*/ 6789 h 31965"/>
                  <a:gd name="connsiteX35" fmla="*/ 5089 w 59941"/>
                  <a:gd name="connsiteY35" fmla="*/ 13295 h 31965"/>
                  <a:gd name="connsiteX36" fmla="*/ 3958 w 59941"/>
                  <a:gd name="connsiteY36" fmla="*/ 14144 h 31965"/>
                  <a:gd name="connsiteX37" fmla="*/ 2262 w 59941"/>
                  <a:gd name="connsiteY37" fmla="*/ 15276 h 31965"/>
                  <a:gd name="connsiteX38" fmla="*/ 1414 w 59941"/>
                  <a:gd name="connsiteY38" fmla="*/ 17539 h 31965"/>
                  <a:gd name="connsiteX39" fmla="*/ 1414 w 59941"/>
                  <a:gd name="connsiteY39" fmla="*/ 19802 h 31965"/>
                  <a:gd name="connsiteX40" fmla="*/ 1414 w 59941"/>
                  <a:gd name="connsiteY40" fmla="*/ 22065 h 31965"/>
                  <a:gd name="connsiteX41" fmla="*/ 1696 w 59941"/>
                  <a:gd name="connsiteY41" fmla="*/ 22348 h 31965"/>
                  <a:gd name="connsiteX42" fmla="*/ 7069 w 59941"/>
                  <a:gd name="connsiteY42" fmla="*/ 28854 h 31965"/>
                  <a:gd name="connsiteX43" fmla="*/ 7917 w 59941"/>
                  <a:gd name="connsiteY43" fmla="*/ 29986 h 31965"/>
                  <a:gd name="connsiteX44" fmla="*/ 9048 w 59941"/>
                  <a:gd name="connsiteY44" fmla="*/ 31117 h 31965"/>
                  <a:gd name="connsiteX45" fmla="*/ 16964 w 59941"/>
                  <a:gd name="connsiteY45" fmla="*/ 29703 h 3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9941" h="31965">
                    <a:moveTo>
                      <a:pt x="16964" y="29703"/>
                    </a:moveTo>
                    <a:cubicBezTo>
                      <a:pt x="19792" y="29703"/>
                      <a:pt x="21488" y="29986"/>
                      <a:pt x="22054" y="30268"/>
                    </a:cubicBezTo>
                    <a:cubicBezTo>
                      <a:pt x="23750" y="31117"/>
                      <a:pt x="29970" y="31683"/>
                      <a:pt x="32232" y="31966"/>
                    </a:cubicBezTo>
                    <a:cubicBezTo>
                      <a:pt x="33646" y="31966"/>
                      <a:pt x="35060" y="31683"/>
                      <a:pt x="35343" y="31117"/>
                    </a:cubicBezTo>
                    <a:cubicBezTo>
                      <a:pt x="35343" y="31117"/>
                      <a:pt x="35625" y="30834"/>
                      <a:pt x="35343" y="30551"/>
                    </a:cubicBezTo>
                    <a:cubicBezTo>
                      <a:pt x="35060" y="30268"/>
                      <a:pt x="35343" y="29703"/>
                      <a:pt x="35343" y="29420"/>
                    </a:cubicBezTo>
                    <a:cubicBezTo>
                      <a:pt x="35908" y="28288"/>
                      <a:pt x="38453" y="27723"/>
                      <a:pt x="39866" y="27723"/>
                    </a:cubicBezTo>
                    <a:cubicBezTo>
                      <a:pt x="39584" y="26591"/>
                      <a:pt x="39301" y="25459"/>
                      <a:pt x="40432" y="24894"/>
                    </a:cubicBezTo>
                    <a:cubicBezTo>
                      <a:pt x="41280" y="24611"/>
                      <a:pt x="43825" y="24045"/>
                      <a:pt x="46369" y="24045"/>
                    </a:cubicBezTo>
                    <a:cubicBezTo>
                      <a:pt x="48349" y="24045"/>
                      <a:pt x="49762" y="24328"/>
                      <a:pt x="50893" y="24894"/>
                    </a:cubicBezTo>
                    <a:cubicBezTo>
                      <a:pt x="51176" y="25177"/>
                      <a:pt x="51459" y="25177"/>
                      <a:pt x="51741" y="25177"/>
                    </a:cubicBezTo>
                    <a:lnTo>
                      <a:pt x="51741" y="25177"/>
                    </a:lnTo>
                    <a:cubicBezTo>
                      <a:pt x="52307" y="25177"/>
                      <a:pt x="53155" y="24894"/>
                      <a:pt x="53721" y="24328"/>
                    </a:cubicBezTo>
                    <a:cubicBezTo>
                      <a:pt x="53438" y="23762"/>
                      <a:pt x="53155" y="22914"/>
                      <a:pt x="52873" y="22914"/>
                    </a:cubicBezTo>
                    <a:cubicBezTo>
                      <a:pt x="51176" y="22631"/>
                      <a:pt x="49762" y="18670"/>
                      <a:pt x="49480" y="16407"/>
                    </a:cubicBezTo>
                    <a:cubicBezTo>
                      <a:pt x="49480" y="14710"/>
                      <a:pt x="50328" y="14427"/>
                      <a:pt x="50610" y="14144"/>
                    </a:cubicBezTo>
                    <a:cubicBezTo>
                      <a:pt x="51459" y="13861"/>
                      <a:pt x="52307" y="12447"/>
                      <a:pt x="53438" y="11032"/>
                    </a:cubicBezTo>
                    <a:cubicBezTo>
                      <a:pt x="54852" y="8769"/>
                      <a:pt x="56548" y="6506"/>
                      <a:pt x="58527" y="5941"/>
                    </a:cubicBezTo>
                    <a:cubicBezTo>
                      <a:pt x="59376" y="5658"/>
                      <a:pt x="59658" y="5375"/>
                      <a:pt x="59941" y="4809"/>
                    </a:cubicBezTo>
                    <a:cubicBezTo>
                      <a:pt x="56548" y="3677"/>
                      <a:pt x="54569" y="2546"/>
                      <a:pt x="54286" y="1980"/>
                    </a:cubicBezTo>
                    <a:cubicBezTo>
                      <a:pt x="53438" y="849"/>
                      <a:pt x="48631" y="283"/>
                      <a:pt x="46935" y="0"/>
                    </a:cubicBezTo>
                    <a:cubicBezTo>
                      <a:pt x="46369" y="0"/>
                      <a:pt x="45804" y="0"/>
                      <a:pt x="44956" y="0"/>
                    </a:cubicBezTo>
                    <a:cubicBezTo>
                      <a:pt x="41563" y="0"/>
                      <a:pt x="37039" y="566"/>
                      <a:pt x="35625" y="1980"/>
                    </a:cubicBezTo>
                    <a:cubicBezTo>
                      <a:pt x="33363" y="4243"/>
                      <a:pt x="30536" y="5375"/>
                      <a:pt x="28274" y="5092"/>
                    </a:cubicBezTo>
                    <a:cubicBezTo>
                      <a:pt x="26860" y="4809"/>
                      <a:pt x="22902" y="4809"/>
                      <a:pt x="20357" y="4809"/>
                    </a:cubicBezTo>
                    <a:cubicBezTo>
                      <a:pt x="18944" y="4809"/>
                      <a:pt x="18378" y="4809"/>
                      <a:pt x="18095" y="4809"/>
                    </a:cubicBezTo>
                    <a:cubicBezTo>
                      <a:pt x="17247" y="5092"/>
                      <a:pt x="14985" y="4526"/>
                      <a:pt x="12440" y="4243"/>
                    </a:cubicBezTo>
                    <a:cubicBezTo>
                      <a:pt x="10744" y="3960"/>
                      <a:pt x="8765" y="3677"/>
                      <a:pt x="7917" y="3677"/>
                    </a:cubicBezTo>
                    <a:cubicBezTo>
                      <a:pt x="7634" y="3677"/>
                      <a:pt x="7634" y="3677"/>
                      <a:pt x="7634" y="3677"/>
                    </a:cubicBezTo>
                    <a:lnTo>
                      <a:pt x="7351" y="3677"/>
                    </a:lnTo>
                    <a:cubicBezTo>
                      <a:pt x="6786" y="3677"/>
                      <a:pt x="5937" y="3112"/>
                      <a:pt x="5089" y="2263"/>
                    </a:cubicBezTo>
                    <a:cubicBezTo>
                      <a:pt x="4241" y="1414"/>
                      <a:pt x="3110" y="283"/>
                      <a:pt x="1979" y="0"/>
                    </a:cubicBezTo>
                    <a:cubicBezTo>
                      <a:pt x="1696" y="283"/>
                      <a:pt x="1414" y="566"/>
                      <a:pt x="1131" y="849"/>
                    </a:cubicBezTo>
                    <a:cubicBezTo>
                      <a:pt x="283" y="1414"/>
                      <a:pt x="0" y="2263"/>
                      <a:pt x="0" y="3395"/>
                    </a:cubicBezTo>
                    <a:cubicBezTo>
                      <a:pt x="0" y="4526"/>
                      <a:pt x="283" y="5941"/>
                      <a:pt x="1414" y="6789"/>
                    </a:cubicBezTo>
                    <a:cubicBezTo>
                      <a:pt x="3110" y="8204"/>
                      <a:pt x="5937" y="11881"/>
                      <a:pt x="5089" y="13295"/>
                    </a:cubicBezTo>
                    <a:cubicBezTo>
                      <a:pt x="5089" y="13578"/>
                      <a:pt x="4807" y="14144"/>
                      <a:pt x="3958" y="14144"/>
                    </a:cubicBezTo>
                    <a:cubicBezTo>
                      <a:pt x="3110" y="14144"/>
                      <a:pt x="2545" y="14710"/>
                      <a:pt x="2262" y="15276"/>
                    </a:cubicBezTo>
                    <a:cubicBezTo>
                      <a:pt x="1696" y="16124"/>
                      <a:pt x="1414" y="16973"/>
                      <a:pt x="1414" y="17539"/>
                    </a:cubicBezTo>
                    <a:cubicBezTo>
                      <a:pt x="1414" y="18105"/>
                      <a:pt x="1414" y="18953"/>
                      <a:pt x="1414" y="19802"/>
                    </a:cubicBezTo>
                    <a:cubicBezTo>
                      <a:pt x="1414" y="20650"/>
                      <a:pt x="1131" y="21782"/>
                      <a:pt x="1414" y="22065"/>
                    </a:cubicBezTo>
                    <a:lnTo>
                      <a:pt x="1696" y="22348"/>
                    </a:lnTo>
                    <a:cubicBezTo>
                      <a:pt x="5372" y="25742"/>
                      <a:pt x="6786" y="27723"/>
                      <a:pt x="7069" y="28854"/>
                    </a:cubicBezTo>
                    <a:cubicBezTo>
                      <a:pt x="7069" y="29137"/>
                      <a:pt x="7634" y="29703"/>
                      <a:pt x="7917" y="29986"/>
                    </a:cubicBezTo>
                    <a:cubicBezTo>
                      <a:pt x="8199" y="30268"/>
                      <a:pt x="8765" y="30834"/>
                      <a:pt x="9048" y="31117"/>
                    </a:cubicBezTo>
                    <a:cubicBezTo>
                      <a:pt x="11310" y="29986"/>
                      <a:pt x="14420" y="29703"/>
                      <a:pt x="16964" y="2970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14B082FA-68A5-9D48-A4DD-FE38504B5BD0}"/>
                  </a:ext>
                </a:extLst>
              </p:cNvPr>
              <p:cNvSpPr/>
              <p:nvPr/>
            </p:nvSpPr>
            <p:spPr>
              <a:xfrm>
                <a:off x="3082938" y="2503186"/>
                <a:ext cx="25108" cy="17255"/>
              </a:xfrm>
              <a:custGeom>
                <a:avLst/>
                <a:gdLst>
                  <a:gd name="connsiteX0" fmla="*/ 1076 w 25108"/>
                  <a:gd name="connsiteY0" fmla="*/ 2546 h 17255"/>
                  <a:gd name="connsiteX1" fmla="*/ 228 w 25108"/>
                  <a:gd name="connsiteY1" fmla="*/ 11598 h 17255"/>
                  <a:gd name="connsiteX2" fmla="*/ 5317 w 25108"/>
                  <a:gd name="connsiteY2" fmla="*/ 17256 h 17255"/>
                  <a:gd name="connsiteX3" fmla="*/ 5600 w 25108"/>
                  <a:gd name="connsiteY3" fmla="*/ 17256 h 17255"/>
                  <a:gd name="connsiteX4" fmla="*/ 6448 w 25108"/>
                  <a:gd name="connsiteY4" fmla="*/ 17256 h 17255"/>
                  <a:gd name="connsiteX5" fmla="*/ 9841 w 25108"/>
                  <a:gd name="connsiteY5" fmla="*/ 17256 h 17255"/>
                  <a:gd name="connsiteX6" fmla="*/ 10124 w 25108"/>
                  <a:gd name="connsiteY6" fmla="*/ 17256 h 17255"/>
                  <a:gd name="connsiteX7" fmla="*/ 10689 w 25108"/>
                  <a:gd name="connsiteY7" fmla="*/ 17256 h 17255"/>
                  <a:gd name="connsiteX8" fmla="*/ 10972 w 25108"/>
                  <a:gd name="connsiteY8" fmla="*/ 17256 h 17255"/>
                  <a:gd name="connsiteX9" fmla="*/ 11820 w 25108"/>
                  <a:gd name="connsiteY9" fmla="*/ 16973 h 17255"/>
                  <a:gd name="connsiteX10" fmla="*/ 14365 w 25108"/>
                  <a:gd name="connsiteY10" fmla="*/ 15276 h 17255"/>
                  <a:gd name="connsiteX11" fmla="*/ 16061 w 25108"/>
                  <a:gd name="connsiteY11" fmla="*/ 14144 h 17255"/>
                  <a:gd name="connsiteX12" fmla="*/ 16627 w 25108"/>
                  <a:gd name="connsiteY12" fmla="*/ 14427 h 17255"/>
                  <a:gd name="connsiteX13" fmla="*/ 16627 w 25108"/>
                  <a:gd name="connsiteY13" fmla="*/ 14427 h 17255"/>
                  <a:gd name="connsiteX14" fmla="*/ 16909 w 25108"/>
                  <a:gd name="connsiteY14" fmla="*/ 14427 h 17255"/>
                  <a:gd name="connsiteX15" fmla="*/ 25109 w 25108"/>
                  <a:gd name="connsiteY15" fmla="*/ 10467 h 17255"/>
                  <a:gd name="connsiteX16" fmla="*/ 25109 w 25108"/>
                  <a:gd name="connsiteY16" fmla="*/ 10184 h 17255"/>
                  <a:gd name="connsiteX17" fmla="*/ 24261 w 25108"/>
                  <a:gd name="connsiteY17" fmla="*/ 9335 h 17255"/>
                  <a:gd name="connsiteX18" fmla="*/ 23130 w 25108"/>
                  <a:gd name="connsiteY18" fmla="*/ 7638 h 17255"/>
                  <a:gd name="connsiteX19" fmla="*/ 18040 w 25108"/>
                  <a:gd name="connsiteY19" fmla="*/ 1980 h 17255"/>
                  <a:gd name="connsiteX20" fmla="*/ 17758 w 25108"/>
                  <a:gd name="connsiteY20" fmla="*/ 1697 h 17255"/>
                  <a:gd name="connsiteX21" fmla="*/ 17475 w 25108"/>
                  <a:gd name="connsiteY21" fmla="*/ 566 h 17255"/>
                  <a:gd name="connsiteX22" fmla="*/ 17475 w 25108"/>
                  <a:gd name="connsiteY22" fmla="*/ 0 h 17255"/>
                  <a:gd name="connsiteX23" fmla="*/ 1359 w 25108"/>
                  <a:gd name="connsiteY23" fmla="*/ 3112 h 17255"/>
                  <a:gd name="connsiteX24" fmla="*/ 1076 w 25108"/>
                  <a:gd name="connsiteY24" fmla="*/ 2546 h 17255"/>
                  <a:gd name="connsiteX25" fmla="*/ 1076 w 25108"/>
                  <a:gd name="connsiteY25" fmla="*/ 2546 h 1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108" h="17255">
                    <a:moveTo>
                      <a:pt x="1076" y="2546"/>
                    </a:moveTo>
                    <a:cubicBezTo>
                      <a:pt x="228" y="5658"/>
                      <a:pt x="-338" y="9618"/>
                      <a:pt x="228" y="11598"/>
                    </a:cubicBezTo>
                    <a:cubicBezTo>
                      <a:pt x="793" y="13578"/>
                      <a:pt x="2490" y="14993"/>
                      <a:pt x="5317" y="17256"/>
                    </a:cubicBezTo>
                    <a:cubicBezTo>
                      <a:pt x="5317" y="17256"/>
                      <a:pt x="5317" y="17256"/>
                      <a:pt x="5600" y="17256"/>
                    </a:cubicBezTo>
                    <a:cubicBezTo>
                      <a:pt x="5882" y="17256"/>
                      <a:pt x="6165" y="17256"/>
                      <a:pt x="6448" y="17256"/>
                    </a:cubicBezTo>
                    <a:cubicBezTo>
                      <a:pt x="7579" y="17256"/>
                      <a:pt x="8427" y="17256"/>
                      <a:pt x="9841" y="17256"/>
                    </a:cubicBezTo>
                    <a:cubicBezTo>
                      <a:pt x="9841" y="17256"/>
                      <a:pt x="10124" y="17256"/>
                      <a:pt x="10124" y="17256"/>
                    </a:cubicBezTo>
                    <a:lnTo>
                      <a:pt x="10689" y="17256"/>
                    </a:lnTo>
                    <a:cubicBezTo>
                      <a:pt x="10689" y="17256"/>
                      <a:pt x="10972" y="17256"/>
                      <a:pt x="10972" y="17256"/>
                    </a:cubicBezTo>
                    <a:cubicBezTo>
                      <a:pt x="11255" y="17256"/>
                      <a:pt x="11537" y="17256"/>
                      <a:pt x="11820" y="16973"/>
                    </a:cubicBezTo>
                    <a:cubicBezTo>
                      <a:pt x="12951" y="16690"/>
                      <a:pt x="13799" y="15841"/>
                      <a:pt x="14365" y="15276"/>
                    </a:cubicBezTo>
                    <a:cubicBezTo>
                      <a:pt x="14930" y="14710"/>
                      <a:pt x="15496" y="14144"/>
                      <a:pt x="16061" y="14144"/>
                    </a:cubicBezTo>
                    <a:cubicBezTo>
                      <a:pt x="16344" y="14144"/>
                      <a:pt x="16627" y="14144"/>
                      <a:pt x="16627" y="14427"/>
                    </a:cubicBezTo>
                    <a:lnTo>
                      <a:pt x="16627" y="14427"/>
                    </a:lnTo>
                    <a:cubicBezTo>
                      <a:pt x="16627" y="14427"/>
                      <a:pt x="16627" y="14427"/>
                      <a:pt x="16909" y="14427"/>
                    </a:cubicBezTo>
                    <a:cubicBezTo>
                      <a:pt x="18889" y="14427"/>
                      <a:pt x="24543" y="11315"/>
                      <a:pt x="25109" y="10467"/>
                    </a:cubicBezTo>
                    <a:cubicBezTo>
                      <a:pt x="25109" y="10467"/>
                      <a:pt x="25109" y="10184"/>
                      <a:pt x="25109" y="10184"/>
                    </a:cubicBezTo>
                    <a:cubicBezTo>
                      <a:pt x="25109" y="9901"/>
                      <a:pt x="24826" y="9618"/>
                      <a:pt x="24261" y="9335"/>
                    </a:cubicBezTo>
                    <a:cubicBezTo>
                      <a:pt x="23695" y="8769"/>
                      <a:pt x="23130" y="8486"/>
                      <a:pt x="23130" y="7638"/>
                    </a:cubicBezTo>
                    <a:cubicBezTo>
                      <a:pt x="23130" y="7355"/>
                      <a:pt x="22564" y="6223"/>
                      <a:pt x="18040" y="1980"/>
                    </a:cubicBezTo>
                    <a:lnTo>
                      <a:pt x="17758" y="1697"/>
                    </a:lnTo>
                    <a:cubicBezTo>
                      <a:pt x="17475" y="1414"/>
                      <a:pt x="17475" y="849"/>
                      <a:pt x="17475" y="566"/>
                    </a:cubicBezTo>
                    <a:cubicBezTo>
                      <a:pt x="17475" y="283"/>
                      <a:pt x="17475" y="283"/>
                      <a:pt x="17475" y="0"/>
                    </a:cubicBezTo>
                    <a:cubicBezTo>
                      <a:pt x="10689" y="1132"/>
                      <a:pt x="1359" y="2829"/>
                      <a:pt x="1359" y="3112"/>
                    </a:cubicBezTo>
                    <a:lnTo>
                      <a:pt x="1076" y="2546"/>
                    </a:lnTo>
                    <a:lnTo>
                      <a:pt x="1076" y="2546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6BCE334F-6A0D-8C41-ABDB-94F0CE4A4FBC}"/>
                  </a:ext>
                </a:extLst>
              </p:cNvPr>
              <p:cNvSpPr/>
              <p:nvPr/>
            </p:nvSpPr>
            <p:spPr>
              <a:xfrm>
                <a:off x="3100978" y="2377303"/>
                <a:ext cx="172754" cy="99291"/>
              </a:xfrm>
              <a:custGeom>
                <a:avLst/>
                <a:gdLst>
                  <a:gd name="connsiteX0" fmla="*/ 98676 w 172754"/>
                  <a:gd name="connsiteY0" fmla="*/ 87411 h 99291"/>
                  <a:gd name="connsiteX1" fmla="*/ 103200 w 172754"/>
                  <a:gd name="connsiteY1" fmla="*/ 89391 h 99291"/>
                  <a:gd name="connsiteX2" fmla="*/ 108007 w 172754"/>
                  <a:gd name="connsiteY2" fmla="*/ 91371 h 99291"/>
                  <a:gd name="connsiteX3" fmla="*/ 108855 w 172754"/>
                  <a:gd name="connsiteY3" fmla="*/ 96463 h 99291"/>
                  <a:gd name="connsiteX4" fmla="*/ 108572 w 172754"/>
                  <a:gd name="connsiteY4" fmla="*/ 99009 h 99291"/>
                  <a:gd name="connsiteX5" fmla="*/ 109703 w 172754"/>
                  <a:gd name="connsiteY5" fmla="*/ 99292 h 99291"/>
                  <a:gd name="connsiteX6" fmla="*/ 115641 w 172754"/>
                  <a:gd name="connsiteY6" fmla="*/ 96746 h 99291"/>
                  <a:gd name="connsiteX7" fmla="*/ 120165 w 172754"/>
                  <a:gd name="connsiteY7" fmla="*/ 94766 h 99291"/>
                  <a:gd name="connsiteX8" fmla="*/ 125254 w 172754"/>
                  <a:gd name="connsiteY8" fmla="*/ 92503 h 99291"/>
                  <a:gd name="connsiteX9" fmla="*/ 132040 w 172754"/>
                  <a:gd name="connsiteY9" fmla="*/ 91088 h 99291"/>
                  <a:gd name="connsiteX10" fmla="*/ 134019 w 172754"/>
                  <a:gd name="connsiteY10" fmla="*/ 91088 h 99291"/>
                  <a:gd name="connsiteX11" fmla="*/ 135715 w 172754"/>
                  <a:gd name="connsiteY11" fmla="*/ 91088 h 99291"/>
                  <a:gd name="connsiteX12" fmla="*/ 137977 w 172754"/>
                  <a:gd name="connsiteY12" fmla="*/ 90806 h 99291"/>
                  <a:gd name="connsiteX13" fmla="*/ 137977 w 172754"/>
                  <a:gd name="connsiteY13" fmla="*/ 90523 h 99291"/>
                  <a:gd name="connsiteX14" fmla="*/ 131474 w 172754"/>
                  <a:gd name="connsiteY14" fmla="*/ 89108 h 99291"/>
                  <a:gd name="connsiteX15" fmla="*/ 128647 w 172754"/>
                  <a:gd name="connsiteY15" fmla="*/ 89108 h 99291"/>
                  <a:gd name="connsiteX16" fmla="*/ 127799 w 172754"/>
                  <a:gd name="connsiteY16" fmla="*/ 89108 h 99291"/>
                  <a:gd name="connsiteX17" fmla="*/ 120165 w 172754"/>
                  <a:gd name="connsiteY17" fmla="*/ 80622 h 99291"/>
                  <a:gd name="connsiteX18" fmla="*/ 132888 w 172754"/>
                  <a:gd name="connsiteY18" fmla="*/ 72135 h 99291"/>
                  <a:gd name="connsiteX19" fmla="*/ 145046 w 172754"/>
                  <a:gd name="connsiteY19" fmla="*/ 68458 h 99291"/>
                  <a:gd name="connsiteX20" fmla="*/ 152680 w 172754"/>
                  <a:gd name="connsiteY20" fmla="*/ 66195 h 99291"/>
                  <a:gd name="connsiteX21" fmla="*/ 152680 w 172754"/>
                  <a:gd name="connsiteY21" fmla="*/ 61951 h 99291"/>
                  <a:gd name="connsiteX22" fmla="*/ 153528 w 172754"/>
                  <a:gd name="connsiteY22" fmla="*/ 61386 h 99291"/>
                  <a:gd name="connsiteX23" fmla="*/ 156921 w 172754"/>
                  <a:gd name="connsiteY23" fmla="*/ 59123 h 99291"/>
                  <a:gd name="connsiteX24" fmla="*/ 161445 w 172754"/>
                  <a:gd name="connsiteY24" fmla="*/ 56294 h 99291"/>
                  <a:gd name="connsiteX25" fmla="*/ 163989 w 172754"/>
                  <a:gd name="connsiteY25" fmla="*/ 56577 h 99291"/>
                  <a:gd name="connsiteX26" fmla="*/ 168231 w 172754"/>
                  <a:gd name="connsiteY26" fmla="*/ 56860 h 99291"/>
                  <a:gd name="connsiteX27" fmla="*/ 169079 w 172754"/>
                  <a:gd name="connsiteY27" fmla="*/ 56860 h 99291"/>
                  <a:gd name="connsiteX28" fmla="*/ 169927 w 172754"/>
                  <a:gd name="connsiteY28" fmla="*/ 54596 h 99291"/>
                  <a:gd name="connsiteX29" fmla="*/ 170775 w 172754"/>
                  <a:gd name="connsiteY29" fmla="*/ 51485 h 99291"/>
                  <a:gd name="connsiteX30" fmla="*/ 169927 w 172754"/>
                  <a:gd name="connsiteY30" fmla="*/ 50353 h 99291"/>
                  <a:gd name="connsiteX31" fmla="*/ 168796 w 172754"/>
                  <a:gd name="connsiteY31" fmla="*/ 47524 h 99291"/>
                  <a:gd name="connsiteX32" fmla="*/ 170775 w 172754"/>
                  <a:gd name="connsiteY32" fmla="*/ 46110 h 99291"/>
                  <a:gd name="connsiteX33" fmla="*/ 172189 w 172754"/>
                  <a:gd name="connsiteY33" fmla="*/ 45261 h 99291"/>
                  <a:gd name="connsiteX34" fmla="*/ 171058 w 172754"/>
                  <a:gd name="connsiteY34" fmla="*/ 44130 h 99291"/>
                  <a:gd name="connsiteX35" fmla="*/ 169927 w 172754"/>
                  <a:gd name="connsiteY35" fmla="*/ 42432 h 99291"/>
                  <a:gd name="connsiteX36" fmla="*/ 171058 w 172754"/>
                  <a:gd name="connsiteY36" fmla="*/ 40735 h 99291"/>
                  <a:gd name="connsiteX37" fmla="*/ 172755 w 172754"/>
                  <a:gd name="connsiteY37" fmla="*/ 38472 h 99291"/>
                  <a:gd name="connsiteX38" fmla="*/ 170210 w 172754"/>
                  <a:gd name="connsiteY38" fmla="*/ 36775 h 99291"/>
                  <a:gd name="connsiteX39" fmla="*/ 167382 w 172754"/>
                  <a:gd name="connsiteY39" fmla="*/ 35643 h 99291"/>
                  <a:gd name="connsiteX40" fmla="*/ 163141 w 172754"/>
                  <a:gd name="connsiteY40" fmla="*/ 34512 h 99291"/>
                  <a:gd name="connsiteX41" fmla="*/ 159183 w 172754"/>
                  <a:gd name="connsiteY41" fmla="*/ 33380 h 99291"/>
                  <a:gd name="connsiteX42" fmla="*/ 154094 w 172754"/>
                  <a:gd name="connsiteY42" fmla="*/ 32532 h 99291"/>
                  <a:gd name="connsiteX43" fmla="*/ 150983 w 172754"/>
                  <a:gd name="connsiteY43" fmla="*/ 31400 h 99291"/>
                  <a:gd name="connsiteX44" fmla="*/ 149004 w 172754"/>
                  <a:gd name="connsiteY44" fmla="*/ 29137 h 99291"/>
                  <a:gd name="connsiteX45" fmla="*/ 146742 w 172754"/>
                  <a:gd name="connsiteY45" fmla="*/ 26308 h 99291"/>
                  <a:gd name="connsiteX46" fmla="*/ 145611 w 172754"/>
                  <a:gd name="connsiteY46" fmla="*/ 25742 h 99291"/>
                  <a:gd name="connsiteX47" fmla="*/ 142219 w 172754"/>
                  <a:gd name="connsiteY47" fmla="*/ 26874 h 99291"/>
                  <a:gd name="connsiteX48" fmla="*/ 136564 w 172754"/>
                  <a:gd name="connsiteY48" fmla="*/ 27440 h 99291"/>
                  <a:gd name="connsiteX49" fmla="*/ 135150 w 172754"/>
                  <a:gd name="connsiteY49" fmla="*/ 26591 h 99291"/>
                  <a:gd name="connsiteX50" fmla="*/ 132323 w 172754"/>
                  <a:gd name="connsiteY50" fmla="*/ 25459 h 99291"/>
                  <a:gd name="connsiteX51" fmla="*/ 130626 w 172754"/>
                  <a:gd name="connsiteY51" fmla="*/ 25742 h 99291"/>
                  <a:gd name="connsiteX52" fmla="*/ 128082 w 172754"/>
                  <a:gd name="connsiteY52" fmla="*/ 24611 h 99291"/>
                  <a:gd name="connsiteX53" fmla="*/ 127799 w 172754"/>
                  <a:gd name="connsiteY53" fmla="*/ 22631 h 99291"/>
                  <a:gd name="connsiteX54" fmla="*/ 123840 w 172754"/>
                  <a:gd name="connsiteY54" fmla="*/ 15841 h 99291"/>
                  <a:gd name="connsiteX55" fmla="*/ 121578 w 172754"/>
                  <a:gd name="connsiteY55" fmla="*/ 15559 h 99291"/>
                  <a:gd name="connsiteX56" fmla="*/ 116489 w 172754"/>
                  <a:gd name="connsiteY56" fmla="*/ 13861 h 99291"/>
                  <a:gd name="connsiteX57" fmla="*/ 115358 w 172754"/>
                  <a:gd name="connsiteY57" fmla="*/ 12164 h 99291"/>
                  <a:gd name="connsiteX58" fmla="*/ 114227 w 172754"/>
                  <a:gd name="connsiteY58" fmla="*/ 7921 h 99291"/>
                  <a:gd name="connsiteX59" fmla="*/ 112814 w 172754"/>
                  <a:gd name="connsiteY59" fmla="*/ 1132 h 99291"/>
                  <a:gd name="connsiteX60" fmla="*/ 108572 w 172754"/>
                  <a:gd name="connsiteY60" fmla="*/ 0 h 99291"/>
                  <a:gd name="connsiteX61" fmla="*/ 105462 w 172754"/>
                  <a:gd name="connsiteY61" fmla="*/ 566 h 99291"/>
                  <a:gd name="connsiteX62" fmla="*/ 102069 w 172754"/>
                  <a:gd name="connsiteY62" fmla="*/ 566 h 99291"/>
                  <a:gd name="connsiteX63" fmla="*/ 98959 w 172754"/>
                  <a:gd name="connsiteY63" fmla="*/ 566 h 99291"/>
                  <a:gd name="connsiteX64" fmla="*/ 97828 w 172754"/>
                  <a:gd name="connsiteY64" fmla="*/ 1414 h 99291"/>
                  <a:gd name="connsiteX65" fmla="*/ 94153 w 172754"/>
                  <a:gd name="connsiteY65" fmla="*/ 3112 h 99291"/>
                  <a:gd name="connsiteX66" fmla="*/ 91325 w 172754"/>
                  <a:gd name="connsiteY66" fmla="*/ 1980 h 99291"/>
                  <a:gd name="connsiteX67" fmla="*/ 85388 w 172754"/>
                  <a:gd name="connsiteY67" fmla="*/ 3112 h 99291"/>
                  <a:gd name="connsiteX68" fmla="*/ 80016 w 172754"/>
                  <a:gd name="connsiteY68" fmla="*/ 9052 h 99291"/>
                  <a:gd name="connsiteX69" fmla="*/ 78319 w 172754"/>
                  <a:gd name="connsiteY69" fmla="*/ 13296 h 99291"/>
                  <a:gd name="connsiteX70" fmla="*/ 77188 w 172754"/>
                  <a:gd name="connsiteY70" fmla="*/ 12730 h 99291"/>
                  <a:gd name="connsiteX71" fmla="*/ 72382 w 172754"/>
                  <a:gd name="connsiteY71" fmla="*/ 11598 h 99291"/>
                  <a:gd name="connsiteX72" fmla="*/ 68989 w 172754"/>
                  <a:gd name="connsiteY72" fmla="*/ 12164 h 99291"/>
                  <a:gd name="connsiteX73" fmla="*/ 68141 w 172754"/>
                  <a:gd name="connsiteY73" fmla="*/ 12447 h 99291"/>
                  <a:gd name="connsiteX74" fmla="*/ 65879 w 172754"/>
                  <a:gd name="connsiteY74" fmla="*/ 11315 h 99291"/>
                  <a:gd name="connsiteX75" fmla="*/ 62486 w 172754"/>
                  <a:gd name="connsiteY75" fmla="*/ 10184 h 99291"/>
                  <a:gd name="connsiteX76" fmla="*/ 60789 w 172754"/>
                  <a:gd name="connsiteY76" fmla="*/ 10750 h 99291"/>
                  <a:gd name="connsiteX77" fmla="*/ 57679 w 172754"/>
                  <a:gd name="connsiteY77" fmla="*/ 9901 h 99291"/>
                  <a:gd name="connsiteX78" fmla="*/ 56548 w 172754"/>
                  <a:gd name="connsiteY78" fmla="*/ 9618 h 99291"/>
                  <a:gd name="connsiteX79" fmla="*/ 54852 w 172754"/>
                  <a:gd name="connsiteY79" fmla="*/ 10750 h 99291"/>
                  <a:gd name="connsiteX80" fmla="*/ 49197 w 172754"/>
                  <a:gd name="connsiteY80" fmla="*/ 9052 h 99291"/>
                  <a:gd name="connsiteX81" fmla="*/ 46652 w 172754"/>
                  <a:gd name="connsiteY81" fmla="*/ 8769 h 99291"/>
                  <a:gd name="connsiteX82" fmla="*/ 45521 w 172754"/>
                  <a:gd name="connsiteY82" fmla="*/ 8769 h 99291"/>
                  <a:gd name="connsiteX83" fmla="*/ 40149 w 172754"/>
                  <a:gd name="connsiteY83" fmla="*/ 7638 h 99291"/>
                  <a:gd name="connsiteX84" fmla="*/ 23750 w 172754"/>
                  <a:gd name="connsiteY84" fmla="*/ 5941 h 99291"/>
                  <a:gd name="connsiteX85" fmla="*/ 18661 w 172754"/>
                  <a:gd name="connsiteY85" fmla="*/ 8486 h 99291"/>
                  <a:gd name="connsiteX86" fmla="*/ 17813 w 172754"/>
                  <a:gd name="connsiteY86" fmla="*/ 9618 h 99291"/>
                  <a:gd name="connsiteX87" fmla="*/ 14137 w 172754"/>
                  <a:gd name="connsiteY87" fmla="*/ 11032 h 99291"/>
                  <a:gd name="connsiteX88" fmla="*/ 13006 w 172754"/>
                  <a:gd name="connsiteY88" fmla="*/ 11032 h 99291"/>
                  <a:gd name="connsiteX89" fmla="*/ 13572 w 172754"/>
                  <a:gd name="connsiteY89" fmla="*/ 13296 h 99291"/>
                  <a:gd name="connsiteX90" fmla="*/ 17530 w 172754"/>
                  <a:gd name="connsiteY90" fmla="*/ 23479 h 99291"/>
                  <a:gd name="connsiteX91" fmla="*/ 14985 w 172754"/>
                  <a:gd name="connsiteY91" fmla="*/ 25742 h 99291"/>
                  <a:gd name="connsiteX92" fmla="*/ 13289 w 172754"/>
                  <a:gd name="connsiteY92" fmla="*/ 26874 h 99291"/>
                  <a:gd name="connsiteX93" fmla="*/ 9896 w 172754"/>
                  <a:gd name="connsiteY93" fmla="*/ 29986 h 99291"/>
                  <a:gd name="connsiteX94" fmla="*/ 4241 w 172754"/>
                  <a:gd name="connsiteY94" fmla="*/ 35926 h 99291"/>
                  <a:gd name="connsiteX95" fmla="*/ 4524 w 172754"/>
                  <a:gd name="connsiteY95" fmla="*/ 37906 h 99291"/>
                  <a:gd name="connsiteX96" fmla="*/ 4241 w 172754"/>
                  <a:gd name="connsiteY96" fmla="*/ 42998 h 99291"/>
                  <a:gd name="connsiteX97" fmla="*/ 0 w 172754"/>
                  <a:gd name="connsiteY97" fmla="*/ 49787 h 99291"/>
                  <a:gd name="connsiteX98" fmla="*/ 3958 w 172754"/>
                  <a:gd name="connsiteY98" fmla="*/ 54031 h 99291"/>
                  <a:gd name="connsiteX99" fmla="*/ 5655 w 172754"/>
                  <a:gd name="connsiteY99" fmla="*/ 55162 h 99291"/>
                  <a:gd name="connsiteX100" fmla="*/ 9048 w 172754"/>
                  <a:gd name="connsiteY100" fmla="*/ 54879 h 99291"/>
                  <a:gd name="connsiteX101" fmla="*/ 13289 w 172754"/>
                  <a:gd name="connsiteY101" fmla="*/ 55728 h 99291"/>
                  <a:gd name="connsiteX102" fmla="*/ 18944 w 172754"/>
                  <a:gd name="connsiteY102" fmla="*/ 56577 h 99291"/>
                  <a:gd name="connsiteX103" fmla="*/ 25164 w 172754"/>
                  <a:gd name="connsiteY103" fmla="*/ 58557 h 99291"/>
                  <a:gd name="connsiteX104" fmla="*/ 26012 w 172754"/>
                  <a:gd name="connsiteY104" fmla="*/ 58840 h 99291"/>
                  <a:gd name="connsiteX105" fmla="*/ 28840 w 172754"/>
                  <a:gd name="connsiteY105" fmla="*/ 57425 h 99291"/>
                  <a:gd name="connsiteX106" fmla="*/ 31384 w 172754"/>
                  <a:gd name="connsiteY106" fmla="*/ 56294 h 99291"/>
                  <a:gd name="connsiteX107" fmla="*/ 32798 w 172754"/>
                  <a:gd name="connsiteY107" fmla="*/ 56577 h 99291"/>
                  <a:gd name="connsiteX108" fmla="*/ 34212 w 172754"/>
                  <a:gd name="connsiteY108" fmla="*/ 56577 h 99291"/>
                  <a:gd name="connsiteX109" fmla="*/ 39301 w 172754"/>
                  <a:gd name="connsiteY109" fmla="*/ 54031 h 99291"/>
                  <a:gd name="connsiteX110" fmla="*/ 51742 w 172754"/>
                  <a:gd name="connsiteY110" fmla="*/ 49787 h 99291"/>
                  <a:gd name="connsiteX111" fmla="*/ 56548 w 172754"/>
                  <a:gd name="connsiteY111" fmla="*/ 52333 h 99291"/>
                  <a:gd name="connsiteX112" fmla="*/ 59658 w 172754"/>
                  <a:gd name="connsiteY112" fmla="*/ 54314 h 99291"/>
                  <a:gd name="connsiteX113" fmla="*/ 67292 w 172754"/>
                  <a:gd name="connsiteY113" fmla="*/ 59971 h 99291"/>
                  <a:gd name="connsiteX114" fmla="*/ 73230 w 172754"/>
                  <a:gd name="connsiteY114" fmla="*/ 69589 h 99291"/>
                  <a:gd name="connsiteX115" fmla="*/ 75775 w 172754"/>
                  <a:gd name="connsiteY115" fmla="*/ 76378 h 99291"/>
                  <a:gd name="connsiteX116" fmla="*/ 74644 w 172754"/>
                  <a:gd name="connsiteY116" fmla="*/ 77510 h 99291"/>
                  <a:gd name="connsiteX117" fmla="*/ 71251 w 172754"/>
                  <a:gd name="connsiteY117" fmla="*/ 76661 h 99291"/>
                  <a:gd name="connsiteX118" fmla="*/ 68423 w 172754"/>
                  <a:gd name="connsiteY118" fmla="*/ 75813 h 99291"/>
                  <a:gd name="connsiteX119" fmla="*/ 65313 w 172754"/>
                  <a:gd name="connsiteY119" fmla="*/ 79490 h 99291"/>
                  <a:gd name="connsiteX120" fmla="*/ 59941 w 172754"/>
                  <a:gd name="connsiteY120" fmla="*/ 87977 h 99291"/>
                  <a:gd name="connsiteX121" fmla="*/ 59376 w 172754"/>
                  <a:gd name="connsiteY121" fmla="*/ 88825 h 99291"/>
                  <a:gd name="connsiteX122" fmla="*/ 62768 w 172754"/>
                  <a:gd name="connsiteY122" fmla="*/ 90240 h 99291"/>
                  <a:gd name="connsiteX123" fmla="*/ 65030 w 172754"/>
                  <a:gd name="connsiteY123" fmla="*/ 89108 h 99291"/>
                  <a:gd name="connsiteX124" fmla="*/ 68141 w 172754"/>
                  <a:gd name="connsiteY124" fmla="*/ 87694 h 99291"/>
                  <a:gd name="connsiteX125" fmla="*/ 70968 w 172754"/>
                  <a:gd name="connsiteY125" fmla="*/ 89391 h 99291"/>
                  <a:gd name="connsiteX126" fmla="*/ 74078 w 172754"/>
                  <a:gd name="connsiteY126" fmla="*/ 84016 h 99291"/>
                  <a:gd name="connsiteX127" fmla="*/ 75775 w 172754"/>
                  <a:gd name="connsiteY127" fmla="*/ 82885 h 99291"/>
                  <a:gd name="connsiteX128" fmla="*/ 79733 w 172754"/>
                  <a:gd name="connsiteY128" fmla="*/ 77793 h 99291"/>
                  <a:gd name="connsiteX129" fmla="*/ 84539 w 172754"/>
                  <a:gd name="connsiteY129" fmla="*/ 72984 h 99291"/>
                  <a:gd name="connsiteX130" fmla="*/ 87650 w 172754"/>
                  <a:gd name="connsiteY130" fmla="*/ 72135 h 99291"/>
                  <a:gd name="connsiteX131" fmla="*/ 92739 w 172754"/>
                  <a:gd name="connsiteY131" fmla="*/ 71004 h 99291"/>
                  <a:gd name="connsiteX132" fmla="*/ 95566 w 172754"/>
                  <a:gd name="connsiteY132" fmla="*/ 71287 h 99291"/>
                  <a:gd name="connsiteX133" fmla="*/ 97828 w 172754"/>
                  <a:gd name="connsiteY133" fmla="*/ 72418 h 99291"/>
                  <a:gd name="connsiteX134" fmla="*/ 96980 w 172754"/>
                  <a:gd name="connsiteY134" fmla="*/ 74964 h 99291"/>
                  <a:gd name="connsiteX135" fmla="*/ 96132 w 172754"/>
                  <a:gd name="connsiteY135" fmla="*/ 76944 h 99291"/>
                  <a:gd name="connsiteX136" fmla="*/ 96980 w 172754"/>
                  <a:gd name="connsiteY136" fmla="*/ 77793 h 99291"/>
                  <a:gd name="connsiteX137" fmla="*/ 102918 w 172754"/>
                  <a:gd name="connsiteY137" fmla="*/ 78641 h 99291"/>
                  <a:gd name="connsiteX138" fmla="*/ 104897 w 172754"/>
                  <a:gd name="connsiteY138" fmla="*/ 78641 h 99291"/>
                  <a:gd name="connsiteX139" fmla="*/ 106876 w 172754"/>
                  <a:gd name="connsiteY139" fmla="*/ 78641 h 99291"/>
                  <a:gd name="connsiteX140" fmla="*/ 113096 w 172754"/>
                  <a:gd name="connsiteY140" fmla="*/ 80622 h 99291"/>
                  <a:gd name="connsiteX141" fmla="*/ 104614 w 172754"/>
                  <a:gd name="connsiteY141" fmla="*/ 85996 h 99291"/>
                  <a:gd name="connsiteX142" fmla="*/ 98676 w 172754"/>
                  <a:gd name="connsiteY142" fmla="*/ 87411 h 9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72754" h="99291">
                    <a:moveTo>
                      <a:pt x="98676" y="87411"/>
                    </a:moveTo>
                    <a:cubicBezTo>
                      <a:pt x="99242" y="87977"/>
                      <a:pt x="101787" y="88825"/>
                      <a:pt x="103200" y="89391"/>
                    </a:cubicBezTo>
                    <a:cubicBezTo>
                      <a:pt x="105179" y="89957"/>
                      <a:pt x="106876" y="90806"/>
                      <a:pt x="108007" y="91371"/>
                    </a:cubicBezTo>
                    <a:cubicBezTo>
                      <a:pt x="109703" y="92503"/>
                      <a:pt x="109138" y="94766"/>
                      <a:pt x="108855" y="96463"/>
                    </a:cubicBezTo>
                    <a:cubicBezTo>
                      <a:pt x="108572" y="97595"/>
                      <a:pt x="108290" y="98726"/>
                      <a:pt x="108572" y="99009"/>
                    </a:cubicBezTo>
                    <a:cubicBezTo>
                      <a:pt x="108855" y="99292"/>
                      <a:pt x="109421" y="99292"/>
                      <a:pt x="109703" y="99292"/>
                    </a:cubicBezTo>
                    <a:cubicBezTo>
                      <a:pt x="111117" y="99292"/>
                      <a:pt x="113662" y="98443"/>
                      <a:pt x="115641" y="96746"/>
                    </a:cubicBezTo>
                    <a:cubicBezTo>
                      <a:pt x="117337" y="95614"/>
                      <a:pt x="118468" y="95332"/>
                      <a:pt x="120165" y="94766"/>
                    </a:cubicBezTo>
                    <a:cubicBezTo>
                      <a:pt x="121578" y="94483"/>
                      <a:pt x="123275" y="93917"/>
                      <a:pt x="125254" y="92503"/>
                    </a:cubicBezTo>
                    <a:cubicBezTo>
                      <a:pt x="127233" y="91371"/>
                      <a:pt x="129778" y="91088"/>
                      <a:pt x="132040" y="91088"/>
                    </a:cubicBezTo>
                    <a:cubicBezTo>
                      <a:pt x="132888" y="91088"/>
                      <a:pt x="133454" y="91088"/>
                      <a:pt x="134019" y="91088"/>
                    </a:cubicBezTo>
                    <a:cubicBezTo>
                      <a:pt x="134585" y="91088"/>
                      <a:pt x="135150" y="91088"/>
                      <a:pt x="135715" y="91088"/>
                    </a:cubicBezTo>
                    <a:cubicBezTo>
                      <a:pt x="137412" y="91088"/>
                      <a:pt x="137977" y="90806"/>
                      <a:pt x="137977" y="90806"/>
                    </a:cubicBezTo>
                    <a:cubicBezTo>
                      <a:pt x="137977" y="90523"/>
                      <a:pt x="137977" y="90523"/>
                      <a:pt x="137977" y="90523"/>
                    </a:cubicBezTo>
                    <a:cubicBezTo>
                      <a:pt x="137695" y="89957"/>
                      <a:pt x="135998" y="89108"/>
                      <a:pt x="131474" y="89108"/>
                    </a:cubicBezTo>
                    <a:cubicBezTo>
                      <a:pt x="130626" y="89108"/>
                      <a:pt x="129495" y="89108"/>
                      <a:pt x="128647" y="89108"/>
                    </a:cubicBezTo>
                    <a:cubicBezTo>
                      <a:pt x="128364" y="89108"/>
                      <a:pt x="128082" y="89108"/>
                      <a:pt x="127799" y="89108"/>
                    </a:cubicBezTo>
                    <a:cubicBezTo>
                      <a:pt x="122144" y="89108"/>
                      <a:pt x="120165" y="84582"/>
                      <a:pt x="120165" y="80622"/>
                    </a:cubicBezTo>
                    <a:cubicBezTo>
                      <a:pt x="120165" y="78641"/>
                      <a:pt x="128647" y="72701"/>
                      <a:pt x="132888" y="72135"/>
                    </a:cubicBezTo>
                    <a:cubicBezTo>
                      <a:pt x="137412" y="71569"/>
                      <a:pt x="140805" y="70438"/>
                      <a:pt x="145046" y="68458"/>
                    </a:cubicBezTo>
                    <a:cubicBezTo>
                      <a:pt x="146742" y="67609"/>
                      <a:pt x="149287" y="67043"/>
                      <a:pt x="152680" y="66195"/>
                    </a:cubicBezTo>
                    <a:cubicBezTo>
                      <a:pt x="152397" y="64497"/>
                      <a:pt x="151832" y="62800"/>
                      <a:pt x="152680" y="61951"/>
                    </a:cubicBezTo>
                    <a:cubicBezTo>
                      <a:pt x="152963" y="61668"/>
                      <a:pt x="153245" y="61386"/>
                      <a:pt x="153528" y="61386"/>
                    </a:cubicBezTo>
                    <a:cubicBezTo>
                      <a:pt x="154094" y="61386"/>
                      <a:pt x="155790" y="59971"/>
                      <a:pt x="156921" y="59123"/>
                    </a:cubicBezTo>
                    <a:cubicBezTo>
                      <a:pt x="159183" y="57425"/>
                      <a:pt x="160314" y="56294"/>
                      <a:pt x="161445" y="56294"/>
                    </a:cubicBezTo>
                    <a:cubicBezTo>
                      <a:pt x="162010" y="56294"/>
                      <a:pt x="162859" y="56294"/>
                      <a:pt x="163989" y="56577"/>
                    </a:cubicBezTo>
                    <a:cubicBezTo>
                      <a:pt x="165403" y="56860"/>
                      <a:pt x="167100" y="56860"/>
                      <a:pt x="168231" y="56860"/>
                    </a:cubicBezTo>
                    <a:cubicBezTo>
                      <a:pt x="168796" y="56860"/>
                      <a:pt x="169079" y="56860"/>
                      <a:pt x="169079" y="56860"/>
                    </a:cubicBezTo>
                    <a:cubicBezTo>
                      <a:pt x="169079" y="56294"/>
                      <a:pt x="169362" y="55728"/>
                      <a:pt x="169927" y="54596"/>
                    </a:cubicBezTo>
                    <a:cubicBezTo>
                      <a:pt x="170210" y="53748"/>
                      <a:pt x="171058" y="52050"/>
                      <a:pt x="170775" y="51485"/>
                    </a:cubicBezTo>
                    <a:cubicBezTo>
                      <a:pt x="170775" y="51202"/>
                      <a:pt x="170210" y="50636"/>
                      <a:pt x="169927" y="50353"/>
                    </a:cubicBezTo>
                    <a:cubicBezTo>
                      <a:pt x="169079" y="49505"/>
                      <a:pt x="168231" y="48373"/>
                      <a:pt x="168796" y="47524"/>
                    </a:cubicBezTo>
                    <a:cubicBezTo>
                      <a:pt x="169079" y="46676"/>
                      <a:pt x="169927" y="46393"/>
                      <a:pt x="170775" y="46110"/>
                    </a:cubicBezTo>
                    <a:cubicBezTo>
                      <a:pt x="171341" y="45827"/>
                      <a:pt x="172189" y="45544"/>
                      <a:pt x="172189" y="45261"/>
                    </a:cubicBezTo>
                    <a:cubicBezTo>
                      <a:pt x="172189" y="44978"/>
                      <a:pt x="171624" y="44413"/>
                      <a:pt x="171058" y="44130"/>
                    </a:cubicBezTo>
                    <a:cubicBezTo>
                      <a:pt x="170493" y="43564"/>
                      <a:pt x="169927" y="43281"/>
                      <a:pt x="169927" y="42432"/>
                    </a:cubicBezTo>
                    <a:cubicBezTo>
                      <a:pt x="169927" y="41867"/>
                      <a:pt x="170493" y="41301"/>
                      <a:pt x="171058" y="40735"/>
                    </a:cubicBezTo>
                    <a:cubicBezTo>
                      <a:pt x="171906" y="39887"/>
                      <a:pt x="172755" y="39038"/>
                      <a:pt x="172755" y="38472"/>
                    </a:cubicBezTo>
                    <a:cubicBezTo>
                      <a:pt x="172755" y="37623"/>
                      <a:pt x="171624" y="37341"/>
                      <a:pt x="170210" y="36775"/>
                    </a:cubicBezTo>
                    <a:cubicBezTo>
                      <a:pt x="169362" y="36492"/>
                      <a:pt x="168513" y="35926"/>
                      <a:pt x="167382" y="35643"/>
                    </a:cubicBezTo>
                    <a:cubicBezTo>
                      <a:pt x="165969" y="34795"/>
                      <a:pt x="164555" y="34795"/>
                      <a:pt x="163141" y="34512"/>
                    </a:cubicBezTo>
                    <a:cubicBezTo>
                      <a:pt x="161728" y="34229"/>
                      <a:pt x="160314" y="34229"/>
                      <a:pt x="159183" y="33380"/>
                    </a:cubicBezTo>
                    <a:cubicBezTo>
                      <a:pt x="157769" y="32814"/>
                      <a:pt x="155790" y="32532"/>
                      <a:pt x="154094" y="32532"/>
                    </a:cubicBezTo>
                    <a:cubicBezTo>
                      <a:pt x="152115" y="32532"/>
                      <a:pt x="150983" y="32532"/>
                      <a:pt x="150983" y="31400"/>
                    </a:cubicBezTo>
                    <a:cubicBezTo>
                      <a:pt x="150983" y="31117"/>
                      <a:pt x="149852" y="29986"/>
                      <a:pt x="149004" y="29137"/>
                    </a:cubicBezTo>
                    <a:cubicBezTo>
                      <a:pt x="148156" y="28288"/>
                      <a:pt x="147025" y="27157"/>
                      <a:pt x="146742" y="26308"/>
                    </a:cubicBezTo>
                    <a:cubicBezTo>
                      <a:pt x="146742" y="26025"/>
                      <a:pt x="146460" y="25742"/>
                      <a:pt x="145611" y="25742"/>
                    </a:cubicBezTo>
                    <a:cubicBezTo>
                      <a:pt x="144763" y="25742"/>
                      <a:pt x="143349" y="26308"/>
                      <a:pt x="142219" y="26874"/>
                    </a:cubicBezTo>
                    <a:cubicBezTo>
                      <a:pt x="139957" y="28288"/>
                      <a:pt x="138260" y="28288"/>
                      <a:pt x="136564" y="27440"/>
                    </a:cubicBezTo>
                    <a:cubicBezTo>
                      <a:pt x="135998" y="27157"/>
                      <a:pt x="135715" y="26874"/>
                      <a:pt x="135150" y="26591"/>
                    </a:cubicBezTo>
                    <a:cubicBezTo>
                      <a:pt x="134019" y="25742"/>
                      <a:pt x="133171" y="24894"/>
                      <a:pt x="132323" y="25459"/>
                    </a:cubicBezTo>
                    <a:cubicBezTo>
                      <a:pt x="131757" y="25742"/>
                      <a:pt x="131192" y="25742"/>
                      <a:pt x="130626" y="25742"/>
                    </a:cubicBezTo>
                    <a:cubicBezTo>
                      <a:pt x="129495" y="25742"/>
                      <a:pt x="128647" y="25459"/>
                      <a:pt x="128082" y="24611"/>
                    </a:cubicBezTo>
                    <a:cubicBezTo>
                      <a:pt x="127799" y="24328"/>
                      <a:pt x="127516" y="23479"/>
                      <a:pt x="127799" y="22631"/>
                    </a:cubicBezTo>
                    <a:cubicBezTo>
                      <a:pt x="128364" y="20650"/>
                      <a:pt x="124971" y="16407"/>
                      <a:pt x="123840" y="15841"/>
                    </a:cubicBezTo>
                    <a:cubicBezTo>
                      <a:pt x="123275" y="15559"/>
                      <a:pt x="122427" y="15559"/>
                      <a:pt x="121578" y="15559"/>
                    </a:cubicBezTo>
                    <a:cubicBezTo>
                      <a:pt x="119599" y="15559"/>
                      <a:pt x="117337" y="15559"/>
                      <a:pt x="116489" y="13861"/>
                    </a:cubicBezTo>
                    <a:cubicBezTo>
                      <a:pt x="116206" y="13296"/>
                      <a:pt x="115641" y="12730"/>
                      <a:pt x="115358" y="12164"/>
                    </a:cubicBezTo>
                    <a:cubicBezTo>
                      <a:pt x="114510" y="10750"/>
                      <a:pt x="113379" y="9335"/>
                      <a:pt x="114227" y="7921"/>
                    </a:cubicBezTo>
                    <a:cubicBezTo>
                      <a:pt x="114793" y="6789"/>
                      <a:pt x="113945" y="2829"/>
                      <a:pt x="112814" y="1132"/>
                    </a:cubicBezTo>
                    <a:cubicBezTo>
                      <a:pt x="112531" y="566"/>
                      <a:pt x="110834" y="0"/>
                      <a:pt x="108572" y="0"/>
                    </a:cubicBezTo>
                    <a:cubicBezTo>
                      <a:pt x="107159" y="0"/>
                      <a:pt x="105745" y="283"/>
                      <a:pt x="105462" y="566"/>
                    </a:cubicBezTo>
                    <a:cubicBezTo>
                      <a:pt x="104614" y="849"/>
                      <a:pt x="103483" y="849"/>
                      <a:pt x="102069" y="566"/>
                    </a:cubicBezTo>
                    <a:cubicBezTo>
                      <a:pt x="100938" y="283"/>
                      <a:pt x="99525" y="283"/>
                      <a:pt x="98959" y="566"/>
                    </a:cubicBezTo>
                    <a:cubicBezTo>
                      <a:pt x="98394" y="849"/>
                      <a:pt x="98111" y="1132"/>
                      <a:pt x="97828" y="1414"/>
                    </a:cubicBezTo>
                    <a:cubicBezTo>
                      <a:pt x="96980" y="2263"/>
                      <a:pt x="95849" y="3112"/>
                      <a:pt x="94153" y="3112"/>
                    </a:cubicBezTo>
                    <a:cubicBezTo>
                      <a:pt x="93022" y="3112"/>
                      <a:pt x="92174" y="3112"/>
                      <a:pt x="91325" y="1980"/>
                    </a:cubicBezTo>
                    <a:cubicBezTo>
                      <a:pt x="89063" y="2829"/>
                      <a:pt x="86236" y="3112"/>
                      <a:pt x="85388" y="3112"/>
                    </a:cubicBezTo>
                    <a:cubicBezTo>
                      <a:pt x="82843" y="5375"/>
                      <a:pt x="80016" y="7921"/>
                      <a:pt x="80016" y="9052"/>
                    </a:cubicBezTo>
                    <a:cubicBezTo>
                      <a:pt x="80016" y="11881"/>
                      <a:pt x="79450" y="13296"/>
                      <a:pt x="78319" y="13296"/>
                    </a:cubicBezTo>
                    <a:cubicBezTo>
                      <a:pt x="78036" y="13296"/>
                      <a:pt x="77471" y="13013"/>
                      <a:pt x="77188" y="12730"/>
                    </a:cubicBezTo>
                    <a:cubicBezTo>
                      <a:pt x="76623" y="12164"/>
                      <a:pt x="74644" y="11598"/>
                      <a:pt x="72382" y="11598"/>
                    </a:cubicBezTo>
                    <a:cubicBezTo>
                      <a:pt x="70685" y="11598"/>
                      <a:pt x="69271" y="11881"/>
                      <a:pt x="68989" y="12164"/>
                    </a:cubicBezTo>
                    <a:cubicBezTo>
                      <a:pt x="68706" y="12447"/>
                      <a:pt x="68423" y="12447"/>
                      <a:pt x="68141" y="12447"/>
                    </a:cubicBezTo>
                    <a:cubicBezTo>
                      <a:pt x="67292" y="12447"/>
                      <a:pt x="66727" y="11881"/>
                      <a:pt x="65879" y="11315"/>
                    </a:cubicBezTo>
                    <a:cubicBezTo>
                      <a:pt x="64748" y="10467"/>
                      <a:pt x="63617" y="9618"/>
                      <a:pt x="62486" y="10184"/>
                    </a:cubicBezTo>
                    <a:cubicBezTo>
                      <a:pt x="61920" y="10467"/>
                      <a:pt x="61355" y="10750"/>
                      <a:pt x="60789" y="10750"/>
                    </a:cubicBezTo>
                    <a:cubicBezTo>
                      <a:pt x="59658" y="10750"/>
                      <a:pt x="58527" y="10184"/>
                      <a:pt x="57679" y="9901"/>
                    </a:cubicBezTo>
                    <a:cubicBezTo>
                      <a:pt x="57396" y="9618"/>
                      <a:pt x="56831" y="9618"/>
                      <a:pt x="56548" y="9618"/>
                    </a:cubicBezTo>
                    <a:cubicBezTo>
                      <a:pt x="56548" y="10184"/>
                      <a:pt x="55983" y="10750"/>
                      <a:pt x="54852" y="10750"/>
                    </a:cubicBezTo>
                    <a:cubicBezTo>
                      <a:pt x="52873" y="10750"/>
                      <a:pt x="50045" y="9618"/>
                      <a:pt x="49197" y="9052"/>
                    </a:cubicBezTo>
                    <a:cubicBezTo>
                      <a:pt x="48349" y="8769"/>
                      <a:pt x="47501" y="8769"/>
                      <a:pt x="46652" y="8769"/>
                    </a:cubicBezTo>
                    <a:cubicBezTo>
                      <a:pt x="46370" y="8769"/>
                      <a:pt x="45804" y="8769"/>
                      <a:pt x="45521" y="8769"/>
                    </a:cubicBezTo>
                    <a:cubicBezTo>
                      <a:pt x="43542" y="8769"/>
                      <a:pt x="41280" y="9052"/>
                      <a:pt x="40149" y="7638"/>
                    </a:cubicBezTo>
                    <a:cubicBezTo>
                      <a:pt x="39301" y="6789"/>
                      <a:pt x="35908" y="5941"/>
                      <a:pt x="23750" y="5941"/>
                    </a:cubicBezTo>
                    <a:cubicBezTo>
                      <a:pt x="20923" y="5941"/>
                      <a:pt x="20075" y="7072"/>
                      <a:pt x="18661" y="8486"/>
                    </a:cubicBezTo>
                    <a:cubicBezTo>
                      <a:pt x="18378" y="8769"/>
                      <a:pt x="18095" y="9335"/>
                      <a:pt x="17813" y="9618"/>
                    </a:cubicBezTo>
                    <a:cubicBezTo>
                      <a:pt x="16682" y="10750"/>
                      <a:pt x="15268" y="11032"/>
                      <a:pt x="14137" y="11032"/>
                    </a:cubicBezTo>
                    <a:cubicBezTo>
                      <a:pt x="13854" y="11032"/>
                      <a:pt x="13289" y="11032"/>
                      <a:pt x="13006" y="11032"/>
                    </a:cubicBezTo>
                    <a:cubicBezTo>
                      <a:pt x="13289" y="12447"/>
                      <a:pt x="13572" y="13013"/>
                      <a:pt x="13572" y="13296"/>
                    </a:cubicBezTo>
                    <a:cubicBezTo>
                      <a:pt x="15834" y="16973"/>
                      <a:pt x="18661" y="21499"/>
                      <a:pt x="17530" y="23479"/>
                    </a:cubicBezTo>
                    <a:cubicBezTo>
                      <a:pt x="16682" y="24611"/>
                      <a:pt x="15834" y="25177"/>
                      <a:pt x="14985" y="25742"/>
                    </a:cubicBezTo>
                    <a:cubicBezTo>
                      <a:pt x="14420" y="26025"/>
                      <a:pt x="13572" y="26591"/>
                      <a:pt x="13289" y="26874"/>
                    </a:cubicBezTo>
                    <a:cubicBezTo>
                      <a:pt x="12723" y="27440"/>
                      <a:pt x="11592" y="28571"/>
                      <a:pt x="9896" y="29986"/>
                    </a:cubicBezTo>
                    <a:cubicBezTo>
                      <a:pt x="7917" y="31966"/>
                      <a:pt x="4524" y="35077"/>
                      <a:pt x="4241" y="35926"/>
                    </a:cubicBezTo>
                    <a:cubicBezTo>
                      <a:pt x="4241" y="36209"/>
                      <a:pt x="4241" y="37058"/>
                      <a:pt x="4524" y="37906"/>
                    </a:cubicBezTo>
                    <a:cubicBezTo>
                      <a:pt x="4807" y="40452"/>
                      <a:pt x="5089" y="42150"/>
                      <a:pt x="4241" y="42998"/>
                    </a:cubicBezTo>
                    <a:cubicBezTo>
                      <a:pt x="3110" y="43847"/>
                      <a:pt x="0" y="48373"/>
                      <a:pt x="0" y="49787"/>
                    </a:cubicBezTo>
                    <a:cubicBezTo>
                      <a:pt x="0" y="51202"/>
                      <a:pt x="2262" y="53465"/>
                      <a:pt x="3958" y="54031"/>
                    </a:cubicBezTo>
                    <a:cubicBezTo>
                      <a:pt x="4807" y="54314"/>
                      <a:pt x="5372" y="54596"/>
                      <a:pt x="5655" y="55162"/>
                    </a:cubicBezTo>
                    <a:cubicBezTo>
                      <a:pt x="7069" y="54879"/>
                      <a:pt x="8200" y="54879"/>
                      <a:pt x="9048" y="54879"/>
                    </a:cubicBezTo>
                    <a:cubicBezTo>
                      <a:pt x="9896" y="54879"/>
                      <a:pt x="11310" y="55162"/>
                      <a:pt x="13289" y="55728"/>
                    </a:cubicBezTo>
                    <a:cubicBezTo>
                      <a:pt x="15268" y="56294"/>
                      <a:pt x="17813" y="56577"/>
                      <a:pt x="18944" y="56577"/>
                    </a:cubicBezTo>
                    <a:cubicBezTo>
                      <a:pt x="20923" y="56577"/>
                      <a:pt x="24033" y="57425"/>
                      <a:pt x="25164" y="58557"/>
                    </a:cubicBezTo>
                    <a:cubicBezTo>
                      <a:pt x="25447" y="58840"/>
                      <a:pt x="25729" y="58840"/>
                      <a:pt x="26012" y="58840"/>
                    </a:cubicBezTo>
                    <a:cubicBezTo>
                      <a:pt x="26860" y="58840"/>
                      <a:pt x="27991" y="58274"/>
                      <a:pt x="28840" y="57425"/>
                    </a:cubicBezTo>
                    <a:cubicBezTo>
                      <a:pt x="29405" y="56860"/>
                      <a:pt x="30253" y="56294"/>
                      <a:pt x="31384" y="56294"/>
                    </a:cubicBezTo>
                    <a:cubicBezTo>
                      <a:pt x="31950" y="56294"/>
                      <a:pt x="32232" y="56294"/>
                      <a:pt x="32798" y="56577"/>
                    </a:cubicBezTo>
                    <a:cubicBezTo>
                      <a:pt x="33364" y="56577"/>
                      <a:pt x="33646" y="56577"/>
                      <a:pt x="34212" y="56577"/>
                    </a:cubicBezTo>
                    <a:cubicBezTo>
                      <a:pt x="35908" y="56577"/>
                      <a:pt x="38453" y="55162"/>
                      <a:pt x="39301" y="54031"/>
                    </a:cubicBezTo>
                    <a:cubicBezTo>
                      <a:pt x="40432" y="52333"/>
                      <a:pt x="49762" y="49787"/>
                      <a:pt x="51742" y="49787"/>
                    </a:cubicBezTo>
                    <a:cubicBezTo>
                      <a:pt x="53155" y="49505"/>
                      <a:pt x="54852" y="50919"/>
                      <a:pt x="56548" y="52333"/>
                    </a:cubicBezTo>
                    <a:cubicBezTo>
                      <a:pt x="57679" y="53182"/>
                      <a:pt x="59093" y="54314"/>
                      <a:pt x="59658" y="54314"/>
                    </a:cubicBezTo>
                    <a:cubicBezTo>
                      <a:pt x="61920" y="54314"/>
                      <a:pt x="65879" y="55728"/>
                      <a:pt x="67292" y="59971"/>
                    </a:cubicBezTo>
                    <a:cubicBezTo>
                      <a:pt x="68423" y="63649"/>
                      <a:pt x="72099" y="68458"/>
                      <a:pt x="73230" y="69589"/>
                    </a:cubicBezTo>
                    <a:cubicBezTo>
                      <a:pt x="74926" y="71287"/>
                      <a:pt x="75775" y="75247"/>
                      <a:pt x="75775" y="76378"/>
                    </a:cubicBezTo>
                    <a:cubicBezTo>
                      <a:pt x="75775" y="76944"/>
                      <a:pt x="75492" y="77510"/>
                      <a:pt x="74644" y="77510"/>
                    </a:cubicBezTo>
                    <a:cubicBezTo>
                      <a:pt x="73795" y="77510"/>
                      <a:pt x="72664" y="77227"/>
                      <a:pt x="71251" y="76661"/>
                    </a:cubicBezTo>
                    <a:cubicBezTo>
                      <a:pt x="70402" y="76378"/>
                      <a:pt x="69271" y="76096"/>
                      <a:pt x="68423" y="75813"/>
                    </a:cubicBezTo>
                    <a:cubicBezTo>
                      <a:pt x="66444" y="75247"/>
                      <a:pt x="65313" y="76661"/>
                      <a:pt x="65313" y="79490"/>
                    </a:cubicBezTo>
                    <a:cubicBezTo>
                      <a:pt x="65313" y="80905"/>
                      <a:pt x="62768" y="84582"/>
                      <a:pt x="59941" y="87977"/>
                    </a:cubicBezTo>
                    <a:cubicBezTo>
                      <a:pt x="59658" y="88260"/>
                      <a:pt x="59376" y="88542"/>
                      <a:pt x="59376" y="88825"/>
                    </a:cubicBezTo>
                    <a:cubicBezTo>
                      <a:pt x="59376" y="89391"/>
                      <a:pt x="60789" y="89957"/>
                      <a:pt x="62768" y="90240"/>
                    </a:cubicBezTo>
                    <a:cubicBezTo>
                      <a:pt x="63051" y="90240"/>
                      <a:pt x="64182" y="89674"/>
                      <a:pt x="65030" y="89108"/>
                    </a:cubicBezTo>
                    <a:cubicBezTo>
                      <a:pt x="66444" y="88260"/>
                      <a:pt x="67575" y="87694"/>
                      <a:pt x="68141" y="87694"/>
                    </a:cubicBezTo>
                    <a:cubicBezTo>
                      <a:pt x="68423" y="87694"/>
                      <a:pt x="68989" y="87977"/>
                      <a:pt x="70968" y="89391"/>
                    </a:cubicBezTo>
                    <a:cubicBezTo>
                      <a:pt x="70968" y="86562"/>
                      <a:pt x="71816" y="85996"/>
                      <a:pt x="74078" y="84016"/>
                    </a:cubicBezTo>
                    <a:cubicBezTo>
                      <a:pt x="74644" y="83733"/>
                      <a:pt x="75209" y="83168"/>
                      <a:pt x="75775" y="82885"/>
                    </a:cubicBezTo>
                    <a:cubicBezTo>
                      <a:pt x="77471" y="81470"/>
                      <a:pt x="78602" y="79490"/>
                      <a:pt x="79733" y="77793"/>
                    </a:cubicBezTo>
                    <a:cubicBezTo>
                      <a:pt x="80864" y="75530"/>
                      <a:pt x="81995" y="73550"/>
                      <a:pt x="84539" y="72984"/>
                    </a:cubicBezTo>
                    <a:cubicBezTo>
                      <a:pt x="85671" y="72701"/>
                      <a:pt x="86519" y="72418"/>
                      <a:pt x="87650" y="72135"/>
                    </a:cubicBezTo>
                    <a:cubicBezTo>
                      <a:pt x="89346" y="71569"/>
                      <a:pt x="90760" y="71004"/>
                      <a:pt x="92739" y="71004"/>
                    </a:cubicBezTo>
                    <a:cubicBezTo>
                      <a:pt x="93587" y="71004"/>
                      <a:pt x="94435" y="71004"/>
                      <a:pt x="95566" y="71287"/>
                    </a:cubicBezTo>
                    <a:cubicBezTo>
                      <a:pt x="96415" y="71569"/>
                      <a:pt x="97545" y="71569"/>
                      <a:pt x="97828" y="72418"/>
                    </a:cubicBezTo>
                    <a:cubicBezTo>
                      <a:pt x="98111" y="73267"/>
                      <a:pt x="97545" y="74115"/>
                      <a:pt x="96980" y="74964"/>
                    </a:cubicBezTo>
                    <a:cubicBezTo>
                      <a:pt x="96415" y="75530"/>
                      <a:pt x="95849" y="76378"/>
                      <a:pt x="96132" y="76944"/>
                    </a:cubicBezTo>
                    <a:cubicBezTo>
                      <a:pt x="96132" y="77227"/>
                      <a:pt x="96415" y="77510"/>
                      <a:pt x="96980" y="77793"/>
                    </a:cubicBezTo>
                    <a:cubicBezTo>
                      <a:pt x="98394" y="78641"/>
                      <a:pt x="100656" y="78641"/>
                      <a:pt x="102918" y="78641"/>
                    </a:cubicBezTo>
                    <a:cubicBezTo>
                      <a:pt x="103483" y="78641"/>
                      <a:pt x="104331" y="78641"/>
                      <a:pt x="104897" y="78641"/>
                    </a:cubicBezTo>
                    <a:cubicBezTo>
                      <a:pt x="105462" y="78641"/>
                      <a:pt x="106311" y="78641"/>
                      <a:pt x="106876" y="78641"/>
                    </a:cubicBezTo>
                    <a:cubicBezTo>
                      <a:pt x="109986" y="78641"/>
                      <a:pt x="112814" y="78924"/>
                      <a:pt x="113096" y="80622"/>
                    </a:cubicBezTo>
                    <a:cubicBezTo>
                      <a:pt x="113379" y="82602"/>
                      <a:pt x="109703" y="84299"/>
                      <a:pt x="104614" y="85996"/>
                    </a:cubicBezTo>
                    <a:cubicBezTo>
                      <a:pt x="101504" y="86279"/>
                      <a:pt x="99242" y="87128"/>
                      <a:pt x="98676" y="8741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3328136-094B-1E49-A0BC-A10803EB0C66}"/>
                  </a:ext>
                </a:extLst>
              </p:cNvPr>
              <p:cNvSpPr/>
              <p:nvPr/>
            </p:nvSpPr>
            <p:spPr>
              <a:xfrm>
                <a:off x="3109743" y="2326101"/>
                <a:ext cx="90836" cy="63648"/>
              </a:xfrm>
              <a:custGeom>
                <a:avLst/>
                <a:gdLst>
                  <a:gd name="connsiteX0" fmla="*/ 63051 w 90836"/>
                  <a:gd name="connsiteY0" fmla="*/ 61951 h 63648"/>
                  <a:gd name="connsiteX1" fmla="*/ 68706 w 90836"/>
                  <a:gd name="connsiteY1" fmla="*/ 63366 h 63648"/>
                  <a:gd name="connsiteX2" fmla="*/ 68989 w 90836"/>
                  <a:gd name="connsiteY2" fmla="*/ 63649 h 63648"/>
                  <a:gd name="connsiteX3" fmla="*/ 69554 w 90836"/>
                  <a:gd name="connsiteY3" fmla="*/ 60537 h 63648"/>
                  <a:gd name="connsiteX4" fmla="*/ 75492 w 90836"/>
                  <a:gd name="connsiteY4" fmla="*/ 53748 h 63648"/>
                  <a:gd name="connsiteX5" fmla="*/ 75774 w 90836"/>
                  <a:gd name="connsiteY5" fmla="*/ 53748 h 63648"/>
                  <a:gd name="connsiteX6" fmla="*/ 76057 w 90836"/>
                  <a:gd name="connsiteY6" fmla="*/ 53748 h 63648"/>
                  <a:gd name="connsiteX7" fmla="*/ 81429 w 90836"/>
                  <a:gd name="connsiteY7" fmla="*/ 52899 h 63648"/>
                  <a:gd name="connsiteX8" fmla="*/ 80298 w 90836"/>
                  <a:gd name="connsiteY8" fmla="*/ 49222 h 63648"/>
                  <a:gd name="connsiteX9" fmla="*/ 79167 w 90836"/>
                  <a:gd name="connsiteY9" fmla="*/ 45261 h 63648"/>
                  <a:gd name="connsiteX10" fmla="*/ 78884 w 90836"/>
                  <a:gd name="connsiteY10" fmla="*/ 39604 h 63648"/>
                  <a:gd name="connsiteX11" fmla="*/ 80298 w 90836"/>
                  <a:gd name="connsiteY11" fmla="*/ 39038 h 63648"/>
                  <a:gd name="connsiteX12" fmla="*/ 83126 w 90836"/>
                  <a:gd name="connsiteY12" fmla="*/ 39887 h 63648"/>
                  <a:gd name="connsiteX13" fmla="*/ 86236 w 90836"/>
                  <a:gd name="connsiteY13" fmla="*/ 40735 h 63648"/>
                  <a:gd name="connsiteX14" fmla="*/ 90760 w 90836"/>
                  <a:gd name="connsiteY14" fmla="*/ 36775 h 63648"/>
                  <a:gd name="connsiteX15" fmla="*/ 85670 w 90836"/>
                  <a:gd name="connsiteY15" fmla="*/ 32249 h 63648"/>
                  <a:gd name="connsiteX16" fmla="*/ 83126 w 90836"/>
                  <a:gd name="connsiteY16" fmla="*/ 29986 h 63648"/>
                  <a:gd name="connsiteX17" fmla="*/ 80016 w 90836"/>
                  <a:gd name="connsiteY17" fmla="*/ 26874 h 63648"/>
                  <a:gd name="connsiteX18" fmla="*/ 77188 w 90836"/>
                  <a:gd name="connsiteY18" fmla="*/ 23479 h 63648"/>
                  <a:gd name="connsiteX19" fmla="*/ 75492 w 90836"/>
                  <a:gd name="connsiteY19" fmla="*/ 20933 h 63648"/>
                  <a:gd name="connsiteX20" fmla="*/ 74078 w 90836"/>
                  <a:gd name="connsiteY20" fmla="*/ 15841 h 63648"/>
                  <a:gd name="connsiteX21" fmla="*/ 74078 w 90836"/>
                  <a:gd name="connsiteY21" fmla="*/ 13578 h 63648"/>
                  <a:gd name="connsiteX22" fmla="*/ 74078 w 90836"/>
                  <a:gd name="connsiteY22" fmla="*/ 11032 h 63648"/>
                  <a:gd name="connsiteX23" fmla="*/ 73513 w 90836"/>
                  <a:gd name="connsiteY23" fmla="*/ 7355 h 63648"/>
                  <a:gd name="connsiteX24" fmla="*/ 72947 w 90836"/>
                  <a:gd name="connsiteY24" fmla="*/ 7072 h 63648"/>
                  <a:gd name="connsiteX25" fmla="*/ 65878 w 90836"/>
                  <a:gd name="connsiteY25" fmla="*/ 4526 h 63648"/>
                  <a:gd name="connsiteX26" fmla="*/ 64747 w 90836"/>
                  <a:gd name="connsiteY26" fmla="*/ 4809 h 63648"/>
                  <a:gd name="connsiteX27" fmla="*/ 64465 w 90836"/>
                  <a:gd name="connsiteY27" fmla="*/ 4809 h 63648"/>
                  <a:gd name="connsiteX28" fmla="*/ 61072 w 90836"/>
                  <a:gd name="connsiteY28" fmla="*/ 5941 h 63648"/>
                  <a:gd name="connsiteX29" fmla="*/ 58810 w 90836"/>
                  <a:gd name="connsiteY29" fmla="*/ 4526 h 63648"/>
                  <a:gd name="connsiteX30" fmla="*/ 54569 w 90836"/>
                  <a:gd name="connsiteY30" fmla="*/ 2263 h 63648"/>
                  <a:gd name="connsiteX31" fmla="*/ 52873 w 90836"/>
                  <a:gd name="connsiteY31" fmla="*/ 2546 h 63648"/>
                  <a:gd name="connsiteX32" fmla="*/ 48631 w 90836"/>
                  <a:gd name="connsiteY32" fmla="*/ 566 h 63648"/>
                  <a:gd name="connsiteX33" fmla="*/ 48349 w 90836"/>
                  <a:gd name="connsiteY33" fmla="*/ 0 h 63648"/>
                  <a:gd name="connsiteX34" fmla="*/ 46087 w 90836"/>
                  <a:gd name="connsiteY34" fmla="*/ 1132 h 63648"/>
                  <a:gd name="connsiteX35" fmla="*/ 44956 w 90836"/>
                  <a:gd name="connsiteY35" fmla="*/ 2546 h 63648"/>
                  <a:gd name="connsiteX36" fmla="*/ 41846 w 90836"/>
                  <a:gd name="connsiteY36" fmla="*/ 4809 h 63648"/>
                  <a:gd name="connsiteX37" fmla="*/ 40149 w 90836"/>
                  <a:gd name="connsiteY37" fmla="*/ 4809 h 63648"/>
                  <a:gd name="connsiteX38" fmla="*/ 38453 w 90836"/>
                  <a:gd name="connsiteY38" fmla="*/ 4809 h 63648"/>
                  <a:gd name="connsiteX39" fmla="*/ 35343 w 90836"/>
                  <a:gd name="connsiteY39" fmla="*/ 5658 h 63648"/>
                  <a:gd name="connsiteX40" fmla="*/ 33081 w 90836"/>
                  <a:gd name="connsiteY40" fmla="*/ 10184 h 63648"/>
                  <a:gd name="connsiteX41" fmla="*/ 32798 w 90836"/>
                  <a:gd name="connsiteY41" fmla="*/ 14144 h 63648"/>
                  <a:gd name="connsiteX42" fmla="*/ 31384 w 90836"/>
                  <a:gd name="connsiteY42" fmla="*/ 14710 h 63648"/>
                  <a:gd name="connsiteX43" fmla="*/ 30253 w 90836"/>
                  <a:gd name="connsiteY43" fmla="*/ 15559 h 63648"/>
                  <a:gd name="connsiteX44" fmla="*/ 28274 w 90836"/>
                  <a:gd name="connsiteY44" fmla="*/ 17256 h 63648"/>
                  <a:gd name="connsiteX45" fmla="*/ 23750 w 90836"/>
                  <a:gd name="connsiteY45" fmla="*/ 21499 h 63648"/>
                  <a:gd name="connsiteX46" fmla="*/ 23467 w 90836"/>
                  <a:gd name="connsiteY46" fmla="*/ 22631 h 63648"/>
                  <a:gd name="connsiteX47" fmla="*/ 21488 w 90836"/>
                  <a:gd name="connsiteY47" fmla="*/ 26591 h 63648"/>
                  <a:gd name="connsiteX48" fmla="*/ 15551 w 90836"/>
                  <a:gd name="connsiteY48" fmla="*/ 28288 h 63648"/>
                  <a:gd name="connsiteX49" fmla="*/ 11310 w 90836"/>
                  <a:gd name="connsiteY49" fmla="*/ 30834 h 63648"/>
                  <a:gd name="connsiteX50" fmla="*/ 10179 w 90836"/>
                  <a:gd name="connsiteY50" fmla="*/ 30551 h 63648"/>
                  <a:gd name="connsiteX51" fmla="*/ 3676 w 90836"/>
                  <a:gd name="connsiteY51" fmla="*/ 29986 h 63648"/>
                  <a:gd name="connsiteX52" fmla="*/ 3676 w 90836"/>
                  <a:gd name="connsiteY52" fmla="*/ 30551 h 63648"/>
                  <a:gd name="connsiteX53" fmla="*/ 5089 w 90836"/>
                  <a:gd name="connsiteY53" fmla="*/ 37341 h 63648"/>
                  <a:gd name="connsiteX54" fmla="*/ 6786 w 90836"/>
                  <a:gd name="connsiteY54" fmla="*/ 44413 h 63648"/>
                  <a:gd name="connsiteX55" fmla="*/ 5372 w 90836"/>
                  <a:gd name="connsiteY55" fmla="*/ 46959 h 63648"/>
                  <a:gd name="connsiteX56" fmla="*/ 0 w 90836"/>
                  <a:gd name="connsiteY56" fmla="*/ 51485 h 63648"/>
                  <a:gd name="connsiteX57" fmla="*/ 1131 w 90836"/>
                  <a:gd name="connsiteY57" fmla="*/ 52899 h 63648"/>
                  <a:gd name="connsiteX58" fmla="*/ 3110 w 90836"/>
                  <a:gd name="connsiteY58" fmla="*/ 56577 h 63648"/>
                  <a:gd name="connsiteX59" fmla="*/ 2827 w 90836"/>
                  <a:gd name="connsiteY59" fmla="*/ 61103 h 63648"/>
                  <a:gd name="connsiteX60" fmla="*/ 3110 w 90836"/>
                  <a:gd name="connsiteY60" fmla="*/ 61103 h 63648"/>
                  <a:gd name="connsiteX61" fmla="*/ 7351 w 90836"/>
                  <a:gd name="connsiteY61" fmla="*/ 59971 h 63648"/>
                  <a:gd name="connsiteX62" fmla="*/ 8199 w 90836"/>
                  <a:gd name="connsiteY62" fmla="*/ 58840 h 63648"/>
                  <a:gd name="connsiteX63" fmla="*/ 14137 w 90836"/>
                  <a:gd name="connsiteY63" fmla="*/ 56011 h 63648"/>
                  <a:gd name="connsiteX64" fmla="*/ 31384 w 90836"/>
                  <a:gd name="connsiteY64" fmla="*/ 58274 h 63648"/>
                  <a:gd name="connsiteX65" fmla="*/ 35625 w 90836"/>
                  <a:gd name="connsiteY65" fmla="*/ 59123 h 63648"/>
                  <a:gd name="connsiteX66" fmla="*/ 37039 w 90836"/>
                  <a:gd name="connsiteY66" fmla="*/ 59123 h 63648"/>
                  <a:gd name="connsiteX67" fmla="*/ 40149 w 90836"/>
                  <a:gd name="connsiteY67" fmla="*/ 59688 h 63648"/>
                  <a:gd name="connsiteX68" fmla="*/ 45238 w 90836"/>
                  <a:gd name="connsiteY68" fmla="*/ 61103 h 63648"/>
                  <a:gd name="connsiteX69" fmla="*/ 46087 w 90836"/>
                  <a:gd name="connsiteY69" fmla="*/ 60820 h 63648"/>
                  <a:gd name="connsiteX70" fmla="*/ 47218 w 90836"/>
                  <a:gd name="connsiteY70" fmla="*/ 59971 h 63648"/>
                  <a:gd name="connsiteX71" fmla="*/ 48914 w 90836"/>
                  <a:gd name="connsiteY71" fmla="*/ 60537 h 63648"/>
                  <a:gd name="connsiteX72" fmla="*/ 52873 w 90836"/>
                  <a:gd name="connsiteY72" fmla="*/ 61103 h 63648"/>
                  <a:gd name="connsiteX73" fmla="*/ 54286 w 90836"/>
                  <a:gd name="connsiteY73" fmla="*/ 60820 h 63648"/>
                  <a:gd name="connsiteX74" fmla="*/ 57679 w 90836"/>
                  <a:gd name="connsiteY74" fmla="*/ 62234 h 63648"/>
                  <a:gd name="connsiteX75" fmla="*/ 59093 w 90836"/>
                  <a:gd name="connsiteY75" fmla="*/ 63083 h 63648"/>
                  <a:gd name="connsiteX76" fmla="*/ 63051 w 90836"/>
                  <a:gd name="connsiteY76" fmla="*/ 61951 h 63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0836" h="63648">
                    <a:moveTo>
                      <a:pt x="63051" y="61951"/>
                    </a:moveTo>
                    <a:cubicBezTo>
                      <a:pt x="64182" y="61951"/>
                      <a:pt x="67575" y="61951"/>
                      <a:pt x="68706" y="63366"/>
                    </a:cubicBezTo>
                    <a:cubicBezTo>
                      <a:pt x="68989" y="63649"/>
                      <a:pt x="68989" y="63649"/>
                      <a:pt x="68989" y="63649"/>
                    </a:cubicBezTo>
                    <a:cubicBezTo>
                      <a:pt x="69271" y="63366"/>
                      <a:pt x="69554" y="62517"/>
                      <a:pt x="69554" y="60537"/>
                    </a:cubicBezTo>
                    <a:cubicBezTo>
                      <a:pt x="69554" y="58557"/>
                      <a:pt x="74078" y="54879"/>
                      <a:pt x="75492" y="53748"/>
                    </a:cubicBezTo>
                    <a:lnTo>
                      <a:pt x="75774" y="53748"/>
                    </a:lnTo>
                    <a:lnTo>
                      <a:pt x="76057" y="53748"/>
                    </a:lnTo>
                    <a:cubicBezTo>
                      <a:pt x="76057" y="53748"/>
                      <a:pt x="79167" y="53465"/>
                      <a:pt x="81429" y="52899"/>
                    </a:cubicBezTo>
                    <a:cubicBezTo>
                      <a:pt x="81147" y="52050"/>
                      <a:pt x="80581" y="50919"/>
                      <a:pt x="80298" y="49222"/>
                    </a:cubicBezTo>
                    <a:cubicBezTo>
                      <a:pt x="80016" y="47807"/>
                      <a:pt x="79450" y="46393"/>
                      <a:pt x="79167" y="45261"/>
                    </a:cubicBezTo>
                    <a:cubicBezTo>
                      <a:pt x="78319" y="42715"/>
                      <a:pt x="77754" y="41018"/>
                      <a:pt x="78884" y="39604"/>
                    </a:cubicBezTo>
                    <a:cubicBezTo>
                      <a:pt x="79167" y="39321"/>
                      <a:pt x="79733" y="39038"/>
                      <a:pt x="80298" y="39038"/>
                    </a:cubicBezTo>
                    <a:cubicBezTo>
                      <a:pt x="81147" y="39038"/>
                      <a:pt x="81995" y="39321"/>
                      <a:pt x="83126" y="39887"/>
                    </a:cubicBezTo>
                    <a:cubicBezTo>
                      <a:pt x="84257" y="40452"/>
                      <a:pt x="85388" y="41018"/>
                      <a:pt x="86236" y="40735"/>
                    </a:cubicBezTo>
                    <a:cubicBezTo>
                      <a:pt x="90760" y="38755"/>
                      <a:pt x="91042" y="37341"/>
                      <a:pt x="90760" y="36775"/>
                    </a:cubicBezTo>
                    <a:cubicBezTo>
                      <a:pt x="90477" y="35077"/>
                      <a:pt x="87367" y="32532"/>
                      <a:pt x="85670" y="32249"/>
                    </a:cubicBezTo>
                    <a:cubicBezTo>
                      <a:pt x="84539" y="31966"/>
                      <a:pt x="83974" y="31117"/>
                      <a:pt x="83126" y="29986"/>
                    </a:cubicBezTo>
                    <a:cubicBezTo>
                      <a:pt x="82277" y="28854"/>
                      <a:pt x="81429" y="27440"/>
                      <a:pt x="80016" y="26874"/>
                    </a:cubicBezTo>
                    <a:cubicBezTo>
                      <a:pt x="78319" y="26308"/>
                      <a:pt x="77754" y="24611"/>
                      <a:pt x="77188" y="23479"/>
                    </a:cubicBezTo>
                    <a:cubicBezTo>
                      <a:pt x="76623" y="22348"/>
                      <a:pt x="76340" y="21499"/>
                      <a:pt x="75492" y="20933"/>
                    </a:cubicBezTo>
                    <a:cubicBezTo>
                      <a:pt x="73513" y="19802"/>
                      <a:pt x="73795" y="17539"/>
                      <a:pt x="74078" y="15841"/>
                    </a:cubicBezTo>
                    <a:cubicBezTo>
                      <a:pt x="74078" y="14993"/>
                      <a:pt x="74361" y="14427"/>
                      <a:pt x="74078" y="13578"/>
                    </a:cubicBezTo>
                    <a:cubicBezTo>
                      <a:pt x="74078" y="12730"/>
                      <a:pt x="74078" y="11881"/>
                      <a:pt x="74078" y="11032"/>
                    </a:cubicBezTo>
                    <a:cubicBezTo>
                      <a:pt x="74078" y="9618"/>
                      <a:pt x="74078" y="7638"/>
                      <a:pt x="73513" y="7355"/>
                    </a:cubicBezTo>
                    <a:lnTo>
                      <a:pt x="72947" y="7072"/>
                    </a:lnTo>
                    <a:cubicBezTo>
                      <a:pt x="71533" y="6223"/>
                      <a:pt x="68140" y="4526"/>
                      <a:pt x="65878" y="4526"/>
                    </a:cubicBezTo>
                    <a:cubicBezTo>
                      <a:pt x="65596" y="4526"/>
                      <a:pt x="65030" y="4526"/>
                      <a:pt x="64747" y="4809"/>
                    </a:cubicBezTo>
                    <a:lnTo>
                      <a:pt x="64465" y="4809"/>
                    </a:lnTo>
                    <a:cubicBezTo>
                      <a:pt x="63051" y="5375"/>
                      <a:pt x="61920" y="5941"/>
                      <a:pt x="61072" y="5941"/>
                    </a:cubicBezTo>
                    <a:cubicBezTo>
                      <a:pt x="60224" y="5941"/>
                      <a:pt x="59376" y="5375"/>
                      <a:pt x="58810" y="4526"/>
                    </a:cubicBezTo>
                    <a:cubicBezTo>
                      <a:pt x="57679" y="2546"/>
                      <a:pt x="56265" y="1980"/>
                      <a:pt x="54569" y="2263"/>
                    </a:cubicBezTo>
                    <a:cubicBezTo>
                      <a:pt x="54003" y="2546"/>
                      <a:pt x="53438" y="2546"/>
                      <a:pt x="52873" y="2546"/>
                    </a:cubicBezTo>
                    <a:cubicBezTo>
                      <a:pt x="51176" y="2546"/>
                      <a:pt x="49762" y="1697"/>
                      <a:pt x="48631" y="566"/>
                    </a:cubicBezTo>
                    <a:cubicBezTo>
                      <a:pt x="48349" y="283"/>
                      <a:pt x="48349" y="283"/>
                      <a:pt x="48349" y="0"/>
                    </a:cubicBezTo>
                    <a:cubicBezTo>
                      <a:pt x="47500" y="283"/>
                      <a:pt x="46652" y="566"/>
                      <a:pt x="46087" y="1132"/>
                    </a:cubicBezTo>
                    <a:cubicBezTo>
                      <a:pt x="45521" y="1414"/>
                      <a:pt x="45238" y="1980"/>
                      <a:pt x="44956" y="2546"/>
                    </a:cubicBezTo>
                    <a:cubicBezTo>
                      <a:pt x="44390" y="3678"/>
                      <a:pt x="43542" y="4809"/>
                      <a:pt x="41846" y="4809"/>
                    </a:cubicBezTo>
                    <a:cubicBezTo>
                      <a:pt x="41280" y="4809"/>
                      <a:pt x="40715" y="4809"/>
                      <a:pt x="40149" y="4809"/>
                    </a:cubicBezTo>
                    <a:cubicBezTo>
                      <a:pt x="39584" y="4809"/>
                      <a:pt x="39018" y="4809"/>
                      <a:pt x="38453" y="4809"/>
                    </a:cubicBezTo>
                    <a:cubicBezTo>
                      <a:pt x="37322" y="4809"/>
                      <a:pt x="36191" y="5092"/>
                      <a:pt x="35343" y="5658"/>
                    </a:cubicBezTo>
                    <a:cubicBezTo>
                      <a:pt x="32798" y="7638"/>
                      <a:pt x="32798" y="9618"/>
                      <a:pt x="33081" y="10184"/>
                    </a:cubicBezTo>
                    <a:cubicBezTo>
                      <a:pt x="33363" y="11598"/>
                      <a:pt x="33646" y="13013"/>
                      <a:pt x="32798" y="14144"/>
                    </a:cubicBezTo>
                    <a:cubicBezTo>
                      <a:pt x="32515" y="14427"/>
                      <a:pt x="32232" y="14710"/>
                      <a:pt x="31384" y="14710"/>
                    </a:cubicBezTo>
                    <a:cubicBezTo>
                      <a:pt x="30819" y="14710"/>
                      <a:pt x="30536" y="14993"/>
                      <a:pt x="30253" y="15559"/>
                    </a:cubicBezTo>
                    <a:cubicBezTo>
                      <a:pt x="29970" y="16124"/>
                      <a:pt x="29405" y="16973"/>
                      <a:pt x="28274" y="17256"/>
                    </a:cubicBezTo>
                    <a:cubicBezTo>
                      <a:pt x="26578" y="17822"/>
                      <a:pt x="24033" y="20368"/>
                      <a:pt x="23750" y="21499"/>
                    </a:cubicBezTo>
                    <a:cubicBezTo>
                      <a:pt x="23750" y="21782"/>
                      <a:pt x="23750" y="22348"/>
                      <a:pt x="23467" y="22631"/>
                    </a:cubicBezTo>
                    <a:cubicBezTo>
                      <a:pt x="23185" y="24328"/>
                      <a:pt x="22902" y="26591"/>
                      <a:pt x="21488" y="26591"/>
                    </a:cubicBezTo>
                    <a:cubicBezTo>
                      <a:pt x="20075" y="26591"/>
                      <a:pt x="16399" y="27157"/>
                      <a:pt x="15551" y="28288"/>
                    </a:cubicBezTo>
                    <a:cubicBezTo>
                      <a:pt x="14420" y="29703"/>
                      <a:pt x="13289" y="30834"/>
                      <a:pt x="11310" y="30834"/>
                    </a:cubicBezTo>
                    <a:cubicBezTo>
                      <a:pt x="11027" y="30834"/>
                      <a:pt x="10461" y="30834"/>
                      <a:pt x="10179" y="30551"/>
                    </a:cubicBezTo>
                    <a:cubicBezTo>
                      <a:pt x="9613" y="30269"/>
                      <a:pt x="7917" y="30269"/>
                      <a:pt x="3676" y="29986"/>
                    </a:cubicBezTo>
                    <a:cubicBezTo>
                      <a:pt x="3676" y="30269"/>
                      <a:pt x="3676" y="30269"/>
                      <a:pt x="3676" y="30551"/>
                    </a:cubicBezTo>
                    <a:cubicBezTo>
                      <a:pt x="2827" y="33097"/>
                      <a:pt x="3393" y="35643"/>
                      <a:pt x="5089" y="37341"/>
                    </a:cubicBezTo>
                    <a:cubicBezTo>
                      <a:pt x="6503" y="38472"/>
                      <a:pt x="7069" y="42150"/>
                      <a:pt x="6786" y="44413"/>
                    </a:cubicBezTo>
                    <a:cubicBezTo>
                      <a:pt x="6503" y="45827"/>
                      <a:pt x="5937" y="46676"/>
                      <a:pt x="5372" y="46959"/>
                    </a:cubicBezTo>
                    <a:cubicBezTo>
                      <a:pt x="3110" y="47807"/>
                      <a:pt x="0" y="50353"/>
                      <a:pt x="0" y="51485"/>
                    </a:cubicBezTo>
                    <a:cubicBezTo>
                      <a:pt x="0" y="51768"/>
                      <a:pt x="566" y="52333"/>
                      <a:pt x="1131" y="52899"/>
                    </a:cubicBezTo>
                    <a:cubicBezTo>
                      <a:pt x="2262" y="53748"/>
                      <a:pt x="3676" y="54879"/>
                      <a:pt x="3110" y="56577"/>
                    </a:cubicBezTo>
                    <a:cubicBezTo>
                      <a:pt x="2827" y="57425"/>
                      <a:pt x="2827" y="59405"/>
                      <a:pt x="2827" y="61103"/>
                    </a:cubicBezTo>
                    <a:lnTo>
                      <a:pt x="3110" y="61103"/>
                    </a:lnTo>
                    <a:cubicBezTo>
                      <a:pt x="4524" y="61103"/>
                      <a:pt x="5937" y="61386"/>
                      <a:pt x="7351" y="59971"/>
                    </a:cubicBezTo>
                    <a:cubicBezTo>
                      <a:pt x="7634" y="59688"/>
                      <a:pt x="7917" y="59405"/>
                      <a:pt x="8199" y="58840"/>
                    </a:cubicBezTo>
                    <a:cubicBezTo>
                      <a:pt x="9330" y="57425"/>
                      <a:pt x="10744" y="56011"/>
                      <a:pt x="14137" y="56011"/>
                    </a:cubicBezTo>
                    <a:cubicBezTo>
                      <a:pt x="24881" y="56011"/>
                      <a:pt x="29970" y="56577"/>
                      <a:pt x="31384" y="58274"/>
                    </a:cubicBezTo>
                    <a:cubicBezTo>
                      <a:pt x="32232" y="59405"/>
                      <a:pt x="33929" y="59123"/>
                      <a:pt x="35625" y="59123"/>
                    </a:cubicBezTo>
                    <a:cubicBezTo>
                      <a:pt x="36191" y="59123"/>
                      <a:pt x="36473" y="59123"/>
                      <a:pt x="37039" y="59123"/>
                    </a:cubicBezTo>
                    <a:cubicBezTo>
                      <a:pt x="38170" y="59123"/>
                      <a:pt x="39301" y="59123"/>
                      <a:pt x="40149" y="59688"/>
                    </a:cubicBezTo>
                    <a:cubicBezTo>
                      <a:pt x="41846" y="60537"/>
                      <a:pt x="44107" y="61103"/>
                      <a:pt x="45238" y="61103"/>
                    </a:cubicBezTo>
                    <a:cubicBezTo>
                      <a:pt x="45238" y="61103"/>
                      <a:pt x="45804" y="61103"/>
                      <a:pt x="46087" y="60820"/>
                    </a:cubicBezTo>
                    <a:cubicBezTo>
                      <a:pt x="46087" y="60254"/>
                      <a:pt x="46652" y="59971"/>
                      <a:pt x="47218" y="59971"/>
                    </a:cubicBezTo>
                    <a:cubicBezTo>
                      <a:pt x="47783" y="59971"/>
                      <a:pt x="48349" y="60254"/>
                      <a:pt x="48914" y="60537"/>
                    </a:cubicBezTo>
                    <a:cubicBezTo>
                      <a:pt x="50045" y="61103"/>
                      <a:pt x="51741" y="61669"/>
                      <a:pt x="52873" y="61103"/>
                    </a:cubicBezTo>
                    <a:cubicBezTo>
                      <a:pt x="53438" y="60820"/>
                      <a:pt x="53721" y="60820"/>
                      <a:pt x="54286" y="60820"/>
                    </a:cubicBezTo>
                    <a:cubicBezTo>
                      <a:pt x="55417" y="60820"/>
                      <a:pt x="56548" y="61669"/>
                      <a:pt x="57679" y="62234"/>
                    </a:cubicBezTo>
                    <a:cubicBezTo>
                      <a:pt x="58244" y="62517"/>
                      <a:pt x="58810" y="63083"/>
                      <a:pt x="59093" y="63083"/>
                    </a:cubicBezTo>
                    <a:cubicBezTo>
                      <a:pt x="60224" y="61951"/>
                      <a:pt x="62486" y="61951"/>
                      <a:pt x="63051" y="6195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72103FF-E846-754E-BCF7-BD6C8C2328F3}"/>
                  </a:ext>
                </a:extLst>
              </p:cNvPr>
              <p:cNvSpPr/>
              <p:nvPr/>
            </p:nvSpPr>
            <p:spPr>
              <a:xfrm>
                <a:off x="3087521" y="2298944"/>
                <a:ext cx="69722" cy="32814"/>
              </a:xfrm>
              <a:custGeom>
                <a:avLst/>
                <a:gdLst>
                  <a:gd name="connsiteX0" fmla="*/ 41449 w 69722"/>
                  <a:gd name="connsiteY0" fmla="*/ 24894 h 32814"/>
                  <a:gd name="connsiteX1" fmla="*/ 50779 w 69722"/>
                  <a:gd name="connsiteY1" fmla="*/ 29986 h 32814"/>
                  <a:gd name="connsiteX2" fmla="*/ 55303 w 69722"/>
                  <a:gd name="connsiteY2" fmla="*/ 32814 h 32814"/>
                  <a:gd name="connsiteX3" fmla="*/ 56999 w 69722"/>
                  <a:gd name="connsiteY3" fmla="*/ 31117 h 32814"/>
                  <a:gd name="connsiteX4" fmla="*/ 60675 w 69722"/>
                  <a:gd name="connsiteY4" fmla="*/ 29986 h 32814"/>
                  <a:gd name="connsiteX5" fmla="*/ 62372 w 69722"/>
                  <a:gd name="connsiteY5" fmla="*/ 29986 h 32814"/>
                  <a:gd name="connsiteX6" fmla="*/ 63785 w 69722"/>
                  <a:gd name="connsiteY6" fmla="*/ 29986 h 32814"/>
                  <a:gd name="connsiteX7" fmla="*/ 65764 w 69722"/>
                  <a:gd name="connsiteY7" fmla="*/ 28288 h 32814"/>
                  <a:gd name="connsiteX8" fmla="*/ 67178 w 69722"/>
                  <a:gd name="connsiteY8" fmla="*/ 26591 h 32814"/>
                  <a:gd name="connsiteX9" fmla="*/ 69723 w 69722"/>
                  <a:gd name="connsiteY9" fmla="*/ 25459 h 32814"/>
                  <a:gd name="connsiteX10" fmla="*/ 69157 w 69722"/>
                  <a:gd name="connsiteY10" fmla="*/ 23479 h 32814"/>
                  <a:gd name="connsiteX11" fmla="*/ 68026 w 69722"/>
                  <a:gd name="connsiteY11" fmla="*/ 20085 h 32814"/>
                  <a:gd name="connsiteX12" fmla="*/ 64916 w 69722"/>
                  <a:gd name="connsiteY12" fmla="*/ 13861 h 32814"/>
                  <a:gd name="connsiteX13" fmla="*/ 64068 w 69722"/>
                  <a:gd name="connsiteY13" fmla="*/ 9052 h 32814"/>
                  <a:gd name="connsiteX14" fmla="*/ 62372 w 69722"/>
                  <a:gd name="connsiteY14" fmla="*/ 6789 h 32814"/>
                  <a:gd name="connsiteX15" fmla="*/ 54738 w 69722"/>
                  <a:gd name="connsiteY15" fmla="*/ 6223 h 32814"/>
                  <a:gd name="connsiteX16" fmla="*/ 53607 w 69722"/>
                  <a:gd name="connsiteY16" fmla="*/ 6223 h 32814"/>
                  <a:gd name="connsiteX17" fmla="*/ 53041 w 69722"/>
                  <a:gd name="connsiteY17" fmla="*/ 6223 h 32814"/>
                  <a:gd name="connsiteX18" fmla="*/ 43711 w 69722"/>
                  <a:gd name="connsiteY18" fmla="*/ 566 h 32814"/>
                  <a:gd name="connsiteX19" fmla="*/ 43145 w 69722"/>
                  <a:gd name="connsiteY19" fmla="*/ 283 h 32814"/>
                  <a:gd name="connsiteX20" fmla="*/ 40883 w 69722"/>
                  <a:gd name="connsiteY20" fmla="*/ 0 h 32814"/>
                  <a:gd name="connsiteX21" fmla="*/ 33249 w 69722"/>
                  <a:gd name="connsiteY21" fmla="*/ 566 h 32814"/>
                  <a:gd name="connsiteX22" fmla="*/ 32401 w 69722"/>
                  <a:gd name="connsiteY22" fmla="*/ 5658 h 32814"/>
                  <a:gd name="connsiteX23" fmla="*/ 32684 w 69722"/>
                  <a:gd name="connsiteY23" fmla="*/ 9618 h 32814"/>
                  <a:gd name="connsiteX24" fmla="*/ 26746 w 69722"/>
                  <a:gd name="connsiteY24" fmla="*/ 14144 h 32814"/>
                  <a:gd name="connsiteX25" fmla="*/ 25332 w 69722"/>
                  <a:gd name="connsiteY25" fmla="*/ 14144 h 32814"/>
                  <a:gd name="connsiteX26" fmla="*/ 24202 w 69722"/>
                  <a:gd name="connsiteY26" fmla="*/ 14144 h 32814"/>
                  <a:gd name="connsiteX27" fmla="*/ 16285 w 69722"/>
                  <a:gd name="connsiteY27" fmla="*/ 5658 h 32814"/>
                  <a:gd name="connsiteX28" fmla="*/ 14871 w 69722"/>
                  <a:gd name="connsiteY28" fmla="*/ 3678 h 32814"/>
                  <a:gd name="connsiteX29" fmla="*/ 14306 w 69722"/>
                  <a:gd name="connsiteY29" fmla="*/ 3395 h 32814"/>
                  <a:gd name="connsiteX30" fmla="*/ 8934 w 69722"/>
                  <a:gd name="connsiteY30" fmla="*/ 6223 h 32814"/>
                  <a:gd name="connsiteX31" fmla="*/ 6389 w 69722"/>
                  <a:gd name="connsiteY31" fmla="*/ 7921 h 32814"/>
                  <a:gd name="connsiteX32" fmla="*/ 4127 w 69722"/>
                  <a:gd name="connsiteY32" fmla="*/ 11881 h 32814"/>
                  <a:gd name="connsiteX33" fmla="*/ 2431 w 69722"/>
                  <a:gd name="connsiteY33" fmla="*/ 15559 h 32814"/>
                  <a:gd name="connsiteX34" fmla="*/ 1017 w 69722"/>
                  <a:gd name="connsiteY34" fmla="*/ 24045 h 32814"/>
                  <a:gd name="connsiteX35" fmla="*/ 1017 w 69722"/>
                  <a:gd name="connsiteY35" fmla="*/ 24328 h 32814"/>
                  <a:gd name="connsiteX36" fmla="*/ 8085 w 69722"/>
                  <a:gd name="connsiteY36" fmla="*/ 22348 h 32814"/>
                  <a:gd name="connsiteX37" fmla="*/ 12892 w 69722"/>
                  <a:gd name="connsiteY37" fmla="*/ 21216 h 32814"/>
                  <a:gd name="connsiteX38" fmla="*/ 19395 w 69722"/>
                  <a:gd name="connsiteY38" fmla="*/ 21782 h 32814"/>
                  <a:gd name="connsiteX39" fmla="*/ 22505 w 69722"/>
                  <a:gd name="connsiteY39" fmla="*/ 22065 h 32814"/>
                  <a:gd name="connsiteX40" fmla="*/ 25615 w 69722"/>
                  <a:gd name="connsiteY40" fmla="*/ 22348 h 32814"/>
                  <a:gd name="connsiteX41" fmla="*/ 30705 w 69722"/>
                  <a:gd name="connsiteY41" fmla="*/ 22631 h 32814"/>
                  <a:gd name="connsiteX42" fmla="*/ 34663 w 69722"/>
                  <a:gd name="connsiteY42" fmla="*/ 22065 h 32814"/>
                  <a:gd name="connsiteX43" fmla="*/ 36077 w 69722"/>
                  <a:gd name="connsiteY43" fmla="*/ 21782 h 32814"/>
                  <a:gd name="connsiteX44" fmla="*/ 38904 w 69722"/>
                  <a:gd name="connsiteY44" fmla="*/ 23479 h 32814"/>
                  <a:gd name="connsiteX45" fmla="*/ 40318 w 69722"/>
                  <a:gd name="connsiteY45" fmla="*/ 24328 h 32814"/>
                  <a:gd name="connsiteX46" fmla="*/ 41449 w 69722"/>
                  <a:gd name="connsiteY46" fmla="*/ 24894 h 3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722" h="32814">
                    <a:moveTo>
                      <a:pt x="41449" y="24894"/>
                    </a:moveTo>
                    <a:cubicBezTo>
                      <a:pt x="44276" y="24894"/>
                      <a:pt x="49365" y="28854"/>
                      <a:pt x="50779" y="29986"/>
                    </a:cubicBezTo>
                    <a:cubicBezTo>
                      <a:pt x="51910" y="31117"/>
                      <a:pt x="53607" y="31966"/>
                      <a:pt x="55303" y="32814"/>
                    </a:cubicBezTo>
                    <a:cubicBezTo>
                      <a:pt x="55868" y="32249"/>
                      <a:pt x="56434" y="31683"/>
                      <a:pt x="56999" y="31117"/>
                    </a:cubicBezTo>
                    <a:cubicBezTo>
                      <a:pt x="58413" y="29986"/>
                      <a:pt x="59827" y="29986"/>
                      <a:pt x="60675" y="29986"/>
                    </a:cubicBezTo>
                    <a:cubicBezTo>
                      <a:pt x="61241" y="29986"/>
                      <a:pt x="61806" y="29986"/>
                      <a:pt x="62372" y="29986"/>
                    </a:cubicBezTo>
                    <a:cubicBezTo>
                      <a:pt x="62937" y="29986"/>
                      <a:pt x="63502" y="29986"/>
                      <a:pt x="63785" y="29986"/>
                    </a:cubicBezTo>
                    <a:cubicBezTo>
                      <a:pt x="64633" y="29986"/>
                      <a:pt x="65199" y="29420"/>
                      <a:pt x="65764" y="28288"/>
                    </a:cubicBezTo>
                    <a:cubicBezTo>
                      <a:pt x="66047" y="27723"/>
                      <a:pt x="66613" y="27157"/>
                      <a:pt x="67178" y="26591"/>
                    </a:cubicBezTo>
                    <a:cubicBezTo>
                      <a:pt x="68026" y="26025"/>
                      <a:pt x="68875" y="25742"/>
                      <a:pt x="69723" y="25459"/>
                    </a:cubicBezTo>
                    <a:cubicBezTo>
                      <a:pt x="69440" y="24894"/>
                      <a:pt x="69440" y="24328"/>
                      <a:pt x="69157" y="23479"/>
                    </a:cubicBezTo>
                    <a:cubicBezTo>
                      <a:pt x="68875" y="22065"/>
                      <a:pt x="68592" y="20933"/>
                      <a:pt x="68026" y="20085"/>
                    </a:cubicBezTo>
                    <a:cubicBezTo>
                      <a:pt x="66613" y="18670"/>
                      <a:pt x="64068" y="15559"/>
                      <a:pt x="64916" y="13861"/>
                    </a:cubicBezTo>
                    <a:cubicBezTo>
                      <a:pt x="65482" y="12447"/>
                      <a:pt x="65482" y="10750"/>
                      <a:pt x="64068" y="9052"/>
                    </a:cubicBezTo>
                    <a:cubicBezTo>
                      <a:pt x="63220" y="8204"/>
                      <a:pt x="62654" y="7638"/>
                      <a:pt x="62372" y="6789"/>
                    </a:cubicBezTo>
                    <a:cubicBezTo>
                      <a:pt x="59827" y="6506"/>
                      <a:pt x="56717" y="6223"/>
                      <a:pt x="54738" y="6223"/>
                    </a:cubicBezTo>
                    <a:cubicBezTo>
                      <a:pt x="53889" y="6223"/>
                      <a:pt x="53607" y="6223"/>
                      <a:pt x="53607" y="6223"/>
                    </a:cubicBezTo>
                    <a:cubicBezTo>
                      <a:pt x="53324" y="6223"/>
                      <a:pt x="53324" y="6223"/>
                      <a:pt x="53041" y="6223"/>
                    </a:cubicBezTo>
                    <a:cubicBezTo>
                      <a:pt x="51062" y="6223"/>
                      <a:pt x="47104" y="3112"/>
                      <a:pt x="43711" y="566"/>
                    </a:cubicBezTo>
                    <a:lnTo>
                      <a:pt x="43145" y="283"/>
                    </a:lnTo>
                    <a:cubicBezTo>
                      <a:pt x="43145" y="283"/>
                      <a:pt x="42862" y="0"/>
                      <a:pt x="40883" y="0"/>
                    </a:cubicBezTo>
                    <a:cubicBezTo>
                      <a:pt x="38621" y="0"/>
                      <a:pt x="35511" y="283"/>
                      <a:pt x="33249" y="566"/>
                    </a:cubicBezTo>
                    <a:cubicBezTo>
                      <a:pt x="31835" y="2263"/>
                      <a:pt x="32118" y="3678"/>
                      <a:pt x="32401" y="5658"/>
                    </a:cubicBezTo>
                    <a:cubicBezTo>
                      <a:pt x="32684" y="6789"/>
                      <a:pt x="32684" y="8204"/>
                      <a:pt x="32684" y="9618"/>
                    </a:cubicBezTo>
                    <a:cubicBezTo>
                      <a:pt x="32401" y="14144"/>
                      <a:pt x="28443" y="14144"/>
                      <a:pt x="26746" y="14144"/>
                    </a:cubicBezTo>
                    <a:cubicBezTo>
                      <a:pt x="26181" y="14144"/>
                      <a:pt x="25615" y="14144"/>
                      <a:pt x="25332" y="14144"/>
                    </a:cubicBezTo>
                    <a:cubicBezTo>
                      <a:pt x="25050" y="14144"/>
                      <a:pt x="24484" y="14144"/>
                      <a:pt x="24202" y="14144"/>
                    </a:cubicBezTo>
                    <a:cubicBezTo>
                      <a:pt x="21940" y="14144"/>
                      <a:pt x="19112" y="10184"/>
                      <a:pt x="16285" y="5658"/>
                    </a:cubicBezTo>
                    <a:cubicBezTo>
                      <a:pt x="15719" y="4809"/>
                      <a:pt x="15154" y="3960"/>
                      <a:pt x="14871" y="3678"/>
                    </a:cubicBezTo>
                    <a:cubicBezTo>
                      <a:pt x="14871" y="3678"/>
                      <a:pt x="14588" y="3395"/>
                      <a:pt x="14306" y="3395"/>
                    </a:cubicBezTo>
                    <a:cubicBezTo>
                      <a:pt x="13175" y="3395"/>
                      <a:pt x="10913" y="5092"/>
                      <a:pt x="8934" y="6223"/>
                    </a:cubicBezTo>
                    <a:cubicBezTo>
                      <a:pt x="8085" y="6789"/>
                      <a:pt x="7237" y="7355"/>
                      <a:pt x="6389" y="7921"/>
                    </a:cubicBezTo>
                    <a:cubicBezTo>
                      <a:pt x="4692" y="8769"/>
                      <a:pt x="4410" y="10467"/>
                      <a:pt x="4127" y="11881"/>
                    </a:cubicBezTo>
                    <a:cubicBezTo>
                      <a:pt x="3844" y="13296"/>
                      <a:pt x="3561" y="14710"/>
                      <a:pt x="2431" y="15559"/>
                    </a:cubicBezTo>
                    <a:cubicBezTo>
                      <a:pt x="734" y="16690"/>
                      <a:pt x="-1245" y="19519"/>
                      <a:pt x="1017" y="24045"/>
                    </a:cubicBezTo>
                    <a:cubicBezTo>
                      <a:pt x="1017" y="24045"/>
                      <a:pt x="1017" y="24045"/>
                      <a:pt x="1017" y="24328"/>
                    </a:cubicBezTo>
                    <a:cubicBezTo>
                      <a:pt x="4410" y="24045"/>
                      <a:pt x="6672" y="23479"/>
                      <a:pt x="8085" y="22348"/>
                    </a:cubicBezTo>
                    <a:cubicBezTo>
                      <a:pt x="9216" y="21499"/>
                      <a:pt x="10630" y="21216"/>
                      <a:pt x="12892" y="21216"/>
                    </a:cubicBezTo>
                    <a:cubicBezTo>
                      <a:pt x="15154" y="21216"/>
                      <a:pt x="17416" y="21499"/>
                      <a:pt x="19395" y="21782"/>
                    </a:cubicBezTo>
                    <a:cubicBezTo>
                      <a:pt x="20809" y="22065"/>
                      <a:pt x="21940" y="22065"/>
                      <a:pt x="22505" y="22065"/>
                    </a:cubicBezTo>
                    <a:cubicBezTo>
                      <a:pt x="23353" y="22065"/>
                      <a:pt x="24484" y="22065"/>
                      <a:pt x="25615" y="22348"/>
                    </a:cubicBezTo>
                    <a:cubicBezTo>
                      <a:pt x="27312" y="22631"/>
                      <a:pt x="29008" y="22631"/>
                      <a:pt x="30705" y="22631"/>
                    </a:cubicBezTo>
                    <a:cubicBezTo>
                      <a:pt x="32401" y="22631"/>
                      <a:pt x="33815" y="22348"/>
                      <a:pt x="34663" y="22065"/>
                    </a:cubicBezTo>
                    <a:cubicBezTo>
                      <a:pt x="35228" y="21782"/>
                      <a:pt x="35794" y="21782"/>
                      <a:pt x="36077" y="21782"/>
                    </a:cubicBezTo>
                    <a:cubicBezTo>
                      <a:pt x="37490" y="21782"/>
                      <a:pt x="38339" y="22631"/>
                      <a:pt x="38904" y="23479"/>
                    </a:cubicBezTo>
                    <a:cubicBezTo>
                      <a:pt x="39469" y="24045"/>
                      <a:pt x="39752" y="24611"/>
                      <a:pt x="40318" y="24328"/>
                    </a:cubicBezTo>
                    <a:cubicBezTo>
                      <a:pt x="41166" y="24894"/>
                      <a:pt x="41449" y="24894"/>
                      <a:pt x="41449" y="2489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5E7ECA27-B6AF-8143-B294-B61DFFA78D0C}"/>
                  </a:ext>
                </a:extLst>
              </p:cNvPr>
              <p:cNvSpPr/>
              <p:nvPr/>
            </p:nvSpPr>
            <p:spPr>
              <a:xfrm>
                <a:off x="3086841" y="2321575"/>
                <a:ext cx="55417" cy="33433"/>
              </a:xfrm>
              <a:custGeom>
                <a:avLst/>
                <a:gdLst>
                  <a:gd name="connsiteX0" fmla="*/ 26578 w 55417"/>
                  <a:gd name="connsiteY0" fmla="*/ 32814 h 33433"/>
                  <a:gd name="connsiteX1" fmla="*/ 33364 w 55417"/>
                  <a:gd name="connsiteY1" fmla="*/ 33380 h 33433"/>
                  <a:gd name="connsiteX2" fmla="*/ 37605 w 55417"/>
                  <a:gd name="connsiteY2" fmla="*/ 31117 h 33433"/>
                  <a:gd name="connsiteX3" fmla="*/ 44390 w 55417"/>
                  <a:gd name="connsiteY3" fmla="*/ 28854 h 33433"/>
                  <a:gd name="connsiteX4" fmla="*/ 45238 w 55417"/>
                  <a:gd name="connsiteY4" fmla="*/ 26025 h 33433"/>
                  <a:gd name="connsiteX5" fmla="*/ 45521 w 55417"/>
                  <a:gd name="connsiteY5" fmla="*/ 24611 h 33433"/>
                  <a:gd name="connsiteX6" fmla="*/ 50893 w 55417"/>
                  <a:gd name="connsiteY6" fmla="*/ 19519 h 33433"/>
                  <a:gd name="connsiteX7" fmla="*/ 52024 w 55417"/>
                  <a:gd name="connsiteY7" fmla="*/ 18387 h 33433"/>
                  <a:gd name="connsiteX8" fmla="*/ 54286 w 55417"/>
                  <a:gd name="connsiteY8" fmla="*/ 16973 h 33433"/>
                  <a:gd name="connsiteX9" fmla="*/ 54852 w 55417"/>
                  <a:gd name="connsiteY9" fmla="*/ 16690 h 33433"/>
                  <a:gd name="connsiteX10" fmla="*/ 54852 w 55417"/>
                  <a:gd name="connsiteY10" fmla="*/ 13861 h 33433"/>
                  <a:gd name="connsiteX11" fmla="*/ 55417 w 55417"/>
                  <a:gd name="connsiteY11" fmla="*/ 10750 h 33433"/>
                  <a:gd name="connsiteX12" fmla="*/ 50893 w 55417"/>
                  <a:gd name="connsiteY12" fmla="*/ 7638 h 33433"/>
                  <a:gd name="connsiteX13" fmla="*/ 42411 w 55417"/>
                  <a:gd name="connsiteY13" fmla="*/ 2829 h 33433"/>
                  <a:gd name="connsiteX14" fmla="*/ 42128 w 55417"/>
                  <a:gd name="connsiteY14" fmla="*/ 2829 h 33433"/>
                  <a:gd name="connsiteX15" fmla="*/ 39584 w 55417"/>
                  <a:gd name="connsiteY15" fmla="*/ 1697 h 33433"/>
                  <a:gd name="connsiteX16" fmla="*/ 37605 w 55417"/>
                  <a:gd name="connsiteY16" fmla="*/ 566 h 33433"/>
                  <a:gd name="connsiteX17" fmla="*/ 36474 w 55417"/>
                  <a:gd name="connsiteY17" fmla="*/ 849 h 33433"/>
                  <a:gd name="connsiteX18" fmla="*/ 31950 w 55417"/>
                  <a:gd name="connsiteY18" fmla="*/ 1414 h 33433"/>
                  <a:gd name="connsiteX19" fmla="*/ 26578 w 55417"/>
                  <a:gd name="connsiteY19" fmla="*/ 1132 h 33433"/>
                  <a:gd name="connsiteX20" fmla="*/ 23750 w 55417"/>
                  <a:gd name="connsiteY20" fmla="*/ 849 h 33433"/>
                  <a:gd name="connsiteX21" fmla="*/ 20357 w 55417"/>
                  <a:gd name="connsiteY21" fmla="*/ 566 h 33433"/>
                  <a:gd name="connsiteX22" fmla="*/ 13854 w 55417"/>
                  <a:gd name="connsiteY22" fmla="*/ 0 h 33433"/>
                  <a:gd name="connsiteX23" fmla="*/ 9613 w 55417"/>
                  <a:gd name="connsiteY23" fmla="*/ 849 h 33433"/>
                  <a:gd name="connsiteX24" fmla="*/ 2262 w 55417"/>
                  <a:gd name="connsiteY24" fmla="*/ 2829 h 33433"/>
                  <a:gd name="connsiteX25" fmla="*/ 848 w 55417"/>
                  <a:gd name="connsiteY25" fmla="*/ 13296 h 33433"/>
                  <a:gd name="connsiteX26" fmla="*/ 0 w 55417"/>
                  <a:gd name="connsiteY26" fmla="*/ 14427 h 33433"/>
                  <a:gd name="connsiteX27" fmla="*/ 848 w 55417"/>
                  <a:gd name="connsiteY27" fmla="*/ 14993 h 33433"/>
                  <a:gd name="connsiteX28" fmla="*/ 1131 w 55417"/>
                  <a:gd name="connsiteY28" fmla="*/ 14993 h 33433"/>
                  <a:gd name="connsiteX29" fmla="*/ 1697 w 55417"/>
                  <a:gd name="connsiteY29" fmla="*/ 14993 h 33433"/>
                  <a:gd name="connsiteX30" fmla="*/ 4241 w 55417"/>
                  <a:gd name="connsiteY30" fmla="*/ 14710 h 33433"/>
                  <a:gd name="connsiteX31" fmla="*/ 7351 w 55417"/>
                  <a:gd name="connsiteY31" fmla="*/ 15841 h 33433"/>
                  <a:gd name="connsiteX32" fmla="*/ 11875 w 55417"/>
                  <a:gd name="connsiteY32" fmla="*/ 18105 h 33433"/>
                  <a:gd name="connsiteX33" fmla="*/ 12441 w 55417"/>
                  <a:gd name="connsiteY33" fmla="*/ 18105 h 33433"/>
                  <a:gd name="connsiteX34" fmla="*/ 13289 w 55417"/>
                  <a:gd name="connsiteY34" fmla="*/ 17822 h 33433"/>
                  <a:gd name="connsiteX35" fmla="*/ 18661 w 55417"/>
                  <a:gd name="connsiteY35" fmla="*/ 21782 h 33433"/>
                  <a:gd name="connsiteX36" fmla="*/ 18378 w 55417"/>
                  <a:gd name="connsiteY36" fmla="*/ 24045 h 33433"/>
                  <a:gd name="connsiteX37" fmla="*/ 18095 w 55417"/>
                  <a:gd name="connsiteY37" fmla="*/ 28005 h 33433"/>
                  <a:gd name="connsiteX38" fmla="*/ 26578 w 55417"/>
                  <a:gd name="connsiteY38" fmla="*/ 32814 h 3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5417" h="33433">
                    <a:moveTo>
                      <a:pt x="26578" y="32814"/>
                    </a:moveTo>
                    <a:cubicBezTo>
                      <a:pt x="30253" y="32814"/>
                      <a:pt x="32515" y="33097"/>
                      <a:pt x="33364" y="33380"/>
                    </a:cubicBezTo>
                    <a:cubicBezTo>
                      <a:pt x="35060" y="33663"/>
                      <a:pt x="36474" y="32814"/>
                      <a:pt x="37605" y="31117"/>
                    </a:cubicBezTo>
                    <a:cubicBezTo>
                      <a:pt x="39018" y="29420"/>
                      <a:pt x="43259" y="28854"/>
                      <a:pt x="44390" y="28854"/>
                    </a:cubicBezTo>
                    <a:cubicBezTo>
                      <a:pt x="44673" y="28571"/>
                      <a:pt x="44956" y="26874"/>
                      <a:pt x="45238" y="26025"/>
                    </a:cubicBezTo>
                    <a:cubicBezTo>
                      <a:pt x="45238" y="25459"/>
                      <a:pt x="45238" y="25177"/>
                      <a:pt x="45521" y="24611"/>
                    </a:cubicBezTo>
                    <a:cubicBezTo>
                      <a:pt x="45804" y="22914"/>
                      <a:pt x="48914" y="20085"/>
                      <a:pt x="50893" y="19519"/>
                    </a:cubicBezTo>
                    <a:cubicBezTo>
                      <a:pt x="51459" y="19236"/>
                      <a:pt x="51742" y="18953"/>
                      <a:pt x="52024" y="18387"/>
                    </a:cubicBezTo>
                    <a:cubicBezTo>
                      <a:pt x="52307" y="17822"/>
                      <a:pt x="52873" y="16973"/>
                      <a:pt x="54286" y="16973"/>
                    </a:cubicBezTo>
                    <a:cubicBezTo>
                      <a:pt x="54569" y="16973"/>
                      <a:pt x="54852" y="16973"/>
                      <a:pt x="54852" y="16690"/>
                    </a:cubicBezTo>
                    <a:cubicBezTo>
                      <a:pt x="55134" y="16407"/>
                      <a:pt x="55134" y="15559"/>
                      <a:pt x="54852" y="13861"/>
                    </a:cubicBezTo>
                    <a:cubicBezTo>
                      <a:pt x="54569" y="13013"/>
                      <a:pt x="54852" y="11881"/>
                      <a:pt x="55417" y="10750"/>
                    </a:cubicBezTo>
                    <a:cubicBezTo>
                      <a:pt x="53721" y="9901"/>
                      <a:pt x="52307" y="8769"/>
                      <a:pt x="50893" y="7638"/>
                    </a:cubicBezTo>
                    <a:cubicBezTo>
                      <a:pt x="48349" y="5375"/>
                      <a:pt x="44390" y="2829"/>
                      <a:pt x="42411" y="2829"/>
                    </a:cubicBezTo>
                    <a:cubicBezTo>
                      <a:pt x="42411" y="2829"/>
                      <a:pt x="42128" y="2829"/>
                      <a:pt x="42128" y="2829"/>
                    </a:cubicBezTo>
                    <a:cubicBezTo>
                      <a:pt x="40997" y="3112"/>
                      <a:pt x="40149" y="2263"/>
                      <a:pt x="39584" y="1697"/>
                    </a:cubicBezTo>
                    <a:cubicBezTo>
                      <a:pt x="39018" y="1132"/>
                      <a:pt x="38453" y="566"/>
                      <a:pt x="37605" y="566"/>
                    </a:cubicBezTo>
                    <a:cubicBezTo>
                      <a:pt x="37322" y="566"/>
                      <a:pt x="36756" y="566"/>
                      <a:pt x="36474" y="849"/>
                    </a:cubicBezTo>
                    <a:cubicBezTo>
                      <a:pt x="35343" y="1132"/>
                      <a:pt x="33929" y="1414"/>
                      <a:pt x="31950" y="1414"/>
                    </a:cubicBezTo>
                    <a:cubicBezTo>
                      <a:pt x="30253" y="1414"/>
                      <a:pt x="28274" y="1132"/>
                      <a:pt x="26578" y="1132"/>
                    </a:cubicBezTo>
                    <a:cubicBezTo>
                      <a:pt x="25447" y="1132"/>
                      <a:pt x="24316" y="849"/>
                      <a:pt x="23750" y="849"/>
                    </a:cubicBezTo>
                    <a:cubicBezTo>
                      <a:pt x="22902" y="849"/>
                      <a:pt x="21771" y="566"/>
                      <a:pt x="20357" y="566"/>
                    </a:cubicBezTo>
                    <a:cubicBezTo>
                      <a:pt x="18378" y="283"/>
                      <a:pt x="16116" y="0"/>
                      <a:pt x="13854" y="0"/>
                    </a:cubicBezTo>
                    <a:cubicBezTo>
                      <a:pt x="11875" y="0"/>
                      <a:pt x="10461" y="283"/>
                      <a:pt x="9613" y="849"/>
                    </a:cubicBezTo>
                    <a:cubicBezTo>
                      <a:pt x="8200" y="1980"/>
                      <a:pt x="5655" y="2546"/>
                      <a:pt x="2262" y="2829"/>
                    </a:cubicBezTo>
                    <a:cubicBezTo>
                      <a:pt x="3676" y="6506"/>
                      <a:pt x="3393" y="10750"/>
                      <a:pt x="848" y="13296"/>
                    </a:cubicBezTo>
                    <a:cubicBezTo>
                      <a:pt x="0" y="14144"/>
                      <a:pt x="0" y="14427"/>
                      <a:pt x="0" y="14427"/>
                    </a:cubicBezTo>
                    <a:cubicBezTo>
                      <a:pt x="0" y="14427"/>
                      <a:pt x="283" y="14710"/>
                      <a:pt x="848" y="14993"/>
                    </a:cubicBezTo>
                    <a:lnTo>
                      <a:pt x="1131" y="14993"/>
                    </a:lnTo>
                    <a:lnTo>
                      <a:pt x="1697" y="14993"/>
                    </a:lnTo>
                    <a:cubicBezTo>
                      <a:pt x="2545" y="14993"/>
                      <a:pt x="3393" y="14710"/>
                      <a:pt x="4241" y="14710"/>
                    </a:cubicBezTo>
                    <a:cubicBezTo>
                      <a:pt x="5089" y="14710"/>
                      <a:pt x="6503" y="14710"/>
                      <a:pt x="7351" y="15841"/>
                    </a:cubicBezTo>
                    <a:cubicBezTo>
                      <a:pt x="8200" y="16973"/>
                      <a:pt x="10461" y="18105"/>
                      <a:pt x="11875" y="18105"/>
                    </a:cubicBezTo>
                    <a:cubicBezTo>
                      <a:pt x="12158" y="18105"/>
                      <a:pt x="12441" y="18105"/>
                      <a:pt x="12441" y="18105"/>
                    </a:cubicBezTo>
                    <a:cubicBezTo>
                      <a:pt x="12723" y="18105"/>
                      <a:pt x="13006" y="17822"/>
                      <a:pt x="13289" y="17822"/>
                    </a:cubicBezTo>
                    <a:cubicBezTo>
                      <a:pt x="15268" y="17822"/>
                      <a:pt x="18661" y="19802"/>
                      <a:pt x="18661" y="21782"/>
                    </a:cubicBezTo>
                    <a:cubicBezTo>
                      <a:pt x="18661" y="22348"/>
                      <a:pt x="18661" y="23196"/>
                      <a:pt x="18378" y="24045"/>
                    </a:cubicBezTo>
                    <a:cubicBezTo>
                      <a:pt x="18095" y="25177"/>
                      <a:pt x="18095" y="27440"/>
                      <a:pt x="18095" y="28005"/>
                    </a:cubicBezTo>
                    <a:cubicBezTo>
                      <a:pt x="20075" y="28571"/>
                      <a:pt x="25447" y="30269"/>
                      <a:pt x="26578" y="3281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9F4939A0-B6DF-044C-8491-CF11C33726C1}"/>
                  </a:ext>
                </a:extLst>
              </p:cNvPr>
              <p:cNvSpPr/>
              <p:nvPr/>
            </p:nvSpPr>
            <p:spPr>
              <a:xfrm>
                <a:off x="2947281" y="2437800"/>
                <a:ext cx="42297" cy="22669"/>
              </a:xfrm>
              <a:custGeom>
                <a:avLst/>
                <a:gdLst>
                  <a:gd name="connsiteX0" fmla="*/ 3562 w 42297"/>
                  <a:gd name="connsiteY0" fmla="*/ 15881 h 22669"/>
                  <a:gd name="connsiteX1" fmla="*/ 6107 w 42297"/>
                  <a:gd name="connsiteY1" fmla="*/ 18427 h 22669"/>
                  <a:gd name="connsiteX2" fmla="*/ 6955 w 42297"/>
                  <a:gd name="connsiteY2" fmla="*/ 19841 h 22669"/>
                  <a:gd name="connsiteX3" fmla="*/ 8086 w 42297"/>
                  <a:gd name="connsiteY3" fmla="*/ 22670 h 22669"/>
                  <a:gd name="connsiteX4" fmla="*/ 15720 w 42297"/>
                  <a:gd name="connsiteY4" fmla="*/ 22104 h 22669"/>
                  <a:gd name="connsiteX5" fmla="*/ 18830 w 42297"/>
                  <a:gd name="connsiteY5" fmla="*/ 17578 h 22669"/>
                  <a:gd name="connsiteX6" fmla="*/ 20244 w 42297"/>
                  <a:gd name="connsiteY6" fmla="*/ 15032 h 22669"/>
                  <a:gd name="connsiteX7" fmla="*/ 20809 w 42297"/>
                  <a:gd name="connsiteY7" fmla="*/ 14749 h 22669"/>
                  <a:gd name="connsiteX8" fmla="*/ 23636 w 42297"/>
                  <a:gd name="connsiteY8" fmla="*/ 17578 h 22669"/>
                  <a:gd name="connsiteX9" fmla="*/ 26747 w 42297"/>
                  <a:gd name="connsiteY9" fmla="*/ 21538 h 22669"/>
                  <a:gd name="connsiteX10" fmla="*/ 27595 w 42297"/>
                  <a:gd name="connsiteY10" fmla="*/ 22104 h 22669"/>
                  <a:gd name="connsiteX11" fmla="*/ 28443 w 42297"/>
                  <a:gd name="connsiteY11" fmla="*/ 18709 h 22669"/>
                  <a:gd name="connsiteX12" fmla="*/ 32684 w 42297"/>
                  <a:gd name="connsiteY12" fmla="*/ 16164 h 22669"/>
                  <a:gd name="connsiteX13" fmla="*/ 34946 w 42297"/>
                  <a:gd name="connsiteY13" fmla="*/ 16446 h 22669"/>
                  <a:gd name="connsiteX14" fmla="*/ 36643 w 42297"/>
                  <a:gd name="connsiteY14" fmla="*/ 15598 h 22669"/>
                  <a:gd name="connsiteX15" fmla="*/ 38339 w 42297"/>
                  <a:gd name="connsiteY15" fmla="*/ 13618 h 22669"/>
                  <a:gd name="connsiteX16" fmla="*/ 39187 w 42297"/>
                  <a:gd name="connsiteY16" fmla="*/ 13618 h 22669"/>
                  <a:gd name="connsiteX17" fmla="*/ 40036 w 42297"/>
                  <a:gd name="connsiteY17" fmla="*/ 13618 h 22669"/>
                  <a:gd name="connsiteX18" fmla="*/ 40884 w 42297"/>
                  <a:gd name="connsiteY18" fmla="*/ 11920 h 22669"/>
                  <a:gd name="connsiteX19" fmla="*/ 40884 w 42297"/>
                  <a:gd name="connsiteY19" fmla="*/ 11637 h 22669"/>
                  <a:gd name="connsiteX20" fmla="*/ 42297 w 42297"/>
                  <a:gd name="connsiteY20" fmla="*/ 10223 h 22669"/>
                  <a:gd name="connsiteX21" fmla="*/ 38622 w 42297"/>
                  <a:gd name="connsiteY21" fmla="*/ 9940 h 22669"/>
                  <a:gd name="connsiteX22" fmla="*/ 34381 w 42297"/>
                  <a:gd name="connsiteY22" fmla="*/ 8809 h 22669"/>
                  <a:gd name="connsiteX23" fmla="*/ 32684 w 42297"/>
                  <a:gd name="connsiteY23" fmla="*/ 6546 h 22669"/>
                  <a:gd name="connsiteX24" fmla="*/ 32684 w 42297"/>
                  <a:gd name="connsiteY24" fmla="*/ 5980 h 22669"/>
                  <a:gd name="connsiteX25" fmla="*/ 32684 w 42297"/>
                  <a:gd name="connsiteY25" fmla="*/ 2868 h 22669"/>
                  <a:gd name="connsiteX26" fmla="*/ 27595 w 42297"/>
                  <a:gd name="connsiteY26" fmla="*/ 605 h 22669"/>
                  <a:gd name="connsiteX27" fmla="*/ 21375 w 42297"/>
                  <a:gd name="connsiteY27" fmla="*/ 888 h 22669"/>
                  <a:gd name="connsiteX28" fmla="*/ 13175 w 42297"/>
                  <a:gd name="connsiteY28" fmla="*/ 1171 h 22669"/>
                  <a:gd name="connsiteX29" fmla="*/ 11479 w 42297"/>
                  <a:gd name="connsiteY29" fmla="*/ 2585 h 22669"/>
                  <a:gd name="connsiteX30" fmla="*/ 6955 w 42297"/>
                  <a:gd name="connsiteY30" fmla="*/ 6263 h 22669"/>
                  <a:gd name="connsiteX31" fmla="*/ 4410 w 42297"/>
                  <a:gd name="connsiteY31" fmla="*/ 9374 h 22669"/>
                  <a:gd name="connsiteX32" fmla="*/ 735 w 42297"/>
                  <a:gd name="connsiteY32" fmla="*/ 14183 h 22669"/>
                  <a:gd name="connsiteX33" fmla="*/ 169 w 42297"/>
                  <a:gd name="connsiteY33" fmla="*/ 17861 h 22669"/>
                  <a:gd name="connsiteX34" fmla="*/ 1017 w 42297"/>
                  <a:gd name="connsiteY34" fmla="*/ 17012 h 22669"/>
                  <a:gd name="connsiteX35" fmla="*/ 3562 w 42297"/>
                  <a:gd name="connsiteY35" fmla="*/ 15881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2297" h="22669">
                    <a:moveTo>
                      <a:pt x="3562" y="15881"/>
                    </a:moveTo>
                    <a:cubicBezTo>
                      <a:pt x="4976" y="15881"/>
                      <a:pt x="6107" y="17012"/>
                      <a:pt x="6107" y="18427"/>
                    </a:cubicBezTo>
                    <a:cubicBezTo>
                      <a:pt x="6107" y="18992"/>
                      <a:pt x="6389" y="19275"/>
                      <a:pt x="6955" y="19841"/>
                    </a:cubicBezTo>
                    <a:cubicBezTo>
                      <a:pt x="7520" y="20407"/>
                      <a:pt x="8369" y="21255"/>
                      <a:pt x="8086" y="22670"/>
                    </a:cubicBezTo>
                    <a:cubicBezTo>
                      <a:pt x="10913" y="22387"/>
                      <a:pt x="14589" y="22104"/>
                      <a:pt x="15720" y="22104"/>
                    </a:cubicBezTo>
                    <a:cubicBezTo>
                      <a:pt x="16568" y="22104"/>
                      <a:pt x="17982" y="19275"/>
                      <a:pt x="18830" y="17578"/>
                    </a:cubicBezTo>
                    <a:cubicBezTo>
                      <a:pt x="19678" y="16164"/>
                      <a:pt x="19961" y="15315"/>
                      <a:pt x="20244" y="15032"/>
                    </a:cubicBezTo>
                    <a:cubicBezTo>
                      <a:pt x="20526" y="15032"/>
                      <a:pt x="20526" y="14749"/>
                      <a:pt x="20809" y="14749"/>
                    </a:cubicBezTo>
                    <a:cubicBezTo>
                      <a:pt x="21657" y="14749"/>
                      <a:pt x="22223" y="15598"/>
                      <a:pt x="23636" y="17578"/>
                    </a:cubicBezTo>
                    <a:cubicBezTo>
                      <a:pt x="24485" y="18992"/>
                      <a:pt x="25616" y="20690"/>
                      <a:pt x="26747" y="21538"/>
                    </a:cubicBezTo>
                    <a:cubicBezTo>
                      <a:pt x="27312" y="21821"/>
                      <a:pt x="27595" y="22104"/>
                      <a:pt x="27595" y="22104"/>
                    </a:cubicBezTo>
                    <a:cubicBezTo>
                      <a:pt x="27878" y="22104"/>
                      <a:pt x="28443" y="20690"/>
                      <a:pt x="28443" y="18709"/>
                    </a:cubicBezTo>
                    <a:cubicBezTo>
                      <a:pt x="28443" y="16729"/>
                      <a:pt x="30988" y="15598"/>
                      <a:pt x="32684" y="16164"/>
                    </a:cubicBezTo>
                    <a:cubicBezTo>
                      <a:pt x="33250" y="16164"/>
                      <a:pt x="34098" y="16446"/>
                      <a:pt x="34946" y="16446"/>
                    </a:cubicBezTo>
                    <a:cubicBezTo>
                      <a:pt x="36643" y="16446"/>
                      <a:pt x="36643" y="15881"/>
                      <a:pt x="36643" y="15598"/>
                    </a:cubicBezTo>
                    <a:cubicBezTo>
                      <a:pt x="36643" y="14466"/>
                      <a:pt x="37208" y="13618"/>
                      <a:pt x="38339" y="13618"/>
                    </a:cubicBezTo>
                    <a:cubicBezTo>
                      <a:pt x="38622" y="13618"/>
                      <a:pt x="38905" y="13618"/>
                      <a:pt x="39187" y="13618"/>
                    </a:cubicBezTo>
                    <a:cubicBezTo>
                      <a:pt x="39470" y="13618"/>
                      <a:pt x="39753" y="13618"/>
                      <a:pt x="40036" y="13618"/>
                    </a:cubicBezTo>
                    <a:cubicBezTo>
                      <a:pt x="40318" y="13618"/>
                      <a:pt x="40884" y="12486"/>
                      <a:pt x="40884" y="11920"/>
                    </a:cubicBezTo>
                    <a:lnTo>
                      <a:pt x="40884" y="11637"/>
                    </a:lnTo>
                    <a:lnTo>
                      <a:pt x="42297" y="10223"/>
                    </a:lnTo>
                    <a:cubicBezTo>
                      <a:pt x="40884" y="9657"/>
                      <a:pt x="39753" y="9374"/>
                      <a:pt x="38622" y="9940"/>
                    </a:cubicBezTo>
                    <a:cubicBezTo>
                      <a:pt x="37491" y="10506"/>
                      <a:pt x="35794" y="9940"/>
                      <a:pt x="34381" y="8809"/>
                    </a:cubicBezTo>
                    <a:cubicBezTo>
                      <a:pt x="34098" y="8526"/>
                      <a:pt x="32684" y="7677"/>
                      <a:pt x="32684" y="6546"/>
                    </a:cubicBezTo>
                    <a:cubicBezTo>
                      <a:pt x="32684" y="6263"/>
                      <a:pt x="32684" y="6263"/>
                      <a:pt x="32684" y="5980"/>
                    </a:cubicBezTo>
                    <a:cubicBezTo>
                      <a:pt x="32684" y="5131"/>
                      <a:pt x="32402" y="3717"/>
                      <a:pt x="32684" y="2868"/>
                    </a:cubicBezTo>
                    <a:cubicBezTo>
                      <a:pt x="30422" y="1736"/>
                      <a:pt x="28726" y="888"/>
                      <a:pt x="27595" y="605"/>
                    </a:cubicBezTo>
                    <a:cubicBezTo>
                      <a:pt x="24485" y="-244"/>
                      <a:pt x="23636" y="-244"/>
                      <a:pt x="21375" y="888"/>
                    </a:cubicBezTo>
                    <a:cubicBezTo>
                      <a:pt x="20244" y="1454"/>
                      <a:pt x="17416" y="1736"/>
                      <a:pt x="13175" y="1171"/>
                    </a:cubicBezTo>
                    <a:cubicBezTo>
                      <a:pt x="12892" y="2019"/>
                      <a:pt x="12327" y="2585"/>
                      <a:pt x="11479" y="2585"/>
                    </a:cubicBezTo>
                    <a:cubicBezTo>
                      <a:pt x="9782" y="2585"/>
                      <a:pt x="7520" y="4282"/>
                      <a:pt x="6955" y="6263"/>
                    </a:cubicBezTo>
                    <a:cubicBezTo>
                      <a:pt x="6672" y="7394"/>
                      <a:pt x="5541" y="8526"/>
                      <a:pt x="4410" y="9374"/>
                    </a:cubicBezTo>
                    <a:cubicBezTo>
                      <a:pt x="2996" y="10506"/>
                      <a:pt x="1300" y="11920"/>
                      <a:pt x="735" y="14183"/>
                    </a:cubicBezTo>
                    <a:cubicBezTo>
                      <a:pt x="-114" y="16446"/>
                      <a:pt x="-114" y="17578"/>
                      <a:pt x="169" y="17861"/>
                    </a:cubicBezTo>
                    <a:cubicBezTo>
                      <a:pt x="169" y="17861"/>
                      <a:pt x="452" y="17578"/>
                      <a:pt x="1017" y="17012"/>
                    </a:cubicBezTo>
                    <a:cubicBezTo>
                      <a:pt x="1300" y="16729"/>
                      <a:pt x="2431" y="15881"/>
                      <a:pt x="3562" y="1588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5B286251-8176-7D48-AAD3-F89C098BC043}"/>
                  </a:ext>
                </a:extLst>
              </p:cNvPr>
              <p:cNvSpPr/>
              <p:nvPr/>
            </p:nvSpPr>
            <p:spPr>
              <a:xfrm>
                <a:off x="2946319" y="2344488"/>
                <a:ext cx="85455" cy="96746"/>
              </a:xfrm>
              <a:custGeom>
                <a:avLst/>
                <a:gdLst>
                  <a:gd name="connsiteX0" fmla="*/ 35060 w 85455"/>
                  <a:gd name="connsiteY0" fmla="*/ 94766 h 96746"/>
                  <a:gd name="connsiteX1" fmla="*/ 37887 w 85455"/>
                  <a:gd name="connsiteY1" fmla="*/ 95897 h 96746"/>
                  <a:gd name="connsiteX2" fmla="*/ 39584 w 85455"/>
                  <a:gd name="connsiteY2" fmla="*/ 96746 h 96746"/>
                  <a:gd name="connsiteX3" fmla="*/ 40149 w 85455"/>
                  <a:gd name="connsiteY3" fmla="*/ 96463 h 96746"/>
                  <a:gd name="connsiteX4" fmla="*/ 43825 w 85455"/>
                  <a:gd name="connsiteY4" fmla="*/ 94483 h 96746"/>
                  <a:gd name="connsiteX5" fmla="*/ 46935 w 85455"/>
                  <a:gd name="connsiteY5" fmla="*/ 95332 h 96746"/>
                  <a:gd name="connsiteX6" fmla="*/ 52024 w 85455"/>
                  <a:gd name="connsiteY6" fmla="*/ 95049 h 96746"/>
                  <a:gd name="connsiteX7" fmla="*/ 60789 w 85455"/>
                  <a:gd name="connsiteY7" fmla="*/ 92786 h 96746"/>
                  <a:gd name="connsiteX8" fmla="*/ 62768 w 85455"/>
                  <a:gd name="connsiteY8" fmla="*/ 93069 h 96746"/>
                  <a:gd name="connsiteX9" fmla="*/ 65313 w 85455"/>
                  <a:gd name="connsiteY9" fmla="*/ 93917 h 96746"/>
                  <a:gd name="connsiteX10" fmla="*/ 66161 w 85455"/>
                  <a:gd name="connsiteY10" fmla="*/ 93634 h 96746"/>
                  <a:gd name="connsiteX11" fmla="*/ 65878 w 85455"/>
                  <a:gd name="connsiteY11" fmla="*/ 91088 h 96746"/>
                  <a:gd name="connsiteX12" fmla="*/ 68423 w 85455"/>
                  <a:gd name="connsiteY12" fmla="*/ 85714 h 96746"/>
                  <a:gd name="connsiteX13" fmla="*/ 69837 w 85455"/>
                  <a:gd name="connsiteY13" fmla="*/ 84865 h 96746"/>
                  <a:gd name="connsiteX14" fmla="*/ 73230 w 85455"/>
                  <a:gd name="connsiteY14" fmla="*/ 82319 h 96746"/>
                  <a:gd name="connsiteX15" fmla="*/ 75209 w 85455"/>
                  <a:gd name="connsiteY15" fmla="*/ 81187 h 96746"/>
                  <a:gd name="connsiteX16" fmla="*/ 67009 w 85455"/>
                  <a:gd name="connsiteY16" fmla="*/ 74964 h 96746"/>
                  <a:gd name="connsiteX17" fmla="*/ 65030 w 85455"/>
                  <a:gd name="connsiteY17" fmla="*/ 73833 h 96746"/>
                  <a:gd name="connsiteX18" fmla="*/ 62486 w 85455"/>
                  <a:gd name="connsiteY18" fmla="*/ 68175 h 96746"/>
                  <a:gd name="connsiteX19" fmla="*/ 61637 w 85455"/>
                  <a:gd name="connsiteY19" fmla="*/ 65346 h 96746"/>
                  <a:gd name="connsiteX20" fmla="*/ 61072 w 85455"/>
                  <a:gd name="connsiteY20" fmla="*/ 64215 h 96746"/>
                  <a:gd name="connsiteX21" fmla="*/ 59941 w 85455"/>
                  <a:gd name="connsiteY21" fmla="*/ 60537 h 96746"/>
                  <a:gd name="connsiteX22" fmla="*/ 61637 w 85455"/>
                  <a:gd name="connsiteY22" fmla="*/ 59405 h 96746"/>
                  <a:gd name="connsiteX23" fmla="*/ 61920 w 85455"/>
                  <a:gd name="connsiteY23" fmla="*/ 59405 h 96746"/>
                  <a:gd name="connsiteX24" fmla="*/ 71533 w 85455"/>
                  <a:gd name="connsiteY24" fmla="*/ 55728 h 96746"/>
                  <a:gd name="connsiteX25" fmla="*/ 76623 w 85455"/>
                  <a:gd name="connsiteY25" fmla="*/ 53182 h 96746"/>
                  <a:gd name="connsiteX26" fmla="*/ 79450 w 85455"/>
                  <a:gd name="connsiteY26" fmla="*/ 52050 h 96746"/>
                  <a:gd name="connsiteX27" fmla="*/ 82843 w 85455"/>
                  <a:gd name="connsiteY27" fmla="*/ 51768 h 96746"/>
                  <a:gd name="connsiteX28" fmla="*/ 84257 w 85455"/>
                  <a:gd name="connsiteY28" fmla="*/ 52050 h 96746"/>
                  <a:gd name="connsiteX29" fmla="*/ 84539 w 85455"/>
                  <a:gd name="connsiteY29" fmla="*/ 51768 h 96746"/>
                  <a:gd name="connsiteX30" fmla="*/ 84822 w 85455"/>
                  <a:gd name="connsiteY30" fmla="*/ 46959 h 96746"/>
                  <a:gd name="connsiteX31" fmla="*/ 82277 w 85455"/>
                  <a:gd name="connsiteY31" fmla="*/ 38755 h 96746"/>
                  <a:gd name="connsiteX32" fmla="*/ 81429 w 85455"/>
                  <a:gd name="connsiteY32" fmla="*/ 35360 h 96746"/>
                  <a:gd name="connsiteX33" fmla="*/ 80864 w 85455"/>
                  <a:gd name="connsiteY33" fmla="*/ 33380 h 96746"/>
                  <a:gd name="connsiteX34" fmla="*/ 78884 w 85455"/>
                  <a:gd name="connsiteY34" fmla="*/ 29137 h 96746"/>
                  <a:gd name="connsiteX35" fmla="*/ 77188 w 85455"/>
                  <a:gd name="connsiteY35" fmla="*/ 27440 h 96746"/>
                  <a:gd name="connsiteX36" fmla="*/ 78036 w 85455"/>
                  <a:gd name="connsiteY36" fmla="*/ 24611 h 96746"/>
                  <a:gd name="connsiteX37" fmla="*/ 78319 w 85455"/>
                  <a:gd name="connsiteY37" fmla="*/ 14993 h 96746"/>
                  <a:gd name="connsiteX38" fmla="*/ 78319 w 85455"/>
                  <a:gd name="connsiteY38" fmla="*/ 13861 h 96746"/>
                  <a:gd name="connsiteX39" fmla="*/ 77471 w 85455"/>
                  <a:gd name="connsiteY39" fmla="*/ 12447 h 96746"/>
                  <a:gd name="connsiteX40" fmla="*/ 72381 w 85455"/>
                  <a:gd name="connsiteY40" fmla="*/ 9618 h 96746"/>
                  <a:gd name="connsiteX41" fmla="*/ 70685 w 85455"/>
                  <a:gd name="connsiteY41" fmla="*/ 8769 h 96746"/>
                  <a:gd name="connsiteX42" fmla="*/ 71816 w 85455"/>
                  <a:gd name="connsiteY42" fmla="*/ 6223 h 96746"/>
                  <a:gd name="connsiteX43" fmla="*/ 72947 w 85455"/>
                  <a:gd name="connsiteY43" fmla="*/ 3678 h 96746"/>
                  <a:gd name="connsiteX44" fmla="*/ 70402 w 85455"/>
                  <a:gd name="connsiteY44" fmla="*/ 4526 h 96746"/>
                  <a:gd name="connsiteX45" fmla="*/ 65878 w 85455"/>
                  <a:gd name="connsiteY45" fmla="*/ 6223 h 96746"/>
                  <a:gd name="connsiteX46" fmla="*/ 64747 w 85455"/>
                  <a:gd name="connsiteY46" fmla="*/ 5941 h 96746"/>
                  <a:gd name="connsiteX47" fmla="*/ 63899 w 85455"/>
                  <a:gd name="connsiteY47" fmla="*/ 5658 h 96746"/>
                  <a:gd name="connsiteX48" fmla="*/ 56548 w 85455"/>
                  <a:gd name="connsiteY48" fmla="*/ 10184 h 96746"/>
                  <a:gd name="connsiteX49" fmla="*/ 54286 w 85455"/>
                  <a:gd name="connsiteY49" fmla="*/ 12164 h 96746"/>
                  <a:gd name="connsiteX50" fmla="*/ 51459 w 85455"/>
                  <a:gd name="connsiteY50" fmla="*/ 13013 h 96746"/>
                  <a:gd name="connsiteX51" fmla="*/ 48066 w 85455"/>
                  <a:gd name="connsiteY51" fmla="*/ 11032 h 96746"/>
                  <a:gd name="connsiteX52" fmla="*/ 48349 w 85455"/>
                  <a:gd name="connsiteY52" fmla="*/ 7355 h 96746"/>
                  <a:gd name="connsiteX53" fmla="*/ 49197 w 85455"/>
                  <a:gd name="connsiteY53" fmla="*/ 5658 h 96746"/>
                  <a:gd name="connsiteX54" fmla="*/ 49197 w 85455"/>
                  <a:gd name="connsiteY54" fmla="*/ 5658 h 96746"/>
                  <a:gd name="connsiteX55" fmla="*/ 48914 w 85455"/>
                  <a:gd name="connsiteY55" fmla="*/ 5658 h 96746"/>
                  <a:gd name="connsiteX56" fmla="*/ 45521 w 85455"/>
                  <a:gd name="connsiteY56" fmla="*/ 6506 h 96746"/>
                  <a:gd name="connsiteX57" fmla="*/ 38453 w 85455"/>
                  <a:gd name="connsiteY57" fmla="*/ 5375 h 96746"/>
                  <a:gd name="connsiteX58" fmla="*/ 37604 w 85455"/>
                  <a:gd name="connsiteY58" fmla="*/ 2546 h 96746"/>
                  <a:gd name="connsiteX59" fmla="*/ 37322 w 85455"/>
                  <a:gd name="connsiteY59" fmla="*/ 849 h 96746"/>
                  <a:gd name="connsiteX60" fmla="*/ 33929 w 85455"/>
                  <a:gd name="connsiteY60" fmla="*/ 849 h 96746"/>
                  <a:gd name="connsiteX61" fmla="*/ 26295 w 85455"/>
                  <a:gd name="connsiteY61" fmla="*/ 0 h 96746"/>
                  <a:gd name="connsiteX62" fmla="*/ 27426 w 85455"/>
                  <a:gd name="connsiteY62" fmla="*/ 4243 h 96746"/>
                  <a:gd name="connsiteX63" fmla="*/ 28839 w 85455"/>
                  <a:gd name="connsiteY63" fmla="*/ 9901 h 96746"/>
                  <a:gd name="connsiteX64" fmla="*/ 29970 w 85455"/>
                  <a:gd name="connsiteY64" fmla="*/ 12164 h 96746"/>
                  <a:gd name="connsiteX65" fmla="*/ 30253 w 85455"/>
                  <a:gd name="connsiteY65" fmla="*/ 14427 h 96746"/>
                  <a:gd name="connsiteX66" fmla="*/ 27709 w 85455"/>
                  <a:gd name="connsiteY66" fmla="*/ 15559 h 96746"/>
                  <a:gd name="connsiteX67" fmla="*/ 25729 w 85455"/>
                  <a:gd name="connsiteY67" fmla="*/ 16407 h 96746"/>
                  <a:gd name="connsiteX68" fmla="*/ 23750 w 85455"/>
                  <a:gd name="connsiteY68" fmla="*/ 17822 h 96746"/>
                  <a:gd name="connsiteX69" fmla="*/ 17530 w 85455"/>
                  <a:gd name="connsiteY69" fmla="*/ 15841 h 96746"/>
                  <a:gd name="connsiteX70" fmla="*/ 15268 w 85455"/>
                  <a:gd name="connsiteY70" fmla="*/ 15559 h 96746"/>
                  <a:gd name="connsiteX71" fmla="*/ 11027 w 85455"/>
                  <a:gd name="connsiteY71" fmla="*/ 16407 h 96746"/>
                  <a:gd name="connsiteX72" fmla="*/ 10744 w 85455"/>
                  <a:gd name="connsiteY72" fmla="*/ 18670 h 96746"/>
                  <a:gd name="connsiteX73" fmla="*/ 11027 w 85455"/>
                  <a:gd name="connsiteY73" fmla="*/ 25742 h 96746"/>
                  <a:gd name="connsiteX74" fmla="*/ 6786 w 85455"/>
                  <a:gd name="connsiteY74" fmla="*/ 29420 h 96746"/>
                  <a:gd name="connsiteX75" fmla="*/ 6220 w 85455"/>
                  <a:gd name="connsiteY75" fmla="*/ 29703 h 96746"/>
                  <a:gd name="connsiteX76" fmla="*/ 6786 w 85455"/>
                  <a:gd name="connsiteY76" fmla="*/ 30551 h 96746"/>
                  <a:gd name="connsiteX77" fmla="*/ 9330 w 85455"/>
                  <a:gd name="connsiteY77" fmla="*/ 35643 h 96746"/>
                  <a:gd name="connsiteX78" fmla="*/ 8199 w 85455"/>
                  <a:gd name="connsiteY78" fmla="*/ 36775 h 96746"/>
                  <a:gd name="connsiteX79" fmla="*/ 7351 w 85455"/>
                  <a:gd name="connsiteY79" fmla="*/ 38472 h 96746"/>
                  <a:gd name="connsiteX80" fmla="*/ 1414 w 85455"/>
                  <a:gd name="connsiteY80" fmla="*/ 41584 h 96746"/>
                  <a:gd name="connsiteX81" fmla="*/ 1414 w 85455"/>
                  <a:gd name="connsiteY81" fmla="*/ 42715 h 96746"/>
                  <a:gd name="connsiteX82" fmla="*/ 1131 w 85455"/>
                  <a:gd name="connsiteY82" fmla="*/ 46110 h 96746"/>
                  <a:gd name="connsiteX83" fmla="*/ 283 w 85455"/>
                  <a:gd name="connsiteY83" fmla="*/ 51485 h 96746"/>
                  <a:gd name="connsiteX84" fmla="*/ 0 w 85455"/>
                  <a:gd name="connsiteY84" fmla="*/ 53748 h 96746"/>
                  <a:gd name="connsiteX85" fmla="*/ 1414 w 85455"/>
                  <a:gd name="connsiteY85" fmla="*/ 56577 h 96746"/>
                  <a:gd name="connsiteX86" fmla="*/ 2827 w 85455"/>
                  <a:gd name="connsiteY86" fmla="*/ 59688 h 96746"/>
                  <a:gd name="connsiteX87" fmla="*/ 1414 w 85455"/>
                  <a:gd name="connsiteY87" fmla="*/ 61669 h 96746"/>
                  <a:gd name="connsiteX88" fmla="*/ 565 w 85455"/>
                  <a:gd name="connsiteY88" fmla="*/ 63083 h 96746"/>
                  <a:gd name="connsiteX89" fmla="*/ 1131 w 85455"/>
                  <a:gd name="connsiteY89" fmla="*/ 63932 h 96746"/>
                  <a:gd name="connsiteX90" fmla="*/ 3676 w 85455"/>
                  <a:gd name="connsiteY90" fmla="*/ 71004 h 96746"/>
                  <a:gd name="connsiteX91" fmla="*/ 5937 w 85455"/>
                  <a:gd name="connsiteY91" fmla="*/ 72135 h 96746"/>
                  <a:gd name="connsiteX92" fmla="*/ 11875 w 85455"/>
                  <a:gd name="connsiteY92" fmla="*/ 74964 h 96746"/>
                  <a:gd name="connsiteX93" fmla="*/ 15551 w 85455"/>
                  <a:gd name="connsiteY93" fmla="*/ 76096 h 96746"/>
                  <a:gd name="connsiteX94" fmla="*/ 16682 w 85455"/>
                  <a:gd name="connsiteY94" fmla="*/ 76661 h 96746"/>
                  <a:gd name="connsiteX95" fmla="*/ 17247 w 85455"/>
                  <a:gd name="connsiteY95" fmla="*/ 76661 h 96746"/>
                  <a:gd name="connsiteX96" fmla="*/ 20357 w 85455"/>
                  <a:gd name="connsiteY96" fmla="*/ 78359 h 96746"/>
                  <a:gd name="connsiteX97" fmla="*/ 19226 w 85455"/>
                  <a:gd name="connsiteY97" fmla="*/ 80905 h 96746"/>
                  <a:gd name="connsiteX98" fmla="*/ 15551 w 85455"/>
                  <a:gd name="connsiteY98" fmla="*/ 87977 h 96746"/>
                  <a:gd name="connsiteX99" fmla="*/ 15268 w 85455"/>
                  <a:gd name="connsiteY99" fmla="*/ 88542 h 96746"/>
                  <a:gd name="connsiteX100" fmla="*/ 14985 w 85455"/>
                  <a:gd name="connsiteY100" fmla="*/ 91371 h 96746"/>
                  <a:gd name="connsiteX101" fmla="*/ 14702 w 85455"/>
                  <a:gd name="connsiteY101" fmla="*/ 93917 h 96746"/>
                  <a:gd name="connsiteX102" fmla="*/ 18378 w 85455"/>
                  <a:gd name="connsiteY102" fmla="*/ 94200 h 96746"/>
                  <a:gd name="connsiteX103" fmla="*/ 22054 w 85455"/>
                  <a:gd name="connsiteY103" fmla="*/ 93634 h 96746"/>
                  <a:gd name="connsiteX104" fmla="*/ 25729 w 85455"/>
                  <a:gd name="connsiteY104" fmla="*/ 92786 h 96746"/>
                  <a:gd name="connsiteX105" fmla="*/ 29122 w 85455"/>
                  <a:gd name="connsiteY105" fmla="*/ 93351 h 96746"/>
                  <a:gd name="connsiteX106" fmla="*/ 34212 w 85455"/>
                  <a:gd name="connsiteY106" fmla="*/ 95615 h 96746"/>
                  <a:gd name="connsiteX107" fmla="*/ 35625 w 85455"/>
                  <a:gd name="connsiteY107" fmla="*/ 94766 h 96746"/>
                  <a:gd name="connsiteX108" fmla="*/ 35060 w 85455"/>
                  <a:gd name="connsiteY108" fmla="*/ 94766 h 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85455" h="96746">
                    <a:moveTo>
                      <a:pt x="35060" y="94766"/>
                    </a:moveTo>
                    <a:cubicBezTo>
                      <a:pt x="35908" y="94766"/>
                      <a:pt x="37039" y="95332"/>
                      <a:pt x="37887" y="95897"/>
                    </a:cubicBezTo>
                    <a:cubicBezTo>
                      <a:pt x="38453" y="96463"/>
                      <a:pt x="39301" y="96746"/>
                      <a:pt x="39584" y="96746"/>
                    </a:cubicBezTo>
                    <a:cubicBezTo>
                      <a:pt x="39584" y="96746"/>
                      <a:pt x="39866" y="96746"/>
                      <a:pt x="40149" y="96463"/>
                    </a:cubicBezTo>
                    <a:cubicBezTo>
                      <a:pt x="40997" y="95332"/>
                      <a:pt x="42128" y="94483"/>
                      <a:pt x="43825" y="94483"/>
                    </a:cubicBezTo>
                    <a:cubicBezTo>
                      <a:pt x="44956" y="94483"/>
                      <a:pt x="46087" y="94766"/>
                      <a:pt x="46935" y="95332"/>
                    </a:cubicBezTo>
                    <a:cubicBezTo>
                      <a:pt x="48631" y="96180"/>
                      <a:pt x="50610" y="96180"/>
                      <a:pt x="52024" y="95049"/>
                    </a:cubicBezTo>
                    <a:cubicBezTo>
                      <a:pt x="53438" y="93634"/>
                      <a:pt x="57962" y="92786"/>
                      <a:pt x="60789" y="92786"/>
                    </a:cubicBezTo>
                    <a:cubicBezTo>
                      <a:pt x="61637" y="92786"/>
                      <a:pt x="62203" y="92786"/>
                      <a:pt x="62768" y="93069"/>
                    </a:cubicBezTo>
                    <a:cubicBezTo>
                      <a:pt x="63617" y="93351"/>
                      <a:pt x="64465" y="93917"/>
                      <a:pt x="65313" y="93917"/>
                    </a:cubicBezTo>
                    <a:cubicBezTo>
                      <a:pt x="65878" y="93917"/>
                      <a:pt x="65878" y="93634"/>
                      <a:pt x="66161" y="93634"/>
                    </a:cubicBezTo>
                    <a:cubicBezTo>
                      <a:pt x="66444" y="93351"/>
                      <a:pt x="66444" y="92786"/>
                      <a:pt x="65878" y="91088"/>
                    </a:cubicBezTo>
                    <a:cubicBezTo>
                      <a:pt x="64747" y="87128"/>
                      <a:pt x="67009" y="86279"/>
                      <a:pt x="68423" y="85714"/>
                    </a:cubicBezTo>
                    <a:cubicBezTo>
                      <a:pt x="68989" y="85431"/>
                      <a:pt x="69554" y="85148"/>
                      <a:pt x="69837" y="84865"/>
                    </a:cubicBezTo>
                    <a:cubicBezTo>
                      <a:pt x="70120" y="83733"/>
                      <a:pt x="71816" y="82885"/>
                      <a:pt x="73230" y="82319"/>
                    </a:cubicBezTo>
                    <a:cubicBezTo>
                      <a:pt x="74078" y="82036"/>
                      <a:pt x="75209" y="81470"/>
                      <a:pt x="75209" y="81187"/>
                    </a:cubicBezTo>
                    <a:cubicBezTo>
                      <a:pt x="74643" y="80056"/>
                      <a:pt x="69554" y="76661"/>
                      <a:pt x="67009" y="74964"/>
                    </a:cubicBezTo>
                    <a:cubicBezTo>
                      <a:pt x="66161" y="74398"/>
                      <a:pt x="65596" y="74115"/>
                      <a:pt x="65030" y="73833"/>
                    </a:cubicBezTo>
                    <a:cubicBezTo>
                      <a:pt x="63334" y="72701"/>
                      <a:pt x="63051" y="70438"/>
                      <a:pt x="62486" y="68175"/>
                    </a:cubicBezTo>
                    <a:cubicBezTo>
                      <a:pt x="62203" y="67043"/>
                      <a:pt x="61920" y="65912"/>
                      <a:pt x="61637" y="65346"/>
                    </a:cubicBezTo>
                    <a:cubicBezTo>
                      <a:pt x="61355" y="65063"/>
                      <a:pt x="61072" y="64497"/>
                      <a:pt x="61072" y="64215"/>
                    </a:cubicBezTo>
                    <a:cubicBezTo>
                      <a:pt x="60224" y="62800"/>
                      <a:pt x="59376" y="61669"/>
                      <a:pt x="59941" y="60537"/>
                    </a:cubicBezTo>
                    <a:cubicBezTo>
                      <a:pt x="60224" y="59971"/>
                      <a:pt x="60789" y="59688"/>
                      <a:pt x="61637" y="59405"/>
                    </a:cubicBezTo>
                    <a:lnTo>
                      <a:pt x="61920" y="59405"/>
                    </a:lnTo>
                    <a:cubicBezTo>
                      <a:pt x="64747" y="58840"/>
                      <a:pt x="69271" y="57708"/>
                      <a:pt x="71533" y="55728"/>
                    </a:cubicBezTo>
                    <a:cubicBezTo>
                      <a:pt x="72947" y="54314"/>
                      <a:pt x="74926" y="53748"/>
                      <a:pt x="76623" y="53182"/>
                    </a:cubicBezTo>
                    <a:cubicBezTo>
                      <a:pt x="77754" y="52899"/>
                      <a:pt x="78884" y="52333"/>
                      <a:pt x="79450" y="52050"/>
                    </a:cubicBezTo>
                    <a:cubicBezTo>
                      <a:pt x="80298" y="51202"/>
                      <a:pt x="81712" y="51485"/>
                      <a:pt x="82843" y="51768"/>
                    </a:cubicBezTo>
                    <a:cubicBezTo>
                      <a:pt x="83408" y="52050"/>
                      <a:pt x="83691" y="52050"/>
                      <a:pt x="84257" y="52050"/>
                    </a:cubicBezTo>
                    <a:cubicBezTo>
                      <a:pt x="84539" y="52050"/>
                      <a:pt x="84539" y="52050"/>
                      <a:pt x="84539" y="51768"/>
                    </a:cubicBezTo>
                    <a:cubicBezTo>
                      <a:pt x="85387" y="50636"/>
                      <a:pt x="85953" y="48373"/>
                      <a:pt x="84822" y="46959"/>
                    </a:cubicBezTo>
                    <a:cubicBezTo>
                      <a:pt x="83408" y="45261"/>
                      <a:pt x="82560" y="42432"/>
                      <a:pt x="82277" y="38755"/>
                    </a:cubicBezTo>
                    <a:cubicBezTo>
                      <a:pt x="82277" y="36775"/>
                      <a:pt x="81712" y="35926"/>
                      <a:pt x="81429" y="35360"/>
                    </a:cubicBezTo>
                    <a:cubicBezTo>
                      <a:pt x="81146" y="34795"/>
                      <a:pt x="80864" y="34512"/>
                      <a:pt x="80864" y="33380"/>
                    </a:cubicBezTo>
                    <a:cubicBezTo>
                      <a:pt x="80864" y="31683"/>
                      <a:pt x="80298" y="29703"/>
                      <a:pt x="78884" y="29137"/>
                    </a:cubicBezTo>
                    <a:cubicBezTo>
                      <a:pt x="78036" y="28571"/>
                      <a:pt x="77471" y="28288"/>
                      <a:pt x="77188" y="27440"/>
                    </a:cubicBezTo>
                    <a:cubicBezTo>
                      <a:pt x="76905" y="26591"/>
                      <a:pt x="77188" y="25742"/>
                      <a:pt x="78036" y="24611"/>
                    </a:cubicBezTo>
                    <a:cubicBezTo>
                      <a:pt x="79450" y="22348"/>
                      <a:pt x="78884" y="16690"/>
                      <a:pt x="78319" y="14993"/>
                    </a:cubicBezTo>
                    <a:cubicBezTo>
                      <a:pt x="78319" y="14710"/>
                      <a:pt x="78036" y="14427"/>
                      <a:pt x="78319" y="13861"/>
                    </a:cubicBezTo>
                    <a:cubicBezTo>
                      <a:pt x="78036" y="13578"/>
                      <a:pt x="77754" y="13296"/>
                      <a:pt x="77471" y="12447"/>
                    </a:cubicBezTo>
                    <a:cubicBezTo>
                      <a:pt x="77188" y="10750"/>
                      <a:pt x="76340" y="9618"/>
                      <a:pt x="72381" y="9618"/>
                    </a:cubicBezTo>
                    <a:cubicBezTo>
                      <a:pt x="71816" y="9618"/>
                      <a:pt x="70968" y="9618"/>
                      <a:pt x="70685" y="8769"/>
                    </a:cubicBezTo>
                    <a:cubicBezTo>
                      <a:pt x="70402" y="7921"/>
                      <a:pt x="70968" y="7072"/>
                      <a:pt x="71816" y="6223"/>
                    </a:cubicBezTo>
                    <a:cubicBezTo>
                      <a:pt x="72381" y="5375"/>
                      <a:pt x="73230" y="4243"/>
                      <a:pt x="72947" y="3678"/>
                    </a:cubicBezTo>
                    <a:cubicBezTo>
                      <a:pt x="72381" y="3112"/>
                      <a:pt x="71533" y="3960"/>
                      <a:pt x="70402" y="4526"/>
                    </a:cubicBezTo>
                    <a:cubicBezTo>
                      <a:pt x="68989" y="5375"/>
                      <a:pt x="67575" y="6223"/>
                      <a:pt x="65878" y="6223"/>
                    </a:cubicBezTo>
                    <a:cubicBezTo>
                      <a:pt x="65596" y="6223"/>
                      <a:pt x="65030" y="6223"/>
                      <a:pt x="64747" y="5941"/>
                    </a:cubicBezTo>
                    <a:cubicBezTo>
                      <a:pt x="64465" y="5941"/>
                      <a:pt x="64182" y="5658"/>
                      <a:pt x="63899" y="5658"/>
                    </a:cubicBezTo>
                    <a:cubicBezTo>
                      <a:pt x="61637" y="5658"/>
                      <a:pt x="58810" y="8204"/>
                      <a:pt x="56548" y="10184"/>
                    </a:cubicBezTo>
                    <a:cubicBezTo>
                      <a:pt x="55700" y="11032"/>
                      <a:pt x="54852" y="11598"/>
                      <a:pt x="54286" y="12164"/>
                    </a:cubicBezTo>
                    <a:cubicBezTo>
                      <a:pt x="53438" y="12730"/>
                      <a:pt x="52590" y="13013"/>
                      <a:pt x="51459" y="13013"/>
                    </a:cubicBezTo>
                    <a:cubicBezTo>
                      <a:pt x="50045" y="13013"/>
                      <a:pt x="48631" y="12164"/>
                      <a:pt x="48066" y="11032"/>
                    </a:cubicBezTo>
                    <a:cubicBezTo>
                      <a:pt x="47500" y="9901"/>
                      <a:pt x="47500" y="8769"/>
                      <a:pt x="48349" y="7355"/>
                    </a:cubicBezTo>
                    <a:cubicBezTo>
                      <a:pt x="49197" y="6223"/>
                      <a:pt x="49197" y="5658"/>
                      <a:pt x="49197" y="5658"/>
                    </a:cubicBezTo>
                    <a:lnTo>
                      <a:pt x="49197" y="5658"/>
                    </a:lnTo>
                    <a:cubicBezTo>
                      <a:pt x="49197" y="5658"/>
                      <a:pt x="49197" y="5658"/>
                      <a:pt x="48914" y="5658"/>
                    </a:cubicBezTo>
                    <a:cubicBezTo>
                      <a:pt x="48349" y="5658"/>
                      <a:pt x="47218" y="5941"/>
                      <a:pt x="45521" y="6506"/>
                    </a:cubicBezTo>
                    <a:cubicBezTo>
                      <a:pt x="42976" y="7355"/>
                      <a:pt x="39866" y="6789"/>
                      <a:pt x="38453" y="5375"/>
                    </a:cubicBezTo>
                    <a:cubicBezTo>
                      <a:pt x="37604" y="4526"/>
                      <a:pt x="37322" y="3678"/>
                      <a:pt x="37604" y="2546"/>
                    </a:cubicBezTo>
                    <a:cubicBezTo>
                      <a:pt x="37604" y="1980"/>
                      <a:pt x="37604" y="1414"/>
                      <a:pt x="37322" y="849"/>
                    </a:cubicBezTo>
                    <a:cubicBezTo>
                      <a:pt x="35625" y="1132"/>
                      <a:pt x="34494" y="1132"/>
                      <a:pt x="33929" y="849"/>
                    </a:cubicBezTo>
                    <a:cubicBezTo>
                      <a:pt x="32798" y="566"/>
                      <a:pt x="29970" y="0"/>
                      <a:pt x="26295" y="0"/>
                    </a:cubicBezTo>
                    <a:cubicBezTo>
                      <a:pt x="27143" y="1414"/>
                      <a:pt x="27991" y="3112"/>
                      <a:pt x="27426" y="4243"/>
                    </a:cubicBezTo>
                    <a:cubicBezTo>
                      <a:pt x="26578" y="5941"/>
                      <a:pt x="27426" y="7638"/>
                      <a:pt x="28839" y="9901"/>
                    </a:cubicBezTo>
                    <a:cubicBezTo>
                      <a:pt x="29122" y="10467"/>
                      <a:pt x="29688" y="11315"/>
                      <a:pt x="29970" y="12164"/>
                    </a:cubicBezTo>
                    <a:cubicBezTo>
                      <a:pt x="30536" y="13013"/>
                      <a:pt x="30536" y="13861"/>
                      <a:pt x="30253" y="14427"/>
                    </a:cubicBezTo>
                    <a:cubicBezTo>
                      <a:pt x="29970" y="15276"/>
                      <a:pt x="28839" y="15559"/>
                      <a:pt x="27709" y="15559"/>
                    </a:cubicBezTo>
                    <a:cubicBezTo>
                      <a:pt x="26578" y="15841"/>
                      <a:pt x="26012" y="15841"/>
                      <a:pt x="25729" y="16407"/>
                    </a:cubicBezTo>
                    <a:cubicBezTo>
                      <a:pt x="25729" y="16973"/>
                      <a:pt x="25447" y="17822"/>
                      <a:pt x="23750" y="17822"/>
                    </a:cubicBezTo>
                    <a:cubicBezTo>
                      <a:pt x="21771" y="17822"/>
                      <a:pt x="18661" y="16407"/>
                      <a:pt x="17530" y="15841"/>
                    </a:cubicBezTo>
                    <a:cubicBezTo>
                      <a:pt x="16964" y="15559"/>
                      <a:pt x="16116" y="15559"/>
                      <a:pt x="15268" y="15559"/>
                    </a:cubicBezTo>
                    <a:cubicBezTo>
                      <a:pt x="13006" y="15559"/>
                      <a:pt x="11027" y="16124"/>
                      <a:pt x="11027" y="16407"/>
                    </a:cubicBezTo>
                    <a:cubicBezTo>
                      <a:pt x="11027" y="16973"/>
                      <a:pt x="11027" y="17822"/>
                      <a:pt x="10744" y="18670"/>
                    </a:cubicBezTo>
                    <a:cubicBezTo>
                      <a:pt x="11592" y="22065"/>
                      <a:pt x="11592" y="24328"/>
                      <a:pt x="11027" y="25742"/>
                    </a:cubicBezTo>
                    <a:cubicBezTo>
                      <a:pt x="9613" y="27723"/>
                      <a:pt x="7917" y="28854"/>
                      <a:pt x="6786" y="29420"/>
                    </a:cubicBezTo>
                    <a:cubicBezTo>
                      <a:pt x="6503" y="29703"/>
                      <a:pt x="6220" y="29703"/>
                      <a:pt x="6220" y="29703"/>
                    </a:cubicBezTo>
                    <a:cubicBezTo>
                      <a:pt x="6503" y="29986"/>
                      <a:pt x="6503" y="30269"/>
                      <a:pt x="6786" y="30551"/>
                    </a:cubicBezTo>
                    <a:cubicBezTo>
                      <a:pt x="8199" y="31966"/>
                      <a:pt x="10179" y="33946"/>
                      <a:pt x="9330" y="35643"/>
                    </a:cubicBezTo>
                    <a:cubicBezTo>
                      <a:pt x="9048" y="36209"/>
                      <a:pt x="8482" y="36492"/>
                      <a:pt x="8199" y="36775"/>
                    </a:cubicBezTo>
                    <a:cubicBezTo>
                      <a:pt x="7634" y="37058"/>
                      <a:pt x="7351" y="37341"/>
                      <a:pt x="7351" y="38472"/>
                    </a:cubicBezTo>
                    <a:cubicBezTo>
                      <a:pt x="7351" y="41584"/>
                      <a:pt x="2827" y="41584"/>
                      <a:pt x="1414" y="41584"/>
                    </a:cubicBezTo>
                    <a:cubicBezTo>
                      <a:pt x="1414" y="41584"/>
                      <a:pt x="1414" y="42150"/>
                      <a:pt x="1414" y="42715"/>
                    </a:cubicBezTo>
                    <a:cubicBezTo>
                      <a:pt x="1696" y="43564"/>
                      <a:pt x="1696" y="44978"/>
                      <a:pt x="1131" y="46110"/>
                    </a:cubicBezTo>
                    <a:cubicBezTo>
                      <a:pt x="565" y="47524"/>
                      <a:pt x="283" y="49787"/>
                      <a:pt x="283" y="51485"/>
                    </a:cubicBezTo>
                    <a:cubicBezTo>
                      <a:pt x="283" y="52333"/>
                      <a:pt x="0" y="53182"/>
                      <a:pt x="0" y="53748"/>
                    </a:cubicBezTo>
                    <a:cubicBezTo>
                      <a:pt x="0" y="54314"/>
                      <a:pt x="565" y="55445"/>
                      <a:pt x="1414" y="56577"/>
                    </a:cubicBezTo>
                    <a:cubicBezTo>
                      <a:pt x="2262" y="57708"/>
                      <a:pt x="2827" y="58840"/>
                      <a:pt x="2827" y="59688"/>
                    </a:cubicBezTo>
                    <a:cubicBezTo>
                      <a:pt x="2545" y="60537"/>
                      <a:pt x="1979" y="61103"/>
                      <a:pt x="1414" y="61669"/>
                    </a:cubicBezTo>
                    <a:cubicBezTo>
                      <a:pt x="848" y="62234"/>
                      <a:pt x="565" y="62800"/>
                      <a:pt x="565" y="63083"/>
                    </a:cubicBezTo>
                    <a:cubicBezTo>
                      <a:pt x="565" y="63366"/>
                      <a:pt x="848" y="63649"/>
                      <a:pt x="1131" y="63932"/>
                    </a:cubicBezTo>
                    <a:cubicBezTo>
                      <a:pt x="1979" y="65063"/>
                      <a:pt x="3393" y="67043"/>
                      <a:pt x="3676" y="71004"/>
                    </a:cubicBezTo>
                    <a:cubicBezTo>
                      <a:pt x="4806" y="71287"/>
                      <a:pt x="5372" y="71852"/>
                      <a:pt x="5937" y="72135"/>
                    </a:cubicBezTo>
                    <a:cubicBezTo>
                      <a:pt x="7351" y="73833"/>
                      <a:pt x="9330" y="74964"/>
                      <a:pt x="11875" y="74964"/>
                    </a:cubicBezTo>
                    <a:cubicBezTo>
                      <a:pt x="13572" y="74964"/>
                      <a:pt x="14702" y="75813"/>
                      <a:pt x="15551" y="76096"/>
                    </a:cubicBezTo>
                    <a:cubicBezTo>
                      <a:pt x="16116" y="76378"/>
                      <a:pt x="16399" y="76661"/>
                      <a:pt x="16682" y="76661"/>
                    </a:cubicBezTo>
                    <a:cubicBezTo>
                      <a:pt x="16964" y="76661"/>
                      <a:pt x="16964" y="76661"/>
                      <a:pt x="17247" y="76661"/>
                    </a:cubicBezTo>
                    <a:cubicBezTo>
                      <a:pt x="18378" y="76661"/>
                      <a:pt x="20075" y="77227"/>
                      <a:pt x="20357" y="78359"/>
                    </a:cubicBezTo>
                    <a:cubicBezTo>
                      <a:pt x="20640" y="78924"/>
                      <a:pt x="20640" y="79773"/>
                      <a:pt x="19226" y="80905"/>
                    </a:cubicBezTo>
                    <a:cubicBezTo>
                      <a:pt x="16682" y="82885"/>
                      <a:pt x="16116" y="85431"/>
                      <a:pt x="15551" y="87977"/>
                    </a:cubicBezTo>
                    <a:lnTo>
                      <a:pt x="15268" y="88542"/>
                    </a:lnTo>
                    <a:cubicBezTo>
                      <a:pt x="14985" y="89391"/>
                      <a:pt x="14985" y="90523"/>
                      <a:pt x="14985" y="91371"/>
                    </a:cubicBezTo>
                    <a:cubicBezTo>
                      <a:pt x="14985" y="92220"/>
                      <a:pt x="14702" y="93069"/>
                      <a:pt x="14702" y="93917"/>
                    </a:cubicBezTo>
                    <a:cubicBezTo>
                      <a:pt x="16116" y="93917"/>
                      <a:pt x="17247" y="94200"/>
                      <a:pt x="18378" y="94200"/>
                    </a:cubicBezTo>
                    <a:cubicBezTo>
                      <a:pt x="20640" y="94200"/>
                      <a:pt x="21488" y="93917"/>
                      <a:pt x="22054" y="93634"/>
                    </a:cubicBezTo>
                    <a:cubicBezTo>
                      <a:pt x="23467" y="93069"/>
                      <a:pt x="24598" y="92786"/>
                      <a:pt x="25729" y="92786"/>
                    </a:cubicBezTo>
                    <a:cubicBezTo>
                      <a:pt x="26578" y="92786"/>
                      <a:pt x="27709" y="93069"/>
                      <a:pt x="29122" y="93351"/>
                    </a:cubicBezTo>
                    <a:cubicBezTo>
                      <a:pt x="30253" y="93634"/>
                      <a:pt x="32232" y="94483"/>
                      <a:pt x="34212" y="95615"/>
                    </a:cubicBezTo>
                    <a:cubicBezTo>
                      <a:pt x="34494" y="95049"/>
                      <a:pt x="35060" y="94766"/>
                      <a:pt x="35625" y="94766"/>
                    </a:cubicBezTo>
                    <a:cubicBezTo>
                      <a:pt x="35060" y="94766"/>
                      <a:pt x="35060" y="94766"/>
                      <a:pt x="35060" y="9476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0D06E41C-6125-924D-A267-2055905859E9}"/>
                  </a:ext>
                </a:extLst>
              </p:cNvPr>
              <p:cNvSpPr/>
              <p:nvPr/>
            </p:nvSpPr>
            <p:spPr>
              <a:xfrm>
                <a:off x="3087689" y="2107149"/>
                <a:ext cx="102324" cy="162091"/>
              </a:xfrm>
              <a:custGeom>
                <a:avLst/>
                <a:gdLst>
                  <a:gd name="connsiteX0" fmla="*/ 18943 w 102324"/>
                  <a:gd name="connsiteY0" fmla="*/ 159546 h 162091"/>
                  <a:gd name="connsiteX1" fmla="*/ 21206 w 102324"/>
                  <a:gd name="connsiteY1" fmla="*/ 160395 h 162091"/>
                  <a:gd name="connsiteX2" fmla="*/ 28839 w 102324"/>
                  <a:gd name="connsiteY2" fmla="*/ 162092 h 162091"/>
                  <a:gd name="connsiteX3" fmla="*/ 44956 w 102324"/>
                  <a:gd name="connsiteY3" fmla="*/ 158415 h 162091"/>
                  <a:gd name="connsiteX4" fmla="*/ 59376 w 102324"/>
                  <a:gd name="connsiteY4" fmla="*/ 155020 h 162091"/>
                  <a:gd name="connsiteX5" fmla="*/ 67858 w 102324"/>
                  <a:gd name="connsiteY5" fmla="*/ 154171 h 162091"/>
                  <a:gd name="connsiteX6" fmla="*/ 72381 w 102324"/>
                  <a:gd name="connsiteY6" fmla="*/ 148231 h 162091"/>
                  <a:gd name="connsiteX7" fmla="*/ 78884 w 102324"/>
                  <a:gd name="connsiteY7" fmla="*/ 143705 h 162091"/>
                  <a:gd name="connsiteX8" fmla="*/ 87367 w 102324"/>
                  <a:gd name="connsiteY8" fmla="*/ 136350 h 162091"/>
                  <a:gd name="connsiteX9" fmla="*/ 95001 w 102324"/>
                  <a:gd name="connsiteY9" fmla="*/ 128995 h 162091"/>
                  <a:gd name="connsiteX10" fmla="*/ 101787 w 102324"/>
                  <a:gd name="connsiteY10" fmla="*/ 122488 h 162091"/>
                  <a:gd name="connsiteX11" fmla="*/ 99242 w 102324"/>
                  <a:gd name="connsiteY11" fmla="*/ 115133 h 162091"/>
                  <a:gd name="connsiteX12" fmla="*/ 91891 w 102324"/>
                  <a:gd name="connsiteY12" fmla="*/ 109759 h 162091"/>
                  <a:gd name="connsiteX13" fmla="*/ 86519 w 102324"/>
                  <a:gd name="connsiteY13" fmla="*/ 105233 h 162091"/>
                  <a:gd name="connsiteX14" fmla="*/ 89629 w 102324"/>
                  <a:gd name="connsiteY14" fmla="*/ 102121 h 162091"/>
                  <a:gd name="connsiteX15" fmla="*/ 92456 w 102324"/>
                  <a:gd name="connsiteY15" fmla="*/ 99575 h 162091"/>
                  <a:gd name="connsiteX16" fmla="*/ 90194 w 102324"/>
                  <a:gd name="connsiteY16" fmla="*/ 97029 h 162091"/>
                  <a:gd name="connsiteX17" fmla="*/ 87367 w 102324"/>
                  <a:gd name="connsiteY17" fmla="*/ 94766 h 162091"/>
                  <a:gd name="connsiteX18" fmla="*/ 88215 w 102324"/>
                  <a:gd name="connsiteY18" fmla="*/ 90523 h 162091"/>
                  <a:gd name="connsiteX19" fmla="*/ 88780 w 102324"/>
                  <a:gd name="connsiteY19" fmla="*/ 89674 h 162091"/>
                  <a:gd name="connsiteX20" fmla="*/ 86801 w 102324"/>
                  <a:gd name="connsiteY20" fmla="*/ 88542 h 162091"/>
                  <a:gd name="connsiteX21" fmla="*/ 83691 w 102324"/>
                  <a:gd name="connsiteY21" fmla="*/ 86279 h 162091"/>
                  <a:gd name="connsiteX22" fmla="*/ 85105 w 102324"/>
                  <a:gd name="connsiteY22" fmla="*/ 84299 h 162091"/>
                  <a:gd name="connsiteX23" fmla="*/ 85953 w 102324"/>
                  <a:gd name="connsiteY23" fmla="*/ 83451 h 162091"/>
                  <a:gd name="connsiteX24" fmla="*/ 85105 w 102324"/>
                  <a:gd name="connsiteY24" fmla="*/ 82036 h 162091"/>
                  <a:gd name="connsiteX25" fmla="*/ 84539 w 102324"/>
                  <a:gd name="connsiteY25" fmla="*/ 75530 h 162091"/>
                  <a:gd name="connsiteX26" fmla="*/ 87367 w 102324"/>
                  <a:gd name="connsiteY26" fmla="*/ 73833 h 162091"/>
                  <a:gd name="connsiteX27" fmla="*/ 88498 w 102324"/>
                  <a:gd name="connsiteY27" fmla="*/ 73267 h 162091"/>
                  <a:gd name="connsiteX28" fmla="*/ 87367 w 102324"/>
                  <a:gd name="connsiteY28" fmla="*/ 70155 h 162091"/>
                  <a:gd name="connsiteX29" fmla="*/ 78602 w 102324"/>
                  <a:gd name="connsiteY29" fmla="*/ 56011 h 162091"/>
                  <a:gd name="connsiteX30" fmla="*/ 78036 w 102324"/>
                  <a:gd name="connsiteY30" fmla="*/ 55162 h 162091"/>
                  <a:gd name="connsiteX31" fmla="*/ 77754 w 102324"/>
                  <a:gd name="connsiteY31" fmla="*/ 53182 h 162091"/>
                  <a:gd name="connsiteX32" fmla="*/ 81146 w 102324"/>
                  <a:gd name="connsiteY32" fmla="*/ 48656 h 162091"/>
                  <a:gd name="connsiteX33" fmla="*/ 87084 w 102324"/>
                  <a:gd name="connsiteY33" fmla="*/ 41867 h 162091"/>
                  <a:gd name="connsiteX34" fmla="*/ 80298 w 102324"/>
                  <a:gd name="connsiteY34" fmla="*/ 35077 h 162091"/>
                  <a:gd name="connsiteX35" fmla="*/ 78602 w 102324"/>
                  <a:gd name="connsiteY35" fmla="*/ 34512 h 162091"/>
                  <a:gd name="connsiteX36" fmla="*/ 73795 w 102324"/>
                  <a:gd name="connsiteY36" fmla="*/ 31400 h 162091"/>
                  <a:gd name="connsiteX37" fmla="*/ 72664 w 102324"/>
                  <a:gd name="connsiteY37" fmla="*/ 29420 h 162091"/>
                  <a:gd name="connsiteX38" fmla="*/ 72381 w 102324"/>
                  <a:gd name="connsiteY38" fmla="*/ 25177 h 162091"/>
                  <a:gd name="connsiteX39" fmla="*/ 73795 w 102324"/>
                  <a:gd name="connsiteY39" fmla="*/ 20368 h 162091"/>
                  <a:gd name="connsiteX40" fmla="*/ 75774 w 102324"/>
                  <a:gd name="connsiteY40" fmla="*/ 18670 h 162091"/>
                  <a:gd name="connsiteX41" fmla="*/ 77754 w 102324"/>
                  <a:gd name="connsiteY41" fmla="*/ 17256 h 162091"/>
                  <a:gd name="connsiteX42" fmla="*/ 80016 w 102324"/>
                  <a:gd name="connsiteY42" fmla="*/ 13578 h 162091"/>
                  <a:gd name="connsiteX43" fmla="*/ 80016 w 102324"/>
                  <a:gd name="connsiteY43" fmla="*/ 11881 h 162091"/>
                  <a:gd name="connsiteX44" fmla="*/ 80016 w 102324"/>
                  <a:gd name="connsiteY44" fmla="*/ 8486 h 162091"/>
                  <a:gd name="connsiteX45" fmla="*/ 75774 w 102324"/>
                  <a:gd name="connsiteY45" fmla="*/ 5658 h 162091"/>
                  <a:gd name="connsiteX46" fmla="*/ 69837 w 102324"/>
                  <a:gd name="connsiteY46" fmla="*/ 1697 h 162091"/>
                  <a:gd name="connsiteX47" fmla="*/ 66727 w 102324"/>
                  <a:gd name="connsiteY47" fmla="*/ 0 h 162091"/>
                  <a:gd name="connsiteX48" fmla="*/ 62768 w 102324"/>
                  <a:gd name="connsiteY48" fmla="*/ 1697 h 162091"/>
                  <a:gd name="connsiteX49" fmla="*/ 58244 w 102324"/>
                  <a:gd name="connsiteY49" fmla="*/ 2829 h 162091"/>
                  <a:gd name="connsiteX50" fmla="*/ 56831 w 102324"/>
                  <a:gd name="connsiteY50" fmla="*/ 2829 h 162091"/>
                  <a:gd name="connsiteX51" fmla="*/ 52872 w 102324"/>
                  <a:gd name="connsiteY51" fmla="*/ 3677 h 162091"/>
                  <a:gd name="connsiteX52" fmla="*/ 49762 w 102324"/>
                  <a:gd name="connsiteY52" fmla="*/ 7072 h 162091"/>
                  <a:gd name="connsiteX53" fmla="*/ 46935 w 102324"/>
                  <a:gd name="connsiteY53" fmla="*/ 10184 h 162091"/>
                  <a:gd name="connsiteX54" fmla="*/ 47218 w 102324"/>
                  <a:gd name="connsiteY54" fmla="*/ 13013 h 162091"/>
                  <a:gd name="connsiteX55" fmla="*/ 46935 w 102324"/>
                  <a:gd name="connsiteY55" fmla="*/ 18387 h 162091"/>
                  <a:gd name="connsiteX56" fmla="*/ 44107 w 102324"/>
                  <a:gd name="connsiteY56" fmla="*/ 19236 h 162091"/>
                  <a:gd name="connsiteX57" fmla="*/ 43259 w 102324"/>
                  <a:gd name="connsiteY57" fmla="*/ 19236 h 162091"/>
                  <a:gd name="connsiteX58" fmla="*/ 42128 w 102324"/>
                  <a:gd name="connsiteY58" fmla="*/ 20368 h 162091"/>
                  <a:gd name="connsiteX59" fmla="*/ 40715 w 102324"/>
                  <a:gd name="connsiteY59" fmla="*/ 24611 h 162091"/>
                  <a:gd name="connsiteX60" fmla="*/ 38735 w 102324"/>
                  <a:gd name="connsiteY60" fmla="*/ 26025 h 162091"/>
                  <a:gd name="connsiteX61" fmla="*/ 36756 w 102324"/>
                  <a:gd name="connsiteY61" fmla="*/ 24611 h 162091"/>
                  <a:gd name="connsiteX62" fmla="*/ 34777 w 102324"/>
                  <a:gd name="connsiteY62" fmla="*/ 23479 h 162091"/>
                  <a:gd name="connsiteX63" fmla="*/ 30536 w 102324"/>
                  <a:gd name="connsiteY63" fmla="*/ 22914 h 162091"/>
                  <a:gd name="connsiteX64" fmla="*/ 27709 w 102324"/>
                  <a:gd name="connsiteY64" fmla="*/ 22914 h 162091"/>
                  <a:gd name="connsiteX65" fmla="*/ 24598 w 102324"/>
                  <a:gd name="connsiteY65" fmla="*/ 24328 h 162091"/>
                  <a:gd name="connsiteX66" fmla="*/ 19226 w 102324"/>
                  <a:gd name="connsiteY66" fmla="*/ 23479 h 162091"/>
                  <a:gd name="connsiteX67" fmla="*/ 16399 w 102324"/>
                  <a:gd name="connsiteY67" fmla="*/ 22914 h 162091"/>
                  <a:gd name="connsiteX68" fmla="*/ 10179 w 102324"/>
                  <a:gd name="connsiteY68" fmla="*/ 18387 h 162091"/>
                  <a:gd name="connsiteX69" fmla="*/ 5655 w 102324"/>
                  <a:gd name="connsiteY69" fmla="*/ 14993 h 162091"/>
                  <a:gd name="connsiteX70" fmla="*/ 0 w 102324"/>
                  <a:gd name="connsiteY70" fmla="*/ 18953 h 162091"/>
                  <a:gd name="connsiteX71" fmla="*/ 3393 w 102324"/>
                  <a:gd name="connsiteY71" fmla="*/ 21782 h 162091"/>
                  <a:gd name="connsiteX72" fmla="*/ 10179 w 102324"/>
                  <a:gd name="connsiteY72" fmla="*/ 26308 h 162091"/>
                  <a:gd name="connsiteX73" fmla="*/ 13854 w 102324"/>
                  <a:gd name="connsiteY73" fmla="*/ 28005 h 162091"/>
                  <a:gd name="connsiteX74" fmla="*/ 24316 w 102324"/>
                  <a:gd name="connsiteY74" fmla="*/ 35360 h 162091"/>
                  <a:gd name="connsiteX75" fmla="*/ 24033 w 102324"/>
                  <a:gd name="connsiteY75" fmla="*/ 37341 h 162091"/>
                  <a:gd name="connsiteX76" fmla="*/ 24598 w 102324"/>
                  <a:gd name="connsiteY76" fmla="*/ 44130 h 162091"/>
                  <a:gd name="connsiteX77" fmla="*/ 26012 w 102324"/>
                  <a:gd name="connsiteY77" fmla="*/ 48939 h 162091"/>
                  <a:gd name="connsiteX78" fmla="*/ 27143 w 102324"/>
                  <a:gd name="connsiteY78" fmla="*/ 53182 h 162091"/>
                  <a:gd name="connsiteX79" fmla="*/ 28839 w 102324"/>
                  <a:gd name="connsiteY79" fmla="*/ 59688 h 162091"/>
                  <a:gd name="connsiteX80" fmla="*/ 26295 w 102324"/>
                  <a:gd name="connsiteY80" fmla="*/ 62800 h 162091"/>
                  <a:gd name="connsiteX81" fmla="*/ 26012 w 102324"/>
                  <a:gd name="connsiteY81" fmla="*/ 62800 h 162091"/>
                  <a:gd name="connsiteX82" fmla="*/ 28557 w 102324"/>
                  <a:gd name="connsiteY82" fmla="*/ 66760 h 162091"/>
                  <a:gd name="connsiteX83" fmla="*/ 29970 w 102324"/>
                  <a:gd name="connsiteY83" fmla="*/ 71569 h 162091"/>
                  <a:gd name="connsiteX84" fmla="*/ 35625 w 102324"/>
                  <a:gd name="connsiteY84" fmla="*/ 73833 h 162091"/>
                  <a:gd name="connsiteX85" fmla="*/ 37604 w 102324"/>
                  <a:gd name="connsiteY85" fmla="*/ 74681 h 162091"/>
                  <a:gd name="connsiteX86" fmla="*/ 41280 w 102324"/>
                  <a:gd name="connsiteY86" fmla="*/ 81470 h 162091"/>
                  <a:gd name="connsiteX87" fmla="*/ 41280 w 102324"/>
                  <a:gd name="connsiteY87" fmla="*/ 82602 h 162091"/>
                  <a:gd name="connsiteX88" fmla="*/ 41280 w 102324"/>
                  <a:gd name="connsiteY88" fmla="*/ 82885 h 162091"/>
                  <a:gd name="connsiteX89" fmla="*/ 40715 w 102324"/>
                  <a:gd name="connsiteY89" fmla="*/ 86845 h 162091"/>
                  <a:gd name="connsiteX90" fmla="*/ 38453 w 102324"/>
                  <a:gd name="connsiteY90" fmla="*/ 86562 h 162091"/>
                  <a:gd name="connsiteX91" fmla="*/ 33929 w 102324"/>
                  <a:gd name="connsiteY91" fmla="*/ 90523 h 162091"/>
                  <a:gd name="connsiteX92" fmla="*/ 23467 w 102324"/>
                  <a:gd name="connsiteY92" fmla="*/ 100706 h 162091"/>
                  <a:gd name="connsiteX93" fmla="*/ 20640 w 102324"/>
                  <a:gd name="connsiteY93" fmla="*/ 102687 h 162091"/>
                  <a:gd name="connsiteX94" fmla="*/ 17813 w 102324"/>
                  <a:gd name="connsiteY94" fmla="*/ 104950 h 162091"/>
                  <a:gd name="connsiteX95" fmla="*/ 13006 w 102324"/>
                  <a:gd name="connsiteY95" fmla="*/ 109759 h 162091"/>
                  <a:gd name="connsiteX96" fmla="*/ 12158 w 102324"/>
                  <a:gd name="connsiteY96" fmla="*/ 112022 h 162091"/>
                  <a:gd name="connsiteX97" fmla="*/ 5655 w 102324"/>
                  <a:gd name="connsiteY97" fmla="*/ 113719 h 162091"/>
                  <a:gd name="connsiteX98" fmla="*/ 3676 w 102324"/>
                  <a:gd name="connsiteY98" fmla="*/ 116265 h 162091"/>
                  <a:gd name="connsiteX99" fmla="*/ 1696 w 102324"/>
                  <a:gd name="connsiteY99" fmla="*/ 119660 h 162091"/>
                  <a:gd name="connsiteX100" fmla="*/ 565 w 102324"/>
                  <a:gd name="connsiteY100" fmla="*/ 121074 h 162091"/>
                  <a:gd name="connsiteX101" fmla="*/ 2262 w 102324"/>
                  <a:gd name="connsiteY101" fmla="*/ 124469 h 162091"/>
                  <a:gd name="connsiteX102" fmla="*/ 3393 w 102324"/>
                  <a:gd name="connsiteY102" fmla="*/ 129278 h 162091"/>
                  <a:gd name="connsiteX103" fmla="*/ 3393 w 102324"/>
                  <a:gd name="connsiteY103" fmla="*/ 131541 h 162091"/>
                  <a:gd name="connsiteX104" fmla="*/ 3958 w 102324"/>
                  <a:gd name="connsiteY104" fmla="*/ 132672 h 162091"/>
                  <a:gd name="connsiteX105" fmla="*/ 5089 w 102324"/>
                  <a:gd name="connsiteY105" fmla="*/ 142856 h 162091"/>
                  <a:gd name="connsiteX106" fmla="*/ 1979 w 102324"/>
                  <a:gd name="connsiteY106" fmla="*/ 152191 h 162091"/>
                  <a:gd name="connsiteX107" fmla="*/ 2545 w 102324"/>
                  <a:gd name="connsiteY107" fmla="*/ 152191 h 162091"/>
                  <a:gd name="connsiteX108" fmla="*/ 6503 w 102324"/>
                  <a:gd name="connsiteY108" fmla="*/ 153888 h 162091"/>
                  <a:gd name="connsiteX109" fmla="*/ 11310 w 102324"/>
                  <a:gd name="connsiteY109" fmla="*/ 155869 h 162091"/>
                  <a:gd name="connsiteX110" fmla="*/ 14702 w 102324"/>
                  <a:gd name="connsiteY110" fmla="*/ 157849 h 162091"/>
                  <a:gd name="connsiteX111" fmla="*/ 16964 w 102324"/>
                  <a:gd name="connsiteY111" fmla="*/ 158980 h 162091"/>
                  <a:gd name="connsiteX112" fmla="*/ 18943 w 102324"/>
                  <a:gd name="connsiteY112" fmla="*/ 159546 h 16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02324" h="162091">
                    <a:moveTo>
                      <a:pt x="18943" y="159546"/>
                    </a:moveTo>
                    <a:cubicBezTo>
                      <a:pt x="19792" y="159546"/>
                      <a:pt x="20357" y="159829"/>
                      <a:pt x="21206" y="160395"/>
                    </a:cubicBezTo>
                    <a:cubicBezTo>
                      <a:pt x="22619" y="161243"/>
                      <a:pt x="24316" y="162092"/>
                      <a:pt x="28839" y="162092"/>
                    </a:cubicBezTo>
                    <a:cubicBezTo>
                      <a:pt x="32798" y="161809"/>
                      <a:pt x="39018" y="160112"/>
                      <a:pt x="44956" y="158415"/>
                    </a:cubicBezTo>
                    <a:cubicBezTo>
                      <a:pt x="50610" y="156717"/>
                      <a:pt x="56265" y="155020"/>
                      <a:pt x="59376" y="155020"/>
                    </a:cubicBezTo>
                    <a:cubicBezTo>
                      <a:pt x="62486" y="155020"/>
                      <a:pt x="65313" y="154737"/>
                      <a:pt x="67858" y="154171"/>
                    </a:cubicBezTo>
                    <a:cubicBezTo>
                      <a:pt x="68989" y="152474"/>
                      <a:pt x="70685" y="149928"/>
                      <a:pt x="72381" y="148231"/>
                    </a:cubicBezTo>
                    <a:cubicBezTo>
                      <a:pt x="74078" y="146533"/>
                      <a:pt x="76340" y="145119"/>
                      <a:pt x="78884" y="143705"/>
                    </a:cubicBezTo>
                    <a:cubicBezTo>
                      <a:pt x="82560" y="141442"/>
                      <a:pt x="86236" y="139179"/>
                      <a:pt x="87367" y="136350"/>
                    </a:cubicBezTo>
                    <a:cubicBezTo>
                      <a:pt x="88498" y="133521"/>
                      <a:pt x="91891" y="131258"/>
                      <a:pt x="95001" y="128995"/>
                    </a:cubicBezTo>
                    <a:cubicBezTo>
                      <a:pt x="98111" y="126732"/>
                      <a:pt x="100938" y="124751"/>
                      <a:pt x="101787" y="122488"/>
                    </a:cubicBezTo>
                    <a:cubicBezTo>
                      <a:pt x="102635" y="120508"/>
                      <a:pt x="102917" y="119377"/>
                      <a:pt x="99242" y="115133"/>
                    </a:cubicBezTo>
                    <a:cubicBezTo>
                      <a:pt x="97545" y="113153"/>
                      <a:pt x="94435" y="111173"/>
                      <a:pt x="91891" y="109759"/>
                    </a:cubicBezTo>
                    <a:cubicBezTo>
                      <a:pt x="89063" y="108061"/>
                      <a:pt x="86801" y="106647"/>
                      <a:pt x="86519" y="105233"/>
                    </a:cubicBezTo>
                    <a:cubicBezTo>
                      <a:pt x="86236" y="103818"/>
                      <a:pt x="87932" y="102969"/>
                      <a:pt x="89629" y="102121"/>
                    </a:cubicBezTo>
                    <a:cubicBezTo>
                      <a:pt x="91325" y="101272"/>
                      <a:pt x="92739" y="100706"/>
                      <a:pt x="92456" y="99575"/>
                    </a:cubicBezTo>
                    <a:cubicBezTo>
                      <a:pt x="92173" y="98160"/>
                      <a:pt x="91325" y="97595"/>
                      <a:pt x="90194" y="97029"/>
                    </a:cubicBezTo>
                    <a:cubicBezTo>
                      <a:pt x="89346" y="96463"/>
                      <a:pt x="88215" y="95897"/>
                      <a:pt x="87367" y="94766"/>
                    </a:cubicBezTo>
                    <a:cubicBezTo>
                      <a:pt x="86236" y="93069"/>
                      <a:pt x="87367" y="91654"/>
                      <a:pt x="88215" y="90523"/>
                    </a:cubicBezTo>
                    <a:cubicBezTo>
                      <a:pt x="88498" y="90240"/>
                      <a:pt x="88780" y="89674"/>
                      <a:pt x="88780" y="89674"/>
                    </a:cubicBezTo>
                    <a:cubicBezTo>
                      <a:pt x="88780" y="89391"/>
                      <a:pt x="87650" y="88825"/>
                      <a:pt x="86801" y="88542"/>
                    </a:cubicBezTo>
                    <a:cubicBezTo>
                      <a:pt x="85387" y="87977"/>
                      <a:pt x="83974" y="87411"/>
                      <a:pt x="83691" y="86279"/>
                    </a:cubicBezTo>
                    <a:cubicBezTo>
                      <a:pt x="83408" y="85148"/>
                      <a:pt x="84539" y="84582"/>
                      <a:pt x="85105" y="84299"/>
                    </a:cubicBezTo>
                    <a:cubicBezTo>
                      <a:pt x="85953" y="84016"/>
                      <a:pt x="85953" y="83733"/>
                      <a:pt x="85953" y="83451"/>
                    </a:cubicBezTo>
                    <a:cubicBezTo>
                      <a:pt x="85953" y="83168"/>
                      <a:pt x="85670" y="82602"/>
                      <a:pt x="85105" y="82036"/>
                    </a:cubicBezTo>
                    <a:cubicBezTo>
                      <a:pt x="83974" y="80056"/>
                      <a:pt x="82560" y="77510"/>
                      <a:pt x="84539" y="75530"/>
                    </a:cubicBezTo>
                    <a:cubicBezTo>
                      <a:pt x="85387" y="74398"/>
                      <a:pt x="86519" y="74115"/>
                      <a:pt x="87367" y="73833"/>
                    </a:cubicBezTo>
                    <a:cubicBezTo>
                      <a:pt x="87932" y="73550"/>
                      <a:pt x="88498" y="73550"/>
                      <a:pt x="88498" y="73267"/>
                    </a:cubicBezTo>
                    <a:cubicBezTo>
                      <a:pt x="88498" y="72984"/>
                      <a:pt x="88498" y="72135"/>
                      <a:pt x="87367" y="70155"/>
                    </a:cubicBezTo>
                    <a:cubicBezTo>
                      <a:pt x="84539" y="65063"/>
                      <a:pt x="80298" y="58557"/>
                      <a:pt x="78602" y="56011"/>
                    </a:cubicBezTo>
                    <a:lnTo>
                      <a:pt x="78036" y="55162"/>
                    </a:lnTo>
                    <a:cubicBezTo>
                      <a:pt x="77754" y="54596"/>
                      <a:pt x="77471" y="54031"/>
                      <a:pt x="77754" y="53182"/>
                    </a:cubicBezTo>
                    <a:cubicBezTo>
                      <a:pt x="78036" y="51485"/>
                      <a:pt x="79733" y="49505"/>
                      <a:pt x="81146" y="48656"/>
                    </a:cubicBezTo>
                    <a:cubicBezTo>
                      <a:pt x="83126" y="47241"/>
                      <a:pt x="87084" y="43281"/>
                      <a:pt x="87084" y="41867"/>
                    </a:cubicBezTo>
                    <a:cubicBezTo>
                      <a:pt x="87084" y="40452"/>
                      <a:pt x="81995" y="36209"/>
                      <a:pt x="80298" y="35077"/>
                    </a:cubicBezTo>
                    <a:cubicBezTo>
                      <a:pt x="80016" y="34795"/>
                      <a:pt x="79450" y="34795"/>
                      <a:pt x="78602" y="34512"/>
                    </a:cubicBezTo>
                    <a:cubicBezTo>
                      <a:pt x="77188" y="34229"/>
                      <a:pt x="74926" y="33663"/>
                      <a:pt x="73795" y="31400"/>
                    </a:cubicBezTo>
                    <a:cubicBezTo>
                      <a:pt x="73513" y="30551"/>
                      <a:pt x="72947" y="29986"/>
                      <a:pt x="72664" y="29420"/>
                    </a:cubicBezTo>
                    <a:cubicBezTo>
                      <a:pt x="71816" y="28005"/>
                      <a:pt x="70968" y="26874"/>
                      <a:pt x="72381" y="25177"/>
                    </a:cubicBezTo>
                    <a:cubicBezTo>
                      <a:pt x="73795" y="23479"/>
                      <a:pt x="73795" y="22065"/>
                      <a:pt x="73795" y="20368"/>
                    </a:cubicBezTo>
                    <a:cubicBezTo>
                      <a:pt x="73795" y="19236"/>
                      <a:pt x="74926" y="18953"/>
                      <a:pt x="75774" y="18670"/>
                    </a:cubicBezTo>
                    <a:cubicBezTo>
                      <a:pt x="76905" y="18387"/>
                      <a:pt x="77471" y="18387"/>
                      <a:pt x="77754" y="17256"/>
                    </a:cubicBezTo>
                    <a:cubicBezTo>
                      <a:pt x="78036" y="16124"/>
                      <a:pt x="78884" y="14710"/>
                      <a:pt x="80016" y="13578"/>
                    </a:cubicBezTo>
                    <a:cubicBezTo>
                      <a:pt x="80016" y="13013"/>
                      <a:pt x="80016" y="12447"/>
                      <a:pt x="80016" y="11881"/>
                    </a:cubicBezTo>
                    <a:cubicBezTo>
                      <a:pt x="80016" y="10467"/>
                      <a:pt x="80016" y="9335"/>
                      <a:pt x="80016" y="8486"/>
                    </a:cubicBezTo>
                    <a:cubicBezTo>
                      <a:pt x="79733" y="7355"/>
                      <a:pt x="77754" y="6506"/>
                      <a:pt x="75774" y="5658"/>
                    </a:cubicBezTo>
                    <a:cubicBezTo>
                      <a:pt x="73513" y="4526"/>
                      <a:pt x="70968" y="3677"/>
                      <a:pt x="69837" y="1697"/>
                    </a:cubicBezTo>
                    <a:cubicBezTo>
                      <a:pt x="68989" y="283"/>
                      <a:pt x="67858" y="0"/>
                      <a:pt x="66727" y="0"/>
                    </a:cubicBezTo>
                    <a:cubicBezTo>
                      <a:pt x="65030" y="0"/>
                      <a:pt x="63334" y="849"/>
                      <a:pt x="62768" y="1697"/>
                    </a:cubicBezTo>
                    <a:cubicBezTo>
                      <a:pt x="61920" y="2546"/>
                      <a:pt x="60224" y="2829"/>
                      <a:pt x="58244" y="2829"/>
                    </a:cubicBezTo>
                    <a:lnTo>
                      <a:pt x="56831" y="2829"/>
                    </a:lnTo>
                    <a:cubicBezTo>
                      <a:pt x="54852" y="2829"/>
                      <a:pt x="52872" y="2829"/>
                      <a:pt x="52872" y="3677"/>
                    </a:cubicBezTo>
                    <a:cubicBezTo>
                      <a:pt x="52872" y="5375"/>
                      <a:pt x="51176" y="6223"/>
                      <a:pt x="49762" y="7072"/>
                    </a:cubicBezTo>
                    <a:cubicBezTo>
                      <a:pt x="48349" y="7921"/>
                      <a:pt x="46935" y="8769"/>
                      <a:pt x="46935" y="10184"/>
                    </a:cubicBezTo>
                    <a:cubicBezTo>
                      <a:pt x="46935" y="11032"/>
                      <a:pt x="47218" y="12164"/>
                      <a:pt x="47218" y="13013"/>
                    </a:cubicBezTo>
                    <a:cubicBezTo>
                      <a:pt x="47500" y="14993"/>
                      <a:pt x="48066" y="16973"/>
                      <a:pt x="46935" y="18387"/>
                    </a:cubicBezTo>
                    <a:cubicBezTo>
                      <a:pt x="46369" y="18953"/>
                      <a:pt x="45521" y="19236"/>
                      <a:pt x="44107" y="19236"/>
                    </a:cubicBezTo>
                    <a:cubicBezTo>
                      <a:pt x="43825" y="19236"/>
                      <a:pt x="43259" y="19236"/>
                      <a:pt x="43259" y="19236"/>
                    </a:cubicBezTo>
                    <a:cubicBezTo>
                      <a:pt x="42128" y="19236"/>
                      <a:pt x="42128" y="19519"/>
                      <a:pt x="42128" y="20368"/>
                    </a:cubicBezTo>
                    <a:cubicBezTo>
                      <a:pt x="42128" y="21216"/>
                      <a:pt x="41846" y="22914"/>
                      <a:pt x="40715" y="24611"/>
                    </a:cubicBezTo>
                    <a:cubicBezTo>
                      <a:pt x="39866" y="25742"/>
                      <a:pt x="39301" y="26025"/>
                      <a:pt x="38735" y="26025"/>
                    </a:cubicBezTo>
                    <a:cubicBezTo>
                      <a:pt x="37887" y="26025"/>
                      <a:pt x="37322" y="25177"/>
                      <a:pt x="36756" y="24611"/>
                    </a:cubicBezTo>
                    <a:cubicBezTo>
                      <a:pt x="36191" y="23762"/>
                      <a:pt x="35625" y="23196"/>
                      <a:pt x="34777" y="23479"/>
                    </a:cubicBezTo>
                    <a:cubicBezTo>
                      <a:pt x="33363" y="24045"/>
                      <a:pt x="31667" y="23479"/>
                      <a:pt x="30536" y="22914"/>
                    </a:cubicBezTo>
                    <a:cubicBezTo>
                      <a:pt x="29405" y="22348"/>
                      <a:pt x="28274" y="22065"/>
                      <a:pt x="27709" y="22914"/>
                    </a:cubicBezTo>
                    <a:cubicBezTo>
                      <a:pt x="27143" y="23762"/>
                      <a:pt x="26012" y="24328"/>
                      <a:pt x="24598" y="24328"/>
                    </a:cubicBezTo>
                    <a:cubicBezTo>
                      <a:pt x="23185" y="24328"/>
                      <a:pt x="21206" y="23762"/>
                      <a:pt x="19226" y="23479"/>
                    </a:cubicBezTo>
                    <a:cubicBezTo>
                      <a:pt x="18378" y="23196"/>
                      <a:pt x="17247" y="22914"/>
                      <a:pt x="16399" y="22914"/>
                    </a:cubicBezTo>
                    <a:cubicBezTo>
                      <a:pt x="13854" y="22348"/>
                      <a:pt x="11875" y="20368"/>
                      <a:pt x="10179" y="18387"/>
                    </a:cubicBezTo>
                    <a:cubicBezTo>
                      <a:pt x="8765" y="16690"/>
                      <a:pt x="7351" y="15276"/>
                      <a:pt x="5655" y="14993"/>
                    </a:cubicBezTo>
                    <a:cubicBezTo>
                      <a:pt x="3676" y="14710"/>
                      <a:pt x="1414" y="16407"/>
                      <a:pt x="0" y="18953"/>
                    </a:cubicBezTo>
                    <a:cubicBezTo>
                      <a:pt x="1131" y="19802"/>
                      <a:pt x="2545" y="20933"/>
                      <a:pt x="3393" y="21782"/>
                    </a:cubicBezTo>
                    <a:cubicBezTo>
                      <a:pt x="5372" y="23479"/>
                      <a:pt x="7351" y="25177"/>
                      <a:pt x="10179" y="26308"/>
                    </a:cubicBezTo>
                    <a:cubicBezTo>
                      <a:pt x="11310" y="26874"/>
                      <a:pt x="12723" y="27440"/>
                      <a:pt x="13854" y="28005"/>
                    </a:cubicBezTo>
                    <a:cubicBezTo>
                      <a:pt x="19226" y="30268"/>
                      <a:pt x="24881" y="32532"/>
                      <a:pt x="24316" y="35360"/>
                    </a:cubicBezTo>
                    <a:cubicBezTo>
                      <a:pt x="24316" y="35926"/>
                      <a:pt x="24033" y="36492"/>
                      <a:pt x="24033" y="37341"/>
                    </a:cubicBezTo>
                    <a:cubicBezTo>
                      <a:pt x="23467" y="40169"/>
                      <a:pt x="22902" y="43281"/>
                      <a:pt x="24598" y="44130"/>
                    </a:cubicBezTo>
                    <a:cubicBezTo>
                      <a:pt x="26012" y="44978"/>
                      <a:pt x="26012" y="46959"/>
                      <a:pt x="26012" y="48939"/>
                    </a:cubicBezTo>
                    <a:cubicBezTo>
                      <a:pt x="26012" y="50636"/>
                      <a:pt x="26012" y="52616"/>
                      <a:pt x="27143" y="53182"/>
                    </a:cubicBezTo>
                    <a:cubicBezTo>
                      <a:pt x="29122" y="54031"/>
                      <a:pt x="29405" y="57142"/>
                      <a:pt x="28839" y="59688"/>
                    </a:cubicBezTo>
                    <a:cubicBezTo>
                      <a:pt x="28274" y="61669"/>
                      <a:pt x="27426" y="62800"/>
                      <a:pt x="26295" y="62800"/>
                    </a:cubicBezTo>
                    <a:cubicBezTo>
                      <a:pt x="26012" y="62800"/>
                      <a:pt x="26012" y="62800"/>
                      <a:pt x="26012" y="62800"/>
                    </a:cubicBezTo>
                    <a:cubicBezTo>
                      <a:pt x="25729" y="63083"/>
                      <a:pt x="27143" y="65346"/>
                      <a:pt x="28557" y="66760"/>
                    </a:cubicBezTo>
                    <a:cubicBezTo>
                      <a:pt x="29405" y="67609"/>
                      <a:pt x="29970" y="70155"/>
                      <a:pt x="29970" y="71569"/>
                    </a:cubicBezTo>
                    <a:cubicBezTo>
                      <a:pt x="31950" y="72135"/>
                      <a:pt x="33929" y="72984"/>
                      <a:pt x="35625" y="73833"/>
                    </a:cubicBezTo>
                    <a:cubicBezTo>
                      <a:pt x="36191" y="74115"/>
                      <a:pt x="36756" y="74398"/>
                      <a:pt x="37604" y="74681"/>
                    </a:cubicBezTo>
                    <a:cubicBezTo>
                      <a:pt x="41280" y="76378"/>
                      <a:pt x="41280" y="78924"/>
                      <a:pt x="41280" y="81470"/>
                    </a:cubicBezTo>
                    <a:cubicBezTo>
                      <a:pt x="41280" y="81753"/>
                      <a:pt x="41280" y="82319"/>
                      <a:pt x="41280" y="82602"/>
                    </a:cubicBezTo>
                    <a:lnTo>
                      <a:pt x="41280" y="82885"/>
                    </a:lnTo>
                    <a:cubicBezTo>
                      <a:pt x="41280" y="84865"/>
                      <a:pt x="41563" y="86279"/>
                      <a:pt x="40715" y="86845"/>
                    </a:cubicBezTo>
                    <a:cubicBezTo>
                      <a:pt x="40149" y="87411"/>
                      <a:pt x="39584" y="87411"/>
                      <a:pt x="38453" y="86562"/>
                    </a:cubicBezTo>
                    <a:cubicBezTo>
                      <a:pt x="36756" y="85431"/>
                      <a:pt x="34777" y="86845"/>
                      <a:pt x="33929" y="90523"/>
                    </a:cubicBezTo>
                    <a:cubicBezTo>
                      <a:pt x="32798" y="95049"/>
                      <a:pt x="27143" y="100424"/>
                      <a:pt x="23467" y="100706"/>
                    </a:cubicBezTo>
                    <a:cubicBezTo>
                      <a:pt x="22054" y="100706"/>
                      <a:pt x="21206" y="101838"/>
                      <a:pt x="20640" y="102687"/>
                    </a:cubicBezTo>
                    <a:cubicBezTo>
                      <a:pt x="20075" y="103535"/>
                      <a:pt x="19226" y="104667"/>
                      <a:pt x="17813" y="104950"/>
                    </a:cubicBezTo>
                    <a:cubicBezTo>
                      <a:pt x="15551" y="105515"/>
                      <a:pt x="13006" y="106930"/>
                      <a:pt x="13006" y="109759"/>
                    </a:cubicBezTo>
                    <a:cubicBezTo>
                      <a:pt x="13006" y="110607"/>
                      <a:pt x="12723" y="111456"/>
                      <a:pt x="12158" y="112022"/>
                    </a:cubicBezTo>
                    <a:cubicBezTo>
                      <a:pt x="10744" y="113436"/>
                      <a:pt x="7634" y="113719"/>
                      <a:pt x="5655" y="113719"/>
                    </a:cubicBezTo>
                    <a:cubicBezTo>
                      <a:pt x="4524" y="113719"/>
                      <a:pt x="4241" y="114851"/>
                      <a:pt x="3676" y="116265"/>
                    </a:cubicBezTo>
                    <a:cubicBezTo>
                      <a:pt x="3110" y="117679"/>
                      <a:pt x="2827" y="119094"/>
                      <a:pt x="1696" y="119660"/>
                    </a:cubicBezTo>
                    <a:cubicBezTo>
                      <a:pt x="1131" y="119942"/>
                      <a:pt x="565" y="120508"/>
                      <a:pt x="565" y="121074"/>
                    </a:cubicBezTo>
                    <a:cubicBezTo>
                      <a:pt x="283" y="121923"/>
                      <a:pt x="848" y="123054"/>
                      <a:pt x="2262" y="124469"/>
                    </a:cubicBezTo>
                    <a:cubicBezTo>
                      <a:pt x="3676" y="126166"/>
                      <a:pt x="3393" y="127863"/>
                      <a:pt x="3393" y="129278"/>
                    </a:cubicBezTo>
                    <a:cubicBezTo>
                      <a:pt x="3393" y="130126"/>
                      <a:pt x="3110" y="130692"/>
                      <a:pt x="3393" y="131541"/>
                    </a:cubicBezTo>
                    <a:cubicBezTo>
                      <a:pt x="3393" y="131824"/>
                      <a:pt x="3676" y="132389"/>
                      <a:pt x="3958" y="132672"/>
                    </a:cubicBezTo>
                    <a:cubicBezTo>
                      <a:pt x="5089" y="134935"/>
                      <a:pt x="7069" y="138896"/>
                      <a:pt x="5089" y="142856"/>
                    </a:cubicBezTo>
                    <a:cubicBezTo>
                      <a:pt x="2262" y="149079"/>
                      <a:pt x="1696" y="151625"/>
                      <a:pt x="1979" y="152191"/>
                    </a:cubicBezTo>
                    <a:cubicBezTo>
                      <a:pt x="2262" y="152191"/>
                      <a:pt x="2262" y="152191"/>
                      <a:pt x="2545" y="152191"/>
                    </a:cubicBezTo>
                    <a:cubicBezTo>
                      <a:pt x="3676" y="152191"/>
                      <a:pt x="4806" y="153040"/>
                      <a:pt x="6503" y="153888"/>
                    </a:cubicBezTo>
                    <a:cubicBezTo>
                      <a:pt x="8199" y="154737"/>
                      <a:pt x="9896" y="155869"/>
                      <a:pt x="11310" y="155869"/>
                    </a:cubicBezTo>
                    <a:cubicBezTo>
                      <a:pt x="13006" y="155586"/>
                      <a:pt x="13854" y="156717"/>
                      <a:pt x="14702" y="157849"/>
                    </a:cubicBezTo>
                    <a:cubicBezTo>
                      <a:pt x="15551" y="158697"/>
                      <a:pt x="16116" y="159546"/>
                      <a:pt x="16964" y="158980"/>
                    </a:cubicBezTo>
                    <a:cubicBezTo>
                      <a:pt x="18378" y="159546"/>
                      <a:pt x="18661" y="159546"/>
                      <a:pt x="18943" y="15954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33C822E-7C2D-9B47-BC74-AF8D72D152A6}"/>
                  </a:ext>
                </a:extLst>
              </p:cNvPr>
              <p:cNvSpPr/>
              <p:nvPr/>
            </p:nvSpPr>
            <p:spPr>
              <a:xfrm>
                <a:off x="3219729" y="2620087"/>
                <a:ext cx="205552" cy="165415"/>
              </a:xfrm>
              <a:custGeom>
                <a:avLst/>
                <a:gdLst>
                  <a:gd name="connsiteX0" fmla="*/ 848 w 205552"/>
                  <a:gd name="connsiteY0" fmla="*/ 32461 h 165415"/>
                  <a:gd name="connsiteX1" fmla="*/ 1131 w 205552"/>
                  <a:gd name="connsiteY1" fmla="*/ 36704 h 165415"/>
                  <a:gd name="connsiteX2" fmla="*/ 1979 w 205552"/>
                  <a:gd name="connsiteY2" fmla="*/ 43210 h 165415"/>
                  <a:gd name="connsiteX3" fmla="*/ 5655 w 205552"/>
                  <a:gd name="connsiteY3" fmla="*/ 47171 h 165415"/>
                  <a:gd name="connsiteX4" fmla="*/ 10179 w 205552"/>
                  <a:gd name="connsiteY4" fmla="*/ 53111 h 165415"/>
                  <a:gd name="connsiteX5" fmla="*/ 24598 w 205552"/>
                  <a:gd name="connsiteY5" fmla="*/ 75459 h 165415"/>
                  <a:gd name="connsiteX6" fmla="*/ 31950 w 205552"/>
                  <a:gd name="connsiteY6" fmla="*/ 85926 h 165415"/>
                  <a:gd name="connsiteX7" fmla="*/ 38170 w 205552"/>
                  <a:gd name="connsiteY7" fmla="*/ 93281 h 165415"/>
                  <a:gd name="connsiteX8" fmla="*/ 40715 w 205552"/>
                  <a:gd name="connsiteY8" fmla="*/ 96958 h 165415"/>
                  <a:gd name="connsiteX9" fmla="*/ 43259 w 205552"/>
                  <a:gd name="connsiteY9" fmla="*/ 105445 h 165415"/>
                  <a:gd name="connsiteX10" fmla="*/ 43259 w 205552"/>
                  <a:gd name="connsiteY10" fmla="*/ 108274 h 165415"/>
                  <a:gd name="connsiteX11" fmla="*/ 50893 w 205552"/>
                  <a:gd name="connsiteY11" fmla="*/ 124398 h 165415"/>
                  <a:gd name="connsiteX12" fmla="*/ 62486 w 205552"/>
                  <a:gd name="connsiteY12" fmla="*/ 137693 h 165415"/>
                  <a:gd name="connsiteX13" fmla="*/ 71251 w 205552"/>
                  <a:gd name="connsiteY13" fmla="*/ 152403 h 165415"/>
                  <a:gd name="connsiteX14" fmla="*/ 73795 w 205552"/>
                  <a:gd name="connsiteY14" fmla="*/ 157495 h 165415"/>
                  <a:gd name="connsiteX15" fmla="*/ 74644 w 205552"/>
                  <a:gd name="connsiteY15" fmla="*/ 160041 h 165415"/>
                  <a:gd name="connsiteX16" fmla="*/ 77754 w 205552"/>
                  <a:gd name="connsiteY16" fmla="*/ 165416 h 165415"/>
                  <a:gd name="connsiteX17" fmla="*/ 81429 w 205552"/>
                  <a:gd name="connsiteY17" fmla="*/ 163436 h 165415"/>
                  <a:gd name="connsiteX18" fmla="*/ 81147 w 205552"/>
                  <a:gd name="connsiteY18" fmla="*/ 161456 h 165415"/>
                  <a:gd name="connsiteX19" fmla="*/ 81147 w 205552"/>
                  <a:gd name="connsiteY19" fmla="*/ 158061 h 165415"/>
                  <a:gd name="connsiteX20" fmla="*/ 85671 w 205552"/>
                  <a:gd name="connsiteY20" fmla="*/ 154101 h 165415"/>
                  <a:gd name="connsiteX21" fmla="*/ 88498 w 205552"/>
                  <a:gd name="connsiteY21" fmla="*/ 154383 h 165415"/>
                  <a:gd name="connsiteX22" fmla="*/ 93022 w 205552"/>
                  <a:gd name="connsiteY22" fmla="*/ 154949 h 165415"/>
                  <a:gd name="connsiteX23" fmla="*/ 96132 w 205552"/>
                  <a:gd name="connsiteY23" fmla="*/ 154666 h 165415"/>
                  <a:gd name="connsiteX24" fmla="*/ 105745 w 205552"/>
                  <a:gd name="connsiteY24" fmla="*/ 156081 h 165415"/>
                  <a:gd name="connsiteX25" fmla="*/ 109703 w 205552"/>
                  <a:gd name="connsiteY25" fmla="*/ 156364 h 165415"/>
                  <a:gd name="connsiteX26" fmla="*/ 119317 w 205552"/>
                  <a:gd name="connsiteY26" fmla="*/ 158061 h 165415"/>
                  <a:gd name="connsiteX27" fmla="*/ 121578 w 205552"/>
                  <a:gd name="connsiteY27" fmla="*/ 158910 h 165415"/>
                  <a:gd name="connsiteX28" fmla="*/ 124971 w 205552"/>
                  <a:gd name="connsiteY28" fmla="*/ 155515 h 165415"/>
                  <a:gd name="connsiteX29" fmla="*/ 140239 w 205552"/>
                  <a:gd name="connsiteY29" fmla="*/ 141937 h 165415"/>
                  <a:gd name="connsiteX30" fmla="*/ 148156 w 205552"/>
                  <a:gd name="connsiteY30" fmla="*/ 141371 h 165415"/>
                  <a:gd name="connsiteX31" fmla="*/ 159748 w 205552"/>
                  <a:gd name="connsiteY31" fmla="*/ 140805 h 165415"/>
                  <a:gd name="connsiteX32" fmla="*/ 199049 w 205552"/>
                  <a:gd name="connsiteY32" fmla="*/ 128075 h 165415"/>
                  <a:gd name="connsiteX33" fmla="*/ 205552 w 205552"/>
                  <a:gd name="connsiteY33" fmla="*/ 107991 h 165415"/>
                  <a:gd name="connsiteX34" fmla="*/ 201311 w 205552"/>
                  <a:gd name="connsiteY34" fmla="*/ 101484 h 165415"/>
                  <a:gd name="connsiteX35" fmla="*/ 200463 w 205552"/>
                  <a:gd name="connsiteY35" fmla="*/ 101484 h 165415"/>
                  <a:gd name="connsiteX36" fmla="*/ 176147 w 205552"/>
                  <a:gd name="connsiteY36" fmla="*/ 98656 h 165415"/>
                  <a:gd name="connsiteX37" fmla="*/ 168513 w 205552"/>
                  <a:gd name="connsiteY37" fmla="*/ 87906 h 165415"/>
                  <a:gd name="connsiteX38" fmla="*/ 164555 w 205552"/>
                  <a:gd name="connsiteY38" fmla="*/ 81965 h 165415"/>
                  <a:gd name="connsiteX39" fmla="*/ 156356 w 205552"/>
                  <a:gd name="connsiteY39" fmla="*/ 76025 h 165415"/>
                  <a:gd name="connsiteX40" fmla="*/ 150701 w 205552"/>
                  <a:gd name="connsiteY40" fmla="*/ 66690 h 165415"/>
                  <a:gd name="connsiteX41" fmla="*/ 151266 w 205552"/>
                  <a:gd name="connsiteY41" fmla="*/ 64710 h 165415"/>
                  <a:gd name="connsiteX42" fmla="*/ 147025 w 205552"/>
                  <a:gd name="connsiteY42" fmla="*/ 54809 h 165415"/>
                  <a:gd name="connsiteX43" fmla="*/ 145611 w 205552"/>
                  <a:gd name="connsiteY43" fmla="*/ 53677 h 165415"/>
                  <a:gd name="connsiteX44" fmla="*/ 136846 w 205552"/>
                  <a:gd name="connsiteY44" fmla="*/ 42928 h 165415"/>
                  <a:gd name="connsiteX45" fmla="*/ 135715 w 205552"/>
                  <a:gd name="connsiteY45" fmla="*/ 39250 h 165415"/>
                  <a:gd name="connsiteX46" fmla="*/ 128082 w 205552"/>
                  <a:gd name="connsiteY46" fmla="*/ 38967 h 165415"/>
                  <a:gd name="connsiteX47" fmla="*/ 122992 w 205552"/>
                  <a:gd name="connsiteY47" fmla="*/ 34724 h 165415"/>
                  <a:gd name="connsiteX48" fmla="*/ 105745 w 205552"/>
                  <a:gd name="connsiteY48" fmla="*/ 32744 h 165415"/>
                  <a:gd name="connsiteX49" fmla="*/ 93870 w 205552"/>
                  <a:gd name="connsiteY49" fmla="*/ 28783 h 165415"/>
                  <a:gd name="connsiteX50" fmla="*/ 70402 w 205552"/>
                  <a:gd name="connsiteY50" fmla="*/ 11528 h 165415"/>
                  <a:gd name="connsiteX51" fmla="*/ 64748 w 205552"/>
                  <a:gd name="connsiteY51" fmla="*/ 7850 h 165415"/>
                  <a:gd name="connsiteX52" fmla="*/ 51176 w 205552"/>
                  <a:gd name="connsiteY52" fmla="*/ 212 h 165415"/>
                  <a:gd name="connsiteX53" fmla="*/ 46652 w 205552"/>
                  <a:gd name="connsiteY53" fmla="*/ 212 h 165415"/>
                  <a:gd name="connsiteX54" fmla="*/ 42977 w 205552"/>
                  <a:gd name="connsiteY54" fmla="*/ 212 h 165415"/>
                  <a:gd name="connsiteX55" fmla="*/ 39867 w 205552"/>
                  <a:gd name="connsiteY55" fmla="*/ 1344 h 165415"/>
                  <a:gd name="connsiteX56" fmla="*/ 32798 w 205552"/>
                  <a:gd name="connsiteY56" fmla="*/ 3324 h 165415"/>
                  <a:gd name="connsiteX57" fmla="*/ 22902 w 205552"/>
                  <a:gd name="connsiteY57" fmla="*/ 8133 h 165415"/>
                  <a:gd name="connsiteX58" fmla="*/ 23185 w 205552"/>
                  <a:gd name="connsiteY58" fmla="*/ 8416 h 165415"/>
                  <a:gd name="connsiteX59" fmla="*/ 31384 w 205552"/>
                  <a:gd name="connsiteY59" fmla="*/ 16619 h 165415"/>
                  <a:gd name="connsiteX60" fmla="*/ 30536 w 205552"/>
                  <a:gd name="connsiteY60" fmla="*/ 18034 h 165415"/>
                  <a:gd name="connsiteX61" fmla="*/ 28557 w 205552"/>
                  <a:gd name="connsiteY61" fmla="*/ 20014 h 165415"/>
                  <a:gd name="connsiteX62" fmla="*/ 24316 w 205552"/>
                  <a:gd name="connsiteY62" fmla="*/ 22560 h 165415"/>
                  <a:gd name="connsiteX63" fmla="*/ 18661 w 205552"/>
                  <a:gd name="connsiteY63" fmla="*/ 24823 h 165415"/>
                  <a:gd name="connsiteX64" fmla="*/ 10744 w 205552"/>
                  <a:gd name="connsiteY64" fmla="*/ 31329 h 165415"/>
                  <a:gd name="connsiteX65" fmla="*/ 10179 w 205552"/>
                  <a:gd name="connsiteY65" fmla="*/ 31329 h 165415"/>
                  <a:gd name="connsiteX66" fmla="*/ 848 w 205552"/>
                  <a:gd name="connsiteY66" fmla="*/ 27369 h 165415"/>
                  <a:gd name="connsiteX67" fmla="*/ 0 w 205552"/>
                  <a:gd name="connsiteY67" fmla="*/ 29632 h 165415"/>
                  <a:gd name="connsiteX68" fmla="*/ 848 w 205552"/>
                  <a:gd name="connsiteY68" fmla="*/ 32461 h 16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05552" h="165415">
                    <a:moveTo>
                      <a:pt x="848" y="32461"/>
                    </a:moveTo>
                    <a:cubicBezTo>
                      <a:pt x="1131" y="33310"/>
                      <a:pt x="1131" y="34724"/>
                      <a:pt x="1131" y="36704"/>
                    </a:cubicBezTo>
                    <a:cubicBezTo>
                      <a:pt x="1131" y="38967"/>
                      <a:pt x="1131" y="42928"/>
                      <a:pt x="1979" y="43210"/>
                    </a:cubicBezTo>
                    <a:cubicBezTo>
                      <a:pt x="3393" y="43776"/>
                      <a:pt x="4241" y="45191"/>
                      <a:pt x="5655" y="47171"/>
                    </a:cubicBezTo>
                    <a:cubicBezTo>
                      <a:pt x="6786" y="48868"/>
                      <a:pt x="8200" y="50848"/>
                      <a:pt x="10179" y="53111"/>
                    </a:cubicBezTo>
                    <a:cubicBezTo>
                      <a:pt x="14703" y="57920"/>
                      <a:pt x="24316" y="71782"/>
                      <a:pt x="24598" y="75459"/>
                    </a:cubicBezTo>
                    <a:cubicBezTo>
                      <a:pt x="24598" y="78005"/>
                      <a:pt x="25447" y="81683"/>
                      <a:pt x="31950" y="85926"/>
                    </a:cubicBezTo>
                    <a:cubicBezTo>
                      <a:pt x="35625" y="88189"/>
                      <a:pt x="37039" y="91018"/>
                      <a:pt x="38170" y="93281"/>
                    </a:cubicBezTo>
                    <a:cubicBezTo>
                      <a:pt x="39018" y="94695"/>
                      <a:pt x="39584" y="96110"/>
                      <a:pt x="40715" y="96958"/>
                    </a:cubicBezTo>
                    <a:cubicBezTo>
                      <a:pt x="43259" y="98938"/>
                      <a:pt x="43259" y="101484"/>
                      <a:pt x="43259" y="105445"/>
                    </a:cubicBezTo>
                    <a:cubicBezTo>
                      <a:pt x="43259" y="106293"/>
                      <a:pt x="43259" y="107425"/>
                      <a:pt x="43259" y="108274"/>
                    </a:cubicBezTo>
                    <a:cubicBezTo>
                      <a:pt x="43542" y="113931"/>
                      <a:pt x="45804" y="121286"/>
                      <a:pt x="50893" y="124398"/>
                    </a:cubicBezTo>
                    <a:cubicBezTo>
                      <a:pt x="56831" y="128075"/>
                      <a:pt x="60224" y="131753"/>
                      <a:pt x="62486" y="137693"/>
                    </a:cubicBezTo>
                    <a:cubicBezTo>
                      <a:pt x="65030" y="143917"/>
                      <a:pt x="68141" y="149292"/>
                      <a:pt x="71251" y="152403"/>
                    </a:cubicBezTo>
                    <a:cubicBezTo>
                      <a:pt x="73230" y="154383"/>
                      <a:pt x="73513" y="156081"/>
                      <a:pt x="73795" y="157495"/>
                    </a:cubicBezTo>
                    <a:cubicBezTo>
                      <a:pt x="73795" y="158344"/>
                      <a:pt x="74078" y="159193"/>
                      <a:pt x="74644" y="160041"/>
                    </a:cubicBezTo>
                    <a:cubicBezTo>
                      <a:pt x="75492" y="161173"/>
                      <a:pt x="76623" y="163153"/>
                      <a:pt x="77754" y="165416"/>
                    </a:cubicBezTo>
                    <a:cubicBezTo>
                      <a:pt x="81147" y="163719"/>
                      <a:pt x="81429" y="163436"/>
                      <a:pt x="81429" y="163436"/>
                    </a:cubicBezTo>
                    <a:cubicBezTo>
                      <a:pt x="81429" y="163153"/>
                      <a:pt x="81429" y="162304"/>
                      <a:pt x="81147" y="161456"/>
                    </a:cubicBezTo>
                    <a:cubicBezTo>
                      <a:pt x="80864" y="160324"/>
                      <a:pt x="80581" y="158910"/>
                      <a:pt x="81147" y="158061"/>
                    </a:cubicBezTo>
                    <a:cubicBezTo>
                      <a:pt x="81995" y="156929"/>
                      <a:pt x="83691" y="154949"/>
                      <a:pt x="85671" y="154101"/>
                    </a:cubicBezTo>
                    <a:cubicBezTo>
                      <a:pt x="86519" y="153818"/>
                      <a:pt x="87367" y="154101"/>
                      <a:pt x="88498" y="154383"/>
                    </a:cubicBezTo>
                    <a:cubicBezTo>
                      <a:pt x="89629" y="154949"/>
                      <a:pt x="91042" y="155232"/>
                      <a:pt x="93022" y="154949"/>
                    </a:cubicBezTo>
                    <a:cubicBezTo>
                      <a:pt x="93870" y="154949"/>
                      <a:pt x="94718" y="154666"/>
                      <a:pt x="96132" y="154666"/>
                    </a:cubicBezTo>
                    <a:cubicBezTo>
                      <a:pt x="99525" y="154666"/>
                      <a:pt x="104614" y="155232"/>
                      <a:pt x="105745" y="156081"/>
                    </a:cubicBezTo>
                    <a:cubicBezTo>
                      <a:pt x="106028" y="156364"/>
                      <a:pt x="108290" y="156364"/>
                      <a:pt x="109703" y="156364"/>
                    </a:cubicBezTo>
                    <a:cubicBezTo>
                      <a:pt x="113379" y="156647"/>
                      <a:pt x="117620" y="156929"/>
                      <a:pt x="119317" y="158061"/>
                    </a:cubicBezTo>
                    <a:cubicBezTo>
                      <a:pt x="120165" y="158627"/>
                      <a:pt x="121013" y="158910"/>
                      <a:pt x="121578" y="158910"/>
                    </a:cubicBezTo>
                    <a:cubicBezTo>
                      <a:pt x="123275" y="158910"/>
                      <a:pt x="124406" y="157212"/>
                      <a:pt x="124971" y="155515"/>
                    </a:cubicBezTo>
                    <a:cubicBezTo>
                      <a:pt x="126668" y="151272"/>
                      <a:pt x="138826" y="142785"/>
                      <a:pt x="140239" y="141937"/>
                    </a:cubicBezTo>
                    <a:cubicBezTo>
                      <a:pt x="141088" y="141371"/>
                      <a:pt x="143632" y="141371"/>
                      <a:pt x="148156" y="141371"/>
                    </a:cubicBezTo>
                    <a:cubicBezTo>
                      <a:pt x="152397" y="141371"/>
                      <a:pt x="157204" y="141371"/>
                      <a:pt x="159748" y="140805"/>
                    </a:cubicBezTo>
                    <a:cubicBezTo>
                      <a:pt x="165403" y="139674"/>
                      <a:pt x="197636" y="128924"/>
                      <a:pt x="199049" y="128075"/>
                    </a:cubicBezTo>
                    <a:cubicBezTo>
                      <a:pt x="200180" y="126944"/>
                      <a:pt x="205552" y="109971"/>
                      <a:pt x="205552" y="107991"/>
                    </a:cubicBezTo>
                    <a:cubicBezTo>
                      <a:pt x="205552" y="106293"/>
                      <a:pt x="203290" y="101484"/>
                      <a:pt x="201311" y="101484"/>
                    </a:cubicBezTo>
                    <a:cubicBezTo>
                      <a:pt x="201029" y="101484"/>
                      <a:pt x="200746" y="101484"/>
                      <a:pt x="200463" y="101484"/>
                    </a:cubicBezTo>
                    <a:cubicBezTo>
                      <a:pt x="196222" y="101484"/>
                      <a:pt x="177561" y="99504"/>
                      <a:pt x="176147" y="98656"/>
                    </a:cubicBezTo>
                    <a:cubicBezTo>
                      <a:pt x="174451" y="97524"/>
                      <a:pt x="169362" y="93564"/>
                      <a:pt x="168513" y="87906"/>
                    </a:cubicBezTo>
                    <a:cubicBezTo>
                      <a:pt x="167100" y="86774"/>
                      <a:pt x="165403" y="84228"/>
                      <a:pt x="164555" y="81965"/>
                    </a:cubicBezTo>
                    <a:cubicBezTo>
                      <a:pt x="162010" y="82248"/>
                      <a:pt x="158335" y="81400"/>
                      <a:pt x="156356" y="76025"/>
                    </a:cubicBezTo>
                    <a:cubicBezTo>
                      <a:pt x="154659" y="74610"/>
                      <a:pt x="150983" y="69801"/>
                      <a:pt x="150701" y="66690"/>
                    </a:cubicBezTo>
                    <a:cubicBezTo>
                      <a:pt x="150701" y="65841"/>
                      <a:pt x="150701" y="64992"/>
                      <a:pt x="151266" y="64710"/>
                    </a:cubicBezTo>
                    <a:cubicBezTo>
                      <a:pt x="153245" y="62446"/>
                      <a:pt x="149852" y="57638"/>
                      <a:pt x="147025" y="54809"/>
                    </a:cubicBezTo>
                    <a:cubicBezTo>
                      <a:pt x="146742" y="54526"/>
                      <a:pt x="146177" y="53960"/>
                      <a:pt x="145611" y="53677"/>
                    </a:cubicBezTo>
                    <a:cubicBezTo>
                      <a:pt x="141936" y="50565"/>
                      <a:pt x="137129" y="46039"/>
                      <a:pt x="136846" y="42928"/>
                    </a:cubicBezTo>
                    <a:cubicBezTo>
                      <a:pt x="136846" y="42079"/>
                      <a:pt x="136564" y="40947"/>
                      <a:pt x="135715" y="39250"/>
                    </a:cubicBezTo>
                    <a:lnTo>
                      <a:pt x="128082" y="38967"/>
                    </a:lnTo>
                    <a:lnTo>
                      <a:pt x="122992" y="34724"/>
                    </a:lnTo>
                    <a:cubicBezTo>
                      <a:pt x="121296" y="34441"/>
                      <a:pt x="108007" y="32744"/>
                      <a:pt x="105745" y="32744"/>
                    </a:cubicBezTo>
                    <a:cubicBezTo>
                      <a:pt x="103200" y="32744"/>
                      <a:pt x="97263" y="31895"/>
                      <a:pt x="93870" y="28783"/>
                    </a:cubicBezTo>
                    <a:cubicBezTo>
                      <a:pt x="90477" y="25672"/>
                      <a:pt x="73513" y="12942"/>
                      <a:pt x="70402" y="11528"/>
                    </a:cubicBezTo>
                    <a:cubicBezTo>
                      <a:pt x="69271" y="10962"/>
                      <a:pt x="67292" y="9547"/>
                      <a:pt x="64748" y="7850"/>
                    </a:cubicBezTo>
                    <a:cubicBezTo>
                      <a:pt x="59941" y="4738"/>
                      <a:pt x="53438" y="495"/>
                      <a:pt x="51176" y="212"/>
                    </a:cubicBezTo>
                    <a:cubicBezTo>
                      <a:pt x="49197" y="-71"/>
                      <a:pt x="48349" y="-71"/>
                      <a:pt x="46652" y="212"/>
                    </a:cubicBezTo>
                    <a:cubicBezTo>
                      <a:pt x="45804" y="212"/>
                      <a:pt x="44673" y="212"/>
                      <a:pt x="42977" y="212"/>
                    </a:cubicBezTo>
                    <a:cubicBezTo>
                      <a:pt x="41280" y="212"/>
                      <a:pt x="40715" y="495"/>
                      <a:pt x="39867" y="1344"/>
                    </a:cubicBezTo>
                    <a:cubicBezTo>
                      <a:pt x="38735" y="2192"/>
                      <a:pt x="37322" y="3324"/>
                      <a:pt x="32798" y="3324"/>
                    </a:cubicBezTo>
                    <a:cubicBezTo>
                      <a:pt x="26860" y="3607"/>
                      <a:pt x="23185" y="6719"/>
                      <a:pt x="22902" y="8133"/>
                    </a:cubicBezTo>
                    <a:cubicBezTo>
                      <a:pt x="22902" y="8416"/>
                      <a:pt x="22902" y="8416"/>
                      <a:pt x="23185" y="8416"/>
                    </a:cubicBezTo>
                    <a:cubicBezTo>
                      <a:pt x="25447" y="9264"/>
                      <a:pt x="31101" y="14073"/>
                      <a:pt x="31384" y="16619"/>
                    </a:cubicBezTo>
                    <a:cubicBezTo>
                      <a:pt x="31384" y="17185"/>
                      <a:pt x="31101" y="17751"/>
                      <a:pt x="30536" y="18034"/>
                    </a:cubicBezTo>
                    <a:cubicBezTo>
                      <a:pt x="29688" y="18317"/>
                      <a:pt x="29122" y="19165"/>
                      <a:pt x="28557" y="20014"/>
                    </a:cubicBezTo>
                    <a:cubicBezTo>
                      <a:pt x="27709" y="21146"/>
                      <a:pt x="26578" y="22560"/>
                      <a:pt x="24316" y="22560"/>
                    </a:cubicBezTo>
                    <a:cubicBezTo>
                      <a:pt x="20357" y="22560"/>
                      <a:pt x="18661" y="23126"/>
                      <a:pt x="18661" y="24823"/>
                    </a:cubicBezTo>
                    <a:cubicBezTo>
                      <a:pt x="18661" y="27369"/>
                      <a:pt x="14420" y="31329"/>
                      <a:pt x="10744" y="31329"/>
                    </a:cubicBezTo>
                    <a:cubicBezTo>
                      <a:pt x="10461" y="31329"/>
                      <a:pt x="10461" y="31329"/>
                      <a:pt x="10179" y="31329"/>
                    </a:cubicBezTo>
                    <a:cubicBezTo>
                      <a:pt x="8482" y="31046"/>
                      <a:pt x="5372" y="29632"/>
                      <a:pt x="848" y="27369"/>
                    </a:cubicBezTo>
                    <a:lnTo>
                      <a:pt x="0" y="29632"/>
                    </a:lnTo>
                    <a:lnTo>
                      <a:pt x="848" y="32461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E7574C20-CEFD-934F-8F94-4BD4A472326F}"/>
                  </a:ext>
                </a:extLst>
              </p:cNvPr>
              <p:cNvSpPr/>
              <p:nvPr/>
            </p:nvSpPr>
            <p:spPr>
              <a:xfrm>
                <a:off x="3390504" y="2698092"/>
                <a:ext cx="77007" cy="85713"/>
              </a:xfrm>
              <a:custGeom>
                <a:avLst/>
                <a:gdLst>
                  <a:gd name="connsiteX0" fmla="*/ 0 w 77007"/>
                  <a:gd name="connsiteY0" fmla="*/ 61951 h 85713"/>
                  <a:gd name="connsiteX1" fmla="*/ 11592 w 77007"/>
                  <a:gd name="connsiteY1" fmla="*/ 85714 h 85713"/>
                  <a:gd name="connsiteX2" fmla="*/ 13572 w 77007"/>
                  <a:gd name="connsiteY2" fmla="*/ 84865 h 85713"/>
                  <a:gd name="connsiteX3" fmla="*/ 24316 w 77007"/>
                  <a:gd name="connsiteY3" fmla="*/ 82602 h 85713"/>
                  <a:gd name="connsiteX4" fmla="*/ 29405 w 77007"/>
                  <a:gd name="connsiteY4" fmla="*/ 82036 h 85713"/>
                  <a:gd name="connsiteX5" fmla="*/ 31101 w 77007"/>
                  <a:gd name="connsiteY5" fmla="*/ 79207 h 85713"/>
                  <a:gd name="connsiteX6" fmla="*/ 33081 w 77007"/>
                  <a:gd name="connsiteY6" fmla="*/ 74398 h 85713"/>
                  <a:gd name="connsiteX7" fmla="*/ 38735 w 77007"/>
                  <a:gd name="connsiteY7" fmla="*/ 72701 h 85713"/>
                  <a:gd name="connsiteX8" fmla="*/ 40997 w 77007"/>
                  <a:gd name="connsiteY8" fmla="*/ 72701 h 85713"/>
                  <a:gd name="connsiteX9" fmla="*/ 43825 w 77007"/>
                  <a:gd name="connsiteY9" fmla="*/ 72418 h 85713"/>
                  <a:gd name="connsiteX10" fmla="*/ 45804 w 77007"/>
                  <a:gd name="connsiteY10" fmla="*/ 69306 h 85713"/>
                  <a:gd name="connsiteX11" fmla="*/ 50328 w 77007"/>
                  <a:gd name="connsiteY11" fmla="*/ 63649 h 85713"/>
                  <a:gd name="connsiteX12" fmla="*/ 53721 w 77007"/>
                  <a:gd name="connsiteY12" fmla="*/ 62800 h 85713"/>
                  <a:gd name="connsiteX13" fmla="*/ 56265 w 77007"/>
                  <a:gd name="connsiteY13" fmla="*/ 61103 h 85713"/>
                  <a:gd name="connsiteX14" fmla="*/ 59941 w 77007"/>
                  <a:gd name="connsiteY14" fmla="*/ 47242 h 85713"/>
                  <a:gd name="connsiteX15" fmla="*/ 67575 w 77007"/>
                  <a:gd name="connsiteY15" fmla="*/ 42150 h 85713"/>
                  <a:gd name="connsiteX16" fmla="*/ 72099 w 77007"/>
                  <a:gd name="connsiteY16" fmla="*/ 35643 h 85713"/>
                  <a:gd name="connsiteX17" fmla="*/ 75774 w 77007"/>
                  <a:gd name="connsiteY17" fmla="*/ 30551 h 85713"/>
                  <a:gd name="connsiteX18" fmla="*/ 76905 w 77007"/>
                  <a:gd name="connsiteY18" fmla="*/ 26874 h 85713"/>
                  <a:gd name="connsiteX19" fmla="*/ 75492 w 77007"/>
                  <a:gd name="connsiteY19" fmla="*/ 26025 h 85713"/>
                  <a:gd name="connsiteX20" fmla="*/ 66727 w 77007"/>
                  <a:gd name="connsiteY20" fmla="*/ 15559 h 85713"/>
                  <a:gd name="connsiteX21" fmla="*/ 62768 w 77007"/>
                  <a:gd name="connsiteY21" fmla="*/ 14427 h 85713"/>
                  <a:gd name="connsiteX22" fmla="*/ 50611 w 77007"/>
                  <a:gd name="connsiteY22" fmla="*/ 9901 h 85713"/>
                  <a:gd name="connsiteX23" fmla="*/ 45238 w 77007"/>
                  <a:gd name="connsiteY23" fmla="*/ 0 h 85713"/>
                  <a:gd name="connsiteX24" fmla="*/ 42411 w 77007"/>
                  <a:gd name="connsiteY24" fmla="*/ 1697 h 85713"/>
                  <a:gd name="connsiteX25" fmla="*/ 39018 w 77007"/>
                  <a:gd name="connsiteY25" fmla="*/ 1697 h 85713"/>
                  <a:gd name="connsiteX26" fmla="*/ 39018 w 77007"/>
                  <a:gd name="connsiteY26" fmla="*/ 8769 h 85713"/>
                  <a:gd name="connsiteX27" fmla="*/ 32798 w 77007"/>
                  <a:gd name="connsiteY27" fmla="*/ 16690 h 85713"/>
                  <a:gd name="connsiteX28" fmla="*/ 29688 w 77007"/>
                  <a:gd name="connsiteY28" fmla="*/ 24045 h 85713"/>
                  <a:gd name="connsiteX29" fmla="*/ 30819 w 77007"/>
                  <a:gd name="connsiteY29" fmla="*/ 24045 h 85713"/>
                  <a:gd name="connsiteX30" fmla="*/ 31101 w 77007"/>
                  <a:gd name="connsiteY30" fmla="*/ 24045 h 85713"/>
                  <a:gd name="connsiteX31" fmla="*/ 36474 w 77007"/>
                  <a:gd name="connsiteY31" fmla="*/ 31683 h 85713"/>
                  <a:gd name="connsiteX32" fmla="*/ 29405 w 77007"/>
                  <a:gd name="connsiteY32" fmla="*/ 52616 h 85713"/>
                  <a:gd name="connsiteX33" fmla="*/ 0 w 77007"/>
                  <a:gd name="connsiteY33" fmla="*/ 61951 h 8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7007" h="85713">
                    <a:moveTo>
                      <a:pt x="0" y="61951"/>
                    </a:moveTo>
                    <a:cubicBezTo>
                      <a:pt x="2545" y="67326"/>
                      <a:pt x="7069" y="76944"/>
                      <a:pt x="11592" y="85714"/>
                    </a:cubicBezTo>
                    <a:cubicBezTo>
                      <a:pt x="12158" y="85431"/>
                      <a:pt x="13006" y="85148"/>
                      <a:pt x="13572" y="84865"/>
                    </a:cubicBezTo>
                    <a:cubicBezTo>
                      <a:pt x="17247" y="82885"/>
                      <a:pt x="20923" y="82602"/>
                      <a:pt x="24316" y="82602"/>
                    </a:cubicBezTo>
                    <a:cubicBezTo>
                      <a:pt x="26295" y="82602"/>
                      <a:pt x="27991" y="82602"/>
                      <a:pt x="29405" y="82036"/>
                    </a:cubicBezTo>
                    <a:cubicBezTo>
                      <a:pt x="31101" y="81470"/>
                      <a:pt x="31101" y="80905"/>
                      <a:pt x="31101" y="79207"/>
                    </a:cubicBezTo>
                    <a:cubicBezTo>
                      <a:pt x="31101" y="77793"/>
                      <a:pt x="31101" y="76096"/>
                      <a:pt x="33081" y="74398"/>
                    </a:cubicBezTo>
                    <a:cubicBezTo>
                      <a:pt x="35060" y="72701"/>
                      <a:pt x="37322" y="72701"/>
                      <a:pt x="38735" y="72701"/>
                    </a:cubicBezTo>
                    <a:cubicBezTo>
                      <a:pt x="39584" y="72701"/>
                      <a:pt x="40149" y="72701"/>
                      <a:pt x="40997" y="72701"/>
                    </a:cubicBezTo>
                    <a:cubicBezTo>
                      <a:pt x="42411" y="72701"/>
                      <a:pt x="43542" y="72701"/>
                      <a:pt x="43825" y="72418"/>
                    </a:cubicBezTo>
                    <a:cubicBezTo>
                      <a:pt x="44390" y="72135"/>
                      <a:pt x="45238" y="70721"/>
                      <a:pt x="45804" y="69306"/>
                    </a:cubicBezTo>
                    <a:cubicBezTo>
                      <a:pt x="46935" y="67043"/>
                      <a:pt x="48066" y="64497"/>
                      <a:pt x="50328" y="63649"/>
                    </a:cubicBezTo>
                    <a:cubicBezTo>
                      <a:pt x="51459" y="63083"/>
                      <a:pt x="52590" y="63083"/>
                      <a:pt x="53721" y="62800"/>
                    </a:cubicBezTo>
                    <a:cubicBezTo>
                      <a:pt x="55983" y="62517"/>
                      <a:pt x="56548" y="62234"/>
                      <a:pt x="56265" y="61103"/>
                    </a:cubicBezTo>
                    <a:cubicBezTo>
                      <a:pt x="55983" y="58557"/>
                      <a:pt x="56548" y="47807"/>
                      <a:pt x="59941" y="47242"/>
                    </a:cubicBezTo>
                    <a:cubicBezTo>
                      <a:pt x="63051" y="46676"/>
                      <a:pt x="67292" y="43564"/>
                      <a:pt x="67575" y="42150"/>
                    </a:cubicBezTo>
                    <a:cubicBezTo>
                      <a:pt x="67575" y="41018"/>
                      <a:pt x="69271" y="39038"/>
                      <a:pt x="72099" y="35643"/>
                    </a:cubicBezTo>
                    <a:cubicBezTo>
                      <a:pt x="73513" y="33663"/>
                      <a:pt x="75209" y="31683"/>
                      <a:pt x="75774" y="30551"/>
                    </a:cubicBezTo>
                    <a:cubicBezTo>
                      <a:pt x="76905" y="28571"/>
                      <a:pt x="77188" y="27440"/>
                      <a:pt x="76905" y="26874"/>
                    </a:cubicBezTo>
                    <a:cubicBezTo>
                      <a:pt x="76623" y="26591"/>
                      <a:pt x="76340" y="26308"/>
                      <a:pt x="75492" y="26025"/>
                    </a:cubicBezTo>
                    <a:cubicBezTo>
                      <a:pt x="72381" y="25459"/>
                      <a:pt x="68140" y="17822"/>
                      <a:pt x="66727" y="15559"/>
                    </a:cubicBezTo>
                    <a:cubicBezTo>
                      <a:pt x="66444" y="14993"/>
                      <a:pt x="64748" y="14710"/>
                      <a:pt x="62768" y="14427"/>
                    </a:cubicBezTo>
                    <a:cubicBezTo>
                      <a:pt x="59376" y="13861"/>
                      <a:pt x="54852" y="13013"/>
                      <a:pt x="50611" y="9901"/>
                    </a:cubicBezTo>
                    <a:cubicBezTo>
                      <a:pt x="48349" y="8204"/>
                      <a:pt x="46652" y="4809"/>
                      <a:pt x="45238" y="0"/>
                    </a:cubicBezTo>
                    <a:lnTo>
                      <a:pt x="42411" y="1697"/>
                    </a:lnTo>
                    <a:lnTo>
                      <a:pt x="39018" y="1697"/>
                    </a:lnTo>
                    <a:lnTo>
                      <a:pt x="39018" y="8769"/>
                    </a:lnTo>
                    <a:lnTo>
                      <a:pt x="32798" y="16690"/>
                    </a:lnTo>
                    <a:lnTo>
                      <a:pt x="29688" y="24045"/>
                    </a:lnTo>
                    <a:cubicBezTo>
                      <a:pt x="30253" y="24045"/>
                      <a:pt x="30536" y="24045"/>
                      <a:pt x="30819" y="24045"/>
                    </a:cubicBezTo>
                    <a:cubicBezTo>
                      <a:pt x="30819" y="24045"/>
                      <a:pt x="31101" y="24045"/>
                      <a:pt x="31101" y="24045"/>
                    </a:cubicBezTo>
                    <a:cubicBezTo>
                      <a:pt x="34212" y="24045"/>
                      <a:pt x="36474" y="29703"/>
                      <a:pt x="36474" y="31683"/>
                    </a:cubicBezTo>
                    <a:cubicBezTo>
                      <a:pt x="36474" y="33663"/>
                      <a:pt x="31101" y="51202"/>
                      <a:pt x="29405" y="52616"/>
                    </a:cubicBezTo>
                    <a:cubicBezTo>
                      <a:pt x="28274" y="52616"/>
                      <a:pt x="9896" y="58840"/>
                      <a:pt x="0" y="6195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2BACCAE5-6262-C44E-85E3-D5F9ECB4B5FD}"/>
                  </a:ext>
                </a:extLst>
              </p:cNvPr>
              <p:cNvSpPr/>
              <p:nvPr/>
            </p:nvSpPr>
            <p:spPr>
              <a:xfrm>
                <a:off x="3377781" y="2687342"/>
                <a:ext cx="8385" cy="14427"/>
              </a:xfrm>
              <a:custGeom>
                <a:avLst/>
                <a:gdLst>
                  <a:gd name="connsiteX0" fmla="*/ 0 w 8385"/>
                  <a:gd name="connsiteY0" fmla="*/ 9901 h 14427"/>
                  <a:gd name="connsiteX1" fmla="*/ 6220 w 8385"/>
                  <a:gd name="connsiteY1" fmla="*/ 14427 h 14427"/>
                  <a:gd name="connsiteX2" fmla="*/ 6503 w 8385"/>
                  <a:gd name="connsiteY2" fmla="*/ 14427 h 14427"/>
                  <a:gd name="connsiteX3" fmla="*/ 6786 w 8385"/>
                  <a:gd name="connsiteY3" fmla="*/ 11881 h 14427"/>
                  <a:gd name="connsiteX4" fmla="*/ 7917 w 8385"/>
                  <a:gd name="connsiteY4" fmla="*/ 1980 h 14427"/>
                  <a:gd name="connsiteX5" fmla="*/ 5937 w 8385"/>
                  <a:gd name="connsiteY5" fmla="*/ 0 h 14427"/>
                  <a:gd name="connsiteX6" fmla="*/ 5372 w 8385"/>
                  <a:gd name="connsiteY6" fmla="*/ 0 h 14427"/>
                  <a:gd name="connsiteX7" fmla="*/ 283 w 8385"/>
                  <a:gd name="connsiteY7" fmla="*/ 9052 h 14427"/>
                  <a:gd name="connsiteX8" fmla="*/ 0 w 8385"/>
                  <a:gd name="connsiteY8" fmla="*/ 9901 h 1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5" h="14427">
                    <a:moveTo>
                      <a:pt x="0" y="9901"/>
                    </a:moveTo>
                    <a:cubicBezTo>
                      <a:pt x="1696" y="13578"/>
                      <a:pt x="4241" y="14427"/>
                      <a:pt x="6220" y="14427"/>
                    </a:cubicBezTo>
                    <a:cubicBezTo>
                      <a:pt x="6220" y="14427"/>
                      <a:pt x="6503" y="14427"/>
                      <a:pt x="6503" y="14427"/>
                    </a:cubicBezTo>
                    <a:cubicBezTo>
                      <a:pt x="6220" y="13295"/>
                      <a:pt x="6503" y="12730"/>
                      <a:pt x="6786" y="11881"/>
                    </a:cubicBezTo>
                    <a:cubicBezTo>
                      <a:pt x="7917" y="9901"/>
                      <a:pt x="9048" y="4809"/>
                      <a:pt x="7917" y="1980"/>
                    </a:cubicBezTo>
                    <a:cubicBezTo>
                      <a:pt x="7634" y="849"/>
                      <a:pt x="6786" y="283"/>
                      <a:pt x="5937" y="0"/>
                    </a:cubicBezTo>
                    <a:cubicBezTo>
                      <a:pt x="5655" y="0"/>
                      <a:pt x="5655" y="0"/>
                      <a:pt x="5372" y="0"/>
                    </a:cubicBezTo>
                    <a:cubicBezTo>
                      <a:pt x="2262" y="0"/>
                      <a:pt x="283" y="6789"/>
                      <a:pt x="283" y="9052"/>
                    </a:cubicBezTo>
                    <a:cubicBezTo>
                      <a:pt x="566" y="9618"/>
                      <a:pt x="283" y="9901"/>
                      <a:pt x="0" y="990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DD775625-70B0-BA4E-B691-088B557A5A21}"/>
                  </a:ext>
                </a:extLst>
              </p:cNvPr>
              <p:cNvSpPr/>
              <p:nvPr/>
            </p:nvSpPr>
            <p:spPr>
              <a:xfrm>
                <a:off x="3389939" y="2684514"/>
                <a:ext cx="44955" cy="36491"/>
              </a:xfrm>
              <a:custGeom>
                <a:avLst/>
                <a:gdLst>
                  <a:gd name="connsiteX0" fmla="*/ 0 w 44955"/>
                  <a:gd name="connsiteY0" fmla="*/ 25177 h 36491"/>
                  <a:gd name="connsiteX1" fmla="*/ 6786 w 44955"/>
                  <a:gd name="connsiteY1" fmla="*/ 33946 h 36491"/>
                  <a:gd name="connsiteX2" fmla="*/ 28840 w 44955"/>
                  <a:gd name="connsiteY2" fmla="*/ 36492 h 36491"/>
                  <a:gd name="connsiteX3" fmla="*/ 31950 w 44955"/>
                  <a:gd name="connsiteY3" fmla="*/ 28571 h 36491"/>
                  <a:gd name="connsiteX4" fmla="*/ 37887 w 44955"/>
                  <a:gd name="connsiteY4" fmla="*/ 20933 h 36491"/>
                  <a:gd name="connsiteX5" fmla="*/ 37887 w 44955"/>
                  <a:gd name="connsiteY5" fmla="*/ 13013 h 36491"/>
                  <a:gd name="connsiteX6" fmla="*/ 42128 w 44955"/>
                  <a:gd name="connsiteY6" fmla="*/ 13013 h 36491"/>
                  <a:gd name="connsiteX7" fmla="*/ 44956 w 44955"/>
                  <a:gd name="connsiteY7" fmla="*/ 11315 h 36491"/>
                  <a:gd name="connsiteX8" fmla="*/ 43825 w 44955"/>
                  <a:gd name="connsiteY8" fmla="*/ 4526 h 36491"/>
                  <a:gd name="connsiteX9" fmla="*/ 42977 w 44955"/>
                  <a:gd name="connsiteY9" fmla="*/ 0 h 36491"/>
                  <a:gd name="connsiteX10" fmla="*/ 31950 w 44955"/>
                  <a:gd name="connsiteY10" fmla="*/ 12730 h 36491"/>
                  <a:gd name="connsiteX11" fmla="*/ 15551 w 44955"/>
                  <a:gd name="connsiteY11" fmla="*/ 22065 h 36491"/>
                  <a:gd name="connsiteX12" fmla="*/ 12723 w 44955"/>
                  <a:gd name="connsiteY12" fmla="*/ 21782 h 36491"/>
                  <a:gd name="connsiteX13" fmla="*/ 9613 w 44955"/>
                  <a:gd name="connsiteY13" fmla="*/ 21499 h 36491"/>
                  <a:gd name="connsiteX14" fmla="*/ 2545 w 44955"/>
                  <a:gd name="connsiteY14" fmla="*/ 24045 h 36491"/>
                  <a:gd name="connsiteX15" fmla="*/ 1697 w 44955"/>
                  <a:gd name="connsiteY15" fmla="*/ 24611 h 36491"/>
                  <a:gd name="connsiteX16" fmla="*/ 0 w 44955"/>
                  <a:gd name="connsiteY16" fmla="*/ 25177 h 3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955" h="36491">
                    <a:moveTo>
                      <a:pt x="0" y="25177"/>
                    </a:moveTo>
                    <a:cubicBezTo>
                      <a:pt x="1131" y="29703"/>
                      <a:pt x="5655" y="33380"/>
                      <a:pt x="6786" y="33946"/>
                    </a:cubicBezTo>
                    <a:cubicBezTo>
                      <a:pt x="7917" y="34512"/>
                      <a:pt x="22054" y="36209"/>
                      <a:pt x="28840" y="36492"/>
                    </a:cubicBezTo>
                    <a:lnTo>
                      <a:pt x="31950" y="28571"/>
                    </a:lnTo>
                    <a:lnTo>
                      <a:pt x="37887" y="20933"/>
                    </a:lnTo>
                    <a:lnTo>
                      <a:pt x="37887" y="13013"/>
                    </a:lnTo>
                    <a:lnTo>
                      <a:pt x="42128" y="13013"/>
                    </a:lnTo>
                    <a:lnTo>
                      <a:pt x="44956" y="11315"/>
                    </a:lnTo>
                    <a:cubicBezTo>
                      <a:pt x="44390" y="9052"/>
                      <a:pt x="44108" y="6506"/>
                      <a:pt x="43825" y="4526"/>
                    </a:cubicBezTo>
                    <a:cubicBezTo>
                      <a:pt x="43542" y="2546"/>
                      <a:pt x="43259" y="283"/>
                      <a:pt x="42977" y="0"/>
                    </a:cubicBezTo>
                    <a:cubicBezTo>
                      <a:pt x="41563" y="283"/>
                      <a:pt x="34777" y="7072"/>
                      <a:pt x="31950" y="12730"/>
                    </a:cubicBezTo>
                    <a:cubicBezTo>
                      <a:pt x="29122" y="18105"/>
                      <a:pt x="22054" y="22065"/>
                      <a:pt x="15551" y="22065"/>
                    </a:cubicBezTo>
                    <a:cubicBezTo>
                      <a:pt x="14703" y="22065"/>
                      <a:pt x="13572" y="22065"/>
                      <a:pt x="12723" y="21782"/>
                    </a:cubicBezTo>
                    <a:cubicBezTo>
                      <a:pt x="11592" y="21499"/>
                      <a:pt x="10461" y="21499"/>
                      <a:pt x="9613" y="21499"/>
                    </a:cubicBezTo>
                    <a:cubicBezTo>
                      <a:pt x="5938" y="21499"/>
                      <a:pt x="3958" y="22914"/>
                      <a:pt x="2545" y="24045"/>
                    </a:cubicBezTo>
                    <a:cubicBezTo>
                      <a:pt x="2262" y="24328"/>
                      <a:pt x="1979" y="24611"/>
                      <a:pt x="1697" y="24611"/>
                    </a:cubicBezTo>
                    <a:cubicBezTo>
                      <a:pt x="1414" y="25459"/>
                      <a:pt x="848" y="25459"/>
                      <a:pt x="0" y="2517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D1B8222-B0CD-3545-9730-929F64BD3E37}"/>
                  </a:ext>
                </a:extLst>
              </p:cNvPr>
              <p:cNvSpPr/>
              <p:nvPr/>
            </p:nvSpPr>
            <p:spPr>
              <a:xfrm>
                <a:off x="3853633" y="2885361"/>
                <a:ext cx="187285" cy="56705"/>
              </a:xfrm>
              <a:custGeom>
                <a:avLst/>
                <a:gdLst>
                  <a:gd name="connsiteX0" fmla="*/ 94153 w 187285"/>
                  <a:gd name="connsiteY0" fmla="*/ 47524 h 56705"/>
                  <a:gd name="connsiteX1" fmla="*/ 96415 w 187285"/>
                  <a:gd name="connsiteY1" fmla="*/ 52333 h 56705"/>
                  <a:gd name="connsiteX2" fmla="*/ 100090 w 187285"/>
                  <a:gd name="connsiteY2" fmla="*/ 54596 h 56705"/>
                  <a:gd name="connsiteX3" fmla="*/ 104048 w 187285"/>
                  <a:gd name="connsiteY3" fmla="*/ 56577 h 56705"/>
                  <a:gd name="connsiteX4" fmla="*/ 108572 w 187285"/>
                  <a:gd name="connsiteY4" fmla="*/ 55728 h 56705"/>
                  <a:gd name="connsiteX5" fmla="*/ 110834 w 187285"/>
                  <a:gd name="connsiteY5" fmla="*/ 55728 h 56705"/>
                  <a:gd name="connsiteX6" fmla="*/ 113096 w 187285"/>
                  <a:gd name="connsiteY6" fmla="*/ 55728 h 56705"/>
                  <a:gd name="connsiteX7" fmla="*/ 116772 w 187285"/>
                  <a:gd name="connsiteY7" fmla="*/ 55445 h 56705"/>
                  <a:gd name="connsiteX8" fmla="*/ 119599 w 187285"/>
                  <a:gd name="connsiteY8" fmla="*/ 53748 h 56705"/>
                  <a:gd name="connsiteX9" fmla="*/ 126668 w 187285"/>
                  <a:gd name="connsiteY9" fmla="*/ 51202 h 56705"/>
                  <a:gd name="connsiteX10" fmla="*/ 131474 w 187285"/>
                  <a:gd name="connsiteY10" fmla="*/ 53182 h 56705"/>
                  <a:gd name="connsiteX11" fmla="*/ 132888 w 187285"/>
                  <a:gd name="connsiteY11" fmla="*/ 54031 h 56705"/>
                  <a:gd name="connsiteX12" fmla="*/ 135715 w 187285"/>
                  <a:gd name="connsiteY12" fmla="*/ 53182 h 56705"/>
                  <a:gd name="connsiteX13" fmla="*/ 141088 w 187285"/>
                  <a:gd name="connsiteY13" fmla="*/ 51485 h 56705"/>
                  <a:gd name="connsiteX14" fmla="*/ 143915 w 187285"/>
                  <a:gd name="connsiteY14" fmla="*/ 48090 h 56705"/>
                  <a:gd name="connsiteX15" fmla="*/ 145611 w 187285"/>
                  <a:gd name="connsiteY15" fmla="*/ 42432 h 56705"/>
                  <a:gd name="connsiteX16" fmla="*/ 146742 w 187285"/>
                  <a:gd name="connsiteY16" fmla="*/ 38755 h 56705"/>
                  <a:gd name="connsiteX17" fmla="*/ 149287 w 187285"/>
                  <a:gd name="connsiteY17" fmla="*/ 35360 h 56705"/>
                  <a:gd name="connsiteX18" fmla="*/ 152397 w 187285"/>
                  <a:gd name="connsiteY18" fmla="*/ 29986 h 56705"/>
                  <a:gd name="connsiteX19" fmla="*/ 153811 w 187285"/>
                  <a:gd name="connsiteY19" fmla="*/ 25742 h 56705"/>
                  <a:gd name="connsiteX20" fmla="*/ 166534 w 187285"/>
                  <a:gd name="connsiteY20" fmla="*/ 23196 h 56705"/>
                  <a:gd name="connsiteX21" fmla="*/ 168231 w 187285"/>
                  <a:gd name="connsiteY21" fmla="*/ 23196 h 56705"/>
                  <a:gd name="connsiteX22" fmla="*/ 172755 w 187285"/>
                  <a:gd name="connsiteY22" fmla="*/ 24611 h 56705"/>
                  <a:gd name="connsiteX23" fmla="*/ 173037 w 187285"/>
                  <a:gd name="connsiteY23" fmla="*/ 24328 h 56705"/>
                  <a:gd name="connsiteX24" fmla="*/ 178692 w 187285"/>
                  <a:gd name="connsiteY24" fmla="*/ 20368 h 56705"/>
                  <a:gd name="connsiteX25" fmla="*/ 178409 w 187285"/>
                  <a:gd name="connsiteY25" fmla="*/ 19519 h 56705"/>
                  <a:gd name="connsiteX26" fmla="*/ 177844 w 187285"/>
                  <a:gd name="connsiteY26" fmla="*/ 18105 h 56705"/>
                  <a:gd name="connsiteX27" fmla="*/ 181237 w 187285"/>
                  <a:gd name="connsiteY27" fmla="*/ 16973 h 56705"/>
                  <a:gd name="connsiteX28" fmla="*/ 187174 w 187285"/>
                  <a:gd name="connsiteY28" fmla="*/ 14993 h 56705"/>
                  <a:gd name="connsiteX29" fmla="*/ 186609 w 187285"/>
                  <a:gd name="connsiteY29" fmla="*/ 12447 h 56705"/>
                  <a:gd name="connsiteX30" fmla="*/ 180954 w 187285"/>
                  <a:gd name="connsiteY30" fmla="*/ 9901 h 56705"/>
                  <a:gd name="connsiteX31" fmla="*/ 178127 w 187285"/>
                  <a:gd name="connsiteY31" fmla="*/ 10184 h 56705"/>
                  <a:gd name="connsiteX32" fmla="*/ 173885 w 187285"/>
                  <a:gd name="connsiteY32" fmla="*/ 9618 h 56705"/>
                  <a:gd name="connsiteX33" fmla="*/ 171624 w 187285"/>
                  <a:gd name="connsiteY33" fmla="*/ 7072 h 56705"/>
                  <a:gd name="connsiteX34" fmla="*/ 163141 w 187285"/>
                  <a:gd name="connsiteY34" fmla="*/ 0 h 56705"/>
                  <a:gd name="connsiteX35" fmla="*/ 155790 w 187285"/>
                  <a:gd name="connsiteY35" fmla="*/ 9335 h 56705"/>
                  <a:gd name="connsiteX36" fmla="*/ 152963 w 187285"/>
                  <a:gd name="connsiteY36" fmla="*/ 12447 h 56705"/>
                  <a:gd name="connsiteX37" fmla="*/ 150418 w 187285"/>
                  <a:gd name="connsiteY37" fmla="*/ 15841 h 56705"/>
                  <a:gd name="connsiteX38" fmla="*/ 148439 w 187285"/>
                  <a:gd name="connsiteY38" fmla="*/ 18953 h 56705"/>
                  <a:gd name="connsiteX39" fmla="*/ 149004 w 187285"/>
                  <a:gd name="connsiteY39" fmla="*/ 24611 h 56705"/>
                  <a:gd name="connsiteX40" fmla="*/ 147873 w 187285"/>
                  <a:gd name="connsiteY40" fmla="*/ 24894 h 56705"/>
                  <a:gd name="connsiteX41" fmla="*/ 145611 w 187285"/>
                  <a:gd name="connsiteY41" fmla="*/ 25742 h 56705"/>
                  <a:gd name="connsiteX42" fmla="*/ 141653 w 187285"/>
                  <a:gd name="connsiteY42" fmla="*/ 27440 h 56705"/>
                  <a:gd name="connsiteX43" fmla="*/ 135998 w 187285"/>
                  <a:gd name="connsiteY43" fmla="*/ 20368 h 56705"/>
                  <a:gd name="connsiteX44" fmla="*/ 128081 w 187285"/>
                  <a:gd name="connsiteY44" fmla="*/ 33663 h 56705"/>
                  <a:gd name="connsiteX45" fmla="*/ 118468 w 187285"/>
                  <a:gd name="connsiteY45" fmla="*/ 38189 h 56705"/>
                  <a:gd name="connsiteX46" fmla="*/ 113379 w 187285"/>
                  <a:gd name="connsiteY46" fmla="*/ 38472 h 56705"/>
                  <a:gd name="connsiteX47" fmla="*/ 108290 w 187285"/>
                  <a:gd name="connsiteY47" fmla="*/ 46110 h 56705"/>
                  <a:gd name="connsiteX48" fmla="*/ 107441 w 187285"/>
                  <a:gd name="connsiteY48" fmla="*/ 50636 h 56705"/>
                  <a:gd name="connsiteX49" fmla="*/ 105179 w 187285"/>
                  <a:gd name="connsiteY49" fmla="*/ 52050 h 56705"/>
                  <a:gd name="connsiteX50" fmla="*/ 97828 w 187285"/>
                  <a:gd name="connsiteY50" fmla="*/ 49504 h 56705"/>
                  <a:gd name="connsiteX51" fmla="*/ 94153 w 187285"/>
                  <a:gd name="connsiteY51" fmla="*/ 47524 h 56705"/>
                  <a:gd name="connsiteX52" fmla="*/ 0 w 187285"/>
                  <a:gd name="connsiteY52" fmla="*/ 1414 h 56705"/>
                  <a:gd name="connsiteX53" fmla="*/ 2545 w 187285"/>
                  <a:gd name="connsiteY53" fmla="*/ 15841 h 56705"/>
                  <a:gd name="connsiteX54" fmla="*/ 8765 w 187285"/>
                  <a:gd name="connsiteY54" fmla="*/ 28571 h 56705"/>
                  <a:gd name="connsiteX55" fmla="*/ 12441 w 187285"/>
                  <a:gd name="connsiteY55" fmla="*/ 34512 h 56705"/>
                  <a:gd name="connsiteX56" fmla="*/ 19226 w 187285"/>
                  <a:gd name="connsiteY56" fmla="*/ 41584 h 56705"/>
                  <a:gd name="connsiteX57" fmla="*/ 21771 w 187285"/>
                  <a:gd name="connsiteY57" fmla="*/ 43281 h 56705"/>
                  <a:gd name="connsiteX58" fmla="*/ 39584 w 187285"/>
                  <a:gd name="connsiteY58" fmla="*/ 52899 h 56705"/>
                  <a:gd name="connsiteX59" fmla="*/ 39867 w 187285"/>
                  <a:gd name="connsiteY59" fmla="*/ 52899 h 56705"/>
                  <a:gd name="connsiteX60" fmla="*/ 40149 w 187285"/>
                  <a:gd name="connsiteY60" fmla="*/ 52616 h 56705"/>
                  <a:gd name="connsiteX61" fmla="*/ 33363 w 187285"/>
                  <a:gd name="connsiteY61" fmla="*/ 39887 h 56705"/>
                  <a:gd name="connsiteX62" fmla="*/ 32515 w 187285"/>
                  <a:gd name="connsiteY62" fmla="*/ 27157 h 56705"/>
                  <a:gd name="connsiteX63" fmla="*/ 33081 w 187285"/>
                  <a:gd name="connsiteY63" fmla="*/ 20650 h 56705"/>
                  <a:gd name="connsiteX64" fmla="*/ 29405 w 187285"/>
                  <a:gd name="connsiteY64" fmla="*/ 14710 h 56705"/>
                  <a:gd name="connsiteX65" fmla="*/ 25729 w 187285"/>
                  <a:gd name="connsiteY65" fmla="*/ 10467 h 56705"/>
                  <a:gd name="connsiteX66" fmla="*/ 23185 w 187285"/>
                  <a:gd name="connsiteY66" fmla="*/ 7921 h 56705"/>
                  <a:gd name="connsiteX67" fmla="*/ 20923 w 187285"/>
                  <a:gd name="connsiteY67" fmla="*/ 5658 h 56705"/>
                  <a:gd name="connsiteX68" fmla="*/ 20640 w 187285"/>
                  <a:gd name="connsiteY68" fmla="*/ 4809 h 56705"/>
                  <a:gd name="connsiteX69" fmla="*/ 18944 w 187285"/>
                  <a:gd name="connsiteY69" fmla="*/ 7355 h 56705"/>
                  <a:gd name="connsiteX70" fmla="*/ 18095 w 187285"/>
                  <a:gd name="connsiteY70" fmla="*/ 8769 h 56705"/>
                  <a:gd name="connsiteX71" fmla="*/ 13854 w 187285"/>
                  <a:gd name="connsiteY71" fmla="*/ 9052 h 56705"/>
                  <a:gd name="connsiteX72" fmla="*/ 11027 w 187285"/>
                  <a:gd name="connsiteY72" fmla="*/ 8769 h 56705"/>
                  <a:gd name="connsiteX73" fmla="*/ 9330 w 187285"/>
                  <a:gd name="connsiteY73" fmla="*/ 7072 h 56705"/>
                  <a:gd name="connsiteX74" fmla="*/ 5089 w 187285"/>
                  <a:gd name="connsiteY74" fmla="*/ 1980 h 56705"/>
                  <a:gd name="connsiteX75" fmla="*/ 0 w 187285"/>
                  <a:gd name="connsiteY75" fmla="*/ 1414 h 5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7285" h="56705">
                    <a:moveTo>
                      <a:pt x="94153" y="47524"/>
                    </a:moveTo>
                    <a:cubicBezTo>
                      <a:pt x="95284" y="52333"/>
                      <a:pt x="96415" y="52333"/>
                      <a:pt x="96415" y="52333"/>
                    </a:cubicBezTo>
                    <a:cubicBezTo>
                      <a:pt x="97545" y="52333"/>
                      <a:pt x="98959" y="53465"/>
                      <a:pt x="100090" y="54596"/>
                    </a:cubicBezTo>
                    <a:cubicBezTo>
                      <a:pt x="101504" y="55728"/>
                      <a:pt x="103200" y="57142"/>
                      <a:pt x="104048" y="56577"/>
                    </a:cubicBezTo>
                    <a:cubicBezTo>
                      <a:pt x="105179" y="55728"/>
                      <a:pt x="107159" y="55728"/>
                      <a:pt x="108572" y="55728"/>
                    </a:cubicBezTo>
                    <a:cubicBezTo>
                      <a:pt x="109421" y="55728"/>
                      <a:pt x="109986" y="55728"/>
                      <a:pt x="110834" y="55728"/>
                    </a:cubicBezTo>
                    <a:cubicBezTo>
                      <a:pt x="111682" y="55728"/>
                      <a:pt x="112531" y="55728"/>
                      <a:pt x="113096" y="55728"/>
                    </a:cubicBezTo>
                    <a:cubicBezTo>
                      <a:pt x="114227" y="55728"/>
                      <a:pt x="115641" y="55728"/>
                      <a:pt x="116772" y="55445"/>
                    </a:cubicBezTo>
                    <a:cubicBezTo>
                      <a:pt x="117903" y="55162"/>
                      <a:pt x="118751" y="54314"/>
                      <a:pt x="119599" y="53748"/>
                    </a:cubicBezTo>
                    <a:cubicBezTo>
                      <a:pt x="121296" y="52616"/>
                      <a:pt x="122992" y="51202"/>
                      <a:pt x="126668" y="51202"/>
                    </a:cubicBezTo>
                    <a:cubicBezTo>
                      <a:pt x="129495" y="51202"/>
                      <a:pt x="130626" y="52333"/>
                      <a:pt x="131474" y="53182"/>
                    </a:cubicBezTo>
                    <a:cubicBezTo>
                      <a:pt x="132040" y="53748"/>
                      <a:pt x="132323" y="54031"/>
                      <a:pt x="132888" y="54031"/>
                    </a:cubicBezTo>
                    <a:cubicBezTo>
                      <a:pt x="133454" y="54031"/>
                      <a:pt x="134302" y="53748"/>
                      <a:pt x="135715" y="53182"/>
                    </a:cubicBezTo>
                    <a:cubicBezTo>
                      <a:pt x="137977" y="52050"/>
                      <a:pt x="139674" y="51768"/>
                      <a:pt x="141088" y="51485"/>
                    </a:cubicBezTo>
                    <a:cubicBezTo>
                      <a:pt x="143632" y="50919"/>
                      <a:pt x="144198" y="50919"/>
                      <a:pt x="143915" y="48090"/>
                    </a:cubicBezTo>
                    <a:cubicBezTo>
                      <a:pt x="143632" y="44978"/>
                      <a:pt x="144763" y="43564"/>
                      <a:pt x="145611" y="42432"/>
                    </a:cubicBezTo>
                    <a:cubicBezTo>
                      <a:pt x="146460" y="41301"/>
                      <a:pt x="147025" y="40452"/>
                      <a:pt x="146742" y="38755"/>
                    </a:cubicBezTo>
                    <a:cubicBezTo>
                      <a:pt x="146460" y="36492"/>
                      <a:pt x="147873" y="35926"/>
                      <a:pt x="149287" y="35360"/>
                    </a:cubicBezTo>
                    <a:cubicBezTo>
                      <a:pt x="150983" y="34512"/>
                      <a:pt x="152963" y="33946"/>
                      <a:pt x="152397" y="29986"/>
                    </a:cubicBezTo>
                    <a:cubicBezTo>
                      <a:pt x="152114" y="28288"/>
                      <a:pt x="152680" y="26874"/>
                      <a:pt x="153811" y="25742"/>
                    </a:cubicBezTo>
                    <a:cubicBezTo>
                      <a:pt x="156638" y="22631"/>
                      <a:pt x="162576" y="22914"/>
                      <a:pt x="166534" y="23196"/>
                    </a:cubicBezTo>
                    <a:cubicBezTo>
                      <a:pt x="167100" y="23196"/>
                      <a:pt x="167665" y="23196"/>
                      <a:pt x="168231" y="23196"/>
                    </a:cubicBezTo>
                    <a:cubicBezTo>
                      <a:pt x="169362" y="23196"/>
                      <a:pt x="170775" y="23762"/>
                      <a:pt x="172755" y="24611"/>
                    </a:cubicBezTo>
                    <a:lnTo>
                      <a:pt x="173037" y="24328"/>
                    </a:lnTo>
                    <a:cubicBezTo>
                      <a:pt x="175299" y="23196"/>
                      <a:pt x="178692" y="21499"/>
                      <a:pt x="178692" y="20368"/>
                    </a:cubicBezTo>
                    <a:cubicBezTo>
                      <a:pt x="178692" y="20085"/>
                      <a:pt x="178692" y="20085"/>
                      <a:pt x="178409" y="19519"/>
                    </a:cubicBezTo>
                    <a:cubicBezTo>
                      <a:pt x="178127" y="19236"/>
                      <a:pt x="177561" y="18670"/>
                      <a:pt x="177844" y="18105"/>
                    </a:cubicBezTo>
                    <a:cubicBezTo>
                      <a:pt x="178127" y="17256"/>
                      <a:pt x="179258" y="17256"/>
                      <a:pt x="181237" y="16973"/>
                    </a:cubicBezTo>
                    <a:cubicBezTo>
                      <a:pt x="183499" y="16690"/>
                      <a:pt x="186609" y="16407"/>
                      <a:pt x="187174" y="14993"/>
                    </a:cubicBezTo>
                    <a:cubicBezTo>
                      <a:pt x="187457" y="14144"/>
                      <a:pt x="187174" y="13295"/>
                      <a:pt x="186609" y="12447"/>
                    </a:cubicBezTo>
                    <a:cubicBezTo>
                      <a:pt x="185195" y="10750"/>
                      <a:pt x="182368" y="9618"/>
                      <a:pt x="180954" y="9901"/>
                    </a:cubicBezTo>
                    <a:cubicBezTo>
                      <a:pt x="180106" y="10184"/>
                      <a:pt x="179258" y="10184"/>
                      <a:pt x="178127" y="10184"/>
                    </a:cubicBezTo>
                    <a:cubicBezTo>
                      <a:pt x="176430" y="10184"/>
                      <a:pt x="175016" y="9901"/>
                      <a:pt x="173885" y="9618"/>
                    </a:cubicBezTo>
                    <a:cubicBezTo>
                      <a:pt x="171906" y="9052"/>
                      <a:pt x="171624" y="7921"/>
                      <a:pt x="171624" y="7072"/>
                    </a:cubicBezTo>
                    <a:cubicBezTo>
                      <a:pt x="171624" y="4809"/>
                      <a:pt x="166534" y="0"/>
                      <a:pt x="163141" y="0"/>
                    </a:cubicBezTo>
                    <a:cubicBezTo>
                      <a:pt x="160031" y="0"/>
                      <a:pt x="156073" y="6506"/>
                      <a:pt x="155790" y="9335"/>
                    </a:cubicBezTo>
                    <a:cubicBezTo>
                      <a:pt x="155507" y="11032"/>
                      <a:pt x="154376" y="11598"/>
                      <a:pt x="152963" y="12447"/>
                    </a:cubicBezTo>
                    <a:cubicBezTo>
                      <a:pt x="151549" y="13295"/>
                      <a:pt x="150135" y="14144"/>
                      <a:pt x="150418" y="15841"/>
                    </a:cubicBezTo>
                    <a:cubicBezTo>
                      <a:pt x="150701" y="17822"/>
                      <a:pt x="149287" y="18670"/>
                      <a:pt x="148439" y="18953"/>
                    </a:cubicBezTo>
                    <a:cubicBezTo>
                      <a:pt x="149287" y="22065"/>
                      <a:pt x="149570" y="23762"/>
                      <a:pt x="149004" y="24611"/>
                    </a:cubicBezTo>
                    <a:cubicBezTo>
                      <a:pt x="148722" y="24894"/>
                      <a:pt x="148156" y="25177"/>
                      <a:pt x="147873" y="24894"/>
                    </a:cubicBezTo>
                    <a:cubicBezTo>
                      <a:pt x="147025" y="24611"/>
                      <a:pt x="146460" y="25177"/>
                      <a:pt x="145611" y="25742"/>
                    </a:cubicBezTo>
                    <a:cubicBezTo>
                      <a:pt x="144763" y="26308"/>
                      <a:pt x="143632" y="27440"/>
                      <a:pt x="141653" y="27440"/>
                    </a:cubicBezTo>
                    <a:cubicBezTo>
                      <a:pt x="140805" y="27440"/>
                      <a:pt x="139391" y="26591"/>
                      <a:pt x="135998" y="20368"/>
                    </a:cubicBezTo>
                    <a:cubicBezTo>
                      <a:pt x="134302" y="20650"/>
                      <a:pt x="129212" y="28005"/>
                      <a:pt x="128081" y="33663"/>
                    </a:cubicBezTo>
                    <a:cubicBezTo>
                      <a:pt x="127233" y="38189"/>
                      <a:pt x="123558" y="38189"/>
                      <a:pt x="118468" y="38189"/>
                    </a:cubicBezTo>
                    <a:cubicBezTo>
                      <a:pt x="117055" y="38189"/>
                      <a:pt x="115075" y="38189"/>
                      <a:pt x="113379" y="38472"/>
                    </a:cubicBezTo>
                    <a:cubicBezTo>
                      <a:pt x="108572" y="38755"/>
                      <a:pt x="108290" y="42432"/>
                      <a:pt x="108290" y="46110"/>
                    </a:cubicBezTo>
                    <a:cubicBezTo>
                      <a:pt x="108290" y="47807"/>
                      <a:pt x="108007" y="49504"/>
                      <a:pt x="107441" y="50636"/>
                    </a:cubicBezTo>
                    <a:cubicBezTo>
                      <a:pt x="107159" y="51202"/>
                      <a:pt x="106593" y="52050"/>
                      <a:pt x="105179" y="52050"/>
                    </a:cubicBezTo>
                    <a:cubicBezTo>
                      <a:pt x="103200" y="52050"/>
                      <a:pt x="100373" y="50636"/>
                      <a:pt x="97828" y="49504"/>
                    </a:cubicBezTo>
                    <a:cubicBezTo>
                      <a:pt x="96980" y="48656"/>
                      <a:pt x="95566" y="47807"/>
                      <a:pt x="94153" y="47524"/>
                    </a:cubicBezTo>
                    <a:close/>
                    <a:moveTo>
                      <a:pt x="0" y="1414"/>
                    </a:moveTo>
                    <a:cubicBezTo>
                      <a:pt x="1979" y="6506"/>
                      <a:pt x="2262" y="11598"/>
                      <a:pt x="2545" y="15841"/>
                    </a:cubicBezTo>
                    <a:cubicBezTo>
                      <a:pt x="2545" y="19236"/>
                      <a:pt x="6220" y="24328"/>
                      <a:pt x="8765" y="28571"/>
                    </a:cubicBezTo>
                    <a:cubicBezTo>
                      <a:pt x="10461" y="31117"/>
                      <a:pt x="11875" y="33097"/>
                      <a:pt x="12441" y="34512"/>
                    </a:cubicBezTo>
                    <a:cubicBezTo>
                      <a:pt x="13572" y="37624"/>
                      <a:pt x="15268" y="38755"/>
                      <a:pt x="19226" y="41584"/>
                    </a:cubicBezTo>
                    <a:cubicBezTo>
                      <a:pt x="20075" y="42150"/>
                      <a:pt x="20923" y="42715"/>
                      <a:pt x="21771" y="43281"/>
                    </a:cubicBezTo>
                    <a:cubicBezTo>
                      <a:pt x="27426" y="47241"/>
                      <a:pt x="36756" y="52899"/>
                      <a:pt x="39584" y="52899"/>
                    </a:cubicBezTo>
                    <a:cubicBezTo>
                      <a:pt x="39867" y="52899"/>
                      <a:pt x="39867" y="52899"/>
                      <a:pt x="39867" y="52899"/>
                    </a:cubicBezTo>
                    <a:cubicBezTo>
                      <a:pt x="39867" y="52899"/>
                      <a:pt x="39867" y="52899"/>
                      <a:pt x="40149" y="52616"/>
                    </a:cubicBezTo>
                    <a:cubicBezTo>
                      <a:pt x="40432" y="50636"/>
                      <a:pt x="36191" y="42998"/>
                      <a:pt x="33363" y="39887"/>
                    </a:cubicBezTo>
                    <a:cubicBezTo>
                      <a:pt x="31101" y="37341"/>
                      <a:pt x="31667" y="32249"/>
                      <a:pt x="32515" y="27157"/>
                    </a:cubicBezTo>
                    <a:cubicBezTo>
                      <a:pt x="32798" y="24894"/>
                      <a:pt x="33081" y="22631"/>
                      <a:pt x="33081" y="20650"/>
                    </a:cubicBezTo>
                    <a:cubicBezTo>
                      <a:pt x="33081" y="17256"/>
                      <a:pt x="31384" y="16124"/>
                      <a:pt x="29405" y="14710"/>
                    </a:cubicBezTo>
                    <a:cubicBezTo>
                      <a:pt x="27991" y="13578"/>
                      <a:pt x="26295" y="12730"/>
                      <a:pt x="25729" y="10467"/>
                    </a:cubicBezTo>
                    <a:cubicBezTo>
                      <a:pt x="24881" y="8204"/>
                      <a:pt x="24033" y="7921"/>
                      <a:pt x="23185" y="7921"/>
                    </a:cubicBezTo>
                    <a:cubicBezTo>
                      <a:pt x="22337" y="7638"/>
                      <a:pt x="21488" y="7355"/>
                      <a:pt x="20923" y="5658"/>
                    </a:cubicBezTo>
                    <a:cubicBezTo>
                      <a:pt x="20923" y="5375"/>
                      <a:pt x="20640" y="5092"/>
                      <a:pt x="20640" y="4809"/>
                    </a:cubicBezTo>
                    <a:cubicBezTo>
                      <a:pt x="19226" y="5375"/>
                      <a:pt x="18944" y="6506"/>
                      <a:pt x="18944" y="7355"/>
                    </a:cubicBezTo>
                    <a:cubicBezTo>
                      <a:pt x="18944" y="7921"/>
                      <a:pt x="18661" y="8486"/>
                      <a:pt x="18095" y="8769"/>
                    </a:cubicBezTo>
                    <a:cubicBezTo>
                      <a:pt x="17530" y="8769"/>
                      <a:pt x="15834" y="9052"/>
                      <a:pt x="13854" y="9052"/>
                    </a:cubicBezTo>
                    <a:cubicBezTo>
                      <a:pt x="12723" y="9052"/>
                      <a:pt x="11875" y="9052"/>
                      <a:pt x="11027" y="8769"/>
                    </a:cubicBezTo>
                    <a:cubicBezTo>
                      <a:pt x="9613" y="8486"/>
                      <a:pt x="9330" y="7638"/>
                      <a:pt x="9330" y="7072"/>
                    </a:cubicBezTo>
                    <a:cubicBezTo>
                      <a:pt x="9330" y="6223"/>
                      <a:pt x="9048" y="2546"/>
                      <a:pt x="5089" y="1980"/>
                    </a:cubicBezTo>
                    <a:cubicBezTo>
                      <a:pt x="3110" y="1697"/>
                      <a:pt x="1414" y="1414"/>
                      <a:pt x="0" y="141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8D62F895-BAEF-164F-A401-7D187898A7C4}"/>
                  </a:ext>
                </a:extLst>
              </p:cNvPr>
              <p:cNvSpPr/>
              <p:nvPr/>
            </p:nvSpPr>
            <p:spPr>
              <a:xfrm>
                <a:off x="3992176" y="2904597"/>
                <a:ext cx="10821" cy="6789"/>
              </a:xfrm>
              <a:custGeom>
                <a:avLst/>
                <a:gdLst>
                  <a:gd name="connsiteX0" fmla="*/ 0 w 10821"/>
                  <a:gd name="connsiteY0" fmla="*/ 1414 h 6789"/>
                  <a:gd name="connsiteX1" fmla="*/ 4241 w 10821"/>
                  <a:gd name="connsiteY1" fmla="*/ 6789 h 6789"/>
                  <a:gd name="connsiteX2" fmla="*/ 7634 w 10821"/>
                  <a:gd name="connsiteY2" fmla="*/ 5375 h 6789"/>
                  <a:gd name="connsiteX3" fmla="*/ 10744 w 10821"/>
                  <a:gd name="connsiteY3" fmla="*/ 4526 h 6789"/>
                  <a:gd name="connsiteX4" fmla="*/ 10179 w 10821"/>
                  <a:gd name="connsiteY4" fmla="*/ 0 h 6789"/>
                  <a:gd name="connsiteX5" fmla="*/ 9048 w 10821"/>
                  <a:gd name="connsiteY5" fmla="*/ 283 h 6789"/>
                  <a:gd name="connsiteX6" fmla="*/ 6503 w 10821"/>
                  <a:gd name="connsiteY6" fmla="*/ 1414 h 6789"/>
                  <a:gd name="connsiteX7" fmla="*/ 5089 w 10821"/>
                  <a:gd name="connsiteY7" fmla="*/ 2829 h 6789"/>
                  <a:gd name="connsiteX8" fmla="*/ 1979 w 10821"/>
                  <a:gd name="connsiteY8" fmla="*/ 1697 h 6789"/>
                  <a:gd name="connsiteX9" fmla="*/ 0 w 10821"/>
                  <a:gd name="connsiteY9" fmla="*/ 1414 h 6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21" h="6789">
                    <a:moveTo>
                      <a:pt x="0" y="1414"/>
                    </a:moveTo>
                    <a:cubicBezTo>
                      <a:pt x="2827" y="6506"/>
                      <a:pt x="3958" y="6789"/>
                      <a:pt x="4241" y="6789"/>
                    </a:cubicBezTo>
                    <a:cubicBezTo>
                      <a:pt x="5938" y="6789"/>
                      <a:pt x="6786" y="6223"/>
                      <a:pt x="7634" y="5375"/>
                    </a:cubicBezTo>
                    <a:cubicBezTo>
                      <a:pt x="8482" y="4809"/>
                      <a:pt x="9613" y="3960"/>
                      <a:pt x="10744" y="4526"/>
                    </a:cubicBezTo>
                    <a:cubicBezTo>
                      <a:pt x="11027" y="4243"/>
                      <a:pt x="10461" y="1414"/>
                      <a:pt x="10179" y="0"/>
                    </a:cubicBezTo>
                    <a:cubicBezTo>
                      <a:pt x="9896" y="0"/>
                      <a:pt x="9330" y="283"/>
                      <a:pt x="9048" y="283"/>
                    </a:cubicBezTo>
                    <a:cubicBezTo>
                      <a:pt x="7351" y="566"/>
                      <a:pt x="6503" y="849"/>
                      <a:pt x="6503" y="1414"/>
                    </a:cubicBezTo>
                    <a:cubicBezTo>
                      <a:pt x="6503" y="2263"/>
                      <a:pt x="5938" y="2829"/>
                      <a:pt x="5089" y="2829"/>
                    </a:cubicBezTo>
                    <a:cubicBezTo>
                      <a:pt x="4241" y="2829"/>
                      <a:pt x="3110" y="2263"/>
                      <a:pt x="1979" y="1697"/>
                    </a:cubicBezTo>
                    <a:cubicBezTo>
                      <a:pt x="1131" y="1980"/>
                      <a:pt x="566" y="1697"/>
                      <a:pt x="0" y="141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5F625E59-983C-5646-BA5F-DF819000FB77}"/>
                  </a:ext>
                </a:extLst>
              </p:cNvPr>
              <p:cNvSpPr/>
              <p:nvPr/>
            </p:nvSpPr>
            <p:spPr>
              <a:xfrm>
                <a:off x="3261575" y="2561403"/>
                <a:ext cx="93869" cy="92276"/>
              </a:xfrm>
              <a:custGeom>
                <a:avLst/>
                <a:gdLst>
                  <a:gd name="connsiteX0" fmla="*/ 7069 w 93869"/>
                  <a:gd name="connsiteY0" fmla="*/ 58330 h 92276"/>
                  <a:gd name="connsiteX1" fmla="*/ 9896 w 93869"/>
                  <a:gd name="connsiteY1" fmla="*/ 58613 h 92276"/>
                  <a:gd name="connsiteX2" fmla="*/ 23750 w 93869"/>
                  <a:gd name="connsiteY2" fmla="*/ 66534 h 92276"/>
                  <a:gd name="connsiteX3" fmla="*/ 29405 w 93869"/>
                  <a:gd name="connsiteY3" fmla="*/ 69928 h 92276"/>
                  <a:gd name="connsiteX4" fmla="*/ 53155 w 93869"/>
                  <a:gd name="connsiteY4" fmla="*/ 87467 h 92276"/>
                  <a:gd name="connsiteX5" fmla="*/ 64465 w 93869"/>
                  <a:gd name="connsiteY5" fmla="*/ 91145 h 92276"/>
                  <a:gd name="connsiteX6" fmla="*/ 75492 w 93869"/>
                  <a:gd name="connsiteY6" fmla="*/ 92276 h 92276"/>
                  <a:gd name="connsiteX7" fmla="*/ 79450 w 93869"/>
                  <a:gd name="connsiteY7" fmla="*/ 83790 h 92276"/>
                  <a:gd name="connsiteX8" fmla="*/ 80298 w 93869"/>
                  <a:gd name="connsiteY8" fmla="*/ 82658 h 92276"/>
                  <a:gd name="connsiteX9" fmla="*/ 84257 w 93869"/>
                  <a:gd name="connsiteY9" fmla="*/ 79829 h 92276"/>
                  <a:gd name="connsiteX10" fmla="*/ 90760 w 93869"/>
                  <a:gd name="connsiteY10" fmla="*/ 83224 h 92276"/>
                  <a:gd name="connsiteX11" fmla="*/ 90760 w 93869"/>
                  <a:gd name="connsiteY11" fmla="*/ 83224 h 92276"/>
                  <a:gd name="connsiteX12" fmla="*/ 93870 w 93869"/>
                  <a:gd name="connsiteY12" fmla="*/ 81527 h 92276"/>
                  <a:gd name="connsiteX13" fmla="*/ 88780 w 93869"/>
                  <a:gd name="connsiteY13" fmla="*/ 73889 h 92276"/>
                  <a:gd name="connsiteX14" fmla="*/ 86801 w 93869"/>
                  <a:gd name="connsiteY14" fmla="*/ 69928 h 92276"/>
                  <a:gd name="connsiteX15" fmla="*/ 85105 w 93869"/>
                  <a:gd name="connsiteY15" fmla="*/ 67382 h 92276"/>
                  <a:gd name="connsiteX16" fmla="*/ 85670 w 93869"/>
                  <a:gd name="connsiteY16" fmla="*/ 64271 h 92276"/>
                  <a:gd name="connsiteX17" fmla="*/ 85953 w 93869"/>
                  <a:gd name="connsiteY17" fmla="*/ 61159 h 92276"/>
                  <a:gd name="connsiteX18" fmla="*/ 84539 w 93869"/>
                  <a:gd name="connsiteY18" fmla="*/ 58613 h 92276"/>
                  <a:gd name="connsiteX19" fmla="*/ 81712 w 93869"/>
                  <a:gd name="connsiteY19" fmla="*/ 55501 h 92276"/>
                  <a:gd name="connsiteX20" fmla="*/ 74926 w 93869"/>
                  <a:gd name="connsiteY20" fmla="*/ 52672 h 92276"/>
                  <a:gd name="connsiteX21" fmla="*/ 70402 w 93869"/>
                  <a:gd name="connsiteY21" fmla="*/ 47581 h 92276"/>
                  <a:gd name="connsiteX22" fmla="*/ 66161 w 93869"/>
                  <a:gd name="connsiteY22" fmla="*/ 42772 h 92276"/>
                  <a:gd name="connsiteX23" fmla="*/ 63899 w 93869"/>
                  <a:gd name="connsiteY23" fmla="*/ 36265 h 92276"/>
                  <a:gd name="connsiteX24" fmla="*/ 65030 w 93869"/>
                  <a:gd name="connsiteY24" fmla="*/ 32871 h 92276"/>
                  <a:gd name="connsiteX25" fmla="*/ 66444 w 93869"/>
                  <a:gd name="connsiteY25" fmla="*/ 29476 h 92276"/>
                  <a:gd name="connsiteX26" fmla="*/ 69271 w 93869"/>
                  <a:gd name="connsiteY26" fmla="*/ 25233 h 92276"/>
                  <a:gd name="connsiteX27" fmla="*/ 69837 w 93869"/>
                  <a:gd name="connsiteY27" fmla="*/ 25233 h 92276"/>
                  <a:gd name="connsiteX28" fmla="*/ 69837 w 93869"/>
                  <a:gd name="connsiteY28" fmla="*/ 23253 h 92276"/>
                  <a:gd name="connsiteX29" fmla="*/ 69837 w 93869"/>
                  <a:gd name="connsiteY29" fmla="*/ 19858 h 92276"/>
                  <a:gd name="connsiteX30" fmla="*/ 69554 w 93869"/>
                  <a:gd name="connsiteY30" fmla="*/ 18444 h 92276"/>
                  <a:gd name="connsiteX31" fmla="*/ 66444 w 93869"/>
                  <a:gd name="connsiteY31" fmla="*/ 17312 h 92276"/>
                  <a:gd name="connsiteX32" fmla="*/ 60506 w 93869"/>
                  <a:gd name="connsiteY32" fmla="*/ 10806 h 92276"/>
                  <a:gd name="connsiteX33" fmla="*/ 58527 w 93869"/>
                  <a:gd name="connsiteY33" fmla="*/ 6280 h 92276"/>
                  <a:gd name="connsiteX34" fmla="*/ 57679 w 93869"/>
                  <a:gd name="connsiteY34" fmla="*/ 4865 h 92276"/>
                  <a:gd name="connsiteX35" fmla="*/ 56265 w 93869"/>
                  <a:gd name="connsiteY35" fmla="*/ 5431 h 92276"/>
                  <a:gd name="connsiteX36" fmla="*/ 51741 w 93869"/>
                  <a:gd name="connsiteY36" fmla="*/ 3451 h 92276"/>
                  <a:gd name="connsiteX37" fmla="*/ 47783 w 93869"/>
                  <a:gd name="connsiteY37" fmla="*/ 1754 h 92276"/>
                  <a:gd name="connsiteX38" fmla="*/ 44107 w 93869"/>
                  <a:gd name="connsiteY38" fmla="*/ 1188 h 92276"/>
                  <a:gd name="connsiteX39" fmla="*/ 39018 w 93869"/>
                  <a:gd name="connsiteY39" fmla="*/ 56 h 92276"/>
                  <a:gd name="connsiteX40" fmla="*/ 36191 w 93869"/>
                  <a:gd name="connsiteY40" fmla="*/ 1754 h 92276"/>
                  <a:gd name="connsiteX41" fmla="*/ 35625 w 93869"/>
                  <a:gd name="connsiteY41" fmla="*/ 2319 h 92276"/>
                  <a:gd name="connsiteX42" fmla="*/ 35908 w 93869"/>
                  <a:gd name="connsiteY42" fmla="*/ 2319 h 92276"/>
                  <a:gd name="connsiteX43" fmla="*/ 29122 w 93869"/>
                  <a:gd name="connsiteY43" fmla="*/ 7411 h 92276"/>
                  <a:gd name="connsiteX44" fmla="*/ 23185 w 93869"/>
                  <a:gd name="connsiteY44" fmla="*/ 11654 h 92276"/>
                  <a:gd name="connsiteX45" fmla="*/ 23750 w 93869"/>
                  <a:gd name="connsiteY45" fmla="*/ 15898 h 92276"/>
                  <a:gd name="connsiteX46" fmla="*/ 24033 w 93869"/>
                  <a:gd name="connsiteY46" fmla="*/ 20141 h 92276"/>
                  <a:gd name="connsiteX47" fmla="*/ 23467 w 93869"/>
                  <a:gd name="connsiteY47" fmla="*/ 27496 h 92276"/>
                  <a:gd name="connsiteX48" fmla="*/ 21206 w 93869"/>
                  <a:gd name="connsiteY48" fmla="*/ 33719 h 92276"/>
                  <a:gd name="connsiteX49" fmla="*/ 20923 w 93869"/>
                  <a:gd name="connsiteY49" fmla="*/ 34002 h 92276"/>
                  <a:gd name="connsiteX50" fmla="*/ 0 w 93869"/>
                  <a:gd name="connsiteY50" fmla="*/ 45035 h 92276"/>
                  <a:gd name="connsiteX51" fmla="*/ 848 w 93869"/>
                  <a:gd name="connsiteY51" fmla="*/ 49278 h 92276"/>
                  <a:gd name="connsiteX52" fmla="*/ 3110 w 93869"/>
                  <a:gd name="connsiteY52" fmla="*/ 58613 h 92276"/>
                  <a:gd name="connsiteX53" fmla="*/ 5655 w 93869"/>
                  <a:gd name="connsiteY53" fmla="*/ 58613 h 92276"/>
                  <a:gd name="connsiteX54" fmla="*/ 7069 w 93869"/>
                  <a:gd name="connsiteY54" fmla="*/ 58330 h 9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869" h="92276">
                    <a:moveTo>
                      <a:pt x="7069" y="58330"/>
                    </a:moveTo>
                    <a:cubicBezTo>
                      <a:pt x="7917" y="58330"/>
                      <a:pt x="8765" y="58330"/>
                      <a:pt x="9896" y="58613"/>
                    </a:cubicBezTo>
                    <a:cubicBezTo>
                      <a:pt x="12440" y="58896"/>
                      <a:pt x="18661" y="63139"/>
                      <a:pt x="23750" y="66534"/>
                    </a:cubicBezTo>
                    <a:cubicBezTo>
                      <a:pt x="26295" y="68231"/>
                      <a:pt x="28274" y="69645"/>
                      <a:pt x="29405" y="69928"/>
                    </a:cubicBezTo>
                    <a:cubicBezTo>
                      <a:pt x="32515" y="71626"/>
                      <a:pt x="49480" y="84355"/>
                      <a:pt x="53155" y="87467"/>
                    </a:cubicBezTo>
                    <a:cubicBezTo>
                      <a:pt x="56548" y="90579"/>
                      <a:pt x="62486" y="91145"/>
                      <a:pt x="64465" y="91145"/>
                    </a:cubicBezTo>
                    <a:cubicBezTo>
                      <a:pt x="65878" y="91145"/>
                      <a:pt x="71816" y="91710"/>
                      <a:pt x="75492" y="92276"/>
                    </a:cubicBezTo>
                    <a:cubicBezTo>
                      <a:pt x="77471" y="87467"/>
                      <a:pt x="78884" y="84638"/>
                      <a:pt x="79450" y="83790"/>
                    </a:cubicBezTo>
                    <a:cubicBezTo>
                      <a:pt x="79733" y="83507"/>
                      <a:pt x="80016" y="83224"/>
                      <a:pt x="80298" y="82658"/>
                    </a:cubicBezTo>
                    <a:cubicBezTo>
                      <a:pt x="81146" y="81527"/>
                      <a:pt x="81995" y="80395"/>
                      <a:pt x="84257" y="79829"/>
                    </a:cubicBezTo>
                    <a:cubicBezTo>
                      <a:pt x="86801" y="79546"/>
                      <a:pt x="88498" y="80961"/>
                      <a:pt x="90760" y="83224"/>
                    </a:cubicBezTo>
                    <a:lnTo>
                      <a:pt x="90760" y="83224"/>
                    </a:lnTo>
                    <a:cubicBezTo>
                      <a:pt x="91608" y="82658"/>
                      <a:pt x="92739" y="81809"/>
                      <a:pt x="93870" y="81527"/>
                    </a:cubicBezTo>
                    <a:cubicBezTo>
                      <a:pt x="91325" y="78698"/>
                      <a:pt x="88498" y="75869"/>
                      <a:pt x="88780" y="73889"/>
                    </a:cubicBezTo>
                    <a:cubicBezTo>
                      <a:pt x="89063" y="72191"/>
                      <a:pt x="87932" y="71060"/>
                      <a:pt x="86801" y="69928"/>
                    </a:cubicBezTo>
                    <a:cubicBezTo>
                      <a:pt x="85953" y="69080"/>
                      <a:pt x="85387" y="68231"/>
                      <a:pt x="85105" y="67382"/>
                    </a:cubicBezTo>
                    <a:cubicBezTo>
                      <a:pt x="84822" y="66534"/>
                      <a:pt x="85387" y="65402"/>
                      <a:pt x="85670" y="64271"/>
                    </a:cubicBezTo>
                    <a:cubicBezTo>
                      <a:pt x="86236" y="62856"/>
                      <a:pt x="86519" y="61725"/>
                      <a:pt x="85953" y="61159"/>
                    </a:cubicBezTo>
                    <a:cubicBezTo>
                      <a:pt x="85387" y="60593"/>
                      <a:pt x="84822" y="59745"/>
                      <a:pt x="84539" y="58613"/>
                    </a:cubicBezTo>
                    <a:cubicBezTo>
                      <a:pt x="83691" y="57199"/>
                      <a:pt x="83126" y="55784"/>
                      <a:pt x="81712" y="55501"/>
                    </a:cubicBezTo>
                    <a:cubicBezTo>
                      <a:pt x="80298" y="55218"/>
                      <a:pt x="77188" y="54087"/>
                      <a:pt x="74926" y="52672"/>
                    </a:cubicBezTo>
                    <a:cubicBezTo>
                      <a:pt x="72664" y="51258"/>
                      <a:pt x="70120" y="49278"/>
                      <a:pt x="70402" y="47581"/>
                    </a:cubicBezTo>
                    <a:cubicBezTo>
                      <a:pt x="70685" y="45600"/>
                      <a:pt x="68140" y="43903"/>
                      <a:pt x="66161" y="42772"/>
                    </a:cubicBezTo>
                    <a:cubicBezTo>
                      <a:pt x="64747" y="41923"/>
                      <a:pt x="63899" y="38528"/>
                      <a:pt x="63899" y="36265"/>
                    </a:cubicBezTo>
                    <a:cubicBezTo>
                      <a:pt x="63899" y="34568"/>
                      <a:pt x="64182" y="33153"/>
                      <a:pt x="65030" y="32871"/>
                    </a:cubicBezTo>
                    <a:cubicBezTo>
                      <a:pt x="65596" y="32588"/>
                      <a:pt x="66161" y="30890"/>
                      <a:pt x="66444" y="29476"/>
                    </a:cubicBezTo>
                    <a:cubicBezTo>
                      <a:pt x="67009" y="27213"/>
                      <a:pt x="67575" y="25233"/>
                      <a:pt x="69271" y="25233"/>
                    </a:cubicBezTo>
                    <a:cubicBezTo>
                      <a:pt x="69554" y="25233"/>
                      <a:pt x="69554" y="25233"/>
                      <a:pt x="69837" y="25233"/>
                    </a:cubicBezTo>
                    <a:cubicBezTo>
                      <a:pt x="70120" y="24950"/>
                      <a:pt x="70120" y="24101"/>
                      <a:pt x="69837" y="23253"/>
                    </a:cubicBezTo>
                    <a:cubicBezTo>
                      <a:pt x="69837" y="22121"/>
                      <a:pt x="69554" y="20990"/>
                      <a:pt x="69837" y="19858"/>
                    </a:cubicBezTo>
                    <a:cubicBezTo>
                      <a:pt x="70120" y="19292"/>
                      <a:pt x="69837" y="18727"/>
                      <a:pt x="69554" y="18444"/>
                    </a:cubicBezTo>
                    <a:cubicBezTo>
                      <a:pt x="68989" y="17595"/>
                      <a:pt x="67575" y="17312"/>
                      <a:pt x="66444" y="17312"/>
                    </a:cubicBezTo>
                    <a:cubicBezTo>
                      <a:pt x="64182" y="17312"/>
                      <a:pt x="60506" y="13917"/>
                      <a:pt x="60506" y="10806"/>
                    </a:cubicBezTo>
                    <a:cubicBezTo>
                      <a:pt x="60506" y="9391"/>
                      <a:pt x="59376" y="7694"/>
                      <a:pt x="58527" y="6280"/>
                    </a:cubicBezTo>
                    <a:cubicBezTo>
                      <a:pt x="58244" y="5714"/>
                      <a:pt x="57962" y="5148"/>
                      <a:pt x="57679" y="4865"/>
                    </a:cubicBezTo>
                    <a:cubicBezTo>
                      <a:pt x="57113" y="5431"/>
                      <a:pt x="56548" y="5431"/>
                      <a:pt x="56265" y="5431"/>
                    </a:cubicBezTo>
                    <a:cubicBezTo>
                      <a:pt x="54852" y="5431"/>
                      <a:pt x="53155" y="4582"/>
                      <a:pt x="51741" y="3451"/>
                    </a:cubicBezTo>
                    <a:cubicBezTo>
                      <a:pt x="50045" y="2602"/>
                      <a:pt x="48349" y="1471"/>
                      <a:pt x="47783" y="1754"/>
                    </a:cubicBezTo>
                    <a:cubicBezTo>
                      <a:pt x="46652" y="2319"/>
                      <a:pt x="45238" y="1754"/>
                      <a:pt x="44107" y="1188"/>
                    </a:cubicBezTo>
                    <a:cubicBezTo>
                      <a:pt x="42694" y="622"/>
                      <a:pt x="41280" y="-227"/>
                      <a:pt x="39018" y="56"/>
                    </a:cubicBezTo>
                    <a:cubicBezTo>
                      <a:pt x="37322" y="339"/>
                      <a:pt x="36756" y="905"/>
                      <a:pt x="36191" y="1754"/>
                    </a:cubicBezTo>
                    <a:cubicBezTo>
                      <a:pt x="35908" y="2036"/>
                      <a:pt x="35908" y="2319"/>
                      <a:pt x="35625" y="2319"/>
                    </a:cubicBezTo>
                    <a:lnTo>
                      <a:pt x="35908" y="2319"/>
                    </a:lnTo>
                    <a:lnTo>
                      <a:pt x="29122" y="7411"/>
                    </a:lnTo>
                    <a:cubicBezTo>
                      <a:pt x="29122" y="7411"/>
                      <a:pt x="24316" y="8826"/>
                      <a:pt x="23185" y="11654"/>
                    </a:cubicBezTo>
                    <a:cubicBezTo>
                      <a:pt x="22619" y="13069"/>
                      <a:pt x="23185" y="14483"/>
                      <a:pt x="23750" y="15898"/>
                    </a:cubicBezTo>
                    <a:cubicBezTo>
                      <a:pt x="24316" y="17312"/>
                      <a:pt x="24881" y="18727"/>
                      <a:pt x="24033" y="20141"/>
                    </a:cubicBezTo>
                    <a:cubicBezTo>
                      <a:pt x="22619" y="21838"/>
                      <a:pt x="22902" y="25799"/>
                      <a:pt x="23467" y="27496"/>
                    </a:cubicBezTo>
                    <a:cubicBezTo>
                      <a:pt x="23750" y="29193"/>
                      <a:pt x="21488" y="33153"/>
                      <a:pt x="21206" y="33719"/>
                    </a:cubicBezTo>
                    <a:lnTo>
                      <a:pt x="20923" y="34002"/>
                    </a:lnTo>
                    <a:cubicBezTo>
                      <a:pt x="20923" y="34002"/>
                      <a:pt x="9613" y="40226"/>
                      <a:pt x="0" y="45035"/>
                    </a:cubicBezTo>
                    <a:cubicBezTo>
                      <a:pt x="283" y="47015"/>
                      <a:pt x="565" y="48429"/>
                      <a:pt x="848" y="49278"/>
                    </a:cubicBezTo>
                    <a:cubicBezTo>
                      <a:pt x="1414" y="51541"/>
                      <a:pt x="2262" y="55501"/>
                      <a:pt x="3110" y="58613"/>
                    </a:cubicBezTo>
                    <a:cubicBezTo>
                      <a:pt x="4241" y="58613"/>
                      <a:pt x="5089" y="58613"/>
                      <a:pt x="5655" y="58613"/>
                    </a:cubicBezTo>
                    <a:cubicBezTo>
                      <a:pt x="5655" y="58613"/>
                      <a:pt x="6220" y="58330"/>
                      <a:pt x="7069" y="5833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4F031468-12D4-6442-AE3C-8C9EDC1D9FE7}"/>
                  </a:ext>
                </a:extLst>
              </p:cNvPr>
              <p:cNvSpPr/>
              <p:nvPr/>
            </p:nvSpPr>
            <p:spPr>
              <a:xfrm>
                <a:off x="3338197" y="2642321"/>
                <a:ext cx="17247" cy="16732"/>
              </a:xfrm>
              <a:custGeom>
                <a:avLst/>
                <a:gdLst>
                  <a:gd name="connsiteX0" fmla="*/ 10461 w 17247"/>
                  <a:gd name="connsiteY0" fmla="*/ 16450 h 16732"/>
                  <a:gd name="connsiteX1" fmla="*/ 17247 w 17247"/>
                  <a:gd name="connsiteY1" fmla="*/ 16733 h 16732"/>
                  <a:gd name="connsiteX2" fmla="*/ 15551 w 17247"/>
                  <a:gd name="connsiteY2" fmla="*/ 12490 h 16732"/>
                  <a:gd name="connsiteX3" fmla="*/ 12723 w 17247"/>
                  <a:gd name="connsiteY3" fmla="*/ 4852 h 16732"/>
                  <a:gd name="connsiteX4" fmla="*/ 13289 w 17247"/>
                  <a:gd name="connsiteY4" fmla="*/ 3154 h 16732"/>
                  <a:gd name="connsiteX5" fmla="*/ 13289 w 17247"/>
                  <a:gd name="connsiteY5" fmla="*/ 3154 h 16732"/>
                  <a:gd name="connsiteX6" fmla="*/ 7634 w 17247"/>
                  <a:gd name="connsiteY6" fmla="*/ 43 h 16732"/>
                  <a:gd name="connsiteX7" fmla="*/ 4524 w 17247"/>
                  <a:gd name="connsiteY7" fmla="*/ 2306 h 16732"/>
                  <a:gd name="connsiteX8" fmla="*/ 3676 w 17247"/>
                  <a:gd name="connsiteY8" fmla="*/ 3437 h 16732"/>
                  <a:gd name="connsiteX9" fmla="*/ 0 w 17247"/>
                  <a:gd name="connsiteY9" fmla="*/ 11075 h 16732"/>
                  <a:gd name="connsiteX10" fmla="*/ 5372 w 17247"/>
                  <a:gd name="connsiteY10" fmla="*/ 11641 h 16732"/>
                  <a:gd name="connsiteX11" fmla="*/ 5655 w 17247"/>
                  <a:gd name="connsiteY11" fmla="*/ 11641 h 16732"/>
                  <a:gd name="connsiteX12" fmla="*/ 5937 w 17247"/>
                  <a:gd name="connsiteY12" fmla="*/ 11641 h 16732"/>
                  <a:gd name="connsiteX13" fmla="*/ 10461 w 17247"/>
                  <a:gd name="connsiteY13" fmla="*/ 16450 h 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247" h="16732">
                    <a:moveTo>
                      <a:pt x="10461" y="16450"/>
                    </a:moveTo>
                    <a:lnTo>
                      <a:pt x="17247" y="16733"/>
                    </a:lnTo>
                    <a:cubicBezTo>
                      <a:pt x="16682" y="15318"/>
                      <a:pt x="16116" y="13904"/>
                      <a:pt x="15551" y="12490"/>
                    </a:cubicBezTo>
                    <a:cubicBezTo>
                      <a:pt x="13854" y="8529"/>
                      <a:pt x="12723" y="5983"/>
                      <a:pt x="12723" y="4852"/>
                    </a:cubicBezTo>
                    <a:cubicBezTo>
                      <a:pt x="12723" y="4286"/>
                      <a:pt x="13006" y="3720"/>
                      <a:pt x="13289" y="3154"/>
                    </a:cubicBezTo>
                    <a:lnTo>
                      <a:pt x="13289" y="3154"/>
                    </a:lnTo>
                    <a:cubicBezTo>
                      <a:pt x="11027" y="891"/>
                      <a:pt x="9613" y="-240"/>
                      <a:pt x="7634" y="43"/>
                    </a:cubicBezTo>
                    <a:cubicBezTo>
                      <a:pt x="5655" y="326"/>
                      <a:pt x="5089" y="1174"/>
                      <a:pt x="4524" y="2306"/>
                    </a:cubicBezTo>
                    <a:cubicBezTo>
                      <a:pt x="4241" y="2589"/>
                      <a:pt x="3958" y="3154"/>
                      <a:pt x="3676" y="3437"/>
                    </a:cubicBezTo>
                    <a:cubicBezTo>
                      <a:pt x="3393" y="3720"/>
                      <a:pt x="2545" y="5135"/>
                      <a:pt x="0" y="11075"/>
                    </a:cubicBezTo>
                    <a:cubicBezTo>
                      <a:pt x="3110" y="11358"/>
                      <a:pt x="5372" y="11641"/>
                      <a:pt x="5372" y="11641"/>
                    </a:cubicBezTo>
                    <a:lnTo>
                      <a:pt x="5655" y="11641"/>
                    </a:lnTo>
                    <a:lnTo>
                      <a:pt x="5937" y="11641"/>
                    </a:lnTo>
                    <a:lnTo>
                      <a:pt x="10461" y="16450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67D34CCA-C324-C34A-9CEE-AC96D5183DF0}"/>
                  </a:ext>
                </a:extLst>
              </p:cNvPr>
              <p:cNvSpPr/>
              <p:nvPr/>
            </p:nvSpPr>
            <p:spPr>
              <a:xfrm>
                <a:off x="2838127" y="2396256"/>
                <a:ext cx="140392" cy="117135"/>
              </a:xfrm>
              <a:custGeom>
                <a:avLst/>
                <a:gdLst>
                  <a:gd name="connsiteX0" fmla="*/ 139577 w 140392"/>
                  <a:gd name="connsiteY0" fmla="*/ 100141 h 117135"/>
                  <a:gd name="connsiteX1" fmla="*/ 138163 w 140392"/>
                  <a:gd name="connsiteY1" fmla="*/ 101272 h 117135"/>
                  <a:gd name="connsiteX2" fmla="*/ 133922 w 140392"/>
                  <a:gd name="connsiteY2" fmla="*/ 105232 h 117135"/>
                  <a:gd name="connsiteX3" fmla="*/ 133074 w 140392"/>
                  <a:gd name="connsiteY3" fmla="*/ 111456 h 117135"/>
                  <a:gd name="connsiteX4" fmla="*/ 137598 w 140392"/>
                  <a:gd name="connsiteY4" fmla="*/ 117114 h 117135"/>
                  <a:gd name="connsiteX5" fmla="*/ 139294 w 140392"/>
                  <a:gd name="connsiteY5" fmla="*/ 114850 h 117135"/>
                  <a:gd name="connsiteX6" fmla="*/ 139577 w 140392"/>
                  <a:gd name="connsiteY6" fmla="*/ 100141 h 117135"/>
                  <a:gd name="connsiteX7" fmla="*/ 53341 w 140392"/>
                  <a:gd name="connsiteY7" fmla="*/ 100706 h 117135"/>
                  <a:gd name="connsiteX8" fmla="*/ 57582 w 140392"/>
                  <a:gd name="connsiteY8" fmla="*/ 102969 h 117135"/>
                  <a:gd name="connsiteX9" fmla="*/ 65499 w 140392"/>
                  <a:gd name="connsiteY9" fmla="*/ 104950 h 117135"/>
                  <a:gd name="connsiteX10" fmla="*/ 68892 w 140392"/>
                  <a:gd name="connsiteY10" fmla="*/ 105515 h 117135"/>
                  <a:gd name="connsiteX11" fmla="*/ 73133 w 140392"/>
                  <a:gd name="connsiteY11" fmla="*/ 105798 h 117135"/>
                  <a:gd name="connsiteX12" fmla="*/ 75395 w 140392"/>
                  <a:gd name="connsiteY12" fmla="*/ 105798 h 117135"/>
                  <a:gd name="connsiteX13" fmla="*/ 78222 w 140392"/>
                  <a:gd name="connsiteY13" fmla="*/ 105798 h 117135"/>
                  <a:gd name="connsiteX14" fmla="*/ 77657 w 140392"/>
                  <a:gd name="connsiteY14" fmla="*/ 104101 h 117135"/>
                  <a:gd name="connsiteX15" fmla="*/ 78222 w 140392"/>
                  <a:gd name="connsiteY15" fmla="*/ 98160 h 117135"/>
                  <a:gd name="connsiteX16" fmla="*/ 86139 w 140392"/>
                  <a:gd name="connsiteY16" fmla="*/ 93634 h 117135"/>
                  <a:gd name="connsiteX17" fmla="*/ 87835 w 140392"/>
                  <a:gd name="connsiteY17" fmla="*/ 93634 h 117135"/>
                  <a:gd name="connsiteX18" fmla="*/ 104517 w 140392"/>
                  <a:gd name="connsiteY18" fmla="*/ 97877 h 117135"/>
                  <a:gd name="connsiteX19" fmla="*/ 114978 w 140392"/>
                  <a:gd name="connsiteY19" fmla="*/ 94200 h 117135"/>
                  <a:gd name="connsiteX20" fmla="*/ 120916 w 140392"/>
                  <a:gd name="connsiteY20" fmla="*/ 90240 h 117135"/>
                  <a:gd name="connsiteX21" fmla="*/ 121764 w 140392"/>
                  <a:gd name="connsiteY21" fmla="*/ 87977 h 117135"/>
                  <a:gd name="connsiteX22" fmla="*/ 122047 w 140392"/>
                  <a:gd name="connsiteY22" fmla="*/ 87128 h 117135"/>
                  <a:gd name="connsiteX23" fmla="*/ 122047 w 140392"/>
                  <a:gd name="connsiteY23" fmla="*/ 86845 h 117135"/>
                  <a:gd name="connsiteX24" fmla="*/ 119502 w 140392"/>
                  <a:gd name="connsiteY24" fmla="*/ 86562 h 117135"/>
                  <a:gd name="connsiteX25" fmla="*/ 117806 w 140392"/>
                  <a:gd name="connsiteY25" fmla="*/ 86562 h 117135"/>
                  <a:gd name="connsiteX26" fmla="*/ 114696 w 140392"/>
                  <a:gd name="connsiteY26" fmla="*/ 84582 h 117135"/>
                  <a:gd name="connsiteX27" fmla="*/ 114978 w 140392"/>
                  <a:gd name="connsiteY27" fmla="*/ 80905 h 117135"/>
                  <a:gd name="connsiteX28" fmla="*/ 114130 w 140392"/>
                  <a:gd name="connsiteY28" fmla="*/ 78641 h 117135"/>
                  <a:gd name="connsiteX29" fmla="*/ 112151 w 140392"/>
                  <a:gd name="connsiteY29" fmla="*/ 76661 h 117135"/>
                  <a:gd name="connsiteX30" fmla="*/ 111585 w 140392"/>
                  <a:gd name="connsiteY30" fmla="*/ 74681 h 117135"/>
                  <a:gd name="connsiteX31" fmla="*/ 113282 w 140392"/>
                  <a:gd name="connsiteY31" fmla="*/ 73832 h 117135"/>
                  <a:gd name="connsiteX32" fmla="*/ 114413 w 140392"/>
                  <a:gd name="connsiteY32" fmla="*/ 73550 h 117135"/>
                  <a:gd name="connsiteX33" fmla="*/ 116392 w 140392"/>
                  <a:gd name="connsiteY33" fmla="*/ 71004 h 117135"/>
                  <a:gd name="connsiteX34" fmla="*/ 116392 w 140392"/>
                  <a:gd name="connsiteY34" fmla="*/ 70721 h 117135"/>
                  <a:gd name="connsiteX35" fmla="*/ 114978 w 140392"/>
                  <a:gd name="connsiteY35" fmla="*/ 65346 h 117135"/>
                  <a:gd name="connsiteX36" fmla="*/ 114413 w 140392"/>
                  <a:gd name="connsiteY36" fmla="*/ 63083 h 117135"/>
                  <a:gd name="connsiteX37" fmla="*/ 113282 w 140392"/>
                  <a:gd name="connsiteY37" fmla="*/ 60820 h 117135"/>
                  <a:gd name="connsiteX38" fmla="*/ 112151 w 140392"/>
                  <a:gd name="connsiteY38" fmla="*/ 59405 h 117135"/>
                  <a:gd name="connsiteX39" fmla="*/ 110172 w 140392"/>
                  <a:gd name="connsiteY39" fmla="*/ 60537 h 117135"/>
                  <a:gd name="connsiteX40" fmla="*/ 107344 w 140392"/>
                  <a:gd name="connsiteY40" fmla="*/ 61386 h 117135"/>
                  <a:gd name="connsiteX41" fmla="*/ 107627 w 140392"/>
                  <a:gd name="connsiteY41" fmla="*/ 56577 h 117135"/>
                  <a:gd name="connsiteX42" fmla="*/ 111868 w 140392"/>
                  <a:gd name="connsiteY42" fmla="*/ 51485 h 117135"/>
                  <a:gd name="connsiteX43" fmla="*/ 114130 w 140392"/>
                  <a:gd name="connsiteY43" fmla="*/ 48939 h 117135"/>
                  <a:gd name="connsiteX44" fmla="*/ 119785 w 140392"/>
                  <a:gd name="connsiteY44" fmla="*/ 44413 h 117135"/>
                  <a:gd name="connsiteX45" fmla="*/ 120916 w 140392"/>
                  <a:gd name="connsiteY45" fmla="*/ 40452 h 117135"/>
                  <a:gd name="connsiteX46" fmla="*/ 121199 w 140392"/>
                  <a:gd name="connsiteY46" fmla="*/ 37341 h 117135"/>
                  <a:gd name="connsiteX47" fmla="*/ 121481 w 140392"/>
                  <a:gd name="connsiteY47" fmla="*/ 36775 h 117135"/>
                  <a:gd name="connsiteX48" fmla="*/ 125440 w 140392"/>
                  <a:gd name="connsiteY48" fmla="*/ 29137 h 117135"/>
                  <a:gd name="connsiteX49" fmla="*/ 126288 w 140392"/>
                  <a:gd name="connsiteY49" fmla="*/ 27723 h 117135"/>
                  <a:gd name="connsiteX50" fmla="*/ 124026 w 140392"/>
                  <a:gd name="connsiteY50" fmla="*/ 26874 h 117135"/>
                  <a:gd name="connsiteX51" fmla="*/ 121764 w 140392"/>
                  <a:gd name="connsiteY51" fmla="*/ 26308 h 117135"/>
                  <a:gd name="connsiteX52" fmla="*/ 118654 w 140392"/>
                  <a:gd name="connsiteY52" fmla="*/ 25177 h 117135"/>
                  <a:gd name="connsiteX53" fmla="*/ 111868 w 140392"/>
                  <a:gd name="connsiteY53" fmla="*/ 21782 h 117135"/>
                  <a:gd name="connsiteX54" fmla="*/ 104234 w 140392"/>
                  <a:gd name="connsiteY54" fmla="*/ 20085 h 117135"/>
                  <a:gd name="connsiteX55" fmla="*/ 102255 w 140392"/>
                  <a:gd name="connsiteY55" fmla="*/ 20368 h 117135"/>
                  <a:gd name="connsiteX56" fmla="*/ 99145 w 140392"/>
                  <a:gd name="connsiteY56" fmla="*/ 18387 h 117135"/>
                  <a:gd name="connsiteX57" fmla="*/ 97166 w 140392"/>
                  <a:gd name="connsiteY57" fmla="*/ 16973 h 117135"/>
                  <a:gd name="connsiteX58" fmla="*/ 96600 w 140392"/>
                  <a:gd name="connsiteY58" fmla="*/ 16973 h 117135"/>
                  <a:gd name="connsiteX59" fmla="*/ 94056 w 140392"/>
                  <a:gd name="connsiteY59" fmla="*/ 14993 h 117135"/>
                  <a:gd name="connsiteX60" fmla="*/ 93490 w 140392"/>
                  <a:gd name="connsiteY60" fmla="*/ 12164 h 117135"/>
                  <a:gd name="connsiteX61" fmla="*/ 92359 w 140392"/>
                  <a:gd name="connsiteY61" fmla="*/ 13013 h 117135"/>
                  <a:gd name="connsiteX62" fmla="*/ 89815 w 140392"/>
                  <a:gd name="connsiteY62" fmla="*/ 14710 h 117135"/>
                  <a:gd name="connsiteX63" fmla="*/ 88966 w 140392"/>
                  <a:gd name="connsiteY63" fmla="*/ 14993 h 117135"/>
                  <a:gd name="connsiteX64" fmla="*/ 86139 w 140392"/>
                  <a:gd name="connsiteY64" fmla="*/ 11032 h 117135"/>
                  <a:gd name="connsiteX65" fmla="*/ 82463 w 140392"/>
                  <a:gd name="connsiteY65" fmla="*/ 8769 h 117135"/>
                  <a:gd name="connsiteX66" fmla="*/ 80484 w 140392"/>
                  <a:gd name="connsiteY66" fmla="*/ 7638 h 117135"/>
                  <a:gd name="connsiteX67" fmla="*/ 78222 w 140392"/>
                  <a:gd name="connsiteY67" fmla="*/ 5658 h 117135"/>
                  <a:gd name="connsiteX68" fmla="*/ 76243 w 140392"/>
                  <a:gd name="connsiteY68" fmla="*/ 4243 h 117135"/>
                  <a:gd name="connsiteX69" fmla="*/ 75112 w 140392"/>
                  <a:gd name="connsiteY69" fmla="*/ 5092 h 117135"/>
                  <a:gd name="connsiteX70" fmla="*/ 71719 w 140392"/>
                  <a:gd name="connsiteY70" fmla="*/ 566 h 117135"/>
                  <a:gd name="connsiteX71" fmla="*/ 71436 w 140392"/>
                  <a:gd name="connsiteY71" fmla="*/ 283 h 117135"/>
                  <a:gd name="connsiteX72" fmla="*/ 70871 w 140392"/>
                  <a:gd name="connsiteY72" fmla="*/ 0 h 117135"/>
                  <a:gd name="connsiteX73" fmla="*/ 68892 w 140392"/>
                  <a:gd name="connsiteY73" fmla="*/ 283 h 117135"/>
                  <a:gd name="connsiteX74" fmla="*/ 68609 w 140392"/>
                  <a:gd name="connsiteY74" fmla="*/ 283 h 117135"/>
                  <a:gd name="connsiteX75" fmla="*/ 64933 w 140392"/>
                  <a:gd name="connsiteY75" fmla="*/ 1980 h 117135"/>
                  <a:gd name="connsiteX76" fmla="*/ 63520 w 140392"/>
                  <a:gd name="connsiteY76" fmla="*/ 8204 h 117135"/>
                  <a:gd name="connsiteX77" fmla="*/ 62389 w 140392"/>
                  <a:gd name="connsiteY77" fmla="*/ 12730 h 117135"/>
                  <a:gd name="connsiteX78" fmla="*/ 52775 w 140392"/>
                  <a:gd name="connsiteY78" fmla="*/ 15559 h 117135"/>
                  <a:gd name="connsiteX79" fmla="*/ 48534 w 140392"/>
                  <a:gd name="connsiteY79" fmla="*/ 19236 h 117135"/>
                  <a:gd name="connsiteX80" fmla="*/ 46838 w 140392"/>
                  <a:gd name="connsiteY80" fmla="*/ 22348 h 117135"/>
                  <a:gd name="connsiteX81" fmla="*/ 44011 w 140392"/>
                  <a:gd name="connsiteY81" fmla="*/ 23196 h 117135"/>
                  <a:gd name="connsiteX82" fmla="*/ 33549 w 140392"/>
                  <a:gd name="connsiteY82" fmla="*/ 18105 h 117135"/>
                  <a:gd name="connsiteX83" fmla="*/ 31853 w 140392"/>
                  <a:gd name="connsiteY83" fmla="*/ 17256 h 117135"/>
                  <a:gd name="connsiteX84" fmla="*/ 28460 w 140392"/>
                  <a:gd name="connsiteY84" fmla="*/ 19236 h 117135"/>
                  <a:gd name="connsiteX85" fmla="*/ 29025 w 140392"/>
                  <a:gd name="connsiteY85" fmla="*/ 21499 h 117135"/>
                  <a:gd name="connsiteX86" fmla="*/ 31853 w 140392"/>
                  <a:gd name="connsiteY86" fmla="*/ 29420 h 117135"/>
                  <a:gd name="connsiteX87" fmla="*/ 30439 w 140392"/>
                  <a:gd name="connsiteY87" fmla="*/ 32814 h 117135"/>
                  <a:gd name="connsiteX88" fmla="*/ 26198 w 140392"/>
                  <a:gd name="connsiteY88" fmla="*/ 32532 h 117135"/>
                  <a:gd name="connsiteX89" fmla="*/ 21957 w 140392"/>
                  <a:gd name="connsiteY89" fmla="*/ 32249 h 117135"/>
                  <a:gd name="connsiteX90" fmla="*/ 20260 w 140392"/>
                  <a:gd name="connsiteY90" fmla="*/ 32814 h 117135"/>
                  <a:gd name="connsiteX91" fmla="*/ 17998 w 140392"/>
                  <a:gd name="connsiteY91" fmla="*/ 31400 h 117135"/>
                  <a:gd name="connsiteX92" fmla="*/ 15454 w 140392"/>
                  <a:gd name="connsiteY92" fmla="*/ 29420 h 117135"/>
                  <a:gd name="connsiteX93" fmla="*/ 11778 w 140392"/>
                  <a:gd name="connsiteY93" fmla="*/ 29703 h 117135"/>
                  <a:gd name="connsiteX94" fmla="*/ 6123 w 140392"/>
                  <a:gd name="connsiteY94" fmla="*/ 30551 h 117135"/>
                  <a:gd name="connsiteX95" fmla="*/ 186 w 140392"/>
                  <a:gd name="connsiteY95" fmla="*/ 32532 h 117135"/>
                  <a:gd name="connsiteX96" fmla="*/ 468 w 140392"/>
                  <a:gd name="connsiteY96" fmla="*/ 34229 h 117135"/>
                  <a:gd name="connsiteX97" fmla="*/ 1317 w 140392"/>
                  <a:gd name="connsiteY97" fmla="*/ 37906 h 117135"/>
                  <a:gd name="connsiteX98" fmla="*/ 1600 w 140392"/>
                  <a:gd name="connsiteY98" fmla="*/ 40169 h 117135"/>
                  <a:gd name="connsiteX99" fmla="*/ 6406 w 140392"/>
                  <a:gd name="connsiteY99" fmla="*/ 41867 h 117135"/>
                  <a:gd name="connsiteX100" fmla="*/ 14323 w 140392"/>
                  <a:gd name="connsiteY100" fmla="*/ 44413 h 117135"/>
                  <a:gd name="connsiteX101" fmla="*/ 19412 w 140392"/>
                  <a:gd name="connsiteY101" fmla="*/ 45827 h 117135"/>
                  <a:gd name="connsiteX102" fmla="*/ 22805 w 140392"/>
                  <a:gd name="connsiteY102" fmla="*/ 46959 h 117135"/>
                  <a:gd name="connsiteX103" fmla="*/ 24501 w 140392"/>
                  <a:gd name="connsiteY103" fmla="*/ 48090 h 117135"/>
                  <a:gd name="connsiteX104" fmla="*/ 26198 w 140392"/>
                  <a:gd name="connsiteY104" fmla="*/ 51768 h 117135"/>
                  <a:gd name="connsiteX105" fmla="*/ 33549 w 140392"/>
                  <a:gd name="connsiteY105" fmla="*/ 59688 h 117135"/>
                  <a:gd name="connsiteX106" fmla="*/ 36377 w 140392"/>
                  <a:gd name="connsiteY106" fmla="*/ 64497 h 117135"/>
                  <a:gd name="connsiteX107" fmla="*/ 36659 w 140392"/>
                  <a:gd name="connsiteY107" fmla="*/ 67609 h 117135"/>
                  <a:gd name="connsiteX108" fmla="*/ 36094 w 140392"/>
                  <a:gd name="connsiteY108" fmla="*/ 74115 h 117135"/>
                  <a:gd name="connsiteX109" fmla="*/ 35246 w 140392"/>
                  <a:gd name="connsiteY109" fmla="*/ 79773 h 117135"/>
                  <a:gd name="connsiteX110" fmla="*/ 30722 w 140392"/>
                  <a:gd name="connsiteY110" fmla="*/ 97595 h 117135"/>
                  <a:gd name="connsiteX111" fmla="*/ 31853 w 140392"/>
                  <a:gd name="connsiteY111" fmla="*/ 98160 h 117135"/>
                  <a:gd name="connsiteX112" fmla="*/ 35246 w 140392"/>
                  <a:gd name="connsiteY112" fmla="*/ 99858 h 117135"/>
                  <a:gd name="connsiteX113" fmla="*/ 39487 w 140392"/>
                  <a:gd name="connsiteY113" fmla="*/ 101838 h 117135"/>
                  <a:gd name="connsiteX114" fmla="*/ 44576 w 140392"/>
                  <a:gd name="connsiteY114" fmla="*/ 104384 h 117135"/>
                  <a:gd name="connsiteX115" fmla="*/ 48534 w 140392"/>
                  <a:gd name="connsiteY115" fmla="*/ 105515 h 117135"/>
                  <a:gd name="connsiteX116" fmla="*/ 51362 w 140392"/>
                  <a:gd name="connsiteY116" fmla="*/ 104384 h 117135"/>
                  <a:gd name="connsiteX117" fmla="*/ 53341 w 140392"/>
                  <a:gd name="connsiteY117" fmla="*/ 100706 h 11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40392" h="117135">
                    <a:moveTo>
                      <a:pt x="139577" y="100141"/>
                    </a:moveTo>
                    <a:cubicBezTo>
                      <a:pt x="139294" y="100141"/>
                      <a:pt x="138729" y="100706"/>
                      <a:pt x="138163" y="101272"/>
                    </a:cubicBezTo>
                    <a:cubicBezTo>
                      <a:pt x="137315" y="102404"/>
                      <a:pt x="136184" y="103818"/>
                      <a:pt x="133922" y="105232"/>
                    </a:cubicBezTo>
                    <a:cubicBezTo>
                      <a:pt x="132226" y="106364"/>
                      <a:pt x="132226" y="109193"/>
                      <a:pt x="133074" y="111456"/>
                    </a:cubicBezTo>
                    <a:cubicBezTo>
                      <a:pt x="133922" y="114850"/>
                      <a:pt x="136184" y="117396"/>
                      <a:pt x="137598" y="117114"/>
                    </a:cubicBezTo>
                    <a:cubicBezTo>
                      <a:pt x="138446" y="117114"/>
                      <a:pt x="139011" y="115982"/>
                      <a:pt x="139294" y="114850"/>
                    </a:cubicBezTo>
                    <a:cubicBezTo>
                      <a:pt x="140991" y="110324"/>
                      <a:pt x="140425" y="101272"/>
                      <a:pt x="139577" y="100141"/>
                    </a:cubicBezTo>
                    <a:close/>
                    <a:moveTo>
                      <a:pt x="53341" y="100706"/>
                    </a:moveTo>
                    <a:cubicBezTo>
                      <a:pt x="54472" y="100706"/>
                      <a:pt x="56168" y="101838"/>
                      <a:pt x="57582" y="102969"/>
                    </a:cubicBezTo>
                    <a:cubicBezTo>
                      <a:pt x="58713" y="104101"/>
                      <a:pt x="62389" y="104667"/>
                      <a:pt x="65499" y="104950"/>
                    </a:cubicBezTo>
                    <a:cubicBezTo>
                      <a:pt x="66912" y="105232"/>
                      <a:pt x="68044" y="105232"/>
                      <a:pt x="68892" y="105515"/>
                    </a:cubicBezTo>
                    <a:cubicBezTo>
                      <a:pt x="70305" y="105798"/>
                      <a:pt x="71719" y="105798"/>
                      <a:pt x="73133" y="105798"/>
                    </a:cubicBezTo>
                    <a:cubicBezTo>
                      <a:pt x="73981" y="105798"/>
                      <a:pt x="74547" y="105798"/>
                      <a:pt x="75395" y="105798"/>
                    </a:cubicBezTo>
                    <a:cubicBezTo>
                      <a:pt x="76243" y="105798"/>
                      <a:pt x="77091" y="105798"/>
                      <a:pt x="78222" y="105798"/>
                    </a:cubicBezTo>
                    <a:cubicBezTo>
                      <a:pt x="78222" y="105232"/>
                      <a:pt x="77939" y="104667"/>
                      <a:pt x="77657" y="104101"/>
                    </a:cubicBezTo>
                    <a:cubicBezTo>
                      <a:pt x="77091" y="101838"/>
                      <a:pt x="77091" y="99858"/>
                      <a:pt x="78222" y="98160"/>
                    </a:cubicBezTo>
                    <a:cubicBezTo>
                      <a:pt x="79636" y="95897"/>
                      <a:pt x="82746" y="94200"/>
                      <a:pt x="86139" y="93634"/>
                    </a:cubicBezTo>
                    <a:cubicBezTo>
                      <a:pt x="86704" y="93634"/>
                      <a:pt x="87270" y="93634"/>
                      <a:pt x="87835" y="93634"/>
                    </a:cubicBezTo>
                    <a:cubicBezTo>
                      <a:pt x="93207" y="93634"/>
                      <a:pt x="101972" y="96180"/>
                      <a:pt x="104517" y="97877"/>
                    </a:cubicBezTo>
                    <a:cubicBezTo>
                      <a:pt x="107344" y="99858"/>
                      <a:pt x="111020" y="98443"/>
                      <a:pt x="114978" y="94200"/>
                    </a:cubicBezTo>
                    <a:cubicBezTo>
                      <a:pt x="117523" y="91654"/>
                      <a:pt x="119502" y="90523"/>
                      <a:pt x="120916" y="90240"/>
                    </a:cubicBezTo>
                    <a:cubicBezTo>
                      <a:pt x="121199" y="89391"/>
                      <a:pt x="121481" y="88542"/>
                      <a:pt x="121764" y="87977"/>
                    </a:cubicBezTo>
                    <a:cubicBezTo>
                      <a:pt x="121764" y="87694"/>
                      <a:pt x="122047" y="87411"/>
                      <a:pt x="122047" y="87128"/>
                    </a:cubicBezTo>
                    <a:cubicBezTo>
                      <a:pt x="122047" y="86845"/>
                      <a:pt x="122047" y="86845"/>
                      <a:pt x="122047" y="86845"/>
                    </a:cubicBezTo>
                    <a:cubicBezTo>
                      <a:pt x="121764" y="86562"/>
                      <a:pt x="120351" y="86562"/>
                      <a:pt x="119502" y="86562"/>
                    </a:cubicBezTo>
                    <a:cubicBezTo>
                      <a:pt x="118937" y="86562"/>
                      <a:pt x="118371" y="86562"/>
                      <a:pt x="117806" y="86562"/>
                    </a:cubicBezTo>
                    <a:cubicBezTo>
                      <a:pt x="116392" y="86279"/>
                      <a:pt x="115261" y="85714"/>
                      <a:pt x="114696" y="84582"/>
                    </a:cubicBezTo>
                    <a:cubicBezTo>
                      <a:pt x="114130" y="83451"/>
                      <a:pt x="114413" y="82036"/>
                      <a:pt x="114978" y="80905"/>
                    </a:cubicBezTo>
                    <a:cubicBezTo>
                      <a:pt x="115544" y="79773"/>
                      <a:pt x="115261" y="79490"/>
                      <a:pt x="114130" y="78641"/>
                    </a:cubicBezTo>
                    <a:cubicBezTo>
                      <a:pt x="113565" y="78076"/>
                      <a:pt x="112716" y="77510"/>
                      <a:pt x="112151" y="76661"/>
                    </a:cubicBezTo>
                    <a:cubicBezTo>
                      <a:pt x="111868" y="76096"/>
                      <a:pt x="111303" y="75247"/>
                      <a:pt x="111585" y="74681"/>
                    </a:cubicBezTo>
                    <a:cubicBezTo>
                      <a:pt x="111868" y="74115"/>
                      <a:pt x="112434" y="73832"/>
                      <a:pt x="113282" y="73832"/>
                    </a:cubicBezTo>
                    <a:cubicBezTo>
                      <a:pt x="113565" y="73832"/>
                      <a:pt x="114130" y="73550"/>
                      <a:pt x="114413" y="73550"/>
                    </a:cubicBezTo>
                    <a:cubicBezTo>
                      <a:pt x="115261" y="72984"/>
                      <a:pt x="116392" y="71569"/>
                      <a:pt x="116392" y="71004"/>
                    </a:cubicBezTo>
                    <a:cubicBezTo>
                      <a:pt x="116392" y="70721"/>
                      <a:pt x="116392" y="70721"/>
                      <a:pt x="116392" y="70721"/>
                    </a:cubicBezTo>
                    <a:cubicBezTo>
                      <a:pt x="115827" y="70438"/>
                      <a:pt x="113848" y="68741"/>
                      <a:pt x="114978" y="65346"/>
                    </a:cubicBezTo>
                    <a:cubicBezTo>
                      <a:pt x="115261" y="64214"/>
                      <a:pt x="114978" y="63649"/>
                      <a:pt x="114413" y="63083"/>
                    </a:cubicBezTo>
                    <a:cubicBezTo>
                      <a:pt x="113848" y="62517"/>
                      <a:pt x="113282" y="61951"/>
                      <a:pt x="113282" y="60820"/>
                    </a:cubicBezTo>
                    <a:cubicBezTo>
                      <a:pt x="113282" y="59971"/>
                      <a:pt x="112716" y="59405"/>
                      <a:pt x="112151" y="59405"/>
                    </a:cubicBezTo>
                    <a:cubicBezTo>
                      <a:pt x="111868" y="59405"/>
                      <a:pt x="111020" y="59688"/>
                      <a:pt x="110172" y="60537"/>
                    </a:cubicBezTo>
                    <a:cubicBezTo>
                      <a:pt x="109041" y="61951"/>
                      <a:pt x="107910" y="62234"/>
                      <a:pt x="107344" y="61386"/>
                    </a:cubicBezTo>
                    <a:cubicBezTo>
                      <a:pt x="106779" y="60537"/>
                      <a:pt x="107062" y="58274"/>
                      <a:pt x="107627" y="56577"/>
                    </a:cubicBezTo>
                    <a:cubicBezTo>
                      <a:pt x="108475" y="54314"/>
                      <a:pt x="110172" y="52616"/>
                      <a:pt x="111868" y="51485"/>
                    </a:cubicBezTo>
                    <a:cubicBezTo>
                      <a:pt x="112999" y="50636"/>
                      <a:pt x="113848" y="49787"/>
                      <a:pt x="114130" y="48939"/>
                    </a:cubicBezTo>
                    <a:cubicBezTo>
                      <a:pt x="114696" y="46393"/>
                      <a:pt x="117523" y="44413"/>
                      <a:pt x="119785" y="44413"/>
                    </a:cubicBezTo>
                    <a:cubicBezTo>
                      <a:pt x="120633" y="44413"/>
                      <a:pt x="120916" y="42150"/>
                      <a:pt x="120916" y="40452"/>
                    </a:cubicBezTo>
                    <a:cubicBezTo>
                      <a:pt x="120916" y="39321"/>
                      <a:pt x="121199" y="38472"/>
                      <a:pt x="121199" y="37341"/>
                    </a:cubicBezTo>
                    <a:lnTo>
                      <a:pt x="121481" y="36775"/>
                    </a:lnTo>
                    <a:cubicBezTo>
                      <a:pt x="122047" y="34229"/>
                      <a:pt x="122612" y="31400"/>
                      <a:pt x="125440" y="29137"/>
                    </a:cubicBezTo>
                    <a:cubicBezTo>
                      <a:pt x="126005" y="28571"/>
                      <a:pt x="126288" y="28005"/>
                      <a:pt x="126288" y="27723"/>
                    </a:cubicBezTo>
                    <a:cubicBezTo>
                      <a:pt x="126005" y="27157"/>
                      <a:pt x="124592" y="26591"/>
                      <a:pt x="124026" y="26874"/>
                    </a:cubicBezTo>
                    <a:cubicBezTo>
                      <a:pt x="123461" y="27157"/>
                      <a:pt x="122612" y="26591"/>
                      <a:pt x="121764" y="26308"/>
                    </a:cubicBezTo>
                    <a:cubicBezTo>
                      <a:pt x="120916" y="25742"/>
                      <a:pt x="120068" y="25177"/>
                      <a:pt x="118654" y="25177"/>
                    </a:cubicBezTo>
                    <a:cubicBezTo>
                      <a:pt x="115827" y="25177"/>
                      <a:pt x="113565" y="24045"/>
                      <a:pt x="111868" y="21782"/>
                    </a:cubicBezTo>
                    <a:cubicBezTo>
                      <a:pt x="111020" y="20650"/>
                      <a:pt x="107344" y="20085"/>
                      <a:pt x="104234" y="20085"/>
                    </a:cubicBezTo>
                    <a:cubicBezTo>
                      <a:pt x="103386" y="20085"/>
                      <a:pt x="102538" y="20085"/>
                      <a:pt x="102255" y="20368"/>
                    </a:cubicBezTo>
                    <a:cubicBezTo>
                      <a:pt x="100841" y="20650"/>
                      <a:pt x="99993" y="19519"/>
                      <a:pt x="99145" y="18387"/>
                    </a:cubicBezTo>
                    <a:cubicBezTo>
                      <a:pt x="98579" y="17539"/>
                      <a:pt x="98014" y="16690"/>
                      <a:pt x="97166" y="16973"/>
                    </a:cubicBezTo>
                    <a:cubicBezTo>
                      <a:pt x="96883" y="16973"/>
                      <a:pt x="96883" y="16973"/>
                      <a:pt x="96600" y="16973"/>
                    </a:cubicBezTo>
                    <a:cubicBezTo>
                      <a:pt x="95752" y="16973"/>
                      <a:pt x="94904" y="16690"/>
                      <a:pt x="94056" y="14993"/>
                    </a:cubicBezTo>
                    <a:cubicBezTo>
                      <a:pt x="93490" y="13861"/>
                      <a:pt x="93490" y="12730"/>
                      <a:pt x="93490" y="12164"/>
                    </a:cubicBezTo>
                    <a:cubicBezTo>
                      <a:pt x="93207" y="12447"/>
                      <a:pt x="92642" y="12730"/>
                      <a:pt x="92359" y="13013"/>
                    </a:cubicBezTo>
                    <a:cubicBezTo>
                      <a:pt x="91511" y="13578"/>
                      <a:pt x="90663" y="14427"/>
                      <a:pt x="89815" y="14710"/>
                    </a:cubicBezTo>
                    <a:cubicBezTo>
                      <a:pt x="89532" y="14993"/>
                      <a:pt x="89249" y="14993"/>
                      <a:pt x="88966" y="14993"/>
                    </a:cubicBezTo>
                    <a:cubicBezTo>
                      <a:pt x="88118" y="14993"/>
                      <a:pt x="86704" y="14427"/>
                      <a:pt x="86139" y="11032"/>
                    </a:cubicBezTo>
                    <a:cubicBezTo>
                      <a:pt x="86139" y="10467"/>
                      <a:pt x="83877" y="9335"/>
                      <a:pt x="82463" y="8769"/>
                    </a:cubicBezTo>
                    <a:cubicBezTo>
                      <a:pt x="81615" y="8486"/>
                      <a:pt x="81050" y="8204"/>
                      <a:pt x="80484" y="7638"/>
                    </a:cubicBezTo>
                    <a:cubicBezTo>
                      <a:pt x="79636" y="7072"/>
                      <a:pt x="78788" y="6506"/>
                      <a:pt x="78222" y="5658"/>
                    </a:cubicBezTo>
                    <a:cubicBezTo>
                      <a:pt x="77657" y="5092"/>
                      <a:pt x="76808" y="4243"/>
                      <a:pt x="76243" y="4243"/>
                    </a:cubicBezTo>
                    <a:cubicBezTo>
                      <a:pt x="75960" y="4809"/>
                      <a:pt x="75395" y="5092"/>
                      <a:pt x="75112" y="5092"/>
                    </a:cubicBezTo>
                    <a:cubicBezTo>
                      <a:pt x="73415" y="5092"/>
                      <a:pt x="71719" y="1697"/>
                      <a:pt x="71719" y="566"/>
                    </a:cubicBezTo>
                    <a:cubicBezTo>
                      <a:pt x="71719" y="283"/>
                      <a:pt x="71719" y="283"/>
                      <a:pt x="71436" y="283"/>
                    </a:cubicBezTo>
                    <a:cubicBezTo>
                      <a:pt x="71154" y="283"/>
                      <a:pt x="71154" y="0"/>
                      <a:pt x="70871" y="0"/>
                    </a:cubicBezTo>
                    <a:cubicBezTo>
                      <a:pt x="70023" y="283"/>
                      <a:pt x="69457" y="283"/>
                      <a:pt x="68892" y="283"/>
                    </a:cubicBezTo>
                    <a:lnTo>
                      <a:pt x="68609" y="283"/>
                    </a:lnTo>
                    <a:cubicBezTo>
                      <a:pt x="67195" y="283"/>
                      <a:pt x="66064" y="849"/>
                      <a:pt x="64933" y="1980"/>
                    </a:cubicBezTo>
                    <a:cubicBezTo>
                      <a:pt x="63802" y="3395"/>
                      <a:pt x="63237" y="5658"/>
                      <a:pt x="63520" y="8204"/>
                    </a:cubicBezTo>
                    <a:cubicBezTo>
                      <a:pt x="63802" y="10184"/>
                      <a:pt x="63237" y="11598"/>
                      <a:pt x="62389" y="12730"/>
                    </a:cubicBezTo>
                    <a:cubicBezTo>
                      <a:pt x="60692" y="14993"/>
                      <a:pt x="57299" y="15276"/>
                      <a:pt x="52775" y="15559"/>
                    </a:cubicBezTo>
                    <a:cubicBezTo>
                      <a:pt x="49383" y="15841"/>
                      <a:pt x="49100" y="17539"/>
                      <a:pt x="48534" y="19236"/>
                    </a:cubicBezTo>
                    <a:cubicBezTo>
                      <a:pt x="48252" y="20368"/>
                      <a:pt x="47969" y="21499"/>
                      <a:pt x="46838" y="22348"/>
                    </a:cubicBezTo>
                    <a:cubicBezTo>
                      <a:pt x="46272" y="22913"/>
                      <a:pt x="45424" y="23196"/>
                      <a:pt x="44011" y="23196"/>
                    </a:cubicBezTo>
                    <a:cubicBezTo>
                      <a:pt x="40335" y="23196"/>
                      <a:pt x="34680" y="20650"/>
                      <a:pt x="33549" y="18105"/>
                    </a:cubicBezTo>
                    <a:cubicBezTo>
                      <a:pt x="33266" y="17256"/>
                      <a:pt x="32418" y="17256"/>
                      <a:pt x="31853" y="17256"/>
                    </a:cubicBezTo>
                    <a:cubicBezTo>
                      <a:pt x="30439" y="17256"/>
                      <a:pt x="28743" y="18105"/>
                      <a:pt x="28460" y="19236"/>
                    </a:cubicBezTo>
                    <a:cubicBezTo>
                      <a:pt x="28177" y="20085"/>
                      <a:pt x="28177" y="20650"/>
                      <a:pt x="29025" y="21499"/>
                    </a:cubicBezTo>
                    <a:cubicBezTo>
                      <a:pt x="31287" y="24045"/>
                      <a:pt x="31853" y="27440"/>
                      <a:pt x="31853" y="29420"/>
                    </a:cubicBezTo>
                    <a:cubicBezTo>
                      <a:pt x="31570" y="30834"/>
                      <a:pt x="31287" y="32249"/>
                      <a:pt x="30439" y="32814"/>
                    </a:cubicBezTo>
                    <a:cubicBezTo>
                      <a:pt x="29591" y="33663"/>
                      <a:pt x="27894" y="33097"/>
                      <a:pt x="26198" y="32532"/>
                    </a:cubicBezTo>
                    <a:cubicBezTo>
                      <a:pt x="24501" y="31966"/>
                      <a:pt x="22805" y="31683"/>
                      <a:pt x="21957" y="32249"/>
                    </a:cubicBezTo>
                    <a:cubicBezTo>
                      <a:pt x="21391" y="32814"/>
                      <a:pt x="20826" y="32814"/>
                      <a:pt x="20260" y="32814"/>
                    </a:cubicBezTo>
                    <a:cubicBezTo>
                      <a:pt x="19412" y="32814"/>
                      <a:pt x="18564" y="31966"/>
                      <a:pt x="17998" y="31400"/>
                    </a:cubicBezTo>
                    <a:cubicBezTo>
                      <a:pt x="17433" y="30551"/>
                      <a:pt x="16585" y="29703"/>
                      <a:pt x="15454" y="29420"/>
                    </a:cubicBezTo>
                    <a:cubicBezTo>
                      <a:pt x="14040" y="28854"/>
                      <a:pt x="12909" y="29137"/>
                      <a:pt x="11778" y="29703"/>
                    </a:cubicBezTo>
                    <a:cubicBezTo>
                      <a:pt x="10364" y="30268"/>
                      <a:pt x="8668" y="30834"/>
                      <a:pt x="6123" y="30551"/>
                    </a:cubicBezTo>
                    <a:cubicBezTo>
                      <a:pt x="3013" y="30268"/>
                      <a:pt x="751" y="31400"/>
                      <a:pt x="186" y="32532"/>
                    </a:cubicBezTo>
                    <a:cubicBezTo>
                      <a:pt x="-97" y="33097"/>
                      <a:pt x="-97" y="33663"/>
                      <a:pt x="468" y="34229"/>
                    </a:cubicBezTo>
                    <a:cubicBezTo>
                      <a:pt x="1600" y="35643"/>
                      <a:pt x="1600" y="37058"/>
                      <a:pt x="1317" y="37906"/>
                    </a:cubicBezTo>
                    <a:cubicBezTo>
                      <a:pt x="1317" y="38755"/>
                      <a:pt x="1034" y="39604"/>
                      <a:pt x="1600" y="40169"/>
                    </a:cubicBezTo>
                    <a:cubicBezTo>
                      <a:pt x="2165" y="41018"/>
                      <a:pt x="4144" y="41301"/>
                      <a:pt x="6406" y="41867"/>
                    </a:cubicBezTo>
                    <a:cubicBezTo>
                      <a:pt x="8951" y="42432"/>
                      <a:pt x="11778" y="42998"/>
                      <a:pt x="14323" y="44413"/>
                    </a:cubicBezTo>
                    <a:cubicBezTo>
                      <a:pt x="16867" y="45827"/>
                      <a:pt x="18281" y="45827"/>
                      <a:pt x="19412" y="45827"/>
                    </a:cubicBezTo>
                    <a:cubicBezTo>
                      <a:pt x="20543" y="45827"/>
                      <a:pt x="21674" y="45827"/>
                      <a:pt x="22805" y="46959"/>
                    </a:cubicBezTo>
                    <a:cubicBezTo>
                      <a:pt x="23371" y="47524"/>
                      <a:pt x="23936" y="47807"/>
                      <a:pt x="24501" y="48090"/>
                    </a:cubicBezTo>
                    <a:cubicBezTo>
                      <a:pt x="25915" y="48939"/>
                      <a:pt x="26198" y="49222"/>
                      <a:pt x="26198" y="51768"/>
                    </a:cubicBezTo>
                    <a:cubicBezTo>
                      <a:pt x="26481" y="55445"/>
                      <a:pt x="29308" y="58557"/>
                      <a:pt x="33549" y="59688"/>
                    </a:cubicBezTo>
                    <a:cubicBezTo>
                      <a:pt x="36942" y="60537"/>
                      <a:pt x="36659" y="62800"/>
                      <a:pt x="36377" y="64497"/>
                    </a:cubicBezTo>
                    <a:cubicBezTo>
                      <a:pt x="36094" y="65629"/>
                      <a:pt x="36094" y="66760"/>
                      <a:pt x="36659" y="67609"/>
                    </a:cubicBezTo>
                    <a:cubicBezTo>
                      <a:pt x="37508" y="69589"/>
                      <a:pt x="36942" y="71569"/>
                      <a:pt x="36094" y="74115"/>
                    </a:cubicBezTo>
                    <a:cubicBezTo>
                      <a:pt x="35528" y="76096"/>
                      <a:pt x="34963" y="77793"/>
                      <a:pt x="35246" y="79773"/>
                    </a:cubicBezTo>
                    <a:cubicBezTo>
                      <a:pt x="35811" y="83451"/>
                      <a:pt x="33549" y="95049"/>
                      <a:pt x="30722" y="97595"/>
                    </a:cubicBezTo>
                    <a:cubicBezTo>
                      <a:pt x="31004" y="97877"/>
                      <a:pt x="31570" y="97877"/>
                      <a:pt x="31853" y="98160"/>
                    </a:cubicBezTo>
                    <a:cubicBezTo>
                      <a:pt x="33266" y="98726"/>
                      <a:pt x="34397" y="99292"/>
                      <a:pt x="35246" y="99858"/>
                    </a:cubicBezTo>
                    <a:cubicBezTo>
                      <a:pt x="36377" y="100424"/>
                      <a:pt x="37790" y="101272"/>
                      <a:pt x="39487" y="101838"/>
                    </a:cubicBezTo>
                    <a:cubicBezTo>
                      <a:pt x="41183" y="102687"/>
                      <a:pt x="43162" y="103535"/>
                      <a:pt x="44576" y="104384"/>
                    </a:cubicBezTo>
                    <a:cubicBezTo>
                      <a:pt x="45707" y="104950"/>
                      <a:pt x="47121" y="105515"/>
                      <a:pt x="48534" y="105515"/>
                    </a:cubicBezTo>
                    <a:cubicBezTo>
                      <a:pt x="50231" y="105515"/>
                      <a:pt x="51362" y="104950"/>
                      <a:pt x="51362" y="104384"/>
                    </a:cubicBezTo>
                    <a:cubicBezTo>
                      <a:pt x="51927" y="101272"/>
                      <a:pt x="52775" y="100706"/>
                      <a:pt x="53341" y="10070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AA979944-419B-C24E-8FAC-A27A55A8C378}"/>
                  </a:ext>
                </a:extLst>
              </p:cNvPr>
              <p:cNvSpPr/>
              <p:nvPr/>
            </p:nvSpPr>
            <p:spPr>
              <a:xfrm>
                <a:off x="1994615" y="2807002"/>
                <a:ext cx="21107" cy="11315"/>
              </a:xfrm>
              <a:custGeom>
                <a:avLst/>
                <a:gdLst>
                  <a:gd name="connsiteX0" fmla="*/ 0 w 21107"/>
                  <a:gd name="connsiteY0" fmla="*/ 5375 h 11315"/>
                  <a:gd name="connsiteX1" fmla="*/ 18095 w 21107"/>
                  <a:gd name="connsiteY1" fmla="*/ 11315 h 11315"/>
                  <a:gd name="connsiteX2" fmla="*/ 20640 w 21107"/>
                  <a:gd name="connsiteY2" fmla="*/ 10184 h 11315"/>
                  <a:gd name="connsiteX3" fmla="*/ 20923 w 21107"/>
                  <a:gd name="connsiteY3" fmla="*/ 4526 h 11315"/>
                  <a:gd name="connsiteX4" fmla="*/ 18095 w 21107"/>
                  <a:gd name="connsiteY4" fmla="*/ 3678 h 11315"/>
                  <a:gd name="connsiteX5" fmla="*/ 17247 w 21107"/>
                  <a:gd name="connsiteY5" fmla="*/ 3678 h 11315"/>
                  <a:gd name="connsiteX6" fmla="*/ 10461 w 21107"/>
                  <a:gd name="connsiteY6" fmla="*/ 1980 h 11315"/>
                  <a:gd name="connsiteX7" fmla="*/ 6503 w 21107"/>
                  <a:gd name="connsiteY7" fmla="*/ 0 h 11315"/>
                  <a:gd name="connsiteX8" fmla="*/ 6220 w 21107"/>
                  <a:gd name="connsiteY8" fmla="*/ 0 h 11315"/>
                  <a:gd name="connsiteX9" fmla="*/ 0 w 21107"/>
                  <a:gd name="connsiteY9" fmla="*/ 5375 h 1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7" h="11315">
                    <a:moveTo>
                      <a:pt x="0" y="5375"/>
                    </a:moveTo>
                    <a:cubicBezTo>
                      <a:pt x="3958" y="7921"/>
                      <a:pt x="15268" y="11315"/>
                      <a:pt x="18095" y="11315"/>
                    </a:cubicBezTo>
                    <a:cubicBezTo>
                      <a:pt x="19226" y="11315"/>
                      <a:pt x="20075" y="10750"/>
                      <a:pt x="20640" y="10184"/>
                    </a:cubicBezTo>
                    <a:cubicBezTo>
                      <a:pt x="21488" y="5658"/>
                      <a:pt x="20923" y="4526"/>
                      <a:pt x="20923" y="4526"/>
                    </a:cubicBezTo>
                    <a:cubicBezTo>
                      <a:pt x="20357" y="3960"/>
                      <a:pt x="19509" y="3678"/>
                      <a:pt x="18095" y="3678"/>
                    </a:cubicBezTo>
                    <a:lnTo>
                      <a:pt x="17247" y="3678"/>
                    </a:lnTo>
                    <a:cubicBezTo>
                      <a:pt x="15268" y="3678"/>
                      <a:pt x="13006" y="3395"/>
                      <a:pt x="10461" y="1980"/>
                    </a:cubicBezTo>
                    <a:cubicBezTo>
                      <a:pt x="9330" y="1414"/>
                      <a:pt x="8200" y="566"/>
                      <a:pt x="6503" y="0"/>
                    </a:cubicBezTo>
                    <a:cubicBezTo>
                      <a:pt x="6503" y="0"/>
                      <a:pt x="6220" y="0"/>
                      <a:pt x="6220" y="0"/>
                    </a:cubicBezTo>
                    <a:cubicBezTo>
                      <a:pt x="5938" y="566"/>
                      <a:pt x="4524" y="1132"/>
                      <a:pt x="0" y="537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97B7427E-ED6E-C14D-B432-4B351266C8B4}"/>
                  </a:ext>
                </a:extLst>
              </p:cNvPr>
              <p:cNvSpPr/>
              <p:nvPr/>
            </p:nvSpPr>
            <p:spPr>
              <a:xfrm>
                <a:off x="2002249" y="2790595"/>
                <a:ext cx="58244" cy="30268"/>
              </a:xfrm>
              <a:custGeom>
                <a:avLst/>
                <a:gdLst>
                  <a:gd name="connsiteX0" fmla="*/ 15268 w 58244"/>
                  <a:gd name="connsiteY0" fmla="*/ 26025 h 30268"/>
                  <a:gd name="connsiteX1" fmla="*/ 17247 w 58244"/>
                  <a:gd name="connsiteY1" fmla="*/ 26874 h 30268"/>
                  <a:gd name="connsiteX2" fmla="*/ 18378 w 58244"/>
                  <a:gd name="connsiteY2" fmla="*/ 30268 h 30268"/>
                  <a:gd name="connsiteX3" fmla="*/ 21206 w 58244"/>
                  <a:gd name="connsiteY3" fmla="*/ 29703 h 30268"/>
                  <a:gd name="connsiteX4" fmla="*/ 23750 w 58244"/>
                  <a:gd name="connsiteY4" fmla="*/ 27157 h 30268"/>
                  <a:gd name="connsiteX5" fmla="*/ 23467 w 58244"/>
                  <a:gd name="connsiteY5" fmla="*/ 26308 h 30268"/>
                  <a:gd name="connsiteX6" fmla="*/ 23750 w 58244"/>
                  <a:gd name="connsiteY6" fmla="*/ 22065 h 30268"/>
                  <a:gd name="connsiteX7" fmla="*/ 27143 w 58244"/>
                  <a:gd name="connsiteY7" fmla="*/ 20650 h 30268"/>
                  <a:gd name="connsiteX8" fmla="*/ 37322 w 58244"/>
                  <a:gd name="connsiteY8" fmla="*/ 16407 h 30268"/>
                  <a:gd name="connsiteX9" fmla="*/ 42694 w 58244"/>
                  <a:gd name="connsiteY9" fmla="*/ 13578 h 30268"/>
                  <a:gd name="connsiteX10" fmla="*/ 45521 w 58244"/>
                  <a:gd name="connsiteY10" fmla="*/ 13861 h 30268"/>
                  <a:gd name="connsiteX11" fmla="*/ 47500 w 58244"/>
                  <a:gd name="connsiteY11" fmla="*/ 13861 h 30268"/>
                  <a:gd name="connsiteX12" fmla="*/ 49762 w 58244"/>
                  <a:gd name="connsiteY12" fmla="*/ 12730 h 30268"/>
                  <a:gd name="connsiteX13" fmla="*/ 58245 w 58244"/>
                  <a:gd name="connsiteY13" fmla="*/ 9335 h 30268"/>
                  <a:gd name="connsiteX14" fmla="*/ 54003 w 58244"/>
                  <a:gd name="connsiteY14" fmla="*/ 6223 h 30268"/>
                  <a:gd name="connsiteX15" fmla="*/ 47500 w 58244"/>
                  <a:gd name="connsiteY15" fmla="*/ 2546 h 30268"/>
                  <a:gd name="connsiteX16" fmla="*/ 39301 w 58244"/>
                  <a:gd name="connsiteY16" fmla="*/ 0 h 30268"/>
                  <a:gd name="connsiteX17" fmla="*/ 27426 w 58244"/>
                  <a:gd name="connsiteY17" fmla="*/ 2263 h 30268"/>
                  <a:gd name="connsiteX18" fmla="*/ 23467 w 58244"/>
                  <a:gd name="connsiteY18" fmla="*/ 2829 h 30268"/>
                  <a:gd name="connsiteX19" fmla="*/ 18944 w 58244"/>
                  <a:gd name="connsiteY19" fmla="*/ 2263 h 30268"/>
                  <a:gd name="connsiteX20" fmla="*/ 14420 w 58244"/>
                  <a:gd name="connsiteY20" fmla="*/ 1697 h 30268"/>
                  <a:gd name="connsiteX21" fmla="*/ 9330 w 58244"/>
                  <a:gd name="connsiteY21" fmla="*/ 2829 h 30268"/>
                  <a:gd name="connsiteX22" fmla="*/ 9330 w 58244"/>
                  <a:gd name="connsiteY22" fmla="*/ 2829 h 30268"/>
                  <a:gd name="connsiteX23" fmla="*/ 3958 w 58244"/>
                  <a:gd name="connsiteY23" fmla="*/ 8204 h 30268"/>
                  <a:gd name="connsiteX24" fmla="*/ 566 w 58244"/>
                  <a:gd name="connsiteY24" fmla="*/ 13578 h 30268"/>
                  <a:gd name="connsiteX25" fmla="*/ 0 w 58244"/>
                  <a:gd name="connsiteY25" fmla="*/ 15276 h 30268"/>
                  <a:gd name="connsiteX26" fmla="*/ 3676 w 58244"/>
                  <a:gd name="connsiteY26" fmla="*/ 17256 h 30268"/>
                  <a:gd name="connsiteX27" fmla="*/ 9896 w 58244"/>
                  <a:gd name="connsiteY27" fmla="*/ 18953 h 30268"/>
                  <a:gd name="connsiteX28" fmla="*/ 10744 w 58244"/>
                  <a:gd name="connsiteY28" fmla="*/ 18953 h 30268"/>
                  <a:gd name="connsiteX29" fmla="*/ 14703 w 58244"/>
                  <a:gd name="connsiteY29" fmla="*/ 20368 h 30268"/>
                  <a:gd name="connsiteX30" fmla="*/ 14985 w 58244"/>
                  <a:gd name="connsiteY30" fmla="*/ 26025 h 30268"/>
                  <a:gd name="connsiteX31" fmla="*/ 15268 w 58244"/>
                  <a:gd name="connsiteY31" fmla="*/ 26025 h 3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244" h="30268">
                    <a:moveTo>
                      <a:pt x="15268" y="26025"/>
                    </a:moveTo>
                    <a:cubicBezTo>
                      <a:pt x="15833" y="26025"/>
                      <a:pt x="16399" y="26308"/>
                      <a:pt x="17247" y="26874"/>
                    </a:cubicBezTo>
                    <a:cubicBezTo>
                      <a:pt x="18378" y="28005"/>
                      <a:pt x="18378" y="29137"/>
                      <a:pt x="18378" y="30268"/>
                    </a:cubicBezTo>
                    <a:lnTo>
                      <a:pt x="21206" y="29703"/>
                    </a:lnTo>
                    <a:cubicBezTo>
                      <a:pt x="22336" y="28854"/>
                      <a:pt x="23750" y="27723"/>
                      <a:pt x="23750" y="27157"/>
                    </a:cubicBezTo>
                    <a:cubicBezTo>
                      <a:pt x="23750" y="27157"/>
                      <a:pt x="23750" y="26591"/>
                      <a:pt x="23467" y="26308"/>
                    </a:cubicBezTo>
                    <a:cubicBezTo>
                      <a:pt x="23185" y="25177"/>
                      <a:pt x="22902" y="23479"/>
                      <a:pt x="23750" y="22065"/>
                    </a:cubicBezTo>
                    <a:cubicBezTo>
                      <a:pt x="24316" y="21216"/>
                      <a:pt x="25447" y="20650"/>
                      <a:pt x="27143" y="20650"/>
                    </a:cubicBezTo>
                    <a:cubicBezTo>
                      <a:pt x="32515" y="20368"/>
                      <a:pt x="36474" y="19802"/>
                      <a:pt x="37322" y="16407"/>
                    </a:cubicBezTo>
                    <a:cubicBezTo>
                      <a:pt x="37887" y="13578"/>
                      <a:pt x="41563" y="13578"/>
                      <a:pt x="42694" y="13578"/>
                    </a:cubicBezTo>
                    <a:cubicBezTo>
                      <a:pt x="43542" y="13578"/>
                      <a:pt x="44673" y="13578"/>
                      <a:pt x="45521" y="13861"/>
                    </a:cubicBezTo>
                    <a:cubicBezTo>
                      <a:pt x="46369" y="13861"/>
                      <a:pt x="46935" y="13861"/>
                      <a:pt x="47500" y="13861"/>
                    </a:cubicBezTo>
                    <a:cubicBezTo>
                      <a:pt x="47783" y="13861"/>
                      <a:pt x="48914" y="13295"/>
                      <a:pt x="49762" y="12730"/>
                    </a:cubicBezTo>
                    <a:cubicBezTo>
                      <a:pt x="52024" y="11315"/>
                      <a:pt x="55134" y="9335"/>
                      <a:pt x="58245" y="9335"/>
                    </a:cubicBezTo>
                    <a:cubicBezTo>
                      <a:pt x="57962" y="7638"/>
                      <a:pt x="56548" y="7072"/>
                      <a:pt x="54003" y="6223"/>
                    </a:cubicBezTo>
                    <a:cubicBezTo>
                      <a:pt x="52024" y="5658"/>
                      <a:pt x="49480" y="4809"/>
                      <a:pt x="47500" y="2546"/>
                    </a:cubicBezTo>
                    <a:cubicBezTo>
                      <a:pt x="45804" y="849"/>
                      <a:pt x="42977" y="0"/>
                      <a:pt x="39301" y="0"/>
                    </a:cubicBezTo>
                    <a:cubicBezTo>
                      <a:pt x="33929" y="0"/>
                      <a:pt x="28840" y="1697"/>
                      <a:pt x="27426" y="2263"/>
                    </a:cubicBezTo>
                    <a:cubicBezTo>
                      <a:pt x="26295" y="2829"/>
                      <a:pt x="24881" y="2829"/>
                      <a:pt x="23467" y="2829"/>
                    </a:cubicBezTo>
                    <a:cubicBezTo>
                      <a:pt x="22054" y="2829"/>
                      <a:pt x="20357" y="2546"/>
                      <a:pt x="18944" y="2263"/>
                    </a:cubicBezTo>
                    <a:cubicBezTo>
                      <a:pt x="17530" y="1980"/>
                      <a:pt x="15833" y="1697"/>
                      <a:pt x="14420" y="1697"/>
                    </a:cubicBezTo>
                    <a:cubicBezTo>
                      <a:pt x="12441" y="1697"/>
                      <a:pt x="10744" y="1980"/>
                      <a:pt x="9330" y="2829"/>
                    </a:cubicBezTo>
                    <a:lnTo>
                      <a:pt x="9330" y="2829"/>
                    </a:lnTo>
                    <a:cubicBezTo>
                      <a:pt x="7634" y="5092"/>
                      <a:pt x="5655" y="6789"/>
                      <a:pt x="3958" y="8204"/>
                    </a:cubicBezTo>
                    <a:cubicBezTo>
                      <a:pt x="1696" y="10184"/>
                      <a:pt x="1131" y="11881"/>
                      <a:pt x="566" y="13578"/>
                    </a:cubicBezTo>
                    <a:cubicBezTo>
                      <a:pt x="283" y="14144"/>
                      <a:pt x="283" y="14710"/>
                      <a:pt x="0" y="15276"/>
                    </a:cubicBezTo>
                    <a:cubicBezTo>
                      <a:pt x="1414" y="15841"/>
                      <a:pt x="2545" y="16407"/>
                      <a:pt x="3676" y="17256"/>
                    </a:cubicBezTo>
                    <a:cubicBezTo>
                      <a:pt x="5938" y="18670"/>
                      <a:pt x="7917" y="18953"/>
                      <a:pt x="9896" y="18953"/>
                    </a:cubicBezTo>
                    <a:lnTo>
                      <a:pt x="10744" y="18953"/>
                    </a:lnTo>
                    <a:cubicBezTo>
                      <a:pt x="12441" y="18953"/>
                      <a:pt x="13854" y="18953"/>
                      <a:pt x="14703" y="20368"/>
                    </a:cubicBezTo>
                    <a:cubicBezTo>
                      <a:pt x="14985" y="20933"/>
                      <a:pt x="15551" y="22065"/>
                      <a:pt x="14985" y="26025"/>
                    </a:cubicBezTo>
                    <a:cubicBezTo>
                      <a:pt x="14703" y="26025"/>
                      <a:pt x="14985" y="26025"/>
                      <a:pt x="15268" y="2602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CE2F0845-A10D-2347-A823-125F34989521}"/>
                  </a:ext>
                </a:extLst>
              </p:cNvPr>
              <p:cNvSpPr/>
              <p:nvPr/>
            </p:nvSpPr>
            <p:spPr>
              <a:xfrm>
                <a:off x="1730252" y="2615773"/>
                <a:ext cx="295892" cy="184156"/>
              </a:xfrm>
              <a:custGeom>
                <a:avLst/>
                <a:gdLst>
                  <a:gd name="connsiteX0" fmla="*/ 216014 w 295892"/>
                  <a:gd name="connsiteY0" fmla="*/ 172559 h 184156"/>
                  <a:gd name="connsiteX1" fmla="*/ 226192 w 295892"/>
                  <a:gd name="connsiteY1" fmla="*/ 175388 h 184156"/>
                  <a:gd name="connsiteX2" fmla="*/ 228454 w 295892"/>
                  <a:gd name="connsiteY2" fmla="*/ 176236 h 184156"/>
                  <a:gd name="connsiteX3" fmla="*/ 238633 w 295892"/>
                  <a:gd name="connsiteY3" fmla="*/ 184157 h 184156"/>
                  <a:gd name="connsiteX4" fmla="*/ 246550 w 295892"/>
                  <a:gd name="connsiteY4" fmla="*/ 173973 h 184156"/>
                  <a:gd name="connsiteX5" fmla="*/ 248812 w 295892"/>
                  <a:gd name="connsiteY5" fmla="*/ 173973 h 184156"/>
                  <a:gd name="connsiteX6" fmla="*/ 253053 w 295892"/>
                  <a:gd name="connsiteY6" fmla="*/ 174256 h 184156"/>
                  <a:gd name="connsiteX7" fmla="*/ 258990 w 295892"/>
                  <a:gd name="connsiteY7" fmla="*/ 172842 h 184156"/>
                  <a:gd name="connsiteX8" fmla="*/ 254466 w 295892"/>
                  <a:gd name="connsiteY8" fmla="*/ 166901 h 184156"/>
                  <a:gd name="connsiteX9" fmla="*/ 251922 w 295892"/>
                  <a:gd name="connsiteY9" fmla="*/ 163789 h 184156"/>
                  <a:gd name="connsiteX10" fmla="*/ 252204 w 295892"/>
                  <a:gd name="connsiteY10" fmla="*/ 163224 h 184156"/>
                  <a:gd name="connsiteX11" fmla="*/ 253053 w 295892"/>
                  <a:gd name="connsiteY11" fmla="*/ 160395 h 184156"/>
                  <a:gd name="connsiteX12" fmla="*/ 255597 w 295892"/>
                  <a:gd name="connsiteY12" fmla="*/ 155586 h 184156"/>
                  <a:gd name="connsiteX13" fmla="*/ 258425 w 295892"/>
                  <a:gd name="connsiteY13" fmla="*/ 155586 h 184156"/>
                  <a:gd name="connsiteX14" fmla="*/ 268886 w 295892"/>
                  <a:gd name="connsiteY14" fmla="*/ 155869 h 184156"/>
                  <a:gd name="connsiteX15" fmla="*/ 273410 w 295892"/>
                  <a:gd name="connsiteY15" fmla="*/ 155586 h 184156"/>
                  <a:gd name="connsiteX16" fmla="*/ 274541 w 295892"/>
                  <a:gd name="connsiteY16" fmla="*/ 154171 h 184156"/>
                  <a:gd name="connsiteX17" fmla="*/ 279913 w 295892"/>
                  <a:gd name="connsiteY17" fmla="*/ 149362 h 184156"/>
                  <a:gd name="connsiteX18" fmla="*/ 280196 w 295892"/>
                  <a:gd name="connsiteY18" fmla="*/ 149362 h 184156"/>
                  <a:gd name="connsiteX19" fmla="*/ 284720 w 295892"/>
                  <a:gd name="connsiteY19" fmla="*/ 151908 h 184156"/>
                  <a:gd name="connsiteX20" fmla="*/ 288395 w 295892"/>
                  <a:gd name="connsiteY20" fmla="*/ 139461 h 184156"/>
                  <a:gd name="connsiteX21" fmla="*/ 288395 w 295892"/>
                  <a:gd name="connsiteY21" fmla="*/ 134369 h 184156"/>
                  <a:gd name="connsiteX22" fmla="*/ 290374 w 295892"/>
                  <a:gd name="connsiteY22" fmla="*/ 127863 h 184156"/>
                  <a:gd name="connsiteX23" fmla="*/ 293202 w 295892"/>
                  <a:gd name="connsiteY23" fmla="*/ 125600 h 184156"/>
                  <a:gd name="connsiteX24" fmla="*/ 295747 w 295892"/>
                  <a:gd name="connsiteY24" fmla="*/ 120508 h 184156"/>
                  <a:gd name="connsiteX25" fmla="*/ 294333 w 295892"/>
                  <a:gd name="connsiteY25" fmla="*/ 118811 h 184156"/>
                  <a:gd name="connsiteX26" fmla="*/ 292636 w 295892"/>
                  <a:gd name="connsiteY26" fmla="*/ 119094 h 184156"/>
                  <a:gd name="connsiteX27" fmla="*/ 290092 w 295892"/>
                  <a:gd name="connsiteY27" fmla="*/ 119377 h 184156"/>
                  <a:gd name="connsiteX28" fmla="*/ 287547 w 295892"/>
                  <a:gd name="connsiteY28" fmla="*/ 118528 h 184156"/>
                  <a:gd name="connsiteX29" fmla="*/ 278217 w 295892"/>
                  <a:gd name="connsiteY29" fmla="*/ 118245 h 184156"/>
                  <a:gd name="connsiteX30" fmla="*/ 272279 w 295892"/>
                  <a:gd name="connsiteY30" fmla="*/ 119094 h 184156"/>
                  <a:gd name="connsiteX31" fmla="*/ 260121 w 295892"/>
                  <a:gd name="connsiteY31" fmla="*/ 129843 h 184156"/>
                  <a:gd name="connsiteX32" fmla="*/ 258425 w 295892"/>
                  <a:gd name="connsiteY32" fmla="*/ 135218 h 184156"/>
                  <a:gd name="connsiteX33" fmla="*/ 257294 w 295892"/>
                  <a:gd name="connsiteY33" fmla="*/ 138896 h 184156"/>
                  <a:gd name="connsiteX34" fmla="*/ 253053 w 295892"/>
                  <a:gd name="connsiteY34" fmla="*/ 145119 h 184156"/>
                  <a:gd name="connsiteX35" fmla="*/ 250791 w 295892"/>
                  <a:gd name="connsiteY35" fmla="*/ 147948 h 184156"/>
                  <a:gd name="connsiteX36" fmla="*/ 250508 w 295892"/>
                  <a:gd name="connsiteY36" fmla="*/ 149362 h 184156"/>
                  <a:gd name="connsiteX37" fmla="*/ 249094 w 295892"/>
                  <a:gd name="connsiteY37" fmla="*/ 149928 h 184156"/>
                  <a:gd name="connsiteX38" fmla="*/ 242591 w 295892"/>
                  <a:gd name="connsiteY38" fmla="*/ 147382 h 184156"/>
                  <a:gd name="connsiteX39" fmla="*/ 242591 w 295892"/>
                  <a:gd name="connsiteY39" fmla="*/ 147382 h 184156"/>
                  <a:gd name="connsiteX40" fmla="*/ 242026 w 295892"/>
                  <a:gd name="connsiteY40" fmla="*/ 147382 h 184156"/>
                  <a:gd name="connsiteX41" fmla="*/ 225627 w 295892"/>
                  <a:gd name="connsiteY41" fmla="*/ 151060 h 184156"/>
                  <a:gd name="connsiteX42" fmla="*/ 219972 w 295892"/>
                  <a:gd name="connsiteY42" fmla="*/ 152474 h 184156"/>
                  <a:gd name="connsiteX43" fmla="*/ 214600 w 295892"/>
                  <a:gd name="connsiteY43" fmla="*/ 150211 h 184156"/>
                  <a:gd name="connsiteX44" fmla="*/ 208945 w 295892"/>
                  <a:gd name="connsiteY44" fmla="*/ 147382 h 184156"/>
                  <a:gd name="connsiteX45" fmla="*/ 208662 w 295892"/>
                  <a:gd name="connsiteY45" fmla="*/ 147382 h 184156"/>
                  <a:gd name="connsiteX46" fmla="*/ 202725 w 295892"/>
                  <a:gd name="connsiteY46" fmla="*/ 136916 h 184156"/>
                  <a:gd name="connsiteX47" fmla="*/ 196787 w 295892"/>
                  <a:gd name="connsiteY47" fmla="*/ 128995 h 184156"/>
                  <a:gd name="connsiteX48" fmla="*/ 192546 w 295892"/>
                  <a:gd name="connsiteY48" fmla="*/ 124469 h 184156"/>
                  <a:gd name="connsiteX49" fmla="*/ 188871 w 295892"/>
                  <a:gd name="connsiteY49" fmla="*/ 104950 h 184156"/>
                  <a:gd name="connsiteX50" fmla="*/ 188871 w 295892"/>
                  <a:gd name="connsiteY50" fmla="*/ 104101 h 184156"/>
                  <a:gd name="connsiteX51" fmla="*/ 192263 w 295892"/>
                  <a:gd name="connsiteY51" fmla="*/ 77510 h 184156"/>
                  <a:gd name="connsiteX52" fmla="*/ 193112 w 295892"/>
                  <a:gd name="connsiteY52" fmla="*/ 73833 h 184156"/>
                  <a:gd name="connsiteX53" fmla="*/ 189719 w 295892"/>
                  <a:gd name="connsiteY53" fmla="*/ 72701 h 184156"/>
                  <a:gd name="connsiteX54" fmla="*/ 189436 w 295892"/>
                  <a:gd name="connsiteY54" fmla="*/ 72701 h 184156"/>
                  <a:gd name="connsiteX55" fmla="*/ 179823 w 295892"/>
                  <a:gd name="connsiteY55" fmla="*/ 69306 h 184156"/>
                  <a:gd name="connsiteX56" fmla="*/ 175865 w 295892"/>
                  <a:gd name="connsiteY56" fmla="*/ 67609 h 184156"/>
                  <a:gd name="connsiteX57" fmla="*/ 173603 w 295892"/>
                  <a:gd name="connsiteY57" fmla="*/ 64215 h 184156"/>
                  <a:gd name="connsiteX58" fmla="*/ 172472 w 295892"/>
                  <a:gd name="connsiteY58" fmla="*/ 61103 h 184156"/>
                  <a:gd name="connsiteX59" fmla="*/ 171341 w 295892"/>
                  <a:gd name="connsiteY59" fmla="*/ 57142 h 184156"/>
                  <a:gd name="connsiteX60" fmla="*/ 170210 w 295892"/>
                  <a:gd name="connsiteY60" fmla="*/ 53748 h 184156"/>
                  <a:gd name="connsiteX61" fmla="*/ 160597 w 295892"/>
                  <a:gd name="connsiteY61" fmla="*/ 40169 h 184156"/>
                  <a:gd name="connsiteX62" fmla="*/ 143632 w 295892"/>
                  <a:gd name="connsiteY62" fmla="*/ 30551 h 184156"/>
                  <a:gd name="connsiteX63" fmla="*/ 143632 w 295892"/>
                  <a:gd name="connsiteY63" fmla="*/ 30551 h 184156"/>
                  <a:gd name="connsiteX64" fmla="*/ 137977 w 295892"/>
                  <a:gd name="connsiteY64" fmla="*/ 36775 h 184156"/>
                  <a:gd name="connsiteX65" fmla="*/ 136281 w 295892"/>
                  <a:gd name="connsiteY65" fmla="*/ 39604 h 184156"/>
                  <a:gd name="connsiteX66" fmla="*/ 135998 w 295892"/>
                  <a:gd name="connsiteY66" fmla="*/ 39604 h 184156"/>
                  <a:gd name="connsiteX67" fmla="*/ 127799 w 295892"/>
                  <a:gd name="connsiteY67" fmla="*/ 35360 h 184156"/>
                  <a:gd name="connsiteX68" fmla="*/ 124689 w 295892"/>
                  <a:gd name="connsiteY68" fmla="*/ 33663 h 184156"/>
                  <a:gd name="connsiteX69" fmla="*/ 121013 w 295892"/>
                  <a:gd name="connsiteY69" fmla="*/ 26874 h 184156"/>
                  <a:gd name="connsiteX70" fmla="*/ 115075 w 295892"/>
                  <a:gd name="connsiteY70" fmla="*/ 19802 h 184156"/>
                  <a:gd name="connsiteX71" fmla="*/ 103766 w 295892"/>
                  <a:gd name="connsiteY71" fmla="*/ 9901 h 184156"/>
                  <a:gd name="connsiteX72" fmla="*/ 89063 w 295892"/>
                  <a:gd name="connsiteY72" fmla="*/ 9901 h 184156"/>
                  <a:gd name="connsiteX73" fmla="*/ 85953 w 295892"/>
                  <a:gd name="connsiteY73" fmla="*/ 14144 h 184156"/>
                  <a:gd name="connsiteX74" fmla="*/ 85670 w 295892"/>
                  <a:gd name="connsiteY74" fmla="*/ 14144 h 184156"/>
                  <a:gd name="connsiteX75" fmla="*/ 57679 w 295892"/>
                  <a:gd name="connsiteY75" fmla="*/ 14427 h 184156"/>
                  <a:gd name="connsiteX76" fmla="*/ 57679 w 295892"/>
                  <a:gd name="connsiteY76" fmla="*/ 14427 h 184156"/>
                  <a:gd name="connsiteX77" fmla="*/ 32515 w 295892"/>
                  <a:gd name="connsiteY77" fmla="*/ 5658 h 184156"/>
                  <a:gd name="connsiteX78" fmla="*/ 21488 w 295892"/>
                  <a:gd name="connsiteY78" fmla="*/ 0 h 184156"/>
                  <a:gd name="connsiteX79" fmla="*/ 0 w 295892"/>
                  <a:gd name="connsiteY79" fmla="*/ 2829 h 184156"/>
                  <a:gd name="connsiteX80" fmla="*/ 4807 w 295892"/>
                  <a:gd name="connsiteY80" fmla="*/ 10184 h 184156"/>
                  <a:gd name="connsiteX81" fmla="*/ 13289 w 295892"/>
                  <a:gd name="connsiteY81" fmla="*/ 29703 h 184156"/>
                  <a:gd name="connsiteX82" fmla="*/ 21488 w 295892"/>
                  <a:gd name="connsiteY82" fmla="*/ 36775 h 184156"/>
                  <a:gd name="connsiteX83" fmla="*/ 25164 w 295892"/>
                  <a:gd name="connsiteY83" fmla="*/ 39038 h 184156"/>
                  <a:gd name="connsiteX84" fmla="*/ 30253 w 295892"/>
                  <a:gd name="connsiteY84" fmla="*/ 52899 h 184156"/>
                  <a:gd name="connsiteX85" fmla="*/ 28274 w 295892"/>
                  <a:gd name="connsiteY85" fmla="*/ 54031 h 184156"/>
                  <a:gd name="connsiteX86" fmla="*/ 25729 w 295892"/>
                  <a:gd name="connsiteY86" fmla="*/ 53748 h 184156"/>
                  <a:gd name="connsiteX87" fmla="*/ 23467 w 295892"/>
                  <a:gd name="connsiteY87" fmla="*/ 53465 h 184156"/>
                  <a:gd name="connsiteX88" fmla="*/ 22619 w 295892"/>
                  <a:gd name="connsiteY88" fmla="*/ 53748 h 184156"/>
                  <a:gd name="connsiteX89" fmla="*/ 23467 w 295892"/>
                  <a:gd name="connsiteY89" fmla="*/ 55162 h 184156"/>
                  <a:gd name="connsiteX90" fmla="*/ 34212 w 295892"/>
                  <a:gd name="connsiteY90" fmla="*/ 61951 h 184156"/>
                  <a:gd name="connsiteX91" fmla="*/ 43259 w 295892"/>
                  <a:gd name="connsiteY91" fmla="*/ 66760 h 184156"/>
                  <a:gd name="connsiteX92" fmla="*/ 45521 w 295892"/>
                  <a:gd name="connsiteY92" fmla="*/ 68741 h 184156"/>
                  <a:gd name="connsiteX93" fmla="*/ 50045 w 295892"/>
                  <a:gd name="connsiteY93" fmla="*/ 77793 h 184156"/>
                  <a:gd name="connsiteX94" fmla="*/ 48349 w 295892"/>
                  <a:gd name="connsiteY94" fmla="*/ 82036 h 184156"/>
                  <a:gd name="connsiteX95" fmla="*/ 48066 w 295892"/>
                  <a:gd name="connsiteY95" fmla="*/ 82319 h 184156"/>
                  <a:gd name="connsiteX96" fmla="*/ 56548 w 295892"/>
                  <a:gd name="connsiteY96" fmla="*/ 89108 h 184156"/>
                  <a:gd name="connsiteX97" fmla="*/ 59376 w 295892"/>
                  <a:gd name="connsiteY97" fmla="*/ 91088 h 184156"/>
                  <a:gd name="connsiteX98" fmla="*/ 70120 w 295892"/>
                  <a:gd name="connsiteY98" fmla="*/ 104101 h 184156"/>
                  <a:gd name="connsiteX99" fmla="*/ 70685 w 295892"/>
                  <a:gd name="connsiteY99" fmla="*/ 104667 h 184156"/>
                  <a:gd name="connsiteX100" fmla="*/ 73795 w 295892"/>
                  <a:gd name="connsiteY100" fmla="*/ 100989 h 184156"/>
                  <a:gd name="connsiteX101" fmla="*/ 72947 w 295892"/>
                  <a:gd name="connsiteY101" fmla="*/ 97595 h 184156"/>
                  <a:gd name="connsiteX102" fmla="*/ 71533 w 295892"/>
                  <a:gd name="connsiteY102" fmla="*/ 93351 h 184156"/>
                  <a:gd name="connsiteX103" fmla="*/ 65879 w 295892"/>
                  <a:gd name="connsiteY103" fmla="*/ 90523 h 184156"/>
                  <a:gd name="connsiteX104" fmla="*/ 63899 w 295892"/>
                  <a:gd name="connsiteY104" fmla="*/ 90240 h 184156"/>
                  <a:gd name="connsiteX105" fmla="*/ 62203 w 295892"/>
                  <a:gd name="connsiteY105" fmla="*/ 85997 h 184156"/>
                  <a:gd name="connsiteX106" fmla="*/ 61072 w 295892"/>
                  <a:gd name="connsiteY106" fmla="*/ 81187 h 184156"/>
                  <a:gd name="connsiteX107" fmla="*/ 54569 w 295892"/>
                  <a:gd name="connsiteY107" fmla="*/ 67043 h 184156"/>
                  <a:gd name="connsiteX108" fmla="*/ 48914 w 295892"/>
                  <a:gd name="connsiteY108" fmla="*/ 59123 h 184156"/>
                  <a:gd name="connsiteX109" fmla="*/ 43542 w 295892"/>
                  <a:gd name="connsiteY109" fmla="*/ 52333 h 184156"/>
                  <a:gd name="connsiteX110" fmla="*/ 35908 w 295892"/>
                  <a:gd name="connsiteY110" fmla="*/ 41867 h 184156"/>
                  <a:gd name="connsiteX111" fmla="*/ 35060 w 295892"/>
                  <a:gd name="connsiteY111" fmla="*/ 40735 h 184156"/>
                  <a:gd name="connsiteX112" fmla="*/ 36191 w 295892"/>
                  <a:gd name="connsiteY112" fmla="*/ 38472 h 184156"/>
                  <a:gd name="connsiteX113" fmla="*/ 37039 w 295892"/>
                  <a:gd name="connsiteY113" fmla="*/ 36209 h 184156"/>
                  <a:gd name="connsiteX114" fmla="*/ 33363 w 295892"/>
                  <a:gd name="connsiteY114" fmla="*/ 34229 h 184156"/>
                  <a:gd name="connsiteX115" fmla="*/ 29688 w 295892"/>
                  <a:gd name="connsiteY115" fmla="*/ 33097 h 184156"/>
                  <a:gd name="connsiteX116" fmla="*/ 24033 w 295892"/>
                  <a:gd name="connsiteY116" fmla="*/ 24894 h 184156"/>
                  <a:gd name="connsiteX117" fmla="*/ 20923 w 295892"/>
                  <a:gd name="connsiteY117" fmla="*/ 10467 h 184156"/>
                  <a:gd name="connsiteX118" fmla="*/ 20923 w 295892"/>
                  <a:gd name="connsiteY118" fmla="*/ 8204 h 184156"/>
                  <a:gd name="connsiteX119" fmla="*/ 22619 w 295892"/>
                  <a:gd name="connsiteY119" fmla="*/ 7355 h 184156"/>
                  <a:gd name="connsiteX120" fmla="*/ 25447 w 295892"/>
                  <a:gd name="connsiteY120" fmla="*/ 8486 h 184156"/>
                  <a:gd name="connsiteX121" fmla="*/ 25729 w 295892"/>
                  <a:gd name="connsiteY121" fmla="*/ 8769 h 184156"/>
                  <a:gd name="connsiteX122" fmla="*/ 28274 w 295892"/>
                  <a:gd name="connsiteY122" fmla="*/ 9901 h 184156"/>
                  <a:gd name="connsiteX123" fmla="*/ 29970 w 295892"/>
                  <a:gd name="connsiteY123" fmla="*/ 9335 h 184156"/>
                  <a:gd name="connsiteX124" fmla="*/ 34212 w 295892"/>
                  <a:gd name="connsiteY124" fmla="*/ 12164 h 184156"/>
                  <a:gd name="connsiteX125" fmla="*/ 35908 w 295892"/>
                  <a:gd name="connsiteY125" fmla="*/ 13013 h 184156"/>
                  <a:gd name="connsiteX126" fmla="*/ 37322 w 295892"/>
                  <a:gd name="connsiteY126" fmla="*/ 13013 h 184156"/>
                  <a:gd name="connsiteX127" fmla="*/ 38735 w 295892"/>
                  <a:gd name="connsiteY127" fmla="*/ 13013 h 184156"/>
                  <a:gd name="connsiteX128" fmla="*/ 40432 w 295892"/>
                  <a:gd name="connsiteY128" fmla="*/ 13296 h 184156"/>
                  <a:gd name="connsiteX129" fmla="*/ 40715 w 295892"/>
                  <a:gd name="connsiteY129" fmla="*/ 15559 h 184156"/>
                  <a:gd name="connsiteX130" fmla="*/ 42411 w 295892"/>
                  <a:gd name="connsiteY130" fmla="*/ 26025 h 184156"/>
                  <a:gd name="connsiteX131" fmla="*/ 44956 w 295892"/>
                  <a:gd name="connsiteY131" fmla="*/ 33946 h 184156"/>
                  <a:gd name="connsiteX132" fmla="*/ 44107 w 295892"/>
                  <a:gd name="connsiteY132" fmla="*/ 37341 h 184156"/>
                  <a:gd name="connsiteX133" fmla="*/ 45238 w 295892"/>
                  <a:gd name="connsiteY133" fmla="*/ 41018 h 184156"/>
                  <a:gd name="connsiteX134" fmla="*/ 47500 w 295892"/>
                  <a:gd name="connsiteY134" fmla="*/ 39604 h 184156"/>
                  <a:gd name="connsiteX135" fmla="*/ 55417 w 295892"/>
                  <a:gd name="connsiteY135" fmla="*/ 45261 h 184156"/>
                  <a:gd name="connsiteX136" fmla="*/ 60506 w 295892"/>
                  <a:gd name="connsiteY136" fmla="*/ 48656 h 184156"/>
                  <a:gd name="connsiteX137" fmla="*/ 63617 w 295892"/>
                  <a:gd name="connsiteY137" fmla="*/ 51485 h 184156"/>
                  <a:gd name="connsiteX138" fmla="*/ 67858 w 295892"/>
                  <a:gd name="connsiteY138" fmla="*/ 57425 h 184156"/>
                  <a:gd name="connsiteX139" fmla="*/ 72382 w 295892"/>
                  <a:gd name="connsiteY139" fmla="*/ 60820 h 184156"/>
                  <a:gd name="connsiteX140" fmla="*/ 74643 w 295892"/>
                  <a:gd name="connsiteY140" fmla="*/ 62800 h 184156"/>
                  <a:gd name="connsiteX141" fmla="*/ 76905 w 295892"/>
                  <a:gd name="connsiteY141" fmla="*/ 64497 h 184156"/>
                  <a:gd name="connsiteX142" fmla="*/ 76623 w 295892"/>
                  <a:gd name="connsiteY142" fmla="*/ 69589 h 184156"/>
                  <a:gd name="connsiteX143" fmla="*/ 76340 w 295892"/>
                  <a:gd name="connsiteY143" fmla="*/ 72135 h 184156"/>
                  <a:gd name="connsiteX144" fmla="*/ 82277 w 295892"/>
                  <a:gd name="connsiteY144" fmla="*/ 76378 h 184156"/>
                  <a:gd name="connsiteX145" fmla="*/ 87367 w 295892"/>
                  <a:gd name="connsiteY145" fmla="*/ 80056 h 184156"/>
                  <a:gd name="connsiteX146" fmla="*/ 90477 w 295892"/>
                  <a:gd name="connsiteY146" fmla="*/ 83733 h 184156"/>
                  <a:gd name="connsiteX147" fmla="*/ 111682 w 295892"/>
                  <a:gd name="connsiteY147" fmla="*/ 107213 h 184156"/>
                  <a:gd name="connsiteX148" fmla="*/ 115924 w 295892"/>
                  <a:gd name="connsiteY148" fmla="*/ 116265 h 184156"/>
                  <a:gd name="connsiteX149" fmla="*/ 116489 w 295892"/>
                  <a:gd name="connsiteY149" fmla="*/ 117962 h 184156"/>
                  <a:gd name="connsiteX150" fmla="*/ 116206 w 295892"/>
                  <a:gd name="connsiteY150" fmla="*/ 121923 h 184156"/>
                  <a:gd name="connsiteX151" fmla="*/ 116206 w 295892"/>
                  <a:gd name="connsiteY151" fmla="*/ 125034 h 184156"/>
                  <a:gd name="connsiteX152" fmla="*/ 116489 w 295892"/>
                  <a:gd name="connsiteY152" fmla="*/ 126732 h 184156"/>
                  <a:gd name="connsiteX153" fmla="*/ 114510 w 295892"/>
                  <a:gd name="connsiteY153" fmla="*/ 127863 h 184156"/>
                  <a:gd name="connsiteX154" fmla="*/ 113096 w 295892"/>
                  <a:gd name="connsiteY154" fmla="*/ 128712 h 184156"/>
                  <a:gd name="connsiteX155" fmla="*/ 120447 w 295892"/>
                  <a:gd name="connsiteY155" fmla="*/ 140310 h 184156"/>
                  <a:gd name="connsiteX156" fmla="*/ 132323 w 295892"/>
                  <a:gd name="connsiteY156" fmla="*/ 147948 h 184156"/>
                  <a:gd name="connsiteX157" fmla="*/ 134867 w 295892"/>
                  <a:gd name="connsiteY157" fmla="*/ 150211 h 184156"/>
                  <a:gd name="connsiteX158" fmla="*/ 143349 w 295892"/>
                  <a:gd name="connsiteY158" fmla="*/ 153323 h 184156"/>
                  <a:gd name="connsiteX159" fmla="*/ 150418 w 295892"/>
                  <a:gd name="connsiteY159" fmla="*/ 155020 h 184156"/>
                  <a:gd name="connsiteX160" fmla="*/ 157769 w 295892"/>
                  <a:gd name="connsiteY160" fmla="*/ 158980 h 184156"/>
                  <a:gd name="connsiteX161" fmla="*/ 169644 w 295892"/>
                  <a:gd name="connsiteY161" fmla="*/ 164921 h 184156"/>
                  <a:gd name="connsiteX162" fmla="*/ 191981 w 295892"/>
                  <a:gd name="connsiteY162" fmla="*/ 174539 h 184156"/>
                  <a:gd name="connsiteX163" fmla="*/ 198767 w 295892"/>
                  <a:gd name="connsiteY163" fmla="*/ 176519 h 184156"/>
                  <a:gd name="connsiteX164" fmla="*/ 211207 w 295892"/>
                  <a:gd name="connsiteY164" fmla="*/ 173407 h 184156"/>
                  <a:gd name="connsiteX165" fmla="*/ 216014 w 295892"/>
                  <a:gd name="connsiteY165" fmla="*/ 172559 h 1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295892" h="184156">
                    <a:moveTo>
                      <a:pt x="216014" y="172559"/>
                    </a:moveTo>
                    <a:cubicBezTo>
                      <a:pt x="219972" y="172559"/>
                      <a:pt x="223365" y="174256"/>
                      <a:pt x="226192" y="175388"/>
                    </a:cubicBezTo>
                    <a:cubicBezTo>
                      <a:pt x="227041" y="175670"/>
                      <a:pt x="227606" y="175953"/>
                      <a:pt x="228454" y="176236"/>
                    </a:cubicBezTo>
                    <a:cubicBezTo>
                      <a:pt x="230716" y="177085"/>
                      <a:pt x="234675" y="180479"/>
                      <a:pt x="238633" y="184157"/>
                    </a:cubicBezTo>
                    <a:cubicBezTo>
                      <a:pt x="245702" y="173973"/>
                      <a:pt x="246267" y="173973"/>
                      <a:pt x="246550" y="173973"/>
                    </a:cubicBezTo>
                    <a:cubicBezTo>
                      <a:pt x="246832" y="173973"/>
                      <a:pt x="247681" y="173973"/>
                      <a:pt x="248812" y="173973"/>
                    </a:cubicBezTo>
                    <a:cubicBezTo>
                      <a:pt x="249943" y="173973"/>
                      <a:pt x="251639" y="174256"/>
                      <a:pt x="253053" y="174256"/>
                    </a:cubicBezTo>
                    <a:cubicBezTo>
                      <a:pt x="257859" y="174256"/>
                      <a:pt x="258707" y="173407"/>
                      <a:pt x="258990" y="172842"/>
                    </a:cubicBezTo>
                    <a:cubicBezTo>
                      <a:pt x="259556" y="171710"/>
                      <a:pt x="256163" y="168598"/>
                      <a:pt x="254466" y="166901"/>
                    </a:cubicBezTo>
                    <a:cubicBezTo>
                      <a:pt x="252487" y="164921"/>
                      <a:pt x="251922" y="164355"/>
                      <a:pt x="251922" y="163789"/>
                    </a:cubicBezTo>
                    <a:cubicBezTo>
                      <a:pt x="251922" y="163506"/>
                      <a:pt x="252204" y="163224"/>
                      <a:pt x="252204" y="163224"/>
                    </a:cubicBezTo>
                    <a:cubicBezTo>
                      <a:pt x="252487" y="162941"/>
                      <a:pt x="252770" y="161526"/>
                      <a:pt x="253053" y="160395"/>
                    </a:cubicBezTo>
                    <a:cubicBezTo>
                      <a:pt x="253618" y="157849"/>
                      <a:pt x="254184" y="155586"/>
                      <a:pt x="255597" y="155586"/>
                    </a:cubicBezTo>
                    <a:cubicBezTo>
                      <a:pt x="255880" y="155586"/>
                      <a:pt x="257011" y="155586"/>
                      <a:pt x="258425" y="155586"/>
                    </a:cubicBezTo>
                    <a:cubicBezTo>
                      <a:pt x="261252" y="155586"/>
                      <a:pt x="265493" y="155869"/>
                      <a:pt x="268886" y="155869"/>
                    </a:cubicBezTo>
                    <a:cubicBezTo>
                      <a:pt x="272562" y="155869"/>
                      <a:pt x="273127" y="155869"/>
                      <a:pt x="273410" y="155586"/>
                    </a:cubicBezTo>
                    <a:cubicBezTo>
                      <a:pt x="273693" y="155586"/>
                      <a:pt x="273976" y="154737"/>
                      <a:pt x="274541" y="154171"/>
                    </a:cubicBezTo>
                    <a:cubicBezTo>
                      <a:pt x="275955" y="152191"/>
                      <a:pt x="277934" y="149645"/>
                      <a:pt x="279913" y="149362"/>
                    </a:cubicBezTo>
                    <a:lnTo>
                      <a:pt x="280196" y="149362"/>
                    </a:lnTo>
                    <a:cubicBezTo>
                      <a:pt x="281327" y="149362"/>
                      <a:pt x="282740" y="150211"/>
                      <a:pt x="284720" y="151908"/>
                    </a:cubicBezTo>
                    <a:cubicBezTo>
                      <a:pt x="287264" y="149079"/>
                      <a:pt x="288113" y="143422"/>
                      <a:pt x="288395" y="139461"/>
                    </a:cubicBezTo>
                    <a:cubicBezTo>
                      <a:pt x="288678" y="137481"/>
                      <a:pt x="288395" y="135784"/>
                      <a:pt x="288395" y="134369"/>
                    </a:cubicBezTo>
                    <a:cubicBezTo>
                      <a:pt x="288113" y="131824"/>
                      <a:pt x="288113" y="130126"/>
                      <a:pt x="290374" y="127863"/>
                    </a:cubicBezTo>
                    <a:cubicBezTo>
                      <a:pt x="291223" y="126732"/>
                      <a:pt x="292354" y="126166"/>
                      <a:pt x="293202" y="125600"/>
                    </a:cubicBezTo>
                    <a:cubicBezTo>
                      <a:pt x="295181" y="124186"/>
                      <a:pt x="296312" y="123337"/>
                      <a:pt x="295747" y="120508"/>
                    </a:cubicBezTo>
                    <a:cubicBezTo>
                      <a:pt x="295464" y="119094"/>
                      <a:pt x="294898" y="118811"/>
                      <a:pt x="294333" y="118811"/>
                    </a:cubicBezTo>
                    <a:cubicBezTo>
                      <a:pt x="293767" y="118811"/>
                      <a:pt x="293202" y="118811"/>
                      <a:pt x="292636" y="119094"/>
                    </a:cubicBezTo>
                    <a:cubicBezTo>
                      <a:pt x="291788" y="119377"/>
                      <a:pt x="290940" y="119377"/>
                      <a:pt x="290092" y="119377"/>
                    </a:cubicBezTo>
                    <a:cubicBezTo>
                      <a:pt x="288961" y="119377"/>
                      <a:pt x="288113" y="119094"/>
                      <a:pt x="287547" y="118528"/>
                    </a:cubicBezTo>
                    <a:cubicBezTo>
                      <a:pt x="285285" y="117114"/>
                      <a:pt x="283023" y="117396"/>
                      <a:pt x="278217" y="118245"/>
                    </a:cubicBezTo>
                    <a:cubicBezTo>
                      <a:pt x="276520" y="118528"/>
                      <a:pt x="274541" y="118811"/>
                      <a:pt x="272279" y="119094"/>
                    </a:cubicBezTo>
                    <a:cubicBezTo>
                      <a:pt x="263797" y="120225"/>
                      <a:pt x="259839" y="123903"/>
                      <a:pt x="260121" y="129843"/>
                    </a:cubicBezTo>
                    <a:cubicBezTo>
                      <a:pt x="260404" y="133521"/>
                      <a:pt x="259273" y="134369"/>
                      <a:pt x="258425" y="135218"/>
                    </a:cubicBezTo>
                    <a:cubicBezTo>
                      <a:pt x="257577" y="135784"/>
                      <a:pt x="257011" y="136350"/>
                      <a:pt x="257294" y="138896"/>
                    </a:cubicBezTo>
                    <a:cubicBezTo>
                      <a:pt x="257577" y="142290"/>
                      <a:pt x="255032" y="143705"/>
                      <a:pt x="253053" y="145119"/>
                    </a:cubicBezTo>
                    <a:cubicBezTo>
                      <a:pt x="251639" y="146251"/>
                      <a:pt x="250508" y="146816"/>
                      <a:pt x="250791" y="147948"/>
                    </a:cubicBezTo>
                    <a:cubicBezTo>
                      <a:pt x="250791" y="148514"/>
                      <a:pt x="250791" y="149079"/>
                      <a:pt x="250508" y="149362"/>
                    </a:cubicBezTo>
                    <a:cubicBezTo>
                      <a:pt x="250225" y="149645"/>
                      <a:pt x="249660" y="149928"/>
                      <a:pt x="249094" y="149928"/>
                    </a:cubicBezTo>
                    <a:cubicBezTo>
                      <a:pt x="246832" y="149928"/>
                      <a:pt x="242591" y="147382"/>
                      <a:pt x="242591" y="147382"/>
                    </a:cubicBezTo>
                    <a:lnTo>
                      <a:pt x="242591" y="147382"/>
                    </a:lnTo>
                    <a:cubicBezTo>
                      <a:pt x="242591" y="147382"/>
                      <a:pt x="242591" y="147382"/>
                      <a:pt x="242026" y="147382"/>
                    </a:cubicBezTo>
                    <a:cubicBezTo>
                      <a:pt x="239481" y="147382"/>
                      <a:pt x="230999" y="149645"/>
                      <a:pt x="225627" y="151060"/>
                    </a:cubicBezTo>
                    <a:cubicBezTo>
                      <a:pt x="222800" y="151908"/>
                      <a:pt x="220820" y="152474"/>
                      <a:pt x="219972" y="152474"/>
                    </a:cubicBezTo>
                    <a:cubicBezTo>
                      <a:pt x="218558" y="152757"/>
                      <a:pt x="216862" y="151625"/>
                      <a:pt x="214600" y="150211"/>
                    </a:cubicBezTo>
                    <a:cubicBezTo>
                      <a:pt x="212621" y="148797"/>
                      <a:pt x="210642" y="147382"/>
                      <a:pt x="208945" y="147382"/>
                    </a:cubicBezTo>
                    <a:lnTo>
                      <a:pt x="208662" y="147382"/>
                    </a:lnTo>
                    <a:cubicBezTo>
                      <a:pt x="204139" y="147382"/>
                      <a:pt x="203008" y="140027"/>
                      <a:pt x="202725" y="136916"/>
                    </a:cubicBezTo>
                    <a:cubicBezTo>
                      <a:pt x="202442" y="134087"/>
                      <a:pt x="199615" y="131541"/>
                      <a:pt x="196787" y="128995"/>
                    </a:cubicBezTo>
                    <a:cubicBezTo>
                      <a:pt x="195091" y="127580"/>
                      <a:pt x="193677" y="125883"/>
                      <a:pt x="192546" y="124469"/>
                    </a:cubicBezTo>
                    <a:cubicBezTo>
                      <a:pt x="189436" y="119943"/>
                      <a:pt x="188871" y="110324"/>
                      <a:pt x="188871" y="104950"/>
                    </a:cubicBezTo>
                    <a:lnTo>
                      <a:pt x="188871" y="104101"/>
                    </a:lnTo>
                    <a:cubicBezTo>
                      <a:pt x="188588" y="98160"/>
                      <a:pt x="188305" y="88542"/>
                      <a:pt x="192263" y="77510"/>
                    </a:cubicBezTo>
                    <a:cubicBezTo>
                      <a:pt x="192829" y="76378"/>
                      <a:pt x="193112" y="74964"/>
                      <a:pt x="193112" y="73833"/>
                    </a:cubicBezTo>
                    <a:cubicBezTo>
                      <a:pt x="191698" y="72984"/>
                      <a:pt x="190567" y="72701"/>
                      <a:pt x="189719" y="72701"/>
                    </a:cubicBezTo>
                    <a:cubicBezTo>
                      <a:pt x="189436" y="72701"/>
                      <a:pt x="189436" y="72701"/>
                      <a:pt x="189436" y="72701"/>
                    </a:cubicBezTo>
                    <a:cubicBezTo>
                      <a:pt x="186891" y="72701"/>
                      <a:pt x="182933" y="71004"/>
                      <a:pt x="179823" y="69306"/>
                    </a:cubicBezTo>
                    <a:cubicBezTo>
                      <a:pt x="178127" y="68458"/>
                      <a:pt x="176430" y="67609"/>
                      <a:pt x="175865" y="67609"/>
                    </a:cubicBezTo>
                    <a:cubicBezTo>
                      <a:pt x="174451" y="67609"/>
                      <a:pt x="174168" y="65912"/>
                      <a:pt x="173603" y="64215"/>
                    </a:cubicBezTo>
                    <a:cubicBezTo>
                      <a:pt x="173320" y="63083"/>
                      <a:pt x="173037" y="61951"/>
                      <a:pt x="172472" y="61103"/>
                    </a:cubicBezTo>
                    <a:cubicBezTo>
                      <a:pt x="171623" y="59971"/>
                      <a:pt x="171623" y="58557"/>
                      <a:pt x="171341" y="57142"/>
                    </a:cubicBezTo>
                    <a:cubicBezTo>
                      <a:pt x="171058" y="55728"/>
                      <a:pt x="171058" y="54314"/>
                      <a:pt x="170210" y="53748"/>
                    </a:cubicBezTo>
                    <a:cubicBezTo>
                      <a:pt x="168231" y="52333"/>
                      <a:pt x="162576" y="46959"/>
                      <a:pt x="160597" y="40169"/>
                    </a:cubicBezTo>
                    <a:cubicBezTo>
                      <a:pt x="158900" y="33946"/>
                      <a:pt x="147873" y="30834"/>
                      <a:pt x="143632" y="30551"/>
                    </a:cubicBezTo>
                    <a:lnTo>
                      <a:pt x="143632" y="30551"/>
                    </a:lnTo>
                    <a:cubicBezTo>
                      <a:pt x="141087" y="30551"/>
                      <a:pt x="139108" y="34229"/>
                      <a:pt x="137977" y="36775"/>
                    </a:cubicBezTo>
                    <a:cubicBezTo>
                      <a:pt x="137129" y="38472"/>
                      <a:pt x="136846" y="39321"/>
                      <a:pt x="136281" y="39604"/>
                    </a:cubicBezTo>
                    <a:cubicBezTo>
                      <a:pt x="136281" y="39604"/>
                      <a:pt x="135998" y="39604"/>
                      <a:pt x="135998" y="39604"/>
                    </a:cubicBezTo>
                    <a:cubicBezTo>
                      <a:pt x="134867" y="39604"/>
                      <a:pt x="131757" y="37906"/>
                      <a:pt x="127799" y="35360"/>
                    </a:cubicBezTo>
                    <a:cubicBezTo>
                      <a:pt x="126385" y="34512"/>
                      <a:pt x="125254" y="33946"/>
                      <a:pt x="124689" y="33663"/>
                    </a:cubicBezTo>
                    <a:cubicBezTo>
                      <a:pt x="122144" y="32532"/>
                      <a:pt x="121013" y="29986"/>
                      <a:pt x="121013" y="26874"/>
                    </a:cubicBezTo>
                    <a:cubicBezTo>
                      <a:pt x="121013" y="24328"/>
                      <a:pt x="116489" y="20085"/>
                      <a:pt x="115075" y="19802"/>
                    </a:cubicBezTo>
                    <a:cubicBezTo>
                      <a:pt x="113662" y="19236"/>
                      <a:pt x="105745" y="11881"/>
                      <a:pt x="103766" y="9901"/>
                    </a:cubicBezTo>
                    <a:lnTo>
                      <a:pt x="89063" y="9901"/>
                    </a:lnTo>
                    <a:lnTo>
                      <a:pt x="85953" y="14144"/>
                    </a:lnTo>
                    <a:lnTo>
                      <a:pt x="85670" y="14144"/>
                    </a:lnTo>
                    <a:lnTo>
                      <a:pt x="57679" y="14427"/>
                    </a:lnTo>
                    <a:lnTo>
                      <a:pt x="57679" y="14427"/>
                    </a:lnTo>
                    <a:cubicBezTo>
                      <a:pt x="57396" y="14427"/>
                      <a:pt x="36191" y="6506"/>
                      <a:pt x="32515" y="5658"/>
                    </a:cubicBezTo>
                    <a:cubicBezTo>
                      <a:pt x="28840" y="4809"/>
                      <a:pt x="22619" y="566"/>
                      <a:pt x="21488" y="0"/>
                    </a:cubicBezTo>
                    <a:lnTo>
                      <a:pt x="0" y="2829"/>
                    </a:lnTo>
                    <a:cubicBezTo>
                      <a:pt x="1131" y="5375"/>
                      <a:pt x="2827" y="7638"/>
                      <a:pt x="4807" y="10184"/>
                    </a:cubicBezTo>
                    <a:cubicBezTo>
                      <a:pt x="9330" y="15841"/>
                      <a:pt x="12723" y="26025"/>
                      <a:pt x="13289" y="29703"/>
                    </a:cubicBezTo>
                    <a:cubicBezTo>
                      <a:pt x="13572" y="32249"/>
                      <a:pt x="17530" y="34512"/>
                      <a:pt x="21488" y="36775"/>
                    </a:cubicBezTo>
                    <a:cubicBezTo>
                      <a:pt x="22619" y="37624"/>
                      <a:pt x="24033" y="38189"/>
                      <a:pt x="25164" y="39038"/>
                    </a:cubicBezTo>
                    <a:cubicBezTo>
                      <a:pt x="31101" y="42715"/>
                      <a:pt x="30819" y="50919"/>
                      <a:pt x="30253" y="52899"/>
                    </a:cubicBezTo>
                    <a:cubicBezTo>
                      <a:pt x="29970" y="53748"/>
                      <a:pt x="29405" y="54031"/>
                      <a:pt x="28274" y="54031"/>
                    </a:cubicBezTo>
                    <a:cubicBezTo>
                      <a:pt x="27426" y="54031"/>
                      <a:pt x="26578" y="53748"/>
                      <a:pt x="25729" y="53748"/>
                    </a:cubicBezTo>
                    <a:cubicBezTo>
                      <a:pt x="24881" y="53465"/>
                      <a:pt x="24033" y="53465"/>
                      <a:pt x="23467" y="53465"/>
                    </a:cubicBezTo>
                    <a:cubicBezTo>
                      <a:pt x="23185" y="53465"/>
                      <a:pt x="22619" y="53465"/>
                      <a:pt x="22619" y="53748"/>
                    </a:cubicBezTo>
                    <a:cubicBezTo>
                      <a:pt x="22619" y="53748"/>
                      <a:pt x="22619" y="54031"/>
                      <a:pt x="23467" y="55162"/>
                    </a:cubicBezTo>
                    <a:cubicBezTo>
                      <a:pt x="26012" y="58274"/>
                      <a:pt x="31950" y="62234"/>
                      <a:pt x="34212" y="61951"/>
                    </a:cubicBezTo>
                    <a:cubicBezTo>
                      <a:pt x="37322" y="61669"/>
                      <a:pt x="39301" y="63083"/>
                      <a:pt x="43259" y="66760"/>
                    </a:cubicBezTo>
                    <a:cubicBezTo>
                      <a:pt x="43825" y="67326"/>
                      <a:pt x="44673" y="67892"/>
                      <a:pt x="45521" y="68741"/>
                    </a:cubicBezTo>
                    <a:cubicBezTo>
                      <a:pt x="48349" y="71287"/>
                      <a:pt x="50045" y="74681"/>
                      <a:pt x="50045" y="77793"/>
                    </a:cubicBezTo>
                    <a:cubicBezTo>
                      <a:pt x="50045" y="79490"/>
                      <a:pt x="49480" y="81187"/>
                      <a:pt x="48349" y="82036"/>
                    </a:cubicBezTo>
                    <a:cubicBezTo>
                      <a:pt x="48066" y="82319"/>
                      <a:pt x="48066" y="82319"/>
                      <a:pt x="48066" y="82319"/>
                    </a:cubicBezTo>
                    <a:cubicBezTo>
                      <a:pt x="48066" y="83733"/>
                      <a:pt x="52590" y="86562"/>
                      <a:pt x="56548" y="89108"/>
                    </a:cubicBezTo>
                    <a:cubicBezTo>
                      <a:pt x="57396" y="89674"/>
                      <a:pt x="58527" y="90240"/>
                      <a:pt x="59376" y="91088"/>
                    </a:cubicBezTo>
                    <a:cubicBezTo>
                      <a:pt x="66161" y="95615"/>
                      <a:pt x="69271" y="101272"/>
                      <a:pt x="70120" y="104101"/>
                    </a:cubicBezTo>
                    <a:cubicBezTo>
                      <a:pt x="70402" y="104667"/>
                      <a:pt x="70402" y="104667"/>
                      <a:pt x="70685" y="104667"/>
                    </a:cubicBezTo>
                    <a:cubicBezTo>
                      <a:pt x="71533" y="104667"/>
                      <a:pt x="72947" y="103252"/>
                      <a:pt x="73795" y="100989"/>
                    </a:cubicBezTo>
                    <a:cubicBezTo>
                      <a:pt x="74361" y="99575"/>
                      <a:pt x="73795" y="98726"/>
                      <a:pt x="72947" y="97595"/>
                    </a:cubicBezTo>
                    <a:cubicBezTo>
                      <a:pt x="72382" y="96463"/>
                      <a:pt x="71533" y="95332"/>
                      <a:pt x="71533" y="93351"/>
                    </a:cubicBezTo>
                    <a:cubicBezTo>
                      <a:pt x="71533" y="91088"/>
                      <a:pt x="68989" y="90806"/>
                      <a:pt x="65879" y="90523"/>
                    </a:cubicBezTo>
                    <a:cubicBezTo>
                      <a:pt x="65030" y="90523"/>
                      <a:pt x="64465" y="90523"/>
                      <a:pt x="63899" y="90240"/>
                    </a:cubicBezTo>
                    <a:cubicBezTo>
                      <a:pt x="62203" y="89957"/>
                      <a:pt x="62203" y="87977"/>
                      <a:pt x="62203" y="85997"/>
                    </a:cubicBezTo>
                    <a:cubicBezTo>
                      <a:pt x="62203" y="84299"/>
                      <a:pt x="62203" y="82319"/>
                      <a:pt x="61072" y="81187"/>
                    </a:cubicBezTo>
                    <a:cubicBezTo>
                      <a:pt x="58527" y="78642"/>
                      <a:pt x="55983" y="72135"/>
                      <a:pt x="54569" y="67043"/>
                    </a:cubicBezTo>
                    <a:cubicBezTo>
                      <a:pt x="53721" y="64497"/>
                      <a:pt x="51459" y="61951"/>
                      <a:pt x="48914" y="59123"/>
                    </a:cubicBezTo>
                    <a:cubicBezTo>
                      <a:pt x="46935" y="56860"/>
                      <a:pt x="44956" y="54596"/>
                      <a:pt x="43542" y="52333"/>
                    </a:cubicBezTo>
                    <a:cubicBezTo>
                      <a:pt x="40715" y="47242"/>
                      <a:pt x="37887" y="42998"/>
                      <a:pt x="35908" y="41867"/>
                    </a:cubicBezTo>
                    <a:cubicBezTo>
                      <a:pt x="35625" y="41584"/>
                      <a:pt x="35343" y="41301"/>
                      <a:pt x="35060" y="40735"/>
                    </a:cubicBezTo>
                    <a:cubicBezTo>
                      <a:pt x="35060" y="39887"/>
                      <a:pt x="35343" y="39321"/>
                      <a:pt x="36191" y="38472"/>
                    </a:cubicBezTo>
                    <a:cubicBezTo>
                      <a:pt x="37039" y="37341"/>
                      <a:pt x="37322" y="36775"/>
                      <a:pt x="37039" y="36209"/>
                    </a:cubicBezTo>
                    <a:cubicBezTo>
                      <a:pt x="36191" y="35078"/>
                      <a:pt x="34777" y="34795"/>
                      <a:pt x="33363" y="34229"/>
                    </a:cubicBezTo>
                    <a:cubicBezTo>
                      <a:pt x="32232" y="33946"/>
                      <a:pt x="31101" y="33663"/>
                      <a:pt x="29688" y="33097"/>
                    </a:cubicBezTo>
                    <a:cubicBezTo>
                      <a:pt x="26012" y="31400"/>
                      <a:pt x="24033" y="28571"/>
                      <a:pt x="24033" y="24894"/>
                    </a:cubicBezTo>
                    <a:cubicBezTo>
                      <a:pt x="24033" y="21499"/>
                      <a:pt x="21771" y="13296"/>
                      <a:pt x="20923" y="10467"/>
                    </a:cubicBezTo>
                    <a:cubicBezTo>
                      <a:pt x="20640" y="9618"/>
                      <a:pt x="20640" y="8769"/>
                      <a:pt x="20923" y="8204"/>
                    </a:cubicBezTo>
                    <a:cubicBezTo>
                      <a:pt x="21206" y="7638"/>
                      <a:pt x="21771" y="7355"/>
                      <a:pt x="22619" y="7355"/>
                    </a:cubicBezTo>
                    <a:cubicBezTo>
                      <a:pt x="23750" y="7355"/>
                      <a:pt x="24881" y="7921"/>
                      <a:pt x="25447" y="8486"/>
                    </a:cubicBezTo>
                    <a:lnTo>
                      <a:pt x="25729" y="8769"/>
                    </a:lnTo>
                    <a:cubicBezTo>
                      <a:pt x="26578" y="9901"/>
                      <a:pt x="27143" y="10467"/>
                      <a:pt x="28274" y="9901"/>
                    </a:cubicBezTo>
                    <a:cubicBezTo>
                      <a:pt x="28840" y="9618"/>
                      <a:pt x="29405" y="9335"/>
                      <a:pt x="29970" y="9335"/>
                    </a:cubicBezTo>
                    <a:cubicBezTo>
                      <a:pt x="31667" y="9335"/>
                      <a:pt x="33363" y="10467"/>
                      <a:pt x="34212" y="12164"/>
                    </a:cubicBezTo>
                    <a:cubicBezTo>
                      <a:pt x="34494" y="12730"/>
                      <a:pt x="35060" y="13013"/>
                      <a:pt x="35908" y="13013"/>
                    </a:cubicBezTo>
                    <a:cubicBezTo>
                      <a:pt x="36474" y="13013"/>
                      <a:pt x="36756" y="13013"/>
                      <a:pt x="37322" y="13013"/>
                    </a:cubicBezTo>
                    <a:cubicBezTo>
                      <a:pt x="37887" y="13013"/>
                      <a:pt x="38453" y="13013"/>
                      <a:pt x="38735" y="13013"/>
                    </a:cubicBezTo>
                    <a:cubicBezTo>
                      <a:pt x="39584" y="13013"/>
                      <a:pt x="40149" y="13296"/>
                      <a:pt x="40432" y="13296"/>
                    </a:cubicBezTo>
                    <a:cubicBezTo>
                      <a:pt x="41563" y="13861"/>
                      <a:pt x="40997" y="14710"/>
                      <a:pt x="40715" y="15559"/>
                    </a:cubicBezTo>
                    <a:cubicBezTo>
                      <a:pt x="39866" y="16973"/>
                      <a:pt x="38735" y="19519"/>
                      <a:pt x="42411" y="26025"/>
                    </a:cubicBezTo>
                    <a:cubicBezTo>
                      <a:pt x="45804" y="32249"/>
                      <a:pt x="46087" y="32814"/>
                      <a:pt x="44956" y="33946"/>
                    </a:cubicBezTo>
                    <a:cubicBezTo>
                      <a:pt x="44673" y="34512"/>
                      <a:pt x="44107" y="35078"/>
                      <a:pt x="44107" y="37341"/>
                    </a:cubicBezTo>
                    <a:cubicBezTo>
                      <a:pt x="44107" y="38472"/>
                      <a:pt x="44107" y="41018"/>
                      <a:pt x="45238" y="41018"/>
                    </a:cubicBezTo>
                    <a:cubicBezTo>
                      <a:pt x="45804" y="41018"/>
                      <a:pt x="46652" y="40452"/>
                      <a:pt x="47500" y="39604"/>
                    </a:cubicBezTo>
                    <a:cubicBezTo>
                      <a:pt x="48631" y="38472"/>
                      <a:pt x="50893" y="39887"/>
                      <a:pt x="55417" y="45261"/>
                    </a:cubicBezTo>
                    <a:cubicBezTo>
                      <a:pt x="56831" y="46959"/>
                      <a:pt x="58810" y="47807"/>
                      <a:pt x="60506" y="48656"/>
                    </a:cubicBezTo>
                    <a:cubicBezTo>
                      <a:pt x="62203" y="49505"/>
                      <a:pt x="63617" y="50070"/>
                      <a:pt x="63617" y="51485"/>
                    </a:cubicBezTo>
                    <a:cubicBezTo>
                      <a:pt x="63617" y="52899"/>
                      <a:pt x="64465" y="56860"/>
                      <a:pt x="67858" y="57425"/>
                    </a:cubicBezTo>
                    <a:cubicBezTo>
                      <a:pt x="70120" y="57708"/>
                      <a:pt x="71251" y="59405"/>
                      <a:pt x="72382" y="60820"/>
                    </a:cubicBezTo>
                    <a:cubicBezTo>
                      <a:pt x="73230" y="61669"/>
                      <a:pt x="73795" y="62517"/>
                      <a:pt x="74643" y="62800"/>
                    </a:cubicBezTo>
                    <a:cubicBezTo>
                      <a:pt x="75774" y="63083"/>
                      <a:pt x="76623" y="63649"/>
                      <a:pt x="76905" y="64497"/>
                    </a:cubicBezTo>
                    <a:cubicBezTo>
                      <a:pt x="77471" y="65629"/>
                      <a:pt x="77471" y="67609"/>
                      <a:pt x="76623" y="69589"/>
                    </a:cubicBezTo>
                    <a:cubicBezTo>
                      <a:pt x="76057" y="70721"/>
                      <a:pt x="76057" y="71569"/>
                      <a:pt x="76340" y="72135"/>
                    </a:cubicBezTo>
                    <a:cubicBezTo>
                      <a:pt x="76905" y="73550"/>
                      <a:pt x="78885" y="74964"/>
                      <a:pt x="82277" y="76378"/>
                    </a:cubicBezTo>
                    <a:cubicBezTo>
                      <a:pt x="85953" y="77793"/>
                      <a:pt x="86519" y="78642"/>
                      <a:pt x="87367" y="80056"/>
                    </a:cubicBezTo>
                    <a:cubicBezTo>
                      <a:pt x="87932" y="80905"/>
                      <a:pt x="88498" y="82036"/>
                      <a:pt x="90477" y="83733"/>
                    </a:cubicBezTo>
                    <a:cubicBezTo>
                      <a:pt x="95284" y="88260"/>
                      <a:pt x="108855" y="102970"/>
                      <a:pt x="111682" y="107213"/>
                    </a:cubicBezTo>
                    <a:cubicBezTo>
                      <a:pt x="113944" y="110607"/>
                      <a:pt x="115075" y="113719"/>
                      <a:pt x="115924" y="116265"/>
                    </a:cubicBezTo>
                    <a:cubicBezTo>
                      <a:pt x="116206" y="116831"/>
                      <a:pt x="116206" y="117396"/>
                      <a:pt x="116489" y="117962"/>
                    </a:cubicBezTo>
                    <a:cubicBezTo>
                      <a:pt x="117055" y="119660"/>
                      <a:pt x="116489" y="120791"/>
                      <a:pt x="116206" y="121923"/>
                    </a:cubicBezTo>
                    <a:cubicBezTo>
                      <a:pt x="115924" y="123054"/>
                      <a:pt x="115358" y="123903"/>
                      <a:pt x="116206" y="125034"/>
                    </a:cubicBezTo>
                    <a:cubicBezTo>
                      <a:pt x="116772" y="125600"/>
                      <a:pt x="116772" y="126166"/>
                      <a:pt x="116489" y="126732"/>
                    </a:cubicBezTo>
                    <a:cubicBezTo>
                      <a:pt x="116206" y="127580"/>
                      <a:pt x="115358" y="127863"/>
                      <a:pt x="114510" y="127863"/>
                    </a:cubicBezTo>
                    <a:cubicBezTo>
                      <a:pt x="113662" y="128146"/>
                      <a:pt x="113096" y="128429"/>
                      <a:pt x="113096" y="128712"/>
                    </a:cubicBezTo>
                    <a:cubicBezTo>
                      <a:pt x="113379" y="130975"/>
                      <a:pt x="116206" y="140027"/>
                      <a:pt x="120447" y="140310"/>
                    </a:cubicBezTo>
                    <a:cubicBezTo>
                      <a:pt x="124406" y="140593"/>
                      <a:pt x="128647" y="144553"/>
                      <a:pt x="132323" y="147948"/>
                    </a:cubicBezTo>
                    <a:cubicBezTo>
                      <a:pt x="133171" y="148797"/>
                      <a:pt x="134019" y="149645"/>
                      <a:pt x="134867" y="150211"/>
                    </a:cubicBezTo>
                    <a:cubicBezTo>
                      <a:pt x="137129" y="152191"/>
                      <a:pt x="139957" y="152474"/>
                      <a:pt x="143349" y="153323"/>
                    </a:cubicBezTo>
                    <a:cubicBezTo>
                      <a:pt x="145611" y="153606"/>
                      <a:pt x="147873" y="154171"/>
                      <a:pt x="150418" y="155020"/>
                    </a:cubicBezTo>
                    <a:cubicBezTo>
                      <a:pt x="152963" y="155869"/>
                      <a:pt x="155225" y="157283"/>
                      <a:pt x="157769" y="158980"/>
                    </a:cubicBezTo>
                    <a:cubicBezTo>
                      <a:pt x="161162" y="160961"/>
                      <a:pt x="164838" y="163506"/>
                      <a:pt x="169644" y="164921"/>
                    </a:cubicBezTo>
                    <a:cubicBezTo>
                      <a:pt x="177844" y="167184"/>
                      <a:pt x="186043" y="170861"/>
                      <a:pt x="191981" y="174539"/>
                    </a:cubicBezTo>
                    <a:cubicBezTo>
                      <a:pt x="193960" y="175670"/>
                      <a:pt x="196222" y="176519"/>
                      <a:pt x="198767" y="176519"/>
                    </a:cubicBezTo>
                    <a:cubicBezTo>
                      <a:pt x="202159" y="176519"/>
                      <a:pt x="205835" y="175670"/>
                      <a:pt x="211207" y="173407"/>
                    </a:cubicBezTo>
                    <a:cubicBezTo>
                      <a:pt x="212055" y="172842"/>
                      <a:pt x="214035" y="172559"/>
                      <a:pt x="216014" y="17255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6F596ED9-78AD-8F4E-9629-FB658350BAFF}"/>
                  </a:ext>
                </a:extLst>
              </p:cNvPr>
              <p:cNvSpPr/>
              <p:nvPr/>
            </p:nvSpPr>
            <p:spPr>
              <a:xfrm>
                <a:off x="1970016" y="2772207"/>
                <a:ext cx="39018" cy="39320"/>
              </a:xfrm>
              <a:custGeom>
                <a:avLst/>
                <a:gdLst>
                  <a:gd name="connsiteX0" fmla="*/ 18661 w 39018"/>
                  <a:gd name="connsiteY0" fmla="*/ 38189 h 39320"/>
                  <a:gd name="connsiteX1" fmla="*/ 23750 w 39018"/>
                  <a:gd name="connsiteY1" fmla="*/ 39321 h 39320"/>
                  <a:gd name="connsiteX2" fmla="*/ 30536 w 39018"/>
                  <a:gd name="connsiteY2" fmla="*/ 33663 h 39320"/>
                  <a:gd name="connsiteX3" fmla="*/ 31667 w 39018"/>
                  <a:gd name="connsiteY3" fmla="*/ 31966 h 39320"/>
                  <a:gd name="connsiteX4" fmla="*/ 35343 w 39018"/>
                  <a:gd name="connsiteY4" fmla="*/ 26025 h 39320"/>
                  <a:gd name="connsiteX5" fmla="*/ 39018 w 39018"/>
                  <a:gd name="connsiteY5" fmla="*/ 22348 h 39320"/>
                  <a:gd name="connsiteX6" fmla="*/ 36756 w 39018"/>
                  <a:gd name="connsiteY6" fmla="*/ 21499 h 39320"/>
                  <a:gd name="connsiteX7" fmla="*/ 36191 w 39018"/>
                  <a:gd name="connsiteY7" fmla="*/ 19236 h 39320"/>
                  <a:gd name="connsiteX8" fmla="*/ 31384 w 39018"/>
                  <a:gd name="connsiteY8" fmla="*/ 19802 h 39320"/>
                  <a:gd name="connsiteX9" fmla="*/ 31950 w 39018"/>
                  <a:gd name="connsiteY9" fmla="*/ 0 h 39320"/>
                  <a:gd name="connsiteX10" fmla="*/ 18661 w 39018"/>
                  <a:gd name="connsiteY10" fmla="*/ 0 h 39320"/>
                  <a:gd name="connsiteX11" fmla="*/ 16116 w 39018"/>
                  <a:gd name="connsiteY11" fmla="*/ 0 h 39320"/>
                  <a:gd name="connsiteX12" fmla="*/ 14702 w 39018"/>
                  <a:gd name="connsiteY12" fmla="*/ 3677 h 39320"/>
                  <a:gd name="connsiteX13" fmla="*/ 13572 w 39018"/>
                  <a:gd name="connsiteY13" fmla="*/ 6789 h 39320"/>
                  <a:gd name="connsiteX14" fmla="*/ 15833 w 39018"/>
                  <a:gd name="connsiteY14" fmla="*/ 9052 h 39320"/>
                  <a:gd name="connsiteX15" fmla="*/ 20923 w 39018"/>
                  <a:gd name="connsiteY15" fmla="*/ 16407 h 39320"/>
                  <a:gd name="connsiteX16" fmla="*/ 13854 w 39018"/>
                  <a:gd name="connsiteY16" fmla="*/ 18387 h 39320"/>
                  <a:gd name="connsiteX17" fmla="*/ 9330 w 39018"/>
                  <a:gd name="connsiteY17" fmla="*/ 18105 h 39320"/>
                  <a:gd name="connsiteX18" fmla="*/ 7351 w 39018"/>
                  <a:gd name="connsiteY18" fmla="*/ 18105 h 39320"/>
                  <a:gd name="connsiteX19" fmla="*/ 0 w 39018"/>
                  <a:gd name="connsiteY19" fmla="*/ 28005 h 39320"/>
                  <a:gd name="connsiteX20" fmla="*/ 2262 w 39018"/>
                  <a:gd name="connsiteY20" fmla="*/ 29986 h 39320"/>
                  <a:gd name="connsiteX21" fmla="*/ 10461 w 39018"/>
                  <a:gd name="connsiteY21" fmla="*/ 36775 h 39320"/>
                  <a:gd name="connsiteX22" fmla="*/ 17530 w 39018"/>
                  <a:gd name="connsiteY22" fmla="*/ 37906 h 39320"/>
                  <a:gd name="connsiteX23" fmla="*/ 18661 w 39018"/>
                  <a:gd name="connsiteY23" fmla="*/ 38189 h 3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018" h="39320">
                    <a:moveTo>
                      <a:pt x="18661" y="38189"/>
                    </a:moveTo>
                    <a:cubicBezTo>
                      <a:pt x="20640" y="38189"/>
                      <a:pt x="22619" y="38472"/>
                      <a:pt x="23750" y="39321"/>
                    </a:cubicBezTo>
                    <a:cubicBezTo>
                      <a:pt x="28557" y="34795"/>
                      <a:pt x="29971" y="33946"/>
                      <a:pt x="30536" y="33663"/>
                    </a:cubicBezTo>
                    <a:cubicBezTo>
                      <a:pt x="31101" y="33380"/>
                      <a:pt x="31101" y="33097"/>
                      <a:pt x="31667" y="31966"/>
                    </a:cubicBezTo>
                    <a:cubicBezTo>
                      <a:pt x="31950" y="30268"/>
                      <a:pt x="32515" y="28288"/>
                      <a:pt x="35343" y="26025"/>
                    </a:cubicBezTo>
                    <a:cubicBezTo>
                      <a:pt x="36474" y="24894"/>
                      <a:pt x="37887" y="23762"/>
                      <a:pt x="39018" y="22348"/>
                    </a:cubicBezTo>
                    <a:cubicBezTo>
                      <a:pt x="37887" y="22631"/>
                      <a:pt x="37039" y="22065"/>
                      <a:pt x="36756" y="21499"/>
                    </a:cubicBezTo>
                    <a:cubicBezTo>
                      <a:pt x="36474" y="20933"/>
                      <a:pt x="36191" y="20085"/>
                      <a:pt x="36191" y="19236"/>
                    </a:cubicBezTo>
                    <a:lnTo>
                      <a:pt x="31384" y="19802"/>
                    </a:lnTo>
                    <a:lnTo>
                      <a:pt x="31950" y="0"/>
                    </a:lnTo>
                    <a:cubicBezTo>
                      <a:pt x="28557" y="0"/>
                      <a:pt x="22336" y="0"/>
                      <a:pt x="18661" y="0"/>
                    </a:cubicBezTo>
                    <a:cubicBezTo>
                      <a:pt x="17247" y="0"/>
                      <a:pt x="16399" y="0"/>
                      <a:pt x="16116" y="0"/>
                    </a:cubicBezTo>
                    <a:cubicBezTo>
                      <a:pt x="15551" y="0"/>
                      <a:pt x="14985" y="2829"/>
                      <a:pt x="14702" y="3677"/>
                    </a:cubicBezTo>
                    <a:cubicBezTo>
                      <a:pt x="14420" y="5375"/>
                      <a:pt x="14137" y="6223"/>
                      <a:pt x="13572" y="6789"/>
                    </a:cubicBezTo>
                    <a:cubicBezTo>
                      <a:pt x="13854" y="7355"/>
                      <a:pt x="14985" y="8204"/>
                      <a:pt x="15833" y="9052"/>
                    </a:cubicBezTo>
                    <a:cubicBezTo>
                      <a:pt x="18378" y="11598"/>
                      <a:pt x="21488" y="14427"/>
                      <a:pt x="20923" y="16407"/>
                    </a:cubicBezTo>
                    <a:cubicBezTo>
                      <a:pt x="20357" y="17822"/>
                      <a:pt x="18095" y="18387"/>
                      <a:pt x="13854" y="18387"/>
                    </a:cubicBezTo>
                    <a:cubicBezTo>
                      <a:pt x="12158" y="18387"/>
                      <a:pt x="10744" y="18387"/>
                      <a:pt x="9330" y="18105"/>
                    </a:cubicBezTo>
                    <a:cubicBezTo>
                      <a:pt x="8482" y="18105"/>
                      <a:pt x="7634" y="18105"/>
                      <a:pt x="7351" y="18105"/>
                    </a:cubicBezTo>
                    <a:cubicBezTo>
                      <a:pt x="7069" y="18387"/>
                      <a:pt x="4241" y="22065"/>
                      <a:pt x="0" y="28005"/>
                    </a:cubicBezTo>
                    <a:lnTo>
                      <a:pt x="2262" y="29986"/>
                    </a:lnTo>
                    <a:cubicBezTo>
                      <a:pt x="5655" y="33097"/>
                      <a:pt x="8765" y="35926"/>
                      <a:pt x="10461" y="36775"/>
                    </a:cubicBezTo>
                    <a:cubicBezTo>
                      <a:pt x="12441" y="37906"/>
                      <a:pt x="14985" y="37906"/>
                      <a:pt x="17530" y="37906"/>
                    </a:cubicBezTo>
                    <a:cubicBezTo>
                      <a:pt x="17530" y="38472"/>
                      <a:pt x="18095" y="38189"/>
                      <a:pt x="18661" y="3818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A11DBB5C-16B7-1E48-871E-7E49F1B2DADF}"/>
                  </a:ext>
                </a:extLst>
              </p:cNvPr>
              <p:cNvSpPr/>
              <p:nvPr/>
            </p:nvSpPr>
            <p:spPr>
              <a:xfrm>
                <a:off x="2002532" y="2766267"/>
                <a:ext cx="11309" cy="24893"/>
              </a:xfrm>
              <a:custGeom>
                <a:avLst/>
                <a:gdLst>
                  <a:gd name="connsiteX0" fmla="*/ 565 w 11309"/>
                  <a:gd name="connsiteY0" fmla="*/ 6223 h 24893"/>
                  <a:gd name="connsiteX1" fmla="*/ 0 w 11309"/>
                  <a:gd name="connsiteY1" fmla="*/ 24894 h 24893"/>
                  <a:gd name="connsiteX2" fmla="*/ 3958 w 11309"/>
                  <a:gd name="connsiteY2" fmla="*/ 24328 h 24893"/>
                  <a:gd name="connsiteX3" fmla="*/ 7069 w 11309"/>
                  <a:gd name="connsiteY3" fmla="*/ 19519 h 24893"/>
                  <a:gd name="connsiteX4" fmla="*/ 7917 w 11309"/>
                  <a:gd name="connsiteY4" fmla="*/ 11315 h 24893"/>
                  <a:gd name="connsiteX5" fmla="*/ 9896 w 11309"/>
                  <a:gd name="connsiteY5" fmla="*/ 3112 h 24893"/>
                  <a:gd name="connsiteX6" fmla="*/ 11310 w 11309"/>
                  <a:gd name="connsiteY6" fmla="*/ 2263 h 24893"/>
                  <a:gd name="connsiteX7" fmla="*/ 7634 w 11309"/>
                  <a:gd name="connsiteY7" fmla="*/ 0 h 24893"/>
                  <a:gd name="connsiteX8" fmla="*/ 3110 w 11309"/>
                  <a:gd name="connsiteY8" fmla="*/ 4243 h 24893"/>
                  <a:gd name="connsiteX9" fmla="*/ 1414 w 11309"/>
                  <a:gd name="connsiteY9" fmla="*/ 5941 h 24893"/>
                  <a:gd name="connsiteX10" fmla="*/ 565 w 11309"/>
                  <a:gd name="connsiteY10" fmla="*/ 6223 h 2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9" h="24893">
                    <a:moveTo>
                      <a:pt x="565" y="6223"/>
                    </a:moveTo>
                    <a:lnTo>
                      <a:pt x="0" y="24894"/>
                    </a:lnTo>
                    <a:lnTo>
                      <a:pt x="3958" y="24328"/>
                    </a:lnTo>
                    <a:cubicBezTo>
                      <a:pt x="4524" y="22348"/>
                      <a:pt x="5655" y="20650"/>
                      <a:pt x="7069" y="19519"/>
                    </a:cubicBezTo>
                    <a:cubicBezTo>
                      <a:pt x="8765" y="18105"/>
                      <a:pt x="8199" y="14710"/>
                      <a:pt x="7917" y="11315"/>
                    </a:cubicBezTo>
                    <a:cubicBezTo>
                      <a:pt x="7351" y="7638"/>
                      <a:pt x="7069" y="3677"/>
                      <a:pt x="9896" y="3112"/>
                    </a:cubicBezTo>
                    <a:cubicBezTo>
                      <a:pt x="10461" y="3112"/>
                      <a:pt x="10744" y="2829"/>
                      <a:pt x="11310" y="2263"/>
                    </a:cubicBezTo>
                    <a:cubicBezTo>
                      <a:pt x="9048" y="283"/>
                      <a:pt x="8199" y="0"/>
                      <a:pt x="7634" y="0"/>
                    </a:cubicBezTo>
                    <a:cubicBezTo>
                      <a:pt x="6220" y="0"/>
                      <a:pt x="4241" y="2546"/>
                      <a:pt x="3110" y="4243"/>
                    </a:cubicBezTo>
                    <a:cubicBezTo>
                      <a:pt x="2262" y="5375"/>
                      <a:pt x="1979" y="5941"/>
                      <a:pt x="1414" y="5941"/>
                    </a:cubicBezTo>
                    <a:cubicBezTo>
                      <a:pt x="1696" y="6223"/>
                      <a:pt x="1414" y="6223"/>
                      <a:pt x="565" y="622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145EADFB-07CF-0142-9535-5D33E4A141F1}"/>
                  </a:ext>
                </a:extLst>
              </p:cNvPr>
              <p:cNvSpPr/>
              <p:nvPr/>
            </p:nvSpPr>
            <p:spPr>
              <a:xfrm>
                <a:off x="2147295" y="2748728"/>
                <a:ext cx="27143" cy="21216"/>
              </a:xfrm>
              <a:custGeom>
                <a:avLst/>
                <a:gdLst>
                  <a:gd name="connsiteX0" fmla="*/ 17247 w 27143"/>
                  <a:gd name="connsiteY0" fmla="*/ 18953 h 21216"/>
                  <a:gd name="connsiteX1" fmla="*/ 25447 w 27143"/>
                  <a:gd name="connsiteY1" fmla="*/ 21216 h 21216"/>
                  <a:gd name="connsiteX2" fmla="*/ 27143 w 27143"/>
                  <a:gd name="connsiteY2" fmla="*/ 3395 h 21216"/>
                  <a:gd name="connsiteX3" fmla="*/ 22902 w 27143"/>
                  <a:gd name="connsiteY3" fmla="*/ 1980 h 21216"/>
                  <a:gd name="connsiteX4" fmla="*/ 14985 w 27143"/>
                  <a:gd name="connsiteY4" fmla="*/ 0 h 21216"/>
                  <a:gd name="connsiteX5" fmla="*/ 12723 w 27143"/>
                  <a:gd name="connsiteY5" fmla="*/ 566 h 21216"/>
                  <a:gd name="connsiteX6" fmla="*/ 11875 w 27143"/>
                  <a:gd name="connsiteY6" fmla="*/ 1697 h 21216"/>
                  <a:gd name="connsiteX7" fmla="*/ 15551 w 27143"/>
                  <a:gd name="connsiteY7" fmla="*/ 7355 h 21216"/>
                  <a:gd name="connsiteX8" fmla="*/ 19509 w 27143"/>
                  <a:gd name="connsiteY8" fmla="*/ 13578 h 21216"/>
                  <a:gd name="connsiteX9" fmla="*/ 13572 w 27143"/>
                  <a:gd name="connsiteY9" fmla="*/ 15841 h 21216"/>
                  <a:gd name="connsiteX10" fmla="*/ 10179 w 27143"/>
                  <a:gd name="connsiteY10" fmla="*/ 15841 h 21216"/>
                  <a:gd name="connsiteX11" fmla="*/ 6503 w 27143"/>
                  <a:gd name="connsiteY11" fmla="*/ 15841 h 21216"/>
                  <a:gd name="connsiteX12" fmla="*/ 0 w 27143"/>
                  <a:gd name="connsiteY12" fmla="*/ 17539 h 21216"/>
                  <a:gd name="connsiteX13" fmla="*/ 283 w 27143"/>
                  <a:gd name="connsiteY13" fmla="*/ 18105 h 21216"/>
                  <a:gd name="connsiteX14" fmla="*/ 7634 w 27143"/>
                  <a:gd name="connsiteY14" fmla="*/ 20368 h 21216"/>
                  <a:gd name="connsiteX15" fmla="*/ 12158 w 27143"/>
                  <a:gd name="connsiteY15" fmla="*/ 19519 h 21216"/>
                  <a:gd name="connsiteX16" fmla="*/ 17247 w 27143"/>
                  <a:gd name="connsiteY16" fmla="*/ 18953 h 2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143" h="21216">
                    <a:moveTo>
                      <a:pt x="17247" y="18953"/>
                    </a:moveTo>
                    <a:cubicBezTo>
                      <a:pt x="20640" y="18953"/>
                      <a:pt x="23185" y="20085"/>
                      <a:pt x="25447" y="21216"/>
                    </a:cubicBezTo>
                    <a:cubicBezTo>
                      <a:pt x="26012" y="15276"/>
                      <a:pt x="26578" y="8204"/>
                      <a:pt x="27143" y="3395"/>
                    </a:cubicBezTo>
                    <a:cubicBezTo>
                      <a:pt x="25729" y="3112"/>
                      <a:pt x="24316" y="2546"/>
                      <a:pt x="22902" y="1980"/>
                    </a:cubicBezTo>
                    <a:cubicBezTo>
                      <a:pt x="20075" y="1132"/>
                      <a:pt x="17247" y="0"/>
                      <a:pt x="14985" y="0"/>
                    </a:cubicBezTo>
                    <a:cubicBezTo>
                      <a:pt x="13854" y="0"/>
                      <a:pt x="13289" y="283"/>
                      <a:pt x="12723" y="566"/>
                    </a:cubicBezTo>
                    <a:cubicBezTo>
                      <a:pt x="12158" y="849"/>
                      <a:pt x="11875" y="1414"/>
                      <a:pt x="11875" y="1697"/>
                    </a:cubicBezTo>
                    <a:cubicBezTo>
                      <a:pt x="11592" y="3112"/>
                      <a:pt x="13854" y="5375"/>
                      <a:pt x="15551" y="7355"/>
                    </a:cubicBezTo>
                    <a:cubicBezTo>
                      <a:pt x="17530" y="9618"/>
                      <a:pt x="19509" y="11598"/>
                      <a:pt x="19509" y="13578"/>
                    </a:cubicBezTo>
                    <a:cubicBezTo>
                      <a:pt x="19509" y="15559"/>
                      <a:pt x="16682" y="15841"/>
                      <a:pt x="13572" y="15841"/>
                    </a:cubicBezTo>
                    <a:cubicBezTo>
                      <a:pt x="12441" y="15841"/>
                      <a:pt x="11310" y="15841"/>
                      <a:pt x="10179" y="15841"/>
                    </a:cubicBezTo>
                    <a:cubicBezTo>
                      <a:pt x="9048" y="15841"/>
                      <a:pt x="7634" y="15841"/>
                      <a:pt x="6503" y="15841"/>
                    </a:cubicBezTo>
                    <a:cubicBezTo>
                      <a:pt x="3958" y="15841"/>
                      <a:pt x="566" y="16124"/>
                      <a:pt x="0" y="17539"/>
                    </a:cubicBezTo>
                    <a:cubicBezTo>
                      <a:pt x="0" y="17539"/>
                      <a:pt x="0" y="17822"/>
                      <a:pt x="283" y="18105"/>
                    </a:cubicBezTo>
                    <a:cubicBezTo>
                      <a:pt x="1131" y="19236"/>
                      <a:pt x="3958" y="20368"/>
                      <a:pt x="7634" y="20368"/>
                    </a:cubicBezTo>
                    <a:cubicBezTo>
                      <a:pt x="9330" y="20368"/>
                      <a:pt x="10744" y="20085"/>
                      <a:pt x="12158" y="19519"/>
                    </a:cubicBezTo>
                    <a:cubicBezTo>
                      <a:pt x="13854" y="19519"/>
                      <a:pt x="15551" y="18953"/>
                      <a:pt x="17247" y="1895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E1F1B399-09AA-984A-AC2B-6CF214C84E08}"/>
                  </a:ext>
                </a:extLst>
              </p:cNvPr>
              <p:cNvSpPr/>
              <p:nvPr/>
            </p:nvSpPr>
            <p:spPr>
              <a:xfrm>
                <a:off x="2173872" y="2752688"/>
                <a:ext cx="32232" cy="18670"/>
              </a:xfrm>
              <a:custGeom>
                <a:avLst/>
                <a:gdLst>
                  <a:gd name="connsiteX0" fmla="*/ 0 w 32232"/>
                  <a:gd name="connsiteY0" fmla="*/ 18105 h 18670"/>
                  <a:gd name="connsiteX1" fmla="*/ 283 w 32232"/>
                  <a:gd name="connsiteY1" fmla="*/ 18387 h 18670"/>
                  <a:gd name="connsiteX2" fmla="*/ 1696 w 32232"/>
                  <a:gd name="connsiteY2" fmla="*/ 18670 h 18670"/>
                  <a:gd name="connsiteX3" fmla="*/ 1696 w 32232"/>
                  <a:gd name="connsiteY3" fmla="*/ 18670 h 18670"/>
                  <a:gd name="connsiteX4" fmla="*/ 4807 w 32232"/>
                  <a:gd name="connsiteY4" fmla="*/ 17256 h 18670"/>
                  <a:gd name="connsiteX5" fmla="*/ 11875 w 32232"/>
                  <a:gd name="connsiteY5" fmla="*/ 13861 h 18670"/>
                  <a:gd name="connsiteX6" fmla="*/ 18944 w 32232"/>
                  <a:gd name="connsiteY6" fmla="*/ 13013 h 18670"/>
                  <a:gd name="connsiteX7" fmla="*/ 23185 w 32232"/>
                  <a:gd name="connsiteY7" fmla="*/ 13013 h 18670"/>
                  <a:gd name="connsiteX8" fmla="*/ 26578 w 32232"/>
                  <a:gd name="connsiteY8" fmla="*/ 13013 h 18670"/>
                  <a:gd name="connsiteX9" fmla="*/ 32232 w 32232"/>
                  <a:gd name="connsiteY9" fmla="*/ 10467 h 18670"/>
                  <a:gd name="connsiteX10" fmla="*/ 9048 w 32232"/>
                  <a:gd name="connsiteY10" fmla="*/ 0 h 18670"/>
                  <a:gd name="connsiteX11" fmla="*/ 6786 w 32232"/>
                  <a:gd name="connsiteY11" fmla="*/ 283 h 18670"/>
                  <a:gd name="connsiteX12" fmla="*/ 1696 w 32232"/>
                  <a:gd name="connsiteY12" fmla="*/ 0 h 18670"/>
                  <a:gd name="connsiteX13" fmla="*/ 0 w 32232"/>
                  <a:gd name="connsiteY13" fmla="*/ 18105 h 1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232" h="18670">
                    <a:moveTo>
                      <a:pt x="0" y="18105"/>
                    </a:moveTo>
                    <a:cubicBezTo>
                      <a:pt x="283" y="18105"/>
                      <a:pt x="283" y="18387"/>
                      <a:pt x="283" y="18387"/>
                    </a:cubicBezTo>
                    <a:cubicBezTo>
                      <a:pt x="848" y="18670"/>
                      <a:pt x="1414" y="18670"/>
                      <a:pt x="1696" y="18670"/>
                    </a:cubicBezTo>
                    <a:lnTo>
                      <a:pt x="1696" y="18670"/>
                    </a:lnTo>
                    <a:cubicBezTo>
                      <a:pt x="2545" y="18670"/>
                      <a:pt x="3393" y="18105"/>
                      <a:pt x="4807" y="17256"/>
                    </a:cubicBezTo>
                    <a:cubicBezTo>
                      <a:pt x="6503" y="16407"/>
                      <a:pt x="8482" y="14993"/>
                      <a:pt x="11875" y="13861"/>
                    </a:cubicBezTo>
                    <a:cubicBezTo>
                      <a:pt x="13572" y="13295"/>
                      <a:pt x="15833" y="13013"/>
                      <a:pt x="18944" y="13013"/>
                    </a:cubicBezTo>
                    <a:cubicBezTo>
                      <a:pt x="20357" y="13013"/>
                      <a:pt x="21771" y="13013"/>
                      <a:pt x="23185" y="13013"/>
                    </a:cubicBezTo>
                    <a:cubicBezTo>
                      <a:pt x="24316" y="13013"/>
                      <a:pt x="25447" y="13013"/>
                      <a:pt x="26578" y="13013"/>
                    </a:cubicBezTo>
                    <a:cubicBezTo>
                      <a:pt x="30536" y="13013"/>
                      <a:pt x="32232" y="12164"/>
                      <a:pt x="32232" y="10467"/>
                    </a:cubicBezTo>
                    <a:cubicBezTo>
                      <a:pt x="32232" y="5658"/>
                      <a:pt x="16682" y="0"/>
                      <a:pt x="9048" y="0"/>
                    </a:cubicBezTo>
                    <a:cubicBezTo>
                      <a:pt x="8199" y="0"/>
                      <a:pt x="7351" y="0"/>
                      <a:pt x="6786" y="283"/>
                    </a:cubicBezTo>
                    <a:cubicBezTo>
                      <a:pt x="5655" y="566"/>
                      <a:pt x="3958" y="566"/>
                      <a:pt x="1696" y="0"/>
                    </a:cubicBezTo>
                    <a:cubicBezTo>
                      <a:pt x="1131" y="4809"/>
                      <a:pt x="565" y="11881"/>
                      <a:pt x="0" y="1810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662A667D-3FC6-FE42-89C6-D0C6B15BD066}"/>
                  </a:ext>
                </a:extLst>
              </p:cNvPr>
              <p:cNvSpPr/>
              <p:nvPr/>
            </p:nvSpPr>
            <p:spPr>
              <a:xfrm>
                <a:off x="2020061" y="2801344"/>
                <a:ext cx="40149" cy="41583"/>
              </a:xfrm>
              <a:custGeom>
                <a:avLst/>
                <a:gdLst>
                  <a:gd name="connsiteX0" fmla="*/ 19226 w 40149"/>
                  <a:gd name="connsiteY0" fmla="*/ 38755 h 41583"/>
                  <a:gd name="connsiteX1" fmla="*/ 22337 w 40149"/>
                  <a:gd name="connsiteY1" fmla="*/ 39321 h 41583"/>
                  <a:gd name="connsiteX2" fmla="*/ 26295 w 40149"/>
                  <a:gd name="connsiteY2" fmla="*/ 39887 h 41583"/>
                  <a:gd name="connsiteX3" fmla="*/ 31950 w 40149"/>
                  <a:gd name="connsiteY3" fmla="*/ 41018 h 41583"/>
                  <a:gd name="connsiteX4" fmla="*/ 35343 w 40149"/>
                  <a:gd name="connsiteY4" fmla="*/ 41584 h 41583"/>
                  <a:gd name="connsiteX5" fmla="*/ 34494 w 40149"/>
                  <a:gd name="connsiteY5" fmla="*/ 40169 h 41583"/>
                  <a:gd name="connsiteX6" fmla="*/ 35908 w 40149"/>
                  <a:gd name="connsiteY6" fmla="*/ 29703 h 41583"/>
                  <a:gd name="connsiteX7" fmla="*/ 36756 w 40149"/>
                  <a:gd name="connsiteY7" fmla="*/ 27157 h 41583"/>
                  <a:gd name="connsiteX8" fmla="*/ 37039 w 40149"/>
                  <a:gd name="connsiteY8" fmla="*/ 19802 h 41583"/>
                  <a:gd name="connsiteX9" fmla="*/ 38170 w 40149"/>
                  <a:gd name="connsiteY9" fmla="*/ 10184 h 41583"/>
                  <a:gd name="connsiteX10" fmla="*/ 39584 w 40149"/>
                  <a:gd name="connsiteY10" fmla="*/ 5658 h 41583"/>
                  <a:gd name="connsiteX11" fmla="*/ 40149 w 40149"/>
                  <a:gd name="connsiteY11" fmla="*/ 283 h 41583"/>
                  <a:gd name="connsiteX12" fmla="*/ 40149 w 40149"/>
                  <a:gd name="connsiteY12" fmla="*/ 0 h 41583"/>
                  <a:gd name="connsiteX13" fmla="*/ 32232 w 40149"/>
                  <a:gd name="connsiteY13" fmla="*/ 3112 h 41583"/>
                  <a:gd name="connsiteX14" fmla="*/ 29405 w 40149"/>
                  <a:gd name="connsiteY14" fmla="*/ 4526 h 41583"/>
                  <a:gd name="connsiteX15" fmla="*/ 27143 w 40149"/>
                  <a:gd name="connsiteY15" fmla="*/ 4526 h 41583"/>
                  <a:gd name="connsiteX16" fmla="*/ 24598 w 40149"/>
                  <a:gd name="connsiteY16" fmla="*/ 4243 h 41583"/>
                  <a:gd name="connsiteX17" fmla="*/ 20357 w 40149"/>
                  <a:gd name="connsiteY17" fmla="*/ 6223 h 41583"/>
                  <a:gd name="connsiteX18" fmla="*/ 9048 w 40149"/>
                  <a:gd name="connsiteY18" fmla="*/ 11315 h 41583"/>
                  <a:gd name="connsiteX19" fmla="*/ 6503 w 40149"/>
                  <a:gd name="connsiteY19" fmla="*/ 12447 h 41583"/>
                  <a:gd name="connsiteX20" fmla="*/ 6503 w 40149"/>
                  <a:gd name="connsiteY20" fmla="*/ 15559 h 41583"/>
                  <a:gd name="connsiteX21" fmla="*/ 6503 w 40149"/>
                  <a:gd name="connsiteY21" fmla="*/ 17256 h 41583"/>
                  <a:gd name="connsiteX22" fmla="*/ 3393 w 40149"/>
                  <a:gd name="connsiteY22" fmla="*/ 20085 h 41583"/>
                  <a:gd name="connsiteX23" fmla="*/ 3110 w 40149"/>
                  <a:gd name="connsiteY23" fmla="*/ 20085 h 41583"/>
                  <a:gd name="connsiteX24" fmla="*/ 0 w 40149"/>
                  <a:gd name="connsiteY24" fmla="*/ 20933 h 41583"/>
                  <a:gd name="connsiteX25" fmla="*/ 1131 w 40149"/>
                  <a:gd name="connsiteY25" fmla="*/ 23762 h 41583"/>
                  <a:gd name="connsiteX26" fmla="*/ 7069 w 40149"/>
                  <a:gd name="connsiteY26" fmla="*/ 29420 h 41583"/>
                  <a:gd name="connsiteX27" fmla="*/ 13006 w 40149"/>
                  <a:gd name="connsiteY27" fmla="*/ 35360 h 41583"/>
                  <a:gd name="connsiteX28" fmla="*/ 16399 w 40149"/>
                  <a:gd name="connsiteY28" fmla="*/ 39321 h 41583"/>
                  <a:gd name="connsiteX29" fmla="*/ 19226 w 40149"/>
                  <a:gd name="connsiteY29" fmla="*/ 38755 h 4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0149" h="41583">
                    <a:moveTo>
                      <a:pt x="19226" y="38755"/>
                    </a:moveTo>
                    <a:cubicBezTo>
                      <a:pt x="20640" y="38755"/>
                      <a:pt x="21771" y="39038"/>
                      <a:pt x="22337" y="39321"/>
                    </a:cubicBezTo>
                    <a:cubicBezTo>
                      <a:pt x="23185" y="39604"/>
                      <a:pt x="24881" y="39887"/>
                      <a:pt x="26295" y="39887"/>
                    </a:cubicBezTo>
                    <a:cubicBezTo>
                      <a:pt x="28557" y="39887"/>
                      <a:pt x="30819" y="40169"/>
                      <a:pt x="31950" y="41018"/>
                    </a:cubicBezTo>
                    <a:cubicBezTo>
                      <a:pt x="32515" y="41584"/>
                      <a:pt x="33646" y="41584"/>
                      <a:pt x="35343" y="41584"/>
                    </a:cubicBezTo>
                    <a:cubicBezTo>
                      <a:pt x="35060" y="41018"/>
                      <a:pt x="34777" y="40452"/>
                      <a:pt x="34494" y="40169"/>
                    </a:cubicBezTo>
                    <a:cubicBezTo>
                      <a:pt x="33081" y="37624"/>
                      <a:pt x="34777" y="33380"/>
                      <a:pt x="35908" y="29703"/>
                    </a:cubicBezTo>
                    <a:cubicBezTo>
                      <a:pt x="36191" y="28854"/>
                      <a:pt x="36474" y="28005"/>
                      <a:pt x="36756" y="27157"/>
                    </a:cubicBezTo>
                    <a:cubicBezTo>
                      <a:pt x="37322" y="25459"/>
                      <a:pt x="37039" y="22631"/>
                      <a:pt x="37039" y="19802"/>
                    </a:cubicBezTo>
                    <a:cubicBezTo>
                      <a:pt x="36756" y="15841"/>
                      <a:pt x="36756" y="11881"/>
                      <a:pt x="38170" y="10184"/>
                    </a:cubicBezTo>
                    <a:cubicBezTo>
                      <a:pt x="39584" y="8769"/>
                      <a:pt x="39584" y="7638"/>
                      <a:pt x="39584" y="5658"/>
                    </a:cubicBezTo>
                    <a:cubicBezTo>
                      <a:pt x="39584" y="4243"/>
                      <a:pt x="39584" y="2546"/>
                      <a:pt x="40149" y="283"/>
                    </a:cubicBezTo>
                    <a:cubicBezTo>
                      <a:pt x="40149" y="283"/>
                      <a:pt x="40149" y="0"/>
                      <a:pt x="40149" y="0"/>
                    </a:cubicBezTo>
                    <a:cubicBezTo>
                      <a:pt x="37322" y="0"/>
                      <a:pt x="34212" y="1980"/>
                      <a:pt x="32232" y="3112"/>
                    </a:cubicBezTo>
                    <a:cubicBezTo>
                      <a:pt x="31101" y="3960"/>
                      <a:pt x="29971" y="4526"/>
                      <a:pt x="29405" y="4526"/>
                    </a:cubicBezTo>
                    <a:cubicBezTo>
                      <a:pt x="28840" y="4526"/>
                      <a:pt x="28274" y="4526"/>
                      <a:pt x="27143" y="4526"/>
                    </a:cubicBezTo>
                    <a:cubicBezTo>
                      <a:pt x="26295" y="4526"/>
                      <a:pt x="25447" y="4243"/>
                      <a:pt x="24598" y="4243"/>
                    </a:cubicBezTo>
                    <a:cubicBezTo>
                      <a:pt x="22054" y="4243"/>
                      <a:pt x="20640" y="4809"/>
                      <a:pt x="20357" y="6223"/>
                    </a:cubicBezTo>
                    <a:cubicBezTo>
                      <a:pt x="19509" y="10184"/>
                      <a:pt x="14985" y="10750"/>
                      <a:pt x="9048" y="11315"/>
                    </a:cubicBezTo>
                    <a:cubicBezTo>
                      <a:pt x="7634" y="11315"/>
                      <a:pt x="6786" y="11881"/>
                      <a:pt x="6503" y="12447"/>
                    </a:cubicBezTo>
                    <a:cubicBezTo>
                      <a:pt x="5938" y="13296"/>
                      <a:pt x="6220" y="14710"/>
                      <a:pt x="6503" y="15559"/>
                    </a:cubicBezTo>
                    <a:cubicBezTo>
                      <a:pt x="6786" y="16407"/>
                      <a:pt x="6786" y="16690"/>
                      <a:pt x="6503" y="17256"/>
                    </a:cubicBezTo>
                    <a:cubicBezTo>
                      <a:pt x="5938" y="18105"/>
                      <a:pt x="3958" y="19802"/>
                      <a:pt x="3393" y="20085"/>
                    </a:cubicBezTo>
                    <a:lnTo>
                      <a:pt x="3110" y="20085"/>
                    </a:lnTo>
                    <a:lnTo>
                      <a:pt x="0" y="20933"/>
                    </a:lnTo>
                    <a:cubicBezTo>
                      <a:pt x="0" y="22065"/>
                      <a:pt x="0" y="22914"/>
                      <a:pt x="1131" y="23762"/>
                    </a:cubicBezTo>
                    <a:cubicBezTo>
                      <a:pt x="2827" y="24894"/>
                      <a:pt x="4807" y="27157"/>
                      <a:pt x="7069" y="29420"/>
                    </a:cubicBezTo>
                    <a:cubicBezTo>
                      <a:pt x="9048" y="31683"/>
                      <a:pt x="11310" y="34229"/>
                      <a:pt x="13006" y="35360"/>
                    </a:cubicBezTo>
                    <a:cubicBezTo>
                      <a:pt x="14703" y="36209"/>
                      <a:pt x="15833" y="37624"/>
                      <a:pt x="16399" y="39321"/>
                    </a:cubicBezTo>
                    <a:cubicBezTo>
                      <a:pt x="17813" y="38755"/>
                      <a:pt x="18661" y="38755"/>
                      <a:pt x="19226" y="3875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FC6958C-1228-E548-A744-6AC037F7E30E}"/>
                  </a:ext>
                </a:extLst>
              </p:cNvPr>
              <p:cNvSpPr/>
              <p:nvPr/>
            </p:nvSpPr>
            <p:spPr>
              <a:xfrm>
                <a:off x="2155255" y="2899461"/>
                <a:ext cx="385096" cy="397494"/>
              </a:xfrm>
              <a:custGeom>
                <a:avLst/>
                <a:gdLst>
                  <a:gd name="connsiteX0" fmla="*/ 178931 w 385096"/>
                  <a:gd name="connsiteY0" fmla="*/ 365811 h 397494"/>
                  <a:gd name="connsiteX1" fmla="*/ 181193 w 385096"/>
                  <a:gd name="connsiteY1" fmla="*/ 367508 h 397494"/>
                  <a:gd name="connsiteX2" fmla="*/ 188544 w 385096"/>
                  <a:gd name="connsiteY2" fmla="*/ 373166 h 397494"/>
                  <a:gd name="connsiteX3" fmla="*/ 192220 w 385096"/>
                  <a:gd name="connsiteY3" fmla="*/ 375712 h 397494"/>
                  <a:gd name="connsiteX4" fmla="*/ 194199 w 385096"/>
                  <a:gd name="connsiteY4" fmla="*/ 377127 h 397494"/>
                  <a:gd name="connsiteX5" fmla="*/ 199006 w 385096"/>
                  <a:gd name="connsiteY5" fmla="*/ 383916 h 397494"/>
                  <a:gd name="connsiteX6" fmla="*/ 198723 w 385096"/>
                  <a:gd name="connsiteY6" fmla="*/ 386745 h 397494"/>
                  <a:gd name="connsiteX7" fmla="*/ 199571 w 385096"/>
                  <a:gd name="connsiteY7" fmla="*/ 397494 h 397494"/>
                  <a:gd name="connsiteX8" fmla="*/ 203812 w 385096"/>
                  <a:gd name="connsiteY8" fmla="*/ 393534 h 397494"/>
                  <a:gd name="connsiteX9" fmla="*/ 209184 w 385096"/>
                  <a:gd name="connsiteY9" fmla="*/ 386179 h 397494"/>
                  <a:gd name="connsiteX10" fmla="*/ 211163 w 385096"/>
                  <a:gd name="connsiteY10" fmla="*/ 381653 h 397494"/>
                  <a:gd name="connsiteX11" fmla="*/ 212860 w 385096"/>
                  <a:gd name="connsiteY11" fmla="*/ 376561 h 397494"/>
                  <a:gd name="connsiteX12" fmla="*/ 216535 w 385096"/>
                  <a:gd name="connsiteY12" fmla="*/ 369489 h 397494"/>
                  <a:gd name="connsiteX13" fmla="*/ 218515 w 385096"/>
                  <a:gd name="connsiteY13" fmla="*/ 364397 h 397494"/>
                  <a:gd name="connsiteX14" fmla="*/ 221908 w 385096"/>
                  <a:gd name="connsiteY14" fmla="*/ 359022 h 397494"/>
                  <a:gd name="connsiteX15" fmla="*/ 224735 w 385096"/>
                  <a:gd name="connsiteY15" fmla="*/ 358173 h 397494"/>
                  <a:gd name="connsiteX16" fmla="*/ 226714 w 385096"/>
                  <a:gd name="connsiteY16" fmla="*/ 359305 h 397494"/>
                  <a:gd name="connsiteX17" fmla="*/ 222756 w 385096"/>
                  <a:gd name="connsiteY17" fmla="*/ 368923 h 397494"/>
                  <a:gd name="connsiteX18" fmla="*/ 219363 w 385096"/>
                  <a:gd name="connsiteY18" fmla="*/ 373732 h 397494"/>
                  <a:gd name="connsiteX19" fmla="*/ 222756 w 385096"/>
                  <a:gd name="connsiteY19" fmla="*/ 371469 h 397494"/>
                  <a:gd name="connsiteX20" fmla="*/ 233500 w 385096"/>
                  <a:gd name="connsiteY20" fmla="*/ 355910 h 397494"/>
                  <a:gd name="connsiteX21" fmla="*/ 235196 w 385096"/>
                  <a:gd name="connsiteY21" fmla="*/ 352516 h 397494"/>
                  <a:gd name="connsiteX22" fmla="*/ 245375 w 385096"/>
                  <a:gd name="connsiteY22" fmla="*/ 341766 h 397494"/>
                  <a:gd name="connsiteX23" fmla="*/ 247637 w 385096"/>
                  <a:gd name="connsiteY23" fmla="*/ 328188 h 397494"/>
                  <a:gd name="connsiteX24" fmla="*/ 247071 w 385096"/>
                  <a:gd name="connsiteY24" fmla="*/ 323944 h 397494"/>
                  <a:gd name="connsiteX25" fmla="*/ 247920 w 385096"/>
                  <a:gd name="connsiteY25" fmla="*/ 313195 h 397494"/>
                  <a:gd name="connsiteX26" fmla="*/ 249051 w 385096"/>
                  <a:gd name="connsiteY26" fmla="*/ 308952 h 397494"/>
                  <a:gd name="connsiteX27" fmla="*/ 251313 w 385096"/>
                  <a:gd name="connsiteY27" fmla="*/ 305840 h 397494"/>
                  <a:gd name="connsiteX28" fmla="*/ 263188 w 385096"/>
                  <a:gd name="connsiteY28" fmla="*/ 296788 h 397494"/>
                  <a:gd name="connsiteX29" fmla="*/ 276476 w 385096"/>
                  <a:gd name="connsiteY29" fmla="*/ 290847 h 397494"/>
                  <a:gd name="connsiteX30" fmla="*/ 279587 w 385096"/>
                  <a:gd name="connsiteY30" fmla="*/ 289716 h 397494"/>
                  <a:gd name="connsiteX31" fmla="*/ 281848 w 385096"/>
                  <a:gd name="connsiteY31" fmla="*/ 288018 h 397494"/>
                  <a:gd name="connsiteX32" fmla="*/ 287503 w 385096"/>
                  <a:gd name="connsiteY32" fmla="*/ 283775 h 397494"/>
                  <a:gd name="connsiteX33" fmla="*/ 289200 w 385096"/>
                  <a:gd name="connsiteY33" fmla="*/ 282078 h 397494"/>
                  <a:gd name="connsiteX34" fmla="*/ 293158 w 385096"/>
                  <a:gd name="connsiteY34" fmla="*/ 281229 h 397494"/>
                  <a:gd name="connsiteX35" fmla="*/ 299661 w 385096"/>
                  <a:gd name="connsiteY35" fmla="*/ 281795 h 397494"/>
                  <a:gd name="connsiteX36" fmla="*/ 305881 w 385096"/>
                  <a:gd name="connsiteY36" fmla="*/ 282361 h 397494"/>
                  <a:gd name="connsiteX37" fmla="*/ 307578 w 385096"/>
                  <a:gd name="connsiteY37" fmla="*/ 282361 h 397494"/>
                  <a:gd name="connsiteX38" fmla="*/ 308992 w 385096"/>
                  <a:gd name="connsiteY38" fmla="*/ 282361 h 397494"/>
                  <a:gd name="connsiteX39" fmla="*/ 314081 w 385096"/>
                  <a:gd name="connsiteY39" fmla="*/ 280098 h 397494"/>
                  <a:gd name="connsiteX40" fmla="*/ 320018 w 385096"/>
                  <a:gd name="connsiteY40" fmla="*/ 273591 h 397494"/>
                  <a:gd name="connsiteX41" fmla="*/ 323694 w 385096"/>
                  <a:gd name="connsiteY41" fmla="*/ 269065 h 397494"/>
                  <a:gd name="connsiteX42" fmla="*/ 327935 w 385096"/>
                  <a:gd name="connsiteY42" fmla="*/ 259730 h 397494"/>
                  <a:gd name="connsiteX43" fmla="*/ 331045 w 385096"/>
                  <a:gd name="connsiteY43" fmla="*/ 252941 h 397494"/>
                  <a:gd name="connsiteX44" fmla="*/ 331611 w 385096"/>
                  <a:gd name="connsiteY44" fmla="*/ 250678 h 397494"/>
                  <a:gd name="connsiteX45" fmla="*/ 333873 w 385096"/>
                  <a:gd name="connsiteY45" fmla="*/ 248415 h 397494"/>
                  <a:gd name="connsiteX46" fmla="*/ 335286 w 385096"/>
                  <a:gd name="connsiteY46" fmla="*/ 245586 h 397494"/>
                  <a:gd name="connsiteX47" fmla="*/ 336135 w 385096"/>
                  <a:gd name="connsiteY47" fmla="*/ 238797 h 397494"/>
                  <a:gd name="connsiteX48" fmla="*/ 336700 w 385096"/>
                  <a:gd name="connsiteY48" fmla="*/ 233705 h 397494"/>
                  <a:gd name="connsiteX49" fmla="*/ 339528 w 385096"/>
                  <a:gd name="connsiteY49" fmla="*/ 230027 h 397494"/>
                  <a:gd name="connsiteX50" fmla="*/ 341789 w 385096"/>
                  <a:gd name="connsiteY50" fmla="*/ 228330 h 397494"/>
                  <a:gd name="connsiteX51" fmla="*/ 342072 w 385096"/>
                  <a:gd name="connsiteY51" fmla="*/ 224935 h 397494"/>
                  <a:gd name="connsiteX52" fmla="*/ 342920 w 385096"/>
                  <a:gd name="connsiteY52" fmla="*/ 216166 h 397494"/>
                  <a:gd name="connsiteX53" fmla="*/ 343486 w 385096"/>
                  <a:gd name="connsiteY53" fmla="*/ 203436 h 397494"/>
                  <a:gd name="connsiteX54" fmla="*/ 342920 w 385096"/>
                  <a:gd name="connsiteY54" fmla="*/ 197213 h 397494"/>
                  <a:gd name="connsiteX55" fmla="*/ 345182 w 385096"/>
                  <a:gd name="connsiteY55" fmla="*/ 182503 h 397494"/>
                  <a:gd name="connsiteX56" fmla="*/ 346313 w 385096"/>
                  <a:gd name="connsiteY56" fmla="*/ 180806 h 397494"/>
                  <a:gd name="connsiteX57" fmla="*/ 344900 w 385096"/>
                  <a:gd name="connsiteY57" fmla="*/ 179391 h 397494"/>
                  <a:gd name="connsiteX58" fmla="*/ 344051 w 385096"/>
                  <a:gd name="connsiteY58" fmla="*/ 177411 h 397494"/>
                  <a:gd name="connsiteX59" fmla="*/ 347162 w 385096"/>
                  <a:gd name="connsiteY59" fmla="*/ 175431 h 397494"/>
                  <a:gd name="connsiteX60" fmla="*/ 348858 w 385096"/>
                  <a:gd name="connsiteY60" fmla="*/ 176562 h 397494"/>
                  <a:gd name="connsiteX61" fmla="*/ 352816 w 385096"/>
                  <a:gd name="connsiteY61" fmla="*/ 177411 h 397494"/>
                  <a:gd name="connsiteX62" fmla="*/ 359602 w 385096"/>
                  <a:gd name="connsiteY62" fmla="*/ 164398 h 397494"/>
                  <a:gd name="connsiteX63" fmla="*/ 360450 w 385096"/>
                  <a:gd name="connsiteY63" fmla="*/ 162418 h 397494"/>
                  <a:gd name="connsiteX64" fmla="*/ 368084 w 385096"/>
                  <a:gd name="connsiteY64" fmla="*/ 155629 h 397494"/>
                  <a:gd name="connsiteX65" fmla="*/ 370064 w 385096"/>
                  <a:gd name="connsiteY65" fmla="*/ 155063 h 397494"/>
                  <a:gd name="connsiteX66" fmla="*/ 383352 w 385096"/>
                  <a:gd name="connsiteY66" fmla="*/ 136110 h 397494"/>
                  <a:gd name="connsiteX67" fmla="*/ 382504 w 385096"/>
                  <a:gd name="connsiteY67" fmla="*/ 112065 h 397494"/>
                  <a:gd name="connsiteX68" fmla="*/ 381373 w 385096"/>
                  <a:gd name="connsiteY68" fmla="*/ 107822 h 397494"/>
                  <a:gd name="connsiteX69" fmla="*/ 377132 w 385096"/>
                  <a:gd name="connsiteY69" fmla="*/ 102447 h 397494"/>
                  <a:gd name="connsiteX70" fmla="*/ 375436 w 385096"/>
                  <a:gd name="connsiteY70" fmla="*/ 102447 h 397494"/>
                  <a:gd name="connsiteX71" fmla="*/ 373739 w 385096"/>
                  <a:gd name="connsiteY71" fmla="*/ 102730 h 397494"/>
                  <a:gd name="connsiteX72" fmla="*/ 372891 w 385096"/>
                  <a:gd name="connsiteY72" fmla="*/ 102730 h 397494"/>
                  <a:gd name="connsiteX73" fmla="*/ 349989 w 385096"/>
                  <a:gd name="connsiteY73" fmla="*/ 90000 h 397494"/>
                  <a:gd name="connsiteX74" fmla="*/ 329914 w 385096"/>
                  <a:gd name="connsiteY74" fmla="*/ 80099 h 397494"/>
                  <a:gd name="connsiteX75" fmla="*/ 321998 w 385096"/>
                  <a:gd name="connsiteY75" fmla="*/ 81231 h 397494"/>
                  <a:gd name="connsiteX76" fmla="*/ 318605 w 385096"/>
                  <a:gd name="connsiteY76" fmla="*/ 81797 h 397494"/>
                  <a:gd name="connsiteX77" fmla="*/ 307295 w 385096"/>
                  <a:gd name="connsiteY77" fmla="*/ 78685 h 397494"/>
                  <a:gd name="connsiteX78" fmla="*/ 302206 w 385096"/>
                  <a:gd name="connsiteY78" fmla="*/ 76705 h 397494"/>
                  <a:gd name="connsiteX79" fmla="*/ 301075 w 385096"/>
                  <a:gd name="connsiteY79" fmla="*/ 76705 h 397494"/>
                  <a:gd name="connsiteX80" fmla="*/ 293724 w 385096"/>
                  <a:gd name="connsiteY80" fmla="*/ 80382 h 397494"/>
                  <a:gd name="connsiteX81" fmla="*/ 289482 w 385096"/>
                  <a:gd name="connsiteY81" fmla="*/ 82928 h 397494"/>
                  <a:gd name="connsiteX82" fmla="*/ 287786 w 385096"/>
                  <a:gd name="connsiteY82" fmla="*/ 82645 h 397494"/>
                  <a:gd name="connsiteX83" fmla="*/ 288917 w 385096"/>
                  <a:gd name="connsiteY83" fmla="*/ 78685 h 397494"/>
                  <a:gd name="connsiteX84" fmla="*/ 290896 w 385096"/>
                  <a:gd name="connsiteY84" fmla="*/ 73027 h 397494"/>
                  <a:gd name="connsiteX85" fmla="*/ 268277 w 385096"/>
                  <a:gd name="connsiteY85" fmla="*/ 59732 h 397494"/>
                  <a:gd name="connsiteX86" fmla="*/ 260078 w 385096"/>
                  <a:gd name="connsiteY86" fmla="*/ 57751 h 397494"/>
                  <a:gd name="connsiteX87" fmla="*/ 254705 w 385096"/>
                  <a:gd name="connsiteY87" fmla="*/ 63409 h 397494"/>
                  <a:gd name="connsiteX88" fmla="*/ 253009 w 385096"/>
                  <a:gd name="connsiteY88" fmla="*/ 66521 h 397494"/>
                  <a:gd name="connsiteX89" fmla="*/ 251878 w 385096"/>
                  <a:gd name="connsiteY89" fmla="*/ 66238 h 397494"/>
                  <a:gd name="connsiteX90" fmla="*/ 250464 w 385096"/>
                  <a:gd name="connsiteY90" fmla="*/ 65955 h 397494"/>
                  <a:gd name="connsiteX91" fmla="*/ 247920 w 385096"/>
                  <a:gd name="connsiteY91" fmla="*/ 68501 h 397494"/>
                  <a:gd name="connsiteX92" fmla="*/ 243396 w 385096"/>
                  <a:gd name="connsiteY92" fmla="*/ 72461 h 397494"/>
                  <a:gd name="connsiteX93" fmla="*/ 240851 w 385096"/>
                  <a:gd name="connsiteY93" fmla="*/ 70764 h 397494"/>
                  <a:gd name="connsiteX94" fmla="*/ 242265 w 385096"/>
                  <a:gd name="connsiteY94" fmla="*/ 67935 h 397494"/>
                  <a:gd name="connsiteX95" fmla="*/ 250464 w 385096"/>
                  <a:gd name="connsiteY95" fmla="*/ 56903 h 397494"/>
                  <a:gd name="connsiteX96" fmla="*/ 250182 w 385096"/>
                  <a:gd name="connsiteY96" fmla="*/ 55771 h 397494"/>
                  <a:gd name="connsiteX97" fmla="*/ 236045 w 385096"/>
                  <a:gd name="connsiteY97" fmla="*/ 51811 h 397494"/>
                  <a:gd name="connsiteX98" fmla="*/ 231521 w 385096"/>
                  <a:gd name="connsiteY98" fmla="*/ 52377 h 397494"/>
                  <a:gd name="connsiteX99" fmla="*/ 228411 w 385096"/>
                  <a:gd name="connsiteY99" fmla="*/ 57469 h 397494"/>
                  <a:gd name="connsiteX100" fmla="*/ 226431 w 385096"/>
                  <a:gd name="connsiteY100" fmla="*/ 60297 h 397494"/>
                  <a:gd name="connsiteX101" fmla="*/ 224735 w 385096"/>
                  <a:gd name="connsiteY101" fmla="*/ 59732 h 397494"/>
                  <a:gd name="connsiteX102" fmla="*/ 222473 w 385096"/>
                  <a:gd name="connsiteY102" fmla="*/ 54923 h 397494"/>
                  <a:gd name="connsiteX103" fmla="*/ 227562 w 385096"/>
                  <a:gd name="connsiteY103" fmla="*/ 50679 h 397494"/>
                  <a:gd name="connsiteX104" fmla="*/ 227562 w 385096"/>
                  <a:gd name="connsiteY104" fmla="*/ 50679 h 397494"/>
                  <a:gd name="connsiteX105" fmla="*/ 236893 w 385096"/>
                  <a:gd name="connsiteY105" fmla="*/ 38798 h 397494"/>
                  <a:gd name="connsiteX106" fmla="*/ 233500 w 385096"/>
                  <a:gd name="connsiteY106" fmla="*/ 32575 h 397494"/>
                  <a:gd name="connsiteX107" fmla="*/ 228976 w 385096"/>
                  <a:gd name="connsiteY107" fmla="*/ 28897 h 397494"/>
                  <a:gd name="connsiteX108" fmla="*/ 225583 w 385096"/>
                  <a:gd name="connsiteY108" fmla="*/ 18714 h 397494"/>
                  <a:gd name="connsiteX109" fmla="*/ 222473 w 385096"/>
                  <a:gd name="connsiteY109" fmla="*/ 10227 h 397494"/>
                  <a:gd name="connsiteX110" fmla="*/ 211446 w 385096"/>
                  <a:gd name="connsiteY110" fmla="*/ 25220 h 397494"/>
                  <a:gd name="connsiteX111" fmla="*/ 205509 w 385096"/>
                  <a:gd name="connsiteY111" fmla="*/ 29463 h 397494"/>
                  <a:gd name="connsiteX112" fmla="*/ 204378 w 385096"/>
                  <a:gd name="connsiteY112" fmla="*/ 29463 h 397494"/>
                  <a:gd name="connsiteX113" fmla="*/ 200702 w 385096"/>
                  <a:gd name="connsiteY113" fmla="*/ 30029 h 397494"/>
                  <a:gd name="connsiteX114" fmla="*/ 190241 w 385096"/>
                  <a:gd name="connsiteY114" fmla="*/ 26917 h 397494"/>
                  <a:gd name="connsiteX115" fmla="*/ 187979 w 385096"/>
                  <a:gd name="connsiteY115" fmla="*/ 26069 h 397494"/>
                  <a:gd name="connsiteX116" fmla="*/ 184586 w 385096"/>
                  <a:gd name="connsiteY116" fmla="*/ 26352 h 397494"/>
                  <a:gd name="connsiteX117" fmla="*/ 179779 w 385096"/>
                  <a:gd name="connsiteY117" fmla="*/ 26634 h 397494"/>
                  <a:gd name="connsiteX118" fmla="*/ 177800 w 385096"/>
                  <a:gd name="connsiteY118" fmla="*/ 29180 h 397494"/>
                  <a:gd name="connsiteX119" fmla="*/ 176104 w 385096"/>
                  <a:gd name="connsiteY119" fmla="*/ 32858 h 397494"/>
                  <a:gd name="connsiteX120" fmla="*/ 170449 w 385096"/>
                  <a:gd name="connsiteY120" fmla="*/ 32575 h 397494"/>
                  <a:gd name="connsiteX121" fmla="*/ 166490 w 385096"/>
                  <a:gd name="connsiteY121" fmla="*/ 31726 h 397494"/>
                  <a:gd name="connsiteX122" fmla="*/ 164511 w 385096"/>
                  <a:gd name="connsiteY122" fmla="*/ 32292 h 397494"/>
                  <a:gd name="connsiteX123" fmla="*/ 161118 w 385096"/>
                  <a:gd name="connsiteY123" fmla="*/ 33706 h 397494"/>
                  <a:gd name="connsiteX124" fmla="*/ 159705 w 385096"/>
                  <a:gd name="connsiteY124" fmla="*/ 34555 h 397494"/>
                  <a:gd name="connsiteX125" fmla="*/ 155464 w 385096"/>
                  <a:gd name="connsiteY125" fmla="*/ 36535 h 397494"/>
                  <a:gd name="connsiteX126" fmla="*/ 153202 w 385096"/>
                  <a:gd name="connsiteY126" fmla="*/ 37101 h 397494"/>
                  <a:gd name="connsiteX127" fmla="*/ 150091 w 385096"/>
                  <a:gd name="connsiteY127" fmla="*/ 38515 h 397494"/>
                  <a:gd name="connsiteX128" fmla="*/ 141892 w 385096"/>
                  <a:gd name="connsiteY128" fmla="*/ 33706 h 397494"/>
                  <a:gd name="connsiteX129" fmla="*/ 137934 w 385096"/>
                  <a:gd name="connsiteY129" fmla="*/ 20694 h 397494"/>
                  <a:gd name="connsiteX130" fmla="*/ 139913 w 385096"/>
                  <a:gd name="connsiteY130" fmla="*/ 15602 h 397494"/>
                  <a:gd name="connsiteX131" fmla="*/ 141327 w 385096"/>
                  <a:gd name="connsiteY131" fmla="*/ 11642 h 397494"/>
                  <a:gd name="connsiteX132" fmla="*/ 139065 w 385096"/>
                  <a:gd name="connsiteY132" fmla="*/ 8247 h 397494"/>
                  <a:gd name="connsiteX133" fmla="*/ 137085 w 385096"/>
                  <a:gd name="connsiteY133" fmla="*/ 3721 h 397494"/>
                  <a:gd name="connsiteX134" fmla="*/ 135106 w 385096"/>
                  <a:gd name="connsiteY134" fmla="*/ 43 h 397494"/>
                  <a:gd name="connsiteX135" fmla="*/ 131713 w 385096"/>
                  <a:gd name="connsiteY135" fmla="*/ 2589 h 397494"/>
                  <a:gd name="connsiteX136" fmla="*/ 129169 w 385096"/>
                  <a:gd name="connsiteY136" fmla="*/ 5418 h 397494"/>
                  <a:gd name="connsiteX137" fmla="*/ 125776 w 385096"/>
                  <a:gd name="connsiteY137" fmla="*/ 7115 h 397494"/>
                  <a:gd name="connsiteX138" fmla="*/ 116728 w 385096"/>
                  <a:gd name="connsiteY138" fmla="*/ 10227 h 397494"/>
                  <a:gd name="connsiteX139" fmla="*/ 110790 w 385096"/>
                  <a:gd name="connsiteY139" fmla="*/ 13339 h 397494"/>
                  <a:gd name="connsiteX140" fmla="*/ 108811 w 385096"/>
                  <a:gd name="connsiteY140" fmla="*/ 15885 h 397494"/>
                  <a:gd name="connsiteX141" fmla="*/ 105984 w 385096"/>
                  <a:gd name="connsiteY141" fmla="*/ 13056 h 397494"/>
                  <a:gd name="connsiteX142" fmla="*/ 102026 w 385096"/>
                  <a:gd name="connsiteY142" fmla="*/ 11642 h 397494"/>
                  <a:gd name="connsiteX143" fmla="*/ 97502 w 385096"/>
                  <a:gd name="connsiteY143" fmla="*/ 10510 h 397494"/>
                  <a:gd name="connsiteX144" fmla="*/ 94109 w 385096"/>
                  <a:gd name="connsiteY144" fmla="*/ 9661 h 397494"/>
                  <a:gd name="connsiteX145" fmla="*/ 90999 w 385096"/>
                  <a:gd name="connsiteY145" fmla="*/ 10227 h 397494"/>
                  <a:gd name="connsiteX146" fmla="*/ 91564 w 385096"/>
                  <a:gd name="connsiteY146" fmla="*/ 10510 h 397494"/>
                  <a:gd name="connsiteX147" fmla="*/ 95805 w 385096"/>
                  <a:gd name="connsiteY147" fmla="*/ 18431 h 397494"/>
                  <a:gd name="connsiteX148" fmla="*/ 96936 w 385096"/>
                  <a:gd name="connsiteY148" fmla="*/ 20694 h 397494"/>
                  <a:gd name="connsiteX149" fmla="*/ 98633 w 385096"/>
                  <a:gd name="connsiteY149" fmla="*/ 24371 h 397494"/>
                  <a:gd name="connsiteX150" fmla="*/ 99198 w 385096"/>
                  <a:gd name="connsiteY150" fmla="*/ 25786 h 397494"/>
                  <a:gd name="connsiteX151" fmla="*/ 100895 w 385096"/>
                  <a:gd name="connsiteY151" fmla="*/ 25503 h 397494"/>
                  <a:gd name="connsiteX152" fmla="*/ 103157 w 385096"/>
                  <a:gd name="connsiteY152" fmla="*/ 24937 h 397494"/>
                  <a:gd name="connsiteX153" fmla="*/ 105136 w 385096"/>
                  <a:gd name="connsiteY153" fmla="*/ 26917 h 397494"/>
                  <a:gd name="connsiteX154" fmla="*/ 102026 w 385096"/>
                  <a:gd name="connsiteY154" fmla="*/ 30312 h 397494"/>
                  <a:gd name="connsiteX155" fmla="*/ 96936 w 385096"/>
                  <a:gd name="connsiteY155" fmla="*/ 35121 h 397494"/>
                  <a:gd name="connsiteX156" fmla="*/ 93543 w 385096"/>
                  <a:gd name="connsiteY156" fmla="*/ 37384 h 397494"/>
                  <a:gd name="connsiteX157" fmla="*/ 90150 w 385096"/>
                  <a:gd name="connsiteY157" fmla="*/ 38515 h 397494"/>
                  <a:gd name="connsiteX158" fmla="*/ 89585 w 385096"/>
                  <a:gd name="connsiteY158" fmla="*/ 39081 h 397494"/>
                  <a:gd name="connsiteX159" fmla="*/ 83930 w 385096"/>
                  <a:gd name="connsiteY159" fmla="*/ 42476 h 397494"/>
                  <a:gd name="connsiteX160" fmla="*/ 82516 w 385096"/>
                  <a:gd name="connsiteY160" fmla="*/ 42193 h 397494"/>
                  <a:gd name="connsiteX161" fmla="*/ 77993 w 385096"/>
                  <a:gd name="connsiteY161" fmla="*/ 43042 h 397494"/>
                  <a:gd name="connsiteX162" fmla="*/ 76013 w 385096"/>
                  <a:gd name="connsiteY162" fmla="*/ 43607 h 397494"/>
                  <a:gd name="connsiteX163" fmla="*/ 72338 w 385096"/>
                  <a:gd name="connsiteY163" fmla="*/ 41627 h 397494"/>
                  <a:gd name="connsiteX164" fmla="*/ 71207 w 385096"/>
                  <a:gd name="connsiteY164" fmla="*/ 40778 h 397494"/>
                  <a:gd name="connsiteX165" fmla="*/ 68097 w 385096"/>
                  <a:gd name="connsiteY165" fmla="*/ 36818 h 397494"/>
                  <a:gd name="connsiteX166" fmla="*/ 63856 w 385096"/>
                  <a:gd name="connsiteY166" fmla="*/ 31160 h 397494"/>
                  <a:gd name="connsiteX167" fmla="*/ 54525 w 385096"/>
                  <a:gd name="connsiteY167" fmla="*/ 33706 h 397494"/>
                  <a:gd name="connsiteX168" fmla="*/ 51980 w 385096"/>
                  <a:gd name="connsiteY168" fmla="*/ 33706 h 397494"/>
                  <a:gd name="connsiteX169" fmla="*/ 47174 w 385096"/>
                  <a:gd name="connsiteY169" fmla="*/ 33706 h 397494"/>
                  <a:gd name="connsiteX170" fmla="*/ 40671 w 385096"/>
                  <a:gd name="connsiteY170" fmla="*/ 34555 h 397494"/>
                  <a:gd name="connsiteX171" fmla="*/ 41236 w 385096"/>
                  <a:gd name="connsiteY171" fmla="*/ 37950 h 397494"/>
                  <a:gd name="connsiteX172" fmla="*/ 42650 w 385096"/>
                  <a:gd name="connsiteY172" fmla="*/ 39364 h 397494"/>
                  <a:gd name="connsiteX173" fmla="*/ 46608 w 385096"/>
                  <a:gd name="connsiteY173" fmla="*/ 41627 h 397494"/>
                  <a:gd name="connsiteX174" fmla="*/ 44912 w 385096"/>
                  <a:gd name="connsiteY174" fmla="*/ 44456 h 397494"/>
                  <a:gd name="connsiteX175" fmla="*/ 40954 w 385096"/>
                  <a:gd name="connsiteY175" fmla="*/ 45588 h 397494"/>
                  <a:gd name="connsiteX176" fmla="*/ 38409 w 385096"/>
                  <a:gd name="connsiteY176" fmla="*/ 49265 h 397494"/>
                  <a:gd name="connsiteX177" fmla="*/ 41802 w 385096"/>
                  <a:gd name="connsiteY177" fmla="*/ 56620 h 397494"/>
                  <a:gd name="connsiteX178" fmla="*/ 44629 w 385096"/>
                  <a:gd name="connsiteY178" fmla="*/ 65389 h 397494"/>
                  <a:gd name="connsiteX179" fmla="*/ 42650 w 385096"/>
                  <a:gd name="connsiteY179" fmla="*/ 78685 h 397494"/>
                  <a:gd name="connsiteX180" fmla="*/ 38409 w 385096"/>
                  <a:gd name="connsiteY180" fmla="*/ 92546 h 397494"/>
                  <a:gd name="connsiteX181" fmla="*/ 35299 w 385096"/>
                  <a:gd name="connsiteY181" fmla="*/ 92263 h 397494"/>
                  <a:gd name="connsiteX182" fmla="*/ 33037 w 385096"/>
                  <a:gd name="connsiteY182" fmla="*/ 91980 h 397494"/>
                  <a:gd name="connsiteX183" fmla="*/ 30209 w 385096"/>
                  <a:gd name="connsiteY183" fmla="*/ 93112 h 397494"/>
                  <a:gd name="connsiteX184" fmla="*/ 24272 w 385096"/>
                  <a:gd name="connsiteY184" fmla="*/ 95375 h 397494"/>
                  <a:gd name="connsiteX185" fmla="*/ 18334 w 385096"/>
                  <a:gd name="connsiteY185" fmla="*/ 97638 h 397494"/>
                  <a:gd name="connsiteX186" fmla="*/ 13245 w 385096"/>
                  <a:gd name="connsiteY186" fmla="*/ 100184 h 397494"/>
                  <a:gd name="connsiteX187" fmla="*/ 9852 w 385096"/>
                  <a:gd name="connsiteY187" fmla="*/ 103013 h 397494"/>
                  <a:gd name="connsiteX188" fmla="*/ 7873 w 385096"/>
                  <a:gd name="connsiteY188" fmla="*/ 107539 h 397494"/>
                  <a:gd name="connsiteX189" fmla="*/ 6459 w 385096"/>
                  <a:gd name="connsiteY189" fmla="*/ 112065 h 397494"/>
                  <a:gd name="connsiteX190" fmla="*/ 4480 w 385096"/>
                  <a:gd name="connsiteY190" fmla="*/ 116025 h 397494"/>
                  <a:gd name="connsiteX191" fmla="*/ 1935 w 385096"/>
                  <a:gd name="connsiteY191" fmla="*/ 117723 h 397494"/>
                  <a:gd name="connsiteX192" fmla="*/ 1087 w 385096"/>
                  <a:gd name="connsiteY192" fmla="*/ 120834 h 397494"/>
                  <a:gd name="connsiteX193" fmla="*/ 522 w 385096"/>
                  <a:gd name="connsiteY193" fmla="*/ 123946 h 397494"/>
                  <a:gd name="connsiteX194" fmla="*/ 2784 w 385096"/>
                  <a:gd name="connsiteY194" fmla="*/ 130735 h 397494"/>
                  <a:gd name="connsiteX195" fmla="*/ 3349 w 385096"/>
                  <a:gd name="connsiteY195" fmla="*/ 131584 h 397494"/>
                  <a:gd name="connsiteX196" fmla="*/ 4763 w 385096"/>
                  <a:gd name="connsiteY196" fmla="*/ 133564 h 397494"/>
                  <a:gd name="connsiteX197" fmla="*/ 7590 w 385096"/>
                  <a:gd name="connsiteY197" fmla="*/ 140353 h 397494"/>
                  <a:gd name="connsiteX198" fmla="*/ 8156 w 385096"/>
                  <a:gd name="connsiteY198" fmla="*/ 142616 h 397494"/>
                  <a:gd name="connsiteX199" fmla="*/ 11831 w 385096"/>
                  <a:gd name="connsiteY199" fmla="*/ 143465 h 397494"/>
                  <a:gd name="connsiteX200" fmla="*/ 14376 w 385096"/>
                  <a:gd name="connsiteY200" fmla="*/ 146011 h 397494"/>
                  <a:gd name="connsiteX201" fmla="*/ 17203 w 385096"/>
                  <a:gd name="connsiteY201" fmla="*/ 148840 h 397494"/>
                  <a:gd name="connsiteX202" fmla="*/ 20596 w 385096"/>
                  <a:gd name="connsiteY202" fmla="*/ 149123 h 397494"/>
                  <a:gd name="connsiteX203" fmla="*/ 23424 w 385096"/>
                  <a:gd name="connsiteY203" fmla="*/ 149123 h 397494"/>
                  <a:gd name="connsiteX204" fmla="*/ 27099 w 385096"/>
                  <a:gd name="connsiteY204" fmla="*/ 147708 h 397494"/>
                  <a:gd name="connsiteX205" fmla="*/ 30775 w 385096"/>
                  <a:gd name="connsiteY205" fmla="*/ 144314 h 397494"/>
                  <a:gd name="connsiteX206" fmla="*/ 32471 w 385096"/>
                  <a:gd name="connsiteY206" fmla="*/ 146860 h 397494"/>
                  <a:gd name="connsiteX207" fmla="*/ 32471 w 385096"/>
                  <a:gd name="connsiteY207" fmla="*/ 149123 h 397494"/>
                  <a:gd name="connsiteX208" fmla="*/ 33320 w 385096"/>
                  <a:gd name="connsiteY208" fmla="*/ 159024 h 397494"/>
                  <a:gd name="connsiteX209" fmla="*/ 33885 w 385096"/>
                  <a:gd name="connsiteY209" fmla="*/ 159024 h 397494"/>
                  <a:gd name="connsiteX210" fmla="*/ 39540 w 385096"/>
                  <a:gd name="connsiteY210" fmla="*/ 158175 h 397494"/>
                  <a:gd name="connsiteX211" fmla="*/ 46891 w 385096"/>
                  <a:gd name="connsiteY211" fmla="*/ 159307 h 397494"/>
                  <a:gd name="connsiteX212" fmla="*/ 54808 w 385096"/>
                  <a:gd name="connsiteY212" fmla="*/ 157326 h 397494"/>
                  <a:gd name="connsiteX213" fmla="*/ 59049 w 385096"/>
                  <a:gd name="connsiteY213" fmla="*/ 154780 h 397494"/>
                  <a:gd name="connsiteX214" fmla="*/ 63290 w 385096"/>
                  <a:gd name="connsiteY214" fmla="*/ 152800 h 397494"/>
                  <a:gd name="connsiteX215" fmla="*/ 65835 w 385096"/>
                  <a:gd name="connsiteY215" fmla="*/ 151386 h 397494"/>
                  <a:gd name="connsiteX216" fmla="*/ 75165 w 385096"/>
                  <a:gd name="connsiteY216" fmla="*/ 147425 h 397494"/>
                  <a:gd name="connsiteX217" fmla="*/ 79124 w 385096"/>
                  <a:gd name="connsiteY217" fmla="*/ 146860 h 397494"/>
                  <a:gd name="connsiteX218" fmla="*/ 82799 w 385096"/>
                  <a:gd name="connsiteY218" fmla="*/ 146577 h 397494"/>
                  <a:gd name="connsiteX219" fmla="*/ 84778 w 385096"/>
                  <a:gd name="connsiteY219" fmla="*/ 147425 h 397494"/>
                  <a:gd name="connsiteX220" fmla="*/ 85061 w 385096"/>
                  <a:gd name="connsiteY220" fmla="*/ 148840 h 397494"/>
                  <a:gd name="connsiteX221" fmla="*/ 88171 w 385096"/>
                  <a:gd name="connsiteY221" fmla="*/ 167510 h 397494"/>
                  <a:gd name="connsiteX222" fmla="*/ 99198 w 385096"/>
                  <a:gd name="connsiteY222" fmla="*/ 174299 h 397494"/>
                  <a:gd name="connsiteX223" fmla="*/ 103722 w 385096"/>
                  <a:gd name="connsiteY223" fmla="*/ 175148 h 397494"/>
                  <a:gd name="connsiteX224" fmla="*/ 106267 w 385096"/>
                  <a:gd name="connsiteY224" fmla="*/ 175714 h 397494"/>
                  <a:gd name="connsiteX225" fmla="*/ 109094 w 385096"/>
                  <a:gd name="connsiteY225" fmla="*/ 177977 h 397494"/>
                  <a:gd name="connsiteX226" fmla="*/ 110508 w 385096"/>
                  <a:gd name="connsiteY226" fmla="*/ 179391 h 397494"/>
                  <a:gd name="connsiteX227" fmla="*/ 119273 w 385096"/>
                  <a:gd name="connsiteY227" fmla="*/ 183634 h 397494"/>
                  <a:gd name="connsiteX228" fmla="*/ 122666 w 385096"/>
                  <a:gd name="connsiteY228" fmla="*/ 184766 h 397494"/>
                  <a:gd name="connsiteX229" fmla="*/ 124362 w 385096"/>
                  <a:gd name="connsiteY229" fmla="*/ 184766 h 397494"/>
                  <a:gd name="connsiteX230" fmla="*/ 129734 w 385096"/>
                  <a:gd name="connsiteY230" fmla="*/ 185615 h 397494"/>
                  <a:gd name="connsiteX231" fmla="*/ 130300 w 385096"/>
                  <a:gd name="connsiteY231" fmla="*/ 186180 h 397494"/>
                  <a:gd name="connsiteX232" fmla="*/ 133692 w 385096"/>
                  <a:gd name="connsiteY232" fmla="*/ 192970 h 397494"/>
                  <a:gd name="connsiteX233" fmla="*/ 135106 w 385096"/>
                  <a:gd name="connsiteY233" fmla="*/ 196930 h 397494"/>
                  <a:gd name="connsiteX234" fmla="*/ 136237 w 385096"/>
                  <a:gd name="connsiteY234" fmla="*/ 199759 h 397494"/>
                  <a:gd name="connsiteX235" fmla="*/ 135106 w 385096"/>
                  <a:gd name="connsiteY235" fmla="*/ 200890 h 397494"/>
                  <a:gd name="connsiteX236" fmla="*/ 135106 w 385096"/>
                  <a:gd name="connsiteY236" fmla="*/ 204285 h 397494"/>
                  <a:gd name="connsiteX237" fmla="*/ 136520 w 385096"/>
                  <a:gd name="connsiteY237" fmla="*/ 208528 h 397494"/>
                  <a:gd name="connsiteX238" fmla="*/ 145002 w 385096"/>
                  <a:gd name="connsiteY238" fmla="*/ 213054 h 397494"/>
                  <a:gd name="connsiteX239" fmla="*/ 146416 w 385096"/>
                  <a:gd name="connsiteY239" fmla="*/ 213054 h 397494"/>
                  <a:gd name="connsiteX240" fmla="*/ 148678 w 385096"/>
                  <a:gd name="connsiteY240" fmla="*/ 213054 h 397494"/>
                  <a:gd name="connsiteX241" fmla="*/ 155181 w 385096"/>
                  <a:gd name="connsiteY241" fmla="*/ 218712 h 397494"/>
                  <a:gd name="connsiteX242" fmla="*/ 157725 w 385096"/>
                  <a:gd name="connsiteY242" fmla="*/ 223521 h 397494"/>
                  <a:gd name="connsiteX243" fmla="*/ 160836 w 385096"/>
                  <a:gd name="connsiteY243" fmla="*/ 228047 h 397494"/>
                  <a:gd name="connsiteX244" fmla="*/ 160270 w 385096"/>
                  <a:gd name="connsiteY244" fmla="*/ 235968 h 397494"/>
                  <a:gd name="connsiteX245" fmla="*/ 159705 w 385096"/>
                  <a:gd name="connsiteY245" fmla="*/ 240777 h 397494"/>
                  <a:gd name="connsiteX246" fmla="*/ 156877 w 385096"/>
                  <a:gd name="connsiteY246" fmla="*/ 247566 h 397494"/>
                  <a:gd name="connsiteX247" fmla="*/ 158291 w 385096"/>
                  <a:gd name="connsiteY247" fmla="*/ 251244 h 397494"/>
                  <a:gd name="connsiteX248" fmla="*/ 156594 w 385096"/>
                  <a:gd name="connsiteY248" fmla="*/ 253224 h 397494"/>
                  <a:gd name="connsiteX249" fmla="*/ 157160 w 385096"/>
                  <a:gd name="connsiteY249" fmla="*/ 256052 h 397494"/>
                  <a:gd name="connsiteX250" fmla="*/ 158856 w 385096"/>
                  <a:gd name="connsiteY250" fmla="*/ 264822 h 397494"/>
                  <a:gd name="connsiteX251" fmla="*/ 158291 w 385096"/>
                  <a:gd name="connsiteY251" fmla="*/ 271045 h 397494"/>
                  <a:gd name="connsiteX252" fmla="*/ 163380 w 385096"/>
                  <a:gd name="connsiteY252" fmla="*/ 272177 h 397494"/>
                  <a:gd name="connsiteX253" fmla="*/ 169318 w 385096"/>
                  <a:gd name="connsiteY253" fmla="*/ 273308 h 397494"/>
                  <a:gd name="connsiteX254" fmla="*/ 170449 w 385096"/>
                  <a:gd name="connsiteY254" fmla="*/ 273591 h 397494"/>
                  <a:gd name="connsiteX255" fmla="*/ 171580 w 385096"/>
                  <a:gd name="connsiteY255" fmla="*/ 273025 h 397494"/>
                  <a:gd name="connsiteX256" fmla="*/ 172711 w 385096"/>
                  <a:gd name="connsiteY256" fmla="*/ 272743 h 397494"/>
                  <a:gd name="connsiteX257" fmla="*/ 179214 w 385096"/>
                  <a:gd name="connsiteY257" fmla="*/ 281795 h 397494"/>
                  <a:gd name="connsiteX258" fmla="*/ 183455 w 385096"/>
                  <a:gd name="connsiteY258" fmla="*/ 292262 h 397494"/>
                  <a:gd name="connsiteX259" fmla="*/ 184586 w 385096"/>
                  <a:gd name="connsiteY259" fmla="*/ 291696 h 397494"/>
                  <a:gd name="connsiteX260" fmla="*/ 189392 w 385096"/>
                  <a:gd name="connsiteY260" fmla="*/ 289998 h 397494"/>
                  <a:gd name="connsiteX261" fmla="*/ 191654 w 385096"/>
                  <a:gd name="connsiteY261" fmla="*/ 290564 h 397494"/>
                  <a:gd name="connsiteX262" fmla="*/ 191937 w 385096"/>
                  <a:gd name="connsiteY262" fmla="*/ 302445 h 397494"/>
                  <a:gd name="connsiteX263" fmla="*/ 191089 w 385096"/>
                  <a:gd name="connsiteY263" fmla="*/ 308103 h 397494"/>
                  <a:gd name="connsiteX264" fmla="*/ 192785 w 385096"/>
                  <a:gd name="connsiteY264" fmla="*/ 308103 h 397494"/>
                  <a:gd name="connsiteX265" fmla="*/ 197309 w 385096"/>
                  <a:gd name="connsiteY265" fmla="*/ 308669 h 397494"/>
                  <a:gd name="connsiteX266" fmla="*/ 199288 w 385096"/>
                  <a:gd name="connsiteY266" fmla="*/ 324510 h 397494"/>
                  <a:gd name="connsiteX267" fmla="*/ 192503 w 385096"/>
                  <a:gd name="connsiteY267" fmla="*/ 328753 h 397494"/>
                  <a:gd name="connsiteX268" fmla="*/ 187130 w 385096"/>
                  <a:gd name="connsiteY268" fmla="*/ 331299 h 397494"/>
                  <a:gd name="connsiteX269" fmla="*/ 170449 w 385096"/>
                  <a:gd name="connsiteY269" fmla="*/ 349121 h 397494"/>
                  <a:gd name="connsiteX270" fmla="*/ 163946 w 385096"/>
                  <a:gd name="connsiteY270" fmla="*/ 357042 h 397494"/>
                  <a:gd name="connsiteX271" fmla="*/ 162532 w 385096"/>
                  <a:gd name="connsiteY271" fmla="*/ 358739 h 397494"/>
                  <a:gd name="connsiteX272" fmla="*/ 162532 w 385096"/>
                  <a:gd name="connsiteY272" fmla="*/ 358739 h 397494"/>
                  <a:gd name="connsiteX273" fmla="*/ 163946 w 385096"/>
                  <a:gd name="connsiteY273" fmla="*/ 358456 h 397494"/>
                  <a:gd name="connsiteX274" fmla="*/ 166490 w 385096"/>
                  <a:gd name="connsiteY274" fmla="*/ 357890 h 397494"/>
                  <a:gd name="connsiteX275" fmla="*/ 172993 w 385096"/>
                  <a:gd name="connsiteY275" fmla="*/ 361568 h 397494"/>
                  <a:gd name="connsiteX276" fmla="*/ 176104 w 385096"/>
                  <a:gd name="connsiteY276" fmla="*/ 366943 h 397494"/>
                  <a:gd name="connsiteX277" fmla="*/ 176952 w 385096"/>
                  <a:gd name="connsiteY277" fmla="*/ 368357 h 397494"/>
                  <a:gd name="connsiteX278" fmla="*/ 178083 w 385096"/>
                  <a:gd name="connsiteY278" fmla="*/ 367508 h 397494"/>
                  <a:gd name="connsiteX279" fmla="*/ 178931 w 385096"/>
                  <a:gd name="connsiteY279" fmla="*/ 365811 h 3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385096" h="397494">
                    <a:moveTo>
                      <a:pt x="178931" y="365811"/>
                    </a:moveTo>
                    <a:cubicBezTo>
                      <a:pt x="179779" y="365811"/>
                      <a:pt x="180627" y="366377"/>
                      <a:pt x="181193" y="367508"/>
                    </a:cubicBezTo>
                    <a:cubicBezTo>
                      <a:pt x="182889" y="369772"/>
                      <a:pt x="185999" y="371752"/>
                      <a:pt x="188544" y="373166"/>
                    </a:cubicBezTo>
                    <a:cubicBezTo>
                      <a:pt x="190241" y="374298"/>
                      <a:pt x="191654" y="375146"/>
                      <a:pt x="192220" y="375712"/>
                    </a:cubicBezTo>
                    <a:cubicBezTo>
                      <a:pt x="192503" y="376278"/>
                      <a:pt x="193351" y="376561"/>
                      <a:pt x="194199" y="377127"/>
                    </a:cubicBezTo>
                    <a:cubicBezTo>
                      <a:pt x="196178" y="378541"/>
                      <a:pt x="199006" y="380238"/>
                      <a:pt x="199006" y="383916"/>
                    </a:cubicBezTo>
                    <a:cubicBezTo>
                      <a:pt x="199006" y="384764"/>
                      <a:pt x="199006" y="385613"/>
                      <a:pt x="198723" y="386745"/>
                    </a:cubicBezTo>
                    <a:cubicBezTo>
                      <a:pt x="198440" y="389856"/>
                      <a:pt x="198157" y="393817"/>
                      <a:pt x="199571" y="397494"/>
                    </a:cubicBezTo>
                    <a:cubicBezTo>
                      <a:pt x="200985" y="395797"/>
                      <a:pt x="202116" y="394665"/>
                      <a:pt x="203812" y="393534"/>
                    </a:cubicBezTo>
                    <a:cubicBezTo>
                      <a:pt x="207771" y="390705"/>
                      <a:pt x="208336" y="388725"/>
                      <a:pt x="209184" y="386179"/>
                    </a:cubicBezTo>
                    <a:cubicBezTo>
                      <a:pt x="209467" y="384764"/>
                      <a:pt x="210032" y="383350"/>
                      <a:pt x="211163" y="381653"/>
                    </a:cubicBezTo>
                    <a:cubicBezTo>
                      <a:pt x="212294" y="379672"/>
                      <a:pt x="212577" y="377975"/>
                      <a:pt x="212860" y="376561"/>
                    </a:cubicBezTo>
                    <a:cubicBezTo>
                      <a:pt x="213143" y="374298"/>
                      <a:pt x="213708" y="372318"/>
                      <a:pt x="216535" y="369489"/>
                    </a:cubicBezTo>
                    <a:cubicBezTo>
                      <a:pt x="218515" y="367508"/>
                      <a:pt x="218515" y="365811"/>
                      <a:pt x="218515" y="364397"/>
                    </a:cubicBezTo>
                    <a:cubicBezTo>
                      <a:pt x="218515" y="362699"/>
                      <a:pt x="218232" y="360719"/>
                      <a:pt x="221908" y="359022"/>
                    </a:cubicBezTo>
                    <a:cubicBezTo>
                      <a:pt x="223038" y="358456"/>
                      <a:pt x="224169" y="358173"/>
                      <a:pt x="224735" y="358173"/>
                    </a:cubicBezTo>
                    <a:cubicBezTo>
                      <a:pt x="225866" y="358173"/>
                      <a:pt x="226431" y="358739"/>
                      <a:pt x="226714" y="359305"/>
                    </a:cubicBezTo>
                    <a:cubicBezTo>
                      <a:pt x="227845" y="361285"/>
                      <a:pt x="225300" y="365528"/>
                      <a:pt x="222756" y="368923"/>
                    </a:cubicBezTo>
                    <a:cubicBezTo>
                      <a:pt x="221908" y="369772"/>
                      <a:pt x="220211" y="372318"/>
                      <a:pt x="219363" y="373732"/>
                    </a:cubicBezTo>
                    <a:cubicBezTo>
                      <a:pt x="219928" y="373449"/>
                      <a:pt x="221059" y="372600"/>
                      <a:pt x="222756" y="371469"/>
                    </a:cubicBezTo>
                    <a:cubicBezTo>
                      <a:pt x="228128" y="367508"/>
                      <a:pt x="230673" y="362134"/>
                      <a:pt x="233500" y="355910"/>
                    </a:cubicBezTo>
                    <a:cubicBezTo>
                      <a:pt x="234065" y="354779"/>
                      <a:pt x="234631" y="353647"/>
                      <a:pt x="235196" y="352516"/>
                    </a:cubicBezTo>
                    <a:cubicBezTo>
                      <a:pt x="238589" y="345444"/>
                      <a:pt x="241699" y="342332"/>
                      <a:pt x="245375" y="341766"/>
                    </a:cubicBezTo>
                    <a:cubicBezTo>
                      <a:pt x="247354" y="341483"/>
                      <a:pt x="248202" y="336391"/>
                      <a:pt x="247637" y="328188"/>
                    </a:cubicBezTo>
                    <a:cubicBezTo>
                      <a:pt x="247637" y="326773"/>
                      <a:pt x="247354" y="325359"/>
                      <a:pt x="247071" y="323944"/>
                    </a:cubicBezTo>
                    <a:cubicBezTo>
                      <a:pt x="246506" y="319984"/>
                      <a:pt x="245940" y="316307"/>
                      <a:pt x="247920" y="313195"/>
                    </a:cubicBezTo>
                    <a:cubicBezTo>
                      <a:pt x="249051" y="311498"/>
                      <a:pt x="249051" y="310083"/>
                      <a:pt x="249051" y="308952"/>
                    </a:cubicBezTo>
                    <a:cubicBezTo>
                      <a:pt x="249051" y="307537"/>
                      <a:pt x="249333" y="305840"/>
                      <a:pt x="251313" y="305840"/>
                    </a:cubicBezTo>
                    <a:cubicBezTo>
                      <a:pt x="254140" y="305840"/>
                      <a:pt x="258664" y="301314"/>
                      <a:pt x="263188" y="296788"/>
                    </a:cubicBezTo>
                    <a:cubicBezTo>
                      <a:pt x="267994" y="291979"/>
                      <a:pt x="271104" y="291413"/>
                      <a:pt x="276476" y="290847"/>
                    </a:cubicBezTo>
                    <a:cubicBezTo>
                      <a:pt x="279021" y="290564"/>
                      <a:pt x="279304" y="289998"/>
                      <a:pt x="279587" y="289716"/>
                    </a:cubicBezTo>
                    <a:cubicBezTo>
                      <a:pt x="279869" y="288867"/>
                      <a:pt x="280435" y="288301"/>
                      <a:pt x="281848" y="288018"/>
                    </a:cubicBezTo>
                    <a:cubicBezTo>
                      <a:pt x="284110" y="287453"/>
                      <a:pt x="285807" y="285755"/>
                      <a:pt x="287503" y="283775"/>
                    </a:cubicBezTo>
                    <a:cubicBezTo>
                      <a:pt x="288069" y="283209"/>
                      <a:pt x="288634" y="282644"/>
                      <a:pt x="289200" y="282078"/>
                    </a:cubicBezTo>
                    <a:cubicBezTo>
                      <a:pt x="290048" y="281512"/>
                      <a:pt x="291179" y="281229"/>
                      <a:pt x="293158" y="281229"/>
                    </a:cubicBezTo>
                    <a:cubicBezTo>
                      <a:pt x="295137" y="281229"/>
                      <a:pt x="297399" y="281512"/>
                      <a:pt x="299661" y="281795"/>
                    </a:cubicBezTo>
                    <a:cubicBezTo>
                      <a:pt x="301923" y="282078"/>
                      <a:pt x="304185" y="282361"/>
                      <a:pt x="305881" y="282361"/>
                    </a:cubicBezTo>
                    <a:cubicBezTo>
                      <a:pt x="306447" y="282361"/>
                      <a:pt x="307012" y="282361"/>
                      <a:pt x="307578" y="282361"/>
                    </a:cubicBezTo>
                    <a:lnTo>
                      <a:pt x="308992" y="282361"/>
                    </a:lnTo>
                    <a:cubicBezTo>
                      <a:pt x="312950" y="282361"/>
                      <a:pt x="314081" y="281795"/>
                      <a:pt x="314081" y="280098"/>
                    </a:cubicBezTo>
                    <a:cubicBezTo>
                      <a:pt x="314081" y="276420"/>
                      <a:pt x="316626" y="273591"/>
                      <a:pt x="320018" y="273591"/>
                    </a:cubicBezTo>
                    <a:cubicBezTo>
                      <a:pt x="322563" y="273591"/>
                      <a:pt x="323694" y="273025"/>
                      <a:pt x="323694" y="269065"/>
                    </a:cubicBezTo>
                    <a:cubicBezTo>
                      <a:pt x="323694" y="264822"/>
                      <a:pt x="324825" y="261710"/>
                      <a:pt x="327935" y="259730"/>
                    </a:cubicBezTo>
                    <a:cubicBezTo>
                      <a:pt x="329914" y="258316"/>
                      <a:pt x="330480" y="255487"/>
                      <a:pt x="331045" y="252941"/>
                    </a:cubicBezTo>
                    <a:cubicBezTo>
                      <a:pt x="331328" y="252092"/>
                      <a:pt x="331328" y="251526"/>
                      <a:pt x="331611" y="250678"/>
                    </a:cubicBezTo>
                    <a:cubicBezTo>
                      <a:pt x="332176" y="249263"/>
                      <a:pt x="333025" y="248698"/>
                      <a:pt x="333873" y="248415"/>
                    </a:cubicBezTo>
                    <a:cubicBezTo>
                      <a:pt x="334721" y="247849"/>
                      <a:pt x="335286" y="247566"/>
                      <a:pt x="335286" y="245586"/>
                    </a:cubicBezTo>
                    <a:cubicBezTo>
                      <a:pt x="335286" y="243323"/>
                      <a:pt x="335569" y="241060"/>
                      <a:pt x="336135" y="238797"/>
                    </a:cubicBezTo>
                    <a:cubicBezTo>
                      <a:pt x="336417" y="236816"/>
                      <a:pt x="336700" y="235119"/>
                      <a:pt x="336700" y="233705"/>
                    </a:cubicBezTo>
                    <a:cubicBezTo>
                      <a:pt x="336700" y="231442"/>
                      <a:pt x="338114" y="230593"/>
                      <a:pt x="339528" y="230027"/>
                    </a:cubicBezTo>
                    <a:cubicBezTo>
                      <a:pt x="340376" y="229462"/>
                      <a:pt x="341224" y="229179"/>
                      <a:pt x="341789" y="228330"/>
                    </a:cubicBezTo>
                    <a:cubicBezTo>
                      <a:pt x="342355" y="227481"/>
                      <a:pt x="342072" y="226350"/>
                      <a:pt x="342072" y="224935"/>
                    </a:cubicBezTo>
                    <a:cubicBezTo>
                      <a:pt x="341789" y="222955"/>
                      <a:pt x="341507" y="220126"/>
                      <a:pt x="342920" y="216166"/>
                    </a:cubicBezTo>
                    <a:cubicBezTo>
                      <a:pt x="344617" y="211640"/>
                      <a:pt x="344051" y="207397"/>
                      <a:pt x="343486" y="203436"/>
                    </a:cubicBezTo>
                    <a:cubicBezTo>
                      <a:pt x="343203" y="201456"/>
                      <a:pt x="342920" y="199193"/>
                      <a:pt x="342920" y="197213"/>
                    </a:cubicBezTo>
                    <a:cubicBezTo>
                      <a:pt x="342920" y="190707"/>
                      <a:pt x="342920" y="184483"/>
                      <a:pt x="345182" y="182503"/>
                    </a:cubicBezTo>
                    <a:cubicBezTo>
                      <a:pt x="346031" y="181937"/>
                      <a:pt x="346313" y="181371"/>
                      <a:pt x="346313" y="180806"/>
                    </a:cubicBezTo>
                    <a:cubicBezTo>
                      <a:pt x="346313" y="180523"/>
                      <a:pt x="345748" y="179957"/>
                      <a:pt x="344900" y="179391"/>
                    </a:cubicBezTo>
                    <a:cubicBezTo>
                      <a:pt x="344051" y="179108"/>
                      <a:pt x="343769" y="178260"/>
                      <a:pt x="344051" y="177411"/>
                    </a:cubicBezTo>
                    <a:cubicBezTo>
                      <a:pt x="344334" y="175997"/>
                      <a:pt x="346031" y="175148"/>
                      <a:pt x="347162" y="175431"/>
                    </a:cubicBezTo>
                    <a:cubicBezTo>
                      <a:pt x="347727" y="175714"/>
                      <a:pt x="348292" y="175997"/>
                      <a:pt x="348858" y="176562"/>
                    </a:cubicBezTo>
                    <a:cubicBezTo>
                      <a:pt x="349989" y="177411"/>
                      <a:pt x="351403" y="178260"/>
                      <a:pt x="352816" y="177411"/>
                    </a:cubicBezTo>
                    <a:cubicBezTo>
                      <a:pt x="355078" y="175997"/>
                      <a:pt x="357623" y="169773"/>
                      <a:pt x="359602" y="164398"/>
                    </a:cubicBezTo>
                    <a:lnTo>
                      <a:pt x="360450" y="162418"/>
                    </a:lnTo>
                    <a:cubicBezTo>
                      <a:pt x="362430" y="157326"/>
                      <a:pt x="365540" y="156478"/>
                      <a:pt x="368084" y="155629"/>
                    </a:cubicBezTo>
                    <a:cubicBezTo>
                      <a:pt x="368650" y="155346"/>
                      <a:pt x="369498" y="155346"/>
                      <a:pt x="370064" y="155063"/>
                    </a:cubicBezTo>
                    <a:cubicBezTo>
                      <a:pt x="373174" y="153649"/>
                      <a:pt x="379394" y="146294"/>
                      <a:pt x="383352" y="136110"/>
                    </a:cubicBezTo>
                    <a:cubicBezTo>
                      <a:pt x="386745" y="127341"/>
                      <a:pt x="384483" y="118854"/>
                      <a:pt x="382504" y="112065"/>
                    </a:cubicBezTo>
                    <a:cubicBezTo>
                      <a:pt x="382221" y="110651"/>
                      <a:pt x="381656" y="109236"/>
                      <a:pt x="381373" y="107822"/>
                    </a:cubicBezTo>
                    <a:cubicBezTo>
                      <a:pt x="380242" y="102730"/>
                      <a:pt x="378829" y="102447"/>
                      <a:pt x="377132" y="102447"/>
                    </a:cubicBezTo>
                    <a:cubicBezTo>
                      <a:pt x="376567" y="102447"/>
                      <a:pt x="376001" y="102447"/>
                      <a:pt x="375436" y="102447"/>
                    </a:cubicBezTo>
                    <a:cubicBezTo>
                      <a:pt x="374870" y="102447"/>
                      <a:pt x="374305" y="102447"/>
                      <a:pt x="373739" y="102730"/>
                    </a:cubicBezTo>
                    <a:cubicBezTo>
                      <a:pt x="373456" y="102730"/>
                      <a:pt x="373174" y="102730"/>
                      <a:pt x="372891" y="102730"/>
                    </a:cubicBezTo>
                    <a:cubicBezTo>
                      <a:pt x="365540" y="102730"/>
                      <a:pt x="357906" y="98487"/>
                      <a:pt x="349989" y="90000"/>
                    </a:cubicBezTo>
                    <a:cubicBezTo>
                      <a:pt x="344051" y="83494"/>
                      <a:pt x="337266" y="80099"/>
                      <a:pt x="329914" y="80099"/>
                    </a:cubicBezTo>
                    <a:cubicBezTo>
                      <a:pt x="327370" y="80099"/>
                      <a:pt x="324825" y="80382"/>
                      <a:pt x="321998" y="81231"/>
                    </a:cubicBezTo>
                    <a:cubicBezTo>
                      <a:pt x="320867" y="81514"/>
                      <a:pt x="319736" y="81797"/>
                      <a:pt x="318605" y="81797"/>
                    </a:cubicBezTo>
                    <a:cubicBezTo>
                      <a:pt x="314646" y="81797"/>
                      <a:pt x="310688" y="80099"/>
                      <a:pt x="307295" y="78685"/>
                    </a:cubicBezTo>
                    <a:cubicBezTo>
                      <a:pt x="305599" y="77836"/>
                      <a:pt x="303620" y="77270"/>
                      <a:pt x="302206" y="76705"/>
                    </a:cubicBezTo>
                    <a:cubicBezTo>
                      <a:pt x="301923" y="76705"/>
                      <a:pt x="301640" y="76705"/>
                      <a:pt x="301075" y="76705"/>
                    </a:cubicBezTo>
                    <a:cubicBezTo>
                      <a:pt x="298530" y="76705"/>
                      <a:pt x="295985" y="78685"/>
                      <a:pt x="293724" y="80382"/>
                    </a:cubicBezTo>
                    <a:cubicBezTo>
                      <a:pt x="292310" y="81514"/>
                      <a:pt x="290896" y="82645"/>
                      <a:pt x="289482" y="82928"/>
                    </a:cubicBezTo>
                    <a:cubicBezTo>
                      <a:pt x="288352" y="83211"/>
                      <a:pt x="287786" y="82928"/>
                      <a:pt x="287786" y="82645"/>
                    </a:cubicBezTo>
                    <a:cubicBezTo>
                      <a:pt x="287221" y="81797"/>
                      <a:pt x="287786" y="80948"/>
                      <a:pt x="288917" y="78685"/>
                    </a:cubicBezTo>
                    <a:cubicBezTo>
                      <a:pt x="289765" y="76987"/>
                      <a:pt x="290896" y="74724"/>
                      <a:pt x="290896" y="73027"/>
                    </a:cubicBezTo>
                    <a:cubicBezTo>
                      <a:pt x="290896" y="71330"/>
                      <a:pt x="288069" y="67370"/>
                      <a:pt x="268277" y="59732"/>
                    </a:cubicBezTo>
                    <a:cubicBezTo>
                      <a:pt x="264884" y="58317"/>
                      <a:pt x="262057" y="57751"/>
                      <a:pt x="260078" y="57751"/>
                    </a:cubicBezTo>
                    <a:cubicBezTo>
                      <a:pt x="256402" y="57751"/>
                      <a:pt x="254705" y="59449"/>
                      <a:pt x="254705" y="63409"/>
                    </a:cubicBezTo>
                    <a:cubicBezTo>
                      <a:pt x="254705" y="64541"/>
                      <a:pt x="254705" y="66521"/>
                      <a:pt x="253009" y="66521"/>
                    </a:cubicBezTo>
                    <a:cubicBezTo>
                      <a:pt x="252726" y="66521"/>
                      <a:pt x="252161" y="66238"/>
                      <a:pt x="251878" y="66238"/>
                    </a:cubicBezTo>
                    <a:cubicBezTo>
                      <a:pt x="251313" y="65955"/>
                      <a:pt x="251030" y="65955"/>
                      <a:pt x="250464" y="65955"/>
                    </a:cubicBezTo>
                    <a:cubicBezTo>
                      <a:pt x="249899" y="65955"/>
                      <a:pt x="248768" y="66238"/>
                      <a:pt x="247920" y="68501"/>
                    </a:cubicBezTo>
                    <a:cubicBezTo>
                      <a:pt x="246223" y="72178"/>
                      <a:pt x="244244" y="72461"/>
                      <a:pt x="243396" y="72461"/>
                    </a:cubicBezTo>
                    <a:cubicBezTo>
                      <a:pt x="242265" y="72461"/>
                      <a:pt x="241134" y="71613"/>
                      <a:pt x="240851" y="70764"/>
                    </a:cubicBezTo>
                    <a:cubicBezTo>
                      <a:pt x="240568" y="69633"/>
                      <a:pt x="241134" y="68784"/>
                      <a:pt x="242265" y="67935"/>
                    </a:cubicBezTo>
                    <a:cubicBezTo>
                      <a:pt x="245658" y="65955"/>
                      <a:pt x="249051" y="61146"/>
                      <a:pt x="250464" y="56903"/>
                    </a:cubicBezTo>
                    <a:cubicBezTo>
                      <a:pt x="250464" y="56620"/>
                      <a:pt x="250464" y="56337"/>
                      <a:pt x="250182" y="55771"/>
                    </a:cubicBezTo>
                    <a:cubicBezTo>
                      <a:pt x="248485" y="53508"/>
                      <a:pt x="241982" y="51811"/>
                      <a:pt x="236045" y="51811"/>
                    </a:cubicBezTo>
                    <a:cubicBezTo>
                      <a:pt x="234065" y="51811"/>
                      <a:pt x="232652" y="52094"/>
                      <a:pt x="231521" y="52377"/>
                    </a:cubicBezTo>
                    <a:cubicBezTo>
                      <a:pt x="228976" y="53225"/>
                      <a:pt x="228693" y="55771"/>
                      <a:pt x="228411" y="57469"/>
                    </a:cubicBezTo>
                    <a:cubicBezTo>
                      <a:pt x="228128" y="58883"/>
                      <a:pt x="227845" y="60297"/>
                      <a:pt x="226431" y="60297"/>
                    </a:cubicBezTo>
                    <a:cubicBezTo>
                      <a:pt x="225866" y="60297"/>
                      <a:pt x="225583" y="60014"/>
                      <a:pt x="224735" y="59732"/>
                    </a:cubicBezTo>
                    <a:cubicBezTo>
                      <a:pt x="222756" y="58600"/>
                      <a:pt x="222190" y="56903"/>
                      <a:pt x="222473" y="54923"/>
                    </a:cubicBezTo>
                    <a:cubicBezTo>
                      <a:pt x="223038" y="52377"/>
                      <a:pt x="225583" y="50679"/>
                      <a:pt x="227562" y="50679"/>
                    </a:cubicBezTo>
                    <a:lnTo>
                      <a:pt x="227562" y="50679"/>
                    </a:lnTo>
                    <a:cubicBezTo>
                      <a:pt x="230107" y="50679"/>
                      <a:pt x="233217" y="46436"/>
                      <a:pt x="236893" y="38798"/>
                    </a:cubicBezTo>
                    <a:cubicBezTo>
                      <a:pt x="238306" y="35969"/>
                      <a:pt x="236610" y="34555"/>
                      <a:pt x="233500" y="32575"/>
                    </a:cubicBezTo>
                    <a:cubicBezTo>
                      <a:pt x="232086" y="31726"/>
                      <a:pt x="230390" y="30595"/>
                      <a:pt x="228976" y="28897"/>
                    </a:cubicBezTo>
                    <a:cubicBezTo>
                      <a:pt x="226997" y="26634"/>
                      <a:pt x="226149" y="22674"/>
                      <a:pt x="225583" y="18714"/>
                    </a:cubicBezTo>
                    <a:cubicBezTo>
                      <a:pt x="224735" y="15036"/>
                      <a:pt x="224169" y="11359"/>
                      <a:pt x="222473" y="10227"/>
                    </a:cubicBezTo>
                    <a:cubicBezTo>
                      <a:pt x="217949" y="14753"/>
                      <a:pt x="212860" y="20977"/>
                      <a:pt x="211446" y="25220"/>
                    </a:cubicBezTo>
                    <a:cubicBezTo>
                      <a:pt x="210032" y="29180"/>
                      <a:pt x="208336" y="29463"/>
                      <a:pt x="205509" y="29463"/>
                    </a:cubicBezTo>
                    <a:cubicBezTo>
                      <a:pt x="205226" y="29463"/>
                      <a:pt x="204943" y="29463"/>
                      <a:pt x="204378" y="29463"/>
                    </a:cubicBezTo>
                    <a:cubicBezTo>
                      <a:pt x="203529" y="29463"/>
                      <a:pt x="202116" y="29463"/>
                      <a:pt x="200702" y="30029"/>
                    </a:cubicBezTo>
                    <a:cubicBezTo>
                      <a:pt x="195895" y="31443"/>
                      <a:pt x="192503" y="30312"/>
                      <a:pt x="190241" y="26917"/>
                    </a:cubicBezTo>
                    <a:cubicBezTo>
                      <a:pt x="189958" y="26352"/>
                      <a:pt x="189110" y="26069"/>
                      <a:pt x="187979" y="26069"/>
                    </a:cubicBezTo>
                    <a:cubicBezTo>
                      <a:pt x="186848" y="26069"/>
                      <a:pt x="185717" y="26352"/>
                      <a:pt x="184586" y="26352"/>
                    </a:cubicBezTo>
                    <a:cubicBezTo>
                      <a:pt x="182889" y="26634"/>
                      <a:pt x="181193" y="26917"/>
                      <a:pt x="179779" y="26634"/>
                    </a:cubicBezTo>
                    <a:cubicBezTo>
                      <a:pt x="178366" y="26352"/>
                      <a:pt x="178083" y="27200"/>
                      <a:pt x="177800" y="29180"/>
                    </a:cubicBezTo>
                    <a:cubicBezTo>
                      <a:pt x="177517" y="30595"/>
                      <a:pt x="177517" y="32009"/>
                      <a:pt x="176104" y="32858"/>
                    </a:cubicBezTo>
                    <a:cubicBezTo>
                      <a:pt x="174973" y="33424"/>
                      <a:pt x="172711" y="33141"/>
                      <a:pt x="170449" y="32575"/>
                    </a:cubicBezTo>
                    <a:cubicBezTo>
                      <a:pt x="169035" y="32292"/>
                      <a:pt x="167621" y="31726"/>
                      <a:pt x="166490" y="31726"/>
                    </a:cubicBezTo>
                    <a:cubicBezTo>
                      <a:pt x="165642" y="31726"/>
                      <a:pt x="165077" y="32009"/>
                      <a:pt x="164511" y="32292"/>
                    </a:cubicBezTo>
                    <a:cubicBezTo>
                      <a:pt x="163097" y="33989"/>
                      <a:pt x="161967" y="33706"/>
                      <a:pt x="161118" y="33706"/>
                    </a:cubicBezTo>
                    <a:cubicBezTo>
                      <a:pt x="160553" y="33706"/>
                      <a:pt x="160270" y="33424"/>
                      <a:pt x="159705" y="34555"/>
                    </a:cubicBezTo>
                    <a:cubicBezTo>
                      <a:pt x="158856" y="36252"/>
                      <a:pt x="157160" y="36252"/>
                      <a:pt x="155464" y="36535"/>
                    </a:cubicBezTo>
                    <a:cubicBezTo>
                      <a:pt x="154615" y="36535"/>
                      <a:pt x="153484" y="36818"/>
                      <a:pt x="153202" y="37101"/>
                    </a:cubicBezTo>
                    <a:cubicBezTo>
                      <a:pt x="152636" y="37950"/>
                      <a:pt x="151222" y="38515"/>
                      <a:pt x="150091" y="38515"/>
                    </a:cubicBezTo>
                    <a:cubicBezTo>
                      <a:pt x="148395" y="38515"/>
                      <a:pt x="145285" y="37667"/>
                      <a:pt x="141892" y="33706"/>
                    </a:cubicBezTo>
                    <a:cubicBezTo>
                      <a:pt x="138499" y="29746"/>
                      <a:pt x="137651" y="24371"/>
                      <a:pt x="137934" y="20694"/>
                    </a:cubicBezTo>
                    <a:cubicBezTo>
                      <a:pt x="138216" y="18148"/>
                      <a:pt x="139065" y="16451"/>
                      <a:pt x="139913" y="15602"/>
                    </a:cubicBezTo>
                    <a:cubicBezTo>
                      <a:pt x="140761" y="14753"/>
                      <a:pt x="141609" y="13339"/>
                      <a:pt x="141327" y="11642"/>
                    </a:cubicBezTo>
                    <a:cubicBezTo>
                      <a:pt x="141044" y="10227"/>
                      <a:pt x="140478" y="8813"/>
                      <a:pt x="139065" y="8247"/>
                    </a:cubicBezTo>
                    <a:cubicBezTo>
                      <a:pt x="137368" y="7398"/>
                      <a:pt x="137085" y="5418"/>
                      <a:pt x="137085" y="3721"/>
                    </a:cubicBezTo>
                    <a:cubicBezTo>
                      <a:pt x="137085" y="1741"/>
                      <a:pt x="136803" y="326"/>
                      <a:pt x="135106" y="43"/>
                    </a:cubicBezTo>
                    <a:cubicBezTo>
                      <a:pt x="133127" y="-240"/>
                      <a:pt x="132562" y="892"/>
                      <a:pt x="131713" y="2589"/>
                    </a:cubicBezTo>
                    <a:cubicBezTo>
                      <a:pt x="131148" y="3721"/>
                      <a:pt x="130582" y="5135"/>
                      <a:pt x="129169" y="5418"/>
                    </a:cubicBezTo>
                    <a:cubicBezTo>
                      <a:pt x="128320" y="5701"/>
                      <a:pt x="127189" y="6267"/>
                      <a:pt x="125776" y="7115"/>
                    </a:cubicBezTo>
                    <a:cubicBezTo>
                      <a:pt x="122666" y="8813"/>
                      <a:pt x="118990" y="10510"/>
                      <a:pt x="116728" y="10227"/>
                    </a:cubicBezTo>
                    <a:cubicBezTo>
                      <a:pt x="114183" y="9661"/>
                      <a:pt x="110790" y="10793"/>
                      <a:pt x="110790" y="13339"/>
                    </a:cubicBezTo>
                    <a:cubicBezTo>
                      <a:pt x="110790" y="15319"/>
                      <a:pt x="109660" y="15885"/>
                      <a:pt x="108811" y="15885"/>
                    </a:cubicBezTo>
                    <a:cubicBezTo>
                      <a:pt x="107398" y="15885"/>
                      <a:pt x="106267" y="14753"/>
                      <a:pt x="105984" y="13056"/>
                    </a:cubicBezTo>
                    <a:cubicBezTo>
                      <a:pt x="105701" y="11924"/>
                      <a:pt x="103722" y="11924"/>
                      <a:pt x="102026" y="11642"/>
                    </a:cubicBezTo>
                    <a:cubicBezTo>
                      <a:pt x="100329" y="11359"/>
                      <a:pt x="98633" y="11359"/>
                      <a:pt x="97502" y="10510"/>
                    </a:cubicBezTo>
                    <a:cubicBezTo>
                      <a:pt x="96936" y="9944"/>
                      <a:pt x="95805" y="9661"/>
                      <a:pt x="94109" y="9661"/>
                    </a:cubicBezTo>
                    <a:cubicBezTo>
                      <a:pt x="92412" y="9661"/>
                      <a:pt x="91281" y="9944"/>
                      <a:pt x="90999" y="10227"/>
                    </a:cubicBezTo>
                    <a:cubicBezTo>
                      <a:pt x="90999" y="10227"/>
                      <a:pt x="91281" y="10510"/>
                      <a:pt x="91564" y="10510"/>
                    </a:cubicBezTo>
                    <a:cubicBezTo>
                      <a:pt x="95523" y="12773"/>
                      <a:pt x="95805" y="15036"/>
                      <a:pt x="95805" y="18431"/>
                    </a:cubicBezTo>
                    <a:cubicBezTo>
                      <a:pt x="95805" y="19845"/>
                      <a:pt x="96371" y="20128"/>
                      <a:pt x="96936" y="20694"/>
                    </a:cubicBezTo>
                    <a:cubicBezTo>
                      <a:pt x="97784" y="21542"/>
                      <a:pt x="98633" y="22391"/>
                      <a:pt x="98633" y="24371"/>
                    </a:cubicBezTo>
                    <a:cubicBezTo>
                      <a:pt x="98633" y="25786"/>
                      <a:pt x="99198" y="25786"/>
                      <a:pt x="99198" y="25786"/>
                    </a:cubicBezTo>
                    <a:cubicBezTo>
                      <a:pt x="99481" y="25786"/>
                      <a:pt x="100046" y="25503"/>
                      <a:pt x="100895" y="25503"/>
                    </a:cubicBezTo>
                    <a:cubicBezTo>
                      <a:pt x="101743" y="25220"/>
                      <a:pt x="102308" y="24937"/>
                      <a:pt x="103157" y="24937"/>
                    </a:cubicBezTo>
                    <a:cubicBezTo>
                      <a:pt x="104287" y="24937"/>
                      <a:pt x="105136" y="25786"/>
                      <a:pt x="105136" y="26917"/>
                    </a:cubicBezTo>
                    <a:cubicBezTo>
                      <a:pt x="105136" y="28332"/>
                      <a:pt x="104287" y="30029"/>
                      <a:pt x="102026" y="30312"/>
                    </a:cubicBezTo>
                    <a:cubicBezTo>
                      <a:pt x="99198" y="30878"/>
                      <a:pt x="97784" y="32292"/>
                      <a:pt x="96936" y="35121"/>
                    </a:cubicBezTo>
                    <a:cubicBezTo>
                      <a:pt x="96371" y="37101"/>
                      <a:pt x="94957" y="37384"/>
                      <a:pt x="93543" y="37384"/>
                    </a:cubicBezTo>
                    <a:cubicBezTo>
                      <a:pt x="92412" y="37384"/>
                      <a:pt x="91281" y="37667"/>
                      <a:pt x="90150" y="38515"/>
                    </a:cubicBezTo>
                    <a:lnTo>
                      <a:pt x="89585" y="39081"/>
                    </a:lnTo>
                    <a:cubicBezTo>
                      <a:pt x="87606" y="40778"/>
                      <a:pt x="85627" y="42476"/>
                      <a:pt x="83930" y="42476"/>
                    </a:cubicBezTo>
                    <a:cubicBezTo>
                      <a:pt x="83365" y="42476"/>
                      <a:pt x="83082" y="42193"/>
                      <a:pt x="82516" y="42193"/>
                    </a:cubicBezTo>
                    <a:cubicBezTo>
                      <a:pt x="81103" y="41344"/>
                      <a:pt x="79972" y="41910"/>
                      <a:pt x="77993" y="43042"/>
                    </a:cubicBezTo>
                    <a:cubicBezTo>
                      <a:pt x="77144" y="43607"/>
                      <a:pt x="76579" y="43607"/>
                      <a:pt x="76013" y="43607"/>
                    </a:cubicBezTo>
                    <a:cubicBezTo>
                      <a:pt x="74882" y="43607"/>
                      <a:pt x="73752" y="42759"/>
                      <a:pt x="72338" y="41627"/>
                    </a:cubicBezTo>
                    <a:cubicBezTo>
                      <a:pt x="72055" y="41344"/>
                      <a:pt x="71772" y="41061"/>
                      <a:pt x="71207" y="40778"/>
                    </a:cubicBezTo>
                    <a:cubicBezTo>
                      <a:pt x="70076" y="39930"/>
                      <a:pt x="69228" y="38515"/>
                      <a:pt x="68097" y="36818"/>
                    </a:cubicBezTo>
                    <a:cubicBezTo>
                      <a:pt x="66966" y="35121"/>
                      <a:pt x="65835" y="33141"/>
                      <a:pt x="63856" y="31160"/>
                    </a:cubicBezTo>
                    <a:cubicBezTo>
                      <a:pt x="61311" y="32292"/>
                      <a:pt x="56787" y="33706"/>
                      <a:pt x="54525" y="33706"/>
                    </a:cubicBezTo>
                    <a:cubicBezTo>
                      <a:pt x="53960" y="33706"/>
                      <a:pt x="52829" y="33706"/>
                      <a:pt x="51980" y="33706"/>
                    </a:cubicBezTo>
                    <a:cubicBezTo>
                      <a:pt x="50567" y="33706"/>
                      <a:pt x="48870" y="33706"/>
                      <a:pt x="47174" y="33706"/>
                    </a:cubicBezTo>
                    <a:cubicBezTo>
                      <a:pt x="41236" y="33706"/>
                      <a:pt x="40671" y="34555"/>
                      <a:pt x="40671" y="34555"/>
                    </a:cubicBezTo>
                    <a:cubicBezTo>
                      <a:pt x="40388" y="35404"/>
                      <a:pt x="40671" y="36818"/>
                      <a:pt x="41236" y="37950"/>
                    </a:cubicBezTo>
                    <a:cubicBezTo>
                      <a:pt x="41802" y="38798"/>
                      <a:pt x="42367" y="39081"/>
                      <a:pt x="42650" y="39364"/>
                    </a:cubicBezTo>
                    <a:cubicBezTo>
                      <a:pt x="44064" y="39647"/>
                      <a:pt x="46326" y="40213"/>
                      <a:pt x="46608" y="41627"/>
                    </a:cubicBezTo>
                    <a:cubicBezTo>
                      <a:pt x="46891" y="42476"/>
                      <a:pt x="46326" y="43324"/>
                      <a:pt x="44912" y="44456"/>
                    </a:cubicBezTo>
                    <a:cubicBezTo>
                      <a:pt x="43498" y="45588"/>
                      <a:pt x="42085" y="45588"/>
                      <a:pt x="40954" y="45588"/>
                    </a:cubicBezTo>
                    <a:cubicBezTo>
                      <a:pt x="39257" y="45870"/>
                      <a:pt x="38409" y="45870"/>
                      <a:pt x="38409" y="49265"/>
                    </a:cubicBezTo>
                    <a:cubicBezTo>
                      <a:pt x="38409" y="52094"/>
                      <a:pt x="40105" y="54357"/>
                      <a:pt x="41802" y="56620"/>
                    </a:cubicBezTo>
                    <a:cubicBezTo>
                      <a:pt x="43781" y="59166"/>
                      <a:pt x="45760" y="61995"/>
                      <a:pt x="44629" y="65389"/>
                    </a:cubicBezTo>
                    <a:cubicBezTo>
                      <a:pt x="43781" y="68218"/>
                      <a:pt x="42650" y="75856"/>
                      <a:pt x="42650" y="78685"/>
                    </a:cubicBezTo>
                    <a:cubicBezTo>
                      <a:pt x="42650" y="80382"/>
                      <a:pt x="41802" y="91980"/>
                      <a:pt x="38409" y="92546"/>
                    </a:cubicBezTo>
                    <a:cubicBezTo>
                      <a:pt x="37561" y="92829"/>
                      <a:pt x="36147" y="92546"/>
                      <a:pt x="35299" y="92263"/>
                    </a:cubicBezTo>
                    <a:cubicBezTo>
                      <a:pt x="34451" y="91980"/>
                      <a:pt x="33885" y="91980"/>
                      <a:pt x="33037" y="91980"/>
                    </a:cubicBezTo>
                    <a:cubicBezTo>
                      <a:pt x="31906" y="91980"/>
                      <a:pt x="31058" y="92263"/>
                      <a:pt x="30209" y="93112"/>
                    </a:cubicBezTo>
                    <a:cubicBezTo>
                      <a:pt x="28513" y="94526"/>
                      <a:pt x="26251" y="95092"/>
                      <a:pt x="24272" y="95375"/>
                    </a:cubicBezTo>
                    <a:cubicBezTo>
                      <a:pt x="22293" y="95658"/>
                      <a:pt x="20314" y="95941"/>
                      <a:pt x="18334" y="97638"/>
                    </a:cubicBezTo>
                    <a:cubicBezTo>
                      <a:pt x="16638" y="99052"/>
                      <a:pt x="14659" y="99618"/>
                      <a:pt x="13245" y="100184"/>
                    </a:cubicBezTo>
                    <a:cubicBezTo>
                      <a:pt x="10983" y="101033"/>
                      <a:pt x="9852" y="101316"/>
                      <a:pt x="9852" y="103013"/>
                    </a:cubicBezTo>
                    <a:cubicBezTo>
                      <a:pt x="9569" y="104710"/>
                      <a:pt x="8721" y="106407"/>
                      <a:pt x="7873" y="107539"/>
                    </a:cubicBezTo>
                    <a:cubicBezTo>
                      <a:pt x="7025" y="108953"/>
                      <a:pt x="6176" y="110368"/>
                      <a:pt x="6459" y="112065"/>
                    </a:cubicBezTo>
                    <a:cubicBezTo>
                      <a:pt x="7025" y="114611"/>
                      <a:pt x="5894" y="115460"/>
                      <a:pt x="4480" y="116025"/>
                    </a:cubicBezTo>
                    <a:cubicBezTo>
                      <a:pt x="3632" y="116308"/>
                      <a:pt x="2784" y="116874"/>
                      <a:pt x="1935" y="117723"/>
                    </a:cubicBezTo>
                    <a:cubicBezTo>
                      <a:pt x="804" y="118854"/>
                      <a:pt x="804" y="119986"/>
                      <a:pt x="1087" y="120834"/>
                    </a:cubicBezTo>
                    <a:cubicBezTo>
                      <a:pt x="1370" y="121683"/>
                      <a:pt x="1370" y="122815"/>
                      <a:pt x="522" y="123946"/>
                    </a:cubicBezTo>
                    <a:cubicBezTo>
                      <a:pt x="-892" y="125361"/>
                      <a:pt x="804" y="128189"/>
                      <a:pt x="2784" y="130735"/>
                    </a:cubicBezTo>
                    <a:lnTo>
                      <a:pt x="3349" y="131584"/>
                    </a:lnTo>
                    <a:cubicBezTo>
                      <a:pt x="3915" y="132433"/>
                      <a:pt x="4197" y="132998"/>
                      <a:pt x="4763" y="133564"/>
                    </a:cubicBezTo>
                    <a:cubicBezTo>
                      <a:pt x="6459" y="135827"/>
                      <a:pt x="7873" y="137807"/>
                      <a:pt x="7590" y="140353"/>
                    </a:cubicBezTo>
                    <a:cubicBezTo>
                      <a:pt x="7590" y="141202"/>
                      <a:pt x="7590" y="142051"/>
                      <a:pt x="8156" y="142616"/>
                    </a:cubicBezTo>
                    <a:cubicBezTo>
                      <a:pt x="9004" y="143465"/>
                      <a:pt x="10135" y="143748"/>
                      <a:pt x="11831" y="143465"/>
                    </a:cubicBezTo>
                    <a:cubicBezTo>
                      <a:pt x="13528" y="143182"/>
                      <a:pt x="14093" y="144879"/>
                      <a:pt x="14376" y="146011"/>
                    </a:cubicBezTo>
                    <a:cubicBezTo>
                      <a:pt x="14659" y="147708"/>
                      <a:pt x="15224" y="148840"/>
                      <a:pt x="17203" y="148840"/>
                    </a:cubicBezTo>
                    <a:cubicBezTo>
                      <a:pt x="18334" y="148840"/>
                      <a:pt x="19465" y="148840"/>
                      <a:pt x="20596" y="149123"/>
                    </a:cubicBezTo>
                    <a:cubicBezTo>
                      <a:pt x="21445" y="149123"/>
                      <a:pt x="22575" y="149123"/>
                      <a:pt x="23424" y="149123"/>
                    </a:cubicBezTo>
                    <a:cubicBezTo>
                      <a:pt x="25686" y="149123"/>
                      <a:pt x="26817" y="148840"/>
                      <a:pt x="27099" y="147708"/>
                    </a:cubicBezTo>
                    <a:cubicBezTo>
                      <a:pt x="27948" y="146011"/>
                      <a:pt x="29361" y="144314"/>
                      <a:pt x="30775" y="144314"/>
                    </a:cubicBezTo>
                    <a:cubicBezTo>
                      <a:pt x="31340" y="144314"/>
                      <a:pt x="32471" y="144597"/>
                      <a:pt x="32471" y="146860"/>
                    </a:cubicBezTo>
                    <a:cubicBezTo>
                      <a:pt x="32471" y="147425"/>
                      <a:pt x="32471" y="148274"/>
                      <a:pt x="32471" y="149123"/>
                    </a:cubicBezTo>
                    <a:cubicBezTo>
                      <a:pt x="32471" y="152235"/>
                      <a:pt x="32189" y="157892"/>
                      <a:pt x="33320" y="159024"/>
                    </a:cubicBezTo>
                    <a:cubicBezTo>
                      <a:pt x="33602" y="159307"/>
                      <a:pt x="33602" y="159307"/>
                      <a:pt x="33885" y="159024"/>
                    </a:cubicBezTo>
                    <a:cubicBezTo>
                      <a:pt x="35299" y="158458"/>
                      <a:pt x="37278" y="158175"/>
                      <a:pt x="39540" y="158175"/>
                    </a:cubicBezTo>
                    <a:cubicBezTo>
                      <a:pt x="42367" y="158175"/>
                      <a:pt x="45195" y="158458"/>
                      <a:pt x="46891" y="159307"/>
                    </a:cubicBezTo>
                    <a:cubicBezTo>
                      <a:pt x="49436" y="160155"/>
                      <a:pt x="52546" y="159589"/>
                      <a:pt x="54808" y="157326"/>
                    </a:cubicBezTo>
                    <a:cubicBezTo>
                      <a:pt x="55939" y="156195"/>
                      <a:pt x="57353" y="155629"/>
                      <a:pt x="59049" y="154780"/>
                    </a:cubicBezTo>
                    <a:cubicBezTo>
                      <a:pt x="60180" y="154215"/>
                      <a:pt x="61594" y="153649"/>
                      <a:pt x="63290" y="152800"/>
                    </a:cubicBezTo>
                    <a:cubicBezTo>
                      <a:pt x="64138" y="152235"/>
                      <a:pt x="64987" y="151952"/>
                      <a:pt x="65835" y="151386"/>
                    </a:cubicBezTo>
                    <a:cubicBezTo>
                      <a:pt x="68945" y="149406"/>
                      <a:pt x="72055" y="147425"/>
                      <a:pt x="75165" y="147425"/>
                    </a:cubicBezTo>
                    <a:cubicBezTo>
                      <a:pt x="76296" y="147425"/>
                      <a:pt x="77710" y="147142"/>
                      <a:pt x="79124" y="146860"/>
                    </a:cubicBezTo>
                    <a:cubicBezTo>
                      <a:pt x="80537" y="146577"/>
                      <a:pt x="81668" y="146577"/>
                      <a:pt x="82799" y="146577"/>
                    </a:cubicBezTo>
                    <a:cubicBezTo>
                      <a:pt x="83365" y="146577"/>
                      <a:pt x="84496" y="146577"/>
                      <a:pt x="84778" y="147425"/>
                    </a:cubicBezTo>
                    <a:cubicBezTo>
                      <a:pt x="85061" y="147708"/>
                      <a:pt x="85061" y="148274"/>
                      <a:pt x="85061" y="148840"/>
                    </a:cubicBezTo>
                    <a:cubicBezTo>
                      <a:pt x="84213" y="151952"/>
                      <a:pt x="83647" y="162135"/>
                      <a:pt x="88171" y="167510"/>
                    </a:cubicBezTo>
                    <a:cubicBezTo>
                      <a:pt x="92695" y="172602"/>
                      <a:pt x="95240" y="174865"/>
                      <a:pt x="99198" y="174299"/>
                    </a:cubicBezTo>
                    <a:cubicBezTo>
                      <a:pt x="101743" y="174016"/>
                      <a:pt x="102874" y="174582"/>
                      <a:pt x="103722" y="175148"/>
                    </a:cubicBezTo>
                    <a:cubicBezTo>
                      <a:pt x="104287" y="175431"/>
                      <a:pt x="104853" y="175997"/>
                      <a:pt x="106267" y="175714"/>
                    </a:cubicBezTo>
                    <a:cubicBezTo>
                      <a:pt x="108246" y="175431"/>
                      <a:pt x="108811" y="176845"/>
                      <a:pt x="109094" y="177977"/>
                    </a:cubicBezTo>
                    <a:cubicBezTo>
                      <a:pt x="109377" y="178825"/>
                      <a:pt x="109377" y="179391"/>
                      <a:pt x="110508" y="179391"/>
                    </a:cubicBezTo>
                    <a:cubicBezTo>
                      <a:pt x="112487" y="179391"/>
                      <a:pt x="119273" y="179674"/>
                      <a:pt x="119273" y="183634"/>
                    </a:cubicBezTo>
                    <a:cubicBezTo>
                      <a:pt x="119273" y="184200"/>
                      <a:pt x="119555" y="184766"/>
                      <a:pt x="122666" y="184766"/>
                    </a:cubicBezTo>
                    <a:cubicBezTo>
                      <a:pt x="123231" y="184766"/>
                      <a:pt x="123797" y="184766"/>
                      <a:pt x="124362" y="184766"/>
                    </a:cubicBezTo>
                    <a:cubicBezTo>
                      <a:pt x="126624" y="184766"/>
                      <a:pt x="128603" y="184483"/>
                      <a:pt x="129734" y="185615"/>
                    </a:cubicBezTo>
                    <a:lnTo>
                      <a:pt x="130300" y="186180"/>
                    </a:lnTo>
                    <a:cubicBezTo>
                      <a:pt x="131996" y="187595"/>
                      <a:pt x="134258" y="189292"/>
                      <a:pt x="133692" y="192970"/>
                    </a:cubicBezTo>
                    <a:cubicBezTo>
                      <a:pt x="133410" y="194384"/>
                      <a:pt x="134258" y="195516"/>
                      <a:pt x="135106" y="196930"/>
                    </a:cubicBezTo>
                    <a:cubicBezTo>
                      <a:pt x="135672" y="198061"/>
                      <a:pt x="136237" y="198910"/>
                      <a:pt x="136237" y="199759"/>
                    </a:cubicBezTo>
                    <a:cubicBezTo>
                      <a:pt x="135954" y="200325"/>
                      <a:pt x="135672" y="200607"/>
                      <a:pt x="135106" y="200890"/>
                    </a:cubicBezTo>
                    <a:cubicBezTo>
                      <a:pt x="133975" y="201456"/>
                      <a:pt x="134258" y="202022"/>
                      <a:pt x="135106" y="204285"/>
                    </a:cubicBezTo>
                    <a:cubicBezTo>
                      <a:pt x="135672" y="205416"/>
                      <a:pt x="136237" y="206831"/>
                      <a:pt x="136520" y="208528"/>
                    </a:cubicBezTo>
                    <a:cubicBezTo>
                      <a:pt x="136803" y="211357"/>
                      <a:pt x="139630" y="213054"/>
                      <a:pt x="145002" y="213054"/>
                    </a:cubicBezTo>
                    <a:cubicBezTo>
                      <a:pt x="145568" y="213054"/>
                      <a:pt x="146133" y="213054"/>
                      <a:pt x="146416" y="213054"/>
                    </a:cubicBezTo>
                    <a:cubicBezTo>
                      <a:pt x="147264" y="213054"/>
                      <a:pt x="148112" y="213054"/>
                      <a:pt x="148678" y="213054"/>
                    </a:cubicBezTo>
                    <a:cubicBezTo>
                      <a:pt x="153484" y="213054"/>
                      <a:pt x="155181" y="214469"/>
                      <a:pt x="155181" y="218712"/>
                    </a:cubicBezTo>
                    <a:cubicBezTo>
                      <a:pt x="155181" y="220975"/>
                      <a:pt x="156312" y="222389"/>
                      <a:pt x="157725" y="223521"/>
                    </a:cubicBezTo>
                    <a:cubicBezTo>
                      <a:pt x="158856" y="224653"/>
                      <a:pt x="160270" y="226067"/>
                      <a:pt x="160836" y="228047"/>
                    </a:cubicBezTo>
                    <a:cubicBezTo>
                      <a:pt x="161684" y="230593"/>
                      <a:pt x="161118" y="233422"/>
                      <a:pt x="160270" y="235968"/>
                    </a:cubicBezTo>
                    <a:cubicBezTo>
                      <a:pt x="159705" y="237665"/>
                      <a:pt x="159422" y="239645"/>
                      <a:pt x="159705" y="240777"/>
                    </a:cubicBezTo>
                    <a:cubicBezTo>
                      <a:pt x="160270" y="243323"/>
                      <a:pt x="158856" y="246152"/>
                      <a:pt x="156877" y="247566"/>
                    </a:cubicBezTo>
                    <a:cubicBezTo>
                      <a:pt x="158291" y="249263"/>
                      <a:pt x="158574" y="250395"/>
                      <a:pt x="158291" y="251244"/>
                    </a:cubicBezTo>
                    <a:cubicBezTo>
                      <a:pt x="158008" y="252092"/>
                      <a:pt x="157725" y="252658"/>
                      <a:pt x="156594" y="253224"/>
                    </a:cubicBezTo>
                    <a:cubicBezTo>
                      <a:pt x="156029" y="253507"/>
                      <a:pt x="156029" y="254072"/>
                      <a:pt x="157160" y="256052"/>
                    </a:cubicBezTo>
                    <a:cubicBezTo>
                      <a:pt x="158291" y="258316"/>
                      <a:pt x="159705" y="261144"/>
                      <a:pt x="158856" y="264822"/>
                    </a:cubicBezTo>
                    <a:cubicBezTo>
                      <a:pt x="158008" y="268217"/>
                      <a:pt x="157725" y="269914"/>
                      <a:pt x="158291" y="271045"/>
                    </a:cubicBezTo>
                    <a:cubicBezTo>
                      <a:pt x="158856" y="271894"/>
                      <a:pt x="160270" y="272177"/>
                      <a:pt x="163380" y="272177"/>
                    </a:cubicBezTo>
                    <a:cubicBezTo>
                      <a:pt x="166773" y="272460"/>
                      <a:pt x="168470" y="273025"/>
                      <a:pt x="169318" y="273308"/>
                    </a:cubicBezTo>
                    <a:cubicBezTo>
                      <a:pt x="169883" y="273591"/>
                      <a:pt x="170166" y="273591"/>
                      <a:pt x="170449" y="273591"/>
                    </a:cubicBezTo>
                    <a:cubicBezTo>
                      <a:pt x="170731" y="273591"/>
                      <a:pt x="171014" y="273591"/>
                      <a:pt x="171580" y="273025"/>
                    </a:cubicBezTo>
                    <a:cubicBezTo>
                      <a:pt x="171862" y="272743"/>
                      <a:pt x="172145" y="272743"/>
                      <a:pt x="172711" y="272743"/>
                    </a:cubicBezTo>
                    <a:cubicBezTo>
                      <a:pt x="175538" y="272743"/>
                      <a:pt x="178648" y="279249"/>
                      <a:pt x="179214" y="281795"/>
                    </a:cubicBezTo>
                    <a:cubicBezTo>
                      <a:pt x="180345" y="286038"/>
                      <a:pt x="182607" y="291696"/>
                      <a:pt x="183455" y="292262"/>
                    </a:cubicBezTo>
                    <a:cubicBezTo>
                      <a:pt x="183455" y="292262"/>
                      <a:pt x="184303" y="291979"/>
                      <a:pt x="184586" y="291696"/>
                    </a:cubicBezTo>
                    <a:cubicBezTo>
                      <a:pt x="185717" y="291130"/>
                      <a:pt x="187413" y="289998"/>
                      <a:pt x="189392" y="289998"/>
                    </a:cubicBezTo>
                    <a:cubicBezTo>
                      <a:pt x="190241" y="289998"/>
                      <a:pt x="191089" y="290281"/>
                      <a:pt x="191654" y="290564"/>
                    </a:cubicBezTo>
                    <a:cubicBezTo>
                      <a:pt x="194199" y="291979"/>
                      <a:pt x="193068" y="297354"/>
                      <a:pt x="191937" y="302445"/>
                    </a:cubicBezTo>
                    <a:cubicBezTo>
                      <a:pt x="191372" y="304426"/>
                      <a:pt x="191089" y="306406"/>
                      <a:pt x="191089" y="308103"/>
                    </a:cubicBezTo>
                    <a:cubicBezTo>
                      <a:pt x="191654" y="308103"/>
                      <a:pt x="192220" y="308103"/>
                      <a:pt x="192785" y="308103"/>
                    </a:cubicBezTo>
                    <a:cubicBezTo>
                      <a:pt x="195047" y="308103"/>
                      <a:pt x="196744" y="308386"/>
                      <a:pt x="197309" y="308669"/>
                    </a:cubicBezTo>
                    <a:cubicBezTo>
                      <a:pt x="199571" y="309800"/>
                      <a:pt x="200136" y="322247"/>
                      <a:pt x="199288" y="324510"/>
                    </a:cubicBezTo>
                    <a:cubicBezTo>
                      <a:pt x="198723" y="326208"/>
                      <a:pt x="195895" y="327339"/>
                      <a:pt x="192503" y="328753"/>
                    </a:cubicBezTo>
                    <a:cubicBezTo>
                      <a:pt x="190523" y="329602"/>
                      <a:pt x="188544" y="330451"/>
                      <a:pt x="187130" y="331299"/>
                    </a:cubicBezTo>
                    <a:cubicBezTo>
                      <a:pt x="183738" y="333563"/>
                      <a:pt x="174690" y="342049"/>
                      <a:pt x="170449" y="349121"/>
                    </a:cubicBezTo>
                    <a:cubicBezTo>
                      <a:pt x="168752" y="352233"/>
                      <a:pt x="166208" y="354779"/>
                      <a:pt x="163946" y="357042"/>
                    </a:cubicBezTo>
                    <a:cubicBezTo>
                      <a:pt x="163380" y="357608"/>
                      <a:pt x="162815" y="358173"/>
                      <a:pt x="162532" y="358739"/>
                    </a:cubicBezTo>
                    <a:cubicBezTo>
                      <a:pt x="162532" y="358739"/>
                      <a:pt x="162532" y="358739"/>
                      <a:pt x="162532" y="358739"/>
                    </a:cubicBezTo>
                    <a:cubicBezTo>
                      <a:pt x="163097" y="358739"/>
                      <a:pt x="163663" y="358739"/>
                      <a:pt x="163946" y="358456"/>
                    </a:cubicBezTo>
                    <a:cubicBezTo>
                      <a:pt x="164794" y="358173"/>
                      <a:pt x="165642" y="357890"/>
                      <a:pt x="166490" y="357890"/>
                    </a:cubicBezTo>
                    <a:cubicBezTo>
                      <a:pt x="168752" y="357890"/>
                      <a:pt x="171014" y="359022"/>
                      <a:pt x="172993" y="361568"/>
                    </a:cubicBezTo>
                    <a:cubicBezTo>
                      <a:pt x="174690" y="363831"/>
                      <a:pt x="175538" y="365528"/>
                      <a:pt x="176104" y="366943"/>
                    </a:cubicBezTo>
                    <a:cubicBezTo>
                      <a:pt x="176386" y="367508"/>
                      <a:pt x="176669" y="368357"/>
                      <a:pt x="176952" y="368357"/>
                    </a:cubicBezTo>
                    <a:cubicBezTo>
                      <a:pt x="177234" y="368357"/>
                      <a:pt x="177800" y="367791"/>
                      <a:pt x="178083" y="367508"/>
                    </a:cubicBezTo>
                    <a:cubicBezTo>
                      <a:pt x="176952" y="366943"/>
                      <a:pt x="177800" y="365811"/>
                      <a:pt x="178931" y="36581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A538C837-1495-344C-9AFA-B6B6A73A74B6}"/>
                  </a:ext>
                </a:extLst>
              </p:cNvPr>
              <p:cNvSpPr/>
              <p:nvPr/>
            </p:nvSpPr>
            <p:spPr>
              <a:xfrm>
                <a:off x="2307847" y="3259332"/>
                <a:ext cx="46696" cy="50353"/>
              </a:xfrm>
              <a:custGeom>
                <a:avLst/>
                <a:gdLst>
                  <a:gd name="connsiteX0" fmla="*/ 5416 w 46696"/>
                  <a:gd name="connsiteY0" fmla="*/ 46110 h 50353"/>
                  <a:gd name="connsiteX1" fmla="*/ 17009 w 46696"/>
                  <a:gd name="connsiteY1" fmla="*/ 49505 h 50353"/>
                  <a:gd name="connsiteX2" fmla="*/ 19553 w 46696"/>
                  <a:gd name="connsiteY2" fmla="*/ 50353 h 50353"/>
                  <a:gd name="connsiteX3" fmla="*/ 20684 w 46696"/>
                  <a:gd name="connsiteY3" fmla="*/ 50070 h 50353"/>
                  <a:gd name="connsiteX4" fmla="*/ 23229 w 46696"/>
                  <a:gd name="connsiteY4" fmla="*/ 49505 h 50353"/>
                  <a:gd name="connsiteX5" fmla="*/ 24643 w 46696"/>
                  <a:gd name="connsiteY5" fmla="*/ 49505 h 50353"/>
                  <a:gd name="connsiteX6" fmla="*/ 30015 w 46696"/>
                  <a:gd name="connsiteY6" fmla="*/ 50070 h 50353"/>
                  <a:gd name="connsiteX7" fmla="*/ 39062 w 46696"/>
                  <a:gd name="connsiteY7" fmla="*/ 47807 h 50353"/>
                  <a:gd name="connsiteX8" fmla="*/ 44717 w 46696"/>
                  <a:gd name="connsiteY8" fmla="*/ 41584 h 50353"/>
                  <a:gd name="connsiteX9" fmla="*/ 46696 w 46696"/>
                  <a:gd name="connsiteY9" fmla="*/ 39038 h 50353"/>
                  <a:gd name="connsiteX10" fmla="*/ 45566 w 46696"/>
                  <a:gd name="connsiteY10" fmla="*/ 27157 h 50353"/>
                  <a:gd name="connsiteX11" fmla="*/ 45848 w 46696"/>
                  <a:gd name="connsiteY11" fmla="*/ 24328 h 50353"/>
                  <a:gd name="connsiteX12" fmla="*/ 41607 w 46696"/>
                  <a:gd name="connsiteY12" fmla="*/ 18670 h 50353"/>
                  <a:gd name="connsiteX13" fmla="*/ 39345 w 46696"/>
                  <a:gd name="connsiteY13" fmla="*/ 16973 h 50353"/>
                  <a:gd name="connsiteX14" fmla="*/ 35952 w 46696"/>
                  <a:gd name="connsiteY14" fmla="*/ 14710 h 50353"/>
                  <a:gd name="connsiteX15" fmla="*/ 28318 w 46696"/>
                  <a:gd name="connsiteY15" fmla="*/ 8769 h 50353"/>
                  <a:gd name="connsiteX16" fmla="*/ 26905 w 46696"/>
                  <a:gd name="connsiteY16" fmla="*/ 7638 h 50353"/>
                  <a:gd name="connsiteX17" fmla="*/ 25208 w 46696"/>
                  <a:gd name="connsiteY17" fmla="*/ 9052 h 50353"/>
                  <a:gd name="connsiteX18" fmla="*/ 23512 w 46696"/>
                  <a:gd name="connsiteY18" fmla="*/ 10467 h 50353"/>
                  <a:gd name="connsiteX19" fmla="*/ 23229 w 46696"/>
                  <a:gd name="connsiteY19" fmla="*/ 10467 h 50353"/>
                  <a:gd name="connsiteX20" fmla="*/ 21533 w 46696"/>
                  <a:gd name="connsiteY20" fmla="*/ 8486 h 50353"/>
                  <a:gd name="connsiteX21" fmla="*/ 18705 w 46696"/>
                  <a:gd name="connsiteY21" fmla="*/ 3395 h 50353"/>
                  <a:gd name="connsiteX22" fmla="*/ 13050 w 46696"/>
                  <a:gd name="connsiteY22" fmla="*/ 0 h 50353"/>
                  <a:gd name="connsiteX23" fmla="*/ 11071 w 46696"/>
                  <a:gd name="connsiteY23" fmla="*/ 283 h 50353"/>
                  <a:gd name="connsiteX24" fmla="*/ 8244 w 46696"/>
                  <a:gd name="connsiteY24" fmla="*/ 566 h 50353"/>
                  <a:gd name="connsiteX25" fmla="*/ 5699 w 46696"/>
                  <a:gd name="connsiteY25" fmla="*/ 5375 h 50353"/>
                  <a:gd name="connsiteX26" fmla="*/ 4568 w 46696"/>
                  <a:gd name="connsiteY26" fmla="*/ 11315 h 50353"/>
                  <a:gd name="connsiteX27" fmla="*/ 2589 w 46696"/>
                  <a:gd name="connsiteY27" fmla="*/ 22065 h 50353"/>
                  <a:gd name="connsiteX28" fmla="*/ 1175 w 46696"/>
                  <a:gd name="connsiteY28" fmla="*/ 29703 h 50353"/>
                  <a:gd name="connsiteX29" fmla="*/ 44 w 46696"/>
                  <a:gd name="connsiteY29" fmla="*/ 34795 h 50353"/>
                  <a:gd name="connsiteX30" fmla="*/ 1741 w 46696"/>
                  <a:gd name="connsiteY30" fmla="*/ 39887 h 50353"/>
                  <a:gd name="connsiteX31" fmla="*/ 2872 w 46696"/>
                  <a:gd name="connsiteY31" fmla="*/ 40452 h 50353"/>
                  <a:gd name="connsiteX32" fmla="*/ 2306 w 46696"/>
                  <a:gd name="connsiteY32" fmla="*/ 44695 h 50353"/>
                  <a:gd name="connsiteX33" fmla="*/ 2589 w 46696"/>
                  <a:gd name="connsiteY33" fmla="*/ 44978 h 50353"/>
                  <a:gd name="connsiteX34" fmla="*/ 5699 w 46696"/>
                  <a:gd name="connsiteY34" fmla="*/ 46393 h 50353"/>
                  <a:gd name="connsiteX35" fmla="*/ 5416 w 46696"/>
                  <a:gd name="connsiteY35" fmla="*/ 46110 h 5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6696" h="50353">
                    <a:moveTo>
                      <a:pt x="5416" y="46110"/>
                    </a:moveTo>
                    <a:cubicBezTo>
                      <a:pt x="9092" y="46110"/>
                      <a:pt x="13050" y="47807"/>
                      <a:pt x="17009" y="49505"/>
                    </a:cubicBezTo>
                    <a:cubicBezTo>
                      <a:pt x="18140" y="50070"/>
                      <a:pt x="18988" y="50353"/>
                      <a:pt x="19553" y="50353"/>
                    </a:cubicBezTo>
                    <a:cubicBezTo>
                      <a:pt x="19836" y="50353"/>
                      <a:pt x="20119" y="50070"/>
                      <a:pt x="20684" y="50070"/>
                    </a:cubicBezTo>
                    <a:cubicBezTo>
                      <a:pt x="21250" y="49788"/>
                      <a:pt x="21815" y="49505"/>
                      <a:pt x="23229" y="49505"/>
                    </a:cubicBezTo>
                    <a:cubicBezTo>
                      <a:pt x="23512" y="49505"/>
                      <a:pt x="24077" y="49505"/>
                      <a:pt x="24643" y="49505"/>
                    </a:cubicBezTo>
                    <a:cubicBezTo>
                      <a:pt x="26339" y="49788"/>
                      <a:pt x="28036" y="50070"/>
                      <a:pt x="30015" y="50070"/>
                    </a:cubicBezTo>
                    <a:cubicBezTo>
                      <a:pt x="33408" y="50070"/>
                      <a:pt x="36518" y="49222"/>
                      <a:pt x="39062" y="47807"/>
                    </a:cubicBezTo>
                    <a:cubicBezTo>
                      <a:pt x="41324" y="46393"/>
                      <a:pt x="43021" y="44130"/>
                      <a:pt x="44717" y="41584"/>
                    </a:cubicBezTo>
                    <a:cubicBezTo>
                      <a:pt x="45283" y="40735"/>
                      <a:pt x="45848" y="39887"/>
                      <a:pt x="46696" y="39038"/>
                    </a:cubicBezTo>
                    <a:cubicBezTo>
                      <a:pt x="44717" y="34795"/>
                      <a:pt x="45283" y="30269"/>
                      <a:pt x="45566" y="27157"/>
                    </a:cubicBezTo>
                    <a:cubicBezTo>
                      <a:pt x="45566" y="26025"/>
                      <a:pt x="45848" y="25177"/>
                      <a:pt x="45848" y="24328"/>
                    </a:cubicBezTo>
                    <a:cubicBezTo>
                      <a:pt x="45848" y="21499"/>
                      <a:pt x="43586" y="19802"/>
                      <a:pt x="41607" y="18670"/>
                    </a:cubicBezTo>
                    <a:cubicBezTo>
                      <a:pt x="40759" y="18105"/>
                      <a:pt x="39911" y="17539"/>
                      <a:pt x="39345" y="16973"/>
                    </a:cubicBezTo>
                    <a:cubicBezTo>
                      <a:pt x="38780" y="16407"/>
                      <a:pt x="37366" y="15559"/>
                      <a:pt x="35952" y="14710"/>
                    </a:cubicBezTo>
                    <a:cubicBezTo>
                      <a:pt x="33408" y="13013"/>
                      <a:pt x="30015" y="11033"/>
                      <a:pt x="28318" y="8769"/>
                    </a:cubicBezTo>
                    <a:cubicBezTo>
                      <a:pt x="28036" y="8204"/>
                      <a:pt x="27470" y="7638"/>
                      <a:pt x="26905" y="7638"/>
                    </a:cubicBezTo>
                    <a:cubicBezTo>
                      <a:pt x="26339" y="7638"/>
                      <a:pt x="25774" y="8486"/>
                      <a:pt x="25208" y="9052"/>
                    </a:cubicBezTo>
                    <a:cubicBezTo>
                      <a:pt x="24643" y="9618"/>
                      <a:pt x="24077" y="10467"/>
                      <a:pt x="23512" y="10467"/>
                    </a:cubicBezTo>
                    <a:lnTo>
                      <a:pt x="23229" y="10467"/>
                    </a:lnTo>
                    <a:cubicBezTo>
                      <a:pt x="22381" y="10467"/>
                      <a:pt x="21815" y="9618"/>
                      <a:pt x="21533" y="8486"/>
                    </a:cubicBezTo>
                    <a:cubicBezTo>
                      <a:pt x="20967" y="7355"/>
                      <a:pt x="20402" y="5375"/>
                      <a:pt x="18705" y="3395"/>
                    </a:cubicBezTo>
                    <a:cubicBezTo>
                      <a:pt x="16726" y="1132"/>
                      <a:pt x="15029" y="0"/>
                      <a:pt x="13050" y="0"/>
                    </a:cubicBezTo>
                    <a:cubicBezTo>
                      <a:pt x="12485" y="0"/>
                      <a:pt x="11637" y="283"/>
                      <a:pt x="11071" y="283"/>
                    </a:cubicBezTo>
                    <a:cubicBezTo>
                      <a:pt x="10223" y="566"/>
                      <a:pt x="9375" y="566"/>
                      <a:pt x="8244" y="566"/>
                    </a:cubicBezTo>
                    <a:cubicBezTo>
                      <a:pt x="6830" y="2263"/>
                      <a:pt x="5699" y="3960"/>
                      <a:pt x="5699" y="5375"/>
                    </a:cubicBezTo>
                    <a:cubicBezTo>
                      <a:pt x="5699" y="7355"/>
                      <a:pt x="5134" y="9335"/>
                      <a:pt x="4568" y="11315"/>
                    </a:cubicBezTo>
                    <a:cubicBezTo>
                      <a:pt x="3720" y="14144"/>
                      <a:pt x="2589" y="17539"/>
                      <a:pt x="2589" y="22065"/>
                    </a:cubicBezTo>
                    <a:cubicBezTo>
                      <a:pt x="2589" y="26308"/>
                      <a:pt x="1741" y="28005"/>
                      <a:pt x="1175" y="29703"/>
                    </a:cubicBezTo>
                    <a:cubicBezTo>
                      <a:pt x="610" y="30834"/>
                      <a:pt x="44" y="32249"/>
                      <a:pt x="44" y="34795"/>
                    </a:cubicBezTo>
                    <a:cubicBezTo>
                      <a:pt x="-238" y="39038"/>
                      <a:pt x="892" y="39604"/>
                      <a:pt x="1741" y="39887"/>
                    </a:cubicBezTo>
                    <a:cubicBezTo>
                      <a:pt x="2023" y="39887"/>
                      <a:pt x="2589" y="40169"/>
                      <a:pt x="2872" y="40452"/>
                    </a:cubicBezTo>
                    <a:cubicBezTo>
                      <a:pt x="3154" y="40735"/>
                      <a:pt x="3437" y="41584"/>
                      <a:pt x="2306" y="44695"/>
                    </a:cubicBezTo>
                    <a:cubicBezTo>
                      <a:pt x="2306" y="44695"/>
                      <a:pt x="2306" y="44695"/>
                      <a:pt x="2589" y="44978"/>
                    </a:cubicBezTo>
                    <a:cubicBezTo>
                      <a:pt x="3437" y="45827"/>
                      <a:pt x="4003" y="46393"/>
                      <a:pt x="5699" y="46393"/>
                    </a:cubicBezTo>
                    <a:cubicBezTo>
                      <a:pt x="4568" y="46110"/>
                      <a:pt x="4851" y="46110"/>
                      <a:pt x="5416" y="4611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DCD38B67-E295-4D48-9DB4-5FFF30EF5640}"/>
                  </a:ext>
                </a:extLst>
              </p:cNvPr>
              <p:cNvSpPr/>
              <p:nvPr/>
            </p:nvSpPr>
            <p:spPr>
              <a:xfrm>
                <a:off x="2156799" y="3173053"/>
                <a:ext cx="195213" cy="386418"/>
              </a:xfrm>
              <a:custGeom>
                <a:avLst/>
                <a:gdLst>
                  <a:gd name="connsiteX0" fmla="*/ 63443 w 195213"/>
                  <a:gd name="connsiteY0" fmla="*/ 385570 h 386418"/>
                  <a:gd name="connsiteX1" fmla="*/ 64008 w 195213"/>
                  <a:gd name="connsiteY1" fmla="*/ 385853 h 386418"/>
                  <a:gd name="connsiteX2" fmla="*/ 65987 w 195213"/>
                  <a:gd name="connsiteY2" fmla="*/ 386418 h 386418"/>
                  <a:gd name="connsiteX3" fmla="*/ 65987 w 195213"/>
                  <a:gd name="connsiteY3" fmla="*/ 386418 h 386418"/>
                  <a:gd name="connsiteX4" fmla="*/ 67401 w 195213"/>
                  <a:gd name="connsiteY4" fmla="*/ 385853 h 386418"/>
                  <a:gd name="connsiteX5" fmla="*/ 73621 w 195213"/>
                  <a:gd name="connsiteY5" fmla="*/ 383872 h 386418"/>
                  <a:gd name="connsiteX6" fmla="*/ 79559 w 195213"/>
                  <a:gd name="connsiteY6" fmla="*/ 382458 h 386418"/>
                  <a:gd name="connsiteX7" fmla="*/ 80407 w 195213"/>
                  <a:gd name="connsiteY7" fmla="*/ 381609 h 386418"/>
                  <a:gd name="connsiteX8" fmla="*/ 73339 w 195213"/>
                  <a:gd name="connsiteY8" fmla="*/ 380478 h 386418"/>
                  <a:gd name="connsiteX9" fmla="*/ 55809 w 195213"/>
                  <a:gd name="connsiteY9" fmla="*/ 369445 h 386418"/>
                  <a:gd name="connsiteX10" fmla="*/ 53547 w 195213"/>
                  <a:gd name="connsiteY10" fmla="*/ 367748 h 386418"/>
                  <a:gd name="connsiteX11" fmla="*/ 51285 w 195213"/>
                  <a:gd name="connsiteY11" fmla="*/ 364353 h 386418"/>
                  <a:gd name="connsiteX12" fmla="*/ 50154 w 195213"/>
                  <a:gd name="connsiteY12" fmla="*/ 363222 h 386418"/>
                  <a:gd name="connsiteX13" fmla="*/ 49306 w 195213"/>
                  <a:gd name="connsiteY13" fmla="*/ 363222 h 386418"/>
                  <a:gd name="connsiteX14" fmla="*/ 46761 w 195213"/>
                  <a:gd name="connsiteY14" fmla="*/ 362656 h 386418"/>
                  <a:gd name="connsiteX15" fmla="*/ 47044 w 195213"/>
                  <a:gd name="connsiteY15" fmla="*/ 385004 h 386418"/>
                  <a:gd name="connsiteX16" fmla="*/ 49871 w 195213"/>
                  <a:gd name="connsiteY16" fmla="*/ 385004 h 386418"/>
                  <a:gd name="connsiteX17" fmla="*/ 55809 w 195213"/>
                  <a:gd name="connsiteY17" fmla="*/ 384721 h 386418"/>
                  <a:gd name="connsiteX18" fmla="*/ 63443 w 195213"/>
                  <a:gd name="connsiteY18" fmla="*/ 385570 h 386418"/>
                  <a:gd name="connsiteX19" fmla="*/ 47044 w 195213"/>
                  <a:gd name="connsiteY19" fmla="*/ 353887 h 386418"/>
                  <a:gd name="connsiteX20" fmla="*/ 46761 w 195213"/>
                  <a:gd name="connsiteY20" fmla="*/ 360676 h 386418"/>
                  <a:gd name="connsiteX21" fmla="*/ 49589 w 195213"/>
                  <a:gd name="connsiteY21" fmla="*/ 357847 h 386418"/>
                  <a:gd name="connsiteX22" fmla="*/ 49871 w 195213"/>
                  <a:gd name="connsiteY22" fmla="*/ 356999 h 386418"/>
                  <a:gd name="connsiteX23" fmla="*/ 47044 w 195213"/>
                  <a:gd name="connsiteY23" fmla="*/ 353887 h 386418"/>
                  <a:gd name="connsiteX24" fmla="*/ 40258 w 195213"/>
                  <a:gd name="connsiteY24" fmla="*/ 347098 h 386418"/>
                  <a:gd name="connsiteX25" fmla="*/ 44499 w 195213"/>
                  <a:gd name="connsiteY25" fmla="*/ 347946 h 386418"/>
                  <a:gd name="connsiteX26" fmla="*/ 47327 w 195213"/>
                  <a:gd name="connsiteY26" fmla="*/ 348795 h 386418"/>
                  <a:gd name="connsiteX27" fmla="*/ 47609 w 195213"/>
                  <a:gd name="connsiteY27" fmla="*/ 348795 h 386418"/>
                  <a:gd name="connsiteX28" fmla="*/ 45065 w 195213"/>
                  <a:gd name="connsiteY28" fmla="*/ 344552 h 386418"/>
                  <a:gd name="connsiteX29" fmla="*/ 42237 w 195213"/>
                  <a:gd name="connsiteY29" fmla="*/ 340026 h 386418"/>
                  <a:gd name="connsiteX30" fmla="*/ 41672 w 195213"/>
                  <a:gd name="connsiteY30" fmla="*/ 336348 h 386418"/>
                  <a:gd name="connsiteX31" fmla="*/ 41106 w 195213"/>
                  <a:gd name="connsiteY31" fmla="*/ 332671 h 386418"/>
                  <a:gd name="connsiteX32" fmla="*/ 41106 w 195213"/>
                  <a:gd name="connsiteY32" fmla="*/ 331256 h 386418"/>
                  <a:gd name="connsiteX33" fmla="*/ 43368 w 195213"/>
                  <a:gd name="connsiteY33" fmla="*/ 323053 h 386418"/>
                  <a:gd name="connsiteX34" fmla="*/ 45913 w 195213"/>
                  <a:gd name="connsiteY34" fmla="*/ 320507 h 386418"/>
                  <a:gd name="connsiteX35" fmla="*/ 48457 w 195213"/>
                  <a:gd name="connsiteY35" fmla="*/ 318809 h 386418"/>
                  <a:gd name="connsiteX36" fmla="*/ 49023 w 195213"/>
                  <a:gd name="connsiteY36" fmla="*/ 318809 h 386418"/>
                  <a:gd name="connsiteX37" fmla="*/ 54395 w 195213"/>
                  <a:gd name="connsiteY37" fmla="*/ 312303 h 386418"/>
                  <a:gd name="connsiteX38" fmla="*/ 61464 w 195213"/>
                  <a:gd name="connsiteY38" fmla="*/ 301271 h 386418"/>
                  <a:gd name="connsiteX39" fmla="*/ 61746 w 195213"/>
                  <a:gd name="connsiteY39" fmla="*/ 300988 h 386418"/>
                  <a:gd name="connsiteX40" fmla="*/ 67684 w 195213"/>
                  <a:gd name="connsiteY40" fmla="*/ 296744 h 386418"/>
                  <a:gd name="connsiteX41" fmla="*/ 73056 w 195213"/>
                  <a:gd name="connsiteY41" fmla="*/ 292218 h 386418"/>
                  <a:gd name="connsiteX42" fmla="*/ 73904 w 195213"/>
                  <a:gd name="connsiteY42" fmla="*/ 285995 h 386418"/>
                  <a:gd name="connsiteX43" fmla="*/ 74752 w 195213"/>
                  <a:gd name="connsiteY43" fmla="*/ 282317 h 386418"/>
                  <a:gd name="connsiteX44" fmla="*/ 69380 w 195213"/>
                  <a:gd name="connsiteY44" fmla="*/ 280903 h 386418"/>
                  <a:gd name="connsiteX45" fmla="*/ 65422 w 195213"/>
                  <a:gd name="connsiteY45" fmla="*/ 280337 h 386418"/>
                  <a:gd name="connsiteX46" fmla="*/ 57788 w 195213"/>
                  <a:gd name="connsiteY46" fmla="*/ 272416 h 386418"/>
                  <a:gd name="connsiteX47" fmla="*/ 58353 w 195213"/>
                  <a:gd name="connsiteY47" fmla="*/ 264496 h 386418"/>
                  <a:gd name="connsiteX48" fmla="*/ 75035 w 195213"/>
                  <a:gd name="connsiteY48" fmla="*/ 255161 h 386418"/>
                  <a:gd name="connsiteX49" fmla="*/ 75883 w 195213"/>
                  <a:gd name="connsiteY49" fmla="*/ 253463 h 386418"/>
                  <a:gd name="connsiteX50" fmla="*/ 77297 w 195213"/>
                  <a:gd name="connsiteY50" fmla="*/ 250069 h 386418"/>
                  <a:gd name="connsiteX51" fmla="*/ 79559 w 195213"/>
                  <a:gd name="connsiteY51" fmla="*/ 243845 h 386418"/>
                  <a:gd name="connsiteX52" fmla="*/ 84083 w 195213"/>
                  <a:gd name="connsiteY52" fmla="*/ 233379 h 386418"/>
                  <a:gd name="connsiteX53" fmla="*/ 87476 w 195213"/>
                  <a:gd name="connsiteY53" fmla="*/ 231964 h 386418"/>
                  <a:gd name="connsiteX54" fmla="*/ 86627 w 195213"/>
                  <a:gd name="connsiteY54" fmla="*/ 231398 h 386418"/>
                  <a:gd name="connsiteX55" fmla="*/ 84083 w 195213"/>
                  <a:gd name="connsiteY55" fmla="*/ 228570 h 386418"/>
                  <a:gd name="connsiteX56" fmla="*/ 87193 w 195213"/>
                  <a:gd name="connsiteY56" fmla="*/ 226306 h 386418"/>
                  <a:gd name="connsiteX57" fmla="*/ 91151 w 195213"/>
                  <a:gd name="connsiteY57" fmla="*/ 228287 h 386418"/>
                  <a:gd name="connsiteX58" fmla="*/ 92848 w 195213"/>
                  <a:gd name="connsiteY58" fmla="*/ 229418 h 386418"/>
                  <a:gd name="connsiteX59" fmla="*/ 97372 w 195213"/>
                  <a:gd name="connsiteY59" fmla="*/ 225741 h 386418"/>
                  <a:gd name="connsiteX60" fmla="*/ 96523 w 195213"/>
                  <a:gd name="connsiteY60" fmla="*/ 222912 h 386418"/>
                  <a:gd name="connsiteX61" fmla="*/ 94544 w 195213"/>
                  <a:gd name="connsiteY61" fmla="*/ 222063 h 386418"/>
                  <a:gd name="connsiteX62" fmla="*/ 92282 w 195213"/>
                  <a:gd name="connsiteY62" fmla="*/ 223478 h 386418"/>
                  <a:gd name="connsiteX63" fmla="*/ 90303 w 195213"/>
                  <a:gd name="connsiteY63" fmla="*/ 224892 h 386418"/>
                  <a:gd name="connsiteX64" fmla="*/ 86910 w 195213"/>
                  <a:gd name="connsiteY64" fmla="*/ 223478 h 386418"/>
                  <a:gd name="connsiteX65" fmla="*/ 84648 w 195213"/>
                  <a:gd name="connsiteY65" fmla="*/ 222346 h 386418"/>
                  <a:gd name="connsiteX66" fmla="*/ 82952 w 195213"/>
                  <a:gd name="connsiteY66" fmla="*/ 220649 h 386418"/>
                  <a:gd name="connsiteX67" fmla="*/ 82669 w 195213"/>
                  <a:gd name="connsiteY67" fmla="*/ 217820 h 386418"/>
                  <a:gd name="connsiteX68" fmla="*/ 82386 w 195213"/>
                  <a:gd name="connsiteY68" fmla="*/ 214708 h 386418"/>
                  <a:gd name="connsiteX69" fmla="*/ 82104 w 195213"/>
                  <a:gd name="connsiteY69" fmla="*/ 205090 h 386418"/>
                  <a:gd name="connsiteX70" fmla="*/ 83800 w 195213"/>
                  <a:gd name="connsiteY70" fmla="*/ 204242 h 386418"/>
                  <a:gd name="connsiteX71" fmla="*/ 89455 w 195213"/>
                  <a:gd name="connsiteY71" fmla="*/ 206222 h 386418"/>
                  <a:gd name="connsiteX72" fmla="*/ 98220 w 195213"/>
                  <a:gd name="connsiteY72" fmla="*/ 209051 h 386418"/>
                  <a:gd name="connsiteX73" fmla="*/ 99351 w 195213"/>
                  <a:gd name="connsiteY73" fmla="*/ 209051 h 386418"/>
                  <a:gd name="connsiteX74" fmla="*/ 108964 w 195213"/>
                  <a:gd name="connsiteY74" fmla="*/ 203959 h 386418"/>
                  <a:gd name="connsiteX75" fmla="*/ 108399 w 195213"/>
                  <a:gd name="connsiteY75" fmla="*/ 201696 h 386418"/>
                  <a:gd name="connsiteX76" fmla="*/ 110095 w 195213"/>
                  <a:gd name="connsiteY76" fmla="*/ 194058 h 386418"/>
                  <a:gd name="connsiteX77" fmla="*/ 111791 w 195213"/>
                  <a:gd name="connsiteY77" fmla="*/ 192361 h 386418"/>
                  <a:gd name="connsiteX78" fmla="*/ 110943 w 195213"/>
                  <a:gd name="connsiteY78" fmla="*/ 190663 h 386418"/>
                  <a:gd name="connsiteX79" fmla="*/ 109529 w 195213"/>
                  <a:gd name="connsiteY79" fmla="*/ 187834 h 386418"/>
                  <a:gd name="connsiteX80" fmla="*/ 110095 w 195213"/>
                  <a:gd name="connsiteY80" fmla="*/ 183591 h 386418"/>
                  <a:gd name="connsiteX81" fmla="*/ 114053 w 195213"/>
                  <a:gd name="connsiteY81" fmla="*/ 183308 h 386418"/>
                  <a:gd name="connsiteX82" fmla="*/ 118860 w 195213"/>
                  <a:gd name="connsiteY82" fmla="*/ 184157 h 386418"/>
                  <a:gd name="connsiteX83" fmla="*/ 138652 w 195213"/>
                  <a:gd name="connsiteY83" fmla="*/ 181894 h 386418"/>
                  <a:gd name="connsiteX84" fmla="*/ 157030 w 195213"/>
                  <a:gd name="connsiteY84" fmla="*/ 173125 h 386418"/>
                  <a:gd name="connsiteX85" fmla="*/ 162967 w 195213"/>
                  <a:gd name="connsiteY85" fmla="*/ 164355 h 386418"/>
                  <a:gd name="connsiteX86" fmla="*/ 166078 w 195213"/>
                  <a:gd name="connsiteY86" fmla="*/ 160112 h 386418"/>
                  <a:gd name="connsiteX87" fmla="*/ 166360 w 195213"/>
                  <a:gd name="connsiteY87" fmla="*/ 157000 h 386418"/>
                  <a:gd name="connsiteX88" fmla="*/ 162402 w 195213"/>
                  <a:gd name="connsiteY88" fmla="*/ 154737 h 386418"/>
                  <a:gd name="connsiteX89" fmla="*/ 158726 w 195213"/>
                  <a:gd name="connsiteY89" fmla="*/ 151908 h 386418"/>
                  <a:gd name="connsiteX90" fmla="*/ 160140 w 195213"/>
                  <a:gd name="connsiteY90" fmla="*/ 145119 h 386418"/>
                  <a:gd name="connsiteX91" fmla="*/ 160705 w 195213"/>
                  <a:gd name="connsiteY91" fmla="*/ 143139 h 386418"/>
                  <a:gd name="connsiteX92" fmla="*/ 155051 w 195213"/>
                  <a:gd name="connsiteY92" fmla="*/ 140310 h 386418"/>
                  <a:gd name="connsiteX93" fmla="*/ 146568 w 195213"/>
                  <a:gd name="connsiteY93" fmla="*/ 135784 h 386418"/>
                  <a:gd name="connsiteX94" fmla="*/ 147699 w 195213"/>
                  <a:gd name="connsiteY94" fmla="*/ 132389 h 386418"/>
                  <a:gd name="connsiteX95" fmla="*/ 150244 w 195213"/>
                  <a:gd name="connsiteY95" fmla="*/ 130975 h 386418"/>
                  <a:gd name="connsiteX96" fmla="*/ 151375 w 195213"/>
                  <a:gd name="connsiteY96" fmla="*/ 131258 h 386418"/>
                  <a:gd name="connsiteX97" fmla="*/ 151941 w 195213"/>
                  <a:gd name="connsiteY97" fmla="*/ 128429 h 386418"/>
                  <a:gd name="connsiteX98" fmla="*/ 151375 w 195213"/>
                  <a:gd name="connsiteY98" fmla="*/ 128146 h 386418"/>
                  <a:gd name="connsiteX99" fmla="*/ 148830 w 195213"/>
                  <a:gd name="connsiteY99" fmla="*/ 121923 h 386418"/>
                  <a:gd name="connsiteX100" fmla="*/ 149961 w 195213"/>
                  <a:gd name="connsiteY100" fmla="*/ 116265 h 386418"/>
                  <a:gd name="connsiteX101" fmla="*/ 151375 w 195213"/>
                  <a:gd name="connsiteY101" fmla="*/ 109193 h 386418"/>
                  <a:gd name="connsiteX102" fmla="*/ 153354 w 195213"/>
                  <a:gd name="connsiteY102" fmla="*/ 98160 h 386418"/>
                  <a:gd name="connsiteX103" fmla="*/ 154485 w 195213"/>
                  <a:gd name="connsiteY103" fmla="*/ 92503 h 386418"/>
                  <a:gd name="connsiteX104" fmla="*/ 159857 w 195213"/>
                  <a:gd name="connsiteY104" fmla="*/ 84016 h 386418"/>
                  <a:gd name="connsiteX105" fmla="*/ 166078 w 195213"/>
                  <a:gd name="connsiteY105" fmla="*/ 76378 h 386418"/>
                  <a:gd name="connsiteX106" fmla="*/ 183325 w 195213"/>
                  <a:gd name="connsiteY106" fmla="*/ 58274 h 386418"/>
                  <a:gd name="connsiteX107" fmla="*/ 188980 w 195213"/>
                  <a:gd name="connsiteY107" fmla="*/ 55445 h 386418"/>
                  <a:gd name="connsiteX108" fmla="*/ 194917 w 195213"/>
                  <a:gd name="connsiteY108" fmla="*/ 51768 h 386418"/>
                  <a:gd name="connsiteX109" fmla="*/ 193503 w 195213"/>
                  <a:gd name="connsiteY109" fmla="*/ 37623 h 386418"/>
                  <a:gd name="connsiteX110" fmla="*/ 189545 w 195213"/>
                  <a:gd name="connsiteY110" fmla="*/ 37341 h 386418"/>
                  <a:gd name="connsiteX111" fmla="*/ 187849 w 195213"/>
                  <a:gd name="connsiteY111" fmla="*/ 37341 h 386418"/>
                  <a:gd name="connsiteX112" fmla="*/ 187849 w 195213"/>
                  <a:gd name="connsiteY112" fmla="*/ 37623 h 386418"/>
                  <a:gd name="connsiteX113" fmla="*/ 184173 w 195213"/>
                  <a:gd name="connsiteY113" fmla="*/ 51768 h 386418"/>
                  <a:gd name="connsiteX114" fmla="*/ 182194 w 195213"/>
                  <a:gd name="connsiteY114" fmla="*/ 52899 h 386418"/>
                  <a:gd name="connsiteX115" fmla="*/ 181911 w 195213"/>
                  <a:gd name="connsiteY115" fmla="*/ 52899 h 386418"/>
                  <a:gd name="connsiteX116" fmla="*/ 181628 w 195213"/>
                  <a:gd name="connsiteY116" fmla="*/ 52899 h 386418"/>
                  <a:gd name="connsiteX117" fmla="*/ 178235 w 195213"/>
                  <a:gd name="connsiteY117" fmla="*/ 54879 h 386418"/>
                  <a:gd name="connsiteX118" fmla="*/ 174277 w 195213"/>
                  <a:gd name="connsiteY118" fmla="*/ 56860 h 386418"/>
                  <a:gd name="connsiteX119" fmla="*/ 171167 w 195213"/>
                  <a:gd name="connsiteY119" fmla="*/ 57708 h 386418"/>
                  <a:gd name="connsiteX120" fmla="*/ 167491 w 195213"/>
                  <a:gd name="connsiteY120" fmla="*/ 58840 h 386418"/>
                  <a:gd name="connsiteX121" fmla="*/ 165512 w 195213"/>
                  <a:gd name="connsiteY121" fmla="*/ 58274 h 386418"/>
                  <a:gd name="connsiteX122" fmla="*/ 162967 w 195213"/>
                  <a:gd name="connsiteY122" fmla="*/ 57708 h 386418"/>
                  <a:gd name="connsiteX123" fmla="*/ 160705 w 195213"/>
                  <a:gd name="connsiteY123" fmla="*/ 57991 h 386418"/>
                  <a:gd name="connsiteX124" fmla="*/ 158444 w 195213"/>
                  <a:gd name="connsiteY124" fmla="*/ 58274 h 386418"/>
                  <a:gd name="connsiteX125" fmla="*/ 155899 w 195213"/>
                  <a:gd name="connsiteY125" fmla="*/ 57708 h 386418"/>
                  <a:gd name="connsiteX126" fmla="*/ 151092 w 195213"/>
                  <a:gd name="connsiteY126" fmla="*/ 56860 h 386418"/>
                  <a:gd name="connsiteX127" fmla="*/ 146568 w 195213"/>
                  <a:gd name="connsiteY127" fmla="*/ 55162 h 386418"/>
                  <a:gd name="connsiteX128" fmla="*/ 147699 w 195213"/>
                  <a:gd name="connsiteY128" fmla="*/ 53182 h 386418"/>
                  <a:gd name="connsiteX129" fmla="*/ 149679 w 195213"/>
                  <a:gd name="connsiteY129" fmla="*/ 48656 h 386418"/>
                  <a:gd name="connsiteX130" fmla="*/ 154768 w 195213"/>
                  <a:gd name="connsiteY130" fmla="*/ 39604 h 386418"/>
                  <a:gd name="connsiteX131" fmla="*/ 157313 w 195213"/>
                  <a:gd name="connsiteY131" fmla="*/ 35643 h 386418"/>
                  <a:gd name="connsiteX132" fmla="*/ 149113 w 195213"/>
                  <a:gd name="connsiteY132" fmla="*/ 31683 h 386418"/>
                  <a:gd name="connsiteX133" fmla="*/ 138934 w 195213"/>
                  <a:gd name="connsiteY133" fmla="*/ 26591 h 386418"/>
                  <a:gd name="connsiteX134" fmla="*/ 128473 w 195213"/>
                  <a:gd name="connsiteY134" fmla="*/ 21216 h 386418"/>
                  <a:gd name="connsiteX135" fmla="*/ 121405 w 195213"/>
                  <a:gd name="connsiteY135" fmla="*/ 17822 h 386418"/>
                  <a:gd name="connsiteX136" fmla="*/ 117163 w 195213"/>
                  <a:gd name="connsiteY136" fmla="*/ 14427 h 386418"/>
                  <a:gd name="connsiteX137" fmla="*/ 103592 w 195213"/>
                  <a:gd name="connsiteY137" fmla="*/ 566 h 386418"/>
                  <a:gd name="connsiteX138" fmla="*/ 102461 w 195213"/>
                  <a:gd name="connsiteY138" fmla="*/ 566 h 386418"/>
                  <a:gd name="connsiteX139" fmla="*/ 97089 w 195213"/>
                  <a:gd name="connsiteY139" fmla="*/ 283 h 386418"/>
                  <a:gd name="connsiteX140" fmla="*/ 94544 w 195213"/>
                  <a:gd name="connsiteY140" fmla="*/ 849 h 386418"/>
                  <a:gd name="connsiteX141" fmla="*/ 93131 w 195213"/>
                  <a:gd name="connsiteY141" fmla="*/ 3395 h 386418"/>
                  <a:gd name="connsiteX142" fmla="*/ 89455 w 195213"/>
                  <a:gd name="connsiteY142" fmla="*/ 7921 h 386418"/>
                  <a:gd name="connsiteX143" fmla="*/ 87758 w 195213"/>
                  <a:gd name="connsiteY143" fmla="*/ 6506 h 386418"/>
                  <a:gd name="connsiteX144" fmla="*/ 78711 w 195213"/>
                  <a:gd name="connsiteY144" fmla="*/ 2263 h 386418"/>
                  <a:gd name="connsiteX145" fmla="*/ 77014 w 195213"/>
                  <a:gd name="connsiteY145" fmla="*/ 1980 h 386418"/>
                  <a:gd name="connsiteX146" fmla="*/ 73621 w 195213"/>
                  <a:gd name="connsiteY146" fmla="*/ 566 h 386418"/>
                  <a:gd name="connsiteX147" fmla="*/ 72208 w 195213"/>
                  <a:gd name="connsiteY147" fmla="*/ 0 h 386418"/>
                  <a:gd name="connsiteX148" fmla="*/ 69098 w 195213"/>
                  <a:gd name="connsiteY148" fmla="*/ 2263 h 386418"/>
                  <a:gd name="connsiteX149" fmla="*/ 62029 w 195213"/>
                  <a:gd name="connsiteY149" fmla="*/ 8204 h 386418"/>
                  <a:gd name="connsiteX150" fmla="*/ 60050 w 195213"/>
                  <a:gd name="connsiteY150" fmla="*/ 19519 h 386418"/>
                  <a:gd name="connsiteX151" fmla="*/ 54961 w 195213"/>
                  <a:gd name="connsiteY151" fmla="*/ 23479 h 386418"/>
                  <a:gd name="connsiteX152" fmla="*/ 49023 w 195213"/>
                  <a:gd name="connsiteY152" fmla="*/ 28288 h 386418"/>
                  <a:gd name="connsiteX153" fmla="*/ 49023 w 195213"/>
                  <a:gd name="connsiteY153" fmla="*/ 30834 h 386418"/>
                  <a:gd name="connsiteX154" fmla="*/ 48175 w 195213"/>
                  <a:gd name="connsiteY154" fmla="*/ 35643 h 386418"/>
                  <a:gd name="connsiteX155" fmla="*/ 49023 w 195213"/>
                  <a:gd name="connsiteY155" fmla="*/ 39321 h 386418"/>
                  <a:gd name="connsiteX156" fmla="*/ 49023 w 195213"/>
                  <a:gd name="connsiteY156" fmla="*/ 46393 h 386418"/>
                  <a:gd name="connsiteX157" fmla="*/ 48175 w 195213"/>
                  <a:gd name="connsiteY157" fmla="*/ 47242 h 386418"/>
                  <a:gd name="connsiteX158" fmla="*/ 49023 w 195213"/>
                  <a:gd name="connsiteY158" fmla="*/ 49222 h 386418"/>
                  <a:gd name="connsiteX159" fmla="*/ 49306 w 195213"/>
                  <a:gd name="connsiteY159" fmla="*/ 52899 h 386418"/>
                  <a:gd name="connsiteX160" fmla="*/ 46478 w 195213"/>
                  <a:gd name="connsiteY160" fmla="*/ 54596 h 386418"/>
                  <a:gd name="connsiteX161" fmla="*/ 43651 w 195213"/>
                  <a:gd name="connsiteY161" fmla="*/ 57142 h 386418"/>
                  <a:gd name="connsiteX162" fmla="*/ 40258 w 195213"/>
                  <a:gd name="connsiteY162" fmla="*/ 65912 h 386418"/>
                  <a:gd name="connsiteX163" fmla="*/ 36300 w 195213"/>
                  <a:gd name="connsiteY163" fmla="*/ 74115 h 386418"/>
                  <a:gd name="connsiteX164" fmla="*/ 34320 w 195213"/>
                  <a:gd name="connsiteY164" fmla="*/ 76944 h 386418"/>
                  <a:gd name="connsiteX165" fmla="*/ 33472 w 195213"/>
                  <a:gd name="connsiteY165" fmla="*/ 79207 h 386418"/>
                  <a:gd name="connsiteX166" fmla="*/ 34886 w 195213"/>
                  <a:gd name="connsiteY166" fmla="*/ 88542 h 386418"/>
                  <a:gd name="connsiteX167" fmla="*/ 33190 w 195213"/>
                  <a:gd name="connsiteY167" fmla="*/ 89957 h 386418"/>
                  <a:gd name="connsiteX168" fmla="*/ 30928 w 195213"/>
                  <a:gd name="connsiteY168" fmla="*/ 94483 h 386418"/>
                  <a:gd name="connsiteX169" fmla="*/ 28948 w 195213"/>
                  <a:gd name="connsiteY169" fmla="*/ 97595 h 386418"/>
                  <a:gd name="connsiteX170" fmla="*/ 28383 w 195213"/>
                  <a:gd name="connsiteY170" fmla="*/ 98160 h 386418"/>
                  <a:gd name="connsiteX171" fmla="*/ 29231 w 195213"/>
                  <a:gd name="connsiteY171" fmla="*/ 107213 h 386418"/>
                  <a:gd name="connsiteX172" fmla="*/ 32624 w 195213"/>
                  <a:gd name="connsiteY172" fmla="*/ 117396 h 386418"/>
                  <a:gd name="connsiteX173" fmla="*/ 33755 w 195213"/>
                  <a:gd name="connsiteY173" fmla="*/ 120791 h 386418"/>
                  <a:gd name="connsiteX174" fmla="*/ 34886 w 195213"/>
                  <a:gd name="connsiteY174" fmla="*/ 126166 h 386418"/>
                  <a:gd name="connsiteX175" fmla="*/ 34038 w 195213"/>
                  <a:gd name="connsiteY175" fmla="*/ 129843 h 386418"/>
                  <a:gd name="connsiteX176" fmla="*/ 32059 w 195213"/>
                  <a:gd name="connsiteY176" fmla="*/ 134652 h 386418"/>
                  <a:gd name="connsiteX177" fmla="*/ 31210 w 195213"/>
                  <a:gd name="connsiteY177" fmla="*/ 137481 h 386418"/>
                  <a:gd name="connsiteX178" fmla="*/ 29231 w 195213"/>
                  <a:gd name="connsiteY178" fmla="*/ 141725 h 386418"/>
                  <a:gd name="connsiteX179" fmla="*/ 29514 w 195213"/>
                  <a:gd name="connsiteY179" fmla="*/ 147382 h 386418"/>
                  <a:gd name="connsiteX180" fmla="*/ 29514 w 195213"/>
                  <a:gd name="connsiteY180" fmla="*/ 153888 h 386418"/>
                  <a:gd name="connsiteX181" fmla="*/ 27817 w 195213"/>
                  <a:gd name="connsiteY181" fmla="*/ 155020 h 386418"/>
                  <a:gd name="connsiteX182" fmla="*/ 22445 w 195213"/>
                  <a:gd name="connsiteY182" fmla="*/ 162941 h 386418"/>
                  <a:gd name="connsiteX183" fmla="*/ 22728 w 195213"/>
                  <a:gd name="connsiteY183" fmla="*/ 169730 h 386418"/>
                  <a:gd name="connsiteX184" fmla="*/ 22728 w 195213"/>
                  <a:gd name="connsiteY184" fmla="*/ 175953 h 386418"/>
                  <a:gd name="connsiteX185" fmla="*/ 23576 w 195213"/>
                  <a:gd name="connsiteY185" fmla="*/ 177368 h 386418"/>
                  <a:gd name="connsiteX186" fmla="*/ 25273 w 195213"/>
                  <a:gd name="connsiteY186" fmla="*/ 181328 h 386418"/>
                  <a:gd name="connsiteX187" fmla="*/ 21314 w 195213"/>
                  <a:gd name="connsiteY187" fmla="*/ 184440 h 386418"/>
                  <a:gd name="connsiteX188" fmla="*/ 19618 w 195213"/>
                  <a:gd name="connsiteY188" fmla="*/ 185288 h 386418"/>
                  <a:gd name="connsiteX189" fmla="*/ 19901 w 195213"/>
                  <a:gd name="connsiteY189" fmla="*/ 188117 h 386418"/>
                  <a:gd name="connsiteX190" fmla="*/ 18770 w 195213"/>
                  <a:gd name="connsiteY190" fmla="*/ 192926 h 386418"/>
                  <a:gd name="connsiteX191" fmla="*/ 16508 w 195213"/>
                  <a:gd name="connsiteY191" fmla="*/ 198584 h 386418"/>
                  <a:gd name="connsiteX192" fmla="*/ 14811 w 195213"/>
                  <a:gd name="connsiteY192" fmla="*/ 203676 h 386418"/>
                  <a:gd name="connsiteX193" fmla="*/ 13963 w 195213"/>
                  <a:gd name="connsiteY193" fmla="*/ 205373 h 386418"/>
                  <a:gd name="connsiteX194" fmla="*/ 14811 w 195213"/>
                  <a:gd name="connsiteY194" fmla="*/ 208485 h 386418"/>
                  <a:gd name="connsiteX195" fmla="*/ 15942 w 195213"/>
                  <a:gd name="connsiteY195" fmla="*/ 212162 h 386418"/>
                  <a:gd name="connsiteX196" fmla="*/ 16225 w 195213"/>
                  <a:gd name="connsiteY196" fmla="*/ 214708 h 386418"/>
                  <a:gd name="connsiteX197" fmla="*/ 15094 w 195213"/>
                  <a:gd name="connsiteY197" fmla="*/ 223478 h 386418"/>
                  <a:gd name="connsiteX198" fmla="*/ 13680 w 195213"/>
                  <a:gd name="connsiteY198" fmla="*/ 226306 h 386418"/>
                  <a:gd name="connsiteX199" fmla="*/ 13963 w 195213"/>
                  <a:gd name="connsiteY199" fmla="*/ 232530 h 386418"/>
                  <a:gd name="connsiteX200" fmla="*/ 15094 w 195213"/>
                  <a:gd name="connsiteY200" fmla="*/ 238470 h 386418"/>
                  <a:gd name="connsiteX201" fmla="*/ 15942 w 195213"/>
                  <a:gd name="connsiteY201" fmla="*/ 240168 h 386418"/>
                  <a:gd name="connsiteX202" fmla="*/ 16508 w 195213"/>
                  <a:gd name="connsiteY202" fmla="*/ 244977 h 386418"/>
                  <a:gd name="connsiteX203" fmla="*/ 15660 w 195213"/>
                  <a:gd name="connsiteY203" fmla="*/ 247806 h 386418"/>
                  <a:gd name="connsiteX204" fmla="*/ 18770 w 195213"/>
                  <a:gd name="connsiteY204" fmla="*/ 248937 h 386418"/>
                  <a:gd name="connsiteX205" fmla="*/ 19618 w 195213"/>
                  <a:gd name="connsiteY205" fmla="*/ 248937 h 386418"/>
                  <a:gd name="connsiteX206" fmla="*/ 22728 w 195213"/>
                  <a:gd name="connsiteY206" fmla="*/ 252332 h 386418"/>
                  <a:gd name="connsiteX207" fmla="*/ 22163 w 195213"/>
                  <a:gd name="connsiteY207" fmla="*/ 254029 h 386418"/>
                  <a:gd name="connsiteX208" fmla="*/ 20466 w 195213"/>
                  <a:gd name="connsiteY208" fmla="*/ 254595 h 386418"/>
                  <a:gd name="connsiteX209" fmla="*/ 16225 w 195213"/>
                  <a:gd name="connsiteY209" fmla="*/ 254878 h 386418"/>
                  <a:gd name="connsiteX210" fmla="*/ 17073 w 195213"/>
                  <a:gd name="connsiteY210" fmla="*/ 255443 h 386418"/>
                  <a:gd name="connsiteX211" fmla="*/ 20749 w 195213"/>
                  <a:gd name="connsiteY211" fmla="*/ 260535 h 386418"/>
                  <a:gd name="connsiteX212" fmla="*/ 18487 w 195213"/>
                  <a:gd name="connsiteY212" fmla="*/ 262798 h 386418"/>
                  <a:gd name="connsiteX213" fmla="*/ 17073 w 195213"/>
                  <a:gd name="connsiteY213" fmla="*/ 266193 h 386418"/>
                  <a:gd name="connsiteX214" fmla="*/ 17356 w 195213"/>
                  <a:gd name="connsiteY214" fmla="*/ 270153 h 386418"/>
                  <a:gd name="connsiteX215" fmla="*/ 17922 w 195213"/>
                  <a:gd name="connsiteY215" fmla="*/ 274114 h 386418"/>
                  <a:gd name="connsiteX216" fmla="*/ 18204 w 195213"/>
                  <a:gd name="connsiteY216" fmla="*/ 277225 h 386418"/>
                  <a:gd name="connsiteX217" fmla="*/ 16791 w 195213"/>
                  <a:gd name="connsiteY217" fmla="*/ 278357 h 386418"/>
                  <a:gd name="connsiteX218" fmla="*/ 16225 w 195213"/>
                  <a:gd name="connsiteY218" fmla="*/ 280903 h 386418"/>
                  <a:gd name="connsiteX219" fmla="*/ 13963 w 195213"/>
                  <a:gd name="connsiteY219" fmla="*/ 285146 h 386418"/>
                  <a:gd name="connsiteX220" fmla="*/ 11701 w 195213"/>
                  <a:gd name="connsiteY220" fmla="*/ 287692 h 386418"/>
                  <a:gd name="connsiteX221" fmla="*/ 10005 w 195213"/>
                  <a:gd name="connsiteY221" fmla="*/ 291370 h 386418"/>
                  <a:gd name="connsiteX222" fmla="*/ 10288 w 195213"/>
                  <a:gd name="connsiteY222" fmla="*/ 294198 h 386418"/>
                  <a:gd name="connsiteX223" fmla="*/ 10005 w 195213"/>
                  <a:gd name="connsiteY223" fmla="*/ 299007 h 386418"/>
                  <a:gd name="connsiteX224" fmla="*/ 8308 w 195213"/>
                  <a:gd name="connsiteY224" fmla="*/ 302685 h 386418"/>
                  <a:gd name="connsiteX225" fmla="*/ 5764 w 195213"/>
                  <a:gd name="connsiteY225" fmla="*/ 305797 h 386418"/>
                  <a:gd name="connsiteX226" fmla="*/ 957 w 195213"/>
                  <a:gd name="connsiteY226" fmla="*/ 311737 h 386418"/>
                  <a:gd name="connsiteX227" fmla="*/ 674 w 195213"/>
                  <a:gd name="connsiteY227" fmla="*/ 313434 h 386418"/>
                  <a:gd name="connsiteX228" fmla="*/ 1240 w 195213"/>
                  <a:gd name="connsiteY228" fmla="*/ 320507 h 386418"/>
                  <a:gd name="connsiteX229" fmla="*/ 2371 w 195213"/>
                  <a:gd name="connsiteY229" fmla="*/ 325033 h 386418"/>
                  <a:gd name="connsiteX230" fmla="*/ 2936 w 195213"/>
                  <a:gd name="connsiteY230" fmla="*/ 326730 h 386418"/>
                  <a:gd name="connsiteX231" fmla="*/ 6612 w 195213"/>
                  <a:gd name="connsiteY231" fmla="*/ 327296 h 386418"/>
                  <a:gd name="connsiteX232" fmla="*/ 11984 w 195213"/>
                  <a:gd name="connsiteY232" fmla="*/ 328710 h 386418"/>
                  <a:gd name="connsiteX233" fmla="*/ 12267 w 195213"/>
                  <a:gd name="connsiteY233" fmla="*/ 330690 h 386418"/>
                  <a:gd name="connsiteX234" fmla="*/ 12267 w 195213"/>
                  <a:gd name="connsiteY234" fmla="*/ 341157 h 386418"/>
                  <a:gd name="connsiteX235" fmla="*/ 12267 w 195213"/>
                  <a:gd name="connsiteY235" fmla="*/ 341157 h 386418"/>
                  <a:gd name="connsiteX236" fmla="*/ 14529 w 195213"/>
                  <a:gd name="connsiteY236" fmla="*/ 343137 h 386418"/>
                  <a:gd name="connsiteX237" fmla="*/ 16791 w 195213"/>
                  <a:gd name="connsiteY237" fmla="*/ 345400 h 386418"/>
                  <a:gd name="connsiteX238" fmla="*/ 28666 w 195213"/>
                  <a:gd name="connsiteY238" fmla="*/ 344552 h 386418"/>
                  <a:gd name="connsiteX239" fmla="*/ 34603 w 195213"/>
                  <a:gd name="connsiteY239" fmla="*/ 345117 h 386418"/>
                  <a:gd name="connsiteX240" fmla="*/ 39975 w 195213"/>
                  <a:gd name="connsiteY240" fmla="*/ 347946 h 386418"/>
                  <a:gd name="connsiteX241" fmla="*/ 40258 w 195213"/>
                  <a:gd name="connsiteY241" fmla="*/ 347098 h 38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195213" h="386418">
                    <a:moveTo>
                      <a:pt x="63443" y="385570"/>
                    </a:moveTo>
                    <a:cubicBezTo>
                      <a:pt x="63726" y="385570"/>
                      <a:pt x="63726" y="385853"/>
                      <a:pt x="64008" y="385853"/>
                    </a:cubicBezTo>
                    <a:cubicBezTo>
                      <a:pt x="64574" y="386135"/>
                      <a:pt x="65139" y="386418"/>
                      <a:pt x="65987" y="386418"/>
                    </a:cubicBezTo>
                    <a:lnTo>
                      <a:pt x="65987" y="386418"/>
                    </a:lnTo>
                    <a:cubicBezTo>
                      <a:pt x="66553" y="386418"/>
                      <a:pt x="66836" y="386135"/>
                      <a:pt x="67401" y="385853"/>
                    </a:cubicBezTo>
                    <a:cubicBezTo>
                      <a:pt x="68532" y="384438"/>
                      <a:pt x="71077" y="384155"/>
                      <a:pt x="73621" y="383872"/>
                    </a:cubicBezTo>
                    <a:cubicBezTo>
                      <a:pt x="75883" y="383590"/>
                      <a:pt x="78145" y="383307"/>
                      <a:pt x="79559" y="382458"/>
                    </a:cubicBezTo>
                    <a:cubicBezTo>
                      <a:pt x="80407" y="381892"/>
                      <a:pt x="80407" y="381609"/>
                      <a:pt x="80407" y="381609"/>
                    </a:cubicBezTo>
                    <a:cubicBezTo>
                      <a:pt x="80407" y="381609"/>
                      <a:pt x="79559" y="380761"/>
                      <a:pt x="73339" y="380478"/>
                    </a:cubicBezTo>
                    <a:cubicBezTo>
                      <a:pt x="68532" y="380195"/>
                      <a:pt x="60615" y="373406"/>
                      <a:pt x="55809" y="369445"/>
                    </a:cubicBezTo>
                    <a:cubicBezTo>
                      <a:pt x="54961" y="368597"/>
                      <a:pt x="54112" y="368031"/>
                      <a:pt x="53547" y="367748"/>
                    </a:cubicBezTo>
                    <a:cubicBezTo>
                      <a:pt x="51850" y="366617"/>
                      <a:pt x="51568" y="365202"/>
                      <a:pt x="51285" y="364353"/>
                    </a:cubicBezTo>
                    <a:cubicBezTo>
                      <a:pt x="51002" y="363505"/>
                      <a:pt x="51002" y="363222"/>
                      <a:pt x="50154" y="363222"/>
                    </a:cubicBezTo>
                    <a:cubicBezTo>
                      <a:pt x="49871" y="363222"/>
                      <a:pt x="49589" y="363222"/>
                      <a:pt x="49306" y="363222"/>
                    </a:cubicBezTo>
                    <a:cubicBezTo>
                      <a:pt x="47609" y="363505"/>
                      <a:pt x="47044" y="362939"/>
                      <a:pt x="46761" y="362656"/>
                    </a:cubicBezTo>
                    <a:cubicBezTo>
                      <a:pt x="46196" y="375103"/>
                      <a:pt x="46478" y="383590"/>
                      <a:pt x="47044" y="385004"/>
                    </a:cubicBezTo>
                    <a:cubicBezTo>
                      <a:pt x="47609" y="385004"/>
                      <a:pt x="48740" y="385004"/>
                      <a:pt x="49871" y="385004"/>
                    </a:cubicBezTo>
                    <a:cubicBezTo>
                      <a:pt x="51568" y="385004"/>
                      <a:pt x="53830" y="384721"/>
                      <a:pt x="55809" y="384721"/>
                    </a:cubicBezTo>
                    <a:cubicBezTo>
                      <a:pt x="59767" y="384438"/>
                      <a:pt x="62029" y="385004"/>
                      <a:pt x="63443" y="385570"/>
                    </a:cubicBezTo>
                    <a:close/>
                    <a:moveTo>
                      <a:pt x="47044" y="353887"/>
                    </a:moveTo>
                    <a:cubicBezTo>
                      <a:pt x="47044" y="356150"/>
                      <a:pt x="46761" y="358696"/>
                      <a:pt x="46761" y="360676"/>
                    </a:cubicBezTo>
                    <a:cubicBezTo>
                      <a:pt x="47327" y="359545"/>
                      <a:pt x="48740" y="358413"/>
                      <a:pt x="49589" y="357847"/>
                    </a:cubicBezTo>
                    <a:cubicBezTo>
                      <a:pt x="49871" y="357847"/>
                      <a:pt x="49871" y="357564"/>
                      <a:pt x="49871" y="356999"/>
                    </a:cubicBezTo>
                    <a:cubicBezTo>
                      <a:pt x="50154" y="356150"/>
                      <a:pt x="48740" y="354453"/>
                      <a:pt x="47044" y="353887"/>
                    </a:cubicBezTo>
                    <a:close/>
                    <a:moveTo>
                      <a:pt x="40258" y="347098"/>
                    </a:moveTo>
                    <a:cubicBezTo>
                      <a:pt x="41672" y="347098"/>
                      <a:pt x="43085" y="347663"/>
                      <a:pt x="44499" y="347946"/>
                    </a:cubicBezTo>
                    <a:cubicBezTo>
                      <a:pt x="45630" y="348229"/>
                      <a:pt x="46761" y="348795"/>
                      <a:pt x="47327" y="348795"/>
                    </a:cubicBezTo>
                    <a:cubicBezTo>
                      <a:pt x="47609" y="348795"/>
                      <a:pt x="47609" y="348795"/>
                      <a:pt x="47609" y="348795"/>
                    </a:cubicBezTo>
                    <a:cubicBezTo>
                      <a:pt x="48175" y="348229"/>
                      <a:pt x="45913" y="345683"/>
                      <a:pt x="45065" y="344552"/>
                    </a:cubicBezTo>
                    <a:cubicBezTo>
                      <a:pt x="43368" y="342289"/>
                      <a:pt x="42237" y="340874"/>
                      <a:pt x="42237" y="340026"/>
                    </a:cubicBezTo>
                    <a:cubicBezTo>
                      <a:pt x="42237" y="339177"/>
                      <a:pt x="41954" y="337763"/>
                      <a:pt x="41672" y="336348"/>
                    </a:cubicBezTo>
                    <a:cubicBezTo>
                      <a:pt x="41389" y="335217"/>
                      <a:pt x="41106" y="333802"/>
                      <a:pt x="41106" y="332671"/>
                    </a:cubicBezTo>
                    <a:cubicBezTo>
                      <a:pt x="41106" y="332388"/>
                      <a:pt x="41106" y="331822"/>
                      <a:pt x="41106" y="331256"/>
                    </a:cubicBezTo>
                    <a:cubicBezTo>
                      <a:pt x="40824" y="328710"/>
                      <a:pt x="40541" y="325033"/>
                      <a:pt x="43368" y="323053"/>
                    </a:cubicBezTo>
                    <a:cubicBezTo>
                      <a:pt x="44499" y="322204"/>
                      <a:pt x="45347" y="321355"/>
                      <a:pt x="45913" y="320507"/>
                    </a:cubicBezTo>
                    <a:cubicBezTo>
                      <a:pt x="46761" y="319658"/>
                      <a:pt x="47327" y="318809"/>
                      <a:pt x="48457" y="318809"/>
                    </a:cubicBezTo>
                    <a:cubicBezTo>
                      <a:pt x="48740" y="318809"/>
                      <a:pt x="48740" y="318809"/>
                      <a:pt x="49023" y="318809"/>
                    </a:cubicBezTo>
                    <a:cubicBezTo>
                      <a:pt x="50437" y="319092"/>
                      <a:pt x="54112" y="317395"/>
                      <a:pt x="54395" y="312303"/>
                    </a:cubicBezTo>
                    <a:cubicBezTo>
                      <a:pt x="54678" y="306928"/>
                      <a:pt x="57222" y="304665"/>
                      <a:pt x="61464" y="301271"/>
                    </a:cubicBezTo>
                    <a:lnTo>
                      <a:pt x="61746" y="300988"/>
                    </a:lnTo>
                    <a:cubicBezTo>
                      <a:pt x="63443" y="299573"/>
                      <a:pt x="65705" y="297876"/>
                      <a:pt x="67684" y="296744"/>
                    </a:cubicBezTo>
                    <a:cubicBezTo>
                      <a:pt x="69663" y="295330"/>
                      <a:pt x="73339" y="292784"/>
                      <a:pt x="73056" y="292218"/>
                    </a:cubicBezTo>
                    <a:cubicBezTo>
                      <a:pt x="72208" y="291087"/>
                      <a:pt x="73056" y="288258"/>
                      <a:pt x="73904" y="285995"/>
                    </a:cubicBezTo>
                    <a:cubicBezTo>
                      <a:pt x="74187" y="284581"/>
                      <a:pt x="74752" y="283166"/>
                      <a:pt x="74752" y="282317"/>
                    </a:cubicBezTo>
                    <a:cubicBezTo>
                      <a:pt x="74752" y="281469"/>
                      <a:pt x="71359" y="281186"/>
                      <a:pt x="69380" y="280903"/>
                    </a:cubicBezTo>
                    <a:cubicBezTo>
                      <a:pt x="67684" y="280620"/>
                      <a:pt x="66270" y="280620"/>
                      <a:pt x="65422" y="280337"/>
                    </a:cubicBezTo>
                    <a:cubicBezTo>
                      <a:pt x="64008" y="279771"/>
                      <a:pt x="59484" y="276943"/>
                      <a:pt x="57788" y="272416"/>
                    </a:cubicBezTo>
                    <a:cubicBezTo>
                      <a:pt x="56657" y="269871"/>
                      <a:pt x="56940" y="267042"/>
                      <a:pt x="58353" y="264496"/>
                    </a:cubicBezTo>
                    <a:cubicBezTo>
                      <a:pt x="60333" y="260535"/>
                      <a:pt x="64856" y="255726"/>
                      <a:pt x="75035" y="255161"/>
                    </a:cubicBezTo>
                    <a:cubicBezTo>
                      <a:pt x="75883" y="255161"/>
                      <a:pt x="75883" y="254878"/>
                      <a:pt x="75883" y="253463"/>
                    </a:cubicBezTo>
                    <a:cubicBezTo>
                      <a:pt x="75883" y="252332"/>
                      <a:pt x="75883" y="250917"/>
                      <a:pt x="77297" y="250069"/>
                    </a:cubicBezTo>
                    <a:cubicBezTo>
                      <a:pt x="79276" y="248937"/>
                      <a:pt x="79559" y="246957"/>
                      <a:pt x="79559" y="243845"/>
                    </a:cubicBezTo>
                    <a:cubicBezTo>
                      <a:pt x="79559" y="240168"/>
                      <a:pt x="79559" y="233662"/>
                      <a:pt x="84083" y="233379"/>
                    </a:cubicBezTo>
                    <a:cubicBezTo>
                      <a:pt x="86627" y="233096"/>
                      <a:pt x="87476" y="232247"/>
                      <a:pt x="87476" y="231964"/>
                    </a:cubicBezTo>
                    <a:cubicBezTo>
                      <a:pt x="87476" y="231681"/>
                      <a:pt x="87193" y="231398"/>
                      <a:pt x="86627" y="231398"/>
                    </a:cubicBezTo>
                    <a:cubicBezTo>
                      <a:pt x="84931" y="230833"/>
                      <a:pt x="84083" y="229701"/>
                      <a:pt x="84083" y="228570"/>
                    </a:cubicBezTo>
                    <a:cubicBezTo>
                      <a:pt x="84083" y="228004"/>
                      <a:pt x="84648" y="226589"/>
                      <a:pt x="87193" y="226306"/>
                    </a:cubicBezTo>
                    <a:cubicBezTo>
                      <a:pt x="89738" y="226024"/>
                      <a:pt x="90586" y="227438"/>
                      <a:pt x="91151" y="228287"/>
                    </a:cubicBezTo>
                    <a:cubicBezTo>
                      <a:pt x="91717" y="229135"/>
                      <a:pt x="92000" y="229418"/>
                      <a:pt x="92848" y="229418"/>
                    </a:cubicBezTo>
                    <a:cubicBezTo>
                      <a:pt x="94261" y="229418"/>
                      <a:pt x="96806" y="227721"/>
                      <a:pt x="97372" y="225741"/>
                    </a:cubicBezTo>
                    <a:cubicBezTo>
                      <a:pt x="97654" y="224609"/>
                      <a:pt x="97372" y="223478"/>
                      <a:pt x="96523" y="222912"/>
                    </a:cubicBezTo>
                    <a:cubicBezTo>
                      <a:pt x="95675" y="222346"/>
                      <a:pt x="95110" y="222063"/>
                      <a:pt x="94544" y="222063"/>
                    </a:cubicBezTo>
                    <a:cubicBezTo>
                      <a:pt x="93696" y="222063"/>
                      <a:pt x="93131" y="222629"/>
                      <a:pt x="92282" y="223478"/>
                    </a:cubicBezTo>
                    <a:cubicBezTo>
                      <a:pt x="91717" y="224043"/>
                      <a:pt x="91151" y="224609"/>
                      <a:pt x="90303" y="224892"/>
                    </a:cubicBezTo>
                    <a:cubicBezTo>
                      <a:pt x="89172" y="225175"/>
                      <a:pt x="88041" y="224326"/>
                      <a:pt x="86910" y="223478"/>
                    </a:cubicBezTo>
                    <a:cubicBezTo>
                      <a:pt x="86062" y="222912"/>
                      <a:pt x="85497" y="222346"/>
                      <a:pt x="84648" y="222346"/>
                    </a:cubicBezTo>
                    <a:cubicBezTo>
                      <a:pt x="84083" y="222346"/>
                      <a:pt x="83235" y="222063"/>
                      <a:pt x="82952" y="220649"/>
                    </a:cubicBezTo>
                    <a:cubicBezTo>
                      <a:pt x="82669" y="219800"/>
                      <a:pt x="82669" y="218952"/>
                      <a:pt x="82669" y="217820"/>
                    </a:cubicBezTo>
                    <a:cubicBezTo>
                      <a:pt x="82669" y="216689"/>
                      <a:pt x="82669" y="215274"/>
                      <a:pt x="82386" y="214708"/>
                    </a:cubicBezTo>
                    <a:cubicBezTo>
                      <a:pt x="81538" y="213011"/>
                      <a:pt x="80124" y="207636"/>
                      <a:pt x="82104" y="205090"/>
                    </a:cubicBezTo>
                    <a:cubicBezTo>
                      <a:pt x="82386" y="204524"/>
                      <a:pt x="82952" y="204242"/>
                      <a:pt x="83800" y="204242"/>
                    </a:cubicBezTo>
                    <a:cubicBezTo>
                      <a:pt x="85214" y="204242"/>
                      <a:pt x="87193" y="205090"/>
                      <a:pt x="89455" y="206222"/>
                    </a:cubicBezTo>
                    <a:cubicBezTo>
                      <a:pt x="92282" y="207353"/>
                      <a:pt x="95392" y="208768"/>
                      <a:pt x="98220" y="209051"/>
                    </a:cubicBezTo>
                    <a:cubicBezTo>
                      <a:pt x="98503" y="209051"/>
                      <a:pt x="98785" y="209051"/>
                      <a:pt x="99351" y="209051"/>
                    </a:cubicBezTo>
                    <a:cubicBezTo>
                      <a:pt x="105288" y="209051"/>
                      <a:pt x="108964" y="205656"/>
                      <a:pt x="108964" y="203959"/>
                    </a:cubicBezTo>
                    <a:cubicBezTo>
                      <a:pt x="108964" y="203393"/>
                      <a:pt x="108681" y="202544"/>
                      <a:pt x="108399" y="201696"/>
                    </a:cubicBezTo>
                    <a:cubicBezTo>
                      <a:pt x="107833" y="199433"/>
                      <a:pt x="106702" y="196038"/>
                      <a:pt x="110095" y="194058"/>
                    </a:cubicBezTo>
                    <a:cubicBezTo>
                      <a:pt x="110943" y="193492"/>
                      <a:pt x="111509" y="192926"/>
                      <a:pt x="111791" y="192361"/>
                    </a:cubicBezTo>
                    <a:cubicBezTo>
                      <a:pt x="111791" y="191795"/>
                      <a:pt x="111509" y="191229"/>
                      <a:pt x="110943" y="190663"/>
                    </a:cubicBezTo>
                    <a:cubicBezTo>
                      <a:pt x="110378" y="189815"/>
                      <a:pt x="109812" y="188966"/>
                      <a:pt x="109529" y="187834"/>
                    </a:cubicBezTo>
                    <a:cubicBezTo>
                      <a:pt x="108964" y="186420"/>
                      <a:pt x="109247" y="184723"/>
                      <a:pt x="110095" y="183591"/>
                    </a:cubicBezTo>
                    <a:cubicBezTo>
                      <a:pt x="110943" y="182177"/>
                      <a:pt x="112922" y="181894"/>
                      <a:pt x="114053" y="183308"/>
                    </a:cubicBezTo>
                    <a:cubicBezTo>
                      <a:pt x="114336" y="183591"/>
                      <a:pt x="114902" y="184157"/>
                      <a:pt x="118860" y="184157"/>
                    </a:cubicBezTo>
                    <a:cubicBezTo>
                      <a:pt x="123949" y="184157"/>
                      <a:pt x="131583" y="183308"/>
                      <a:pt x="138652" y="181894"/>
                    </a:cubicBezTo>
                    <a:cubicBezTo>
                      <a:pt x="149679" y="179631"/>
                      <a:pt x="156464" y="175671"/>
                      <a:pt x="157030" y="173125"/>
                    </a:cubicBezTo>
                    <a:cubicBezTo>
                      <a:pt x="157595" y="171144"/>
                      <a:pt x="160423" y="167467"/>
                      <a:pt x="162967" y="164355"/>
                    </a:cubicBezTo>
                    <a:cubicBezTo>
                      <a:pt x="164381" y="162658"/>
                      <a:pt x="165512" y="161243"/>
                      <a:pt x="166078" y="160112"/>
                    </a:cubicBezTo>
                    <a:cubicBezTo>
                      <a:pt x="166643" y="158980"/>
                      <a:pt x="166926" y="157849"/>
                      <a:pt x="166360" y="157000"/>
                    </a:cubicBezTo>
                    <a:cubicBezTo>
                      <a:pt x="165795" y="155869"/>
                      <a:pt x="164381" y="154737"/>
                      <a:pt x="162402" y="154737"/>
                    </a:cubicBezTo>
                    <a:cubicBezTo>
                      <a:pt x="160705" y="154454"/>
                      <a:pt x="159292" y="153606"/>
                      <a:pt x="158726" y="151908"/>
                    </a:cubicBezTo>
                    <a:cubicBezTo>
                      <a:pt x="157878" y="149928"/>
                      <a:pt x="158444" y="147099"/>
                      <a:pt x="160140" y="145119"/>
                    </a:cubicBezTo>
                    <a:cubicBezTo>
                      <a:pt x="160705" y="144270"/>
                      <a:pt x="160988" y="143705"/>
                      <a:pt x="160705" y="143139"/>
                    </a:cubicBezTo>
                    <a:cubicBezTo>
                      <a:pt x="160140" y="141725"/>
                      <a:pt x="157878" y="140593"/>
                      <a:pt x="155051" y="140310"/>
                    </a:cubicBezTo>
                    <a:cubicBezTo>
                      <a:pt x="151941" y="140027"/>
                      <a:pt x="147417" y="138330"/>
                      <a:pt x="146568" y="135784"/>
                    </a:cubicBezTo>
                    <a:cubicBezTo>
                      <a:pt x="146286" y="134935"/>
                      <a:pt x="146286" y="133804"/>
                      <a:pt x="147699" y="132389"/>
                    </a:cubicBezTo>
                    <a:cubicBezTo>
                      <a:pt x="148548" y="131541"/>
                      <a:pt x="149396" y="130975"/>
                      <a:pt x="150244" y="130975"/>
                    </a:cubicBezTo>
                    <a:cubicBezTo>
                      <a:pt x="150527" y="130975"/>
                      <a:pt x="151092" y="130975"/>
                      <a:pt x="151375" y="131258"/>
                    </a:cubicBezTo>
                    <a:cubicBezTo>
                      <a:pt x="152223" y="128995"/>
                      <a:pt x="151941" y="128429"/>
                      <a:pt x="151941" y="128429"/>
                    </a:cubicBezTo>
                    <a:cubicBezTo>
                      <a:pt x="151941" y="128429"/>
                      <a:pt x="151658" y="128146"/>
                      <a:pt x="151375" y="128146"/>
                    </a:cubicBezTo>
                    <a:cubicBezTo>
                      <a:pt x="149961" y="127580"/>
                      <a:pt x="148830" y="126732"/>
                      <a:pt x="148830" y="121923"/>
                    </a:cubicBezTo>
                    <a:cubicBezTo>
                      <a:pt x="148830" y="118811"/>
                      <a:pt x="149396" y="117679"/>
                      <a:pt x="149961" y="116265"/>
                    </a:cubicBezTo>
                    <a:cubicBezTo>
                      <a:pt x="150527" y="114851"/>
                      <a:pt x="151092" y="113153"/>
                      <a:pt x="151375" y="109193"/>
                    </a:cubicBezTo>
                    <a:cubicBezTo>
                      <a:pt x="151375" y="104667"/>
                      <a:pt x="152506" y="100989"/>
                      <a:pt x="153354" y="98160"/>
                    </a:cubicBezTo>
                    <a:cubicBezTo>
                      <a:pt x="153920" y="95897"/>
                      <a:pt x="154485" y="94200"/>
                      <a:pt x="154485" y="92503"/>
                    </a:cubicBezTo>
                    <a:cubicBezTo>
                      <a:pt x="154485" y="89957"/>
                      <a:pt x="157030" y="87128"/>
                      <a:pt x="159857" y="84016"/>
                    </a:cubicBezTo>
                    <a:cubicBezTo>
                      <a:pt x="162119" y="81753"/>
                      <a:pt x="164381" y="79207"/>
                      <a:pt x="166078" y="76378"/>
                    </a:cubicBezTo>
                    <a:cubicBezTo>
                      <a:pt x="170319" y="69306"/>
                      <a:pt x="179649" y="60537"/>
                      <a:pt x="183325" y="58274"/>
                    </a:cubicBezTo>
                    <a:cubicBezTo>
                      <a:pt x="184738" y="57142"/>
                      <a:pt x="187000" y="56294"/>
                      <a:pt x="188980" y="55445"/>
                    </a:cubicBezTo>
                    <a:cubicBezTo>
                      <a:pt x="191524" y="54314"/>
                      <a:pt x="194634" y="52899"/>
                      <a:pt x="194917" y="51768"/>
                    </a:cubicBezTo>
                    <a:cubicBezTo>
                      <a:pt x="195765" y="49505"/>
                      <a:pt x="194634" y="38189"/>
                      <a:pt x="193503" y="37623"/>
                    </a:cubicBezTo>
                    <a:cubicBezTo>
                      <a:pt x="193221" y="37341"/>
                      <a:pt x="192372" y="37341"/>
                      <a:pt x="189545" y="37341"/>
                    </a:cubicBezTo>
                    <a:cubicBezTo>
                      <a:pt x="188980" y="37341"/>
                      <a:pt x="188414" y="37341"/>
                      <a:pt x="187849" y="37341"/>
                    </a:cubicBezTo>
                    <a:cubicBezTo>
                      <a:pt x="187849" y="37341"/>
                      <a:pt x="187849" y="37623"/>
                      <a:pt x="187849" y="37623"/>
                    </a:cubicBezTo>
                    <a:cubicBezTo>
                      <a:pt x="188414" y="41018"/>
                      <a:pt x="186718" y="48939"/>
                      <a:pt x="184173" y="51768"/>
                    </a:cubicBezTo>
                    <a:cubicBezTo>
                      <a:pt x="183607" y="52616"/>
                      <a:pt x="183042" y="52899"/>
                      <a:pt x="182194" y="52899"/>
                    </a:cubicBezTo>
                    <a:lnTo>
                      <a:pt x="181911" y="52899"/>
                    </a:lnTo>
                    <a:cubicBezTo>
                      <a:pt x="181911" y="52899"/>
                      <a:pt x="181628" y="52899"/>
                      <a:pt x="181628" y="52899"/>
                    </a:cubicBezTo>
                    <a:cubicBezTo>
                      <a:pt x="180497" y="52899"/>
                      <a:pt x="179366" y="54031"/>
                      <a:pt x="178235" y="54879"/>
                    </a:cubicBezTo>
                    <a:cubicBezTo>
                      <a:pt x="176822" y="56011"/>
                      <a:pt x="175691" y="57142"/>
                      <a:pt x="174277" y="56860"/>
                    </a:cubicBezTo>
                    <a:cubicBezTo>
                      <a:pt x="173429" y="56577"/>
                      <a:pt x="172298" y="57142"/>
                      <a:pt x="171167" y="57708"/>
                    </a:cubicBezTo>
                    <a:cubicBezTo>
                      <a:pt x="170036" y="58274"/>
                      <a:pt x="168622" y="58840"/>
                      <a:pt x="167491" y="58840"/>
                    </a:cubicBezTo>
                    <a:cubicBezTo>
                      <a:pt x="166926" y="58840"/>
                      <a:pt x="166078" y="58557"/>
                      <a:pt x="165512" y="58274"/>
                    </a:cubicBezTo>
                    <a:cubicBezTo>
                      <a:pt x="164664" y="57991"/>
                      <a:pt x="164098" y="57708"/>
                      <a:pt x="162967" y="57708"/>
                    </a:cubicBezTo>
                    <a:cubicBezTo>
                      <a:pt x="162119" y="57708"/>
                      <a:pt x="161554" y="57708"/>
                      <a:pt x="160705" y="57991"/>
                    </a:cubicBezTo>
                    <a:cubicBezTo>
                      <a:pt x="159857" y="57991"/>
                      <a:pt x="159292" y="58274"/>
                      <a:pt x="158444" y="58274"/>
                    </a:cubicBezTo>
                    <a:cubicBezTo>
                      <a:pt x="157313" y="58274"/>
                      <a:pt x="156464" y="57991"/>
                      <a:pt x="155899" y="57708"/>
                    </a:cubicBezTo>
                    <a:cubicBezTo>
                      <a:pt x="155051" y="57142"/>
                      <a:pt x="152789" y="56860"/>
                      <a:pt x="151092" y="56860"/>
                    </a:cubicBezTo>
                    <a:cubicBezTo>
                      <a:pt x="148548" y="56577"/>
                      <a:pt x="146568" y="56577"/>
                      <a:pt x="146568" y="55162"/>
                    </a:cubicBezTo>
                    <a:cubicBezTo>
                      <a:pt x="146568" y="54314"/>
                      <a:pt x="147134" y="53748"/>
                      <a:pt x="147699" y="53182"/>
                    </a:cubicBezTo>
                    <a:cubicBezTo>
                      <a:pt x="148548" y="52616"/>
                      <a:pt x="149679" y="51768"/>
                      <a:pt x="149679" y="48656"/>
                    </a:cubicBezTo>
                    <a:cubicBezTo>
                      <a:pt x="149679" y="45544"/>
                      <a:pt x="152506" y="42150"/>
                      <a:pt x="154768" y="39604"/>
                    </a:cubicBezTo>
                    <a:cubicBezTo>
                      <a:pt x="155899" y="38189"/>
                      <a:pt x="157878" y="36209"/>
                      <a:pt x="157313" y="35643"/>
                    </a:cubicBezTo>
                    <a:cubicBezTo>
                      <a:pt x="156747" y="34795"/>
                      <a:pt x="152506" y="33097"/>
                      <a:pt x="149113" y="31683"/>
                    </a:cubicBezTo>
                    <a:cubicBezTo>
                      <a:pt x="144589" y="29703"/>
                      <a:pt x="140065" y="28005"/>
                      <a:pt x="138934" y="26591"/>
                    </a:cubicBezTo>
                    <a:cubicBezTo>
                      <a:pt x="137238" y="24328"/>
                      <a:pt x="134411" y="21782"/>
                      <a:pt x="128473" y="21216"/>
                    </a:cubicBezTo>
                    <a:cubicBezTo>
                      <a:pt x="124515" y="20933"/>
                      <a:pt x="123384" y="19519"/>
                      <a:pt x="121405" y="17822"/>
                    </a:cubicBezTo>
                    <a:cubicBezTo>
                      <a:pt x="120274" y="16690"/>
                      <a:pt x="119143" y="15559"/>
                      <a:pt x="117163" y="14427"/>
                    </a:cubicBezTo>
                    <a:cubicBezTo>
                      <a:pt x="112640" y="11598"/>
                      <a:pt x="105854" y="4526"/>
                      <a:pt x="103592" y="566"/>
                    </a:cubicBezTo>
                    <a:lnTo>
                      <a:pt x="102461" y="566"/>
                    </a:lnTo>
                    <a:cubicBezTo>
                      <a:pt x="100764" y="283"/>
                      <a:pt x="98785" y="283"/>
                      <a:pt x="97089" y="283"/>
                    </a:cubicBezTo>
                    <a:cubicBezTo>
                      <a:pt x="95110" y="283"/>
                      <a:pt x="94827" y="566"/>
                      <a:pt x="94544" y="849"/>
                    </a:cubicBezTo>
                    <a:cubicBezTo>
                      <a:pt x="94261" y="1414"/>
                      <a:pt x="93696" y="2263"/>
                      <a:pt x="93131" y="3395"/>
                    </a:cubicBezTo>
                    <a:cubicBezTo>
                      <a:pt x="92000" y="5658"/>
                      <a:pt x="90869" y="7921"/>
                      <a:pt x="89455" y="7921"/>
                    </a:cubicBezTo>
                    <a:cubicBezTo>
                      <a:pt x="88889" y="7921"/>
                      <a:pt x="88324" y="7355"/>
                      <a:pt x="87758" y="6506"/>
                    </a:cubicBezTo>
                    <a:cubicBezTo>
                      <a:pt x="86062" y="3395"/>
                      <a:pt x="82386" y="2829"/>
                      <a:pt x="78711" y="2263"/>
                    </a:cubicBezTo>
                    <a:cubicBezTo>
                      <a:pt x="78145" y="2263"/>
                      <a:pt x="77580" y="1980"/>
                      <a:pt x="77014" y="1980"/>
                    </a:cubicBezTo>
                    <a:cubicBezTo>
                      <a:pt x="75318" y="1697"/>
                      <a:pt x="74470" y="1132"/>
                      <a:pt x="73621" y="566"/>
                    </a:cubicBezTo>
                    <a:cubicBezTo>
                      <a:pt x="73056" y="283"/>
                      <a:pt x="72490" y="0"/>
                      <a:pt x="72208" y="0"/>
                    </a:cubicBezTo>
                    <a:cubicBezTo>
                      <a:pt x="71359" y="0"/>
                      <a:pt x="70511" y="849"/>
                      <a:pt x="69098" y="2263"/>
                    </a:cubicBezTo>
                    <a:cubicBezTo>
                      <a:pt x="67118" y="4243"/>
                      <a:pt x="64574" y="6506"/>
                      <a:pt x="62029" y="8204"/>
                    </a:cubicBezTo>
                    <a:cubicBezTo>
                      <a:pt x="61746" y="12447"/>
                      <a:pt x="60898" y="17822"/>
                      <a:pt x="60050" y="19519"/>
                    </a:cubicBezTo>
                    <a:cubicBezTo>
                      <a:pt x="59484" y="20650"/>
                      <a:pt x="57222" y="21782"/>
                      <a:pt x="54961" y="23479"/>
                    </a:cubicBezTo>
                    <a:cubicBezTo>
                      <a:pt x="52416" y="25177"/>
                      <a:pt x="49023" y="27157"/>
                      <a:pt x="49023" y="28288"/>
                    </a:cubicBezTo>
                    <a:cubicBezTo>
                      <a:pt x="49023" y="29137"/>
                      <a:pt x="49023" y="29986"/>
                      <a:pt x="49023" y="30834"/>
                    </a:cubicBezTo>
                    <a:cubicBezTo>
                      <a:pt x="49306" y="32532"/>
                      <a:pt x="49589" y="34512"/>
                      <a:pt x="48175" y="35643"/>
                    </a:cubicBezTo>
                    <a:cubicBezTo>
                      <a:pt x="47609" y="35926"/>
                      <a:pt x="48457" y="37906"/>
                      <a:pt x="49023" y="39321"/>
                    </a:cubicBezTo>
                    <a:cubicBezTo>
                      <a:pt x="50154" y="41867"/>
                      <a:pt x="51285" y="44978"/>
                      <a:pt x="49023" y="46393"/>
                    </a:cubicBezTo>
                    <a:cubicBezTo>
                      <a:pt x="48740" y="46676"/>
                      <a:pt x="48457" y="46959"/>
                      <a:pt x="48175" y="47242"/>
                    </a:cubicBezTo>
                    <a:cubicBezTo>
                      <a:pt x="47892" y="47807"/>
                      <a:pt x="48457" y="48373"/>
                      <a:pt x="49023" y="49222"/>
                    </a:cubicBezTo>
                    <a:cubicBezTo>
                      <a:pt x="49589" y="50353"/>
                      <a:pt x="50719" y="51768"/>
                      <a:pt x="49306" y="52899"/>
                    </a:cubicBezTo>
                    <a:cubicBezTo>
                      <a:pt x="48457" y="53465"/>
                      <a:pt x="47609" y="54031"/>
                      <a:pt x="46478" y="54596"/>
                    </a:cubicBezTo>
                    <a:cubicBezTo>
                      <a:pt x="45065" y="55445"/>
                      <a:pt x="43651" y="56294"/>
                      <a:pt x="43651" y="57142"/>
                    </a:cubicBezTo>
                    <a:cubicBezTo>
                      <a:pt x="43651" y="59405"/>
                      <a:pt x="43368" y="64497"/>
                      <a:pt x="40258" y="65912"/>
                    </a:cubicBezTo>
                    <a:cubicBezTo>
                      <a:pt x="37996" y="67043"/>
                      <a:pt x="36300" y="71004"/>
                      <a:pt x="36300" y="74115"/>
                    </a:cubicBezTo>
                    <a:cubicBezTo>
                      <a:pt x="36300" y="75813"/>
                      <a:pt x="35169" y="76378"/>
                      <a:pt x="34320" y="76944"/>
                    </a:cubicBezTo>
                    <a:cubicBezTo>
                      <a:pt x="33472" y="77227"/>
                      <a:pt x="32907" y="77510"/>
                      <a:pt x="33472" y="79207"/>
                    </a:cubicBezTo>
                    <a:cubicBezTo>
                      <a:pt x="34603" y="82602"/>
                      <a:pt x="36017" y="86279"/>
                      <a:pt x="34886" y="88542"/>
                    </a:cubicBezTo>
                    <a:cubicBezTo>
                      <a:pt x="34603" y="89391"/>
                      <a:pt x="33755" y="89674"/>
                      <a:pt x="33190" y="89957"/>
                    </a:cubicBezTo>
                    <a:cubicBezTo>
                      <a:pt x="31776" y="90240"/>
                      <a:pt x="31210" y="92503"/>
                      <a:pt x="30928" y="94483"/>
                    </a:cubicBezTo>
                    <a:cubicBezTo>
                      <a:pt x="30645" y="96180"/>
                      <a:pt x="30362" y="97595"/>
                      <a:pt x="28948" y="97595"/>
                    </a:cubicBezTo>
                    <a:cubicBezTo>
                      <a:pt x="28948" y="97595"/>
                      <a:pt x="28666" y="97878"/>
                      <a:pt x="28383" y="98160"/>
                    </a:cubicBezTo>
                    <a:cubicBezTo>
                      <a:pt x="27535" y="100141"/>
                      <a:pt x="27535" y="104667"/>
                      <a:pt x="29231" y="107213"/>
                    </a:cubicBezTo>
                    <a:cubicBezTo>
                      <a:pt x="32059" y="111173"/>
                      <a:pt x="32624" y="114285"/>
                      <a:pt x="32624" y="117396"/>
                    </a:cubicBezTo>
                    <a:cubicBezTo>
                      <a:pt x="32624" y="118528"/>
                      <a:pt x="33190" y="119660"/>
                      <a:pt x="33755" y="120791"/>
                    </a:cubicBezTo>
                    <a:cubicBezTo>
                      <a:pt x="34603" y="122206"/>
                      <a:pt x="35451" y="123903"/>
                      <a:pt x="34886" y="126166"/>
                    </a:cubicBezTo>
                    <a:cubicBezTo>
                      <a:pt x="34603" y="127297"/>
                      <a:pt x="34320" y="128712"/>
                      <a:pt x="34038" y="129843"/>
                    </a:cubicBezTo>
                    <a:cubicBezTo>
                      <a:pt x="33755" y="131824"/>
                      <a:pt x="33472" y="133804"/>
                      <a:pt x="32059" y="134652"/>
                    </a:cubicBezTo>
                    <a:cubicBezTo>
                      <a:pt x="31210" y="135218"/>
                      <a:pt x="31210" y="136350"/>
                      <a:pt x="31210" y="137481"/>
                    </a:cubicBezTo>
                    <a:cubicBezTo>
                      <a:pt x="30928" y="139179"/>
                      <a:pt x="30928" y="140876"/>
                      <a:pt x="29231" y="141725"/>
                    </a:cubicBezTo>
                    <a:cubicBezTo>
                      <a:pt x="28383" y="142007"/>
                      <a:pt x="28948" y="145119"/>
                      <a:pt x="29514" y="147382"/>
                    </a:cubicBezTo>
                    <a:cubicBezTo>
                      <a:pt x="30079" y="150211"/>
                      <a:pt x="30645" y="153040"/>
                      <a:pt x="29514" y="153888"/>
                    </a:cubicBezTo>
                    <a:cubicBezTo>
                      <a:pt x="28948" y="154171"/>
                      <a:pt x="28383" y="154737"/>
                      <a:pt x="27817" y="155020"/>
                    </a:cubicBezTo>
                    <a:cubicBezTo>
                      <a:pt x="25556" y="156434"/>
                      <a:pt x="22445" y="158415"/>
                      <a:pt x="22445" y="162941"/>
                    </a:cubicBezTo>
                    <a:cubicBezTo>
                      <a:pt x="22445" y="165770"/>
                      <a:pt x="22728" y="168033"/>
                      <a:pt x="22728" y="169730"/>
                    </a:cubicBezTo>
                    <a:cubicBezTo>
                      <a:pt x="23011" y="172276"/>
                      <a:pt x="23011" y="174256"/>
                      <a:pt x="22728" y="175953"/>
                    </a:cubicBezTo>
                    <a:cubicBezTo>
                      <a:pt x="22445" y="176519"/>
                      <a:pt x="22728" y="176802"/>
                      <a:pt x="23576" y="177368"/>
                    </a:cubicBezTo>
                    <a:cubicBezTo>
                      <a:pt x="24425" y="177934"/>
                      <a:pt x="25556" y="179065"/>
                      <a:pt x="25273" y="181328"/>
                    </a:cubicBezTo>
                    <a:cubicBezTo>
                      <a:pt x="24990" y="183874"/>
                      <a:pt x="22728" y="184157"/>
                      <a:pt x="21314" y="184440"/>
                    </a:cubicBezTo>
                    <a:cubicBezTo>
                      <a:pt x="20183" y="184723"/>
                      <a:pt x="19618" y="184723"/>
                      <a:pt x="19618" y="185288"/>
                    </a:cubicBezTo>
                    <a:cubicBezTo>
                      <a:pt x="19618" y="186137"/>
                      <a:pt x="19618" y="187269"/>
                      <a:pt x="19901" y="188117"/>
                    </a:cubicBezTo>
                    <a:cubicBezTo>
                      <a:pt x="20183" y="190380"/>
                      <a:pt x="20466" y="192644"/>
                      <a:pt x="18770" y="192926"/>
                    </a:cubicBezTo>
                    <a:cubicBezTo>
                      <a:pt x="17639" y="193209"/>
                      <a:pt x="16508" y="193775"/>
                      <a:pt x="16508" y="198584"/>
                    </a:cubicBezTo>
                    <a:cubicBezTo>
                      <a:pt x="16508" y="201130"/>
                      <a:pt x="15660" y="202544"/>
                      <a:pt x="14811" y="203676"/>
                    </a:cubicBezTo>
                    <a:cubicBezTo>
                      <a:pt x="14246" y="204242"/>
                      <a:pt x="13963" y="204807"/>
                      <a:pt x="13963" y="205373"/>
                    </a:cubicBezTo>
                    <a:cubicBezTo>
                      <a:pt x="13680" y="206222"/>
                      <a:pt x="14246" y="207353"/>
                      <a:pt x="14811" y="208485"/>
                    </a:cubicBezTo>
                    <a:cubicBezTo>
                      <a:pt x="15377" y="209616"/>
                      <a:pt x="15942" y="210748"/>
                      <a:pt x="15942" y="212162"/>
                    </a:cubicBezTo>
                    <a:cubicBezTo>
                      <a:pt x="15942" y="212728"/>
                      <a:pt x="15942" y="213577"/>
                      <a:pt x="16225" y="214708"/>
                    </a:cubicBezTo>
                    <a:cubicBezTo>
                      <a:pt x="16791" y="219517"/>
                      <a:pt x="16791" y="223195"/>
                      <a:pt x="15094" y="223478"/>
                    </a:cubicBezTo>
                    <a:cubicBezTo>
                      <a:pt x="14811" y="223478"/>
                      <a:pt x="14246" y="224326"/>
                      <a:pt x="13680" y="226306"/>
                    </a:cubicBezTo>
                    <a:cubicBezTo>
                      <a:pt x="13115" y="229135"/>
                      <a:pt x="13115" y="232247"/>
                      <a:pt x="13963" y="232530"/>
                    </a:cubicBezTo>
                    <a:cubicBezTo>
                      <a:pt x="16225" y="233944"/>
                      <a:pt x="15942" y="236773"/>
                      <a:pt x="15094" y="238470"/>
                    </a:cubicBezTo>
                    <a:cubicBezTo>
                      <a:pt x="14811" y="238753"/>
                      <a:pt x="15377" y="239319"/>
                      <a:pt x="15942" y="240168"/>
                    </a:cubicBezTo>
                    <a:cubicBezTo>
                      <a:pt x="16791" y="241299"/>
                      <a:pt x="18487" y="242997"/>
                      <a:pt x="16508" y="244977"/>
                    </a:cubicBezTo>
                    <a:cubicBezTo>
                      <a:pt x="15660" y="245826"/>
                      <a:pt x="15377" y="246957"/>
                      <a:pt x="15660" y="247806"/>
                    </a:cubicBezTo>
                    <a:cubicBezTo>
                      <a:pt x="16225" y="248937"/>
                      <a:pt x="17356" y="249503"/>
                      <a:pt x="18770" y="248937"/>
                    </a:cubicBezTo>
                    <a:cubicBezTo>
                      <a:pt x="19052" y="248937"/>
                      <a:pt x="19335" y="248937"/>
                      <a:pt x="19618" y="248937"/>
                    </a:cubicBezTo>
                    <a:cubicBezTo>
                      <a:pt x="21314" y="248937"/>
                      <a:pt x="22728" y="250635"/>
                      <a:pt x="22728" y="252332"/>
                    </a:cubicBezTo>
                    <a:cubicBezTo>
                      <a:pt x="22728" y="252898"/>
                      <a:pt x="22445" y="253463"/>
                      <a:pt x="22163" y="254029"/>
                    </a:cubicBezTo>
                    <a:cubicBezTo>
                      <a:pt x="21880" y="254312"/>
                      <a:pt x="21314" y="254595"/>
                      <a:pt x="20466" y="254595"/>
                    </a:cubicBezTo>
                    <a:cubicBezTo>
                      <a:pt x="19052" y="254595"/>
                      <a:pt x="16791" y="254595"/>
                      <a:pt x="16225" y="254878"/>
                    </a:cubicBezTo>
                    <a:cubicBezTo>
                      <a:pt x="16225" y="254878"/>
                      <a:pt x="16508" y="255161"/>
                      <a:pt x="17073" y="255443"/>
                    </a:cubicBezTo>
                    <a:cubicBezTo>
                      <a:pt x="19618" y="257424"/>
                      <a:pt x="20749" y="259121"/>
                      <a:pt x="20749" y="260535"/>
                    </a:cubicBezTo>
                    <a:cubicBezTo>
                      <a:pt x="20466" y="261384"/>
                      <a:pt x="19901" y="262233"/>
                      <a:pt x="18487" y="262798"/>
                    </a:cubicBezTo>
                    <a:cubicBezTo>
                      <a:pt x="16508" y="263647"/>
                      <a:pt x="16791" y="264496"/>
                      <a:pt x="17073" y="266193"/>
                    </a:cubicBezTo>
                    <a:cubicBezTo>
                      <a:pt x="17356" y="267325"/>
                      <a:pt x="17639" y="268739"/>
                      <a:pt x="17356" y="270153"/>
                    </a:cubicBezTo>
                    <a:cubicBezTo>
                      <a:pt x="17073" y="271568"/>
                      <a:pt x="17356" y="272982"/>
                      <a:pt x="17922" y="274114"/>
                    </a:cubicBezTo>
                    <a:cubicBezTo>
                      <a:pt x="18204" y="275245"/>
                      <a:pt x="18487" y="276377"/>
                      <a:pt x="18204" y="277225"/>
                    </a:cubicBezTo>
                    <a:cubicBezTo>
                      <a:pt x="17922" y="277791"/>
                      <a:pt x="17356" y="278074"/>
                      <a:pt x="16791" y="278357"/>
                    </a:cubicBezTo>
                    <a:cubicBezTo>
                      <a:pt x="15942" y="278640"/>
                      <a:pt x="15942" y="279206"/>
                      <a:pt x="16225" y="280903"/>
                    </a:cubicBezTo>
                    <a:cubicBezTo>
                      <a:pt x="16508" y="282600"/>
                      <a:pt x="16508" y="284863"/>
                      <a:pt x="13963" y="285146"/>
                    </a:cubicBezTo>
                    <a:cubicBezTo>
                      <a:pt x="11984" y="285429"/>
                      <a:pt x="11984" y="286278"/>
                      <a:pt x="11701" y="287692"/>
                    </a:cubicBezTo>
                    <a:cubicBezTo>
                      <a:pt x="11419" y="288824"/>
                      <a:pt x="11419" y="290238"/>
                      <a:pt x="10005" y="291370"/>
                    </a:cubicBezTo>
                    <a:cubicBezTo>
                      <a:pt x="9157" y="291935"/>
                      <a:pt x="9439" y="292784"/>
                      <a:pt x="10288" y="294198"/>
                    </a:cubicBezTo>
                    <a:cubicBezTo>
                      <a:pt x="11136" y="295613"/>
                      <a:pt x="12267" y="297593"/>
                      <a:pt x="10005" y="299007"/>
                    </a:cubicBezTo>
                    <a:cubicBezTo>
                      <a:pt x="8591" y="299856"/>
                      <a:pt x="8308" y="301271"/>
                      <a:pt x="8308" y="302685"/>
                    </a:cubicBezTo>
                    <a:cubicBezTo>
                      <a:pt x="8026" y="304099"/>
                      <a:pt x="7743" y="305797"/>
                      <a:pt x="5764" y="305797"/>
                    </a:cubicBezTo>
                    <a:cubicBezTo>
                      <a:pt x="2936" y="305797"/>
                      <a:pt x="1240" y="309757"/>
                      <a:pt x="957" y="311737"/>
                    </a:cubicBezTo>
                    <a:cubicBezTo>
                      <a:pt x="957" y="312303"/>
                      <a:pt x="674" y="312869"/>
                      <a:pt x="674" y="313434"/>
                    </a:cubicBezTo>
                    <a:cubicBezTo>
                      <a:pt x="109" y="315698"/>
                      <a:pt x="-739" y="318244"/>
                      <a:pt x="1240" y="320507"/>
                    </a:cubicBezTo>
                    <a:cubicBezTo>
                      <a:pt x="2936" y="322204"/>
                      <a:pt x="2654" y="323901"/>
                      <a:pt x="2371" y="325033"/>
                    </a:cubicBezTo>
                    <a:cubicBezTo>
                      <a:pt x="2088" y="326164"/>
                      <a:pt x="2088" y="326447"/>
                      <a:pt x="2936" y="326730"/>
                    </a:cubicBezTo>
                    <a:cubicBezTo>
                      <a:pt x="3785" y="327013"/>
                      <a:pt x="5198" y="327013"/>
                      <a:pt x="6612" y="327296"/>
                    </a:cubicBezTo>
                    <a:cubicBezTo>
                      <a:pt x="8874" y="327296"/>
                      <a:pt x="11136" y="327579"/>
                      <a:pt x="11984" y="328710"/>
                    </a:cubicBezTo>
                    <a:cubicBezTo>
                      <a:pt x="12267" y="329276"/>
                      <a:pt x="12267" y="329842"/>
                      <a:pt x="12267" y="330690"/>
                    </a:cubicBezTo>
                    <a:cubicBezTo>
                      <a:pt x="11136" y="334368"/>
                      <a:pt x="11701" y="340591"/>
                      <a:pt x="12267" y="341157"/>
                    </a:cubicBezTo>
                    <a:cubicBezTo>
                      <a:pt x="12267" y="341157"/>
                      <a:pt x="12267" y="341157"/>
                      <a:pt x="12267" y="341157"/>
                    </a:cubicBezTo>
                    <a:cubicBezTo>
                      <a:pt x="13115" y="341157"/>
                      <a:pt x="13680" y="342006"/>
                      <a:pt x="14529" y="343137"/>
                    </a:cubicBezTo>
                    <a:cubicBezTo>
                      <a:pt x="15094" y="344269"/>
                      <a:pt x="15942" y="345400"/>
                      <a:pt x="16791" y="345400"/>
                    </a:cubicBezTo>
                    <a:cubicBezTo>
                      <a:pt x="17356" y="345400"/>
                      <a:pt x="23294" y="344552"/>
                      <a:pt x="28666" y="344552"/>
                    </a:cubicBezTo>
                    <a:cubicBezTo>
                      <a:pt x="31210" y="344552"/>
                      <a:pt x="33190" y="344835"/>
                      <a:pt x="34603" y="345117"/>
                    </a:cubicBezTo>
                    <a:cubicBezTo>
                      <a:pt x="36300" y="345683"/>
                      <a:pt x="38279" y="346532"/>
                      <a:pt x="39975" y="347946"/>
                    </a:cubicBezTo>
                    <a:cubicBezTo>
                      <a:pt x="39410" y="347098"/>
                      <a:pt x="39693" y="347098"/>
                      <a:pt x="40258" y="34709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253E82B5-D941-544E-8369-B541C7D61B19}"/>
                  </a:ext>
                </a:extLst>
              </p:cNvPr>
              <p:cNvSpPr/>
              <p:nvPr/>
            </p:nvSpPr>
            <p:spPr>
              <a:xfrm>
                <a:off x="2135420" y="3124397"/>
                <a:ext cx="82842" cy="442554"/>
              </a:xfrm>
              <a:custGeom>
                <a:avLst/>
                <a:gdLst>
                  <a:gd name="connsiteX0" fmla="*/ 63051 w 82842"/>
                  <a:gd name="connsiteY0" fmla="*/ 434509 h 442554"/>
                  <a:gd name="connsiteX1" fmla="*/ 68423 w 82842"/>
                  <a:gd name="connsiteY1" fmla="*/ 438752 h 442554"/>
                  <a:gd name="connsiteX2" fmla="*/ 72382 w 82842"/>
                  <a:gd name="connsiteY2" fmla="*/ 442429 h 442554"/>
                  <a:gd name="connsiteX3" fmla="*/ 73230 w 82842"/>
                  <a:gd name="connsiteY3" fmla="*/ 442429 h 442554"/>
                  <a:gd name="connsiteX4" fmla="*/ 70402 w 82842"/>
                  <a:gd name="connsiteY4" fmla="*/ 436772 h 442554"/>
                  <a:gd name="connsiteX5" fmla="*/ 69554 w 82842"/>
                  <a:gd name="connsiteY5" fmla="*/ 435074 h 442554"/>
                  <a:gd name="connsiteX6" fmla="*/ 69837 w 82842"/>
                  <a:gd name="connsiteY6" fmla="*/ 434791 h 442554"/>
                  <a:gd name="connsiteX7" fmla="*/ 67858 w 82842"/>
                  <a:gd name="connsiteY7" fmla="*/ 434791 h 442554"/>
                  <a:gd name="connsiteX8" fmla="*/ 67292 w 82842"/>
                  <a:gd name="connsiteY8" fmla="*/ 402260 h 442554"/>
                  <a:gd name="connsiteX9" fmla="*/ 66161 w 82842"/>
                  <a:gd name="connsiteY9" fmla="*/ 402260 h 442554"/>
                  <a:gd name="connsiteX10" fmla="*/ 59093 w 82842"/>
                  <a:gd name="connsiteY10" fmla="*/ 400563 h 442554"/>
                  <a:gd name="connsiteX11" fmla="*/ 58810 w 82842"/>
                  <a:gd name="connsiteY11" fmla="*/ 397734 h 442554"/>
                  <a:gd name="connsiteX12" fmla="*/ 59658 w 82842"/>
                  <a:gd name="connsiteY12" fmla="*/ 396319 h 442554"/>
                  <a:gd name="connsiteX13" fmla="*/ 55134 w 82842"/>
                  <a:gd name="connsiteY13" fmla="*/ 393773 h 442554"/>
                  <a:gd name="connsiteX14" fmla="*/ 49480 w 82842"/>
                  <a:gd name="connsiteY14" fmla="*/ 393208 h 442554"/>
                  <a:gd name="connsiteX15" fmla="*/ 37887 w 82842"/>
                  <a:gd name="connsiteY15" fmla="*/ 394056 h 442554"/>
                  <a:gd name="connsiteX16" fmla="*/ 34212 w 82842"/>
                  <a:gd name="connsiteY16" fmla="*/ 391510 h 442554"/>
                  <a:gd name="connsiteX17" fmla="*/ 33081 w 82842"/>
                  <a:gd name="connsiteY17" fmla="*/ 390096 h 442554"/>
                  <a:gd name="connsiteX18" fmla="*/ 32232 w 82842"/>
                  <a:gd name="connsiteY18" fmla="*/ 389530 h 442554"/>
                  <a:gd name="connsiteX19" fmla="*/ 31950 w 82842"/>
                  <a:gd name="connsiteY19" fmla="*/ 378215 h 442554"/>
                  <a:gd name="connsiteX20" fmla="*/ 31950 w 82842"/>
                  <a:gd name="connsiteY20" fmla="*/ 377366 h 442554"/>
                  <a:gd name="connsiteX21" fmla="*/ 27426 w 82842"/>
                  <a:gd name="connsiteY21" fmla="*/ 376518 h 442554"/>
                  <a:gd name="connsiteX22" fmla="*/ 23185 w 82842"/>
                  <a:gd name="connsiteY22" fmla="*/ 375952 h 442554"/>
                  <a:gd name="connsiteX23" fmla="*/ 22054 w 82842"/>
                  <a:gd name="connsiteY23" fmla="*/ 372840 h 442554"/>
                  <a:gd name="connsiteX24" fmla="*/ 21206 w 82842"/>
                  <a:gd name="connsiteY24" fmla="*/ 369162 h 442554"/>
                  <a:gd name="connsiteX25" fmla="*/ 20357 w 82842"/>
                  <a:gd name="connsiteY25" fmla="*/ 360959 h 442554"/>
                  <a:gd name="connsiteX26" fmla="*/ 20640 w 82842"/>
                  <a:gd name="connsiteY26" fmla="*/ 359545 h 442554"/>
                  <a:gd name="connsiteX27" fmla="*/ 26578 w 82842"/>
                  <a:gd name="connsiteY27" fmla="*/ 352472 h 442554"/>
                  <a:gd name="connsiteX28" fmla="*/ 27991 w 82842"/>
                  <a:gd name="connsiteY28" fmla="*/ 350209 h 442554"/>
                  <a:gd name="connsiteX29" fmla="*/ 30253 w 82842"/>
                  <a:gd name="connsiteY29" fmla="*/ 345683 h 442554"/>
                  <a:gd name="connsiteX30" fmla="*/ 29971 w 82842"/>
                  <a:gd name="connsiteY30" fmla="*/ 342572 h 442554"/>
                  <a:gd name="connsiteX31" fmla="*/ 29688 w 82842"/>
                  <a:gd name="connsiteY31" fmla="*/ 338045 h 442554"/>
                  <a:gd name="connsiteX32" fmla="*/ 30819 w 82842"/>
                  <a:gd name="connsiteY32" fmla="*/ 335217 h 442554"/>
                  <a:gd name="connsiteX33" fmla="*/ 33929 w 82842"/>
                  <a:gd name="connsiteY33" fmla="*/ 331539 h 442554"/>
                  <a:gd name="connsiteX34" fmla="*/ 35343 w 82842"/>
                  <a:gd name="connsiteY34" fmla="*/ 328427 h 442554"/>
                  <a:gd name="connsiteX35" fmla="*/ 36756 w 82842"/>
                  <a:gd name="connsiteY35" fmla="*/ 324750 h 442554"/>
                  <a:gd name="connsiteX36" fmla="*/ 37604 w 82842"/>
                  <a:gd name="connsiteY36" fmla="*/ 324184 h 442554"/>
                  <a:gd name="connsiteX37" fmla="*/ 37322 w 82842"/>
                  <a:gd name="connsiteY37" fmla="*/ 321921 h 442554"/>
                  <a:gd name="connsiteX38" fmla="*/ 36756 w 82842"/>
                  <a:gd name="connsiteY38" fmla="*/ 317395 h 442554"/>
                  <a:gd name="connsiteX39" fmla="*/ 36474 w 82842"/>
                  <a:gd name="connsiteY39" fmla="*/ 314000 h 442554"/>
                  <a:gd name="connsiteX40" fmla="*/ 38453 w 82842"/>
                  <a:gd name="connsiteY40" fmla="*/ 309474 h 442554"/>
                  <a:gd name="connsiteX41" fmla="*/ 39866 w 82842"/>
                  <a:gd name="connsiteY41" fmla="*/ 308060 h 442554"/>
                  <a:gd name="connsiteX42" fmla="*/ 36756 w 82842"/>
                  <a:gd name="connsiteY42" fmla="*/ 303817 h 442554"/>
                  <a:gd name="connsiteX43" fmla="*/ 35625 w 82842"/>
                  <a:gd name="connsiteY43" fmla="*/ 301836 h 442554"/>
                  <a:gd name="connsiteX44" fmla="*/ 40997 w 82842"/>
                  <a:gd name="connsiteY44" fmla="*/ 300705 h 442554"/>
                  <a:gd name="connsiteX45" fmla="*/ 41846 w 82842"/>
                  <a:gd name="connsiteY45" fmla="*/ 300422 h 442554"/>
                  <a:gd name="connsiteX46" fmla="*/ 42128 w 82842"/>
                  <a:gd name="connsiteY46" fmla="*/ 299573 h 442554"/>
                  <a:gd name="connsiteX47" fmla="*/ 39584 w 82842"/>
                  <a:gd name="connsiteY47" fmla="*/ 297310 h 442554"/>
                  <a:gd name="connsiteX48" fmla="*/ 35060 w 82842"/>
                  <a:gd name="connsiteY48" fmla="*/ 295613 h 442554"/>
                  <a:gd name="connsiteX49" fmla="*/ 36191 w 82842"/>
                  <a:gd name="connsiteY49" fmla="*/ 291370 h 442554"/>
                  <a:gd name="connsiteX50" fmla="*/ 35625 w 82842"/>
                  <a:gd name="connsiteY50" fmla="*/ 288258 h 442554"/>
                  <a:gd name="connsiteX51" fmla="*/ 34494 w 82842"/>
                  <a:gd name="connsiteY51" fmla="*/ 285429 h 442554"/>
                  <a:gd name="connsiteX52" fmla="*/ 33929 w 82842"/>
                  <a:gd name="connsiteY52" fmla="*/ 280903 h 442554"/>
                  <a:gd name="connsiteX53" fmla="*/ 33081 w 82842"/>
                  <a:gd name="connsiteY53" fmla="*/ 273265 h 442554"/>
                  <a:gd name="connsiteX54" fmla="*/ 35343 w 82842"/>
                  <a:gd name="connsiteY54" fmla="*/ 269305 h 442554"/>
                  <a:gd name="connsiteX55" fmla="*/ 35625 w 82842"/>
                  <a:gd name="connsiteY55" fmla="*/ 261950 h 442554"/>
                  <a:gd name="connsiteX56" fmla="*/ 35343 w 82842"/>
                  <a:gd name="connsiteY56" fmla="*/ 259404 h 442554"/>
                  <a:gd name="connsiteX57" fmla="*/ 34212 w 82842"/>
                  <a:gd name="connsiteY57" fmla="*/ 256292 h 442554"/>
                  <a:gd name="connsiteX58" fmla="*/ 33081 w 82842"/>
                  <a:gd name="connsiteY58" fmla="*/ 252615 h 442554"/>
                  <a:gd name="connsiteX59" fmla="*/ 34212 w 82842"/>
                  <a:gd name="connsiteY59" fmla="*/ 250352 h 442554"/>
                  <a:gd name="connsiteX60" fmla="*/ 35625 w 82842"/>
                  <a:gd name="connsiteY60" fmla="*/ 245826 h 442554"/>
                  <a:gd name="connsiteX61" fmla="*/ 38735 w 82842"/>
                  <a:gd name="connsiteY61" fmla="*/ 239036 h 442554"/>
                  <a:gd name="connsiteX62" fmla="*/ 39018 w 82842"/>
                  <a:gd name="connsiteY62" fmla="*/ 235359 h 442554"/>
                  <a:gd name="connsiteX63" fmla="*/ 39018 w 82842"/>
                  <a:gd name="connsiteY63" fmla="*/ 232247 h 442554"/>
                  <a:gd name="connsiteX64" fmla="*/ 41846 w 82842"/>
                  <a:gd name="connsiteY64" fmla="*/ 230550 h 442554"/>
                  <a:gd name="connsiteX65" fmla="*/ 44673 w 82842"/>
                  <a:gd name="connsiteY65" fmla="*/ 228570 h 442554"/>
                  <a:gd name="connsiteX66" fmla="*/ 43542 w 82842"/>
                  <a:gd name="connsiteY66" fmla="*/ 225458 h 442554"/>
                  <a:gd name="connsiteX67" fmla="*/ 42411 w 82842"/>
                  <a:gd name="connsiteY67" fmla="*/ 222912 h 442554"/>
                  <a:gd name="connsiteX68" fmla="*/ 42411 w 82842"/>
                  <a:gd name="connsiteY68" fmla="*/ 216971 h 442554"/>
                  <a:gd name="connsiteX69" fmla="*/ 42128 w 82842"/>
                  <a:gd name="connsiteY69" fmla="*/ 209899 h 442554"/>
                  <a:gd name="connsiteX70" fmla="*/ 48066 w 82842"/>
                  <a:gd name="connsiteY70" fmla="*/ 200847 h 442554"/>
                  <a:gd name="connsiteX71" fmla="*/ 49762 w 82842"/>
                  <a:gd name="connsiteY71" fmla="*/ 199716 h 442554"/>
                  <a:gd name="connsiteX72" fmla="*/ 49480 w 82842"/>
                  <a:gd name="connsiteY72" fmla="*/ 194341 h 442554"/>
                  <a:gd name="connsiteX73" fmla="*/ 50045 w 82842"/>
                  <a:gd name="connsiteY73" fmla="*/ 187269 h 442554"/>
                  <a:gd name="connsiteX74" fmla="*/ 51459 w 82842"/>
                  <a:gd name="connsiteY74" fmla="*/ 184157 h 442554"/>
                  <a:gd name="connsiteX75" fmla="*/ 52872 w 82842"/>
                  <a:gd name="connsiteY75" fmla="*/ 180480 h 442554"/>
                  <a:gd name="connsiteX76" fmla="*/ 54569 w 82842"/>
                  <a:gd name="connsiteY76" fmla="*/ 176236 h 442554"/>
                  <a:gd name="connsiteX77" fmla="*/ 55417 w 82842"/>
                  <a:gd name="connsiteY77" fmla="*/ 172276 h 442554"/>
                  <a:gd name="connsiteX78" fmla="*/ 54569 w 82842"/>
                  <a:gd name="connsiteY78" fmla="*/ 167750 h 442554"/>
                  <a:gd name="connsiteX79" fmla="*/ 53155 w 82842"/>
                  <a:gd name="connsiteY79" fmla="*/ 163789 h 442554"/>
                  <a:gd name="connsiteX80" fmla="*/ 50045 w 82842"/>
                  <a:gd name="connsiteY80" fmla="*/ 154454 h 442554"/>
                  <a:gd name="connsiteX81" fmla="*/ 48914 w 82842"/>
                  <a:gd name="connsiteY81" fmla="*/ 143988 h 442554"/>
                  <a:gd name="connsiteX82" fmla="*/ 50328 w 82842"/>
                  <a:gd name="connsiteY82" fmla="*/ 142856 h 442554"/>
                  <a:gd name="connsiteX83" fmla="*/ 51176 w 82842"/>
                  <a:gd name="connsiteY83" fmla="*/ 140593 h 442554"/>
                  <a:gd name="connsiteX84" fmla="*/ 54286 w 82842"/>
                  <a:gd name="connsiteY84" fmla="*/ 135218 h 442554"/>
                  <a:gd name="connsiteX85" fmla="*/ 55417 w 82842"/>
                  <a:gd name="connsiteY85" fmla="*/ 134369 h 442554"/>
                  <a:gd name="connsiteX86" fmla="*/ 54003 w 82842"/>
                  <a:gd name="connsiteY86" fmla="*/ 125883 h 442554"/>
                  <a:gd name="connsiteX87" fmla="*/ 55417 w 82842"/>
                  <a:gd name="connsiteY87" fmla="*/ 121923 h 442554"/>
                  <a:gd name="connsiteX88" fmla="*/ 56548 w 82842"/>
                  <a:gd name="connsiteY88" fmla="*/ 120225 h 442554"/>
                  <a:gd name="connsiteX89" fmla="*/ 61355 w 82842"/>
                  <a:gd name="connsiteY89" fmla="*/ 110890 h 442554"/>
                  <a:gd name="connsiteX90" fmla="*/ 63899 w 82842"/>
                  <a:gd name="connsiteY90" fmla="*/ 103252 h 442554"/>
                  <a:gd name="connsiteX91" fmla="*/ 67575 w 82842"/>
                  <a:gd name="connsiteY91" fmla="*/ 99575 h 442554"/>
                  <a:gd name="connsiteX92" fmla="*/ 70120 w 82842"/>
                  <a:gd name="connsiteY92" fmla="*/ 97878 h 442554"/>
                  <a:gd name="connsiteX93" fmla="*/ 69554 w 82842"/>
                  <a:gd name="connsiteY93" fmla="*/ 95615 h 442554"/>
                  <a:gd name="connsiteX94" fmla="*/ 68706 w 82842"/>
                  <a:gd name="connsiteY94" fmla="*/ 92786 h 442554"/>
                  <a:gd name="connsiteX95" fmla="*/ 69837 w 82842"/>
                  <a:gd name="connsiteY95" fmla="*/ 91371 h 442554"/>
                  <a:gd name="connsiteX96" fmla="*/ 69271 w 82842"/>
                  <a:gd name="connsiteY96" fmla="*/ 85714 h 442554"/>
                  <a:gd name="connsiteX97" fmla="*/ 68706 w 82842"/>
                  <a:gd name="connsiteY97" fmla="*/ 80622 h 442554"/>
                  <a:gd name="connsiteX98" fmla="*/ 69271 w 82842"/>
                  <a:gd name="connsiteY98" fmla="*/ 76661 h 442554"/>
                  <a:gd name="connsiteX99" fmla="*/ 69271 w 82842"/>
                  <a:gd name="connsiteY99" fmla="*/ 73833 h 442554"/>
                  <a:gd name="connsiteX100" fmla="*/ 75774 w 82842"/>
                  <a:gd name="connsiteY100" fmla="*/ 68175 h 442554"/>
                  <a:gd name="connsiteX101" fmla="*/ 80581 w 82842"/>
                  <a:gd name="connsiteY101" fmla="*/ 64780 h 442554"/>
                  <a:gd name="connsiteX102" fmla="*/ 82560 w 82842"/>
                  <a:gd name="connsiteY102" fmla="*/ 54597 h 442554"/>
                  <a:gd name="connsiteX103" fmla="*/ 78036 w 82842"/>
                  <a:gd name="connsiteY103" fmla="*/ 56294 h 442554"/>
                  <a:gd name="connsiteX104" fmla="*/ 76623 w 82842"/>
                  <a:gd name="connsiteY104" fmla="*/ 55445 h 442554"/>
                  <a:gd name="connsiteX105" fmla="*/ 76057 w 82842"/>
                  <a:gd name="connsiteY105" fmla="*/ 51768 h 442554"/>
                  <a:gd name="connsiteX106" fmla="*/ 74361 w 82842"/>
                  <a:gd name="connsiteY106" fmla="*/ 44696 h 442554"/>
                  <a:gd name="connsiteX107" fmla="*/ 72382 w 82842"/>
                  <a:gd name="connsiteY107" fmla="*/ 39321 h 442554"/>
                  <a:gd name="connsiteX108" fmla="*/ 70968 w 82842"/>
                  <a:gd name="connsiteY108" fmla="*/ 35643 h 442554"/>
                  <a:gd name="connsiteX109" fmla="*/ 66444 w 82842"/>
                  <a:gd name="connsiteY109" fmla="*/ 29137 h 442554"/>
                  <a:gd name="connsiteX110" fmla="*/ 67575 w 82842"/>
                  <a:gd name="connsiteY110" fmla="*/ 26308 h 442554"/>
                  <a:gd name="connsiteX111" fmla="*/ 68423 w 82842"/>
                  <a:gd name="connsiteY111" fmla="*/ 23196 h 442554"/>
                  <a:gd name="connsiteX112" fmla="*/ 69554 w 82842"/>
                  <a:gd name="connsiteY112" fmla="*/ 19519 h 442554"/>
                  <a:gd name="connsiteX113" fmla="*/ 70120 w 82842"/>
                  <a:gd name="connsiteY113" fmla="*/ 18953 h 442554"/>
                  <a:gd name="connsiteX114" fmla="*/ 68989 w 82842"/>
                  <a:gd name="connsiteY114" fmla="*/ 17822 h 442554"/>
                  <a:gd name="connsiteX115" fmla="*/ 65596 w 82842"/>
                  <a:gd name="connsiteY115" fmla="*/ 14710 h 442554"/>
                  <a:gd name="connsiteX116" fmla="*/ 64465 w 82842"/>
                  <a:gd name="connsiteY116" fmla="*/ 8769 h 442554"/>
                  <a:gd name="connsiteX117" fmla="*/ 63334 w 82842"/>
                  <a:gd name="connsiteY117" fmla="*/ 4243 h 442554"/>
                  <a:gd name="connsiteX118" fmla="*/ 59941 w 82842"/>
                  <a:gd name="connsiteY118" fmla="*/ 283 h 442554"/>
                  <a:gd name="connsiteX119" fmla="*/ 59658 w 82842"/>
                  <a:gd name="connsiteY119" fmla="*/ 0 h 442554"/>
                  <a:gd name="connsiteX120" fmla="*/ 59093 w 82842"/>
                  <a:gd name="connsiteY120" fmla="*/ 1697 h 442554"/>
                  <a:gd name="connsiteX121" fmla="*/ 55417 w 82842"/>
                  <a:gd name="connsiteY121" fmla="*/ 7921 h 442554"/>
                  <a:gd name="connsiteX122" fmla="*/ 53721 w 82842"/>
                  <a:gd name="connsiteY122" fmla="*/ 9335 h 442554"/>
                  <a:gd name="connsiteX123" fmla="*/ 53438 w 82842"/>
                  <a:gd name="connsiteY123" fmla="*/ 11598 h 442554"/>
                  <a:gd name="connsiteX124" fmla="*/ 53721 w 82842"/>
                  <a:gd name="connsiteY124" fmla="*/ 17539 h 442554"/>
                  <a:gd name="connsiteX125" fmla="*/ 54286 w 82842"/>
                  <a:gd name="connsiteY125" fmla="*/ 42998 h 442554"/>
                  <a:gd name="connsiteX126" fmla="*/ 50328 w 82842"/>
                  <a:gd name="connsiteY126" fmla="*/ 57991 h 442554"/>
                  <a:gd name="connsiteX127" fmla="*/ 51176 w 82842"/>
                  <a:gd name="connsiteY127" fmla="*/ 61103 h 442554"/>
                  <a:gd name="connsiteX128" fmla="*/ 51459 w 82842"/>
                  <a:gd name="connsiteY128" fmla="*/ 63932 h 442554"/>
                  <a:gd name="connsiteX129" fmla="*/ 50611 w 82842"/>
                  <a:gd name="connsiteY129" fmla="*/ 72135 h 442554"/>
                  <a:gd name="connsiteX130" fmla="*/ 50611 w 82842"/>
                  <a:gd name="connsiteY130" fmla="*/ 76661 h 442554"/>
                  <a:gd name="connsiteX131" fmla="*/ 47783 w 82842"/>
                  <a:gd name="connsiteY131" fmla="*/ 91937 h 442554"/>
                  <a:gd name="connsiteX132" fmla="*/ 46369 w 82842"/>
                  <a:gd name="connsiteY132" fmla="*/ 99009 h 442554"/>
                  <a:gd name="connsiteX133" fmla="*/ 44956 w 82842"/>
                  <a:gd name="connsiteY133" fmla="*/ 103535 h 442554"/>
                  <a:gd name="connsiteX134" fmla="*/ 43825 w 82842"/>
                  <a:gd name="connsiteY134" fmla="*/ 109193 h 442554"/>
                  <a:gd name="connsiteX135" fmla="*/ 39301 w 82842"/>
                  <a:gd name="connsiteY135" fmla="*/ 118245 h 442554"/>
                  <a:gd name="connsiteX136" fmla="*/ 40997 w 82842"/>
                  <a:gd name="connsiteY136" fmla="*/ 123620 h 442554"/>
                  <a:gd name="connsiteX137" fmla="*/ 43259 w 82842"/>
                  <a:gd name="connsiteY137" fmla="*/ 129561 h 442554"/>
                  <a:gd name="connsiteX138" fmla="*/ 41563 w 82842"/>
                  <a:gd name="connsiteY138" fmla="*/ 133521 h 442554"/>
                  <a:gd name="connsiteX139" fmla="*/ 39584 w 82842"/>
                  <a:gd name="connsiteY139" fmla="*/ 140027 h 442554"/>
                  <a:gd name="connsiteX140" fmla="*/ 39866 w 82842"/>
                  <a:gd name="connsiteY140" fmla="*/ 158698 h 442554"/>
                  <a:gd name="connsiteX141" fmla="*/ 39584 w 82842"/>
                  <a:gd name="connsiteY141" fmla="*/ 161526 h 442554"/>
                  <a:gd name="connsiteX142" fmla="*/ 38453 w 82842"/>
                  <a:gd name="connsiteY142" fmla="*/ 164072 h 442554"/>
                  <a:gd name="connsiteX143" fmla="*/ 37322 w 82842"/>
                  <a:gd name="connsiteY143" fmla="*/ 168315 h 442554"/>
                  <a:gd name="connsiteX144" fmla="*/ 35908 w 82842"/>
                  <a:gd name="connsiteY144" fmla="*/ 174256 h 442554"/>
                  <a:gd name="connsiteX145" fmla="*/ 33929 w 82842"/>
                  <a:gd name="connsiteY145" fmla="*/ 180762 h 442554"/>
                  <a:gd name="connsiteX146" fmla="*/ 28274 w 82842"/>
                  <a:gd name="connsiteY146" fmla="*/ 197170 h 442554"/>
                  <a:gd name="connsiteX147" fmla="*/ 26295 w 82842"/>
                  <a:gd name="connsiteY147" fmla="*/ 201979 h 442554"/>
                  <a:gd name="connsiteX148" fmla="*/ 25164 w 82842"/>
                  <a:gd name="connsiteY148" fmla="*/ 205373 h 442554"/>
                  <a:gd name="connsiteX149" fmla="*/ 21206 w 82842"/>
                  <a:gd name="connsiteY149" fmla="*/ 210182 h 442554"/>
                  <a:gd name="connsiteX150" fmla="*/ 19792 w 82842"/>
                  <a:gd name="connsiteY150" fmla="*/ 211031 h 442554"/>
                  <a:gd name="connsiteX151" fmla="*/ 20640 w 82842"/>
                  <a:gd name="connsiteY151" fmla="*/ 216689 h 442554"/>
                  <a:gd name="connsiteX152" fmla="*/ 21206 w 82842"/>
                  <a:gd name="connsiteY152" fmla="*/ 222912 h 442554"/>
                  <a:gd name="connsiteX153" fmla="*/ 22054 w 82842"/>
                  <a:gd name="connsiteY153" fmla="*/ 229135 h 442554"/>
                  <a:gd name="connsiteX154" fmla="*/ 22902 w 82842"/>
                  <a:gd name="connsiteY154" fmla="*/ 238471 h 442554"/>
                  <a:gd name="connsiteX155" fmla="*/ 22619 w 82842"/>
                  <a:gd name="connsiteY155" fmla="*/ 239602 h 442554"/>
                  <a:gd name="connsiteX156" fmla="*/ 20923 w 82842"/>
                  <a:gd name="connsiteY156" fmla="*/ 243279 h 442554"/>
                  <a:gd name="connsiteX157" fmla="*/ 19509 w 82842"/>
                  <a:gd name="connsiteY157" fmla="*/ 247523 h 442554"/>
                  <a:gd name="connsiteX158" fmla="*/ 18661 w 82842"/>
                  <a:gd name="connsiteY158" fmla="*/ 252049 h 442554"/>
                  <a:gd name="connsiteX159" fmla="*/ 18378 w 82842"/>
                  <a:gd name="connsiteY159" fmla="*/ 258838 h 442554"/>
                  <a:gd name="connsiteX160" fmla="*/ 19226 w 82842"/>
                  <a:gd name="connsiteY160" fmla="*/ 264496 h 442554"/>
                  <a:gd name="connsiteX161" fmla="*/ 16964 w 82842"/>
                  <a:gd name="connsiteY161" fmla="*/ 265345 h 442554"/>
                  <a:gd name="connsiteX162" fmla="*/ 13289 w 82842"/>
                  <a:gd name="connsiteY162" fmla="*/ 275528 h 442554"/>
                  <a:gd name="connsiteX163" fmla="*/ 13289 w 82842"/>
                  <a:gd name="connsiteY163" fmla="*/ 281186 h 442554"/>
                  <a:gd name="connsiteX164" fmla="*/ 16964 w 82842"/>
                  <a:gd name="connsiteY164" fmla="*/ 281469 h 442554"/>
                  <a:gd name="connsiteX165" fmla="*/ 17247 w 82842"/>
                  <a:gd name="connsiteY165" fmla="*/ 281469 h 442554"/>
                  <a:gd name="connsiteX166" fmla="*/ 19509 w 82842"/>
                  <a:gd name="connsiteY166" fmla="*/ 271568 h 442554"/>
                  <a:gd name="connsiteX167" fmla="*/ 19792 w 82842"/>
                  <a:gd name="connsiteY167" fmla="*/ 266476 h 442554"/>
                  <a:gd name="connsiteX168" fmla="*/ 21488 w 82842"/>
                  <a:gd name="connsiteY168" fmla="*/ 263930 h 442554"/>
                  <a:gd name="connsiteX169" fmla="*/ 22619 w 82842"/>
                  <a:gd name="connsiteY169" fmla="*/ 262798 h 442554"/>
                  <a:gd name="connsiteX170" fmla="*/ 24881 w 82842"/>
                  <a:gd name="connsiteY170" fmla="*/ 260252 h 442554"/>
                  <a:gd name="connsiteX171" fmla="*/ 26860 w 82842"/>
                  <a:gd name="connsiteY171" fmla="*/ 260535 h 442554"/>
                  <a:gd name="connsiteX172" fmla="*/ 27143 w 82842"/>
                  <a:gd name="connsiteY172" fmla="*/ 262516 h 442554"/>
                  <a:gd name="connsiteX173" fmla="*/ 27709 w 82842"/>
                  <a:gd name="connsiteY173" fmla="*/ 264213 h 442554"/>
                  <a:gd name="connsiteX174" fmla="*/ 30536 w 82842"/>
                  <a:gd name="connsiteY174" fmla="*/ 266759 h 442554"/>
                  <a:gd name="connsiteX175" fmla="*/ 28557 w 82842"/>
                  <a:gd name="connsiteY175" fmla="*/ 269588 h 442554"/>
                  <a:gd name="connsiteX176" fmla="*/ 27991 w 82842"/>
                  <a:gd name="connsiteY176" fmla="*/ 273548 h 442554"/>
                  <a:gd name="connsiteX177" fmla="*/ 27991 w 82842"/>
                  <a:gd name="connsiteY177" fmla="*/ 277791 h 442554"/>
                  <a:gd name="connsiteX178" fmla="*/ 27426 w 82842"/>
                  <a:gd name="connsiteY178" fmla="*/ 278640 h 442554"/>
                  <a:gd name="connsiteX179" fmla="*/ 25729 w 82842"/>
                  <a:gd name="connsiteY179" fmla="*/ 285146 h 442554"/>
                  <a:gd name="connsiteX180" fmla="*/ 25164 w 82842"/>
                  <a:gd name="connsiteY180" fmla="*/ 288824 h 442554"/>
                  <a:gd name="connsiteX181" fmla="*/ 24033 w 82842"/>
                  <a:gd name="connsiteY181" fmla="*/ 291935 h 442554"/>
                  <a:gd name="connsiteX182" fmla="*/ 24598 w 82842"/>
                  <a:gd name="connsiteY182" fmla="*/ 295047 h 442554"/>
                  <a:gd name="connsiteX183" fmla="*/ 24033 w 82842"/>
                  <a:gd name="connsiteY183" fmla="*/ 297027 h 442554"/>
                  <a:gd name="connsiteX184" fmla="*/ 24316 w 82842"/>
                  <a:gd name="connsiteY184" fmla="*/ 298442 h 442554"/>
                  <a:gd name="connsiteX185" fmla="*/ 24598 w 82842"/>
                  <a:gd name="connsiteY185" fmla="*/ 300705 h 442554"/>
                  <a:gd name="connsiteX186" fmla="*/ 23467 w 82842"/>
                  <a:gd name="connsiteY186" fmla="*/ 301554 h 442554"/>
                  <a:gd name="connsiteX187" fmla="*/ 22902 w 82842"/>
                  <a:gd name="connsiteY187" fmla="*/ 301836 h 442554"/>
                  <a:gd name="connsiteX188" fmla="*/ 24316 w 82842"/>
                  <a:gd name="connsiteY188" fmla="*/ 306363 h 442554"/>
                  <a:gd name="connsiteX189" fmla="*/ 24598 w 82842"/>
                  <a:gd name="connsiteY189" fmla="*/ 308060 h 442554"/>
                  <a:gd name="connsiteX190" fmla="*/ 22336 w 82842"/>
                  <a:gd name="connsiteY190" fmla="*/ 308908 h 442554"/>
                  <a:gd name="connsiteX191" fmla="*/ 19509 w 82842"/>
                  <a:gd name="connsiteY191" fmla="*/ 309757 h 442554"/>
                  <a:gd name="connsiteX192" fmla="*/ 19792 w 82842"/>
                  <a:gd name="connsiteY192" fmla="*/ 312020 h 442554"/>
                  <a:gd name="connsiteX193" fmla="*/ 20357 w 82842"/>
                  <a:gd name="connsiteY193" fmla="*/ 315980 h 442554"/>
                  <a:gd name="connsiteX194" fmla="*/ 18661 w 82842"/>
                  <a:gd name="connsiteY194" fmla="*/ 317112 h 442554"/>
                  <a:gd name="connsiteX195" fmla="*/ 13854 w 82842"/>
                  <a:gd name="connsiteY195" fmla="*/ 314283 h 442554"/>
                  <a:gd name="connsiteX196" fmla="*/ 13289 w 82842"/>
                  <a:gd name="connsiteY196" fmla="*/ 313717 h 442554"/>
                  <a:gd name="connsiteX197" fmla="*/ 12723 w 82842"/>
                  <a:gd name="connsiteY197" fmla="*/ 312586 h 442554"/>
                  <a:gd name="connsiteX198" fmla="*/ 14985 w 82842"/>
                  <a:gd name="connsiteY198" fmla="*/ 309191 h 442554"/>
                  <a:gd name="connsiteX199" fmla="*/ 13289 w 82842"/>
                  <a:gd name="connsiteY199" fmla="*/ 309191 h 442554"/>
                  <a:gd name="connsiteX200" fmla="*/ 12158 w 82842"/>
                  <a:gd name="connsiteY200" fmla="*/ 309191 h 442554"/>
                  <a:gd name="connsiteX201" fmla="*/ 11310 w 82842"/>
                  <a:gd name="connsiteY201" fmla="*/ 309474 h 442554"/>
                  <a:gd name="connsiteX202" fmla="*/ 11310 w 82842"/>
                  <a:gd name="connsiteY202" fmla="*/ 310040 h 442554"/>
                  <a:gd name="connsiteX203" fmla="*/ 8199 w 82842"/>
                  <a:gd name="connsiteY203" fmla="*/ 313152 h 442554"/>
                  <a:gd name="connsiteX204" fmla="*/ 5372 w 82842"/>
                  <a:gd name="connsiteY204" fmla="*/ 314566 h 442554"/>
                  <a:gd name="connsiteX205" fmla="*/ 5938 w 82842"/>
                  <a:gd name="connsiteY205" fmla="*/ 316829 h 442554"/>
                  <a:gd name="connsiteX206" fmla="*/ 6503 w 82842"/>
                  <a:gd name="connsiteY206" fmla="*/ 318527 h 442554"/>
                  <a:gd name="connsiteX207" fmla="*/ 5655 w 82842"/>
                  <a:gd name="connsiteY207" fmla="*/ 319375 h 442554"/>
                  <a:gd name="connsiteX208" fmla="*/ 0 w 82842"/>
                  <a:gd name="connsiteY208" fmla="*/ 324750 h 442554"/>
                  <a:gd name="connsiteX209" fmla="*/ 283 w 82842"/>
                  <a:gd name="connsiteY209" fmla="*/ 325881 h 442554"/>
                  <a:gd name="connsiteX210" fmla="*/ 848 w 82842"/>
                  <a:gd name="connsiteY210" fmla="*/ 326164 h 442554"/>
                  <a:gd name="connsiteX211" fmla="*/ 1414 w 82842"/>
                  <a:gd name="connsiteY211" fmla="*/ 325316 h 442554"/>
                  <a:gd name="connsiteX212" fmla="*/ 3958 w 82842"/>
                  <a:gd name="connsiteY212" fmla="*/ 322770 h 442554"/>
                  <a:gd name="connsiteX213" fmla="*/ 7069 w 82842"/>
                  <a:gd name="connsiteY213" fmla="*/ 325033 h 442554"/>
                  <a:gd name="connsiteX214" fmla="*/ 7917 w 82842"/>
                  <a:gd name="connsiteY214" fmla="*/ 325881 h 442554"/>
                  <a:gd name="connsiteX215" fmla="*/ 9048 w 82842"/>
                  <a:gd name="connsiteY215" fmla="*/ 325599 h 442554"/>
                  <a:gd name="connsiteX216" fmla="*/ 12441 w 82842"/>
                  <a:gd name="connsiteY216" fmla="*/ 325316 h 442554"/>
                  <a:gd name="connsiteX217" fmla="*/ 14985 w 82842"/>
                  <a:gd name="connsiteY217" fmla="*/ 329276 h 442554"/>
                  <a:gd name="connsiteX218" fmla="*/ 13289 w 82842"/>
                  <a:gd name="connsiteY218" fmla="*/ 331539 h 442554"/>
                  <a:gd name="connsiteX219" fmla="*/ 13006 w 82842"/>
                  <a:gd name="connsiteY219" fmla="*/ 331539 h 442554"/>
                  <a:gd name="connsiteX220" fmla="*/ 13006 w 82842"/>
                  <a:gd name="connsiteY220" fmla="*/ 331539 h 442554"/>
                  <a:gd name="connsiteX221" fmla="*/ 11875 w 82842"/>
                  <a:gd name="connsiteY221" fmla="*/ 332105 h 442554"/>
                  <a:gd name="connsiteX222" fmla="*/ 10744 w 82842"/>
                  <a:gd name="connsiteY222" fmla="*/ 336914 h 442554"/>
                  <a:gd name="connsiteX223" fmla="*/ 12441 w 82842"/>
                  <a:gd name="connsiteY223" fmla="*/ 337763 h 442554"/>
                  <a:gd name="connsiteX224" fmla="*/ 15268 w 82842"/>
                  <a:gd name="connsiteY224" fmla="*/ 337480 h 442554"/>
                  <a:gd name="connsiteX225" fmla="*/ 19792 w 82842"/>
                  <a:gd name="connsiteY225" fmla="*/ 337197 h 442554"/>
                  <a:gd name="connsiteX226" fmla="*/ 21771 w 82842"/>
                  <a:gd name="connsiteY226" fmla="*/ 340874 h 442554"/>
                  <a:gd name="connsiteX227" fmla="*/ 19509 w 82842"/>
                  <a:gd name="connsiteY227" fmla="*/ 342006 h 442554"/>
                  <a:gd name="connsiteX228" fmla="*/ 15268 w 82842"/>
                  <a:gd name="connsiteY228" fmla="*/ 339460 h 442554"/>
                  <a:gd name="connsiteX229" fmla="*/ 13854 w 82842"/>
                  <a:gd name="connsiteY229" fmla="*/ 340309 h 442554"/>
                  <a:gd name="connsiteX230" fmla="*/ 11027 w 82842"/>
                  <a:gd name="connsiteY230" fmla="*/ 342006 h 442554"/>
                  <a:gd name="connsiteX231" fmla="*/ 7634 w 82842"/>
                  <a:gd name="connsiteY231" fmla="*/ 340874 h 442554"/>
                  <a:gd name="connsiteX232" fmla="*/ 7351 w 82842"/>
                  <a:gd name="connsiteY232" fmla="*/ 340591 h 442554"/>
                  <a:gd name="connsiteX233" fmla="*/ 7069 w 82842"/>
                  <a:gd name="connsiteY233" fmla="*/ 340591 h 442554"/>
                  <a:gd name="connsiteX234" fmla="*/ 1414 w 82842"/>
                  <a:gd name="connsiteY234" fmla="*/ 344269 h 442554"/>
                  <a:gd name="connsiteX235" fmla="*/ 1696 w 82842"/>
                  <a:gd name="connsiteY235" fmla="*/ 345117 h 442554"/>
                  <a:gd name="connsiteX236" fmla="*/ 3958 w 82842"/>
                  <a:gd name="connsiteY236" fmla="*/ 348229 h 442554"/>
                  <a:gd name="connsiteX237" fmla="*/ 4807 w 82842"/>
                  <a:gd name="connsiteY237" fmla="*/ 349361 h 442554"/>
                  <a:gd name="connsiteX238" fmla="*/ 9330 w 82842"/>
                  <a:gd name="connsiteY238" fmla="*/ 346532 h 442554"/>
                  <a:gd name="connsiteX239" fmla="*/ 12441 w 82842"/>
                  <a:gd name="connsiteY239" fmla="*/ 344269 h 442554"/>
                  <a:gd name="connsiteX240" fmla="*/ 14702 w 82842"/>
                  <a:gd name="connsiteY240" fmla="*/ 347098 h 442554"/>
                  <a:gd name="connsiteX241" fmla="*/ 11592 w 82842"/>
                  <a:gd name="connsiteY241" fmla="*/ 350492 h 442554"/>
                  <a:gd name="connsiteX242" fmla="*/ 9613 w 82842"/>
                  <a:gd name="connsiteY242" fmla="*/ 351341 h 442554"/>
                  <a:gd name="connsiteX243" fmla="*/ 4241 w 82842"/>
                  <a:gd name="connsiteY243" fmla="*/ 357564 h 442554"/>
                  <a:gd name="connsiteX244" fmla="*/ 3393 w 82842"/>
                  <a:gd name="connsiteY244" fmla="*/ 359545 h 442554"/>
                  <a:gd name="connsiteX245" fmla="*/ 5655 w 82842"/>
                  <a:gd name="connsiteY245" fmla="*/ 360676 h 442554"/>
                  <a:gd name="connsiteX246" fmla="*/ 7069 w 82842"/>
                  <a:gd name="connsiteY246" fmla="*/ 360676 h 442554"/>
                  <a:gd name="connsiteX247" fmla="*/ 7351 w 82842"/>
                  <a:gd name="connsiteY247" fmla="*/ 361808 h 442554"/>
                  <a:gd name="connsiteX248" fmla="*/ 8482 w 82842"/>
                  <a:gd name="connsiteY248" fmla="*/ 363505 h 442554"/>
                  <a:gd name="connsiteX249" fmla="*/ 10744 w 82842"/>
                  <a:gd name="connsiteY249" fmla="*/ 362939 h 442554"/>
                  <a:gd name="connsiteX250" fmla="*/ 11027 w 82842"/>
                  <a:gd name="connsiteY250" fmla="*/ 360393 h 442554"/>
                  <a:gd name="connsiteX251" fmla="*/ 12158 w 82842"/>
                  <a:gd name="connsiteY251" fmla="*/ 355867 h 442554"/>
                  <a:gd name="connsiteX252" fmla="*/ 16116 w 82842"/>
                  <a:gd name="connsiteY252" fmla="*/ 355301 h 442554"/>
                  <a:gd name="connsiteX253" fmla="*/ 15833 w 82842"/>
                  <a:gd name="connsiteY253" fmla="*/ 360393 h 442554"/>
                  <a:gd name="connsiteX254" fmla="*/ 14985 w 82842"/>
                  <a:gd name="connsiteY254" fmla="*/ 362656 h 442554"/>
                  <a:gd name="connsiteX255" fmla="*/ 14137 w 82842"/>
                  <a:gd name="connsiteY255" fmla="*/ 366334 h 442554"/>
                  <a:gd name="connsiteX256" fmla="*/ 13289 w 82842"/>
                  <a:gd name="connsiteY256" fmla="*/ 370011 h 442554"/>
                  <a:gd name="connsiteX257" fmla="*/ 11592 w 82842"/>
                  <a:gd name="connsiteY257" fmla="*/ 372274 h 442554"/>
                  <a:gd name="connsiteX258" fmla="*/ 10744 w 82842"/>
                  <a:gd name="connsiteY258" fmla="*/ 373689 h 442554"/>
                  <a:gd name="connsiteX259" fmla="*/ 7351 w 82842"/>
                  <a:gd name="connsiteY259" fmla="*/ 375952 h 442554"/>
                  <a:gd name="connsiteX260" fmla="*/ 7634 w 82842"/>
                  <a:gd name="connsiteY260" fmla="*/ 379912 h 442554"/>
                  <a:gd name="connsiteX261" fmla="*/ 7069 w 82842"/>
                  <a:gd name="connsiteY261" fmla="*/ 381892 h 442554"/>
                  <a:gd name="connsiteX262" fmla="*/ 7351 w 82842"/>
                  <a:gd name="connsiteY262" fmla="*/ 382175 h 442554"/>
                  <a:gd name="connsiteX263" fmla="*/ 8482 w 82842"/>
                  <a:gd name="connsiteY263" fmla="*/ 381327 h 442554"/>
                  <a:gd name="connsiteX264" fmla="*/ 11027 w 82842"/>
                  <a:gd name="connsiteY264" fmla="*/ 379912 h 442554"/>
                  <a:gd name="connsiteX265" fmla="*/ 11875 w 82842"/>
                  <a:gd name="connsiteY265" fmla="*/ 380195 h 442554"/>
                  <a:gd name="connsiteX266" fmla="*/ 13289 w 82842"/>
                  <a:gd name="connsiteY266" fmla="*/ 380761 h 442554"/>
                  <a:gd name="connsiteX267" fmla="*/ 14420 w 82842"/>
                  <a:gd name="connsiteY267" fmla="*/ 381044 h 442554"/>
                  <a:gd name="connsiteX268" fmla="*/ 16682 w 82842"/>
                  <a:gd name="connsiteY268" fmla="*/ 380195 h 442554"/>
                  <a:gd name="connsiteX269" fmla="*/ 18095 w 82842"/>
                  <a:gd name="connsiteY269" fmla="*/ 379912 h 442554"/>
                  <a:gd name="connsiteX270" fmla="*/ 20640 w 82842"/>
                  <a:gd name="connsiteY270" fmla="*/ 382175 h 442554"/>
                  <a:gd name="connsiteX271" fmla="*/ 18944 w 82842"/>
                  <a:gd name="connsiteY271" fmla="*/ 384721 h 442554"/>
                  <a:gd name="connsiteX272" fmla="*/ 14420 w 82842"/>
                  <a:gd name="connsiteY272" fmla="*/ 388116 h 442554"/>
                  <a:gd name="connsiteX273" fmla="*/ 14420 w 82842"/>
                  <a:gd name="connsiteY273" fmla="*/ 388116 h 442554"/>
                  <a:gd name="connsiteX274" fmla="*/ 15833 w 82842"/>
                  <a:gd name="connsiteY274" fmla="*/ 387833 h 442554"/>
                  <a:gd name="connsiteX275" fmla="*/ 18095 w 82842"/>
                  <a:gd name="connsiteY275" fmla="*/ 387550 h 442554"/>
                  <a:gd name="connsiteX276" fmla="*/ 20357 w 82842"/>
                  <a:gd name="connsiteY276" fmla="*/ 389247 h 442554"/>
                  <a:gd name="connsiteX277" fmla="*/ 21206 w 82842"/>
                  <a:gd name="connsiteY277" fmla="*/ 390662 h 442554"/>
                  <a:gd name="connsiteX278" fmla="*/ 22336 w 82842"/>
                  <a:gd name="connsiteY278" fmla="*/ 388399 h 442554"/>
                  <a:gd name="connsiteX279" fmla="*/ 24316 w 82842"/>
                  <a:gd name="connsiteY279" fmla="*/ 386418 h 442554"/>
                  <a:gd name="connsiteX280" fmla="*/ 29688 w 82842"/>
                  <a:gd name="connsiteY280" fmla="*/ 390379 h 442554"/>
                  <a:gd name="connsiteX281" fmla="*/ 29405 w 82842"/>
                  <a:gd name="connsiteY281" fmla="*/ 392359 h 442554"/>
                  <a:gd name="connsiteX282" fmla="*/ 20357 w 82842"/>
                  <a:gd name="connsiteY282" fmla="*/ 394622 h 442554"/>
                  <a:gd name="connsiteX283" fmla="*/ 17530 w 82842"/>
                  <a:gd name="connsiteY283" fmla="*/ 395754 h 442554"/>
                  <a:gd name="connsiteX284" fmla="*/ 18095 w 82842"/>
                  <a:gd name="connsiteY284" fmla="*/ 399431 h 442554"/>
                  <a:gd name="connsiteX285" fmla="*/ 19792 w 82842"/>
                  <a:gd name="connsiteY285" fmla="*/ 400280 h 442554"/>
                  <a:gd name="connsiteX286" fmla="*/ 24316 w 82842"/>
                  <a:gd name="connsiteY286" fmla="*/ 397168 h 442554"/>
                  <a:gd name="connsiteX287" fmla="*/ 24598 w 82842"/>
                  <a:gd name="connsiteY287" fmla="*/ 396885 h 442554"/>
                  <a:gd name="connsiteX288" fmla="*/ 31667 w 82842"/>
                  <a:gd name="connsiteY288" fmla="*/ 395188 h 442554"/>
                  <a:gd name="connsiteX289" fmla="*/ 40715 w 82842"/>
                  <a:gd name="connsiteY289" fmla="*/ 398017 h 442554"/>
                  <a:gd name="connsiteX290" fmla="*/ 40715 w 82842"/>
                  <a:gd name="connsiteY290" fmla="*/ 399431 h 442554"/>
                  <a:gd name="connsiteX291" fmla="*/ 37322 w 82842"/>
                  <a:gd name="connsiteY291" fmla="*/ 400280 h 442554"/>
                  <a:gd name="connsiteX292" fmla="*/ 36474 w 82842"/>
                  <a:gd name="connsiteY292" fmla="*/ 400280 h 442554"/>
                  <a:gd name="connsiteX293" fmla="*/ 35060 w 82842"/>
                  <a:gd name="connsiteY293" fmla="*/ 400563 h 442554"/>
                  <a:gd name="connsiteX294" fmla="*/ 30253 w 82842"/>
                  <a:gd name="connsiteY294" fmla="*/ 402826 h 442554"/>
                  <a:gd name="connsiteX295" fmla="*/ 27991 w 82842"/>
                  <a:gd name="connsiteY295" fmla="*/ 401694 h 442554"/>
                  <a:gd name="connsiteX296" fmla="*/ 27426 w 82842"/>
                  <a:gd name="connsiteY296" fmla="*/ 401411 h 442554"/>
                  <a:gd name="connsiteX297" fmla="*/ 23467 w 82842"/>
                  <a:gd name="connsiteY297" fmla="*/ 405089 h 442554"/>
                  <a:gd name="connsiteX298" fmla="*/ 22054 w 82842"/>
                  <a:gd name="connsiteY298" fmla="*/ 407635 h 442554"/>
                  <a:gd name="connsiteX299" fmla="*/ 21771 w 82842"/>
                  <a:gd name="connsiteY299" fmla="*/ 407917 h 442554"/>
                  <a:gd name="connsiteX300" fmla="*/ 23185 w 82842"/>
                  <a:gd name="connsiteY300" fmla="*/ 408483 h 442554"/>
                  <a:gd name="connsiteX301" fmla="*/ 26012 w 82842"/>
                  <a:gd name="connsiteY301" fmla="*/ 407352 h 442554"/>
                  <a:gd name="connsiteX302" fmla="*/ 31950 w 82842"/>
                  <a:gd name="connsiteY302" fmla="*/ 404806 h 442554"/>
                  <a:gd name="connsiteX303" fmla="*/ 38735 w 82842"/>
                  <a:gd name="connsiteY303" fmla="*/ 402826 h 442554"/>
                  <a:gd name="connsiteX304" fmla="*/ 41846 w 82842"/>
                  <a:gd name="connsiteY304" fmla="*/ 401694 h 442554"/>
                  <a:gd name="connsiteX305" fmla="*/ 43825 w 82842"/>
                  <a:gd name="connsiteY305" fmla="*/ 403108 h 442554"/>
                  <a:gd name="connsiteX306" fmla="*/ 43542 w 82842"/>
                  <a:gd name="connsiteY306" fmla="*/ 406220 h 442554"/>
                  <a:gd name="connsiteX307" fmla="*/ 38170 w 82842"/>
                  <a:gd name="connsiteY307" fmla="*/ 408766 h 442554"/>
                  <a:gd name="connsiteX308" fmla="*/ 35343 w 82842"/>
                  <a:gd name="connsiteY308" fmla="*/ 407917 h 442554"/>
                  <a:gd name="connsiteX309" fmla="*/ 34212 w 82842"/>
                  <a:gd name="connsiteY309" fmla="*/ 407352 h 442554"/>
                  <a:gd name="connsiteX310" fmla="*/ 32798 w 82842"/>
                  <a:gd name="connsiteY310" fmla="*/ 408200 h 442554"/>
                  <a:gd name="connsiteX311" fmla="*/ 31384 w 82842"/>
                  <a:gd name="connsiteY311" fmla="*/ 412161 h 442554"/>
                  <a:gd name="connsiteX312" fmla="*/ 31101 w 82842"/>
                  <a:gd name="connsiteY312" fmla="*/ 413575 h 442554"/>
                  <a:gd name="connsiteX313" fmla="*/ 24598 w 82842"/>
                  <a:gd name="connsiteY313" fmla="*/ 412727 h 442554"/>
                  <a:gd name="connsiteX314" fmla="*/ 20357 w 82842"/>
                  <a:gd name="connsiteY314" fmla="*/ 411595 h 442554"/>
                  <a:gd name="connsiteX315" fmla="*/ 19226 w 82842"/>
                  <a:gd name="connsiteY315" fmla="*/ 411878 h 442554"/>
                  <a:gd name="connsiteX316" fmla="*/ 22054 w 82842"/>
                  <a:gd name="connsiteY316" fmla="*/ 417253 h 442554"/>
                  <a:gd name="connsiteX317" fmla="*/ 24598 w 82842"/>
                  <a:gd name="connsiteY317" fmla="*/ 418384 h 442554"/>
                  <a:gd name="connsiteX318" fmla="*/ 25729 w 82842"/>
                  <a:gd name="connsiteY318" fmla="*/ 418101 h 442554"/>
                  <a:gd name="connsiteX319" fmla="*/ 27426 w 82842"/>
                  <a:gd name="connsiteY319" fmla="*/ 417818 h 442554"/>
                  <a:gd name="connsiteX320" fmla="*/ 30536 w 82842"/>
                  <a:gd name="connsiteY320" fmla="*/ 418667 h 442554"/>
                  <a:gd name="connsiteX321" fmla="*/ 33363 w 82842"/>
                  <a:gd name="connsiteY321" fmla="*/ 420930 h 442554"/>
                  <a:gd name="connsiteX322" fmla="*/ 34777 w 82842"/>
                  <a:gd name="connsiteY322" fmla="*/ 422062 h 442554"/>
                  <a:gd name="connsiteX323" fmla="*/ 36191 w 82842"/>
                  <a:gd name="connsiteY323" fmla="*/ 421213 h 442554"/>
                  <a:gd name="connsiteX324" fmla="*/ 37039 w 82842"/>
                  <a:gd name="connsiteY324" fmla="*/ 420081 h 442554"/>
                  <a:gd name="connsiteX325" fmla="*/ 35908 w 82842"/>
                  <a:gd name="connsiteY325" fmla="*/ 419516 h 442554"/>
                  <a:gd name="connsiteX326" fmla="*/ 34212 w 82842"/>
                  <a:gd name="connsiteY326" fmla="*/ 418667 h 442554"/>
                  <a:gd name="connsiteX327" fmla="*/ 33363 w 82842"/>
                  <a:gd name="connsiteY327" fmla="*/ 416121 h 442554"/>
                  <a:gd name="connsiteX328" fmla="*/ 36191 w 82842"/>
                  <a:gd name="connsiteY328" fmla="*/ 414141 h 442554"/>
                  <a:gd name="connsiteX329" fmla="*/ 38735 w 82842"/>
                  <a:gd name="connsiteY329" fmla="*/ 414707 h 442554"/>
                  <a:gd name="connsiteX330" fmla="*/ 44673 w 82842"/>
                  <a:gd name="connsiteY330" fmla="*/ 413292 h 442554"/>
                  <a:gd name="connsiteX331" fmla="*/ 45521 w 82842"/>
                  <a:gd name="connsiteY331" fmla="*/ 408483 h 442554"/>
                  <a:gd name="connsiteX332" fmla="*/ 54569 w 82842"/>
                  <a:gd name="connsiteY332" fmla="*/ 398300 h 442554"/>
                  <a:gd name="connsiteX333" fmla="*/ 56548 w 82842"/>
                  <a:gd name="connsiteY333" fmla="*/ 398017 h 442554"/>
                  <a:gd name="connsiteX334" fmla="*/ 58245 w 82842"/>
                  <a:gd name="connsiteY334" fmla="*/ 399148 h 442554"/>
                  <a:gd name="connsiteX335" fmla="*/ 53721 w 82842"/>
                  <a:gd name="connsiteY335" fmla="*/ 404240 h 442554"/>
                  <a:gd name="connsiteX336" fmla="*/ 50893 w 82842"/>
                  <a:gd name="connsiteY336" fmla="*/ 406220 h 442554"/>
                  <a:gd name="connsiteX337" fmla="*/ 52590 w 82842"/>
                  <a:gd name="connsiteY337" fmla="*/ 409049 h 442554"/>
                  <a:gd name="connsiteX338" fmla="*/ 54286 w 82842"/>
                  <a:gd name="connsiteY338" fmla="*/ 409898 h 442554"/>
                  <a:gd name="connsiteX339" fmla="*/ 56831 w 82842"/>
                  <a:gd name="connsiteY339" fmla="*/ 409332 h 442554"/>
                  <a:gd name="connsiteX340" fmla="*/ 59376 w 82842"/>
                  <a:gd name="connsiteY340" fmla="*/ 408766 h 442554"/>
                  <a:gd name="connsiteX341" fmla="*/ 61355 w 82842"/>
                  <a:gd name="connsiteY341" fmla="*/ 409615 h 442554"/>
                  <a:gd name="connsiteX342" fmla="*/ 61920 w 82842"/>
                  <a:gd name="connsiteY342" fmla="*/ 411312 h 442554"/>
                  <a:gd name="connsiteX343" fmla="*/ 59093 w 82842"/>
                  <a:gd name="connsiteY343" fmla="*/ 413009 h 442554"/>
                  <a:gd name="connsiteX344" fmla="*/ 55983 w 82842"/>
                  <a:gd name="connsiteY344" fmla="*/ 414707 h 442554"/>
                  <a:gd name="connsiteX345" fmla="*/ 56831 w 82842"/>
                  <a:gd name="connsiteY345" fmla="*/ 417253 h 442554"/>
                  <a:gd name="connsiteX346" fmla="*/ 57679 w 82842"/>
                  <a:gd name="connsiteY346" fmla="*/ 420364 h 442554"/>
                  <a:gd name="connsiteX347" fmla="*/ 55983 w 82842"/>
                  <a:gd name="connsiteY347" fmla="*/ 422062 h 442554"/>
                  <a:gd name="connsiteX348" fmla="*/ 54852 w 82842"/>
                  <a:gd name="connsiteY348" fmla="*/ 422345 h 442554"/>
                  <a:gd name="connsiteX349" fmla="*/ 52307 w 82842"/>
                  <a:gd name="connsiteY349" fmla="*/ 417536 h 442554"/>
                  <a:gd name="connsiteX350" fmla="*/ 51176 w 82842"/>
                  <a:gd name="connsiteY350" fmla="*/ 414141 h 442554"/>
                  <a:gd name="connsiteX351" fmla="*/ 49480 w 82842"/>
                  <a:gd name="connsiteY351" fmla="*/ 414424 h 442554"/>
                  <a:gd name="connsiteX352" fmla="*/ 50045 w 82842"/>
                  <a:gd name="connsiteY352" fmla="*/ 419516 h 442554"/>
                  <a:gd name="connsiteX353" fmla="*/ 50611 w 82842"/>
                  <a:gd name="connsiteY353" fmla="*/ 422345 h 442554"/>
                  <a:gd name="connsiteX354" fmla="*/ 49762 w 82842"/>
                  <a:gd name="connsiteY354" fmla="*/ 422627 h 442554"/>
                  <a:gd name="connsiteX355" fmla="*/ 44390 w 82842"/>
                  <a:gd name="connsiteY355" fmla="*/ 418384 h 442554"/>
                  <a:gd name="connsiteX356" fmla="*/ 41846 w 82842"/>
                  <a:gd name="connsiteY356" fmla="*/ 418667 h 442554"/>
                  <a:gd name="connsiteX357" fmla="*/ 42694 w 82842"/>
                  <a:gd name="connsiteY357" fmla="*/ 421213 h 442554"/>
                  <a:gd name="connsiteX358" fmla="*/ 43259 w 82842"/>
                  <a:gd name="connsiteY358" fmla="*/ 422910 h 442554"/>
                  <a:gd name="connsiteX359" fmla="*/ 40997 w 82842"/>
                  <a:gd name="connsiteY359" fmla="*/ 423759 h 442554"/>
                  <a:gd name="connsiteX360" fmla="*/ 37604 w 82842"/>
                  <a:gd name="connsiteY360" fmla="*/ 425739 h 442554"/>
                  <a:gd name="connsiteX361" fmla="*/ 38453 w 82842"/>
                  <a:gd name="connsiteY361" fmla="*/ 427154 h 442554"/>
                  <a:gd name="connsiteX362" fmla="*/ 39866 w 82842"/>
                  <a:gd name="connsiteY362" fmla="*/ 426871 h 442554"/>
                  <a:gd name="connsiteX363" fmla="*/ 44390 w 82842"/>
                  <a:gd name="connsiteY363" fmla="*/ 426588 h 442554"/>
                  <a:gd name="connsiteX364" fmla="*/ 47783 w 82842"/>
                  <a:gd name="connsiteY364" fmla="*/ 431397 h 442554"/>
                  <a:gd name="connsiteX365" fmla="*/ 49480 w 82842"/>
                  <a:gd name="connsiteY365" fmla="*/ 435357 h 442554"/>
                  <a:gd name="connsiteX366" fmla="*/ 49762 w 82842"/>
                  <a:gd name="connsiteY366" fmla="*/ 435640 h 442554"/>
                  <a:gd name="connsiteX367" fmla="*/ 50045 w 82842"/>
                  <a:gd name="connsiteY367" fmla="*/ 433094 h 442554"/>
                  <a:gd name="connsiteX368" fmla="*/ 52307 w 82842"/>
                  <a:gd name="connsiteY368" fmla="*/ 427719 h 442554"/>
                  <a:gd name="connsiteX369" fmla="*/ 54852 w 82842"/>
                  <a:gd name="connsiteY369" fmla="*/ 430548 h 442554"/>
                  <a:gd name="connsiteX370" fmla="*/ 59658 w 82842"/>
                  <a:gd name="connsiteY370" fmla="*/ 436772 h 442554"/>
                  <a:gd name="connsiteX371" fmla="*/ 61920 w 82842"/>
                  <a:gd name="connsiteY371" fmla="*/ 437337 h 442554"/>
                  <a:gd name="connsiteX372" fmla="*/ 61920 w 82842"/>
                  <a:gd name="connsiteY372" fmla="*/ 437054 h 442554"/>
                  <a:gd name="connsiteX373" fmla="*/ 62486 w 82842"/>
                  <a:gd name="connsiteY373" fmla="*/ 433094 h 442554"/>
                  <a:gd name="connsiteX374" fmla="*/ 63051 w 82842"/>
                  <a:gd name="connsiteY374" fmla="*/ 434509 h 442554"/>
                  <a:gd name="connsiteX375" fmla="*/ 71816 w 82842"/>
                  <a:gd name="connsiteY375" fmla="*/ 434509 h 442554"/>
                  <a:gd name="connsiteX376" fmla="*/ 76623 w 82842"/>
                  <a:gd name="connsiteY376" fmla="*/ 435923 h 442554"/>
                  <a:gd name="connsiteX377" fmla="*/ 80581 w 82842"/>
                  <a:gd name="connsiteY377" fmla="*/ 436772 h 442554"/>
                  <a:gd name="connsiteX378" fmla="*/ 82560 w 82842"/>
                  <a:gd name="connsiteY378" fmla="*/ 435357 h 442554"/>
                  <a:gd name="connsiteX379" fmla="*/ 82843 w 82842"/>
                  <a:gd name="connsiteY379" fmla="*/ 434791 h 442554"/>
                  <a:gd name="connsiteX380" fmla="*/ 77471 w 82842"/>
                  <a:gd name="connsiteY380" fmla="*/ 434226 h 442554"/>
                  <a:gd name="connsiteX381" fmla="*/ 71816 w 82842"/>
                  <a:gd name="connsiteY381" fmla="*/ 434509 h 442554"/>
                  <a:gd name="connsiteX382" fmla="*/ 14985 w 82842"/>
                  <a:gd name="connsiteY382" fmla="*/ 339743 h 442554"/>
                  <a:gd name="connsiteX383" fmla="*/ 19509 w 82842"/>
                  <a:gd name="connsiteY383" fmla="*/ 342572 h 442554"/>
                  <a:gd name="connsiteX384" fmla="*/ 19792 w 82842"/>
                  <a:gd name="connsiteY384" fmla="*/ 342854 h 442554"/>
                  <a:gd name="connsiteX385" fmla="*/ 20075 w 82842"/>
                  <a:gd name="connsiteY385" fmla="*/ 341723 h 442554"/>
                  <a:gd name="connsiteX386" fmla="*/ 18944 w 82842"/>
                  <a:gd name="connsiteY386" fmla="*/ 340026 h 442554"/>
                  <a:gd name="connsiteX387" fmla="*/ 14985 w 82842"/>
                  <a:gd name="connsiteY387" fmla="*/ 339743 h 442554"/>
                  <a:gd name="connsiteX388" fmla="*/ 13572 w 82842"/>
                  <a:gd name="connsiteY388" fmla="*/ 301271 h 442554"/>
                  <a:gd name="connsiteX389" fmla="*/ 12723 w 82842"/>
                  <a:gd name="connsiteY389" fmla="*/ 301554 h 442554"/>
                  <a:gd name="connsiteX390" fmla="*/ 12158 w 82842"/>
                  <a:gd name="connsiteY390" fmla="*/ 301836 h 442554"/>
                  <a:gd name="connsiteX391" fmla="*/ 13854 w 82842"/>
                  <a:gd name="connsiteY391" fmla="*/ 304382 h 442554"/>
                  <a:gd name="connsiteX392" fmla="*/ 16399 w 82842"/>
                  <a:gd name="connsiteY392" fmla="*/ 308626 h 442554"/>
                  <a:gd name="connsiteX393" fmla="*/ 16399 w 82842"/>
                  <a:gd name="connsiteY393" fmla="*/ 308626 h 442554"/>
                  <a:gd name="connsiteX394" fmla="*/ 17247 w 82842"/>
                  <a:gd name="connsiteY394" fmla="*/ 307494 h 442554"/>
                  <a:gd name="connsiteX395" fmla="*/ 16964 w 82842"/>
                  <a:gd name="connsiteY395" fmla="*/ 303817 h 442554"/>
                  <a:gd name="connsiteX396" fmla="*/ 13572 w 82842"/>
                  <a:gd name="connsiteY396" fmla="*/ 301271 h 442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</a:cxnLst>
                <a:rect l="l" t="t" r="r" b="b"/>
                <a:pathLst>
                  <a:path w="82842" h="442554">
                    <a:moveTo>
                      <a:pt x="63051" y="434509"/>
                    </a:moveTo>
                    <a:cubicBezTo>
                      <a:pt x="64748" y="434509"/>
                      <a:pt x="66444" y="436489"/>
                      <a:pt x="68423" y="438752"/>
                    </a:cubicBezTo>
                    <a:cubicBezTo>
                      <a:pt x="69837" y="440449"/>
                      <a:pt x="71251" y="442146"/>
                      <a:pt x="72382" y="442429"/>
                    </a:cubicBezTo>
                    <a:cubicBezTo>
                      <a:pt x="72947" y="442712"/>
                      <a:pt x="73230" y="442429"/>
                      <a:pt x="73230" y="442429"/>
                    </a:cubicBezTo>
                    <a:cubicBezTo>
                      <a:pt x="73513" y="441581"/>
                      <a:pt x="72382" y="439035"/>
                      <a:pt x="70402" y="436772"/>
                    </a:cubicBezTo>
                    <a:cubicBezTo>
                      <a:pt x="69837" y="436206"/>
                      <a:pt x="69271" y="435640"/>
                      <a:pt x="69554" y="435074"/>
                    </a:cubicBezTo>
                    <a:cubicBezTo>
                      <a:pt x="69554" y="434791"/>
                      <a:pt x="69837" y="434791"/>
                      <a:pt x="69837" y="434791"/>
                    </a:cubicBezTo>
                    <a:cubicBezTo>
                      <a:pt x="68989" y="434791"/>
                      <a:pt x="68140" y="434791"/>
                      <a:pt x="67858" y="434791"/>
                    </a:cubicBezTo>
                    <a:cubicBezTo>
                      <a:pt x="67009" y="434791"/>
                      <a:pt x="65596" y="434509"/>
                      <a:pt x="67292" y="402260"/>
                    </a:cubicBezTo>
                    <a:cubicBezTo>
                      <a:pt x="67009" y="402260"/>
                      <a:pt x="66727" y="402260"/>
                      <a:pt x="66161" y="402260"/>
                    </a:cubicBezTo>
                    <a:cubicBezTo>
                      <a:pt x="63899" y="402260"/>
                      <a:pt x="60224" y="402543"/>
                      <a:pt x="59093" y="400563"/>
                    </a:cubicBezTo>
                    <a:cubicBezTo>
                      <a:pt x="58527" y="399714"/>
                      <a:pt x="58245" y="398865"/>
                      <a:pt x="58810" y="397734"/>
                    </a:cubicBezTo>
                    <a:cubicBezTo>
                      <a:pt x="59093" y="397168"/>
                      <a:pt x="59093" y="396602"/>
                      <a:pt x="59658" y="396319"/>
                    </a:cubicBezTo>
                    <a:cubicBezTo>
                      <a:pt x="58245" y="395188"/>
                      <a:pt x="56548" y="394339"/>
                      <a:pt x="55134" y="393773"/>
                    </a:cubicBezTo>
                    <a:cubicBezTo>
                      <a:pt x="54003" y="393491"/>
                      <a:pt x="52024" y="393208"/>
                      <a:pt x="49480" y="393208"/>
                    </a:cubicBezTo>
                    <a:cubicBezTo>
                      <a:pt x="44390" y="393208"/>
                      <a:pt x="38453" y="394056"/>
                      <a:pt x="37887" y="394056"/>
                    </a:cubicBezTo>
                    <a:cubicBezTo>
                      <a:pt x="36191" y="394339"/>
                      <a:pt x="35060" y="392642"/>
                      <a:pt x="34212" y="391510"/>
                    </a:cubicBezTo>
                    <a:cubicBezTo>
                      <a:pt x="33929" y="390945"/>
                      <a:pt x="33363" y="390096"/>
                      <a:pt x="33081" y="390096"/>
                    </a:cubicBezTo>
                    <a:cubicBezTo>
                      <a:pt x="32798" y="390096"/>
                      <a:pt x="32515" y="390096"/>
                      <a:pt x="32232" y="389530"/>
                    </a:cubicBezTo>
                    <a:cubicBezTo>
                      <a:pt x="31101" y="387833"/>
                      <a:pt x="31101" y="381044"/>
                      <a:pt x="31950" y="378215"/>
                    </a:cubicBezTo>
                    <a:cubicBezTo>
                      <a:pt x="32232" y="377649"/>
                      <a:pt x="31950" y="377366"/>
                      <a:pt x="31950" y="377366"/>
                    </a:cubicBezTo>
                    <a:cubicBezTo>
                      <a:pt x="31384" y="376518"/>
                      <a:pt x="29122" y="376518"/>
                      <a:pt x="27426" y="376518"/>
                    </a:cubicBezTo>
                    <a:cubicBezTo>
                      <a:pt x="25729" y="376518"/>
                      <a:pt x="24033" y="376518"/>
                      <a:pt x="23185" y="375952"/>
                    </a:cubicBezTo>
                    <a:cubicBezTo>
                      <a:pt x="21771" y="375103"/>
                      <a:pt x="21771" y="373972"/>
                      <a:pt x="22054" y="372840"/>
                    </a:cubicBezTo>
                    <a:cubicBezTo>
                      <a:pt x="22336" y="371708"/>
                      <a:pt x="22336" y="370577"/>
                      <a:pt x="21206" y="369162"/>
                    </a:cubicBezTo>
                    <a:cubicBezTo>
                      <a:pt x="18944" y="366617"/>
                      <a:pt x="19792" y="363222"/>
                      <a:pt x="20357" y="360959"/>
                    </a:cubicBezTo>
                    <a:cubicBezTo>
                      <a:pt x="20640" y="360393"/>
                      <a:pt x="20640" y="359827"/>
                      <a:pt x="20640" y="359545"/>
                    </a:cubicBezTo>
                    <a:cubicBezTo>
                      <a:pt x="20923" y="357282"/>
                      <a:pt x="22902" y="352472"/>
                      <a:pt x="26578" y="352472"/>
                    </a:cubicBezTo>
                    <a:cubicBezTo>
                      <a:pt x="27709" y="352472"/>
                      <a:pt x="27709" y="351907"/>
                      <a:pt x="27991" y="350209"/>
                    </a:cubicBezTo>
                    <a:cubicBezTo>
                      <a:pt x="28274" y="348795"/>
                      <a:pt x="28557" y="346815"/>
                      <a:pt x="30253" y="345683"/>
                    </a:cubicBezTo>
                    <a:cubicBezTo>
                      <a:pt x="31384" y="344835"/>
                      <a:pt x="31101" y="344269"/>
                      <a:pt x="29971" y="342572"/>
                    </a:cubicBezTo>
                    <a:cubicBezTo>
                      <a:pt x="29122" y="341157"/>
                      <a:pt x="28274" y="339460"/>
                      <a:pt x="29688" y="338045"/>
                    </a:cubicBezTo>
                    <a:cubicBezTo>
                      <a:pt x="30536" y="337197"/>
                      <a:pt x="30819" y="336348"/>
                      <a:pt x="30819" y="335217"/>
                    </a:cubicBezTo>
                    <a:cubicBezTo>
                      <a:pt x="31101" y="333802"/>
                      <a:pt x="31101" y="331822"/>
                      <a:pt x="33929" y="331539"/>
                    </a:cubicBezTo>
                    <a:cubicBezTo>
                      <a:pt x="35343" y="331256"/>
                      <a:pt x="35625" y="330408"/>
                      <a:pt x="35343" y="328427"/>
                    </a:cubicBezTo>
                    <a:cubicBezTo>
                      <a:pt x="35060" y="327013"/>
                      <a:pt x="35060" y="325316"/>
                      <a:pt x="36756" y="324750"/>
                    </a:cubicBezTo>
                    <a:cubicBezTo>
                      <a:pt x="37322" y="324467"/>
                      <a:pt x="37322" y="324467"/>
                      <a:pt x="37604" y="324184"/>
                    </a:cubicBezTo>
                    <a:cubicBezTo>
                      <a:pt x="37887" y="323901"/>
                      <a:pt x="37604" y="323053"/>
                      <a:pt x="37322" y="321921"/>
                    </a:cubicBezTo>
                    <a:cubicBezTo>
                      <a:pt x="37039" y="320507"/>
                      <a:pt x="36474" y="319092"/>
                      <a:pt x="36756" y="317395"/>
                    </a:cubicBezTo>
                    <a:cubicBezTo>
                      <a:pt x="37039" y="316263"/>
                      <a:pt x="36756" y="315132"/>
                      <a:pt x="36474" y="314000"/>
                    </a:cubicBezTo>
                    <a:cubicBezTo>
                      <a:pt x="36191" y="312303"/>
                      <a:pt x="35625" y="310323"/>
                      <a:pt x="38453" y="309474"/>
                    </a:cubicBezTo>
                    <a:cubicBezTo>
                      <a:pt x="39301" y="309191"/>
                      <a:pt x="39866" y="308626"/>
                      <a:pt x="39866" y="308060"/>
                    </a:cubicBezTo>
                    <a:cubicBezTo>
                      <a:pt x="40149" y="307211"/>
                      <a:pt x="38735" y="305514"/>
                      <a:pt x="36756" y="303817"/>
                    </a:cubicBezTo>
                    <a:cubicBezTo>
                      <a:pt x="36191" y="303251"/>
                      <a:pt x="35343" y="302685"/>
                      <a:pt x="35625" y="301836"/>
                    </a:cubicBezTo>
                    <a:cubicBezTo>
                      <a:pt x="35908" y="300705"/>
                      <a:pt x="37887" y="300705"/>
                      <a:pt x="40997" y="300705"/>
                    </a:cubicBezTo>
                    <a:cubicBezTo>
                      <a:pt x="41280" y="300705"/>
                      <a:pt x="41846" y="300705"/>
                      <a:pt x="41846" y="300422"/>
                    </a:cubicBezTo>
                    <a:cubicBezTo>
                      <a:pt x="42128" y="300139"/>
                      <a:pt x="42128" y="299856"/>
                      <a:pt x="42128" y="299573"/>
                    </a:cubicBezTo>
                    <a:cubicBezTo>
                      <a:pt x="42128" y="298442"/>
                      <a:pt x="40997" y="297027"/>
                      <a:pt x="39584" y="297310"/>
                    </a:cubicBezTo>
                    <a:cubicBezTo>
                      <a:pt x="37604" y="297876"/>
                      <a:pt x="35625" y="297027"/>
                      <a:pt x="35060" y="295613"/>
                    </a:cubicBezTo>
                    <a:cubicBezTo>
                      <a:pt x="34494" y="294198"/>
                      <a:pt x="34777" y="292784"/>
                      <a:pt x="36191" y="291370"/>
                    </a:cubicBezTo>
                    <a:cubicBezTo>
                      <a:pt x="37322" y="290238"/>
                      <a:pt x="36756" y="289390"/>
                      <a:pt x="35625" y="288258"/>
                    </a:cubicBezTo>
                    <a:cubicBezTo>
                      <a:pt x="34777" y="287409"/>
                      <a:pt x="33929" y="286561"/>
                      <a:pt x="34494" y="285429"/>
                    </a:cubicBezTo>
                    <a:cubicBezTo>
                      <a:pt x="35343" y="284015"/>
                      <a:pt x="35343" y="281752"/>
                      <a:pt x="33929" y="280903"/>
                    </a:cubicBezTo>
                    <a:cubicBezTo>
                      <a:pt x="32515" y="279771"/>
                      <a:pt x="32798" y="275811"/>
                      <a:pt x="33081" y="273265"/>
                    </a:cubicBezTo>
                    <a:cubicBezTo>
                      <a:pt x="33363" y="271568"/>
                      <a:pt x="34212" y="269588"/>
                      <a:pt x="35343" y="269305"/>
                    </a:cubicBezTo>
                    <a:cubicBezTo>
                      <a:pt x="36474" y="269022"/>
                      <a:pt x="35908" y="263647"/>
                      <a:pt x="35625" y="261950"/>
                    </a:cubicBezTo>
                    <a:cubicBezTo>
                      <a:pt x="35625" y="260818"/>
                      <a:pt x="35343" y="259970"/>
                      <a:pt x="35343" y="259404"/>
                    </a:cubicBezTo>
                    <a:cubicBezTo>
                      <a:pt x="35343" y="258272"/>
                      <a:pt x="34777" y="257424"/>
                      <a:pt x="34212" y="256292"/>
                    </a:cubicBezTo>
                    <a:cubicBezTo>
                      <a:pt x="33646" y="255161"/>
                      <a:pt x="33081" y="253746"/>
                      <a:pt x="33081" y="252615"/>
                    </a:cubicBezTo>
                    <a:cubicBezTo>
                      <a:pt x="33363" y="251766"/>
                      <a:pt x="33646" y="250917"/>
                      <a:pt x="34212" y="250352"/>
                    </a:cubicBezTo>
                    <a:cubicBezTo>
                      <a:pt x="35060" y="249220"/>
                      <a:pt x="35625" y="248372"/>
                      <a:pt x="35625" y="245826"/>
                    </a:cubicBezTo>
                    <a:cubicBezTo>
                      <a:pt x="35625" y="242997"/>
                      <a:pt x="35908" y="239602"/>
                      <a:pt x="38735" y="239036"/>
                    </a:cubicBezTo>
                    <a:cubicBezTo>
                      <a:pt x="39301" y="239036"/>
                      <a:pt x="39018" y="236773"/>
                      <a:pt x="39018" y="235359"/>
                    </a:cubicBezTo>
                    <a:cubicBezTo>
                      <a:pt x="39018" y="234227"/>
                      <a:pt x="38735" y="233096"/>
                      <a:pt x="39018" y="232247"/>
                    </a:cubicBezTo>
                    <a:cubicBezTo>
                      <a:pt x="39301" y="230833"/>
                      <a:pt x="40715" y="230550"/>
                      <a:pt x="41846" y="230550"/>
                    </a:cubicBezTo>
                    <a:cubicBezTo>
                      <a:pt x="43542" y="230267"/>
                      <a:pt x="44390" y="229984"/>
                      <a:pt x="44673" y="228570"/>
                    </a:cubicBezTo>
                    <a:cubicBezTo>
                      <a:pt x="44956" y="226872"/>
                      <a:pt x="44108" y="226306"/>
                      <a:pt x="43542" y="225458"/>
                    </a:cubicBezTo>
                    <a:cubicBezTo>
                      <a:pt x="42977" y="224892"/>
                      <a:pt x="42128" y="224326"/>
                      <a:pt x="42411" y="222912"/>
                    </a:cubicBezTo>
                    <a:cubicBezTo>
                      <a:pt x="42694" y="221498"/>
                      <a:pt x="42694" y="219517"/>
                      <a:pt x="42411" y="216971"/>
                    </a:cubicBezTo>
                    <a:cubicBezTo>
                      <a:pt x="42128" y="214991"/>
                      <a:pt x="42128" y="212728"/>
                      <a:pt x="42128" y="209899"/>
                    </a:cubicBezTo>
                    <a:cubicBezTo>
                      <a:pt x="42128" y="204525"/>
                      <a:pt x="45804" y="202261"/>
                      <a:pt x="48066" y="200847"/>
                    </a:cubicBezTo>
                    <a:cubicBezTo>
                      <a:pt x="48631" y="200564"/>
                      <a:pt x="49197" y="199998"/>
                      <a:pt x="49762" y="199716"/>
                    </a:cubicBezTo>
                    <a:cubicBezTo>
                      <a:pt x="50611" y="199150"/>
                      <a:pt x="50045" y="196321"/>
                      <a:pt x="49480" y="194341"/>
                    </a:cubicBezTo>
                    <a:cubicBezTo>
                      <a:pt x="48914" y="191229"/>
                      <a:pt x="48066" y="188117"/>
                      <a:pt x="50045" y="187269"/>
                    </a:cubicBezTo>
                    <a:cubicBezTo>
                      <a:pt x="51176" y="186703"/>
                      <a:pt x="51176" y="185854"/>
                      <a:pt x="51459" y="184157"/>
                    </a:cubicBezTo>
                    <a:cubicBezTo>
                      <a:pt x="51741" y="182743"/>
                      <a:pt x="51741" y="181328"/>
                      <a:pt x="52872" y="180480"/>
                    </a:cubicBezTo>
                    <a:cubicBezTo>
                      <a:pt x="54003" y="179631"/>
                      <a:pt x="54286" y="178216"/>
                      <a:pt x="54569" y="176236"/>
                    </a:cubicBezTo>
                    <a:cubicBezTo>
                      <a:pt x="54852" y="175105"/>
                      <a:pt x="54852" y="173690"/>
                      <a:pt x="55417" y="172276"/>
                    </a:cubicBezTo>
                    <a:cubicBezTo>
                      <a:pt x="55983" y="170579"/>
                      <a:pt x="55134" y="169164"/>
                      <a:pt x="54569" y="167750"/>
                    </a:cubicBezTo>
                    <a:cubicBezTo>
                      <a:pt x="54003" y="166618"/>
                      <a:pt x="53155" y="165487"/>
                      <a:pt x="53155" y="163789"/>
                    </a:cubicBezTo>
                    <a:cubicBezTo>
                      <a:pt x="53155" y="160678"/>
                      <a:pt x="52590" y="157849"/>
                      <a:pt x="50045" y="154454"/>
                    </a:cubicBezTo>
                    <a:cubicBezTo>
                      <a:pt x="47783" y="151342"/>
                      <a:pt x="47783" y="146251"/>
                      <a:pt x="48914" y="143988"/>
                    </a:cubicBezTo>
                    <a:cubicBezTo>
                      <a:pt x="49480" y="143139"/>
                      <a:pt x="50045" y="142856"/>
                      <a:pt x="50328" y="142856"/>
                    </a:cubicBezTo>
                    <a:cubicBezTo>
                      <a:pt x="50611" y="142856"/>
                      <a:pt x="50893" y="141159"/>
                      <a:pt x="51176" y="140593"/>
                    </a:cubicBezTo>
                    <a:cubicBezTo>
                      <a:pt x="51741" y="138330"/>
                      <a:pt x="52307" y="135784"/>
                      <a:pt x="54286" y="135218"/>
                    </a:cubicBezTo>
                    <a:cubicBezTo>
                      <a:pt x="54852" y="134935"/>
                      <a:pt x="55134" y="134935"/>
                      <a:pt x="55417" y="134369"/>
                    </a:cubicBezTo>
                    <a:cubicBezTo>
                      <a:pt x="56265" y="132672"/>
                      <a:pt x="54852" y="128995"/>
                      <a:pt x="54003" y="125883"/>
                    </a:cubicBezTo>
                    <a:cubicBezTo>
                      <a:pt x="53155" y="123337"/>
                      <a:pt x="54003" y="122489"/>
                      <a:pt x="55417" y="121923"/>
                    </a:cubicBezTo>
                    <a:cubicBezTo>
                      <a:pt x="56265" y="121640"/>
                      <a:pt x="56548" y="121357"/>
                      <a:pt x="56548" y="120225"/>
                    </a:cubicBezTo>
                    <a:cubicBezTo>
                      <a:pt x="56548" y="116831"/>
                      <a:pt x="58527" y="112022"/>
                      <a:pt x="61355" y="110890"/>
                    </a:cubicBezTo>
                    <a:cubicBezTo>
                      <a:pt x="63899" y="109759"/>
                      <a:pt x="63899" y="104667"/>
                      <a:pt x="63899" y="103252"/>
                    </a:cubicBezTo>
                    <a:cubicBezTo>
                      <a:pt x="63899" y="101555"/>
                      <a:pt x="65596" y="100706"/>
                      <a:pt x="67575" y="99575"/>
                    </a:cubicBezTo>
                    <a:cubicBezTo>
                      <a:pt x="68423" y="99009"/>
                      <a:pt x="69554" y="98443"/>
                      <a:pt x="70120" y="97878"/>
                    </a:cubicBezTo>
                    <a:cubicBezTo>
                      <a:pt x="70685" y="97595"/>
                      <a:pt x="70402" y="97029"/>
                      <a:pt x="69554" y="95615"/>
                    </a:cubicBezTo>
                    <a:cubicBezTo>
                      <a:pt x="68989" y="94766"/>
                      <a:pt x="68423" y="93634"/>
                      <a:pt x="68706" y="92786"/>
                    </a:cubicBezTo>
                    <a:cubicBezTo>
                      <a:pt x="68989" y="92220"/>
                      <a:pt x="69271" y="91654"/>
                      <a:pt x="69837" y="91371"/>
                    </a:cubicBezTo>
                    <a:cubicBezTo>
                      <a:pt x="70968" y="90523"/>
                      <a:pt x="70402" y="88543"/>
                      <a:pt x="69271" y="85714"/>
                    </a:cubicBezTo>
                    <a:cubicBezTo>
                      <a:pt x="68423" y="83451"/>
                      <a:pt x="67575" y="81753"/>
                      <a:pt x="68706" y="80622"/>
                    </a:cubicBezTo>
                    <a:cubicBezTo>
                      <a:pt x="69554" y="79773"/>
                      <a:pt x="69554" y="78359"/>
                      <a:pt x="69271" y="76661"/>
                    </a:cubicBezTo>
                    <a:cubicBezTo>
                      <a:pt x="69271" y="75813"/>
                      <a:pt x="68989" y="74681"/>
                      <a:pt x="69271" y="73833"/>
                    </a:cubicBezTo>
                    <a:cubicBezTo>
                      <a:pt x="69554" y="72418"/>
                      <a:pt x="71816" y="70721"/>
                      <a:pt x="75774" y="68175"/>
                    </a:cubicBezTo>
                    <a:cubicBezTo>
                      <a:pt x="77754" y="67043"/>
                      <a:pt x="80016" y="65346"/>
                      <a:pt x="80581" y="64780"/>
                    </a:cubicBezTo>
                    <a:cubicBezTo>
                      <a:pt x="81429" y="63649"/>
                      <a:pt x="81995" y="59123"/>
                      <a:pt x="82560" y="54597"/>
                    </a:cubicBezTo>
                    <a:cubicBezTo>
                      <a:pt x="80864" y="55445"/>
                      <a:pt x="79167" y="56294"/>
                      <a:pt x="78036" y="56294"/>
                    </a:cubicBezTo>
                    <a:cubicBezTo>
                      <a:pt x="77188" y="56294"/>
                      <a:pt x="76623" y="55728"/>
                      <a:pt x="76623" y="55445"/>
                    </a:cubicBezTo>
                    <a:cubicBezTo>
                      <a:pt x="76340" y="54597"/>
                      <a:pt x="76340" y="53182"/>
                      <a:pt x="76057" y="51768"/>
                    </a:cubicBezTo>
                    <a:cubicBezTo>
                      <a:pt x="76057" y="49222"/>
                      <a:pt x="75774" y="46393"/>
                      <a:pt x="74361" y="44696"/>
                    </a:cubicBezTo>
                    <a:cubicBezTo>
                      <a:pt x="72947" y="43281"/>
                      <a:pt x="72664" y="41301"/>
                      <a:pt x="72382" y="39321"/>
                    </a:cubicBezTo>
                    <a:cubicBezTo>
                      <a:pt x="72099" y="37624"/>
                      <a:pt x="72099" y="36209"/>
                      <a:pt x="70968" y="35643"/>
                    </a:cubicBezTo>
                    <a:cubicBezTo>
                      <a:pt x="68989" y="34795"/>
                      <a:pt x="66727" y="31683"/>
                      <a:pt x="66444" y="29137"/>
                    </a:cubicBezTo>
                    <a:cubicBezTo>
                      <a:pt x="66161" y="28005"/>
                      <a:pt x="66727" y="26874"/>
                      <a:pt x="67575" y="26308"/>
                    </a:cubicBezTo>
                    <a:cubicBezTo>
                      <a:pt x="68423" y="25459"/>
                      <a:pt x="68423" y="24611"/>
                      <a:pt x="68423" y="23196"/>
                    </a:cubicBezTo>
                    <a:cubicBezTo>
                      <a:pt x="68423" y="21782"/>
                      <a:pt x="68423" y="20368"/>
                      <a:pt x="69554" y="19519"/>
                    </a:cubicBezTo>
                    <a:cubicBezTo>
                      <a:pt x="69837" y="19236"/>
                      <a:pt x="70120" y="18953"/>
                      <a:pt x="70120" y="18953"/>
                    </a:cubicBezTo>
                    <a:cubicBezTo>
                      <a:pt x="70120" y="18670"/>
                      <a:pt x="69554" y="18105"/>
                      <a:pt x="68989" y="17822"/>
                    </a:cubicBezTo>
                    <a:cubicBezTo>
                      <a:pt x="68140" y="17256"/>
                      <a:pt x="66727" y="16124"/>
                      <a:pt x="65596" y="14710"/>
                    </a:cubicBezTo>
                    <a:cubicBezTo>
                      <a:pt x="63899" y="12730"/>
                      <a:pt x="64182" y="10750"/>
                      <a:pt x="64465" y="8769"/>
                    </a:cubicBezTo>
                    <a:cubicBezTo>
                      <a:pt x="64748" y="6789"/>
                      <a:pt x="64748" y="5375"/>
                      <a:pt x="63334" y="4243"/>
                    </a:cubicBezTo>
                    <a:cubicBezTo>
                      <a:pt x="61355" y="2829"/>
                      <a:pt x="60506" y="1132"/>
                      <a:pt x="59941" y="283"/>
                    </a:cubicBezTo>
                    <a:cubicBezTo>
                      <a:pt x="59941" y="283"/>
                      <a:pt x="59658" y="0"/>
                      <a:pt x="59658" y="0"/>
                    </a:cubicBezTo>
                    <a:cubicBezTo>
                      <a:pt x="59376" y="283"/>
                      <a:pt x="59376" y="1132"/>
                      <a:pt x="59093" y="1697"/>
                    </a:cubicBezTo>
                    <a:cubicBezTo>
                      <a:pt x="58527" y="3678"/>
                      <a:pt x="57679" y="6789"/>
                      <a:pt x="55417" y="7921"/>
                    </a:cubicBezTo>
                    <a:cubicBezTo>
                      <a:pt x="55134" y="8204"/>
                      <a:pt x="54569" y="8486"/>
                      <a:pt x="53721" y="9335"/>
                    </a:cubicBezTo>
                    <a:cubicBezTo>
                      <a:pt x="53721" y="10184"/>
                      <a:pt x="53721" y="10750"/>
                      <a:pt x="53438" y="11598"/>
                    </a:cubicBezTo>
                    <a:cubicBezTo>
                      <a:pt x="53155" y="13579"/>
                      <a:pt x="53155" y="16124"/>
                      <a:pt x="53721" y="17539"/>
                    </a:cubicBezTo>
                    <a:cubicBezTo>
                      <a:pt x="55134" y="20933"/>
                      <a:pt x="55700" y="37058"/>
                      <a:pt x="54286" y="42998"/>
                    </a:cubicBezTo>
                    <a:cubicBezTo>
                      <a:pt x="52872" y="49222"/>
                      <a:pt x="51741" y="54314"/>
                      <a:pt x="50328" y="57991"/>
                    </a:cubicBezTo>
                    <a:cubicBezTo>
                      <a:pt x="49762" y="59688"/>
                      <a:pt x="50611" y="60537"/>
                      <a:pt x="51176" y="61103"/>
                    </a:cubicBezTo>
                    <a:cubicBezTo>
                      <a:pt x="51741" y="61669"/>
                      <a:pt x="52590" y="62517"/>
                      <a:pt x="51459" y="63932"/>
                    </a:cubicBezTo>
                    <a:cubicBezTo>
                      <a:pt x="50328" y="65063"/>
                      <a:pt x="50328" y="67892"/>
                      <a:pt x="50611" y="72135"/>
                    </a:cubicBezTo>
                    <a:cubicBezTo>
                      <a:pt x="50611" y="73550"/>
                      <a:pt x="50611" y="74964"/>
                      <a:pt x="50611" y="76661"/>
                    </a:cubicBezTo>
                    <a:cubicBezTo>
                      <a:pt x="50611" y="80905"/>
                      <a:pt x="48914" y="87128"/>
                      <a:pt x="47783" y="91937"/>
                    </a:cubicBezTo>
                    <a:cubicBezTo>
                      <a:pt x="46935" y="95049"/>
                      <a:pt x="46369" y="97595"/>
                      <a:pt x="46369" y="99009"/>
                    </a:cubicBezTo>
                    <a:cubicBezTo>
                      <a:pt x="46369" y="100706"/>
                      <a:pt x="45521" y="102121"/>
                      <a:pt x="44956" y="103535"/>
                    </a:cubicBezTo>
                    <a:cubicBezTo>
                      <a:pt x="44108" y="105233"/>
                      <a:pt x="43542" y="106930"/>
                      <a:pt x="43825" y="109193"/>
                    </a:cubicBezTo>
                    <a:cubicBezTo>
                      <a:pt x="44390" y="113436"/>
                      <a:pt x="41846" y="115982"/>
                      <a:pt x="39301" y="118245"/>
                    </a:cubicBezTo>
                    <a:cubicBezTo>
                      <a:pt x="38453" y="119094"/>
                      <a:pt x="39584" y="121357"/>
                      <a:pt x="40997" y="123620"/>
                    </a:cubicBezTo>
                    <a:cubicBezTo>
                      <a:pt x="42128" y="125600"/>
                      <a:pt x="43259" y="127863"/>
                      <a:pt x="43259" y="129561"/>
                    </a:cubicBezTo>
                    <a:cubicBezTo>
                      <a:pt x="43259" y="131258"/>
                      <a:pt x="42411" y="132389"/>
                      <a:pt x="41563" y="133521"/>
                    </a:cubicBezTo>
                    <a:cubicBezTo>
                      <a:pt x="40432" y="135218"/>
                      <a:pt x="39018" y="136916"/>
                      <a:pt x="39584" y="140027"/>
                    </a:cubicBezTo>
                    <a:cubicBezTo>
                      <a:pt x="40715" y="145685"/>
                      <a:pt x="40149" y="154171"/>
                      <a:pt x="39866" y="158698"/>
                    </a:cubicBezTo>
                    <a:cubicBezTo>
                      <a:pt x="39866" y="160112"/>
                      <a:pt x="39584" y="161243"/>
                      <a:pt x="39584" y="161526"/>
                    </a:cubicBezTo>
                    <a:cubicBezTo>
                      <a:pt x="39584" y="162658"/>
                      <a:pt x="39018" y="163224"/>
                      <a:pt x="38453" y="164072"/>
                    </a:cubicBezTo>
                    <a:cubicBezTo>
                      <a:pt x="37604" y="164921"/>
                      <a:pt x="37039" y="165770"/>
                      <a:pt x="37322" y="168315"/>
                    </a:cubicBezTo>
                    <a:cubicBezTo>
                      <a:pt x="37604" y="170861"/>
                      <a:pt x="36756" y="172276"/>
                      <a:pt x="35908" y="174256"/>
                    </a:cubicBezTo>
                    <a:cubicBezTo>
                      <a:pt x="35060" y="175953"/>
                      <a:pt x="34212" y="177651"/>
                      <a:pt x="33929" y="180762"/>
                    </a:cubicBezTo>
                    <a:cubicBezTo>
                      <a:pt x="33363" y="185571"/>
                      <a:pt x="30536" y="192078"/>
                      <a:pt x="28274" y="197170"/>
                    </a:cubicBezTo>
                    <a:cubicBezTo>
                      <a:pt x="27426" y="198867"/>
                      <a:pt x="26860" y="200564"/>
                      <a:pt x="26295" y="201979"/>
                    </a:cubicBezTo>
                    <a:cubicBezTo>
                      <a:pt x="25729" y="203393"/>
                      <a:pt x="25447" y="204525"/>
                      <a:pt x="25164" y="205373"/>
                    </a:cubicBezTo>
                    <a:cubicBezTo>
                      <a:pt x="24316" y="208202"/>
                      <a:pt x="23467" y="210182"/>
                      <a:pt x="21206" y="210182"/>
                    </a:cubicBezTo>
                    <a:cubicBezTo>
                      <a:pt x="20357" y="210182"/>
                      <a:pt x="20075" y="210465"/>
                      <a:pt x="19792" y="211031"/>
                    </a:cubicBezTo>
                    <a:cubicBezTo>
                      <a:pt x="19226" y="212162"/>
                      <a:pt x="19509" y="214143"/>
                      <a:pt x="20640" y="216689"/>
                    </a:cubicBezTo>
                    <a:cubicBezTo>
                      <a:pt x="21488" y="218952"/>
                      <a:pt x="21488" y="220932"/>
                      <a:pt x="21206" y="222912"/>
                    </a:cubicBezTo>
                    <a:cubicBezTo>
                      <a:pt x="20923" y="224892"/>
                      <a:pt x="20640" y="226872"/>
                      <a:pt x="22054" y="229135"/>
                    </a:cubicBezTo>
                    <a:cubicBezTo>
                      <a:pt x="24598" y="233379"/>
                      <a:pt x="24033" y="235076"/>
                      <a:pt x="22902" y="238471"/>
                    </a:cubicBezTo>
                    <a:lnTo>
                      <a:pt x="22619" y="239602"/>
                    </a:lnTo>
                    <a:cubicBezTo>
                      <a:pt x="22054" y="241299"/>
                      <a:pt x="21488" y="242431"/>
                      <a:pt x="20923" y="243279"/>
                    </a:cubicBezTo>
                    <a:cubicBezTo>
                      <a:pt x="20075" y="244411"/>
                      <a:pt x="19509" y="245543"/>
                      <a:pt x="19509" y="247523"/>
                    </a:cubicBezTo>
                    <a:cubicBezTo>
                      <a:pt x="19509" y="249220"/>
                      <a:pt x="18944" y="250635"/>
                      <a:pt x="18661" y="252049"/>
                    </a:cubicBezTo>
                    <a:cubicBezTo>
                      <a:pt x="17813" y="254312"/>
                      <a:pt x="17247" y="256292"/>
                      <a:pt x="18378" y="258838"/>
                    </a:cubicBezTo>
                    <a:cubicBezTo>
                      <a:pt x="19509" y="261950"/>
                      <a:pt x="19792" y="263647"/>
                      <a:pt x="19226" y="264496"/>
                    </a:cubicBezTo>
                    <a:cubicBezTo>
                      <a:pt x="18944" y="265062"/>
                      <a:pt x="18095" y="265345"/>
                      <a:pt x="16964" y="265345"/>
                    </a:cubicBezTo>
                    <a:cubicBezTo>
                      <a:pt x="15268" y="265345"/>
                      <a:pt x="14420" y="268456"/>
                      <a:pt x="13289" y="275528"/>
                    </a:cubicBezTo>
                    <a:cubicBezTo>
                      <a:pt x="13006" y="278640"/>
                      <a:pt x="12723" y="280620"/>
                      <a:pt x="13289" y="281186"/>
                    </a:cubicBezTo>
                    <a:cubicBezTo>
                      <a:pt x="13572" y="281469"/>
                      <a:pt x="14702" y="281469"/>
                      <a:pt x="16964" y="281469"/>
                    </a:cubicBezTo>
                    <a:lnTo>
                      <a:pt x="17247" y="281469"/>
                    </a:lnTo>
                    <a:cubicBezTo>
                      <a:pt x="19509" y="281186"/>
                      <a:pt x="19509" y="275811"/>
                      <a:pt x="19509" y="271568"/>
                    </a:cubicBezTo>
                    <a:cubicBezTo>
                      <a:pt x="19509" y="269588"/>
                      <a:pt x="19509" y="267890"/>
                      <a:pt x="19792" y="266476"/>
                    </a:cubicBezTo>
                    <a:cubicBezTo>
                      <a:pt x="19792" y="265910"/>
                      <a:pt x="20075" y="263930"/>
                      <a:pt x="21488" y="263930"/>
                    </a:cubicBezTo>
                    <a:cubicBezTo>
                      <a:pt x="22619" y="263930"/>
                      <a:pt x="22619" y="263647"/>
                      <a:pt x="22619" y="262798"/>
                    </a:cubicBezTo>
                    <a:cubicBezTo>
                      <a:pt x="22619" y="261950"/>
                      <a:pt x="22902" y="260535"/>
                      <a:pt x="24881" y="260252"/>
                    </a:cubicBezTo>
                    <a:cubicBezTo>
                      <a:pt x="26012" y="259970"/>
                      <a:pt x="26578" y="259970"/>
                      <a:pt x="26860" y="260535"/>
                    </a:cubicBezTo>
                    <a:cubicBezTo>
                      <a:pt x="27426" y="261101"/>
                      <a:pt x="27143" y="261667"/>
                      <a:pt x="27143" y="262516"/>
                    </a:cubicBezTo>
                    <a:cubicBezTo>
                      <a:pt x="27143" y="263647"/>
                      <a:pt x="27143" y="263930"/>
                      <a:pt x="27709" y="264213"/>
                    </a:cubicBezTo>
                    <a:cubicBezTo>
                      <a:pt x="29405" y="264779"/>
                      <a:pt x="30253" y="265627"/>
                      <a:pt x="30536" y="266759"/>
                    </a:cubicBezTo>
                    <a:cubicBezTo>
                      <a:pt x="30819" y="267890"/>
                      <a:pt x="29971" y="268739"/>
                      <a:pt x="28557" y="269588"/>
                    </a:cubicBezTo>
                    <a:cubicBezTo>
                      <a:pt x="27143" y="270436"/>
                      <a:pt x="27426" y="271568"/>
                      <a:pt x="27991" y="273548"/>
                    </a:cubicBezTo>
                    <a:cubicBezTo>
                      <a:pt x="28274" y="274962"/>
                      <a:pt x="28839" y="276377"/>
                      <a:pt x="27991" y="277791"/>
                    </a:cubicBezTo>
                    <a:cubicBezTo>
                      <a:pt x="27709" y="278074"/>
                      <a:pt x="27709" y="278357"/>
                      <a:pt x="27426" y="278640"/>
                    </a:cubicBezTo>
                    <a:cubicBezTo>
                      <a:pt x="26012" y="280620"/>
                      <a:pt x="24598" y="282883"/>
                      <a:pt x="25729" y="285146"/>
                    </a:cubicBezTo>
                    <a:cubicBezTo>
                      <a:pt x="26578" y="286844"/>
                      <a:pt x="26012" y="287975"/>
                      <a:pt x="25164" y="288824"/>
                    </a:cubicBezTo>
                    <a:cubicBezTo>
                      <a:pt x="24598" y="289390"/>
                      <a:pt x="24033" y="290238"/>
                      <a:pt x="24033" y="291935"/>
                    </a:cubicBezTo>
                    <a:cubicBezTo>
                      <a:pt x="24033" y="293633"/>
                      <a:pt x="24316" y="294481"/>
                      <a:pt x="24598" y="295047"/>
                    </a:cubicBezTo>
                    <a:cubicBezTo>
                      <a:pt x="24881" y="295613"/>
                      <a:pt x="25447" y="296462"/>
                      <a:pt x="24033" y="297027"/>
                    </a:cubicBezTo>
                    <a:cubicBezTo>
                      <a:pt x="23750" y="297027"/>
                      <a:pt x="24033" y="297310"/>
                      <a:pt x="24316" y="298442"/>
                    </a:cubicBezTo>
                    <a:cubicBezTo>
                      <a:pt x="24598" y="299290"/>
                      <a:pt x="25164" y="299856"/>
                      <a:pt x="24598" y="300705"/>
                    </a:cubicBezTo>
                    <a:cubicBezTo>
                      <a:pt x="24316" y="300988"/>
                      <a:pt x="24033" y="301271"/>
                      <a:pt x="23467" y="301554"/>
                    </a:cubicBezTo>
                    <a:cubicBezTo>
                      <a:pt x="23185" y="301554"/>
                      <a:pt x="22902" y="301836"/>
                      <a:pt x="22902" y="301836"/>
                    </a:cubicBezTo>
                    <a:cubicBezTo>
                      <a:pt x="22336" y="302685"/>
                      <a:pt x="23750" y="305231"/>
                      <a:pt x="24316" y="306363"/>
                    </a:cubicBezTo>
                    <a:cubicBezTo>
                      <a:pt x="24598" y="307211"/>
                      <a:pt x="24598" y="307494"/>
                      <a:pt x="24598" y="308060"/>
                    </a:cubicBezTo>
                    <a:cubicBezTo>
                      <a:pt x="24316" y="308908"/>
                      <a:pt x="23185" y="308908"/>
                      <a:pt x="22336" y="308908"/>
                    </a:cubicBezTo>
                    <a:cubicBezTo>
                      <a:pt x="21206" y="308908"/>
                      <a:pt x="20075" y="309191"/>
                      <a:pt x="19509" y="309757"/>
                    </a:cubicBezTo>
                    <a:cubicBezTo>
                      <a:pt x="18944" y="310323"/>
                      <a:pt x="18944" y="310889"/>
                      <a:pt x="19792" y="312020"/>
                    </a:cubicBezTo>
                    <a:cubicBezTo>
                      <a:pt x="20357" y="313152"/>
                      <a:pt x="21206" y="314566"/>
                      <a:pt x="20357" y="315980"/>
                    </a:cubicBezTo>
                    <a:cubicBezTo>
                      <a:pt x="19792" y="316829"/>
                      <a:pt x="19226" y="317112"/>
                      <a:pt x="18661" y="317112"/>
                    </a:cubicBezTo>
                    <a:cubicBezTo>
                      <a:pt x="16964" y="317112"/>
                      <a:pt x="15268" y="315415"/>
                      <a:pt x="13854" y="314283"/>
                    </a:cubicBezTo>
                    <a:cubicBezTo>
                      <a:pt x="13572" y="314000"/>
                      <a:pt x="13289" y="314000"/>
                      <a:pt x="13289" y="313717"/>
                    </a:cubicBezTo>
                    <a:cubicBezTo>
                      <a:pt x="13006" y="313435"/>
                      <a:pt x="12723" y="313152"/>
                      <a:pt x="12723" y="312586"/>
                    </a:cubicBezTo>
                    <a:cubicBezTo>
                      <a:pt x="12723" y="311454"/>
                      <a:pt x="13854" y="310323"/>
                      <a:pt x="14985" y="309191"/>
                    </a:cubicBezTo>
                    <a:cubicBezTo>
                      <a:pt x="14420" y="309191"/>
                      <a:pt x="13854" y="309191"/>
                      <a:pt x="13289" y="309191"/>
                    </a:cubicBezTo>
                    <a:cubicBezTo>
                      <a:pt x="13006" y="309191"/>
                      <a:pt x="12441" y="309191"/>
                      <a:pt x="12158" y="309191"/>
                    </a:cubicBezTo>
                    <a:cubicBezTo>
                      <a:pt x="11592" y="309191"/>
                      <a:pt x="11310" y="309191"/>
                      <a:pt x="11310" y="309474"/>
                    </a:cubicBezTo>
                    <a:cubicBezTo>
                      <a:pt x="11310" y="309474"/>
                      <a:pt x="11310" y="309757"/>
                      <a:pt x="11310" y="310040"/>
                    </a:cubicBezTo>
                    <a:cubicBezTo>
                      <a:pt x="11592" y="312303"/>
                      <a:pt x="9896" y="312869"/>
                      <a:pt x="8199" y="313152"/>
                    </a:cubicBezTo>
                    <a:cubicBezTo>
                      <a:pt x="7069" y="313435"/>
                      <a:pt x="6220" y="313717"/>
                      <a:pt x="5372" y="314566"/>
                    </a:cubicBezTo>
                    <a:cubicBezTo>
                      <a:pt x="4807" y="315415"/>
                      <a:pt x="5089" y="315980"/>
                      <a:pt x="5938" y="316829"/>
                    </a:cubicBezTo>
                    <a:cubicBezTo>
                      <a:pt x="6503" y="317395"/>
                      <a:pt x="6786" y="317961"/>
                      <a:pt x="6503" y="318527"/>
                    </a:cubicBezTo>
                    <a:cubicBezTo>
                      <a:pt x="6220" y="319092"/>
                      <a:pt x="5655" y="319375"/>
                      <a:pt x="5655" y="319375"/>
                    </a:cubicBezTo>
                    <a:cubicBezTo>
                      <a:pt x="3393" y="319941"/>
                      <a:pt x="283" y="323053"/>
                      <a:pt x="0" y="324750"/>
                    </a:cubicBezTo>
                    <a:cubicBezTo>
                      <a:pt x="0" y="325033"/>
                      <a:pt x="0" y="325599"/>
                      <a:pt x="283" y="325881"/>
                    </a:cubicBezTo>
                    <a:cubicBezTo>
                      <a:pt x="565" y="326164"/>
                      <a:pt x="565" y="326164"/>
                      <a:pt x="848" y="326164"/>
                    </a:cubicBezTo>
                    <a:cubicBezTo>
                      <a:pt x="1131" y="326164"/>
                      <a:pt x="1414" y="325881"/>
                      <a:pt x="1414" y="325316"/>
                    </a:cubicBezTo>
                    <a:cubicBezTo>
                      <a:pt x="1414" y="323901"/>
                      <a:pt x="2545" y="322770"/>
                      <a:pt x="3958" y="322770"/>
                    </a:cubicBezTo>
                    <a:cubicBezTo>
                      <a:pt x="5089" y="322770"/>
                      <a:pt x="6220" y="323336"/>
                      <a:pt x="7069" y="325033"/>
                    </a:cubicBezTo>
                    <a:cubicBezTo>
                      <a:pt x="7351" y="325881"/>
                      <a:pt x="7634" y="325881"/>
                      <a:pt x="7917" y="325881"/>
                    </a:cubicBezTo>
                    <a:cubicBezTo>
                      <a:pt x="8199" y="325881"/>
                      <a:pt x="8482" y="325881"/>
                      <a:pt x="9048" y="325599"/>
                    </a:cubicBezTo>
                    <a:cubicBezTo>
                      <a:pt x="9896" y="325316"/>
                      <a:pt x="11310" y="325033"/>
                      <a:pt x="12441" y="325316"/>
                    </a:cubicBezTo>
                    <a:cubicBezTo>
                      <a:pt x="14420" y="325881"/>
                      <a:pt x="15268" y="327579"/>
                      <a:pt x="14985" y="329276"/>
                    </a:cubicBezTo>
                    <a:cubicBezTo>
                      <a:pt x="14702" y="330690"/>
                      <a:pt x="14137" y="331539"/>
                      <a:pt x="13289" y="331539"/>
                    </a:cubicBezTo>
                    <a:lnTo>
                      <a:pt x="13006" y="331539"/>
                    </a:lnTo>
                    <a:lnTo>
                      <a:pt x="13006" y="331539"/>
                    </a:lnTo>
                    <a:cubicBezTo>
                      <a:pt x="12441" y="331539"/>
                      <a:pt x="12158" y="331822"/>
                      <a:pt x="11875" y="332105"/>
                    </a:cubicBezTo>
                    <a:cubicBezTo>
                      <a:pt x="11027" y="332953"/>
                      <a:pt x="10461" y="334934"/>
                      <a:pt x="10744" y="336914"/>
                    </a:cubicBezTo>
                    <a:cubicBezTo>
                      <a:pt x="10744" y="337480"/>
                      <a:pt x="11027" y="337763"/>
                      <a:pt x="12441" y="337763"/>
                    </a:cubicBezTo>
                    <a:cubicBezTo>
                      <a:pt x="13289" y="337763"/>
                      <a:pt x="14137" y="337480"/>
                      <a:pt x="15268" y="337480"/>
                    </a:cubicBezTo>
                    <a:cubicBezTo>
                      <a:pt x="16964" y="337197"/>
                      <a:pt x="18661" y="336914"/>
                      <a:pt x="19792" y="337197"/>
                    </a:cubicBezTo>
                    <a:cubicBezTo>
                      <a:pt x="21488" y="337763"/>
                      <a:pt x="22054" y="339460"/>
                      <a:pt x="21771" y="340874"/>
                    </a:cubicBezTo>
                    <a:cubicBezTo>
                      <a:pt x="21488" y="342289"/>
                      <a:pt x="20357" y="342854"/>
                      <a:pt x="19509" y="342006"/>
                    </a:cubicBezTo>
                    <a:cubicBezTo>
                      <a:pt x="18378" y="340874"/>
                      <a:pt x="16682" y="339460"/>
                      <a:pt x="15268" y="339460"/>
                    </a:cubicBezTo>
                    <a:cubicBezTo>
                      <a:pt x="14702" y="339460"/>
                      <a:pt x="14137" y="339743"/>
                      <a:pt x="13854" y="340309"/>
                    </a:cubicBezTo>
                    <a:cubicBezTo>
                      <a:pt x="13006" y="341440"/>
                      <a:pt x="12158" y="342006"/>
                      <a:pt x="11027" y="342006"/>
                    </a:cubicBezTo>
                    <a:cubicBezTo>
                      <a:pt x="9896" y="342006"/>
                      <a:pt x="8765" y="341440"/>
                      <a:pt x="7634" y="340874"/>
                    </a:cubicBezTo>
                    <a:lnTo>
                      <a:pt x="7351" y="340591"/>
                    </a:lnTo>
                    <a:cubicBezTo>
                      <a:pt x="7351" y="340591"/>
                      <a:pt x="7069" y="340591"/>
                      <a:pt x="7069" y="340591"/>
                    </a:cubicBezTo>
                    <a:cubicBezTo>
                      <a:pt x="5372" y="340591"/>
                      <a:pt x="1696" y="342854"/>
                      <a:pt x="1414" y="344269"/>
                    </a:cubicBezTo>
                    <a:cubicBezTo>
                      <a:pt x="1414" y="344552"/>
                      <a:pt x="1414" y="344835"/>
                      <a:pt x="1696" y="345117"/>
                    </a:cubicBezTo>
                    <a:cubicBezTo>
                      <a:pt x="3110" y="345966"/>
                      <a:pt x="3676" y="347381"/>
                      <a:pt x="3958" y="348229"/>
                    </a:cubicBezTo>
                    <a:cubicBezTo>
                      <a:pt x="4241" y="349078"/>
                      <a:pt x="4524" y="349361"/>
                      <a:pt x="4807" y="349361"/>
                    </a:cubicBezTo>
                    <a:cubicBezTo>
                      <a:pt x="6220" y="349078"/>
                      <a:pt x="8482" y="348229"/>
                      <a:pt x="9330" y="346532"/>
                    </a:cubicBezTo>
                    <a:cubicBezTo>
                      <a:pt x="9896" y="345400"/>
                      <a:pt x="11310" y="344269"/>
                      <a:pt x="12441" y="344269"/>
                    </a:cubicBezTo>
                    <a:cubicBezTo>
                      <a:pt x="13006" y="344269"/>
                      <a:pt x="14420" y="344552"/>
                      <a:pt x="14702" y="347098"/>
                    </a:cubicBezTo>
                    <a:cubicBezTo>
                      <a:pt x="14985" y="349926"/>
                      <a:pt x="13006" y="350209"/>
                      <a:pt x="11592" y="350492"/>
                    </a:cubicBezTo>
                    <a:cubicBezTo>
                      <a:pt x="10461" y="350775"/>
                      <a:pt x="9896" y="350775"/>
                      <a:pt x="9613" y="351341"/>
                    </a:cubicBezTo>
                    <a:cubicBezTo>
                      <a:pt x="8765" y="353321"/>
                      <a:pt x="7351" y="355301"/>
                      <a:pt x="4241" y="357564"/>
                    </a:cubicBezTo>
                    <a:cubicBezTo>
                      <a:pt x="3110" y="358413"/>
                      <a:pt x="3393" y="359262"/>
                      <a:pt x="3393" y="359545"/>
                    </a:cubicBezTo>
                    <a:cubicBezTo>
                      <a:pt x="3676" y="360393"/>
                      <a:pt x="4807" y="361242"/>
                      <a:pt x="5655" y="360676"/>
                    </a:cubicBezTo>
                    <a:cubicBezTo>
                      <a:pt x="6503" y="360110"/>
                      <a:pt x="7069" y="360393"/>
                      <a:pt x="7069" y="360676"/>
                    </a:cubicBezTo>
                    <a:cubicBezTo>
                      <a:pt x="7351" y="360959"/>
                      <a:pt x="7351" y="361525"/>
                      <a:pt x="7351" y="361808"/>
                    </a:cubicBezTo>
                    <a:cubicBezTo>
                      <a:pt x="7351" y="362939"/>
                      <a:pt x="7351" y="363505"/>
                      <a:pt x="8482" y="363505"/>
                    </a:cubicBezTo>
                    <a:cubicBezTo>
                      <a:pt x="9613" y="363788"/>
                      <a:pt x="10179" y="363505"/>
                      <a:pt x="10744" y="362939"/>
                    </a:cubicBezTo>
                    <a:cubicBezTo>
                      <a:pt x="11310" y="362373"/>
                      <a:pt x="11310" y="361525"/>
                      <a:pt x="11027" y="360393"/>
                    </a:cubicBezTo>
                    <a:cubicBezTo>
                      <a:pt x="10744" y="358979"/>
                      <a:pt x="11027" y="356999"/>
                      <a:pt x="12158" y="355867"/>
                    </a:cubicBezTo>
                    <a:cubicBezTo>
                      <a:pt x="13289" y="354453"/>
                      <a:pt x="14985" y="354170"/>
                      <a:pt x="16116" y="355301"/>
                    </a:cubicBezTo>
                    <a:cubicBezTo>
                      <a:pt x="18095" y="356999"/>
                      <a:pt x="16964" y="358979"/>
                      <a:pt x="15833" y="360393"/>
                    </a:cubicBezTo>
                    <a:cubicBezTo>
                      <a:pt x="15268" y="361242"/>
                      <a:pt x="14985" y="361808"/>
                      <a:pt x="14985" y="362656"/>
                    </a:cubicBezTo>
                    <a:cubicBezTo>
                      <a:pt x="14985" y="363788"/>
                      <a:pt x="14702" y="364919"/>
                      <a:pt x="14137" y="366334"/>
                    </a:cubicBezTo>
                    <a:cubicBezTo>
                      <a:pt x="13854" y="367465"/>
                      <a:pt x="13289" y="368880"/>
                      <a:pt x="13289" y="370011"/>
                    </a:cubicBezTo>
                    <a:cubicBezTo>
                      <a:pt x="13289" y="371426"/>
                      <a:pt x="12158" y="371991"/>
                      <a:pt x="11592" y="372274"/>
                    </a:cubicBezTo>
                    <a:cubicBezTo>
                      <a:pt x="11027" y="372557"/>
                      <a:pt x="10461" y="372840"/>
                      <a:pt x="10744" y="373689"/>
                    </a:cubicBezTo>
                    <a:cubicBezTo>
                      <a:pt x="11027" y="375669"/>
                      <a:pt x="8482" y="375952"/>
                      <a:pt x="7351" y="375952"/>
                    </a:cubicBezTo>
                    <a:cubicBezTo>
                      <a:pt x="9048" y="377083"/>
                      <a:pt x="8199" y="378781"/>
                      <a:pt x="7634" y="379912"/>
                    </a:cubicBezTo>
                    <a:cubicBezTo>
                      <a:pt x="7069" y="381044"/>
                      <a:pt x="6786" y="381327"/>
                      <a:pt x="7069" y="381892"/>
                    </a:cubicBezTo>
                    <a:cubicBezTo>
                      <a:pt x="7351" y="382175"/>
                      <a:pt x="7351" y="382175"/>
                      <a:pt x="7351" y="382175"/>
                    </a:cubicBezTo>
                    <a:cubicBezTo>
                      <a:pt x="7634" y="382175"/>
                      <a:pt x="8199" y="381892"/>
                      <a:pt x="8482" y="381327"/>
                    </a:cubicBezTo>
                    <a:cubicBezTo>
                      <a:pt x="9048" y="380761"/>
                      <a:pt x="9896" y="379912"/>
                      <a:pt x="11027" y="379912"/>
                    </a:cubicBezTo>
                    <a:cubicBezTo>
                      <a:pt x="11310" y="379912"/>
                      <a:pt x="11592" y="379912"/>
                      <a:pt x="11875" y="380195"/>
                    </a:cubicBezTo>
                    <a:cubicBezTo>
                      <a:pt x="12441" y="380478"/>
                      <a:pt x="13006" y="380478"/>
                      <a:pt x="13289" y="380761"/>
                    </a:cubicBezTo>
                    <a:cubicBezTo>
                      <a:pt x="13854" y="381044"/>
                      <a:pt x="14137" y="381044"/>
                      <a:pt x="14420" y="381044"/>
                    </a:cubicBezTo>
                    <a:cubicBezTo>
                      <a:pt x="14702" y="381044"/>
                      <a:pt x="15551" y="380761"/>
                      <a:pt x="16682" y="380195"/>
                    </a:cubicBezTo>
                    <a:cubicBezTo>
                      <a:pt x="17247" y="379912"/>
                      <a:pt x="17813" y="379912"/>
                      <a:pt x="18095" y="379912"/>
                    </a:cubicBezTo>
                    <a:cubicBezTo>
                      <a:pt x="19792" y="379912"/>
                      <a:pt x="20640" y="381044"/>
                      <a:pt x="20640" y="382175"/>
                    </a:cubicBezTo>
                    <a:cubicBezTo>
                      <a:pt x="20923" y="383307"/>
                      <a:pt x="20075" y="384438"/>
                      <a:pt x="18944" y="384721"/>
                    </a:cubicBezTo>
                    <a:cubicBezTo>
                      <a:pt x="16682" y="385287"/>
                      <a:pt x="14702" y="387550"/>
                      <a:pt x="14420" y="388116"/>
                    </a:cubicBezTo>
                    <a:cubicBezTo>
                      <a:pt x="14420" y="388116"/>
                      <a:pt x="14420" y="388116"/>
                      <a:pt x="14420" y="388116"/>
                    </a:cubicBezTo>
                    <a:cubicBezTo>
                      <a:pt x="14702" y="388116"/>
                      <a:pt x="15268" y="387833"/>
                      <a:pt x="15833" y="387833"/>
                    </a:cubicBezTo>
                    <a:cubicBezTo>
                      <a:pt x="16682" y="387550"/>
                      <a:pt x="17247" y="387550"/>
                      <a:pt x="18095" y="387550"/>
                    </a:cubicBezTo>
                    <a:cubicBezTo>
                      <a:pt x="19509" y="387550"/>
                      <a:pt x="20357" y="388399"/>
                      <a:pt x="20357" y="389247"/>
                    </a:cubicBezTo>
                    <a:cubicBezTo>
                      <a:pt x="20640" y="390096"/>
                      <a:pt x="21206" y="390662"/>
                      <a:pt x="21206" y="390662"/>
                    </a:cubicBezTo>
                    <a:cubicBezTo>
                      <a:pt x="21488" y="390662"/>
                      <a:pt x="22336" y="389813"/>
                      <a:pt x="22336" y="388399"/>
                    </a:cubicBezTo>
                    <a:cubicBezTo>
                      <a:pt x="22336" y="387267"/>
                      <a:pt x="23185" y="386418"/>
                      <a:pt x="24316" y="386418"/>
                    </a:cubicBezTo>
                    <a:cubicBezTo>
                      <a:pt x="26295" y="386418"/>
                      <a:pt x="29122" y="388399"/>
                      <a:pt x="29688" y="390379"/>
                    </a:cubicBezTo>
                    <a:cubicBezTo>
                      <a:pt x="29971" y="390945"/>
                      <a:pt x="29688" y="391793"/>
                      <a:pt x="29405" y="392359"/>
                    </a:cubicBezTo>
                    <a:cubicBezTo>
                      <a:pt x="27991" y="394339"/>
                      <a:pt x="22902" y="395188"/>
                      <a:pt x="20357" y="394622"/>
                    </a:cubicBezTo>
                    <a:cubicBezTo>
                      <a:pt x="18944" y="394339"/>
                      <a:pt x="18095" y="394905"/>
                      <a:pt x="17530" y="395754"/>
                    </a:cubicBezTo>
                    <a:cubicBezTo>
                      <a:pt x="16964" y="396885"/>
                      <a:pt x="17247" y="398300"/>
                      <a:pt x="18095" y="399431"/>
                    </a:cubicBezTo>
                    <a:cubicBezTo>
                      <a:pt x="18661" y="399997"/>
                      <a:pt x="19226" y="400280"/>
                      <a:pt x="19792" y="400280"/>
                    </a:cubicBezTo>
                    <a:cubicBezTo>
                      <a:pt x="21206" y="400280"/>
                      <a:pt x="22902" y="398582"/>
                      <a:pt x="24316" y="397168"/>
                    </a:cubicBezTo>
                    <a:lnTo>
                      <a:pt x="24598" y="396885"/>
                    </a:lnTo>
                    <a:cubicBezTo>
                      <a:pt x="26012" y="395471"/>
                      <a:pt x="29971" y="395188"/>
                      <a:pt x="31667" y="395188"/>
                    </a:cubicBezTo>
                    <a:cubicBezTo>
                      <a:pt x="34777" y="395188"/>
                      <a:pt x="39866" y="395754"/>
                      <a:pt x="40715" y="398017"/>
                    </a:cubicBezTo>
                    <a:cubicBezTo>
                      <a:pt x="40997" y="398582"/>
                      <a:pt x="40997" y="399148"/>
                      <a:pt x="40715" y="399431"/>
                    </a:cubicBezTo>
                    <a:cubicBezTo>
                      <a:pt x="40149" y="400280"/>
                      <a:pt x="38453" y="400280"/>
                      <a:pt x="37322" y="400280"/>
                    </a:cubicBezTo>
                    <a:cubicBezTo>
                      <a:pt x="37039" y="400280"/>
                      <a:pt x="36756" y="400280"/>
                      <a:pt x="36474" y="400280"/>
                    </a:cubicBezTo>
                    <a:cubicBezTo>
                      <a:pt x="35060" y="400280"/>
                      <a:pt x="35060" y="400563"/>
                      <a:pt x="35060" y="400563"/>
                    </a:cubicBezTo>
                    <a:cubicBezTo>
                      <a:pt x="34494" y="401977"/>
                      <a:pt x="31950" y="402826"/>
                      <a:pt x="30253" y="402826"/>
                    </a:cubicBezTo>
                    <a:cubicBezTo>
                      <a:pt x="28557" y="402826"/>
                      <a:pt x="27991" y="401977"/>
                      <a:pt x="27991" y="401694"/>
                    </a:cubicBezTo>
                    <a:cubicBezTo>
                      <a:pt x="27991" y="401694"/>
                      <a:pt x="27991" y="401411"/>
                      <a:pt x="27426" y="401411"/>
                    </a:cubicBezTo>
                    <a:cubicBezTo>
                      <a:pt x="26012" y="401411"/>
                      <a:pt x="23750" y="403108"/>
                      <a:pt x="23467" y="405089"/>
                    </a:cubicBezTo>
                    <a:cubicBezTo>
                      <a:pt x="23467" y="406503"/>
                      <a:pt x="22619" y="407352"/>
                      <a:pt x="22054" y="407635"/>
                    </a:cubicBezTo>
                    <a:cubicBezTo>
                      <a:pt x="22054" y="407635"/>
                      <a:pt x="22054" y="407635"/>
                      <a:pt x="21771" y="407917"/>
                    </a:cubicBezTo>
                    <a:cubicBezTo>
                      <a:pt x="22054" y="407917"/>
                      <a:pt x="22336" y="408200"/>
                      <a:pt x="23185" y="408483"/>
                    </a:cubicBezTo>
                    <a:cubicBezTo>
                      <a:pt x="24598" y="408766"/>
                      <a:pt x="25164" y="408483"/>
                      <a:pt x="26012" y="407352"/>
                    </a:cubicBezTo>
                    <a:cubicBezTo>
                      <a:pt x="27143" y="406220"/>
                      <a:pt x="28557" y="404523"/>
                      <a:pt x="31950" y="404806"/>
                    </a:cubicBezTo>
                    <a:cubicBezTo>
                      <a:pt x="34777" y="405089"/>
                      <a:pt x="37039" y="403674"/>
                      <a:pt x="38735" y="402826"/>
                    </a:cubicBezTo>
                    <a:cubicBezTo>
                      <a:pt x="39866" y="402260"/>
                      <a:pt x="40715" y="401694"/>
                      <a:pt x="41846" y="401694"/>
                    </a:cubicBezTo>
                    <a:cubicBezTo>
                      <a:pt x="42694" y="401694"/>
                      <a:pt x="43259" y="402260"/>
                      <a:pt x="43825" y="403108"/>
                    </a:cubicBezTo>
                    <a:cubicBezTo>
                      <a:pt x="44390" y="404240"/>
                      <a:pt x="44390" y="405089"/>
                      <a:pt x="43542" y="406220"/>
                    </a:cubicBezTo>
                    <a:cubicBezTo>
                      <a:pt x="42694" y="407635"/>
                      <a:pt x="40149" y="408766"/>
                      <a:pt x="38170" y="408766"/>
                    </a:cubicBezTo>
                    <a:cubicBezTo>
                      <a:pt x="37039" y="408766"/>
                      <a:pt x="36191" y="408483"/>
                      <a:pt x="35343" y="407917"/>
                    </a:cubicBezTo>
                    <a:cubicBezTo>
                      <a:pt x="35060" y="407635"/>
                      <a:pt x="34494" y="407352"/>
                      <a:pt x="34212" y="407352"/>
                    </a:cubicBezTo>
                    <a:cubicBezTo>
                      <a:pt x="33646" y="407352"/>
                      <a:pt x="33081" y="407917"/>
                      <a:pt x="32798" y="408200"/>
                    </a:cubicBezTo>
                    <a:cubicBezTo>
                      <a:pt x="31950" y="409049"/>
                      <a:pt x="31384" y="410746"/>
                      <a:pt x="31384" y="412161"/>
                    </a:cubicBezTo>
                    <a:cubicBezTo>
                      <a:pt x="31384" y="412727"/>
                      <a:pt x="31384" y="413292"/>
                      <a:pt x="31101" y="413575"/>
                    </a:cubicBezTo>
                    <a:cubicBezTo>
                      <a:pt x="30253" y="414707"/>
                      <a:pt x="27426" y="413858"/>
                      <a:pt x="24598" y="412727"/>
                    </a:cubicBezTo>
                    <a:cubicBezTo>
                      <a:pt x="23185" y="412161"/>
                      <a:pt x="21488" y="411595"/>
                      <a:pt x="20357" y="411595"/>
                    </a:cubicBezTo>
                    <a:cubicBezTo>
                      <a:pt x="19509" y="411595"/>
                      <a:pt x="19226" y="411595"/>
                      <a:pt x="19226" y="411878"/>
                    </a:cubicBezTo>
                    <a:cubicBezTo>
                      <a:pt x="18944" y="412727"/>
                      <a:pt x="19792" y="414707"/>
                      <a:pt x="22054" y="417253"/>
                    </a:cubicBezTo>
                    <a:cubicBezTo>
                      <a:pt x="23185" y="418384"/>
                      <a:pt x="23750" y="418384"/>
                      <a:pt x="24598" y="418384"/>
                    </a:cubicBezTo>
                    <a:cubicBezTo>
                      <a:pt x="24881" y="418384"/>
                      <a:pt x="25447" y="418384"/>
                      <a:pt x="25729" y="418101"/>
                    </a:cubicBezTo>
                    <a:cubicBezTo>
                      <a:pt x="26295" y="418101"/>
                      <a:pt x="26860" y="417818"/>
                      <a:pt x="27426" y="417818"/>
                    </a:cubicBezTo>
                    <a:cubicBezTo>
                      <a:pt x="28557" y="417818"/>
                      <a:pt x="29405" y="418101"/>
                      <a:pt x="30536" y="418667"/>
                    </a:cubicBezTo>
                    <a:cubicBezTo>
                      <a:pt x="31950" y="419516"/>
                      <a:pt x="32798" y="420364"/>
                      <a:pt x="33363" y="420930"/>
                    </a:cubicBezTo>
                    <a:cubicBezTo>
                      <a:pt x="33929" y="421496"/>
                      <a:pt x="34494" y="422062"/>
                      <a:pt x="34777" y="422062"/>
                    </a:cubicBezTo>
                    <a:cubicBezTo>
                      <a:pt x="35060" y="422062"/>
                      <a:pt x="35625" y="421779"/>
                      <a:pt x="36191" y="421213"/>
                    </a:cubicBezTo>
                    <a:cubicBezTo>
                      <a:pt x="37039" y="420364"/>
                      <a:pt x="37039" y="420081"/>
                      <a:pt x="37039" y="420081"/>
                    </a:cubicBezTo>
                    <a:cubicBezTo>
                      <a:pt x="37039" y="420081"/>
                      <a:pt x="36474" y="419799"/>
                      <a:pt x="35908" y="419516"/>
                    </a:cubicBezTo>
                    <a:cubicBezTo>
                      <a:pt x="35343" y="419233"/>
                      <a:pt x="34777" y="419233"/>
                      <a:pt x="34212" y="418667"/>
                    </a:cubicBezTo>
                    <a:cubicBezTo>
                      <a:pt x="33363" y="418101"/>
                      <a:pt x="33081" y="417253"/>
                      <a:pt x="33363" y="416121"/>
                    </a:cubicBezTo>
                    <a:cubicBezTo>
                      <a:pt x="33646" y="415273"/>
                      <a:pt x="34494" y="414141"/>
                      <a:pt x="36191" y="414141"/>
                    </a:cubicBezTo>
                    <a:cubicBezTo>
                      <a:pt x="37039" y="414141"/>
                      <a:pt x="37887" y="414424"/>
                      <a:pt x="38735" y="414707"/>
                    </a:cubicBezTo>
                    <a:cubicBezTo>
                      <a:pt x="40715" y="415555"/>
                      <a:pt x="43259" y="414990"/>
                      <a:pt x="44673" y="413292"/>
                    </a:cubicBezTo>
                    <a:cubicBezTo>
                      <a:pt x="45804" y="411878"/>
                      <a:pt x="46087" y="410181"/>
                      <a:pt x="45521" y="408483"/>
                    </a:cubicBezTo>
                    <a:cubicBezTo>
                      <a:pt x="43825" y="402260"/>
                      <a:pt x="51176" y="399714"/>
                      <a:pt x="54569" y="398300"/>
                    </a:cubicBezTo>
                    <a:cubicBezTo>
                      <a:pt x="55417" y="398017"/>
                      <a:pt x="55983" y="398017"/>
                      <a:pt x="56548" y="398017"/>
                    </a:cubicBezTo>
                    <a:cubicBezTo>
                      <a:pt x="57679" y="398017"/>
                      <a:pt x="58245" y="398865"/>
                      <a:pt x="58245" y="399148"/>
                    </a:cubicBezTo>
                    <a:cubicBezTo>
                      <a:pt x="58527" y="400563"/>
                      <a:pt x="56265" y="403391"/>
                      <a:pt x="53721" y="404240"/>
                    </a:cubicBezTo>
                    <a:cubicBezTo>
                      <a:pt x="51741" y="405089"/>
                      <a:pt x="50893" y="405654"/>
                      <a:pt x="50893" y="406220"/>
                    </a:cubicBezTo>
                    <a:cubicBezTo>
                      <a:pt x="50893" y="406786"/>
                      <a:pt x="51176" y="407635"/>
                      <a:pt x="52590" y="409049"/>
                    </a:cubicBezTo>
                    <a:cubicBezTo>
                      <a:pt x="53155" y="409615"/>
                      <a:pt x="53721" y="409898"/>
                      <a:pt x="54286" y="409898"/>
                    </a:cubicBezTo>
                    <a:cubicBezTo>
                      <a:pt x="55134" y="409898"/>
                      <a:pt x="55983" y="409615"/>
                      <a:pt x="56831" y="409332"/>
                    </a:cubicBezTo>
                    <a:cubicBezTo>
                      <a:pt x="57679" y="409049"/>
                      <a:pt x="58527" y="408766"/>
                      <a:pt x="59376" y="408766"/>
                    </a:cubicBezTo>
                    <a:cubicBezTo>
                      <a:pt x="60224" y="408766"/>
                      <a:pt x="60789" y="409049"/>
                      <a:pt x="61355" y="409615"/>
                    </a:cubicBezTo>
                    <a:cubicBezTo>
                      <a:pt x="61637" y="409898"/>
                      <a:pt x="62203" y="410464"/>
                      <a:pt x="61920" y="411312"/>
                    </a:cubicBezTo>
                    <a:cubicBezTo>
                      <a:pt x="61637" y="412161"/>
                      <a:pt x="60506" y="412444"/>
                      <a:pt x="59093" y="413009"/>
                    </a:cubicBezTo>
                    <a:cubicBezTo>
                      <a:pt x="57962" y="413292"/>
                      <a:pt x="56265" y="413858"/>
                      <a:pt x="55983" y="414707"/>
                    </a:cubicBezTo>
                    <a:cubicBezTo>
                      <a:pt x="55700" y="415555"/>
                      <a:pt x="56265" y="416404"/>
                      <a:pt x="56831" y="417253"/>
                    </a:cubicBezTo>
                    <a:cubicBezTo>
                      <a:pt x="57396" y="418384"/>
                      <a:pt x="57962" y="419233"/>
                      <a:pt x="57679" y="420364"/>
                    </a:cubicBezTo>
                    <a:cubicBezTo>
                      <a:pt x="57396" y="420930"/>
                      <a:pt x="56831" y="421496"/>
                      <a:pt x="55983" y="422062"/>
                    </a:cubicBezTo>
                    <a:cubicBezTo>
                      <a:pt x="55700" y="422345"/>
                      <a:pt x="55134" y="422345"/>
                      <a:pt x="54852" y="422345"/>
                    </a:cubicBezTo>
                    <a:cubicBezTo>
                      <a:pt x="52872" y="422345"/>
                      <a:pt x="52590" y="419799"/>
                      <a:pt x="52307" y="417536"/>
                    </a:cubicBezTo>
                    <a:cubicBezTo>
                      <a:pt x="52024" y="416121"/>
                      <a:pt x="52024" y="414141"/>
                      <a:pt x="51176" y="414141"/>
                    </a:cubicBezTo>
                    <a:cubicBezTo>
                      <a:pt x="50328" y="413858"/>
                      <a:pt x="49762" y="413858"/>
                      <a:pt x="49480" y="414424"/>
                    </a:cubicBezTo>
                    <a:cubicBezTo>
                      <a:pt x="49197" y="414990"/>
                      <a:pt x="48631" y="416121"/>
                      <a:pt x="50045" y="419516"/>
                    </a:cubicBezTo>
                    <a:cubicBezTo>
                      <a:pt x="50611" y="420930"/>
                      <a:pt x="50893" y="421779"/>
                      <a:pt x="50611" y="422345"/>
                    </a:cubicBezTo>
                    <a:cubicBezTo>
                      <a:pt x="50328" y="422627"/>
                      <a:pt x="50045" y="422627"/>
                      <a:pt x="49762" y="422627"/>
                    </a:cubicBezTo>
                    <a:cubicBezTo>
                      <a:pt x="48349" y="422627"/>
                      <a:pt x="44673" y="418950"/>
                      <a:pt x="44390" y="418384"/>
                    </a:cubicBezTo>
                    <a:cubicBezTo>
                      <a:pt x="43542" y="417536"/>
                      <a:pt x="42411" y="417818"/>
                      <a:pt x="41846" y="418667"/>
                    </a:cubicBezTo>
                    <a:cubicBezTo>
                      <a:pt x="41563" y="419516"/>
                      <a:pt x="41846" y="420364"/>
                      <a:pt x="42694" y="421213"/>
                    </a:cubicBezTo>
                    <a:cubicBezTo>
                      <a:pt x="42977" y="421496"/>
                      <a:pt x="43542" y="422062"/>
                      <a:pt x="43259" y="422910"/>
                    </a:cubicBezTo>
                    <a:cubicBezTo>
                      <a:pt x="42977" y="423476"/>
                      <a:pt x="42128" y="423759"/>
                      <a:pt x="40997" y="423759"/>
                    </a:cubicBezTo>
                    <a:cubicBezTo>
                      <a:pt x="39018" y="424042"/>
                      <a:pt x="37604" y="424042"/>
                      <a:pt x="37604" y="425739"/>
                    </a:cubicBezTo>
                    <a:cubicBezTo>
                      <a:pt x="37604" y="427154"/>
                      <a:pt x="37887" y="427154"/>
                      <a:pt x="38453" y="427154"/>
                    </a:cubicBezTo>
                    <a:cubicBezTo>
                      <a:pt x="39018" y="427154"/>
                      <a:pt x="39301" y="427154"/>
                      <a:pt x="39866" y="426871"/>
                    </a:cubicBezTo>
                    <a:cubicBezTo>
                      <a:pt x="40997" y="426588"/>
                      <a:pt x="42694" y="426305"/>
                      <a:pt x="44390" y="426588"/>
                    </a:cubicBezTo>
                    <a:cubicBezTo>
                      <a:pt x="46935" y="427154"/>
                      <a:pt x="47500" y="429417"/>
                      <a:pt x="47783" y="431397"/>
                    </a:cubicBezTo>
                    <a:cubicBezTo>
                      <a:pt x="48066" y="433094"/>
                      <a:pt x="48349" y="434509"/>
                      <a:pt x="49480" y="435357"/>
                    </a:cubicBezTo>
                    <a:cubicBezTo>
                      <a:pt x="49762" y="435640"/>
                      <a:pt x="49762" y="435640"/>
                      <a:pt x="49762" y="435640"/>
                    </a:cubicBezTo>
                    <a:cubicBezTo>
                      <a:pt x="50045" y="435357"/>
                      <a:pt x="50045" y="433943"/>
                      <a:pt x="50045" y="433094"/>
                    </a:cubicBezTo>
                    <a:cubicBezTo>
                      <a:pt x="50328" y="430831"/>
                      <a:pt x="50328" y="428002"/>
                      <a:pt x="52307" y="427719"/>
                    </a:cubicBezTo>
                    <a:cubicBezTo>
                      <a:pt x="54003" y="427437"/>
                      <a:pt x="54569" y="428851"/>
                      <a:pt x="54852" y="430548"/>
                    </a:cubicBezTo>
                    <a:cubicBezTo>
                      <a:pt x="55417" y="432811"/>
                      <a:pt x="55983" y="435640"/>
                      <a:pt x="59658" y="436772"/>
                    </a:cubicBezTo>
                    <a:cubicBezTo>
                      <a:pt x="60224" y="437054"/>
                      <a:pt x="61355" y="437337"/>
                      <a:pt x="61920" y="437337"/>
                    </a:cubicBezTo>
                    <a:cubicBezTo>
                      <a:pt x="61920" y="437337"/>
                      <a:pt x="61920" y="437054"/>
                      <a:pt x="61920" y="437054"/>
                    </a:cubicBezTo>
                    <a:cubicBezTo>
                      <a:pt x="61637" y="436206"/>
                      <a:pt x="60789" y="434509"/>
                      <a:pt x="62486" y="433094"/>
                    </a:cubicBezTo>
                    <a:cubicBezTo>
                      <a:pt x="61920" y="434791"/>
                      <a:pt x="62486" y="434509"/>
                      <a:pt x="63051" y="434509"/>
                    </a:cubicBezTo>
                    <a:close/>
                    <a:moveTo>
                      <a:pt x="71816" y="434509"/>
                    </a:moveTo>
                    <a:cubicBezTo>
                      <a:pt x="72947" y="434791"/>
                      <a:pt x="74926" y="435357"/>
                      <a:pt x="76623" y="435923"/>
                    </a:cubicBezTo>
                    <a:cubicBezTo>
                      <a:pt x="78319" y="436489"/>
                      <a:pt x="79450" y="436772"/>
                      <a:pt x="80581" y="436772"/>
                    </a:cubicBezTo>
                    <a:cubicBezTo>
                      <a:pt x="81712" y="436772"/>
                      <a:pt x="82277" y="436489"/>
                      <a:pt x="82560" y="435357"/>
                    </a:cubicBezTo>
                    <a:cubicBezTo>
                      <a:pt x="82560" y="435074"/>
                      <a:pt x="82843" y="434791"/>
                      <a:pt x="82843" y="434791"/>
                    </a:cubicBezTo>
                    <a:cubicBezTo>
                      <a:pt x="81712" y="434509"/>
                      <a:pt x="79733" y="434226"/>
                      <a:pt x="77471" y="434226"/>
                    </a:cubicBezTo>
                    <a:cubicBezTo>
                      <a:pt x="75492" y="434226"/>
                      <a:pt x="73513" y="434509"/>
                      <a:pt x="71816" y="434509"/>
                    </a:cubicBezTo>
                    <a:close/>
                    <a:moveTo>
                      <a:pt x="14985" y="339743"/>
                    </a:moveTo>
                    <a:cubicBezTo>
                      <a:pt x="16964" y="340026"/>
                      <a:pt x="18661" y="342006"/>
                      <a:pt x="19509" y="342572"/>
                    </a:cubicBezTo>
                    <a:cubicBezTo>
                      <a:pt x="19509" y="342572"/>
                      <a:pt x="19792" y="342854"/>
                      <a:pt x="19792" y="342854"/>
                    </a:cubicBezTo>
                    <a:cubicBezTo>
                      <a:pt x="19792" y="342854"/>
                      <a:pt x="20075" y="342289"/>
                      <a:pt x="20075" y="341723"/>
                    </a:cubicBezTo>
                    <a:cubicBezTo>
                      <a:pt x="20075" y="341440"/>
                      <a:pt x="19792" y="340309"/>
                      <a:pt x="18944" y="340026"/>
                    </a:cubicBezTo>
                    <a:cubicBezTo>
                      <a:pt x="17813" y="339177"/>
                      <a:pt x="16399" y="339460"/>
                      <a:pt x="14985" y="339743"/>
                    </a:cubicBezTo>
                    <a:close/>
                    <a:moveTo>
                      <a:pt x="13572" y="301271"/>
                    </a:moveTo>
                    <a:cubicBezTo>
                      <a:pt x="13289" y="301271"/>
                      <a:pt x="13006" y="301271"/>
                      <a:pt x="12723" y="301554"/>
                    </a:cubicBezTo>
                    <a:cubicBezTo>
                      <a:pt x="12441" y="301554"/>
                      <a:pt x="12158" y="301836"/>
                      <a:pt x="12158" y="301836"/>
                    </a:cubicBezTo>
                    <a:cubicBezTo>
                      <a:pt x="12158" y="302402"/>
                      <a:pt x="13006" y="303534"/>
                      <a:pt x="13854" y="304382"/>
                    </a:cubicBezTo>
                    <a:cubicBezTo>
                      <a:pt x="14985" y="305797"/>
                      <a:pt x="16399" y="307211"/>
                      <a:pt x="16399" y="308626"/>
                    </a:cubicBezTo>
                    <a:cubicBezTo>
                      <a:pt x="16399" y="308626"/>
                      <a:pt x="16399" y="308626"/>
                      <a:pt x="16399" y="308626"/>
                    </a:cubicBezTo>
                    <a:cubicBezTo>
                      <a:pt x="16682" y="308343"/>
                      <a:pt x="16964" y="307777"/>
                      <a:pt x="17247" y="307494"/>
                    </a:cubicBezTo>
                    <a:cubicBezTo>
                      <a:pt x="17813" y="306645"/>
                      <a:pt x="17813" y="305231"/>
                      <a:pt x="16964" y="303817"/>
                    </a:cubicBezTo>
                    <a:cubicBezTo>
                      <a:pt x="16116" y="302402"/>
                      <a:pt x="14702" y="301271"/>
                      <a:pt x="13572" y="30127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FC0A6BFF-6B1C-B94E-B8A0-BE075F7C22FC}"/>
                  </a:ext>
                </a:extLst>
              </p:cNvPr>
              <p:cNvSpPr/>
              <p:nvPr/>
            </p:nvSpPr>
            <p:spPr>
              <a:xfrm>
                <a:off x="2262653" y="3144199"/>
                <a:ext cx="82874" cy="85782"/>
              </a:xfrm>
              <a:custGeom>
                <a:avLst/>
                <a:gdLst>
                  <a:gd name="connsiteX0" fmla="*/ 57396 w 82874"/>
                  <a:gd name="connsiteY0" fmla="*/ 84582 h 85782"/>
                  <a:gd name="connsiteX1" fmla="*/ 60506 w 82874"/>
                  <a:gd name="connsiteY1" fmla="*/ 85431 h 85782"/>
                  <a:gd name="connsiteX2" fmla="*/ 65030 w 82874"/>
                  <a:gd name="connsiteY2" fmla="*/ 84582 h 85782"/>
                  <a:gd name="connsiteX3" fmla="*/ 68706 w 82874"/>
                  <a:gd name="connsiteY3" fmla="*/ 83451 h 85782"/>
                  <a:gd name="connsiteX4" fmla="*/ 71816 w 82874"/>
                  <a:gd name="connsiteY4" fmla="*/ 81753 h 85782"/>
                  <a:gd name="connsiteX5" fmla="*/ 76340 w 82874"/>
                  <a:gd name="connsiteY5" fmla="*/ 79490 h 85782"/>
                  <a:gd name="connsiteX6" fmla="*/ 76340 w 82874"/>
                  <a:gd name="connsiteY6" fmla="*/ 79490 h 85782"/>
                  <a:gd name="connsiteX7" fmla="*/ 77471 w 82874"/>
                  <a:gd name="connsiteY7" fmla="*/ 78924 h 85782"/>
                  <a:gd name="connsiteX8" fmla="*/ 80864 w 82874"/>
                  <a:gd name="connsiteY8" fmla="*/ 65912 h 85782"/>
                  <a:gd name="connsiteX9" fmla="*/ 81712 w 82874"/>
                  <a:gd name="connsiteY9" fmla="*/ 58274 h 85782"/>
                  <a:gd name="connsiteX10" fmla="*/ 81995 w 82874"/>
                  <a:gd name="connsiteY10" fmla="*/ 47525 h 85782"/>
                  <a:gd name="connsiteX11" fmla="*/ 80016 w 82874"/>
                  <a:gd name="connsiteY11" fmla="*/ 46959 h 85782"/>
                  <a:gd name="connsiteX12" fmla="*/ 75774 w 82874"/>
                  <a:gd name="connsiteY12" fmla="*/ 48373 h 85782"/>
                  <a:gd name="connsiteX13" fmla="*/ 73795 w 82874"/>
                  <a:gd name="connsiteY13" fmla="*/ 49222 h 85782"/>
                  <a:gd name="connsiteX14" fmla="*/ 68423 w 82874"/>
                  <a:gd name="connsiteY14" fmla="*/ 37906 h 85782"/>
                  <a:gd name="connsiteX15" fmla="*/ 63051 w 82874"/>
                  <a:gd name="connsiteY15" fmla="*/ 29986 h 85782"/>
                  <a:gd name="connsiteX16" fmla="*/ 62768 w 82874"/>
                  <a:gd name="connsiteY16" fmla="*/ 29986 h 85782"/>
                  <a:gd name="connsiteX17" fmla="*/ 59658 w 82874"/>
                  <a:gd name="connsiteY17" fmla="*/ 30269 h 85782"/>
                  <a:gd name="connsiteX18" fmla="*/ 54003 w 82874"/>
                  <a:gd name="connsiteY18" fmla="*/ 29137 h 85782"/>
                  <a:gd name="connsiteX19" fmla="*/ 48066 w 82874"/>
                  <a:gd name="connsiteY19" fmla="*/ 27440 h 85782"/>
                  <a:gd name="connsiteX20" fmla="*/ 48349 w 82874"/>
                  <a:gd name="connsiteY20" fmla="*/ 20368 h 85782"/>
                  <a:gd name="connsiteX21" fmla="*/ 46935 w 82874"/>
                  <a:gd name="connsiteY21" fmla="*/ 12164 h 85782"/>
                  <a:gd name="connsiteX22" fmla="*/ 46935 w 82874"/>
                  <a:gd name="connsiteY22" fmla="*/ 7638 h 85782"/>
                  <a:gd name="connsiteX23" fmla="*/ 48066 w 82874"/>
                  <a:gd name="connsiteY23" fmla="*/ 6506 h 85782"/>
                  <a:gd name="connsiteX24" fmla="*/ 46652 w 82874"/>
                  <a:gd name="connsiteY24" fmla="*/ 3678 h 85782"/>
                  <a:gd name="connsiteX25" fmla="*/ 41563 w 82874"/>
                  <a:gd name="connsiteY25" fmla="*/ 2263 h 85782"/>
                  <a:gd name="connsiteX26" fmla="*/ 35908 w 82874"/>
                  <a:gd name="connsiteY26" fmla="*/ 0 h 85782"/>
                  <a:gd name="connsiteX27" fmla="*/ 34212 w 82874"/>
                  <a:gd name="connsiteY27" fmla="*/ 0 h 85782"/>
                  <a:gd name="connsiteX28" fmla="*/ 32515 w 82874"/>
                  <a:gd name="connsiteY28" fmla="*/ 0 h 85782"/>
                  <a:gd name="connsiteX29" fmla="*/ 24881 w 82874"/>
                  <a:gd name="connsiteY29" fmla="*/ 1132 h 85782"/>
                  <a:gd name="connsiteX30" fmla="*/ 19792 w 82874"/>
                  <a:gd name="connsiteY30" fmla="*/ 1980 h 85782"/>
                  <a:gd name="connsiteX31" fmla="*/ 13289 w 82874"/>
                  <a:gd name="connsiteY31" fmla="*/ 3112 h 85782"/>
                  <a:gd name="connsiteX32" fmla="*/ 5938 w 82874"/>
                  <a:gd name="connsiteY32" fmla="*/ 11881 h 85782"/>
                  <a:gd name="connsiteX33" fmla="*/ 2545 w 82874"/>
                  <a:gd name="connsiteY33" fmla="*/ 27723 h 85782"/>
                  <a:gd name="connsiteX34" fmla="*/ 0 w 82874"/>
                  <a:gd name="connsiteY34" fmla="*/ 27723 h 85782"/>
                  <a:gd name="connsiteX35" fmla="*/ 12723 w 82874"/>
                  <a:gd name="connsiteY35" fmla="*/ 40452 h 85782"/>
                  <a:gd name="connsiteX36" fmla="*/ 17247 w 82874"/>
                  <a:gd name="connsiteY36" fmla="*/ 44130 h 85782"/>
                  <a:gd name="connsiteX37" fmla="*/ 23467 w 82874"/>
                  <a:gd name="connsiteY37" fmla="*/ 47242 h 85782"/>
                  <a:gd name="connsiteX38" fmla="*/ 34777 w 82874"/>
                  <a:gd name="connsiteY38" fmla="*/ 53182 h 85782"/>
                  <a:gd name="connsiteX39" fmla="*/ 44390 w 82874"/>
                  <a:gd name="connsiteY39" fmla="*/ 57991 h 85782"/>
                  <a:gd name="connsiteX40" fmla="*/ 53155 w 82874"/>
                  <a:gd name="connsiteY40" fmla="*/ 62517 h 85782"/>
                  <a:gd name="connsiteX41" fmla="*/ 50328 w 82874"/>
                  <a:gd name="connsiteY41" fmla="*/ 67892 h 85782"/>
                  <a:gd name="connsiteX42" fmla="*/ 45521 w 82874"/>
                  <a:gd name="connsiteY42" fmla="*/ 76096 h 85782"/>
                  <a:gd name="connsiteX43" fmla="*/ 42977 w 82874"/>
                  <a:gd name="connsiteY43" fmla="*/ 81753 h 85782"/>
                  <a:gd name="connsiteX44" fmla="*/ 42128 w 82874"/>
                  <a:gd name="connsiteY44" fmla="*/ 82602 h 85782"/>
                  <a:gd name="connsiteX45" fmla="*/ 45804 w 82874"/>
                  <a:gd name="connsiteY45" fmla="*/ 83168 h 85782"/>
                  <a:gd name="connsiteX46" fmla="*/ 51176 w 82874"/>
                  <a:gd name="connsiteY46" fmla="*/ 84016 h 85782"/>
                  <a:gd name="connsiteX47" fmla="*/ 55134 w 82874"/>
                  <a:gd name="connsiteY47" fmla="*/ 84299 h 85782"/>
                  <a:gd name="connsiteX48" fmla="*/ 57396 w 82874"/>
                  <a:gd name="connsiteY48" fmla="*/ 84582 h 8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2874" h="85782">
                    <a:moveTo>
                      <a:pt x="57396" y="84582"/>
                    </a:moveTo>
                    <a:cubicBezTo>
                      <a:pt x="58810" y="84582"/>
                      <a:pt x="59658" y="84865"/>
                      <a:pt x="60506" y="85431"/>
                    </a:cubicBezTo>
                    <a:cubicBezTo>
                      <a:pt x="61920" y="86279"/>
                      <a:pt x="63617" y="85431"/>
                      <a:pt x="65030" y="84582"/>
                    </a:cubicBezTo>
                    <a:cubicBezTo>
                      <a:pt x="66444" y="83734"/>
                      <a:pt x="67575" y="83168"/>
                      <a:pt x="68706" y="83451"/>
                    </a:cubicBezTo>
                    <a:cubicBezTo>
                      <a:pt x="69554" y="83734"/>
                      <a:pt x="70685" y="82885"/>
                      <a:pt x="71816" y="81753"/>
                    </a:cubicBezTo>
                    <a:cubicBezTo>
                      <a:pt x="73230" y="80622"/>
                      <a:pt x="74643" y="79207"/>
                      <a:pt x="76340" y="79490"/>
                    </a:cubicBezTo>
                    <a:lnTo>
                      <a:pt x="76340" y="79490"/>
                    </a:lnTo>
                    <a:cubicBezTo>
                      <a:pt x="76905" y="79490"/>
                      <a:pt x="77188" y="79207"/>
                      <a:pt x="77471" y="78924"/>
                    </a:cubicBezTo>
                    <a:cubicBezTo>
                      <a:pt x="79450" y="76378"/>
                      <a:pt x="81146" y="69024"/>
                      <a:pt x="80864" y="65912"/>
                    </a:cubicBezTo>
                    <a:cubicBezTo>
                      <a:pt x="80581" y="64215"/>
                      <a:pt x="81146" y="61386"/>
                      <a:pt x="81712" y="58274"/>
                    </a:cubicBezTo>
                    <a:cubicBezTo>
                      <a:pt x="82560" y="54031"/>
                      <a:pt x="83691" y="48656"/>
                      <a:pt x="81995" y="47525"/>
                    </a:cubicBezTo>
                    <a:cubicBezTo>
                      <a:pt x="81429" y="47242"/>
                      <a:pt x="80864" y="46959"/>
                      <a:pt x="80016" y="46959"/>
                    </a:cubicBezTo>
                    <a:cubicBezTo>
                      <a:pt x="78319" y="46959"/>
                      <a:pt x="76905" y="47807"/>
                      <a:pt x="75774" y="48373"/>
                    </a:cubicBezTo>
                    <a:cubicBezTo>
                      <a:pt x="74926" y="48939"/>
                      <a:pt x="74361" y="49222"/>
                      <a:pt x="73795" y="49222"/>
                    </a:cubicBezTo>
                    <a:cubicBezTo>
                      <a:pt x="71533" y="49222"/>
                      <a:pt x="68423" y="37906"/>
                      <a:pt x="68423" y="37906"/>
                    </a:cubicBezTo>
                    <a:cubicBezTo>
                      <a:pt x="67575" y="34795"/>
                      <a:pt x="64748" y="29986"/>
                      <a:pt x="63051" y="29986"/>
                    </a:cubicBezTo>
                    <a:cubicBezTo>
                      <a:pt x="62768" y="29986"/>
                      <a:pt x="62768" y="29986"/>
                      <a:pt x="62768" y="29986"/>
                    </a:cubicBezTo>
                    <a:cubicBezTo>
                      <a:pt x="61355" y="30834"/>
                      <a:pt x="60789" y="30552"/>
                      <a:pt x="59658" y="30269"/>
                    </a:cubicBezTo>
                    <a:cubicBezTo>
                      <a:pt x="58810" y="29986"/>
                      <a:pt x="57114" y="29420"/>
                      <a:pt x="54003" y="29137"/>
                    </a:cubicBezTo>
                    <a:cubicBezTo>
                      <a:pt x="50893" y="28854"/>
                      <a:pt x="48914" y="28571"/>
                      <a:pt x="48066" y="27440"/>
                    </a:cubicBezTo>
                    <a:cubicBezTo>
                      <a:pt x="46935" y="26025"/>
                      <a:pt x="47500" y="24045"/>
                      <a:pt x="48349" y="20368"/>
                    </a:cubicBezTo>
                    <a:cubicBezTo>
                      <a:pt x="49197" y="16973"/>
                      <a:pt x="47783" y="14427"/>
                      <a:pt x="46935" y="12164"/>
                    </a:cubicBezTo>
                    <a:cubicBezTo>
                      <a:pt x="46087" y="10467"/>
                      <a:pt x="45238" y="8769"/>
                      <a:pt x="46935" y="7638"/>
                    </a:cubicBezTo>
                    <a:cubicBezTo>
                      <a:pt x="47783" y="7072"/>
                      <a:pt x="48066" y="6789"/>
                      <a:pt x="48066" y="6506"/>
                    </a:cubicBezTo>
                    <a:cubicBezTo>
                      <a:pt x="48066" y="5941"/>
                      <a:pt x="47783" y="5092"/>
                      <a:pt x="46652" y="3678"/>
                    </a:cubicBezTo>
                    <a:cubicBezTo>
                      <a:pt x="44673" y="4526"/>
                      <a:pt x="43259" y="3678"/>
                      <a:pt x="41563" y="2263"/>
                    </a:cubicBezTo>
                    <a:cubicBezTo>
                      <a:pt x="39866" y="1132"/>
                      <a:pt x="38170" y="0"/>
                      <a:pt x="35908" y="0"/>
                    </a:cubicBezTo>
                    <a:cubicBezTo>
                      <a:pt x="35343" y="0"/>
                      <a:pt x="34777" y="0"/>
                      <a:pt x="34212" y="0"/>
                    </a:cubicBezTo>
                    <a:cubicBezTo>
                      <a:pt x="33646" y="0"/>
                      <a:pt x="33081" y="0"/>
                      <a:pt x="32515" y="0"/>
                    </a:cubicBezTo>
                    <a:cubicBezTo>
                      <a:pt x="29405" y="0"/>
                      <a:pt x="26860" y="283"/>
                      <a:pt x="24881" y="1132"/>
                    </a:cubicBezTo>
                    <a:cubicBezTo>
                      <a:pt x="23467" y="1980"/>
                      <a:pt x="21771" y="1980"/>
                      <a:pt x="19792" y="1980"/>
                    </a:cubicBezTo>
                    <a:cubicBezTo>
                      <a:pt x="17530" y="1980"/>
                      <a:pt x="14985" y="1980"/>
                      <a:pt x="13289" y="3112"/>
                    </a:cubicBezTo>
                    <a:cubicBezTo>
                      <a:pt x="9613" y="5375"/>
                      <a:pt x="5655" y="10184"/>
                      <a:pt x="5938" y="11881"/>
                    </a:cubicBezTo>
                    <a:cubicBezTo>
                      <a:pt x="6220" y="13579"/>
                      <a:pt x="5089" y="26874"/>
                      <a:pt x="2545" y="27723"/>
                    </a:cubicBezTo>
                    <a:cubicBezTo>
                      <a:pt x="1979" y="28005"/>
                      <a:pt x="1414" y="28005"/>
                      <a:pt x="0" y="27723"/>
                    </a:cubicBezTo>
                    <a:cubicBezTo>
                      <a:pt x="2545" y="31683"/>
                      <a:pt x="8765" y="37906"/>
                      <a:pt x="12723" y="40452"/>
                    </a:cubicBezTo>
                    <a:cubicBezTo>
                      <a:pt x="14702" y="41584"/>
                      <a:pt x="16116" y="42998"/>
                      <a:pt x="17247" y="44130"/>
                    </a:cubicBezTo>
                    <a:cubicBezTo>
                      <a:pt x="18944" y="45827"/>
                      <a:pt x="20075" y="46959"/>
                      <a:pt x="23467" y="47242"/>
                    </a:cubicBezTo>
                    <a:cubicBezTo>
                      <a:pt x="29971" y="47807"/>
                      <a:pt x="32798" y="50636"/>
                      <a:pt x="34777" y="53182"/>
                    </a:cubicBezTo>
                    <a:cubicBezTo>
                      <a:pt x="35625" y="54314"/>
                      <a:pt x="40432" y="56294"/>
                      <a:pt x="44390" y="57991"/>
                    </a:cubicBezTo>
                    <a:cubicBezTo>
                      <a:pt x="49480" y="59971"/>
                      <a:pt x="52307" y="61386"/>
                      <a:pt x="53155" y="62517"/>
                    </a:cubicBezTo>
                    <a:cubicBezTo>
                      <a:pt x="54003" y="63649"/>
                      <a:pt x="52307" y="65346"/>
                      <a:pt x="50328" y="67892"/>
                    </a:cubicBezTo>
                    <a:cubicBezTo>
                      <a:pt x="48066" y="70438"/>
                      <a:pt x="45521" y="73550"/>
                      <a:pt x="45521" y="76096"/>
                    </a:cubicBezTo>
                    <a:cubicBezTo>
                      <a:pt x="45521" y="79773"/>
                      <a:pt x="44108" y="80905"/>
                      <a:pt x="42977" y="81753"/>
                    </a:cubicBezTo>
                    <a:cubicBezTo>
                      <a:pt x="42411" y="82036"/>
                      <a:pt x="42128" y="82319"/>
                      <a:pt x="42128" y="82602"/>
                    </a:cubicBezTo>
                    <a:cubicBezTo>
                      <a:pt x="42411" y="82885"/>
                      <a:pt x="44390" y="83168"/>
                      <a:pt x="45804" y="83168"/>
                    </a:cubicBezTo>
                    <a:cubicBezTo>
                      <a:pt x="47783" y="83168"/>
                      <a:pt x="50045" y="83451"/>
                      <a:pt x="51176" y="84016"/>
                    </a:cubicBezTo>
                    <a:cubicBezTo>
                      <a:pt x="52024" y="84582"/>
                      <a:pt x="53438" y="84582"/>
                      <a:pt x="55134" y="84299"/>
                    </a:cubicBezTo>
                    <a:cubicBezTo>
                      <a:pt x="55983" y="84582"/>
                      <a:pt x="56831" y="84582"/>
                      <a:pt x="57396" y="8458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8F6284CA-E1D6-9F47-A6D9-6B33EA0C9958}"/>
                  </a:ext>
                </a:extLst>
              </p:cNvPr>
              <p:cNvSpPr/>
              <p:nvPr/>
            </p:nvSpPr>
            <p:spPr>
              <a:xfrm>
                <a:off x="2035612" y="2841231"/>
                <a:ext cx="30253" cy="24893"/>
              </a:xfrm>
              <a:custGeom>
                <a:avLst/>
                <a:gdLst>
                  <a:gd name="connsiteX0" fmla="*/ 8482 w 30253"/>
                  <a:gd name="connsiteY0" fmla="*/ 10184 h 24893"/>
                  <a:gd name="connsiteX1" fmla="*/ 11310 w 30253"/>
                  <a:gd name="connsiteY1" fmla="*/ 12447 h 24893"/>
                  <a:gd name="connsiteX2" fmla="*/ 13006 w 30253"/>
                  <a:gd name="connsiteY2" fmla="*/ 13861 h 24893"/>
                  <a:gd name="connsiteX3" fmla="*/ 18944 w 30253"/>
                  <a:gd name="connsiteY3" fmla="*/ 16973 h 24893"/>
                  <a:gd name="connsiteX4" fmla="*/ 20640 w 30253"/>
                  <a:gd name="connsiteY4" fmla="*/ 20650 h 24893"/>
                  <a:gd name="connsiteX5" fmla="*/ 21488 w 30253"/>
                  <a:gd name="connsiteY5" fmla="*/ 23762 h 24893"/>
                  <a:gd name="connsiteX6" fmla="*/ 25729 w 30253"/>
                  <a:gd name="connsiteY6" fmla="*/ 24894 h 24893"/>
                  <a:gd name="connsiteX7" fmla="*/ 27709 w 30253"/>
                  <a:gd name="connsiteY7" fmla="*/ 24894 h 24893"/>
                  <a:gd name="connsiteX8" fmla="*/ 28274 w 30253"/>
                  <a:gd name="connsiteY8" fmla="*/ 23479 h 24893"/>
                  <a:gd name="connsiteX9" fmla="*/ 28840 w 30253"/>
                  <a:gd name="connsiteY9" fmla="*/ 20368 h 24893"/>
                  <a:gd name="connsiteX10" fmla="*/ 30253 w 30253"/>
                  <a:gd name="connsiteY10" fmla="*/ 14144 h 24893"/>
                  <a:gd name="connsiteX11" fmla="*/ 20923 w 30253"/>
                  <a:gd name="connsiteY11" fmla="*/ 2546 h 24893"/>
                  <a:gd name="connsiteX12" fmla="*/ 16116 w 30253"/>
                  <a:gd name="connsiteY12" fmla="*/ 1697 h 24893"/>
                  <a:gd name="connsiteX13" fmla="*/ 11027 w 30253"/>
                  <a:gd name="connsiteY13" fmla="*/ 849 h 24893"/>
                  <a:gd name="connsiteX14" fmla="*/ 6503 w 30253"/>
                  <a:gd name="connsiteY14" fmla="*/ 283 h 24893"/>
                  <a:gd name="connsiteX15" fmla="*/ 3958 w 30253"/>
                  <a:gd name="connsiteY15" fmla="*/ 0 h 24893"/>
                  <a:gd name="connsiteX16" fmla="*/ 2262 w 30253"/>
                  <a:gd name="connsiteY16" fmla="*/ 0 h 24893"/>
                  <a:gd name="connsiteX17" fmla="*/ 1131 w 30253"/>
                  <a:gd name="connsiteY17" fmla="*/ 3677 h 24893"/>
                  <a:gd name="connsiteX18" fmla="*/ 0 w 30253"/>
                  <a:gd name="connsiteY18" fmla="*/ 6789 h 24893"/>
                  <a:gd name="connsiteX19" fmla="*/ 3676 w 30253"/>
                  <a:gd name="connsiteY19" fmla="*/ 11315 h 24893"/>
                  <a:gd name="connsiteX20" fmla="*/ 5938 w 30253"/>
                  <a:gd name="connsiteY20" fmla="*/ 11881 h 24893"/>
                  <a:gd name="connsiteX21" fmla="*/ 7069 w 30253"/>
                  <a:gd name="connsiteY21" fmla="*/ 11315 h 24893"/>
                  <a:gd name="connsiteX22" fmla="*/ 8482 w 30253"/>
                  <a:gd name="connsiteY22" fmla="*/ 10184 h 2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53" h="24893">
                    <a:moveTo>
                      <a:pt x="8482" y="10184"/>
                    </a:moveTo>
                    <a:cubicBezTo>
                      <a:pt x="10179" y="10184"/>
                      <a:pt x="10744" y="11315"/>
                      <a:pt x="11310" y="12447"/>
                    </a:cubicBezTo>
                    <a:cubicBezTo>
                      <a:pt x="11875" y="13296"/>
                      <a:pt x="12158" y="13861"/>
                      <a:pt x="13006" y="13861"/>
                    </a:cubicBezTo>
                    <a:cubicBezTo>
                      <a:pt x="14420" y="13861"/>
                      <a:pt x="17247" y="14993"/>
                      <a:pt x="18944" y="16973"/>
                    </a:cubicBezTo>
                    <a:cubicBezTo>
                      <a:pt x="20075" y="18105"/>
                      <a:pt x="20640" y="19519"/>
                      <a:pt x="20640" y="20650"/>
                    </a:cubicBezTo>
                    <a:cubicBezTo>
                      <a:pt x="20640" y="22065"/>
                      <a:pt x="20923" y="23196"/>
                      <a:pt x="21488" y="23762"/>
                    </a:cubicBezTo>
                    <a:cubicBezTo>
                      <a:pt x="22337" y="24611"/>
                      <a:pt x="23750" y="24894"/>
                      <a:pt x="25729" y="24894"/>
                    </a:cubicBezTo>
                    <a:cubicBezTo>
                      <a:pt x="26295" y="24894"/>
                      <a:pt x="26860" y="24894"/>
                      <a:pt x="27709" y="24894"/>
                    </a:cubicBezTo>
                    <a:cubicBezTo>
                      <a:pt x="27991" y="24328"/>
                      <a:pt x="27991" y="23762"/>
                      <a:pt x="28274" y="23479"/>
                    </a:cubicBezTo>
                    <a:cubicBezTo>
                      <a:pt x="28840" y="22065"/>
                      <a:pt x="29122" y="20933"/>
                      <a:pt x="28840" y="20368"/>
                    </a:cubicBezTo>
                    <a:cubicBezTo>
                      <a:pt x="28557" y="19236"/>
                      <a:pt x="28557" y="16407"/>
                      <a:pt x="30253" y="14144"/>
                    </a:cubicBezTo>
                    <a:cubicBezTo>
                      <a:pt x="26860" y="10467"/>
                      <a:pt x="23185" y="5658"/>
                      <a:pt x="20923" y="2546"/>
                    </a:cubicBezTo>
                    <a:cubicBezTo>
                      <a:pt x="18378" y="2829"/>
                      <a:pt x="16964" y="2546"/>
                      <a:pt x="16116" y="1697"/>
                    </a:cubicBezTo>
                    <a:cubicBezTo>
                      <a:pt x="14985" y="849"/>
                      <a:pt x="13006" y="849"/>
                      <a:pt x="11027" y="849"/>
                    </a:cubicBezTo>
                    <a:cubicBezTo>
                      <a:pt x="9330" y="849"/>
                      <a:pt x="7634" y="849"/>
                      <a:pt x="6503" y="283"/>
                    </a:cubicBezTo>
                    <a:cubicBezTo>
                      <a:pt x="5938" y="0"/>
                      <a:pt x="5089" y="0"/>
                      <a:pt x="3958" y="0"/>
                    </a:cubicBezTo>
                    <a:cubicBezTo>
                      <a:pt x="3393" y="0"/>
                      <a:pt x="2827" y="0"/>
                      <a:pt x="2262" y="0"/>
                    </a:cubicBezTo>
                    <a:cubicBezTo>
                      <a:pt x="2545" y="1697"/>
                      <a:pt x="2262" y="3112"/>
                      <a:pt x="1131" y="3677"/>
                    </a:cubicBezTo>
                    <a:cubicBezTo>
                      <a:pt x="283" y="4243"/>
                      <a:pt x="0" y="5375"/>
                      <a:pt x="0" y="6789"/>
                    </a:cubicBezTo>
                    <a:cubicBezTo>
                      <a:pt x="0" y="7638"/>
                      <a:pt x="566" y="9901"/>
                      <a:pt x="3676" y="11315"/>
                    </a:cubicBezTo>
                    <a:cubicBezTo>
                      <a:pt x="4807" y="11598"/>
                      <a:pt x="5372" y="11881"/>
                      <a:pt x="5938" y="11881"/>
                    </a:cubicBezTo>
                    <a:cubicBezTo>
                      <a:pt x="6503" y="11881"/>
                      <a:pt x="6786" y="11598"/>
                      <a:pt x="7069" y="11315"/>
                    </a:cubicBezTo>
                    <a:cubicBezTo>
                      <a:pt x="6786" y="10750"/>
                      <a:pt x="7351" y="10184"/>
                      <a:pt x="8482" y="1018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E6602278-7653-DD41-A1BC-EAFE92643392}"/>
                  </a:ext>
                </a:extLst>
              </p:cNvPr>
              <p:cNvSpPr/>
              <p:nvPr/>
            </p:nvSpPr>
            <p:spPr>
              <a:xfrm>
                <a:off x="2064169" y="2855741"/>
                <a:ext cx="55699" cy="22547"/>
              </a:xfrm>
              <a:custGeom>
                <a:avLst/>
                <a:gdLst>
                  <a:gd name="connsiteX0" fmla="*/ 0 w 55699"/>
                  <a:gd name="connsiteY0" fmla="*/ 10666 h 22547"/>
                  <a:gd name="connsiteX1" fmla="*/ 12441 w 55699"/>
                  <a:gd name="connsiteY1" fmla="*/ 16607 h 22547"/>
                  <a:gd name="connsiteX2" fmla="*/ 16116 w 55699"/>
                  <a:gd name="connsiteY2" fmla="*/ 18870 h 22547"/>
                  <a:gd name="connsiteX3" fmla="*/ 19509 w 55699"/>
                  <a:gd name="connsiteY3" fmla="*/ 21416 h 22547"/>
                  <a:gd name="connsiteX4" fmla="*/ 21488 w 55699"/>
                  <a:gd name="connsiteY4" fmla="*/ 22547 h 22547"/>
                  <a:gd name="connsiteX5" fmla="*/ 26012 w 55699"/>
                  <a:gd name="connsiteY5" fmla="*/ 19435 h 22547"/>
                  <a:gd name="connsiteX6" fmla="*/ 24881 w 55699"/>
                  <a:gd name="connsiteY6" fmla="*/ 17172 h 22547"/>
                  <a:gd name="connsiteX7" fmla="*/ 22902 w 55699"/>
                  <a:gd name="connsiteY7" fmla="*/ 14344 h 22547"/>
                  <a:gd name="connsiteX8" fmla="*/ 25164 w 55699"/>
                  <a:gd name="connsiteY8" fmla="*/ 11798 h 22547"/>
                  <a:gd name="connsiteX9" fmla="*/ 27991 w 55699"/>
                  <a:gd name="connsiteY9" fmla="*/ 9534 h 22547"/>
                  <a:gd name="connsiteX10" fmla="*/ 36756 w 55699"/>
                  <a:gd name="connsiteY10" fmla="*/ 5291 h 22547"/>
                  <a:gd name="connsiteX11" fmla="*/ 39866 w 55699"/>
                  <a:gd name="connsiteY11" fmla="*/ 5857 h 22547"/>
                  <a:gd name="connsiteX12" fmla="*/ 44108 w 55699"/>
                  <a:gd name="connsiteY12" fmla="*/ 9817 h 22547"/>
                  <a:gd name="connsiteX13" fmla="*/ 42977 w 55699"/>
                  <a:gd name="connsiteY13" fmla="*/ 13495 h 22547"/>
                  <a:gd name="connsiteX14" fmla="*/ 48349 w 55699"/>
                  <a:gd name="connsiteY14" fmla="*/ 22547 h 22547"/>
                  <a:gd name="connsiteX15" fmla="*/ 54569 w 55699"/>
                  <a:gd name="connsiteY15" fmla="*/ 16607 h 22547"/>
                  <a:gd name="connsiteX16" fmla="*/ 55700 w 55699"/>
                  <a:gd name="connsiteY16" fmla="*/ 14344 h 22547"/>
                  <a:gd name="connsiteX17" fmla="*/ 50611 w 55699"/>
                  <a:gd name="connsiteY17" fmla="*/ 7837 h 22547"/>
                  <a:gd name="connsiteX18" fmla="*/ 49762 w 55699"/>
                  <a:gd name="connsiteY18" fmla="*/ 6706 h 22547"/>
                  <a:gd name="connsiteX19" fmla="*/ 40432 w 55699"/>
                  <a:gd name="connsiteY19" fmla="*/ 1614 h 22547"/>
                  <a:gd name="connsiteX20" fmla="*/ 36191 w 55699"/>
                  <a:gd name="connsiteY20" fmla="*/ 482 h 22547"/>
                  <a:gd name="connsiteX21" fmla="*/ 22902 w 55699"/>
                  <a:gd name="connsiteY21" fmla="*/ 5574 h 22547"/>
                  <a:gd name="connsiteX22" fmla="*/ 16116 w 55699"/>
                  <a:gd name="connsiteY22" fmla="*/ 8120 h 22547"/>
                  <a:gd name="connsiteX23" fmla="*/ 6503 w 55699"/>
                  <a:gd name="connsiteY23" fmla="*/ 5008 h 22547"/>
                  <a:gd name="connsiteX24" fmla="*/ 1696 w 55699"/>
                  <a:gd name="connsiteY24" fmla="*/ 1048 h 22547"/>
                  <a:gd name="connsiteX25" fmla="*/ 566 w 55699"/>
                  <a:gd name="connsiteY25" fmla="*/ 6140 h 22547"/>
                  <a:gd name="connsiteX26" fmla="*/ 0 w 55699"/>
                  <a:gd name="connsiteY26" fmla="*/ 9817 h 22547"/>
                  <a:gd name="connsiteX27" fmla="*/ 0 w 55699"/>
                  <a:gd name="connsiteY27" fmla="*/ 10666 h 2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699" h="22547">
                    <a:moveTo>
                      <a:pt x="0" y="10666"/>
                    </a:moveTo>
                    <a:cubicBezTo>
                      <a:pt x="4241" y="11232"/>
                      <a:pt x="9613" y="13212"/>
                      <a:pt x="12441" y="16607"/>
                    </a:cubicBezTo>
                    <a:cubicBezTo>
                      <a:pt x="13854" y="18304"/>
                      <a:pt x="14985" y="18587"/>
                      <a:pt x="16116" y="18870"/>
                    </a:cubicBezTo>
                    <a:cubicBezTo>
                      <a:pt x="17247" y="19152"/>
                      <a:pt x="18378" y="19435"/>
                      <a:pt x="19509" y="21416"/>
                    </a:cubicBezTo>
                    <a:cubicBezTo>
                      <a:pt x="20075" y="22264"/>
                      <a:pt x="20640" y="22547"/>
                      <a:pt x="21488" y="22547"/>
                    </a:cubicBezTo>
                    <a:cubicBezTo>
                      <a:pt x="23185" y="22547"/>
                      <a:pt x="25447" y="20567"/>
                      <a:pt x="26012" y="19435"/>
                    </a:cubicBezTo>
                    <a:cubicBezTo>
                      <a:pt x="26295" y="18587"/>
                      <a:pt x="26012" y="18304"/>
                      <a:pt x="24881" y="17172"/>
                    </a:cubicBezTo>
                    <a:cubicBezTo>
                      <a:pt x="24033" y="16324"/>
                      <a:pt x="23185" y="15475"/>
                      <a:pt x="22902" y="14344"/>
                    </a:cubicBezTo>
                    <a:cubicBezTo>
                      <a:pt x="22619" y="12646"/>
                      <a:pt x="24033" y="12080"/>
                      <a:pt x="25164" y="11798"/>
                    </a:cubicBezTo>
                    <a:cubicBezTo>
                      <a:pt x="26295" y="11232"/>
                      <a:pt x="27709" y="10949"/>
                      <a:pt x="27991" y="9534"/>
                    </a:cubicBezTo>
                    <a:cubicBezTo>
                      <a:pt x="28840" y="6706"/>
                      <a:pt x="33081" y="5291"/>
                      <a:pt x="36756" y="5291"/>
                    </a:cubicBezTo>
                    <a:cubicBezTo>
                      <a:pt x="37887" y="5291"/>
                      <a:pt x="39018" y="5574"/>
                      <a:pt x="39866" y="5857"/>
                    </a:cubicBezTo>
                    <a:cubicBezTo>
                      <a:pt x="42411" y="6989"/>
                      <a:pt x="43825" y="8120"/>
                      <a:pt x="44108" y="9817"/>
                    </a:cubicBezTo>
                    <a:cubicBezTo>
                      <a:pt x="44390" y="10949"/>
                      <a:pt x="43825" y="12363"/>
                      <a:pt x="42977" y="13495"/>
                    </a:cubicBezTo>
                    <a:cubicBezTo>
                      <a:pt x="41280" y="15475"/>
                      <a:pt x="45804" y="20001"/>
                      <a:pt x="48349" y="22547"/>
                    </a:cubicBezTo>
                    <a:cubicBezTo>
                      <a:pt x="50893" y="20001"/>
                      <a:pt x="53438" y="17455"/>
                      <a:pt x="54569" y="16607"/>
                    </a:cubicBezTo>
                    <a:cubicBezTo>
                      <a:pt x="54852" y="16324"/>
                      <a:pt x="55417" y="15758"/>
                      <a:pt x="55700" y="14344"/>
                    </a:cubicBezTo>
                    <a:cubicBezTo>
                      <a:pt x="54003" y="13212"/>
                      <a:pt x="52590" y="10949"/>
                      <a:pt x="50611" y="7837"/>
                    </a:cubicBezTo>
                    <a:lnTo>
                      <a:pt x="49762" y="6706"/>
                    </a:lnTo>
                    <a:cubicBezTo>
                      <a:pt x="47500" y="3311"/>
                      <a:pt x="43825" y="2462"/>
                      <a:pt x="40432" y="1614"/>
                    </a:cubicBezTo>
                    <a:cubicBezTo>
                      <a:pt x="39018" y="1331"/>
                      <a:pt x="37605" y="1048"/>
                      <a:pt x="36191" y="482"/>
                    </a:cubicBezTo>
                    <a:cubicBezTo>
                      <a:pt x="32798" y="-932"/>
                      <a:pt x="28274" y="765"/>
                      <a:pt x="22902" y="5574"/>
                    </a:cubicBezTo>
                    <a:cubicBezTo>
                      <a:pt x="20923" y="7271"/>
                      <a:pt x="18661" y="8120"/>
                      <a:pt x="16116" y="8120"/>
                    </a:cubicBezTo>
                    <a:cubicBezTo>
                      <a:pt x="12441" y="8120"/>
                      <a:pt x="9048" y="6423"/>
                      <a:pt x="6503" y="5008"/>
                    </a:cubicBezTo>
                    <a:cubicBezTo>
                      <a:pt x="5372" y="4443"/>
                      <a:pt x="3958" y="3028"/>
                      <a:pt x="1696" y="1048"/>
                    </a:cubicBezTo>
                    <a:cubicBezTo>
                      <a:pt x="566" y="3028"/>
                      <a:pt x="566" y="5291"/>
                      <a:pt x="566" y="6140"/>
                    </a:cubicBezTo>
                    <a:cubicBezTo>
                      <a:pt x="848" y="7271"/>
                      <a:pt x="283" y="8403"/>
                      <a:pt x="0" y="9817"/>
                    </a:cubicBezTo>
                    <a:cubicBezTo>
                      <a:pt x="283" y="9817"/>
                      <a:pt x="283" y="10383"/>
                      <a:pt x="0" y="1066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999F7511-5405-4148-A839-15C66B6B8695}"/>
                  </a:ext>
                </a:extLst>
              </p:cNvPr>
              <p:cNvSpPr/>
              <p:nvPr/>
            </p:nvSpPr>
            <p:spPr>
              <a:xfrm>
                <a:off x="2102339" y="2826680"/>
                <a:ext cx="116394" cy="164761"/>
              </a:xfrm>
              <a:custGeom>
                <a:avLst/>
                <a:gdLst>
                  <a:gd name="connsiteX0" fmla="*/ 80298 w 116394"/>
                  <a:gd name="connsiteY0" fmla="*/ 145809 h 164761"/>
                  <a:gd name="connsiteX1" fmla="*/ 81429 w 116394"/>
                  <a:gd name="connsiteY1" fmla="*/ 146091 h 164761"/>
                  <a:gd name="connsiteX2" fmla="*/ 89063 w 116394"/>
                  <a:gd name="connsiteY2" fmla="*/ 151183 h 164761"/>
                  <a:gd name="connsiteX3" fmla="*/ 88780 w 116394"/>
                  <a:gd name="connsiteY3" fmla="*/ 152881 h 164761"/>
                  <a:gd name="connsiteX4" fmla="*/ 86519 w 116394"/>
                  <a:gd name="connsiteY4" fmla="*/ 155710 h 164761"/>
                  <a:gd name="connsiteX5" fmla="*/ 83691 w 116394"/>
                  <a:gd name="connsiteY5" fmla="*/ 160518 h 164761"/>
                  <a:gd name="connsiteX6" fmla="*/ 86236 w 116394"/>
                  <a:gd name="connsiteY6" fmla="*/ 162499 h 164761"/>
                  <a:gd name="connsiteX7" fmla="*/ 89346 w 116394"/>
                  <a:gd name="connsiteY7" fmla="*/ 164762 h 164761"/>
                  <a:gd name="connsiteX8" fmla="*/ 89346 w 116394"/>
                  <a:gd name="connsiteY8" fmla="*/ 164762 h 164761"/>
                  <a:gd name="connsiteX9" fmla="*/ 92739 w 116394"/>
                  <a:gd name="connsiteY9" fmla="*/ 152032 h 164761"/>
                  <a:gd name="connsiteX10" fmla="*/ 94718 w 116394"/>
                  <a:gd name="connsiteY10" fmla="*/ 138454 h 164761"/>
                  <a:gd name="connsiteX11" fmla="*/ 91891 w 116394"/>
                  <a:gd name="connsiteY11" fmla="*/ 130816 h 164761"/>
                  <a:gd name="connsiteX12" fmla="*/ 88498 w 116394"/>
                  <a:gd name="connsiteY12" fmla="*/ 122895 h 164761"/>
                  <a:gd name="connsiteX13" fmla="*/ 92173 w 116394"/>
                  <a:gd name="connsiteY13" fmla="*/ 118086 h 164761"/>
                  <a:gd name="connsiteX14" fmla="*/ 95566 w 116394"/>
                  <a:gd name="connsiteY14" fmla="*/ 116955 h 164761"/>
                  <a:gd name="connsiteX15" fmla="*/ 96697 w 116394"/>
                  <a:gd name="connsiteY15" fmla="*/ 115540 h 164761"/>
                  <a:gd name="connsiteX16" fmla="*/ 93587 w 116394"/>
                  <a:gd name="connsiteY16" fmla="*/ 114126 h 164761"/>
                  <a:gd name="connsiteX17" fmla="*/ 91325 w 116394"/>
                  <a:gd name="connsiteY17" fmla="*/ 112145 h 164761"/>
                  <a:gd name="connsiteX18" fmla="*/ 90477 w 116394"/>
                  <a:gd name="connsiteY18" fmla="*/ 107902 h 164761"/>
                  <a:gd name="connsiteX19" fmla="*/ 98111 w 116394"/>
                  <a:gd name="connsiteY19" fmla="*/ 106205 h 164761"/>
                  <a:gd name="connsiteX20" fmla="*/ 103200 w 116394"/>
                  <a:gd name="connsiteY20" fmla="*/ 106205 h 164761"/>
                  <a:gd name="connsiteX21" fmla="*/ 105745 w 116394"/>
                  <a:gd name="connsiteY21" fmla="*/ 106205 h 164761"/>
                  <a:gd name="connsiteX22" fmla="*/ 116206 w 116394"/>
                  <a:gd name="connsiteY22" fmla="*/ 102810 h 164761"/>
                  <a:gd name="connsiteX23" fmla="*/ 114510 w 116394"/>
                  <a:gd name="connsiteY23" fmla="*/ 98567 h 164761"/>
                  <a:gd name="connsiteX24" fmla="*/ 112813 w 116394"/>
                  <a:gd name="connsiteY24" fmla="*/ 95455 h 164761"/>
                  <a:gd name="connsiteX25" fmla="*/ 115075 w 116394"/>
                  <a:gd name="connsiteY25" fmla="*/ 90363 h 164761"/>
                  <a:gd name="connsiteX26" fmla="*/ 112813 w 116394"/>
                  <a:gd name="connsiteY26" fmla="*/ 85272 h 164761"/>
                  <a:gd name="connsiteX27" fmla="*/ 111400 w 116394"/>
                  <a:gd name="connsiteY27" fmla="*/ 83574 h 164761"/>
                  <a:gd name="connsiteX28" fmla="*/ 113662 w 116394"/>
                  <a:gd name="connsiteY28" fmla="*/ 64904 h 164761"/>
                  <a:gd name="connsiteX29" fmla="*/ 113944 w 116394"/>
                  <a:gd name="connsiteY29" fmla="*/ 63207 h 164761"/>
                  <a:gd name="connsiteX30" fmla="*/ 109703 w 116394"/>
                  <a:gd name="connsiteY30" fmla="*/ 62075 h 164761"/>
                  <a:gd name="connsiteX31" fmla="*/ 102635 w 116394"/>
                  <a:gd name="connsiteY31" fmla="*/ 62641 h 164761"/>
                  <a:gd name="connsiteX32" fmla="*/ 88215 w 116394"/>
                  <a:gd name="connsiteY32" fmla="*/ 56417 h 164761"/>
                  <a:gd name="connsiteX33" fmla="*/ 83126 w 116394"/>
                  <a:gd name="connsiteY33" fmla="*/ 54154 h 164761"/>
                  <a:gd name="connsiteX34" fmla="*/ 78602 w 116394"/>
                  <a:gd name="connsiteY34" fmla="*/ 54437 h 164761"/>
                  <a:gd name="connsiteX35" fmla="*/ 71816 w 116394"/>
                  <a:gd name="connsiteY35" fmla="*/ 55003 h 164761"/>
                  <a:gd name="connsiteX36" fmla="*/ 71533 w 116394"/>
                  <a:gd name="connsiteY36" fmla="*/ 55003 h 164761"/>
                  <a:gd name="connsiteX37" fmla="*/ 66444 w 116394"/>
                  <a:gd name="connsiteY37" fmla="*/ 53023 h 164761"/>
                  <a:gd name="connsiteX38" fmla="*/ 64748 w 116394"/>
                  <a:gd name="connsiteY38" fmla="*/ 41990 h 164761"/>
                  <a:gd name="connsiteX39" fmla="*/ 64748 w 116394"/>
                  <a:gd name="connsiteY39" fmla="*/ 41142 h 164761"/>
                  <a:gd name="connsiteX40" fmla="*/ 62486 w 116394"/>
                  <a:gd name="connsiteY40" fmla="*/ 37747 h 164761"/>
                  <a:gd name="connsiteX41" fmla="*/ 60224 w 116394"/>
                  <a:gd name="connsiteY41" fmla="*/ 34918 h 164761"/>
                  <a:gd name="connsiteX42" fmla="*/ 57679 w 116394"/>
                  <a:gd name="connsiteY42" fmla="*/ 33221 h 164761"/>
                  <a:gd name="connsiteX43" fmla="*/ 56265 w 116394"/>
                  <a:gd name="connsiteY43" fmla="*/ 33221 h 164761"/>
                  <a:gd name="connsiteX44" fmla="*/ 54852 w 116394"/>
                  <a:gd name="connsiteY44" fmla="*/ 32655 h 164761"/>
                  <a:gd name="connsiteX45" fmla="*/ 57114 w 116394"/>
                  <a:gd name="connsiteY45" fmla="*/ 27846 h 164761"/>
                  <a:gd name="connsiteX46" fmla="*/ 58527 w 116394"/>
                  <a:gd name="connsiteY46" fmla="*/ 21906 h 164761"/>
                  <a:gd name="connsiteX47" fmla="*/ 58527 w 116394"/>
                  <a:gd name="connsiteY47" fmla="*/ 21057 h 164761"/>
                  <a:gd name="connsiteX48" fmla="*/ 63617 w 116394"/>
                  <a:gd name="connsiteY48" fmla="*/ 13419 h 164761"/>
                  <a:gd name="connsiteX49" fmla="*/ 67292 w 116394"/>
                  <a:gd name="connsiteY49" fmla="*/ 9459 h 164761"/>
                  <a:gd name="connsiteX50" fmla="*/ 70402 w 116394"/>
                  <a:gd name="connsiteY50" fmla="*/ 7479 h 164761"/>
                  <a:gd name="connsiteX51" fmla="*/ 72947 w 116394"/>
                  <a:gd name="connsiteY51" fmla="*/ 5498 h 164761"/>
                  <a:gd name="connsiteX52" fmla="*/ 77188 w 116394"/>
                  <a:gd name="connsiteY52" fmla="*/ 2953 h 164761"/>
                  <a:gd name="connsiteX53" fmla="*/ 75209 w 116394"/>
                  <a:gd name="connsiteY53" fmla="*/ 407 h 164761"/>
                  <a:gd name="connsiteX54" fmla="*/ 69837 w 116394"/>
                  <a:gd name="connsiteY54" fmla="*/ 2387 h 164761"/>
                  <a:gd name="connsiteX55" fmla="*/ 64465 w 116394"/>
                  <a:gd name="connsiteY55" fmla="*/ 5781 h 164761"/>
                  <a:gd name="connsiteX56" fmla="*/ 59093 w 116394"/>
                  <a:gd name="connsiteY56" fmla="*/ 8610 h 164761"/>
                  <a:gd name="connsiteX57" fmla="*/ 56265 w 116394"/>
                  <a:gd name="connsiteY57" fmla="*/ 10873 h 164761"/>
                  <a:gd name="connsiteX58" fmla="*/ 51459 w 116394"/>
                  <a:gd name="connsiteY58" fmla="*/ 11722 h 164761"/>
                  <a:gd name="connsiteX59" fmla="*/ 47500 w 116394"/>
                  <a:gd name="connsiteY59" fmla="*/ 13136 h 164761"/>
                  <a:gd name="connsiteX60" fmla="*/ 46369 w 116394"/>
                  <a:gd name="connsiteY60" fmla="*/ 14834 h 164761"/>
                  <a:gd name="connsiteX61" fmla="*/ 44673 w 116394"/>
                  <a:gd name="connsiteY61" fmla="*/ 13985 h 164761"/>
                  <a:gd name="connsiteX62" fmla="*/ 42411 w 116394"/>
                  <a:gd name="connsiteY62" fmla="*/ 12853 h 164761"/>
                  <a:gd name="connsiteX63" fmla="*/ 42128 w 116394"/>
                  <a:gd name="connsiteY63" fmla="*/ 12853 h 164761"/>
                  <a:gd name="connsiteX64" fmla="*/ 36191 w 116394"/>
                  <a:gd name="connsiteY64" fmla="*/ 16531 h 164761"/>
                  <a:gd name="connsiteX65" fmla="*/ 33929 w 116394"/>
                  <a:gd name="connsiteY65" fmla="*/ 20774 h 164761"/>
                  <a:gd name="connsiteX66" fmla="*/ 33929 w 116394"/>
                  <a:gd name="connsiteY66" fmla="*/ 21906 h 164761"/>
                  <a:gd name="connsiteX67" fmla="*/ 29971 w 116394"/>
                  <a:gd name="connsiteY67" fmla="*/ 30392 h 164761"/>
                  <a:gd name="connsiteX68" fmla="*/ 22336 w 116394"/>
                  <a:gd name="connsiteY68" fmla="*/ 38879 h 164761"/>
                  <a:gd name="connsiteX69" fmla="*/ 20357 w 116394"/>
                  <a:gd name="connsiteY69" fmla="*/ 41708 h 164761"/>
                  <a:gd name="connsiteX70" fmla="*/ 18095 w 116394"/>
                  <a:gd name="connsiteY70" fmla="*/ 42556 h 164761"/>
                  <a:gd name="connsiteX71" fmla="*/ 16682 w 116394"/>
                  <a:gd name="connsiteY71" fmla="*/ 45385 h 164761"/>
                  <a:gd name="connsiteX72" fmla="*/ 10461 w 116394"/>
                  <a:gd name="connsiteY72" fmla="*/ 51326 h 164761"/>
                  <a:gd name="connsiteX73" fmla="*/ 11027 w 116394"/>
                  <a:gd name="connsiteY73" fmla="*/ 51891 h 164761"/>
                  <a:gd name="connsiteX74" fmla="*/ 13289 w 116394"/>
                  <a:gd name="connsiteY74" fmla="*/ 54154 h 164761"/>
                  <a:gd name="connsiteX75" fmla="*/ 15268 w 116394"/>
                  <a:gd name="connsiteY75" fmla="*/ 60095 h 164761"/>
                  <a:gd name="connsiteX76" fmla="*/ 15551 w 116394"/>
                  <a:gd name="connsiteY76" fmla="*/ 62075 h 164761"/>
                  <a:gd name="connsiteX77" fmla="*/ 15268 w 116394"/>
                  <a:gd name="connsiteY77" fmla="*/ 68299 h 164761"/>
                  <a:gd name="connsiteX78" fmla="*/ 14985 w 116394"/>
                  <a:gd name="connsiteY78" fmla="*/ 69430 h 164761"/>
                  <a:gd name="connsiteX79" fmla="*/ 17247 w 116394"/>
                  <a:gd name="connsiteY79" fmla="*/ 82443 h 164761"/>
                  <a:gd name="connsiteX80" fmla="*/ 16399 w 116394"/>
                  <a:gd name="connsiteY80" fmla="*/ 89232 h 164761"/>
                  <a:gd name="connsiteX81" fmla="*/ 14985 w 116394"/>
                  <a:gd name="connsiteY81" fmla="*/ 91778 h 164761"/>
                  <a:gd name="connsiteX82" fmla="*/ 6503 w 116394"/>
                  <a:gd name="connsiteY82" fmla="*/ 98567 h 164761"/>
                  <a:gd name="connsiteX83" fmla="*/ 3110 w 116394"/>
                  <a:gd name="connsiteY83" fmla="*/ 102527 h 164761"/>
                  <a:gd name="connsiteX84" fmla="*/ 1414 w 116394"/>
                  <a:gd name="connsiteY84" fmla="*/ 104791 h 164761"/>
                  <a:gd name="connsiteX85" fmla="*/ 0 w 116394"/>
                  <a:gd name="connsiteY85" fmla="*/ 108185 h 164761"/>
                  <a:gd name="connsiteX86" fmla="*/ 11592 w 116394"/>
                  <a:gd name="connsiteY86" fmla="*/ 114691 h 164761"/>
                  <a:gd name="connsiteX87" fmla="*/ 15268 w 116394"/>
                  <a:gd name="connsiteY87" fmla="*/ 116955 h 164761"/>
                  <a:gd name="connsiteX88" fmla="*/ 18095 w 116394"/>
                  <a:gd name="connsiteY88" fmla="*/ 119218 h 164761"/>
                  <a:gd name="connsiteX89" fmla="*/ 21771 w 116394"/>
                  <a:gd name="connsiteY89" fmla="*/ 120066 h 164761"/>
                  <a:gd name="connsiteX90" fmla="*/ 24598 w 116394"/>
                  <a:gd name="connsiteY90" fmla="*/ 119218 h 164761"/>
                  <a:gd name="connsiteX91" fmla="*/ 25729 w 116394"/>
                  <a:gd name="connsiteY91" fmla="*/ 118652 h 164761"/>
                  <a:gd name="connsiteX92" fmla="*/ 32515 w 116394"/>
                  <a:gd name="connsiteY92" fmla="*/ 124592 h 164761"/>
                  <a:gd name="connsiteX93" fmla="*/ 32798 w 116394"/>
                  <a:gd name="connsiteY93" fmla="*/ 124875 h 164761"/>
                  <a:gd name="connsiteX94" fmla="*/ 41280 w 116394"/>
                  <a:gd name="connsiteY94" fmla="*/ 124875 h 164761"/>
                  <a:gd name="connsiteX95" fmla="*/ 43825 w 116394"/>
                  <a:gd name="connsiteY95" fmla="*/ 129118 h 164761"/>
                  <a:gd name="connsiteX96" fmla="*/ 46935 w 116394"/>
                  <a:gd name="connsiteY96" fmla="*/ 133079 h 164761"/>
                  <a:gd name="connsiteX97" fmla="*/ 52307 w 116394"/>
                  <a:gd name="connsiteY97" fmla="*/ 136191 h 164761"/>
                  <a:gd name="connsiteX98" fmla="*/ 53438 w 116394"/>
                  <a:gd name="connsiteY98" fmla="*/ 139868 h 164761"/>
                  <a:gd name="connsiteX99" fmla="*/ 54852 w 116394"/>
                  <a:gd name="connsiteY99" fmla="*/ 141848 h 164761"/>
                  <a:gd name="connsiteX100" fmla="*/ 57114 w 116394"/>
                  <a:gd name="connsiteY100" fmla="*/ 146091 h 164761"/>
                  <a:gd name="connsiteX101" fmla="*/ 57396 w 116394"/>
                  <a:gd name="connsiteY101" fmla="*/ 146657 h 164761"/>
                  <a:gd name="connsiteX102" fmla="*/ 62486 w 116394"/>
                  <a:gd name="connsiteY102" fmla="*/ 147789 h 164761"/>
                  <a:gd name="connsiteX103" fmla="*/ 67575 w 116394"/>
                  <a:gd name="connsiteY103" fmla="*/ 146940 h 164761"/>
                  <a:gd name="connsiteX104" fmla="*/ 71816 w 116394"/>
                  <a:gd name="connsiteY104" fmla="*/ 145526 h 164761"/>
                  <a:gd name="connsiteX105" fmla="*/ 74078 w 116394"/>
                  <a:gd name="connsiteY105" fmla="*/ 146091 h 164761"/>
                  <a:gd name="connsiteX106" fmla="*/ 77188 w 116394"/>
                  <a:gd name="connsiteY106" fmla="*/ 145809 h 164761"/>
                  <a:gd name="connsiteX107" fmla="*/ 80298 w 116394"/>
                  <a:gd name="connsiteY107" fmla="*/ 145809 h 16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16394" h="164761">
                    <a:moveTo>
                      <a:pt x="80298" y="145809"/>
                    </a:moveTo>
                    <a:cubicBezTo>
                      <a:pt x="80581" y="145809"/>
                      <a:pt x="81147" y="145809"/>
                      <a:pt x="81429" y="146091"/>
                    </a:cubicBezTo>
                    <a:cubicBezTo>
                      <a:pt x="85953" y="148072"/>
                      <a:pt x="88498" y="149486"/>
                      <a:pt x="89063" y="151183"/>
                    </a:cubicBezTo>
                    <a:cubicBezTo>
                      <a:pt x="89346" y="151749"/>
                      <a:pt x="89346" y="152315"/>
                      <a:pt x="88780" y="152881"/>
                    </a:cubicBezTo>
                    <a:cubicBezTo>
                      <a:pt x="88215" y="153729"/>
                      <a:pt x="87367" y="154861"/>
                      <a:pt x="86519" y="155710"/>
                    </a:cubicBezTo>
                    <a:cubicBezTo>
                      <a:pt x="85105" y="157407"/>
                      <a:pt x="83126" y="159387"/>
                      <a:pt x="83691" y="160518"/>
                    </a:cubicBezTo>
                    <a:cubicBezTo>
                      <a:pt x="83974" y="161084"/>
                      <a:pt x="85105" y="161650"/>
                      <a:pt x="86236" y="162499"/>
                    </a:cubicBezTo>
                    <a:cubicBezTo>
                      <a:pt x="87367" y="163064"/>
                      <a:pt x="88498" y="163913"/>
                      <a:pt x="89346" y="164762"/>
                    </a:cubicBezTo>
                    <a:cubicBezTo>
                      <a:pt x="89346" y="164762"/>
                      <a:pt x="89346" y="164762"/>
                      <a:pt x="89346" y="164762"/>
                    </a:cubicBezTo>
                    <a:cubicBezTo>
                      <a:pt x="91325" y="164479"/>
                      <a:pt x="92739" y="155992"/>
                      <a:pt x="92739" y="152032"/>
                    </a:cubicBezTo>
                    <a:cubicBezTo>
                      <a:pt x="92739" y="149203"/>
                      <a:pt x="93870" y="141565"/>
                      <a:pt x="94718" y="138454"/>
                    </a:cubicBezTo>
                    <a:cubicBezTo>
                      <a:pt x="95566" y="135625"/>
                      <a:pt x="93870" y="133362"/>
                      <a:pt x="91891" y="130816"/>
                    </a:cubicBezTo>
                    <a:cubicBezTo>
                      <a:pt x="90194" y="128270"/>
                      <a:pt x="88498" y="126007"/>
                      <a:pt x="88498" y="122895"/>
                    </a:cubicBezTo>
                    <a:cubicBezTo>
                      <a:pt x="88498" y="118935"/>
                      <a:pt x="89912" y="118369"/>
                      <a:pt x="92173" y="118086"/>
                    </a:cubicBezTo>
                    <a:cubicBezTo>
                      <a:pt x="93304" y="118086"/>
                      <a:pt x="94435" y="117803"/>
                      <a:pt x="95566" y="116955"/>
                    </a:cubicBezTo>
                    <a:cubicBezTo>
                      <a:pt x="96415" y="116389"/>
                      <a:pt x="96980" y="115823"/>
                      <a:pt x="96697" y="115540"/>
                    </a:cubicBezTo>
                    <a:cubicBezTo>
                      <a:pt x="96697" y="115257"/>
                      <a:pt x="96415" y="114691"/>
                      <a:pt x="93587" y="114126"/>
                    </a:cubicBezTo>
                    <a:cubicBezTo>
                      <a:pt x="92739" y="113843"/>
                      <a:pt x="91891" y="113277"/>
                      <a:pt x="91325" y="112145"/>
                    </a:cubicBezTo>
                    <a:cubicBezTo>
                      <a:pt x="90477" y="110731"/>
                      <a:pt x="90194" y="109034"/>
                      <a:pt x="90477" y="107902"/>
                    </a:cubicBezTo>
                    <a:cubicBezTo>
                      <a:pt x="90760" y="107054"/>
                      <a:pt x="91891" y="106205"/>
                      <a:pt x="98111" y="106205"/>
                    </a:cubicBezTo>
                    <a:cubicBezTo>
                      <a:pt x="99807" y="106205"/>
                      <a:pt x="101504" y="106205"/>
                      <a:pt x="103200" y="106205"/>
                    </a:cubicBezTo>
                    <a:cubicBezTo>
                      <a:pt x="104331" y="106205"/>
                      <a:pt x="105179" y="106205"/>
                      <a:pt x="105745" y="106205"/>
                    </a:cubicBezTo>
                    <a:cubicBezTo>
                      <a:pt x="108855" y="106205"/>
                      <a:pt x="115358" y="103659"/>
                      <a:pt x="116206" y="102810"/>
                    </a:cubicBezTo>
                    <a:cubicBezTo>
                      <a:pt x="116489" y="101962"/>
                      <a:pt x="116772" y="100264"/>
                      <a:pt x="114510" y="98567"/>
                    </a:cubicBezTo>
                    <a:cubicBezTo>
                      <a:pt x="113379" y="97718"/>
                      <a:pt x="112813" y="96587"/>
                      <a:pt x="112813" y="95455"/>
                    </a:cubicBezTo>
                    <a:cubicBezTo>
                      <a:pt x="112531" y="93475"/>
                      <a:pt x="113944" y="91495"/>
                      <a:pt x="115075" y="90363"/>
                    </a:cubicBezTo>
                    <a:cubicBezTo>
                      <a:pt x="116206" y="88949"/>
                      <a:pt x="115075" y="87535"/>
                      <a:pt x="112813" y="85272"/>
                    </a:cubicBezTo>
                    <a:cubicBezTo>
                      <a:pt x="112248" y="84706"/>
                      <a:pt x="111682" y="84140"/>
                      <a:pt x="111400" y="83574"/>
                    </a:cubicBezTo>
                    <a:cubicBezTo>
                      <a:pt x="108572" y="80463"/>
                      <a:pt x="110834" y="69713"/>
                      <a:pt x="113662" y="64904"/>
                    </a:cubicBezTo>
                    <a:cubicBezTo>
                      <a:pt x="113944" y="64338"/>
                      <a:pt x="114227" y="63772"/>
                      <a:pt x="113944" y="63207"/>
                    </a:cubicBezTo>
                    <a:cubicBezTo>
                      <a:pt x="113662" y="62924"/>
                      <a:pt x="112813" y="62075"/>
                      <a:pt x="109703" y="62075"/>
                    </a:cubicBezTo>
                    <a:cubicBezTo>
                      <a:pt x="107441" y="62075"/>
                      <a:pt x="104614" y="62358"/>
                      <a:pt x="102635" y="62641"/>
                    </a:cubicBezTo>
                    <a:cubicBezTo>
                      <a:pt x="96980" y="63207"/>
                      <a:pt x="92173" y="61227"/>
                      <a:pt x="88215" y="56417"/>
                    </a:cubicBezTo>
                    <a:cubicBezTo>
                      <a:pt x="87084" y="54720"/>
                      <a:pt x="85388" y="54154"/>
                      <a:pt x="83126" y="54154"/>
                    </a:cubicBezTo>
                    <a:cubicBezTo>
                      <a:pt x="81995" y="54154"/>
                      <a:pt x="80298" y="54437"/>
                      <a:pt x="78602" y="54437"/>
                    </a:cubicBezTo>
                    <a:cubicBezTo>
                      <a:pt x="76623" y="54720"/>
                      <a:pt x="74361" y="55003"/>
                      <a:pt x="71816" y="55003"/>
                    </a:cubicBezTo>
                    <a:lnTo>
                      <a:pt x="71533" y="55003"/>
                    </a:lnTo>
                    <a:cubicBezTo>
                      <a:pt x="69271" y="55003"/>
                      <a:pt x="67575" y="54437"/>
                      <a:pt x="66444" y="53023"/>
                    </a:cubicBezTo>
                    <a:cubicBezTo>
                      <a:pt x="63899" y="50194"/>
                      <a:pt x="64465" y="45102"/>
                      <a:pt x="64748" y="41990"/>
                    </a:cubicBezTo>
                    <a:lnTo>
                      <a:pt x="64748" y="41142"/>
                    </a:lnTo>
                    <a:cubicBezTo>
                      <a:pt x="65030" y="39444"/>
                      <a:pt x="63899" y="38596"/>
                      <a:pt x="62486" y="37747"/>
                    </a:cubicBezTo>
                    <a:cubicBezTo>
                      <a:pt x="61355" y="36899"/>
                      <a:pt x="60224" y="36050"/>
                      <a:pt x="60224" y="34918"/>
                    </a:cubicBezTo>
                    <a:cubicBezTo>
                      <a:pt x="60224" y="34070"/>
                      <a:pt x="59941" y="33221"/>
                      <a:pt x="57679" y="33221"/>
                    </a:cubicBezTo>
                    <a:cubicBezTo>
                      <a:pt x="57114" y="33221"/>
                      <a:pt x="56831" y="33221"/>
                      <a:pt x="56265" y="33221"/>
                    </a:cubicBezTo>
                    <a:cubicBezTo>
                      <a:pt x="55417" y="33221"/>
                      <a:pt x="55134" y="32938"/>
                      <a:pt x="54852" y="32655"/>
                    </a:cubicBezTo>
                    <a:cubicBezTo>
                      <a:pt x="54286" y="31807"/>
                      <a:pt x="55417" y="30109"/>
                      <a:pt x="57114" y="27846"/>
                    </a:cubicBezTo>
                    <a:cubicBezTo>
                      <a:pt x="58245" y="26149"/>
                      <a:pt x="58245" y="25018"/>
                      <a:pt x="58527" y="21906"/>
                    </a:cubicBezTo>
                    <a:lnTo>
                      <a:pt x="58527" y="21057"/>
                    </a:lnTo>
                    <a:cubicBezTo>
                      <a:pt x="58527" y="18228"/>
                      <a:pt x="61072" y="15965"/>
                      <a:pt x="63617" y="13419"/>
                    </a:cubicBezTo>
                    <a:cubicBezTo>
                      <a:pt x="65030" y="12288"/>
                      <a:pt x="66161" y="10873"/>
                      <a:pt x="67292" y="9459"/>
                    </a:cubicBezTo>
                    <a:cubicBezTo>
                      <a:pt x="67858" y="8610"/>
                      <a:pt x="68989" y="7762"/>
                      <a:pt x="70402" y="7479"/>
                    </a:cubicBezTo>
                    <a:cubicBezTo>
                      <a:pt x="70968" y="6347"/>
                      <a:pt x="71816" y="5781"/>
                      <a:pt x="72947" y="5498"/>
                    </a:cubicBezTo>
                    <a:cubicBezTo>
                      <a:pt x="75209" y="4933"/>
                      <a:pt x="76905" y="4084"/>
                      <a:pt x="77188" y="2953"/>
                    </a:cubicBezTo>
                    <a:cubicBezTo>
                      <a:pt x="77471" y="2104"/>
                      <a:pt x="76623" y="1255"/>
                      <a:pt x="75209" y="407"/>
                    </a:cubicBezTo>
                    <a:cubicBezTo>
                      <a:pt x="73230" y="-725"/>
                      <a:pt x="71533" y="690"/>
                      <a:pt x="69837" y="2387"/>
                    </a:cubicBezTo>
                    <a:cubicBezTo>
                      <a:pt x="68423" y="3801"/>
                      <a:pt x="66727" y="5216"/>
                      <a:pt x="64465" y="5781"/>
                    </a:cubicBezTo>
                    <a:cubicBezTo>
                      <a:pt x="61920" y="6064"/>
                      <a:pt x="60506" y="7479"/>
                      <a:pt x="59093" y="8610"/>
                    </a:cubicBezTo>
                    <a:cubicBezTo>
                      <a:pt x="58245" y="9459"/>
                      <a:pt x="57396" y="10025"/>
                      <a:pt x="56265" y="10873"/>
                    </a:cubicBezTo>
                    <a:cubicBezTo>
                      <a:pt x="54852" y="11439"/>
                      <a:pt x="53155" y="11722"/>
                      <a:pt x="51459" y="11722"/>
                    </a:cubicBezTo>
                    <a:cubicBezTo>
                      <a:pt x="49197" y="12005"/>
                      <a:pt x="47783" y="12005"/>
                      <a:pt x="47500" y="13136"/>
                    </a:cubicBezTo>
                    <a:cubicBezTo>
                      <a:pt x="47500" y="13702"/>
                      <a:pt x="47218" y="14834"/>
                      <a:pt x="46369" y="14834"/>
                    </a:cubicBezTo>
                    <a:cubicBezTo>
                      <a:pt x="45804" y="14834"/>
                      <a:pt x="45238" y="14551"/>
                      <a:pt x="44673" y="13985"/>
                    </a:cubicBezTo>
                    <a:cubicBezTo>
                      <a:pt x="44108" y="13419"/>
                      <a:pt x="43259" y="13136"/>
                      <a:pt x="42411" y="12853"/>
                    </a:cubicBezTo>
                    <a:cubicBezTo>
                      <a:pt x="42411" y="12853"/>
                      <a:pt x="42128" y="12853"/>
                      <a:pt x="42128" y="12853"/>
                    </a:cubicBezTo>
                    <a:cubicBezTo>
                      <a:pt x="40715" y="12853"/>
                      <a:pt x="38170" y="14551"/>
                      <a:pt x="36191" y="16531"/>
                    </a:cubicBezTo>
                    <a:cubicBezTo>
                      <a:pt x="34777" y="18228"/>
                      <a:pt x="33929" y="19643"/>
                      <a:pt x="33929" y="20774"/>
                    </a:cubicBezTo>
                    <a:cubicBezTo>
                      <a:pt x="33929" y="21057"/>
                      <a:pt x="33929" y="21623"/>
                      <a:pt x="33929" y="21906"/>
                    </a:cubicBezTo>
                    <a:cubicBezTo>
                      <a:pt x="34212" y="24735"/>
                      <a:pt x="34494" y="27563"/>
                      <a:pt x="29971" y="30392"/>
                    </a:cubicBezTo>
                    <a:cubicBezTo>
                      <a:pt x="26578" y="32655"/>
                      <a:pt x="24316" y="36050"/>
                      <a:pt x="22336" y="38879"/>
                    </a:cubicBezTo>
                    <a:cubicBezTo>
                      <a:pt x="21488" y="40010"/>
                      <a:pt x="20923" y="40859"/>
                      <a:pt x="20357" y="41708"/>
                    </a:cubicBezTo>
                    <a:cubicBezTo>
                      <a:pt x="19792" y="42556"/>
                      <a:pt x="18944" y="42839"/>
                      <a:pt x="18095" y="42556"/>
                    </a:cubicBezTo>
                    <a:cubicBezTo>
                      <a:pt x="17813" y="43971"/>
                      <a:pt x="17247" y="44819"/>
                      <a:pt x="16682" y="45385"/>
                    </a:cubicBezTo>
                    <a:cubicBezTo>
                      <a:pt x="15551" y="46234"/>
                      <a:pt x="12441" y="49345"/>
                      <a:pt x="10461" y="51326"/>
                    </a:cubicBezTo>
                    <a:lnTo>
                      <a:pt x="11027" y="51891"/>
                    </a:lnTo>
                    <a:cubicBezTo>
                      <a:pt x="11875" y="52740"/>
                      <a:pt x="12723" y="53589"/>
                      <a:pt x="13289" y="54154"/>
                    </a:cubicBezTo>
                    <a:cubicBezTo>
                      <a:pt x="15551" y="56417"/>
                      <a:pt x="15268" y="58398"/>
                      <a:pt x="15268" y="60095"/>
                    </a:cubicBezTo>
                    <a:cubicBezTo>
                      <a:pt x="15268" y="60944"/>
                      <a:pt x="15268" y="61509"/>
                      <a:pt x="15551" y="62075"/>
                    </a:cubicBezTo>
                    <a:cubicBezTo>
                      <a:pt x="16964" y="65187"/>
                      <a:pt x="16964" y="67167"/>
                      <a:pt x="15268" y="68299"/>
                    </a:cubicBezTo>
                    <a:cubicBezTo>
                      <a:pt x="15268" y="68299"/>
                      <a:pt x="14985" y="68581"/>
                      <a:pt x="14985" y="69430"/>
                    </a:cubicBezTo>
                    <a:cubicBezTo>
                      <a:pt x="14420" y="73108"/>
                      <a:pt x="15833" y="81028"/>
                      <a:pt x="17247" y="82443"/>
                    </a:cubicBezTo>
                    <a:cubicBezTo>
                      <a:pt x="18944" y="84423"/>
                      <a:pt x="18095" y="86403"/>
                      <a:pt x="16399" y="89232"/>
                    </a:cubicBezTo>
                    <a:cubicBezTo>
                      <a:pt x="16116" y="90081"/>
                      <a:pt x="15551" y="90929"/>
                      <a:pt x="14985" y="91778"/>
                    </a:cubicBezTo>
                    <a:cubicBezTo>
                      <a:pt x="13006" y="96021"/>
                      <a:pt x="10744" y="98284"/>
                      <a:pt x="6503" y="98567"/>
                    </a:cubicBezTo>
                    <a:cubicBezTo>
                      <a:pt x="4524" y="98567"/>
                      <a:pt x="3676" y="100830"/>
                      <a:pt x="3110" y="102527"/>
                    </a:cubicBezTo>
                    <a:cubicBezTo>
                      <a:pt x="2827" y="103659"/>
                      <a:pt x="2262" y="104791"/>
                      <a:pt x="1414" y="104791"/>
                    </a:cubicBezTo>
                    <a:cubicBezTo>
                      <a:pt x="1131" y="104791"/>
                      <a:pt x="283" y="106205"/>
                      <a:pt x="0" y="108185"/>
                    </a:cubicBezTo>
                    <a:cubicBezTo>
                      <a:pt x="3958" y="111297"/>
                      <a:pt x="9896" y="114691"/>
                      <a:pt x="11592" y="114691"/>
                    </a:cubicBezTo>
                    <a:cubicBezTo>
                      <a:pt x="13006" y="114691"/>
                      <a:pt x="14137" y="115823"/>
                      <a:pt x="15268" y="116955"/>
                    </a:cubicBezTo>
                    <a:cubicBezTo>
                      <a:pt x="16116" y="117803"/>
                      <a:pt x="16964" y="118652"/>
                      <a:pt x="18095" y="119218"/>
                    </a:cubicBezTo>
                    <a:cubicBezTo>
                      <a:pt x="19226" y="119783"/>
                      <a:pt x="20357" y="120066"/>
                      <a:pt x="21771" y="120066"/>
                    </a:cubicBezTo>
                    <a:cubicBezTo>
                      <a:pt x="23185" y="120066"/>
                      <a:pt x="24316" y="119783"/>
                      <a:pt x="24598" y="119218"/>
                    </a:cubicBezTo>
                    <a:cubicBezTo>
                      <a:pt x="24881" y="118935"/>
                      <a:pt x="25164" y="118652"/>
                      <a:pt x="25729" y="118652"/>
                    </a:cubicBezTo>
                    <a:cubicBezTo>
                      <a:pt x="27143" y="118652"/>
                      <a:pt x="29122" y="120632"/>
                      <a:pt x="32515" y="124592"/>
                    </a:cubicBezTo>
                    <a:lnTo>
                      <a:pt x="32798" y="124875"/>
                    </a:lnTo>
                    <a:cubicBezTo>
                      <a:pt x="37039" y="124027"/>
                      <a:pt x="39866" y="124027"/>
                      <a:pt x="41280" y="124875"/>
                    </a:cubicBezTo>
                    <a:cubicBezTo>
                      <a:pt x="42694" y="125724"/>
                      <a:pt x="43259" y="127421"/>
                      <a:pt x="43825" y="129118"/>
                    </a:cubicBezTo>
                    <a:cubicBezTo>
                      <a:pt x="44673" y="131381"/>
                      <a:pt x="45238" y="132796"/>
                      <a:pt x="46935" y="133079"/>
                    </a:cubicBezTo>
                    <a:cubicBezTo>
                      <a:pt x="48914" y="133362"/>
                      <a:pt x="50893" y="134493"/>
                      <a:pt x="52307" y="136191"/>
                    </a:cubicBezTo>
                    <a:cubicBezTo>
                      <a:pt x="53155" y="137322"/>
                      <a:pt x="53721" y="138737"/>
                      <a:pt x="53438" y="139868"/>
                    </a:cubicBezTo>
                    <a:cubicBezTo>
                      <a:pt x="53438" y="140434"/>
                      <a:pt x="54003" y="141000"/>
                      <a:pt x="54852" y="141848"/>
                    </a:cubicBezTo>
                    <a:cubicBezTo>
                      <a:pt x="55983" y="142697"/>
                      <a:pt x="57396" y="144111"/>
                      <a:pt x="57114" y="146091"/>
                    </a:cubicBezTo>
                    <a:cubicBezTo>
                      <a:pt x="57114" y="146374"/>
                      <a:pt x="57114" y="146374"/>
                      <a:pt x="57396" y="146657"/>
                    </a:cubicBezTo>
                    <a:cubicBezTo>
                      <a:pt x="57962" y="147223"/>
                      <a:pt x="59941" y="147789"/>
                      <a:pt x="62486" y="147789"/>
                    </a:cubicBezTo>
                    <a:cubicBezTo>
                      <a:pt x="65030" y="147789"/>
                      <a:pt x="67292" y="147223"/>
                      <a:pt x="67575" y="146940"/>
                    </a:cubicBezTo>
                    <a:cubicBezTo>
                      <a:pt x="68706" y="146091"/>
                      <a:pt x="70120" y="145526"/>
                      <a:pt x="71816" y="145526"/>
                    </a:cubicBezTo>
                    <a:cubicBezTo>
                      <a:pt x="72664" y="145526"/>
                      <a:pt x="73513" y="145809"/>
                      <a:pt x="74078" y="146091"/>
                    </a:cubicBezTo>
                    <a:cubicBezTo>
                      <a:pt x="74643" y="146374"/>
                      <a:pt x="76057" y="146374"/>
                      <a:pt x="77188" y="145809"/>
                    </a:cubicBezTo>
                    <a:cubicBezTo>
                      <a:pt x="78602" y="146091"/>
                      <a:pt x="79450" y="145809"/>
                      <a:pt x="80298" y="14580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187076A9-7B4E-7247-AB36-36DD3263CCB8}"/>
                  </a:ext>
                </a:extLst>
              </p:cNvPr>
              <p:cNvSpPr/>
              <p:nvPr/>
            </p:nvSpPr>
            <p:spPr>
              <a:xfrm>
                <a:off x="2195078" y="3047736"/>
                <a:ext cx="118702" cy="132672"/>
              </a:xfrm>
              <a:custGeom>
                <a:avLst/>
                <a:gdLst>
                  <a:gd name="connsiteX0" fmla="*/ 565 w 118702"/>
                  <a:gd name="connsiteY0" fmla="*/ 77510 h 132672"/>
                  <a:gd name="connsiteX1" fmla="*/ 1414 w 118702"/>
                  <a:gd name="connsiteY1" fmla="*/ 78641 h 132672"/>
                  <a:gd name="connsiteX2" fmla="*/ 4524 w 118702"/>
                  <a:gd name="connsiteY2" fmla="*/ 82319 h 132672"/>
                  <a:gd name="connsiteX3" fmla="*/ 6220 w 118702"/>
                  <a:gd name="connsiteY3" fmla="*/ 87977 h 132672"/>
                  <a:gd name="connsiteX4" fmla="*/ 7069 w 118702"/>
                  <a:gd name="connsiteY4" fmla="*/ 92786 h 132672"/>
                  <a:gd name="connsiteX5" fmla="*/ 10179 w 118702"/>
                  <a:gd name="connsiteY5" fmla="*/ 95614 h 132672"/>
                  <a:gd name="connsiteX6" fmla="*/ 11875 w 118702"/>
                  <a:gd name="connsiteY6" fmla="*/ 97595 h 132672"/>
                  <a:gd name="connsiteX7" fmla="*/ 11027 w 118702"/>
                  <a:gd name="connsiteY7" fmla="*/ 99009 h 132672"/>
                  <a:gd name="connsiteX8" fmla="*/ 10179 w 118702"/>
                  <a:gd name="connsiteY8" fmla="*/ 101838 h 132672"/>
                  <a:gd name="connsiteX9" fmla="*/ 8765 w 118702"/>
                  <a:gd name="connsiteY9" fmla="*/ 105798 h 132672"/>
                  <a:gd name="connsiteX10" fmla="*/ 8199 w 118702"/>
                  <a:gd name="connsiteY10" fmla="*/ 107496 h 132672"/>
                  <a:gd name="connsiteX11" fmla="*/ 12158 w 118702"/>
                  <a:gd name="connsiteY11" fmla="*/ 112870 h 132672"/>
                  <a:gd name="connsiteX12" fmla="*/ 14137 w 118702"/>
                  <a:gd name="connsiteY12" fmla="*/ 117396 h 132672"/>
                  <a:gd name="connsiteX13" fmla="*/ 15833 w 118702"/>
                  <a:gd name="connsiteY13" fmla="*/ 121923 h 132672"/>
                  <a:gd name="connsiteX14" fmla="*/ 17813 w 118702"/>
                  <a:gd name="connsiteY14" fmla="*/ 129560 h 132672"/>
                  <a:gd name="connsiteX15" fmla="*/ 18095 w 118702"/>
                  <a:gd name="connsiteY15" fmla="*/ 132672 h 132672"/>
                  <a:gd name="connsiteX16" fmla="*/ 18378 w 118702"/>
                  <a:gd name="connsiteY16" fmla="*/ 132672 h 132672"/>
                  <a:gd name="connsiteX17" fmla="*/ 30253 w 118702"/>
                  <a:gd name="connsiteY17" fmla="*/ 124469 h 132672"/>
                  <a:gd name="connsiteX18" fmla="*/ 34212 w 118702"/>
                  <a:gd name="connsiteY18" fmla="*/ 121923 h 132672"/>
                  <a:gd name="connsiteX19" fmla="*/ 36474 w 118702"/>
                  <a:gd name="connsiteY19" fmla="*/ 122771 h 132672"/>
                  <a:gd name="connsiteX20" fmla="*/ 39584 w 118702"/>
                  <a:gd name="connsiteY20" fmla="*/ 123903 h 132672"/>
                  <a:gd name="connsiteX21" fmla="*/ 41280 w 118702"/>
                  <a:gd name="connsiteY21" fmla="*/ 124186 h 132672"/>
                  <a:gd name="connsiteX22" fmla="*/ 51459 w 118702"/>
                  <a:gd name="connsiteY22" fmla="*/ 128995 h 132672"/>
                  <a:gd name="connsiteX23" fmla="*/ 52307 w 118702"/>
                  <a:gd name="connsiteY23" fmla="*/ 129843 h 132672"/>
                  <a:gd name="connsiteX24" fmla="*/ 54852 w 118702"/>
                  <a:gd name="connsiteY24" fmla="*/ 125883 h 132672"/>
                  <a:gd name="connsiteX25" fmla="*/ 56265 w 118702"/>
                  <a:gd name="connsiteY25" fmla="*/ 123054 h 132672"/>
                  <a:gd name="connsiteX26" fmla="*/ 59658 w 118702"/>
                  <a:gd name="connsiteY26" fmla="*/ 122206 h 132672"/>
                  <a:gd name="connsiteX27" fmla="*/ 65030 w 118702"/>
                  <a:gd name="connsiteY27" fmla="*/ 122488 h 132672"/>
                  <a:gd name="connsiteX28" fmla="*/ 68706 w 118702"/>
                  <a:gd name="connsiteY28" fmla="*/ 122771 h 132672"/>
                  <a:gd name="connsiteX29" fmla="*/ 69554 w 118702"/>
                  <a:gd name="connsiteY29" fmla="*/ 122771 h 132672"/>
                  <a:gd name="connsiteX30" fmla="*/ 72099 w 118702"/>
                  <a:gd name="connsiteY30" fmla="*/ 108344 h 132672"/>
                  <a:gd name="connsiteX31" fmla="*/ 80016 w 118702"/>
                  <a:gd name="connsiteY31" fmla="*/ 98443 h 132672"/>
                  <a:gd name="connsiteX32" fmla="*/ 87367 w 118702"/>
                  <a:gd name="connsiteY32" fmla="*/ 97029 h 132672"/>
                  <a:gd name="connsiteX33" fmla="*/ 92173 w 118702"/>
                  <a:gd name="connsiteY33" fmla="*/ 96463 h 132672"/>
                  <a:gd name="connsiteX34" fmla="*/ 100373 w 118702"/>
                  <a:gd name="connsiteY34" fmla="*/ 95332 h 132672"/>
                  <a:gd name="connsiteX35" fmla="*/ 102069 w 118702"/>
                  <a:gd name="connsiteY35" fmla="*/ 95332 h 132672"/>
                  <a:gd name="connsiteX36" fmla="*/ 103766 w 118702"/>
                  <a:gd name="connsiteY36" fmla="*/ 95332 h 132672"/>
                  <a:gd name="connsiteX37" fmla="*/ 109986 w 118702"/>
                  <a:gd name="connsiteY37" fmla="*/ 97877 h 132672"/>
                  <a:gd name="connsiteX38" fmla="*/ 113096 w 118702"/>
                  <a:gd name="connsiteY38" fmla="*/ 99292 h 132672"/>
                  <a:gd name="connsiteX39" fmla="*/ 115641 w 118702"/>
                  <a:gd name="connsiteY39" fmla="*/ 97877 h 132672"/>
                  <a:gd name="connsiteX40" fmla="*/ 117337 w 118702"/>
                  <a:gd name="connsiteY40" fmla="*/ 92786 h 132672"/>
                  <a:gd name="connsiteX41" fmla="*/ 117903 w 118702"/>
                  <a:gd name="connsiteY41" fmla="*/ 87411 h 132672"/>
                  <a:gd name="connsiteX42" fmla="*/ 118468 w 118702"/>
                  <a:gd name="connsiteY42" fmla="*/ 80056 h 132672"/>
                  <a:gd name="connsiteX43" fmla="*/ 115641 w 118702"/>
                  <a:gd name="connsiteY43" fmla="*/ 76096 h 132672"/>
                  <a:gd name="connsiteX44" fmla="*/ 112531 w 118702"/>
                  <a:gd name="connsiteY44" fmla="*/ 70438 h 132672"/>
                  <a:gd name="connsiteX45" fmla="*/ 107159 w 118702"/>
                  <a:gd name="connsiteY45" fmla="*/ 65912 h 132672"/>
                  <a:gd name="connsiteX46" fmla="*/ 104897 w 118702"/>
                  <a:gd name="connsiteY46" fmla="*/ 65912 h 132672"/>
                  <a:gd name="connsiteX47" fmla="*/ 103200 w 118702"/>
                  <a:gd name="connsiteY47" fmla="*/ 65912 h 132672"/>
                  <a:gd name="connsiteX48" fmla="*/ 93304 w 118702"/>
                  <a:gd name="connsiteY48" fmla="*/ 60254 h 132672"/>
                  <a:gd name="connsiteX49" fmla="*/ 91891 w 118702"/>
                  <a:gd name="connsiteY49" fmla="*/ 56294 h 132672"/>
                  <a:gd name="connsiteX50" fmla="*/ 92456 w 118702"/>
                  <a:gd name="connsiteY50" fmla="*/ 51485 h 132672"/>
                  <a:gd name="connsiteX51" fmla="*/ 93022 w 118702"/>
                  <a:gd name="connsiteY51" fmla="*/ 50919 h 132672"/>
                  <a:gd name="connsiteX52" fmla="*/ 92173 w 118702"/>
                  <a:gd name="connsiteY52" fmla="*/ 48939 h 132672"/>
                  <a:gd name="connsiteX53" fmla="*/ 90760 w 118702"/>
                  <a:gd name="connsiteY53" fmla="*/ 44413 h 132672"/>
                  <a:gd name="connsiteX54" fmla="*/ 87932 w 118702"/>
                  <a:gd name="connsiteY54" fmla="*/ 38755 h 132672"/>
                  <a:gd name="connsiteX55" fmla="*/ 87367 w 118702"/>
                  <a:gd name="connsiteY55" fmla="*/ 38472 h 132672"/>
                  <a:gd name="connsiteX56" fmla="*/ 84257 w 118702"/>
                  <a:gd name="connsiteY56" fmla="*/ 37906 h 132672"/>
                  <a:gd name="connsiteX57" fmla="*/ 82560 w 118702"/>
                  <a:gd name="connsiteY57" fmla="*/ 37906 h 132672"/>
                  <a:gd name="connsiteX58" fmla="*/ 80864 w 118702"/>
                  <a:gd name="connsiteY58" fmla="*/ 37906 h 132672"/>
                  <a:gd name="connsiteX59" fmla="*/ 77754 w 118702"/>
                  <a:gd name="connsiteY59" fmla="*/ 37623 h 132672"/>
                  <a:gd name="connsiteX60" fmla="*/ 76057 w 118702"/>
                  <a:gd name="connsiteY60" fmla="*/ 35643 h 132672"/>
                  <a:gd name="connsiteX61" fmla="*/ 68423 w 118702"/>
                  <a:gd name="connsiteY61" fmla="*/ 32532 h 132672"/>
                  <a:gd name="connsiteX62" fmla="*/ 65878 w 118702"/>
                  <a:gd name="connsiteY62" fmla="*/ 30269 h 132672"/>
                  <a:gd name="connsiteX63" fmla="*/ 64182 w 118702"/>
                  <a:gd name="connsiteY63" fmla="*/ 29137 h 132672"/>
                  <a:gd name="connsiteX64" fmla="*/ 61072 w 118702"/>
                  <a:gd name="connsiteY64" fmla="*/ 28288 h 132672"/>
                  <a:gd name="connsiteX65" fmla="*/ 57396 w 118702"/>
                  <a:gd name="connsiteY65" fmla="*/ 27723 h 132672"/>
                  <a:gd name="connsiteX66" fmla="*/ 45238 w 118702"/>
                  <a:gd name="connsiteY66" fmla="*/ 20650 h 132672"/>
                  <a:gd name="connsiteX67" fmla="*/ 41846 w 118702"/>
                  <a:gd name="connsiteY67" fmla="*/ 849 h 132672"/>
                  <a:gd name="connsiteX68" fmla="*/ 41846 w 118702"/>
                  <a:gd name="connsiteY68" fmla="*/ 283 h 132672"/>
                  <a:gd name="connsiteX69" fmla="*/ 40715 w 118702"/>
                  <a:gd name="connsiteY69" fmla="*/ 0 h 132672"/>
                  <a:gd name="connsiteX70" fmla="*/ 37322 w 118702"/>
                  <a:gd name="connsiteY70" fmla="*/ 283 h 132672"/>
                  <a:gd name="connsiteX71" fmla="*/ 33081 w 118702"/>
                  <a:gd name="connsiteY71" fmla="*/ 849 h 132672"/>
                  <a:gd name="connsiteX72" fmla="*/ 24316 w 118702"/>
                  <a:gd name="connsiteY72" fmla="*/ 4526 h 132672"/>
                  <a:gd name="connsiteX73" fmla="*/ 21771 w 118702"/>
                  <a:gd name="connsiteY73" fmla="*/ 5940 h 132672"/>
                  <a:gd name="connsiteX74" fmla="*/ 17247 w 118702"/>
                  <a:gd name="connsiteY74" fmla="*/ 7921 h 132672"/>
                  <a:gd name="connsiteX75" fmla="*/ 13572 w 118702"/>
                  <a:gd name="connsiteY75" fmla="*/ 10184 h 132672"/>
                  <a:gd name="connsiteX76" fmla="*/ 4524 w 118702"/>
                  <a:gd name="connsiteY76" fmla="*/ 12447 h 132672"/>
                  <a:gd name="connsiteX77" fmla="*/ 2262 w 118702"/>
                  <a:gd name="connsiteY77" fmla="*/ 11881 h 132672"/>
                  <a:gd name="connsiteX78" fmla="*/ 5655 w 118702"/>
                  <a:gd name="connsiteY78" fmla="*/ 18953 h 132672"/>
                  <a:gd name="connsiteX79" fmla="*/ 8482 w 118702"/>
                  <a:gd name="connsiteY79" fmla="*/ 24894 h 132672"/>
                  <a:gd name="connsiteX80" fmla="*/ 6503 w 118702"/>
                  <a:gd name="connsiteY80" fmla="*/ 29986 h 132672"/>
                  <a:gd name="connsiteX81" fmla="*/ 5655 w 118702"/>
                  <a:gd name="connsiteY81" fmla="*/ 30551 h 132672"/>
                  <a:gd name="connsiteX82" fmla="*/ 6503 w 118702"/>
                  <a:gd name="connsiteY82" fmla="*/ 42432 h 132672"/>
                  <a:gd name="connsiteX83" fmla="*/ 6786 w 118702"/>
                  <a:gd name="connsiteY83" fmla="*/ 43847 h 132672"/>
                  <a:gd name="connsiteX84" fmla="*/ 5372 w 118702"/>
                  <a:gd name="connsiteY84" fmla="*/ 48090 h 132672"/>
                  <a:gd name="connsiteX85" fmla="*/ 4241 w 118702"/>
                  <a:gd name="connsiteY85" fmla="*/ 51768 h 132672"/>
                  <a:gd name="connsiteX86" fmla="*/ 3393 w 118702"/>
                  <a:gd name="connsiteY86" fmla="*/ 56859 h 132672"/>
                  <a:gd name="connsiteX87" fmla="*/ 1979 w 118702"/>
                  <a:gd name="connsiteY87" fmla="*/ 60537 h 132672"/>
                  <a:gd name="connsiteX88" fmla="*/ 3676 w 118702"/>
                  <a:gd name="connsiteY88" fmla="*/ 62800 h 132672"/>
                  <a:gd name="connsiteX89" fmla="*/ 5655 w 118702"/>
                  <a:gd name="connsiteY89" fmla="*/ 65346 h 132672"/>
                  <a:gd name="connsiteX90" fmla="*/ 0 w 118702"/>
                  <a:gd name="connsiteY90" fmla="*/ 73832 h 132672"/>
                  <a:gd name="connsiteX91" fmla="*/ 565 w 118702"/>
                  <a:gd name="connsiteY91" fmla="*/ 77510 h 13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18702" h="132672">
                    <a:moveTo>
                      <a:pt x="565" y="77510"/>
                    </a:moveTo>
                    <a:cubicBezTo>
                      <a:pt x="848" y="77793"/>
                      <a:pt x="1131" y="78076"/>
                      <a:pt x="1414" y="78641"/>
                    </a:cubicBezTo>
                    <a:cubicBezTo>
                      <a:pt x="1979" y="79490"/>
                      <a:pt x="2827" y="80905"/>
                      <a:pt x="4524" y="82319"/>
                    </a:cubicBezTo>
                    <a:cubicBezTo>
                      <a:pt x="6503" y="84016"/>
                      <a:pt x="6220" y="85997"/>
                      <a:pt x="6220" y="87977"/>
                    </a:cubicBezTo>
                    <a:cubicBezTo>
                      <a:pt x="5937" y="89674"/>
                      <a:pt x="5937" y="91371"/>
                      <a:pt x="7069" y="92786"/>
                    </a:cubicBezTo>
                    <a:cubicBezTo>
                      <a:pt x="8199" y="94200"/>
                      <a:pt x="9330" y="95049"/>
                      <a:pt x="10179" y="95614"/>
                    </a:cubicBezTo>
                    <a:cubicBezTo>
                      <a:pt x="11310" y="96463"/>
                      <a:pt x="11875" y="96746"/>
                      <a:pt x="11875" y="97595"/>
                    </a:cubicBezTo>
                    <a:cubicBezTo>
                      <a:pt x="11875" y="98160"/>
                      <a:pt x="11310" y="98726"/>
                      <a:pt x="11027" y="99009"/>
                    </a:cubicBezTo>
                    <a:cubicBezTo>
                      <a:pt x="10179" y="99575"/>
                      <a:pt x="10179" y="100706"/>
                      <a:pt x="10179" y="101838"/>
                    </a:cubicBezTo>
                    <a:cubicBezTo>
                      <a:pt x="10179" y="103252"/>
                      <a:pt x="10179" y="104950"/>
                      <a:pt x="8765" y="105798"/>
                    </a:cubicBezTo>
                    <a:cubicBezTo>
                      <a:pt x="8199" y="106081"/>
                      <a:pt x="8199" y="106647"/>
                      <a:pt x="8199" y="107496"/>
                    </a:cubicBezTo>
                    <a:cubicBezTo>
                      <a:pt x="8482" y="109476"/>
                      <a:pt x="10461" y="112305"/>
                      <a:pt x="12158" y="112870"/>
                    </a:cubicBezTo>
                    <a:cubicBezTo>
                      <a:pt x="13854" y="113719"/>
                      <a:pt x="14137" y="115416"/>
                      <a:pt x="14137" y="117396"/>
                    </a:cubicBezTo>
                    <a:cubicBezTo>
                      <a:pt x="14420" y="119094"/>
                      <a:pt x="14420" y="120791"/>
                      <a:pt x="15833" y="121923"/>
                    </a:cubicBezTo>
                    <a:cubicBezTo>
                      <a:pt x="17530" y="123620"/>
                      <a:pt x="17813" y="127015"/>
                      <a:pt x="17813" y="129560"/>
                    </a:cubicBezTo>
                    <a:cubicBezTo>
                      <a:pt x="17813" y="130975"/>
                      <a:pt x="17813" y="132106"/>
                      <a:pt x="18095" y="132672"/>
                    </a:cubicBezTo>
                    <a:cubicBezTo>
                      <a:pt x="18095" y="132672"/>
                      <a:pt x="18378" y="132672"/>
                      <a:pt x="18378" y="132672"/>
                    </a:cubicBezTo>
                    <a:cubicBezTo>
                      <a:pt x="20357" y="132672"/>
                      <a:pt x="26295" y="128995"/>
                      <a:pt x="30253" y="124469"/>
                    </a:cubicBezTo>
                    <a:cubicBezTo>
                      <a:pt x="31950" y="122771"/>
                      <a:pt x="33081" y="121923"/>
                      <a:pt x="34212" y="121923"/>
                    </a:cubicBezTo>
                    <a:cubicBezTo>
                      <a:pt x="35060" y="121923"/>
                      <a:pt x="35625" y="122206"/>
                      <a:pt x="36474" y="122771"/>
                    </a:cubicBezTo>
                    <a:cubicBezTo>
                      <a:pt x="37322" y="123337"/>
                      <a:pt x="38170" y="123903"/>
                      <a:pt x="39584" y="123903"/>
                    </a:cubicBezTo>
                    <a:cubicBezTo>
                      <a:pt x="40149" y="123903"/>
                      <a:pt x="40715" y="124186"/>
                      <a:pt x="41280" y="124186"/>
                    </a:cubicBezTo>
                    <a:cubicBezTo>
                      <a:pt x="45238" y="124751"/>
                      <a:pt x="49480" y="125034"/>
                      <a:pt x="51459" y="128995"/>
                    </a:cubicBezTo>
                    <a:cubicBezTo>
                      <a:pt x="51741" y="129560"/>
                      <a:pt x="52024" y="129843"/>
                      <a:pt x="52307" y="129843"/>
                    </a:cubicBezTo>
                    <a:cubicBezTo>
                      <a:pt x="53155" y="129843"/>
                      <a:pt x="54286" y="127297"/>
                      <a:pt x="54852" y="125883"/>
                    </a:cubicBezTo>
                    <a:cubicBezTo>
                      <a:pt x="55417" y="124751"/>
                      <a:pt x="55983" y="123620"/>
                      <a:pt x="56265" y="123054"/>
                    </a:cubicBezTo>
                    <a:cubicBezTo>
                      <a:pt x="56831" y="122488"/>
                      <a:pt x="57679" y="122206"/>
                      <a:pt x="59658" y="122206"/>
                    </a:cubicBezTo>
                    <a:cubicBezTo>
                      <a:pt x="61355" y="122206"/>
                      <a:pt x="63334" y="122488"/>
                      <a:pt x="65030" y="122488"/>
                    </a:cubicBezTo>
                    <a:cubicBezTo>
                      <a:pt x="66444" y="122771"/>
                      <a:pt x="67858" y="122771"/>
                      <a:pt x="68706" y="122771"/>
                    </a:cubicBezTo>
                    <a:cubicBezTo>
                      <a:pt x="69271" y="122771"/>
                      <a:pt x="69271" y="122771"/>
                      <a:pt x="69554" y="122771"/>
                    </a:cubicBezTo>
                    <a:cubicBezTo>
                      <a:pt x="70685" y="121923"/>
                      <a:pt x="72381" y="110607"/>
                      <a:pt x="72099" y="108344"/>
                    </a:cubicBezTo>
                    <a:cubicBezTo>
                      <a:pt x="71816" y="105798"/>
                      <a:pt x="76623" y="100706"/>
                      <a:pt x="80016" y="98443"/>
                    </a:cubicBezTo>
                    <a:cubicBezTo>
                      <a:pt x="81995" y="97029"/>
                      <a:pt x="84822" y="97029"/>
                      <a:pt x="87367" y="97029"/>
                    </a:cubicBezTo>
                    <a:cubicBezTo>
                      <a:pt x="89063" y="97029"/>
                      <a:pt x="91042" y="97029"/>
                      <a:pt x="92173" y="96463"/>
                    </a:cubicBezTo>
                    <a:cubicBezTo>
                      <a:pt x="94153" y="95332"/>
                      <a:pt x="96980" y="95332"/>
                      <a:pt x="100373" y="95332"/>
                    </a:cubicBezTo>
                    <a:cubicBezTo>
                      <a:pt x="100938" y="95332"/>
                      <a:pt x="101504" y="95332"/>
                      <a:pt x="102069" y="95332"/>
                    </a:cubicBezTo>
                    <a:cubicBezTo>
                      <a:pt x="102635" y="95332"/>
                      <a:pt x="103200" y="95332"/>
                      <a:pt x="103766" y="95332"/>
                    </a:cubicBezTo>
                    <a:cubicBezTo>
                      <a:pt x="106310" y="95332"/>
                      <a:pt x="108290" y="96746"/>
                      <a:pt x="109986" y="97877"/>
                    </a:cubicBezTo>
                    <a:cubicBezTo>
                      <a:pt x="111117" y="98726"/>
                      <a:pt x="112248" y="99292"/>
                      <a:pt x="113096" y="99292"/>
                    </a:cubicBezTo>
                    <a:cubicBezTo>
                      <a:pt x="113944" y="99292"/>
                      <a:pt x="114793" y="98726"/>
                      <a:pt x="115641" y="97877"/>
                    </a:cubicBezTo>
                    <a:cubicBezTo>
                      <a:pt x="116489" y="96746"/>
                      <a:pt x="117620" y="94766"/>
                      <a:pt x="117337" y="92786"/>
                    </a:cubicBezTo>
                    <a:cubicBezTo>
                      <a:pt x="117055" y="91088"/>
                      <a:pt x="117620" y="89391"/>
                      <a:pt x="117903" y="87411"/>
                    </a:cubicBezTo>
                    <a:cubicBezTo>
                      <a:pt x="118468" y="84865"/>
                      <a:pt x="119034" y="82319"/>
                      <a:pt x="118468" y="80056"/>
                    </a:cubicBezTo>
                    <a:cubicBezTo>
                      <a:pt x="117903" y="78359"/>
                      <a:pt x="116772" y="77227"/>
                      <a:pt x="115641" y="76096"/>
                    </a:cubicBezTo>
                    <a:cubicBezTo>
                      <a:pt x="114227" y="74681"/>
                      <a:pt x="112531" y="73267"/>
                      <a:pt x="112531" y="70438"/>
                    </a:cubicBezTo>
                    <a:cubicBezTo>
                      <a:pt x="112531" y="66760"/>
                      <a:pt x="111682" y="65912"/>
                      <a:pt x="107159" y="65912"/>
                    </a:cubicBezTo>
                    <a:cubicBezTo>
                      <a:pt x="106593" y="65912"/>
                      <a:pt x="105745" y="65912"/>
                      <a:pt x="104897" y="65912"/>
                    </a:cubicBezTo>
                    <a:cubicBezTo>
                      <a:pt x="104331" y="65912"/>
                      <a:pt x="103766" y="65912"/>
                      <a:pt x="103200" y="65912"/>
                    </a:cubicBezTo>
                    <a:cubicBezTo>
                      <a:pt x="95566" y="65912"/>
                      <a:pt x="93587" y="62800"/>
                      <a:pt x="93304" y="60254"/>
                    </a:cubicBezTo>
                    <a:cubicBezTo>
                      <a:pt x="93304" y="58840"/>
                      <a:pt x="92456" y="57708"/>
                      <a:pt x="91891" y="56294"/>
                    </a:cubicBezTo>
                    <a:cubicBezTo>
                      <a:pt x="91042" y="54596"/>
                      <a:pt x="90194" y="52616"/>
                      <a:pt x="92456" y="51485"/>
                    </a:cubicBezTo>
                    <a:cubicBezTo>
                      <a:pt x="92739" y="51202"/>
                      <a:pt x="93022" y="51202"/>
                      <a:pt x="93022" y="50919"/>
                    </a:cubicBezTo>
                    <a:cubicBezTo>
                      <a:pt x="93022" y="50636"/>
                      <a:pt x="92739" y="49787"/>
                      <a:pt x="92173" y="48939"/>
                    </a:cubicBezTo>
                    <a:cubicBezTo>
                      <a:pt x="91325" y="47807"/>
                      <a:pt x="90477" y="46110"/>
                      <a:pt x="90760" y="44413"/>
                    </a:cubicBezTo>
                    <a:cubicBezTo>
                      <a:pt x="91325" y="41584"/>
                      <a:pt x="89629" y="40452"/>
                      <a:pt x="87932" y="38755"/>
                    </a:cubicBezTo>
                    <a:lnTo>
                      <a:pt x="87367" y="38472"/>
                    </a:lnTo>
                    <a:cubicBezTo>
                      <a:pt x="86801" y="37906"/>
                      <a:pt x="85388" y="37906"/>
                      <a:pt x="84257" y="37906"/>
                    </a:cubicBezTo>
                    <a:cubicBezTo>
                      <a:pt x="83691" y="37906"/>
                      <a:pt x="83126" y="37906"/>
                      <a:pt x="82560" y="37906"/>
                    </a:cubicBezTo>
                    <a:cubicBezTo>
                      <a:pt x="81995" y="37906"/>
                      <a:pt x="81429" y="37906"/>
                      <a:pt x="80864" y="37906"/>
                    </a:cubicBezTo>
                    <a:cubicBezTo>
                      <a:pt x="79450" y="37906"/>
                      <a:pt x="78602" y="37906"/>
                      <a:pt x="77754" y="37623"/>
                    </a:cubicBezTo>
                    <a:cubicBezTo>
                      <a:pt x="76340" y="37058"/>
                      <a:pt x="76057" y="36209"/>
                      <a:pt x="76057" y="35643"/>
                    </a:cubicBezTo>
                    <a:cubicBezTo>
                      <a:pt x="76057" y="32532"/>
                      <a:pt x="69837" y="32532"/>
                      <a:pt x="68423" y="32532"/>
                    </a:cubicBezTo>
                    <a:cubicBezTo>
                      <a:pt x="66444" y="32532"/>
                      <a:pt x="66161" y="31117"/>
                      <a:pt x="65878" y="30269"/>
                    </a:cubicBezTo>
                    <a:cubicBezTo>
                      <a:pt x="65596" y="29137"/>
                      <a:pt x="65313" y="28854"/>
                      <a:pt x="64182" y="29137"/>
                    </a:cubicBezTo>
                    <a:cubicBezTo>
                      <a:pt x="62486" y="29420"/>
                      <a:pt x="61637" y="28854"/>
                      <a:pt x="61072" y="28288"/>
                    </a:cubicBezTo>
                    <a:cubicBezTo>
                      <a:pt x="60224" y="27723"/>
                      <a:pt x="59376" y="27440"/>
                      <a:pt x="57396" y="27723"/>
                    </a:cubicBezTo>
                    <a:cubicBezTo>
                      <a:pt x="52590" y="28288"/>
                      <a:pt x="49762" y="26025"/>
                      <a:pt x="45238" y="20650"/>
                    </a:cubicBezTo>
                    <a:cubicBezTo>
                      <a:pt x="40432" y="14993"/>
                      <a:pt x="40997" y="4243"/>
                      <a:pt x="41846" y="849"/>
                    </a:cubicBezTo>
                    <a:cubicBezTo>
                      <a:pt x="41846" y="566"/>
                      <a:pt x="41846" y="566"/>
                      <a:pt x="41846" y="283"/>
                    </a:cubicBezTo>
                    <a:cubicBezTo>
                      <a:pt x="41846" y="283"/>
                      <a:pt x="41563" y="0"/>
                      <a:pt x="40715" y="0"/>
                    </a:cubicBezTo>
                    <a:cubicBezTo>
                      <a:pt x="39866" y="0"/>
                      <a:pt x="38453" y="283"/>
                      <a:pt x="37322" y="283"/>
                    </a:cubicBezTo>
                    <a:cubicBezTo>
                      <a:pt x="35908" y="566"/>
                      <a:pt x="34494" y="849"/>
                      <a:pt x="33081" y="849"/>
                    </a:cubicBezTo>
                    <a:cubicBezTo>
                      <a:pt x="30253" y="849"/>
                      <a:pt x="27426" y="2546"/>
                      <a:pt x="24316" y="4526"/>
                    </a:cubicBezTo>
                    <a:cubicBezTo>
                      <a:pt x="23467" y="5092"/>
                      <a:pt x="22619" y="5658"/>
                      <a:pt x="21771" y="5940"/>
                    </a:cubicBezTo>
                    <a:cubicBezTo>
                      <a:pt x="20075" y="7072"/>
                      <a:pt x="18661" y="7638"/>
                      <a:pt x="17247" y="7921"/>
                    </a:cubicBezTo>
                    <a:cubicBezTo>
                      <a:pt x="15551" y="8486"/>
                      <a:pt x="14420" y="9052"/>
                      <a:pt x="13572" y="10184"/>
                    </a:cubicBezTo>
                    <a:cubicBezTo>
                      <a:pt x="11310" y="12447"/>
                      <a:pt x="7634" y="13578"/>
                      <a:pt x="4524" y="12447"/>
                    </a:cubicBezTo>
                    <a:cubicBezTo>
                      <a:pt x="3958" y="12164"/>
                      <a:pt x="3110" y="12164"/>
                      <a:pt x="2262" y="11881"/>
                    </a:cubicBezTo>
                    <a:cubicBezTo>
                      <a:pt x="3110" y="14144"/>
                      <a:pt x="4524" y="16690"/>
                      <a:pt x="5655" y="18953"/>
                    </a:cubicBezTo>
                    <a:cubicBezTo>
                      <a:pt x="7069" y="21499"/>
                      <a:pt x="8199" y="23479"/>
                      <a:pt x="8482" y="24894"/>
                    </a:cubicBezTo>
                    <a:cubicBezTo>
                      <a:pt x="9613" y="27723"/>
                      <a:pt x="7634" y="29137"/>
                      <a:pt x="6503" y="29986"/>
                    </a:cubicBezTo>
                    <a:cubicBezTo>
                      <a:pt x="6220" y="30269"/>
                      <a:pt x="5937" y="30551"/>
                      <a:pt x="5655" y="30551"/>
                    </a:cubicBezTo>
                    <a:cubicBezTo>
                      <a:pt x="5089" y="31117"/>
                      <a:pt x="5372" y="35078"/>
                      <a:pt x="6503" y="42432"/>
                    </a:cubicBezTo>
                    <a:cubicBezTo>
                      <a:pt x="6503" y="42998"/>
                      <a:pt x="6786" y="43564"/>
                      <a:pt x="6786" y="43847"/>
                    </a:cubicBezTo>
                    <a:cubicBezTo>
                      <a:pt x="7069" y="44978"/>
                      <a:pt x="6220" y="46676"/>
                      <a:pt x="5372" y="48090"/>
                    </a:cubicBezTo>
                    <a:cubicBezTo>
                      <a:pt x="4524" y="49505"/>
                      <a:pt x="3676" y="51202"/>
                      <a:pt x="4241" y="51768"/>
                    </a:cubicBezTo>
                    <a:cubicBezTo>
                      <a:pt x="5655" y="52899"/>
                      <a:pt x="4524" y="54879"/>
                      <a:pt x="3393" y="56859"/>
                    </a:cubicBezTo>
                    <a:cubicBezTo>
                      <a:pt x="2827" y="58274"/>
                      <a:pt x="1979" y="59405"/>
                      <a:pt x="1979" y="60537"/>
                    </a:cubicBezTo>
                    <a:cubicBezTo>
                      <a:pt x="1979" y="61668"/>
                      <a:pt x="2545" y="61951"/>
                      <a:pt x="3676" y="62800"/>
                    </a:cubicBezTo>
                    <a:cubicBezTo>
                      <a:pt x="4524" y="63366"/>
                      <a:pt x="5655" y="63932"/>
                      <a:pt x="5655" y="65346"/>
                    </a:cubicBezTo>
                    <a:cubicBezTo>
                      <a:pt x="5655" y="67609"/>
                      <a:pt x="2262" y="72418"/>
                      <a:pt x="0" y="73832"/>
                    </a:cubicBezTo>
                    <a:cubicBezTo>
                      <a:pt x="565" y="74681"/>
                      <a:pt x="565" y="75813"/>
                      <a:pt x="565" y="7751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7C88BB5E-2B12-CB4A-B926-97A288C7CB5E}"/>
                  </a:ext>
                </a:extLst>
              </p:cNvPr>
              <p:cNvSpPr/>
              <p:nvPr/>
            </p:nvSpPr>
            <p:spPr>
              <a:xfrm>
                <a:off x="2079950" y="2952687"/>
                <a:ext cx="123623" cy="181893"/>
              </a:xfrm>
              <a:custGeom>
                <a:avLst/>
                <a:gdLst>
                  <a:gd name="connsiteX0" fmla="*/ 7686 w 123623"/>
                  <a:gd name="connsiteY0" fmla="*/ 32249 h 181893"/>
                  <a:gd name="connsiteX1" fmla="*/ 335 w 123623"/>
                  <a:gd name="connsiteY1" fmla="*/ 40452 h 181893"/>
                  <a:gd name="connsiteX2" fmla="*/ 2597 w 123623"/>
                  <a:gd name="connsiteY2" fmla="*/ 50353 h 181893"/>
                  <a:gd name="connsiteX3" fmla="*/ 4011 w 123623"/>
                  <a:gd name="connsiteY3" fmla="*/ 53748 h 181893"/>
                  <a:gd name="connsiteX4" fmla="*/ 3728 w 123623"/>
                  <a:gd name="connsiteY4" fmla="*/ 55445 h 181893"/>
                  <a:gd name="connsiteX5" fmla="*/ 2032 w 123623"/>
                  <a:gd name="connsiteY5" fmla="*/ 56011 h 181893"/>
                  <a:gd name="connsiteX6" fmla="*/ 618 w 123623"/>
                  <a:gd name="connsiteY6" fmla="*/ 56859 h 181893"/>
                  <a:gd name="connsiteX7" fmla="*/ 7121 w 123623"/>
                  <a:gd name="connsiteY7" fmla="*/ 62234 h 181893"/>
                  <a:gd name="connsiteX8" fmla="*/ 11079 w 123623"/>
                  <a:gd name="connsiteY8" fmla="*/ 64780 h 181893"/>
                  <a:gd name="connsiteX9" fmla="*/ 16734 w 123623"/>
                  <a:gd name="connsiteY9" fmla="*/ 72418 h 181893"/>
                  <a:gd name="connsiteX10" fmla="*/ 20975 w 123623"/>
                  <a:gd name="connsiteY10" fmla="*/ 78358 h 181893"/>
                  <a:gd name="connsiteX11" fmla="*/ 25499 w 123623"/>
                  <a:gd name="connsiteY11" fmla="*/ 87128 h 181893"/>
                  <a:gd name="connsiteX12" fmla="*/ 28044 w 123623"/>
                  <a:gd name="connsiteY12" fmla="*/ 93634 h 181893"/>
                  <a:gd name="connsiteX13" fmla="*/ 43312 w 123623"/>
                  <a:gd name="connsiteY13" fmla="*/ 122488 h 181893"/>
                  <a:gd name="connsiteX14" fmla="*/ 49249 w 123623"/>
                  <a:gd name="connsiteY14" fmla="*/ 135784 h 181893"/>
                  <a:gd name="connsiteX15" fmla="*/ 52925 w 123623"/>
                  <a:gd name="connsiteY15" fmla="*/ 143987 h 181893"/>
                  <a:gd name="connsiteX16" fmla="*/ 56035 w 123623"/>
                  <a:gd name="connsiteY16" fmla="*/ 146533 h 181893"/>
                  <a:gd name="connsiteX17" fmla="*/ 68193 w 123623"/>
                  <a:gd name="connsiteY17" fmla="*/ 154737 h 181893"/>
                  <a:gd name="connsiteX18" fmla="*/ 96750 w 123623"/>
                  <a:gd name="connsiteY18" fmla="*/ 172276 h 181893"/>
                  <a:gd name="connsiteX19" fmla="*/ 107494 w 123623"/>
                  <a:gd name="connsiteY19" fmla="*/ 180479 h 181893"/>
                  <a:gd name="connsiteX20" fmla="*/ 108342 w 123623"/>
                  <a:gd name="connsiteY20" fmla="*/ 180762 h 181893"/>
                  <a:gd name="connsiteX21" fmla="*/ 109190 w 123623"/>
                  <a:gd name="connsiteY21" fmla="*/ 181894 h 181893"/>
                  <a:gd name="connsiteX22" fmla="*/ 110604 w 123623"/>
                  <a:gd name="connsiteY22" fmla="*/ 181045 h 181893"/>
                  <a:gd name="connsiteX23" fmla="*/ 113714 w 123623"/>
                  <a:gd name="connsiteY23" fmla="*/ 175670 h 181893"/>
                  <a:gd name="connsiteX24" fmla="*/ 114562 w 123623"/>
                  <a:gd name="connsiteY24" fmla="*/ 173407 h 181893"/>
                  <a:gd name="connsiteX25" fmla="*/ 114845 w 123623"/>
                  <a:gd name="connsiteY25" fmla="*/ 173124 h 181893"/>
                  <a:gd name="connsiteX26" fmla="*/ 115976 w 123623"/>
                  <a:gd name="connsiteY26" fmla="*/ 168881 h 181893"/>
                  <a:gd name="connsiteX27" fmla="*/ 120783 w 123623"/>
                  <a:gd name="connsiteY27" fmla="*/ 161526 h 181893"/>
                  <a:gd name="connsiteX28" fmla="*/ 119369 w 123623"/>
                  <a:gd name="connsiteY28" fmla="*/ 160112 h 181893"/>
                  <a:gd name="connsiteX29" fmla="*/ 117107 w 123623"/>
                  <a:gd name="connsiteY29" fmla="*/ 157000 h 181893"/>
                  <a:gd name="connsiteX30" fmla="*/ 118521 w 123623"/>
                  <a:gd name="connsiteY30" fmla="*/ 152757 h 181893"/>
                  <a:gd name="connsiteX31" fmla="*/ 119652 w 123623"/>
                  <a:gd name="connsiteY31" fmla="*/ 149079 h 181893"/>
                  <a:gd name="connsiteX32" fmla="*/ 120500 w 123623"/>
                  <a:gd name="connsiteY32" fmla="*/ 143987 h 181893"/>
                  <a:gd name="connsiteX33" fmla="*/ 121914 w 123623"/>
                  <a:gd name="connsiteY33" fmla="*/ 140593 h 181893"/>
                  <a:gd name="connsiteX34" fmla="*/ 121631 w 123623"/>
                  <a:gd name="connsiteY34" fmla="*/ 139178 h 181893"/>
                  <a:gd name="connsiteX35" fmla="*/ 121065 w 123623"/>
                  <a:gd name="connsiteY35" fmla="*/ 126166 h 181893"/>
                  <a:gd name="connsiteX36" fmla="*/ 121914 w 123623"/>
                  <a:gd name="connsiteY36" fmla="*/ 125317 h 181893"/>
                  <a:gd name="connsiteX37" fmla="*/ 123327 w 123623"/>
                  <a:gd name="connsiteY37" fmla="*/ 121357 h 181893"/>
                  <a:gd name="connsiteX38" fmla="*/ 120500 w 123623"/>
                  <a:gd name="connsiteY38" fmla="*/ 115699 h 181893"/>
                  <a:gd name="connsiteX39" fmla="*/ 116541 w 123623"/>
                  <a:gd name="connsiteY39" fmla="*/ 107778 h 181893"/>
                  <a:gd name="connsiteX40" fmla="*/ 112866 w 123623"/>
                  <a:gd name="connsiteY40" fmla="*/ 107496 h 181893"/>
                  <a:gd name="connsiteX41" fmla="*/ 107494 w 123623"/>
                  <a:gd name="connsiteY41" fmla="*/ 108344 h 181893"/>
                  <a:gd name="connsiteX42" fmla="*/ 105515 w 123623"/>
                  <a:gd name="connsiteY42" fmla="*/ 108061 h 181893"/>
                  <a:gd name="connsiteX43" fmla="*/ 104384 w 123623"/>
                  <a:gd name="connsiteY43" fmla="*/ 97312 h 181893"/>
                  <a:gd name="connsiteX44" fmla="*/ 104384 w 123623"/>
                  <a:gd name="connsiteY44" fmla="*/ 95049 h 181893"/>
                  <a:gd name="connsiteX45" fmla="*/ 103818 w 123623"/>
                  <a:gd name="connsiteY45" fmla="*/ 93634 h 181893"/>
                  <a:gd name="connsiteX46" fmla="*/ 101273 w 123623"/>
                  <a:gd name="connsiteY46" fmla="*/ 96180 h 181893"/>
                  <a:gd name="connsiteX47" fmla="*/ 96467 w 123623"/>
                  <a:gd name="connsiteY47" fmla="*/ 98160 h 181893"/>
                  <a:gd name="connsiteX48" fmla="*/ 93639 w 123623"/>
                  <a:gd name="connsiteY48" fmla="*/ 98160 h 181893"/>
                  <a:gd name="connsiteX49" fmla="*/ 90247 w 123623"/>
                  <a:gd name="connsiteY49" fmla="*/ 97877 h 181893"/>
                  <a:gd name="connsiteX50" fmla="*/ 86288 w 123623"/>
                  <a:gd name="connsiteY50" fmla="*/ 94200 h 181893"/>
                  <a:gd name="connsiteX51" fmla="*/ 85157 w 123623"/>
                  <a:gd name="connsiteY51" fmla="*/ 92503 h 181893"/>
                  <a:gd name="connsiteX52" fmla="*/ 84026 w 123623"/>
                  <a:gd name="connsiteY52" fmla="*/ 92503 h 181893"/>
                  <a:gd name="connsiteX53" fmla="*/ 80351 w 123623"/>
                  <a:gd name="connsiteY53" fmla="*/ 91088 h 181893"/>
                  <a:gd name="connsiteX54" fmla="*/ 79502 w 123623"/>
                  <a:gd name="connsiteY54" fmla="*/ 87977 h 181893"/>
                  <a:gd name="connsiteX55" fmla="*/ 76958 w 123623"/>
                  <a:gd name="connsiteY55" fmla="*/ 82036 h 181893"/>
                  <a:gd name="connsiteX56" fmla="*/ 75544 w 123623"/>
                  <a:gd name="connsiteY56" fmla="*/ 79773 h 181893"/>
                  <a:gd name="connsiteX57" fmla="*/ 74979 w 123623"/>
                  <a:gd name="connsiteY57" fmla="*/ 78924 h 181893"/>
                  <a:gd name="connsiteX58" fmla="*/ 72999 w 123623"/>
                  <a:gd name="connsiteY58" fmla="*/ 70721 h 181893"/>
                  <a:gd name="connsiteX59" fmla="*/ 73282 w 123623"/>
                  <a:gd name="connsiteY59" fmla="*/ 68458 h 181893"/>
                  <a:gd name="connsiteX60" fmla="*/ 74413 w 123623"/>
                  <a:gd name="connsiteY60" fmla="*/ 64214 h 181893"/>
                  <a:gd name="connsiteX61" fmla="*/ 77240 w 123623"/>
                  <a:gd name="connsiteY61" fmla="*/ 62234 h 181893"/>
                  <a:gd name="connsiteX62" fmla="*/ 78654 w 123623"/>
                  <a:gd name="connsiteY62" fmla="*/ 59405 h 181893"/>
                  <a:gd name="connsiteX63" fmla="*/ 80068 w 123623"/>
                  <a:gd name="connsiteY63" fmla="*/ 54031 h 181893"/>
                  <a:gd name="connsiteX64" fmla="*/ 81764 w 123623"/>
                  <a:gd name="connsiteY64" fmla="*/ 50070 h 181893"/>
                  <a:gd name="connsiteX65" fmla="*/ 86005 w 123623"/>
                  <a:gd name="connsiteY65" fmla="*/ 46110 h 181893"/>
                  <a:gd name="connsiteX66" fmla="*/ 90812 w 123623"/>
                  <a:gd name="connsiteY66" fmla="*/ 43847 h 181893"/>
                  <a:gd name="connsiteX67" fmla="*/ 97315 w 123623"/>
                  <a:gd name="connsiteY67" fmla="*/ 41301 h 181893"/>
                  <a:gd name="connsiteX68" fmla="*/ 102687 w 123623"/>
                  <a:gd name="connsiteY68" fmla="*/ 39321 h 181893"/>
                  <a:gd name="connsiteX69" fmla="*/ 106363 w 123623"/>
                  <a:gd name="connsiteY69" fmla="*/ 37906 h 181893"/>
                  <a:gd name="connsiteX70" fmla="*/ 108907 w 123623"/>
                  <a:gd name="connsiteY70" fmla="*/ 38189 h 181893"/>
                  <a:gd name="connsiteX71" fmla="*/ 109473 w 123623"/>
                  <a:gd name="connsiteY71" fmla="*/ 38472 h 181893"/>
                  <a:gd name="connsiteX72" fmla="*/ 107494 w 123623"/>
                  <a:gd name="connsiteY72" fmla="*/ 37340 h 181893"/>
                  <a:gd name="connsiteX73" fmla="*/ 104666 w 123623"/>
                  <a:gd name="connsiteY73" fmla="*/ 35077 h 181893"/>
                  <a:gd name="connsiteX74" fmla="*/ 107777 w 123623"/>
                  <a:gd name="connsiteY74" fmla="*/ 29137 h 181893"/>
                  <a:gd name="connsiteX75" fmla="*/ 110038 w 123623"/>
                  <a:gd name="connsiteY75" fmla="*/ 26591 h 181893"/>
                  <a:gd name="connsiteX76" fmla="*/ 110038 w 123623"/>
                  <a:gd name="connsiteY76" fmla="*/ 26025 h 181893"/>
                  <a:gd name="connsiteX77" fmla="*/ 103253 w 123623"/>
                  <a:gd name="connsiteY77" fmla="*/ 21782 h 181893"/>
                  <a:gd name="connsiteX78" fmla="*/ 100708 w 123623"/>
                  <a:gd name="connsiteY78" fmla="*/ 22065 h 181893"/>
                  <a:gd name="connsiteX79" fmla="*/ 96750 w 123623"/>
                  <a:gd name="connsiteY79" fmla="*/ 22065 h 181893"/>
                  <a:gd name="connsiteX80" fmla="*/ 91660 w 123623"/>
                  <a:gd name="connsiteY80" fmla="*/ 22631 h 181893"/>
                  <a:gd name="connsiteX81" fmla="*/ 85723 w 123623"/>
                  <a:gd name="connsiteY81" fmla="*/ 23479 h 181893"/>
                  <a:gd name="connsiteX82" fmla="*/ 79785 w 123623"/>
                  <a:gd name="connsiteY82" fmla="*/ 22065 h 181893"/>
                  <a:gd name="connsiteX83" fmla="*/ 79220 w 123623"/>
                  <a:gd name="connsiteY83" fmla="*/ 20650 h 181893"/>
                  <a:gd name="connsiteX84" fmla="*/ 77240 w 123623"/>
                  <a:gd name="connsiteY84" fmla="*/ 17539 h 181893"/>
                  <a:gd name="connsiteX85" fmla="*/ 75544 w 123623"/>
                  <a:gd name="connsiteY85" fmla="*/ 14427 h 181893"/>
                  <a:gd name="connsiteX86" fmla="*/ 74413 w 123623"/>
                  <a:gd name="connsiteY86" fmla="*/ 11598 h 181893"/>
                  <a:gd name="connsiteX87" fmla="*/ 69889 w 123623"/>
                  <a:gd name="connsiteY87" fmla="*/ 9052 h 181893"/>
                  <a:gd name="connsiteX88" fmla="*/ 65931 w 123623"/>
                  <a:gd name="connsiteY88" fmla="*/ 4243 h 181893"/>
                  <a:gd name="connsiteX89" fmla="*/ 63952 w 123623"/>
                  <a:gd name="connsiteY89" fmla="*/ 566 h 181893"/>
                  <a:gd name="connsiteX90" fmla="*/ 61690 w 123623"/>
                  <a:gd name="connsiteY90" fmla="*/ 0 h 181893"/>
                  <a:gd name="connsiteX91" fmla="*/ 56883 w 123623"/>
                  <a:gd name="connsiteY91" fmla="*/ 566 h 181893"/>
                  <a:gd name="connsiteX92" fmla="*/ 59711 w 123623"/>
                  <a:gd name="connsiteY92" fmla="*/ 5658 h 181893"/>
                  <a:gd name="connsiteX93" fmla="*/ 58297 w 123623"/>
                  <a:gd name="connsiteY93" fmla="*/ 7638 h 181893"/>
                  <a:gd name="connsiteX94" fmla="*/ 56883 w 123623"/>
                  <a:gd name="connsiteY94" fmla="*/ 9901 h 181893"/>
                  <a:gd name="connsiteX95" fmla="*/ 52925 w 123623"/>
                  <a:gd name="connsiteY95" fmla="*/ 17539 h 181893"/>
                  <a:gd name="connsiteX96" fmla="*/ 35112 w 123623"/>
                  <a:gd name="connsiteY96" fmla="*/ 27723 h 181893"/>
                  <a:gd name="connsiteX97" fmla="*/ 33416 w 123623"/>
                  <a:gd name="connsiteY97" fmla="*/ 28288 h 181893"/>
                  <a:gd name="connsiteX98" fmla="*/ 26630 w 123623"/>
                  <a:gd name="connsiteY98" fmla="*/ 39321 h 181893"/>
                  <a:gd name="connsiteX99" fmla="*/ 24933 w 123623"/>
                  <a:gd name="connsiteY99" fmla="*/ 43847 h 181893"/>
                  <a:gd name="connsiteX100" fmla="*/ 21258 w 123623"/>
                  <a:gd name="connsiteY100" fmla="*/ 48090 h 181893"/>
                  <a:gd name="connsiteX101" fmla="*/ 17017 w 123623"/>
                  <a:gd name="connsiteY101" fmla="*/ 44695 h 181893"/>
                  <a:gd name="connsiteX102" fmla="*/ 15038 w 123623"/>
                  <a:gd name="connsiteY102" fmla="*/ 43564 h 181893"/>
                  <a:gd name="connsiteX103" fmla="*/ 13907 w 123623"/>
                  <a:gd name="connsiteY103" fmla="*/ 43847 h 181893"/>
                  <a:gd name="connsiteX104" fmla="*/ 12210 w 123623"/>
                  <a:gd name="connsiteY104" fmla="*/ 44130 h 181893"/>
                  <a:gd name="connsiteX105" fmla="*/ 9383 w 123623"/>
                  <a:gd name="connsiteY105" fmla="*/ 42998 h 181893"/>
                  <a:gd name="connsiteX106" fmla="*/ 8535 w 123623"/>
                  <a:gd name="connsiteY106" fmla="*/ 38472 h 181893"/>
                  <a:gd name="connsiteX107" fmla="*/ 9383 w 123623"/>
                  <a:gd name="connsiteY107" fmla="*/ 37340 h 181893"/>
                  <a:gd name="connsiteX108" fmla="*/ 7686 w 123623"/>
                  <a:gd name="connsiteY108" fmla="*/ 32249 h 18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23623" h="181893">
                    <a:moveTo>
                      <a:pt x="7686" y="32249"/>
                    </a:moveTo>
                    <a:cubicBezTo>
                      <a:pt x="4859" y="33097"/>
                      <a:pt x="2032" y="36775"/>
                      <a:pt x="335" y="40452"/>
                    </a:cubicBezTo>
                    <a:cubicBezTo>
                      <a:pt x="-796" y="42715"/>
                      <a:pt x="1183" y="47241"/>
                      <a:pt x="2597" y="50353"/>
                    </a:cubicBezTo>
                    <a:cubicBezTo>
                      <a:pt x="3163" y="51768"/>
                      <a:pt x="3728" y="52899"/>
                      <a:pt x="4011" y="53748"/>
                    </a:cubicBezTo>
                    <a:cubicBezTo>
                      <a:pt x="4011" y="54313"/>
                      <a:pt x="4293" y="54879"/>
                      <a:pt x="3728" y="55445"/>
                    </a:cubicBezTo>
                    <a:cubicBezTo>
                      <a:pt x="3445" y="56011"/>
                      <a:pt x="2597" y="56011"/>
                      <a:pt x="2032" y="56011"/>
                    </a:cubicBezTo>
                    <a:cubicBezTo>
                      <a:pt x="1183" y="56011"/>
                      <a:pt x="901" y="56011"/>
                      <a:pt x="618" y="56859"/>
                    </a:cubicBezTo>
                    <a:cubicBezTo>
                      <a:pt x="335" y="57991"/>
                      <a:pt x="4293" y="60537"/>
                      <a:pt x="7121" y="62234"/>
                    </a:cubicBezTo>
                    <a:cubicBezTo>
                      <a:pt x="8535" y="63083"/>
                      <a:pt x="9948" y="63932"/>
                      <a:pt x="11079" y="64780"/>
                    </a:cubicBezTo>
                    <a:cubicBezTo>
                      <a:pt x="13058" y="66195"/>
                      <a:pt x="15038" y="69306"/>
                      <a:pt x="16734" y="72418"/>
                    </a:cubicBezTo>
                    <a:cubicBezTo>
                      <a:pt x="18148" y="74681"/>
                      <a:pt x="19561" y="76944"/>
                      <a:pt x="20975" y="78358"/>
                    </a:cubicBezTo>
                    <a:cubicBezTo>
                      <a:pt x="23237" y="80905"/>
                      <a:pt x="24085" y="83168"/>
                      <a:pt x="25499" y="87128"/>
                    </a:cubicBezTo>
                    <a:cubicBezTo>
                      <a:pt x="26065" y="88825"/>
                      <a:pt x="26913" y="91088"/>
                      <a:pt x="28044" y="93634"/>
                    </a:cubicBezTo>
                    <a:cubicBezTo>
                      <a:pt x="31437" y="101838"/>
                      <a:pt x="38505" y="116265"/>
                      <a:pt x="43312" y="122488"/>
                    </a:cubicBezTo>
                    <a:cubicBezTo>
                      <a:pt x="45574" y="125600"/>
                      <a:pt x="50946" y="132955"/>
                      <a:pt x="49249" y="135784"/>
                    </a:cubicBezTo>
                    <a:cubicBezTo>
                      <a:pt x="48401" y="137198"/>
                      <a:pt x="49249" y="141442"/>
                      <a:pt x="52925" y="143987"/>
                    </a:cubicBezTo>
                    <a:cubicBezTo>
                      <a:pt x="54056" y="144836"/>
                      <a:pt x="54904" y="145685"/>
                      <a:pt x="56035" y="146533"/>
                    </a:cubicBezTo>
                    <a:cubicBezTo>
                      <a:pt x="58580" y="148796"/>
                      <a:pt x="61973" y="151625"/>
                      <a:pt x="68193" y="154737"/>
                    </a:cubicBezTo>
                    <a:cubicBezTo>
                      <a:pt x="85440" y="163223"/>
                      <a:pt x="94770" y="169164"/>
                      <a:pt x="96750" y="172276"/>
                    </a:cubicBezTo>
                    <a:cubicBezTo>
                      <a:pt x="98729" y="175670"/>
                      <a:pt x="105232" y="179348"/>
                      <a:pt x="107494" y="180479"/>
                    </a:cubicBezTo>
                    <a:cubicBezTo>
                      <a:pt x="107777" y="180762"/>
                      <a:pt x="108059" y="180762"/>
                      <a:pt x="108342" y="180762"/>
                    </a:cubicBezTo>
                    <a:cubicBezTo>
                      <a:pt x="108625" y="181045"/>
                      <a:pt x="108907" y="181611"/>
                      <a:pt x="109190" y="181894"/>
                    </a:cubicBezTo>
                    <a:cubicBezTo>
                      <a:pt x="109756" y="181328"/>
                      <a:pt x="110321" y="181045"/>
                      <a:pt x="110604" y="181045"/>
                    </a:cubicBezTo>
                    <a:cubicBezTo>
                      <a:pt x="112300" y="180196"/>
                      <a:pt x="113149" y="177651"/>
                      <a:pt x="113714" y="175670"/>
                    </a:cubicBezTo>
                    <a:cubicBezTo>
                      <a:pt x="113997" y="174822"/>
                      <a:pt x="114280" y="173973"/>
                      <a:pt x="114562" y="173407"/>
                    </a:cubicBezTo>
                    <a:cubicBezTo>
                      <a:pt x="114562" y="173407"/>
                      <a:pt x="114845" y="173124"/>
                      <a:pt x="114845" y="173124"/>
                    </a:cubicBezTo>
                    <a:cubicBezTo>
                      <a:pt x="114562" y="171710"/>
                      <a:pt x="114562" y="169730"/>
                      <a:pt x="115976" y="168881"/>
                    </a:cubicBezTo>
                    <a:cubicBezTo>
                      <a:pt x="117955" y="167750"/>
                      <a:pt x="120783" y="163223"/>
                      <a:pt x="120783" y="161526"/>
                    </a:cubicBezTo>
                    <a:cubicBezTo>
                      <a:pt x="120783" y="160960"/>
                      <a:pt x="120217" y="160678"/>
                      <a:pt x="119369" y="160112"/>
                    </a:cubicBezTo>
                    <a:cubicBezTo>
                      <a:pt x="118238" y="159546"/>
                      <a:pt x="117107" y="158697"/>
                      <a:pt x="117107" y="157000"/>
                    </a:cubicBezTo>
                    <a:cubicBezTo>
                      <a:pt x="117107" y="155869"/>
                      <a:pt x="117955" y="154171"/>
                      <a:pt x="118521" y="152757"/>
                    </a:cubicBezTo>
                    <a:cubicBezTo>
                      <a:pt x="119369" y="151342"/>
                      <a:pt x="120217" y="149645"/>
                      <a:pt x="119652" y="149079"/>
                    </a:cubicBezTo>
                    <a:cubicBezTo>
                      <a:pt x="118238" y="147948"/>
                      <a:pt x="119369" y="145968"/>
                      <a:pt x="120500" y="143987"/>
                    </a:cubicBezTo>
                    <a:cubicBezTo>
                      <a:pt x="121065" y="142856"/>
                      <a:pt x="121914" y="141442"/>
                      <a:pt x="121914" y="140593"/>
                    </a:cubicBezTo>
                    <a:cubicBezTo>
                      <a:pt x="121914" y="140310"/>
                      <a:pt x="121914" y="139744"/>
                      <a:pt x="121631" y="139178"/>
                    </a:cubicBezTo>
                    <a:cubicBezTo>
                      <a:pt x="120500" y="130409"/>
                      <a:pt x="120217" y="127014"/>
                      <a:pt x="121065" y="126166"/>
                    </a:cubicBezTo>
                    <a:cubicBezTo>
                      <a:pt x="121348" y="125883"/>
                      <a:pt x="121631" y="125600"/>
                      <a:pt x="121914" y="125317"/>
                    </a:cubicBezTo>
                    <a:cubicBezTo>
                      <a:pt x="123044" y="124469"/>
                      <a:pt x="124175" y="123620"/>
                      <a:pt x="123327" y="121357"/>
                    </a:cubicBezTo>
                    <a:cubicBezTo>
                      <a:pt x="123044" y="120225"/>
                      <a:pt x="121631" y="117962"/>
                      <a:pt x="120500" y="115699"/>
                    </a:cubicBezTo>
                    <a:cubicBezTo>
                      <a:pt x="119086" y="113153"/>
                      <a:pt x="117672" y="110041"/>
                      <a:pt x="116541" y="107778"/>
                    </a:cubicBezTo>
                    <a:cubicBezTo>
                      <a:pt x="115410" y="107496"/>
                      <a:pt x="114280" y="107496"/>
                      <a:pt x="112866" y="107496"/>
                    </a:cubicBezTo>
                    <a:cubicBezTo>
                      <a:pt x="110604" y="107496"/>
                      <a:pt x="108907" y="107778"/>
                      <a:pt x="107494" y="108344"/>
                    </a:cubicBezTo>
                    <a:cubicBezTo>
                      <a:pt x="106646" y="108627"/>
                      <a:pt x="106080" y="108344"/>
                      <a:pt x="105515" y="108061"/>
                    </a:cubicBezTo>
                    <a:cubicBezTo>
                      <a:pt x="104101" y="106647"/>
                      <a:pt x="104101" y="102404"/>
                      <a:pt x="104384" y="97312"/>
                    </a:cubicBezTo>
                    <a:cubicBezTo>
                      <a:pt x="104384" y="96463"/>
                      <a:pt x="104384" y="95614"/>
                      <a:pt x="104384" y="95049"/>
                    </a:cubicBezTo>
                    <a:cubicBezTo>
                      <a:pt x="104384" y="94483"/>
                      <a:pt x="104384" y="93634"/>
                      <a:pt x="103818" y="93634"/>
                    </a:cubicBezTo>
                    <a:cubicBezTo>
                      <a:pt x="102970" y="93634"/>
                      <a:pt x="101839" y="94766"/>
                      <a:pt x="101273" y="96180"/>
                    </a:cubicBezTo>
                    <a:cubicBezTo>
                      <a:pt x="100425" y="97877"/>
                      <a:pt x="98446" y="98160"/>
                      <a:pt x="96467" y="98160"/>
                    </a:cubicBezTo>
                    <a:cubicBezTo>
                      <a:pt x="95619" y="98160"/>
                      <a:pt x="94488" y="98160"/>
                      <a:pt x="93639" y="98160"/>
                    </a:cubicBezTo>
                    <a:cubicBezTo>
                      <a:pt x="92509" y="98160"/>
                      <a:pt x="91378" y="97877"/>
                      <a:pt x="90247" y="97877"/>
                    </a:cubicBezTo>
                    <a:cubicBezTo>
                      <a:pt x="87136" y="97877"/>
                      <a:pt x="86571" y="95614"/>
                      <a:pt x="86288" y="94200"/>
                    </a:cubicBezTo>
                    <a:cubicBezTo>
                      <a:pt x="86005" y="92786"/>
                      <a:pt x="85723" y="92503"/>
                      <a:pt x="85157" y="92503"/>
                    </a:cubicBezTo>
                    <a:cubicBezTo>
                      <a:pt x="84592" y="92503"/>
                      <a:pt x="84309" y="92503"/>
                      <a:pt x="84026" y="92503"/>
                    </a:cubicBezTo>
                    <a:cubicBezTo>
                      <a:pt x="82330" y="92503"/>
                      <a:pt x="81199" y="91937"/>
                      <a:pt x="80351" y="91088"/>
                    </a:cubicBezTo>
                    <a:cubicBezTo>
                      <a:pt x="79502" y="90240"/>
                      <a:pt x="79220" y="89391"/>
                      <a:pt x="79502" y="87977"/>
                    </a:cubicBezTo>
                    <a:cubicBezTo>
                      <a:pt x="79785" y="85996"/>
                      <a:pt x="78372" y="84299"/>
                      <a:pt x="76958" y="82036"/>
                    </a:cubicBezTo>
                    <a:cubicBezTo>
                      <a:pt x="76392" y="81470"/>
                      <a:pt x="76110" y="80622"/>
                      <a:pt x="75544" y="79773"/>
                    </a:cubicBezTo>
                    <a:lnTo>
                      <a:pt x="74979" y="78924"/>
                    </a:lnTo>
                    <a:cubicBezTo>
                      <a:pt x="72999" y="75813"/>
                      <a:pt x="71020" y="72701"/>
                      <a:pt x="72999" y="70721"/>
                    </a:cubicBezTo>
                    <a:cubicBezTo>
                      <a:pt x="73565" y="69872"/>
                      <a:pt x="73565" y="69306"/>
                      <a:pt x="73282" y="68458"/>
                    </a:cubicBezTo>
                    <a:cubicBezTo>
                      <a:pt x="72999" y="67326"/>
                      <a:pt x="72717" y="65912"/>
                      <a:pt x="74413" y="64214"/>
                    </a:cubicBezTo>
                    <a:cubicBezTo>
                      <a:pt x="75544" y="63083"/>
                      <a:pt x="76392" y="62800"/>
                      <a:pt x="77240" y="62234"/>
                    </a:cubicBezTo>
                    <a:cubicBezTo>
                      <a:pt x="78654" y="61668"/>
                      <a:pt x="78937" y="61385"/>
                      <a:pt x="78654" y="59405"/>
                    </a:cubicBezTo>
                    <a:cubicBezTo>
                      <a:pt x="78089" y="57142"/>
                      <a:pt x="79220" y="55728"/>
                      <a:pt x="80068" y="54031"/>
                    </a:cubicBezTo>
                    <a:cubicBezTo>
                      <a:pt x="80916" y="52899"/>
                      <a:pt x="81764" y="51485"/>
                      <a:pt x="81764" y="50070"/>
                    </a:cubicBezTo>
                    <a:cubicBezTo>
                      <a:pt x="82047" y="47524"/>
                      <a:pt x="83744" y="46959"/>
                      <a:pt x="86005" y="46110"/>
                    </a:cubicBezTo>
                    <a:cubicBezTo>
                      <a:pt x="87419" y="45544"/>
                      <a:pt x="89116" y="44978"/>
                      <a:pt x="90812" y="43847"/>
                    </a:cubicBezTo>
                    <a:cubicBezTo>
                      <a:pt x="93074" y="42149"/>
                      <a:pt x="95336" y="41867"/>
                      <a:pt x="97315" y="41301"/>
                    </a:cubicBezTo>
                    <a:cubicBezTo>
                      <a:pt x="99294" y="41018"/>
                      <a:pt x="100991" y="40735"/>
                      <a:pt x="102687" y="39321"/>
                    </a:cubicBezTo>
                    <a:cubicBezTo>
                      <a:pt x="103818" y="38472"/>
                      <a:pt x="104949" y="37906"/>
                      <a:pt x="106363" y="37906"/>
                    </a:cubicBezTo>
                    <a:cubicBezTo>
                      <a:pt x="107211" y="37906"/>
                      <a:pt x="108059" y="38189"/>
                      <a:pt x="108907" y="38189"/>
                    </a:cubicBezTo>
                    <a:cubicBezTo>
                      <a:pt x="109190" y="38189"/>
                      <a:pt x="109190" y="38189"/>
                      <a:pt x="109473" y="38472"/>
                    </a:cubicBezTo>
                    <a:cubicBezTo>
                      <a:pt x="108907" y="37906"/>
                      <a:pt x="108342" y="37623"/>
                      <a:pt x="107494" y="37340"/>
                    </a:cubicBezTo>
                    <a:cubicBezTo>
                      <a:pt x="106363" y="36492"/>
                      <a:pt x="105232" y="35926"/>
                      <a:pt x="104666" y="35077"/>
                    </a:cubicBezTo>
                    <a:cubicBezTo>
                      <a:pt x="103818" y="33380"/>
                      <a:pt x="105797" y="31117"/>
                      <a:pt x="107777" y="29137"/>
                    </a:cubicBezTo>
                    <a:cubicBezTo>
                      <a:pt x="108625" y="28005"/>
                      <a:pt x="109473" y="27157"/>
                      <a:pt x="110038" y="26591"/>
                    </a:cubicBezTo>
                    <a:cubicBezTo>
                      <a:pt x="110038" y="26308"/>
                      <a:pt x="110321" y="26308"/>
                      <a:pt x="110038" y="26025"/>
                    </a:cubicBezTo>
                    <a:cubicBezTo>
                      <a:pt x="109756" y="25176"/>
                      <a:pt x="108342" y="23762"/>
                      <a:pt x="103253" y="21782"/>
                    </a:cubicBezTo>
                    <a:cubicBezTo>
                      <a:pt x="102687" y="21499"/>
                      <a:pt x="101556" y="21782"/>
                      <a:pt x="100708" y="22065"/>
                    </a:cubicBezTo>
                    <a:cubicBezTo>
                      <a:pt x="99294" y="22348"/>
                      <a:pt x="97881" y="22631"/>
                      <a:pt x="96750" y="22065"/>
                    </a:cubicBezTo>
                    <a:cubicBezTo>
                      <a:pt x="95619" y="21216"/>
                      <a:pt x="93074" y="21782"/>
                      <a:pt x="91660" y="22631"/>
                    </a:cubicBezTo>
                    <a:cubicBezTo>
                      <a:pt x="90812" y="23196"/>
                      <a:pt x="87985" y="23479"/>
                      <a:pt x="85723" y="23479"/>
                    </a:cubicBezTo>
                    <a:cubicBezTo>
                      <a:pt x="83744" y="23479"/>
                      <a:pt x="80916" y="23196"/>
                      <a:pt x="79785" y="22065"/>
                    </a:cubicBezTo>
                    <a:cubicBezTo>
                      <a:pt x="79502" y="21782"/>
                      <a:pt x="79220" y="21216"/>
                      <a:pt x="79220" y="20650"/>
                    </a:cubicBezTo>
                    <a:cubicBezTo>
                      <a:pt x="79502" y="19236"/>
                      <a:pt x="78372" y="18387"/>
                      <a:pt x="77240" y="17539"/>
                    </a:cubicBezTo>
                    <a:cubicBezTo>
                      <a:pt x="76392" y="16690"/>
                      <a:pt x="75261" y="15841"/>
                      <a:pt x="75544" y="14427"/>
                    </a:cubicBezTo>
                    <a:cubicBezTo>
                      <a:pt x="75544" y="13578"/>
                      <a:pt x="75261" y="12730"/>
                      <a:pt x="74413" y="11598"/>
                    </a:cubicBezTo>
                    <a:cubicBezTo>
                      <a:pt x="73282" y="10184"/>
                      <a:pt x="71586" y="9052"/>
                      <a:pt x="69889" y="9052"/>
                    </a:cubicBezTo>
                    <a:cubicBezTo>
                      <a:pt x="67345" y="8769"/>
                      <a:pt x="66496" y="6506"/>
                      <a:pt x="65931" y="4243"/>
                    </a:cubicBezTo>
                    <a:cubicBezTo>
                      <a:pt x="65365" y="2829"/>
                      <a:pt x="64800" y="1414"/>
                      <a:pt x="63952" y="566"/>
                    </a:cubicBezTo>
                    <a:cubicBezTo>
                      <a:pt x="63669" y="283"/>
                      <a:pt x="63103" y="0"/>
                      <a:pt x="61690" y="0"/>
                    </a:cubicBezTo>
                    <a:cubicBezTo>
                      <a:pt x="60559" y="0"/>
                      <a:pt x="58862" y="283"/>
                      <a:pt x="56883" y="566"/>
                    </a:cubicBezTo>
                    <a:cubicBezTo>
                      <a:pt x="58862" y="2829"/>
                      <a:pt x="59993" y="4243"/>
                      <a:pt x="59711" y="5658"/>
                    </a:cubicBezTo>
                    <a:cubicBezTo>
                      <a:pt x="59711" y="6506"/>
                      <a:pt x="59145" y="7072"/>
                      <a:pt x="58297" y="7638"/>
                    </a:cubicBezTo>
                    <a:cubicBezTo>
                      <a:pt x="57166" y="8486"/>
                      <a:pt x="57166" y="9052"/>
                      <a:pt x="56883" y="9901"/>
                    </a:cubicBezTo>
                    <a:cubicBezTo>
                      <a:pt x="56600" y="11315"/>
                      <a:pt x="56035" y="13295"/>
                      <a:pt x="52925" y="17539"/>
                    </a:cubicBezTo>
                    <a:cubicBezTo>
                      <a:pt x="48118" y="24045"/>
                      <a:pt x="39919" y="26308"/>
                      <a:pt x="35112" y="27723"/>
                    </a:cubicBezTo>
                    <a:cubicBezTo>
                      <a:pt x="34547" y="28005"/>
                      <a:pt x="33981" y="28005"/>
                      <a:pt x="33416" y="28288"/>
                    </a:cubicBezTo>
                    <a:cubicBezTo>
                      <a:pt x="30306" y="29137"/>
                      <a:pt x="28326" y="34229"/>
                      <a:pt x="26630" y="39321"/>
                    </a:cubicBezTo>
                    <a:cubicBezTo>
                      <a:pt x="26065" y="40735"/>
                      <a:pt x="25499" y="42432"/>
                      <a:pt x="24933" y="43847"/>
                    </a:cubicBezTo>
                    <a:cubicBezTo>
                      <a:pt x="23803" y="46676"/>
                      <a:pt x="22672" y="48090"/>
                      <a:pt x="21258" y="48090"/>
                    </a:cubicBezTo>
                    <a:cubicBezTo>
                      <a:pt x="19561" y="48090"/>
                      <a:pt x="18431" y="46393"/>
                      <a:pt x="17017" y="44695"/>
                    </a:cubicBezTo>
                    <a:cubicBezTo>
                      <a:pt x="16169" y="43564"/>
                      <a:pt x="15603" y="43564"/>
                      <a:pt x="15038" y="43564"/>
                    </a:cubicBezTo>
                    <a:cubicBezTo>
                      <a:pt x="14755" y="43564"/>
                      <a:pt x="14189" y="43564"/>
                      <a:pt x="13907" y="43847"/>
                    </a:cubicBezTo>
                    <a:cubicBezTo>
                      <a:pt x="13341" y="43847"/>
                      <a:pt x="12776" y="44130"/>
                      <a:pt x="12210" y="44130"/>
                    </a:cubicBezTo>
                    <a:cubicBezTo>
                      <a:pt x="11079" y="44130"/>
                      <a:pt x="10231" y="43847"/>
                      <a:pt x="9383" y="42998"/>
                    </a:cubicBezTo>
                    <a:cubicBezTo>
                      <a:pt x="6838" y="40735"/>
                      <a:pt x="7121" y="39886"/>
                      <a:pt x="8535" y="38472"/>
                    </a:cubicBezTo>
                    <a:cubicBezTo>
                      <a:pt x="8817" y="38189"/>
                      <a:pt x="9100" y="37906"/>
                      <a:pt x="9383" y="37340"/>
                    </a:cubicBezTo>
                    <a:cubicBezTo>
                      <a:pt x="9948" y="35360"/>
                      <a:pt x="9383" y="33946"/>
                      <a:pt x="7686" y="3224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49D7E30B-5BC3-5041-B299-10D2F9DFB336}"/>
                  </a:ext>
                </a:extLst>
              </p:cNvPr>
              <p:cNvSpPr/>
              <p:nvPr/>
            </p:nvSpPr>
            <p:spPr>
              <a:xfrm>
                <a:off x="2158887" y="2831330"/>
                <a:ext cx="133453" cy="111456"/>
              </a:xfrm>
              <a:custGeom>
                <a:avLst/>
                <a:gdLst>
                  <a:gd name="connsiteX0" fmla="*/ 59941 w 133453"/>
                  <a:gd name="connsiteY0" fmla="*/ 99575 h 111456"/>
                  <a:gd name="connsiteX1" fmla="*/ 64182 w 133453"/>
                  <a:gd name="connsiteY1" fmla="*/ 105233 h 111456"/>
                  <a:gd name="connsiteX2" fmla="*/ 67010 w 133453"/>
                  <a:gd name="connsiteY2" fmla="*/ 108910 h 111456"/>
                  <a:gd name="connsiteX3" fmla="*/ 68140 w 133453"/>
                  <a:gd name="connsiteY3" fmla="*/ 109759 h 111456"/>
                  <a:gd name="connsiteX4" fmla="*/ 71251 w 133453"/>
                  <a:gd name="connsiteY4" fmla="*/ 111456 h 111456"/>
                  <a:gd name="connsiteX5" fmla="*/ 72382 w 133453"/>
                  <a:gd name="connsiteY5" fmla="*/ 111173 h 111456"/>
                  <a:gd name="connsiteX6" fmla="*/ 76340 w 133453"/>
                  <a:gd name="connsiteY6" fmla="*/ 109759 h 111456"/>
                  <a:gd name="connsiteX7" fmla="*/ 78319 w 133453"/>
                  <a:gd name="connsiteY7" fmla="*/ 110324 h 111456"/>
                  <a:gd name="connsiteX8" fmla="*/ 83691 w 133453"/>
                  <a:gd name="connsiteY8" fmla="*/ 107496 h 111456"/>
                  <a:gd name="connsiteX9" fmla="*/ 84257 w 133453"/>
                  <a:gd name="connsiteY9" fmla="*/ 106930 h 111456"/>
                  <a:gd name="connsiteX10" fmla="*/ 88215 w 133453"/>
                  <a:gd name="connsiteY10" fmla="*/ 105515 h 111456"/>
                  <a:gd name="connsiteX11" fmla="*/ 90477 w 133453"/>
                  <a:gd name="connsiteY11" fmla="*/ 104101 h 111456"/>
                  <a:gd name="connsiteX12" fmla="*/ 96415 w 133453"/>
                  <a:gd name="connsiteY12" fmla="*/ 98443 h 111456"/>
                  <a:gd name="connsiteX13" fmla="*/ 98676 w 133453"/>
                  <a:gd name="connsiteY13" fmla="*/ 96180 h 111456"/>
                  <a:gd name="connsiteX14" fmla="*/ 97828 w 133453"/>
                  <a:gd name="connsiteY14" fmla="*/ 95332 h 111456"/>
                  <a:gd name="connsiteX15" fmla="*/ 96132 w 133453"/>
                  <a:gd name="connsiteY15" fmla="*/ 95897 h 111456"/>
                  <a:gd name="connsiteX16" fmla="*/ 94153 w 133453"/>
                  <a:gd name="connsiteY16" fmla="*/ 96463 h 111456"/>
                  <a:gd name="connsiteX17" fmla="*/ 92739 w 133453"/>
                  <a:gd name="connsiteY17" fmla="*/ 95897 h 111456"/>
                  <a:gd name="connsiteX18" fmla="*/ 92173 w 133453"/>
                  <a:gd name="connsiteY18" fmla="*/ 93917 h 111456"/>
                  <a:gd name="connsiteX19" fmla="*/ 91042 w 133453"/>
                  <a:gd name="connsiteY19" fmla="*/ 90805 h 111456"/>
                  <a:gd name="connsiteX20" fmla="*/ 89629 w 133453"/>
                  <a:gd name="connsiteY20" fmla="*/ 87694 h 111456"/>
                  <a:gd name="connsiteX21" fmla="*/ 85953 w 133453"/>
                  <a:gd name="connsiteY21" fmla="*/ 80905 h 111456"/>
                  <a:gd name="connsiteX22" fmla="*/ 84822 w 133453"/>
                  <a:gd name="connsiteY22" fmla="*/ 79207 h 111456"/>
                  <a:gd name="connsiteX23" fmla="*/ 89063 w 133453"/>
                  <a:gd name="connsiteY23" fmla="*/ 77793 h 111456"/>
                  <a:gd name="connsiteX24" fmla="*/ 93304 w 133453"/>
                  <a:gd name="connsiteY24" fmla="*/ 78924 h 111456"/>
                  <a:gd name="connsiteX25" fmla="*/ 96980 w 133453"/>
                  <a:gd name="connsiteY25" fmla="*/ 79773 h 111456"/>
                  <a:gd name="connsiteX26" fmla="*/ 102069 w 133453"/>
                  <a:gd name="connsiteY26" fmla="*/ 82036 h 111456"/>
                  <a:gd name="connsiteX27" fmla="*/ 103766 w 133453"/>
                  <a:gd name="connsiteY27" fmla="*/ 84016 h 111456"/>
                  <a:gd name="connsiteX28" fmla="*/ 104614 w 133453"/>
                  <a:gd name="connsiteY28" fmla="*/ 82602 h 111456"/>
                  <a:gd name="connsiteX29" fmla="*/ 111965 w 133453"/>
                  <a:gd name="connsiteY29" fmla="*/ 78076 h 111456"/>
                  <a:gd name="connsiteX30" fmla="*/ 120165 w 133453"/>
                  <a:gd name="connsiteY30" fmla="*/ 74964 h 111456"/>
                  <a:gd name="connsiteX31" fmla="*/ 123840 w 133453"/>
                  <a:gd name="connsiteY31" fmla="*/ 73267 h 111456"/>
                  <a:gd name="connsiteX32" fmla="*/ 125820 w 133453"/>
                  <a:gd name="connsiteY32" fmla="*/ 71004 h 111456"/>
                  <a:gd name="connsiteX33" fmla="*/ 126102 w 133453"/>
                  <a:gd name="connsiteY33" fmla="*/ 70438 h 111456"/>
                  <a:gd name="connsiteX34" fmla="*/ 119882 w 133453"/>
                  <a:gd name="connsiteY34" fmla="*/ 62800 h 111456"/>
                  <a:gd name="connsiteX35" fmla="*/ 119882 w 133453"/>
                  <a:gd name="connsiteY35" fmla="*/ 59405 h 111456"/>
                  <a:gd name="connsiteX36" fmla="*/ 120730 w 133453"/>
                  <a:gd name="connsiteY36" fmla="*/ 57142 h 111456"/>
                  <a:gd name="connsiteX37" fmla="*/ 121296 w 133453"/>
                  <a:gd name="connsiteY37" fmla="*/ 53465 h 111456"/>
                  <a:gd name="connsiteX38" fmla="*/ 125820 w 133453"/>
                  <a:gd name="connsiteY38" fmla="*/ 51768 h 111456"/>
                  <a:gd name="connsiteX39" fmla="*/ 128647 w 133453"/>
                  <a:gd name="connsiteY39" fmla="*/ 50353 h 111456"/>
                  <a:gd name="connsiteX40" fmla="*/ 126950 w 133453"/>
                  <a:gd name="connsiteY40" fmla="*/ 47807 h 111456"/>
                  <a:gd name="connsiteX41" fmla="*/ 125820 w 133453"/>
                  <a:gd name="connsiteY41" fmla="*/ 45827 h 111456"/>
                  <a:gd name="connsiteX42" fmla="*/ 130343 w 133453"/>
                  <a:gd name="connsiteY42" fmla="*/ 39887 h 111456"/>
                  <a:gd name="connsiteX43" fmla="*/ 133454 w 133453"/>
                  <a:gd name="connsiteY43" fmla="*/ 35926 h 111456"/>
                  <a:gd name="connsiteX44" fmla="*/ 123275 w 133453"/>
                  <a:gd name="connsiteY44" fmla="*/ 34795 h 111456"/>
                  <a:gd name="connsiteX45" fmla="*/ 120165 w 133453"/>
                  <a:gd name="connsiteY45" fmla="*/ 34795 h 111456"/>
                  <a:gd name="connsiteX46" fmla="*/ 119882 w 133453"/>
                  <a:gd name="connsiteY46" fmla="*/ 34795 h 111456"/>
                  <a:gd name="connsiteX47" fmla="*/ 118468 w 133453"/>
                  <a:gd name="connsiteY47" fmla="*/ 34229 h 111456"/>
                  <a:gd name="connsiteX48" fmla="*/ 119882 w 133453"/>
                  <a:gd name="connsiteY48" fmla="*/ 31117 h 111456"/>
                  <a:gd name="connsiteX49" fmla="*/ 122144 w 133453"/>
                  <a:gd name="connsiteY49" fmla="*/ 26308 h 111456"/>
                  <a:gd name="connsiteX50" fmla="*/ 111117 w 133453"/>
                  <a:gd name="connsiteY50" fmla="*/ 22065 h 111456"/>
                  <a:gd name="connsiteX51" fmla="*/ 108007 w 133453"/>
                  <a:gd name="connsiteY51" fmla="*/ 21499 h 111456"/>
                  <a:gd name="connsiteX52" fmla="*/ 104897 w 133453"/>
                  <a:gd name="connsiteY52" fmla="*/ 18387 h 111456"/>
                  <a:gd name="connsiteX53" fmla="*/ 109421 w 133453"/>
                  <a:gd name="connsiteY53" fmla="*/ 14993 h 111456"/>
                  <a:gd name="connsiteX54" fmla="*/ 109986 w 133453"/>
                  <a:gd name="connsiteY54" fmla="*/ 14993 h 111456"/>
                  <a:gd name="connsiteX55" fmla="*/ 103483 w 133453"/>
                  <a:gd name="connsiteY55" fmla="*/ 13578 h 111456"/>
                  <a:gd name="connsiteX56" fmla="*/ 101221 w 133453"/>
                  <a:gd name="connsiteY56" fmla="*/ 13861 h 111456"/>
                  <a:gd name="connsiteX57" fmla="*/ 82560 w 133453"/>
                  <a:gd name="connsiteY57" fmla="*/ 20650 h 111456"/>
                  <a:gd name="connsiteX58" fmla="*/ 80581 w 133453"/>
                  <a:gd name="connsiteY58" fmla="*/ 21216 h 111456"/>
                  <a:gd name="connsiteX59" fmla="*/ 72947 w 133453"/>
                  <a:gd name="connsiteY59" fmla="*/ 18105 h 111456"/>
                  <a:gd name="connsiteX60" fmla="*/ 63899 w 133453"/>
                  <a:gd name="connsiteY60" fmla="*/ 15276 h 111456"/>
                  <a:gd name="connsiteX61" fmla="*/ 56548 w 133453"/>
                  <a:gd name="connsiteY61" fmla="*/ 16690 h 111456"/>
                  <a:gd name="connsiteX62" fmla="*/ 51176 w 133453"/>
                  <a:gd name="connsiteY62" fmla="*/ 14993 h 111456"/>
                  <a:gd name="connsiteX63" fmla="*/ 50328 w 133453"/>
                  <a:gd name="connsiteY63" fmla="*/ 12447 h 111456"/>
                  <a:gd name="connsiteX64" fmla="*/ 48631 w 133453"/>
                  <a:gd name="connsiteY64" fmla="*/ 7072 h 111456"/>
                  <a:gd name="connsiteX65" fmla="*/ 43259 w 133453"/>
                  <a:gd name="connsiteY65" fmla="*/ 5375 h 111456"/>
                  <a:gd name="connsiteX66" fmla="*/ 37887 w 133453"/>
                  <a:gd name="connsiteY66" fmla="*/ 2263 h 111456"/>
                  <a:gd name="connsiteX67" fmla="*/ 35060 w 133453"/>
                  <a:gd name="connsiteY67" fmla="*/ 0 h 111456"/>
                  <a:gd name="connsiteX68" fmla="*/ 33929 w 133453"/>
                  <a:gd name="connsiteY68" fmla="*/ 283 h 111456"/>
                  <a:gd name="connsiteX69" fmla="*/ 33929 w 133453"/>
                  <a:gd name="connsiteY69" fmla="*/ 2263 h 111456"/>
                  <a:gd name="connsiteX70" fmla="*/ 32515 w 133453"/>
                  <a:gd name="connsiteY70" fmla="*/ 6223 h 111456"/>
                  <a:gd name="connsiteX71" fmla="*/ 29688 w 133453"/>
                  <a:gd name="connsiteY71" fmla="*/ 7355 h 111456"/>
                  <a:gd name="connsiteX72" fmla="*/ 19509 w 133453"/>
                  <a:gd name="connsiteY72" fmla="*/ 13578 h 111456"/>
                  <a:gd name="connsiteX73" fmla="*/ 21206 w 133453"/>
                  <a:gd name="connsiteY73" fmla="*/ 19519 h 111456"/>
                  <a:gd name="connsiteX74" fmla="*/ 22619 w 133453"/>
                  <a:gd name="connsiteY74" fmla="*/ 28005 h 111456"/>
                  <a:gd name="connsiteX75" fmla="*/ 19226 w 133453"/>
                  <a:gd name="connsiteY75" fmla="*/ 29986 h 111456"/>
                  <a:gd name="connsiteX76" fmla="*/ 11310 w 133453"/>
                  <a:gd name="connsiteY76" fmla="*/ 24328 h 111456"/>
                  <a:gd name="connsiteX77" fmla="*/ 13854 w 133453"/>
                  <a:gd name="connsiteY77" fmla="*/ 15841 h 111456"/>
                  <a:gd name="connsiteX78" fmla="*/ 15833 w 133453"/>
                  <a:gd name="connsiteY78" fmla="*/ 11598 h 111456"/>
                  <a:gd name="connsiteX79" fmla="*/ 14137 w 133453"/>
                  <a:gd name="connsiteY79" fmla="*/ 5375 h 111456"/>
                  <a:gd name="connsiteX80" fmla="*/ 12441 w 133453"/>
                  <a:gd name="connsiteY80" fmla="*/ 6789 h 111456"/>
                  <a:gd name="connsiteX81" fmla="*/ 8765 w 133453"/>
                  <a:gd name="connsiteY81" fmla="*/ 10750 h 111456"/>
                  <a:gd name="connsiteX82" fmla="*/ 3958 w 133453"/>
                  <a:gd name="connsiteY82" fmla="*/ 17539 h 111456"/>
                  <a:gd name="connsiteX83" fmla="*/ 3958 w 133453"/>
                  <a:gd name="connsiteY83" fmla="*/ 18387 h 111456"/>
                  <a:gd name="connsiteX84" fmla="*/ 2262 w 133453"/>
                  <a:gd name="connsiteY84" fmla="*/ 25177 h 111456"/>
                  <a:gd name="connsiteX85" fmla="*/ 0 w 133453"/>
                  <a:gd name="connsiteY85" fmla="*/ 28854 h 111456"/>
                  <a:gd name="connsiteX86" fmla="*/ 0 w 133453"/>
                  <a:gd name="connsiteY86" fmla="*/ 28854 h 111456"/>
                  <a:gd name="connsiteX87" fmla="*/ 283 w 133453"/>
                  <a:gd name="connsiteY87" fmla="*/ 28854 h 111456"/>
                  <a:gd name="connsiteX88" fmla="*/ 1696 w 133453"/>
                  <a:gd name="connsiteY88" fmla="*/ 28854 h 111456"/>
                  <a:gd name="connsiteX89" fmla="*/ 5372 w 133453"/>
                  <a:gd name="connsiteY89" fmla="*/ 31683 h 111456"/>
                  <a:gd name="connsiteX90" fmla="*/ 7069 w 133453"/>
                  <a:gd name="connsiteY90" fmla="*/ 33663 h 111456"/>
                  <a:gd name="connsiteX91" fmla="*/ 9613 w 133453"/>
                  <a:gd name="connsiteY91" fmla="*/ 38189 h 111456"/>
                  <a:gd name="connsiteX92" fmla="*/ 9613 w 133453"/>
                  <a:gd name="connsiteY92" fmla="*/ 39038 h 111456"/>
                  <a:gd name="connsiteX93" fmla="*/ 11027 w 133453"/>
                  <a:gd name="connsiteY93" fmla="*/ 48939 h 111456"/>
                  <a:gd name="connsiteX94" fmla="*/ 15268 w 133453"/>
                  <a:gd name="connsiteY94" fmla="*/ 50636 h 111456"/>
                  <a:gd name="connsiteX95" fmla="*/ 15551 w 133453"/>
                  <a:gd name="connsiteY95" fmla="*/ 50636 h 111456"/>
                  <a:gd name="connsiteX96" fmla="*/ 22336 w 133453"/>
                  <a:gd name="connsiteY96" fmla="*/ 50070 h 111456"/>
                  <a:gd name="connsiteX97" fmla="*/ 26860 w 133453"/>
                  <a:gd name="connsiteY97" fmla="*/ 49505 h 111456"/>
                  <a:gd name="connsiteX98" fmla="*/ 32798 w 133453"/>
                  <a:gd name="connsiteY98" fmla="*/ 52333 h 111456"/>
                  <a:gd name="connsiteX99" fmla="*/ 46087 w 133453"/>
                  <a:gd name="connsiteY99" fmla="*/ 57991 h 111456"/>
                  <a:gd name="connsiteX100" fmla="*/ 53438 w 133453"/>
                  <a:gd name="connsiteY100" fmla="*/ 57425 h 111456"/>
                  <a:gd name="connsiteX101" fmla="*/ 58527 w 133453"/>
                  <a:gd name="connsiteY101" fmla="*/ 59123 h 111456"/>
                  <a:gd name="connsiteX102" fmla="*/ 58245 w 133453"/>
                  <a:gd name="connsiteY102" fmla="*/ 61951 h 111456"/>
                  <a:gd name="connsiteX103" fmla="*/ 55700 w 133453"/>
                  <a:gd name="connsiteY103" fmla="*/ 79207 h 111456"/>
                  <a:gd name="connsiteX104" fmla="*/ 57114 w 133453"/>
                  <a:gd name="connsiteY104" fmla="*/ 80622 h 111456"/>
                  <a:gd name="connsiteX105" fmla="*/ 59376 w 133453"/>
                  <a:gd name="connsiteY105" fmla="*/ 87411 h 111456"/>
                  <a:gd name="connsiteX106" fmla="*/ 57679 w 133453"/>
                  <a:gd name="connsiteY106" fmla="*/ 91654 h 111456"/>
                  <a:gd name="connsiteX107" fmla="*/ 59093 w 133453"/>
                  <a:gd name="connsiteY107" fmla="*/ 93917 h 111456"/>
                  <a:gd name="connsiteX108" fmla="*/ 61072 w 133453"/>
                  <a:gd name="connsiteY108" fmla="*/ 99292 h 111456"/>
                  <a:gd name="connsiteX109" fmla="*/ 59941 w 133453"/>
                  <a:gd name="connsiteY109" fmla="*/ 99575 h 11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33453" h="111456">
                    <a:moveTo>
                      <a:pt x="59941" y="99575"/>
                    </a:moveTo>
                    <a:cubicBezTo>
                      <a:pt x="61637" y="101555"/>
                      <a:pt x="63051" y="103535"/>
                      <a:pt x="64182" y="105233"/>
                    </a:cubicBezTo>
                    <a:cubicBezTo>
                      <a:pt x="65030" y="106647"/>
                      <a:pt x="65879" y="108061"/>
                      <a:pt x="67010" y="108910"/>
                    </a:cubicBezTo>
                    <a:cubicBezTo>
                      <a:pt x="67292" y="109193"/>
                      <a:pt x="67858" y="109476"/>
                      <a:pt x="68140" y="109759"/>
                    </a:cubicBezTo>
                    <a:cubicBezTo>
                      <a:pt x="69554" y="110890"/>
                      <a:pt x="70402" y="111456"/>
                      <a:pt x="71251" y="111456"/>
                    </a:cubicBezTo>
                    <a:cubicBezTo>
                      <a:pt x="71533" y="111456"/>
                      <a:pt x="72099" y="111456"/>
                      <a:pt x="72382" y="111173"/>
                    </a:cubicBezTo>
                    <a:cubicBezTo>
                      <a:pt x="73795" y="110324"/>
                      <a:pt x="74926" y="109759"/>
                      <a:pt x="76340" y="109759"/>
                    </a:cubicBezTo>
                    <a:cubicBezTo>
                      <a:pt x="77188" y="109759"/>
                      <a:pt x="77754" y="110042"/>
                      <a:pt x="78319" y="110324"/>
                    </a:cubicBezTo>
                    <a:cubicBezTo>
                      <a:pt x="79450" y="111173"/>
                      <a:pt x="81429" y="109476"/>
                      <a:pt x="83691" y="107496"/>
                    </a:cubicBezTo>
                    <a:lnTo>
                      <a:pt x="84257" y="106930"/>
                    </a:lnTo>
                    <a:cubicBezTo>
                      <a:pt x="85670" y="105798"/>
                      <a:pt x="87084" y="105515"/>
                      <a:pt x="88215" y="105515"/>
                    </a:cubicBezTo>
                    <a:cubicBezTo>
                      <a:pt x="89629" y="105233"/>
                      <a:pt x="90194" y="105233"/>
                      <a:pt x="90477" y="104101"/>
                    </a:cubicBezTo>
                    <a:cubicBezTo>
                      <a:pt x="91608" y="100706"/>
                      <a:pt x="93304" y="99009"/>
                      <a:pt x="96415" y="98443"/>
                    </a:cubicBezTo>
                    <a:cubicBezTo>
                      <a:pt x="98111" y="98160"/>
                      <a:pt x="98676" y="97029"/>
                      <a:pt x="98676" y="96180"/>
                    </a:cubicBezTo>
                    <a:cubicBezTo>
                      <a:pt x="98676" y="95897"/>
                      <a:pt x="98394" y="95332"/>
                      <a:pt x="97828" y="95332"/>
                    </a:cubicBezTo>
                    <a:cubicBezTo>
                      <a:pt x="97263" y="95332"/>
                      <a:pt x="96697" y="95614"/>
                      <a:pt x="96132" y="95897"/>
                    </a:cubicBezTo>
                    <a:cubicBezTo>
                      <a:pt x="95566" y="96180"/>
                      <a:pt x="94718" y="96463"/>
                      <a:pt x="94153" y="96463"/>
                    </a:cubicBezTo>
                    <a:cubicBezTo>
                      <a:pt x="93304" y="96463"/>
                      <a:pt x="93022" y="96180"/>
                      <a:pt x="92739" y="95897"/>
                    </a:cubicBezTo>
                    <a:cubicBezTo>
                      <a:pt x="92456" y="95332"/>
                      <a:pt x="92173" y="94766"/>
                      <a:pt x="92173" y="93917"/>
                    </a:cubicBezTo>
                    <a:cubicBezTo>
                      <a:pt x="92173" y="92220"/>
                      <a:pt x="91608" y="91654"/>
                      <a:pt x="91042" y="90805"/>
                    </a:cubicBezTo>
                    <a:cubicBezTo>
                      <a:pt x="90477" y="90240"/>
                      <a:pt x="89629" y="89391"/>
                      <a:pt x="89629" y="87694"/>
                    </a:cubicBezTo>
                    <a:cubicBezTo>
                      <a:pt x="89629" y="84299"/>
                      <a:pt x="89346" y="82602"/>
                      <a:pt x="85953" y="80905"/>
                    </a:cubicBezTo>
                    <a:cubicBezTo>
                      <a:pt x="85105" y="80339"/>
                      <a:pt x="84539" y="79773"/>
                      <a:pt x="84822" y="79207"/>
                    </a:cubicBezTo>
                    <a:cubicBezTo>
                      <a:pt x="85105" y="77793"/>
                      <a:pt x="88498" y="77793"/>
                      <a:pt x="89063" y="77793"/>
                    </a:cubicBezTo>
                    <a:cubicBezTo>
                      <a:pt x="89912" y="77793"/>
                      <a:pt x="92173" y="77793"/>
                      <a:pt x="93304" y="78924"/>
                    </a:cubicBezTo>
                    <a:cubicBezTo>
                      <a:pt x="93870" y="79490"/>
                      <a:pt x="95566" y="79773"/>
                      <a:pt x="96980" y="79773"/>
                    </a:cubicBezTo>
                    <a:cubicBezTo>
                      <a:pt x="99242" y="80056"/>
                      <a:pt x="101504" y="80056"/>
                      <a:pt x="102069" y="82036"/>
                    </a:cubicBezTo>
                    <a:cubicBezTo>
                      <a:pt x="102352" y="83168"/>
                      <a:pt x="103200" y="84016"/>
                      <a:pt x="103766" y="84016"/>
                    </a:cubicBezTo>
                    <a:cubicBezTo>
                      <a:pt x="104614" y="84016"/>
                      <a:pt x="104614" y="82885"/>
                      <a:pt x="104614" y="82602"/>
                    </a:cubicBezTo>
                    <a:cubicBezTo>
                      <a:pt x="104614" y="78924"/>
                      <a:pt x="108855" y="77510"/>
                      <a:pt x="111965" y="78076"/>
                    </a:cubicBezTo>
                    <a:cubicBezTo>
                      <a:pt x="113662" y="78359"/>
                      <a:pt x="117337" y="76661"/>
                      <a:pt x="120165" y="74964"/>
                    </a:cubicBezTo>
                    <a:cubicBezTo>
                      <a:pt x="121578" y="74115"/>
                      <a:pt x="122992" y="73550"/>
                      <a:pt x="123840" y="73267"/>
                    </a:cubicBezTo>
                    <a:cubicBezTo>
                      <a:pt x="124689" y="72984"/>
                      <a:pt x="125254" y="71852"/>
                      <a:pt x="125820" y="71004"/>
                    </a:cubicBezTo>
                    <a:cubicBezTo>
                      <a:pt x="125820" y="70721"/>
                      <a:pt x="126102" y="70721"/>
                      <a:pt x="126102" y="70438"/>
                    </a:cubicBezTo>
                    <a:cubicBezTo>
                      <a:pt x="123275" y="66478"/>
                      <a:pt x="121013" y="63649"/>
                      <a:pt x="119882" y="62800"/>
                    </a:cubicBezTo>
                    <a:cubicBezTo>
                      <a:pt x="118186" y="61386"/>
                      <a:pt x="119317" y="60254"/>
                      <a:pt x="119882" y="59405"/>
                    </a:cubicBezTo>
                    <a:cubicBezTo>
                      <a:pt x="120447" y="58557"/>
                      <a:pt x="121013" y="57991"/>
                      <a:pt x="120730" y="57142"/>
                    </a:cubicBezTo>
                    <a:cubicBezTo>
                      <a:pt x="120447" y="56011"/>
                      <a:pt x="120447" y="54596"/>
                      <a:pt x="121296" y="53465"/>
                    </a:cubicBezTo>
                    <a:cubicBezTo>
                      <a:pt x="122144" y="52616"/>
                      <a:pt x="123558" y="52050"/>
                      <a:pt x="125820" y="51768"/>
                    </a:cubicBezTo>
                    <a:cubicBezTo>
                      <a:pt x="127516" y="51768"/>
                      <a:pt x="128364" y="51202"/>
                      <a:pt x="128647" y="50353"/>
                    </a:cubicBezTo>
                    <a:cubicBezTo>
                      <a:pt x="128930" y="49505"/>
                      <a:pt x="128081" y="48373"/>
                      <a:pt x="126950" y="47807"/>
                    </a:cubicBezTo>
                    <a:cubicBezTo>
                      <a:pt x="126102" y="47524"/>
                      <a:pt x="125820" y="46676"/>
                      <a:pt x="125820" y="45827"/>
                    </a:cubicBezTo>
                    <a:cubicBezTo>
                      <a:pt x="125820" y="43847"/>
                      <a:pt x="128647" y="41018"/>
                      <a:pt x="130343" y="39887"/>
                    </a:cubicBezTo>
                    <a:cubicBezTo>
                      <a:pt x="130909" y="39604"/>
                      <a:pt x="132040" y="38189"/>
                      <a:pt x="133454" y="35926"/>
                    </a:cubicBezTo>
                    <a:cubicBezTo>
                      <a:pt x="130343" y="34795"/>
                      <a:pt x="126102" y="34795"/>
                      <a:pt x="123275" y="34795"/>
                    </a:cubicBezTo>
                    <a:cubicBezTo>
                      <a:pt x="121861" y="34795"/>
                      <a:pt x="120730" y="34795"/>
                      <a:pt x="120165" y="34795"/>
                    </a:cubicBezTo>
                    <a:cubicBezTo>
                      <a:pt x="120165" y="34795"/>
                      <a:pt x="119882" y="34795"/>
                      <a:pt x="119882" y="34795"/>
                    </a:cubicBezTo>
                    <a:cubicBezTo>
                      <a:pt x="119599" y="34795"/>
                      <a:pt x="118751" y="34795"/>
                      <a:pt x="118468" y="34229"/>
                    </a:cubicBezTo>
                    <a:cubicBezTo>
                      <a:pt x="118186" y="33380"/>
                      <a:pt x="118751" y="32532"/>
                      <a:pt x="119882" y="31117"/>
                    </a:cubicBezTo>
                    <a:cubicBezTo>
                      <a:pt x="121013" y="29703"/>
                      <a:pt x="122144" y="28005"/>
                      <a:pt x="122144" y="26308"/>
                    </a:cubicBezTo>
                    <a:cubicBezTo>
                      <a:pt x="122427" y="23762"/>
                      <a:pt x="115358" y="22631"/>
                      <a:pt x="111117" y="22065"/>
                    </a:cubicBezTo>
                    <a:cubicBezTo>
                      <a:pt x="109986" y="21782"/>
                      <a:pt x="108855" y="21782"/>
                      <a:pt x="108007" y="21499"/>
                    </a:cubicBezTo>
                    <a:cubicBezTo>
                      <a:pt x="105745" y="20933"/>
                      <a:pt x="104897" y="19519"/>
                      <a:pt x="104897" y="18387"/>
                    </a:cubicBezTo>
                    <a:cubicBezTo>
                      <a:pt x="104897" y="16690"/>
                      <a:pt x="106593" y="15276"/>
                      <a:pt x="109421" y="14993"/>
                    </a:cubicBezTo>
                    <a:cubicBezTo>
                      <a:pt x="109703" y="14993"/>
                      <a:pt x="109703" y="14993"/>
                      <a:pt x="109986" y="14993"/>
                    </a:cubicBezTo>
                    <a:cubicBezTo>
                      <a:pt x="109138" y="14427"/>
                      <a:pt x="106310" y="13578"/>
                      <a:pt x="103483" y="13578"/>
                    </a:cubicBezTo>
                    <a:cubicBezTo>
                      <a:pt x="102635" y="13578"/>
                      <a:pt x="102069" y="13578"/>
                      <a:pt x="101221" y="13861"/>
                    </a:cubicBezTo>
                    <a:cubicBezTo>
                      <a:pt x="95566" y="14710"/>
                      <a:pt x="87367" y="17822"/>
                      <a:pt x="82560" y="20650"/>
                    </a:cubicBezTo>
                    <a:cubicBezTo>
                      <a:pt x="81995" y="20933"/>
                      <a:pt x="81147" y="21216"/>
                      <a:pt x="80581" y="21216"/>
                    </a:cubicBezTo>
                    <a:cubicBezTo>
                      <a:pt x="78319" y="21216"/>
                      <a:pt x="75775" y="19802"/>
                      <a:pt x="72947" y="18105"/>
                    </a:cubicBezTo>
                    <a:cubicBezTo>
                      <a:pt x="69837" y="16124"/>
                      <a:pt x="66444" y="14427"/>
                      <a:pt x="63899" y="15276"/>
                    </a:cubicBezTo>
                    <a:cubicBezTo>
                      <a:pt x="61637" y="16124"/>
                      <a:pt x="58810" y="16690"/>
                      <a:pt x="56548" y="16690"/>
                    </a:cubicBezTo>
                    <a:cubicBezTo>
                      <a:pt x="54852" y="16690"/>
                      <a:pt x="52590" y="16407"/>
                      <a:pt x="51176" y="14993"/>
                    </a:cubicBezTo>
                    <a:cubicBezTo>
                      <a:pt x="50611" y="14427"/>
                      <a:pt x="50328" y="13296"/>
                      <a:pt x="50328" y="12447"/>
                    </a:cubicBezTo>
                    <a:cubicBezTo>
                      <a:pt x="50328" y="10184"/>
                      <a:pt x="49762" y="8204"/>
                      <a:pt x="48631" y="7072"/>
                    </a:cubicBezTo>
                    <a:cubicBezTo>
                      <a:pt x="47500" y="5658"/>
                      <a:pt x="45521" y="5092"/>
                      <a:pt x="43259" y="5375"/>
                    </a:cubicBezTo>
                    <a:cubicBezTo>
                      <a:pt x="40149" y="5658"/>
                      <a:pt x="38735" y="3677"/>
                      <a:pt x="37887" y="2263"/>
                    </a:cubicBezTo>
                    <a:cubicBezTo>
                      <a:pt x="37039" y="1132"/>
                      <a:pt x="36474" y="0"/>
                      <a:pt x="35060" y="0"/>
                    </a:cubicBezTo>
                    <a:cubicBezTo>
                      <a:pt x="34494" y="0"/>
                      <a:pt x="34212" y="0"/>
                      <a:pt x="33929" y="283"/>
                    </a:cubicBezTo>
                    <a:cubicBezTo>
                      <a:pt x="33646" y="566"/>
                      <a:pt x="33646" y="1414"/>
                      <a:pt x="33929" y="2263"/>
                    </a:cubicBezTo>
                    <a:cubicBezTo>
                      <a:pt x="34212" y="3677"/>
                      <a:pt x="34212" y="5375"/>
                      <a:pt x="32515" y="6223"/>
                    </a:cubicBezTo>
                    <a:cubicBezTo>
                      <a:pt x="31950" y="6506"/>
                      <a:pt x="30819" y="6789"/>
                      <a:pt x="29688" y="7355"/>
                    </a:cubicBezTo>
                    <a:cubicBezTo>
                      <a:pt x="26012" y="8486"/>
                      <a:pt x="20075" y="10750"/>
                      <a:pt x="19509" y="13578"/>
                    </a:cubicBezTo>
                    <a:cubicBezTo>
                      <a:pt x="19226" y="15276"/>
                      <a:pt x="20357" y="17539"/>
                      <a:pt x="21206" y="19519"/>
                    </a:cubicBezTo>
                    <a:cubicBezTo>
                      <a:pt x="22619" y="22631"/>
                      <a:pt x="24033" y="25742"/>
                      <a:pt x="22619" y="28005"/>
                    </a:cubicBezTo>
                    <a:cubicBezTo>
                      <a:pt x="22054" y="29420"/>
                      <a:pt x="20640" y="29986"/>
                      <a:pt x="19226" y="29986"/>
                    </a:cubicBezTo>
                    <a:cubicBezTo>
                      <a:pt x="16399" y="29986"/>
                      <a:pt x="12723" y="27440"/>
                      <a:pt x="11310" y="24328"/>
                    </a:cubicBezTo>
                    <a:cubicBezTo>
                      <a:pt x="10179" y="21782"/>
                      <a:pt x="12158" y="18670"/>
                      <a:pt x="13854" y="15841"/>
                    </a:cubicBezTo>
                    <a:cubicBezTo>
                      <a:pt x="14985" y="14144"/>
                      <a:pt x="16116" y="12164"/>
                      <a:pt x="15833" y="11598"/>
                    </a:cubicBezTo>
                    <a:cubicBezTo>
                      <a:pt x="14985" y="9901"/>
                      <a:pt x="14137" y="7355"/>
                      <a:pt x="14137" y="5375"/>
                    </a:cubicBezTo>
                    <a:cubicBezTo>
                      <a:pt x="13289" y="5658"/>
                      <a:pt x="12723" y="6223"/>
                      <a:pt x="12441" y="6789"/>
                    </a:cubicBezTo>
                    <a:cubicBezTo>
                      <a:pt x="11310" y="8204"/>
                      <a:pt x="9896" y="9618"/>
                      <a:pt x="8765" y="10750"/>
                    </a:cubicBezTo>
                    <a:cubicBezTo>
                      <a:pt x="6220" y="13013"/>
                      <a:pt x="3958" y="15276"/>
                      <a:pt x="3958" y="17539"/>
                    </a:cubicBezTo>
                    <a:lnTo>
                      <a:pt x="3958" y="18387"/>
                    </a:lnTo>
                    <a:cubicBezTo>
                      <a:pt x="3958" y="21782"/>
                      <a:pt x="3958" y="23196"/>
                      <a:pt x="2262" y="25177"/>
                    </a:cubicBezTo>
                    <a:cubicBezTo>
                      <a:pt x="283" y="27440"/>
                      <a:pt x="0" y="28288"/>
                      <a:pt x="0" y="28854"/>
                    </a:cubicBezTo>
                    <a:cubicBezTo>
                      <a:pt x="0" y="28854"/>
                      <a:pt x="0" y="28854"/>
                      <a:pt x="0" y="28854"/>
                    </a:cubicBezTo>
                    <a:lnTo>
                      <a:pt x="283" y="28854"/>
                    </a:lnTo>
                    <a:cubicBezTo>
                      <a:pt x="848" y="28854"/>
                      <a:pt x="1414" y="28854"/>
                      <a:pt x="1696" y="28854"/>
                    </a:cubicBezTo>
                    <a:cubicBezTo>
                      <a:pt x="4241" y="28854"/>
                      <a:pt x="5372" y="29703"/>
                      <a:pt x="5372" y="31683"/>
                    </a:cubicBezTo>
                    <a:cubicBezTo>
                      <a:pt x="5372" y="32532"/>
                      <a:pt x="6220" y="33097"/>
                      <a:pt x="7069" y="33663"/>
                    </a:cubicBezTo>
                    <a:cubicBezTo>
                      <a:pt x="8482" y="34512"/>
                      <a:pt x="9896" y="35926"/>
                      <a:pt x="9613" y="38189"/>
                    </a:cubicBezTo>
                    <a:lnTo>
                      <a:pt x="9613" y="39038"/>
                    </a:lnTo>
                    <a:cubicBezTo>
                      <a:pt x="9330" y="41584"/>
                      <a:pt x="8765" y="46676"/>
                      <a:pt x="11027" y="48939"/>
                    </a:cubicBezTo>
                    <a:cubicBezTo>
                      <a:pt x="11875" y="50070"/>
                      <a:pt x="13289" y="50636"/>
                      <a:pt x="15268" y="50636"/>
                    </a:cubicBezTo>
                    <a:lnTo>
                      <a:pt x="15551" y="50636"/>
                    </a:lnTo>
                    <a:cubicBezTo>
                      <a:pt x="18095" y="50636"/>
                      <a:pt x="20357" y="50353"/>
                      <a:pt x="22336" y="50070"/>
                    </a:cubicBezTo>
                    <a:cubicBezTo>
                      <a:pt x="24033" y="49787"/>
                      <a:pt x="25447" y="49505"/>
                      <a:pt x="26860" y="49505"/>
                    </a:cubicBezTo>
                    <a:cubicBezTo>
                      <a:pt x="29405" y="49505"/>
                      <a:pt x="31384" y="50353"/>
                      <a:pt x="32798" y="52333"/>
                    </a:cubicBezTo>
                    <a:cubicBezTo>
                      <a:pt x="36191" y="56860"/>
                      <a:pt x="40715" y="58840"/>
                      <a:pt x="46087" y="57991"/>
                    </a:cubicBezTo>
                    <a:cubicBezTo>
                      <a:pt x="48066" y="57708"/>
                      <a:pt x="50893" y="57425"/>
                      <a:pt x="53438" y="57425"/>
                    </a:cubicBezTo>
                    <a:cubicBezTo>
                      <a:pt x="56265" y="57425"/>
                      <a:pt x="57962" y="57991"/>
                      <a:pt x="58527" y="59123"/>
                    </a:cubicBezTo>
                    <a:cubicBezTo>
                      <a:pt x="59093" y="59971"/>
                      <a:pt x="58810" y="60820"/>
                      <a:pt x="58245" y="61951"/>
                    </a:cubicBezTo>
                    <a:cubicBezTo>
                      <a:pt x="55417" y="66760"/>
                      <a:pt x="53438" y="76661"/>
                      <a:pt x="55700" y="79207"/>
                    </a:cubicBezTo>
                    <a:cubicBezTo>
                      <a:pt x="56265" y="79773"/>
                      <a:pt x="56548" y="80339"/>
                      <a:pt x="57114" y="80622"/>
                    </a:cubicBezTo>
                    <a:cubicBezTo>
                      <a:pt x="59376" y="82885"/>
                      <a:pt x="61355" y="85148"/>
                      <a:pt x="59376" y="87411"/>
                    </a:cubicBezTo>
                    <a:cubicBezTo>
                      <a:pt x="57962" y="88825"/>
                      <a:pt x="57396" y="90523"/>
                      <a:pt x="57679" y="91654"/>
                    </a:cubicBezTo>
                    <a:cubicBezTo>
                      <a:pt x="57679" y="92503"/>
                      <a:pt x="58245" y="93351"/>
                      <a:pt x="59093" y="93917"/>
                    </a:cubicBezTo>
                    <a:cubicBezTo>
                      <a:pt x="60789" y="95332"/>
                      <a:pt x="61637" y="97312"/>
                      <a:pt x="61072" y="99292"/>
                    </a:cubicBezTo>
                    <a:cubicBezTo>
                      <a:pt x="60789" y="99009"/>
                      <a:pt x="60789" y="99009"/>
                      <a:pt x="59941" y="9957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58841A90-6F0D-2B48-899C-C93B8E9430D3}"/>
                  </a:ext>
                </a:extLst>
              </p:cNvPr>
              <p:cNvSpPr/>
              <p:nvPr/>
            </p:nvSpPr>
            <p:spPr>
              <a:xfrm>
                <a:off x="2311567" y="2889887"/>
                <a:ext cx="39018" cy="41892"/>
              </a:xfrm>
              <a:custGeom>
                <a:avLst/>
                <a:gdLst>
                  <a:gd name="connsiteX0" fmla="*/ 13854 w 39018"/>
                  <a:gd name="connsiteY0" fmla="*/ 41301 h 41892"/>
                  <a:gd name="connsiteX1" fmla="*/ 18095 w 39018"/>
                  <a:gd name="connsiteY1" fmla="*/ 41584 h 41892"/>
                  <a:gd name="connsiteX2" fmla="*/ 19226 w 39018"/>
                  <a:gd name="connsiteY2" fmla="*/ 38755 h 41892"/>
                  <a:gd name="connsiteX3" fmla="*/ 22054 w 39018"/>
                  <a:gd name="connsiteY3" fmla="*/ 35360 h 41892"/>
                  <a:gd name="connsiteX4" fmla="*/ 22336 w 39018"/>
                  <a:gd name="connsiteY4" fmla="*/ 35360 h 41892"/>
                  <a:gd name="connsiteX5" fmla="*/ 26860 w 39018"/>
                  <a:gd name="connsiteY5" fmla="*/ 35077 h 41892"/>
                  <a:gd name="connsiteX6" fmla="*/ 30536 w 39018"/>
                  <a:gd name="connsiteY6" fmla="*/ 34795 h 41892"/>
                  <a:gd name="connsiteX7" fmla="*/ 33646 w 39018"/>
                  <a:gd name="connsiteY7" fmla="*/ 36209 h 41892"/>
                  <a:gd name="connsiteX8" fmla="*/ 33929 w 39018"/>
                  <a:gd name="connsiteY8" fmla="*/ 36775 h 41892"/>
                  <a:gd name="connsiteX9" fmla="*/ 36474 w 39018"/>
                  <a:gd name="connsiteY9" fmla="*/ 32814 h 41892"/>
                  <a:gd name="connsiteX10" fmla="*/ 35343 w 39018"/>
                  <a:gd name="connsiteY10" fmla="*/ 20368 h 41892"/>
                  <a:gd name="connsiteX11" fmla="*/ 37322 w 39018"/>
                  <a:gd name="connsiteY11" fmla="*/ 7921 h 41892"/>
                  <a:gd name="connsiteX12" fmla="*/ 39018 w 39018"/>
                  <a:gd name="connsiteY12" fmla="*/ 3677 h 41892"/>
                  <a:gd name="connsiteX13" fmla="*/ 29971 w 39018"/>
                  <a:gd name="connsiteY13" fmla="*/ 1697 h 41892"/>
                  <a:gd name="connsiteX14" fmla="*/ 25729 w 39018"/>
                  <a:gd name="connsiteY14" fmla="*/ 2546 h 41892"/>
                  <a:gd name="connsiteX15" fmla="*/ 20357 w 39018"/>
                  <a:gd name="connsiteY15" fmla="*/ 3395 h 41892"/>
                  <a:gd name="connsiteX16" fmla="*/ 16682 w 39018"/>
                  <a:gd name="connsiteY16" fmla="*/ 1697 h 41892"/>
                  <a:gd name="connsiteX17" fmla="*/ 10179 w 39018"/>
                  <a:gd name="connsiteY17" fmla="*/ 1697 h 41892"/>
                  <a:gd name="connsiteX18" fmla="*/ 9330 w 39018"/>
                  <a:gd name="connsiteY18" fmla="*/ 1980 h 41892"/>
                  <a:gd name="connsiteX19" fmla="*/ 9330 w 39018"/>
                  <a:gd name="connsiteY19" fmla="*/ 1980 h 41892"/>
                  <a:gd name="connsiteX20" fmla="*/ 8482 w 39018"/>
                  <a:gd name="connsiteY20" fmla="*/ 7355 h 41892"/>
                  <a:gd name="connsiteX21" fmla="*/ 8482 w 39018"/>
                  <a:gd name="connsiteY21" fmla="*/ 10184 h 41892"/>
                  <a:gd name="connsiteX22" fmla="*/ 3393 w 39018"/>
                  <a:gd name="connsiteY22" fmla="*/ 12730 h 41892"/>
                  <a:gd name="connsiteX23" fmla="*/ 1414 w 39018"/>
                  <a:gd name="connsiteY23" fmla="*/ 16973 h 41892"/>
                  <a:gd name="connsiteX24" fmla="*/ 0 w 39018"/>
                  <a:gd name="connsiteY24" fmla="*/ 21216 h 41892"/>
                  <a:gd name="connsiteX25" fmla="*/ 0 w 39018"/>
                  <a:gd name="connsiteY25" fmla="*/ 21499 h 41892"/>
                  <a:gd name="connsiteX26" fmla="*/ 3393 w 39018"/>
                  <a:gd name="connsiteY26" fmla="*/ 25177 h 41892"/>
                  <a:gd name="connsiteX27" fmla="*/ 8482 w 39018"/>
                  <a:gd name="connsiteY27" fmla="*/ 30834 h 41892"/>
                  <a:gd name="connsiteX28" fmla="*/ 13854 w 39018"/>
                  <a:gd name="connsiteY28" fmla="*/ 41301 h 4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9018" h="41892">
                    <a:moveTo>
                      <a:pt x="13854" y="41301"/>
                    </a:moveTo>
                    <a:cubicBezTo>
                      <a:pt x="15833" y="41867"/>
                      <a:pt x="17247" y="42150"/>
                      <a:pt x="18095" y="41584"/>
                    </a:cubicBezTo>
                    <a:cubicBezTo>
                      <a:pt x="18944" y="41018"/>
                      <a:pt x="19226" y="39886"/>
                      <a:pt x="19226" y="38755"/>
                    </a:cubicBezTo>
                    <a:cubicBezTo>
                      <a:pt x="19509" y="37341"/>
                      <a:pt x="19792" y="35360"/>
                      <a:pt x="22054" y="35360"/>
                    </a:cubicBezTo>
                    <a:cubicBezTo>
                      <a:pt x="22054" y="35360"/>
                      <a:pt x="22336" y="35360"/>
                      <a:pt x="22336" y="35360"/>
                    </a:cubicBezTo>
                    <a:cubicBezTo>
                      <a:pt x="23750" y="35360"/>
                      <a:pt x="25447" y="35077"/>
                      <a:pt x="26860" y="35077"/>
                    </a:cubicBezTo>
                    <a:cubicBezTo>
                      <a:pt x="28274" y="34795"/>
                      <a:pt x="29405" y="34795"/>
                      <a:pt x="30536" y="34795"/>
                    </a:cubicBezTo>
                    <a:cubicBezTo>
                      <a:pt x="32232" y="34795"/>
                      <a:pt x="33081" y="35360"/>
                      <a:pt x="33646" y="36209"/>
                    </a:cubicBezTo>
                    <a:cubicBezTo>
                      <a:pt x="33646" y="36492"/>
                      <a:pt x="33929" y="36492"/>
                      <a:pt x="33929" y="36775"/>
                    </a:cubicBezTo>
                    <a:cubicBezTo>
                      <a:pt x="35343" y="34795"/>
                      <a:pt x="36191" y="33380"/>
                      <a:pt x="36474" y="32814"/>
                    </a:cubicBezTo>
                    <a:cubicBezTo>
                      <a:pt x="37039" y="31683"/>
                      <a:pt x="37039" y="24328"/>
                      <a:pt x="35343" y="20368"/>
                    </a:cubicBezTo>
                    <a:cubicBezTo>
                      <a:pt x="33646" y="15841"/>
                      <a:pt x="34777" y="9901"/>
                      <a:pt x="37322" y="7921"/>
                    </a:cubicBezTo>
                    <a:cubicBezTo>
                      <a:pt x="37322" y="7921"/>
                      <a:pt x="37887" y="7072"/>
                      <a:pt x="39018" y="3677"/>
                    </a:cubicBezTo>
                    <a:cubicBezTo>
                      <a:pt x="35625" y="2263"/>
                      <a:pt x="32515" y="1414"/>
                      <a:pt x="29971" y="1697"/>
                    </a:cubicBezTo>
                    <a:cubicBezTo>
                      <a:pt x="28557" y="1980"/>
                      <a:pt x="27143" y="2263"/>
                      <a:pt x="25729" y="2546"/>
                    </a:cubicBezTo>
                    <a:cubicBezTo>
                      <a:pt x="23750" y="2829"/>
                      <a:pt x="22054" y="3395"/>
                      <a:pt x="20357" y="3395"/>
                    </a:cubicBezTo>
                    <a:cubicBezTo>
                      <a:pt x="18661" y="3395"/>
                      <a:pt x="17247" y="2829"/>
                      <a:pt x="16682" y="1697"/>
                    </a:cubicBezTo>
                    <a:cubicBezTo>
                      <a:pt x="14985" y="-566"/>
                      <a:pt x="12723" y="-566"/>
                      <a:pt x="10179" y="1697"/>
                    </a:cubicBezTo>
                    <a:cubicBezTo>
                      <a:pt x="9896" y="1980"/>
                      <a:pt x="9613" y="1980"/>
                      <a:pt x="9330" y="1980"/>
                    </a:cubicBezTo>
                    <a:lnTo>
                      <a:pt x="9330" y="1980"/>
                    </a:lnTo>
                    <a:cubicBezTo>
                      <a:pt x="8482" y="4243"/>
                      <a:pt x="7917" y="6223"/>
                      <a:pt x="8482" y="7355"/>
                    </a:cubicBezTo>
                    <a:cubicBezTo>
                      <a:pt x="9048" y="8769"/>
                      <a:pt x="8765" y="9618"/>
                      <a:pt x="8482" y="10184"/>
                    </a:cubicBezTo>
                    <a:cubicBezTo>
                      <a:pt x="7351" y="12164"/>
                      <a:pt x="4241" y="12730"/>
                      <a:pt x="3393" y="12730"/>
                    </a:cubicBezTo>
                    <a:cubicBezTo>
                      <a:pt x="2262" y="13013"/>
                      <a:pt x="1696" y="14993"/>
                      <a:pt x="1414" y="16973"/>
                    </a:cubicBezTo>
                    <a:cubicBezTo>
                      <a:pt x="1131" y="18670"/>
                      <a:pt x="848" y="20368"/>
                      <a:pt x="0" y="21216"/>
                    </a:cubicBezTo>
                    <a:cubicBezTo>
                      <a:pt x="0" y="21216"/>
                      <a:pt x="0" y="21216"/>
                      <a:pt x="0" y="21499"/>
                    </a:cubicBezTo>
                    <a:cubicBezTo>
                      <a:pt x="0" y="22348"/>
                      <a:pt x="1696" y="23762"/>
                      <a:pt x="3393" y="25177"/>
                    </a:cubicBezTo>
                    <a:cubicBezTo>
                      <a:pt x="5372" y="26874"/>
                      <a:pt x="7634" y="29137"/>
                      <a:pt x="8482" y="30834"/>
                    </a:cubicBezTo>
                    <a:cubicBezTo>
                      <a:pt x="8765" y="32814"/>
                      <a:pt x="11592" y="37623"/>
                      <a:pt x="13854" y="4130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FCAAC300-E425-DC4E-8D19-7E6664F5A654}"/>
                  </a:ext>
                </a:extLst>
              </p:cNvPr>
              <p:cNvSpPr/>
              <p:nvPr/>
            </p:nvSpPr>
            <p:spPr>
              <a:xfrm>
                <a:off x="2278092" y="2866973"/>
                <a:ext cx="45067" cy="70155"/>
              </a:xfrm>
              <a:custGeom>
                <a:avLst/>
                <a:gdLst>
                  <a:gd name="connsiteX0" fmla="*/ 10290 w 45067"/>
                  <a:gd name="connsiteY0" fmla="*/ 31400 h 70155"/>
                  <a:gd name="connsiteX1" fmla="*/ 10855 w 45067"/>
                  <a:gd name="connsiteY1" fmla="*/ 31400 h 70155"/>
                  <a:gd name="connsiteX2" fmla="*/ 13683 w 45067"/>
                  <a:gd name="connsiteY2" fmla="*/ 36209 h 70155"/>
                  <a:gd name="connsiteX3" fmla="*/ 15097 w 45067"/>
                  <a:gd name="connsiteY3" fmla="*/ 39887 h 70155"/>
                  <a:gd name="connsiteX4" fmla="*/ 17924 w 45067"/>
                  <a:gd name="connsiteY4" fmla="*/ 44130 h 70155"/>
                  <a:gd name="connsiteX5" fmla="*/ 15945 w 45067"/>
                  <a:gd name="connsiteY5" fmla="*/ 49222 h 70155"/>
                  <a:gd name="connsiteX6" fmla="*/ 14248 w 45067"/>
                  <a:gd name="connsiteY6" fmla="*/ 53465 h 70155"/>
                  <a:gd name="connsiteX7" fmla="*/ 17924 w 45067"/>
                  <a:gd name="connsiteY7" fmla="*/ 65629 h 70155"/>
                  <a:gd name="connsiteX8" fmla="*/ 25275 w 45067"/>
                  <a:gd name="connsiteY8" fmla="*/ 70155 h 70155"/>
                  <a:gd name="connsiteX9" fmla="*/ 27537 w 45067"/>
                  <a:gd name="connsiteY9" fmla="*/ 69306 h 70155"/>
                  <a:gd name="connsiteX10" fmla="*/ 30647 w 45067"/>
                  <a:gd name="connsiteY10" fmla="*/ 68175 h 70155"/>
                  <a:gd name="connsiteX11" fmla="*/ 33757 w 45067"/>
                  <a:gd name="connsiteY11" fmla="*/ 67043 h 70155"/>
                  <a:gd name="connsiteX12" fmla="*/ 36302 w 45067"/>
                  <a:gd name="connsiteY12" fmla="*/ 65629 h 70155"/>
                  <a:gd name="connsiteX13" fmla="*/ 38847 w 45067"/>
                  <a:gd name="connsiteY13" fmla="*/ 64497 h 70155"/>
                  <a:gd name="connsiteX14" fmla="*/ 41674 w 45067"/>
                  <a:gd name="connsiteY14" fmla="*/ 63366 h 70155"/>
                  <a:gd name="connsiteX15" fmla="*/ 45067 w 45067"/>
                  <a:gd name="connsiteY15" fmla="*/ 63932 h 70155"/>
                  <a:gd name="connsiteX16" fmla="*/ 39978 w 45067"/>
                  <a:gd name="connsiteY16" fmla="*/ 54031 h 70155"/>
                  <a:gd name="connsiteX17" fmla="*/ 35171 w 45067"/>
                  <a:gd name="connsiteY17" fmla="*/ 48656 h 70155"/>
                  <a:gd name="connsiteX18" fmla="*/ 31496 w 45067"/>
                  <a:gd name="connsiteY18" fmla="*/ 44130 h 70155"/>
                  <a:gd name="connsiteX19" fmla="*/ 31778 w 45067"/>
                  <a:gd name="connsiteY19" fmla="*/ 42998 h 70155"/>
                  <a:gd name="connsiteX20" fmla="*/ 32909 w 45067"/>
                  <a:gd name="connsiteY20" fmla="*/ 39321 h 70155"/>
                  <a:gd name="connsiteX21" fmla="*/ 36019 w 45067"/>
                  <a:gd name="connsiteY21" fmla="*/ 34229 h 70155"/>
                  <a:gd name="connsiteX22" fmla="*/ 40260 w 45067"/>
                  <a:gd name="connsiteY22" fmla="*/ 32249 h 70155"/>
                  <a:gd name="connsiteX23" fmla="*/ 40260 w 45067"/>
                  <a:gd name="connsiteY23" fmla="*/ 30551 h 70155"/>
                  <a:gd name="connsiteX24" fmla="*/ 41109 w 45067"/>
                  <a:gd name="connsiteY24" fmla="*/ 24328 h 70155"/>
                  <a:gd name="connsiteX25" fmla="*/ 36585 w 45067"/>
                  <a:gd name="connsiteY25" fmla="*/ 20085 h 70155"/>
                  <a:gd name="connsiteX26" fmla="*/ 32627 w 45067"/>
                  <a:gd name="connsiteY26" fmla="*/ 16407 h 70155"/>
                  <a:gd name="connsiteX27" fmla="*/ 28103 w 45067"/>
                  <a:gd name="connsiteY27" fmla="*/ 14427 h 70155"/>
                  <a:gd name="connsiteX28" fmla="*/ 26972 w 45067"/>
                  <a:gd name="connsiteY28" fmla="*/ 9901 h 70155"/>
                  <a:gd name="connsiteX29" fmla="*/ 23013 w 45067"/>
                  <a:gd name="connsiteY29" fmla="*/ 5941 h 70155"/>
                  <a:gd name="connsiteX30" fmla="*/ 17359 w 45067"/>
                  <a:gd name="connsiteY30" fmla="*/ 1980 h 70155"/>
                  <a:gd name="connsiteX31" fmla="*/ 14531 w 45067"/>
                  <a:gd name="connsiteY31" fmla="*/ 0 h 70155"/>
                  <a:gd name="connsiteX32" fmla="*/ 10855 w 45067"/>
                  <a:gd name="connsiteY32" fmla="*/ 4526 h 70155"/>
                  <a:gd name="connsiteX33" fmla="*/ 6897 w 45067"/>
                  <a:gd name="connsiteY33" fmla="*/ 9335 h 70155"/>
                  <a:gd name="connsiteX34" fmla="*/ 7463 w 45067"/>
                  <a:gd name="connsiteY34" fmla="*/ 10184 h 70155"/>
                  <a:gd name="connsiteX35" fmla="*/ 9725 w 45067"/>
                  <a:gd name="connsiteY35" fmla="*/ 14144 h 70155"/>
                  <a:gd name="connsiteX36" fmla="*/ 5766 w 45067"/>
                  <a:gd name="connsiteY36" fmla="*/ 16690 h 70155"/>
                  <a:gd name="connsiteX37" fmla="*/ 2091 w 45067"/>
                  <a:gd name="connsiteY37" fmla="*/ 17822 h 70155"/>
                  <a:gd name="connsiteX38" fmla="*/ 1808 w 45067"/>
                  <a:gd name="connsiteY38" fmla="*/ 20368 h 70155"/>
                  <a:gd name="connsiteX39" fmla="*/ 677 w 45067"/>
                  <a:gd name="connsiteY39" fmla="*/ 23479 h 70155"/>
                  <a:gd name="connsiteX40" fmla="*/ 394 w 45067"/>
                  <a:gd name="connsiteY40" fmla="*/ 25459 h 70155"/>
                  <a:gd name="connsiteX41" fmla="*/ 6332 w 45067"/>
                  <a:gd name="connsiteY41" fmla="*/ 32814 h 70155"/>
                  <a:gd name="connsiteX42" fmla="*/ 10290 w 45067"/>
                  <a:gd name="connsiteY42" fmla="*/ 31400 h 7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5067" h="70155">
                    <a:moveTo>
                      <a:pt x="10290" y="31400"/>
                    </a:moveTo>
                    <a:cubicBezTo>
                      <a:pt x="10573" y="31400"/>
                      <a:pt x="10855" y="31400"/>
                      <a:pt x="10855" y="31400"/>
                    </a:cubicBezTo>
                    <a:cubicBezTo>
                      <a:pt x="13400" y="31683"/>
                      <a:pt x="13683" y="34229"/>
                      <a:pt x="13683" y="36209"/>
                    </a:cubicBezTo>
                    <a:cubicBezTo>
                      <a:pt x="13683" y="38189"/>
                      <a:pt x="13966" y="39321"/>
                      <a:pt x="15097" y="39887"/>
                    </a:cubicBezTo>
                    <a:cubicBezTo>
                      <a:pt x="16793" y="40735"/>
                      <a:pt x="17641" y="42150"/>
                      <a:pt x="17924" y="44130"/>
                    </a:cubicBezTo>
                    <a:cubicBezTo>
                      <a:pt x="18207" y="46110"/>
                      <a:pt x="17359" y="48090"/>
                      <a:pt x="15945" y="49222"/>
                    </a:cubicBezTo>
                    <a:cubicBezTo>
                      <a:pt x="15097" y="49787"/>
                      <a:pt x="14531" y="51485"/>
                      <a:pt x="14248" y="53465"/>
                    </a:cubicBezTo>
                    <a:cubicBezTo>
                      <a:pt x="13966" y="57142"/>
                      <a:pt x="14814" y="61951"/>
                      <a:pt x="17924" y="65629"/>
                    </a:cubicBezTo>
                    <a:cubicBezTo>
                      <a:pt x="21317" y="69589"/>
                      <a:pt x="24144" y="70155"/>
                      <a:pt x="25275" y="70155"/>
                    </a:cubicBezTo>
                    <a:cubicBezTo>
                      <a:pt x="26689" y="70155"/>
                      <a:pt x="27537" y="69589"/>
                      <a:pt x="27537" y="69306"/>
                    </a:cubicBezTo>
                    <a:cubicBezTo>
                      <a:pt x="28103" y="68458"/>
                      <a:pt x="29516" y="68458"/>
                      <a:pt x="30647" y="68175"/>
                    </a:cubicBezTo>
                    <a:cubicBezTo>
                      <a:pt x="32061" y="68175"/>
                      <a:pt x="33475" y="67892"/>
                      <a:pt x="33757" y="67043"/>
                    </a:cubicBezTo>
                    <a:cubicBezTo>
                      <a:pt x="34606" y="65629"/>
                      <a:pt x="35454" y="65629"/>
                      <a:pt x="36302" y="65629"/>
                    </a:cubicBezTo>
                    <a:cubicBezTo>
                      <a:pt x="36868" y="65629"/>
                      <a:pt x="37716" y="65912"/>
                      <a:pt x="38847" y="64497"/>
                    </a:cubicBezTo>
                    <a:cubicBezTo>
                      <a:pt x="39412" y="63649"/>
                      <a:pt x="40543" y="63366"/>
                      <a:pt x="41674" y="63366"/>
                    </a:cubicBezTo>
                    <a:cubicBezTo>
                      <a:pt x="42805" y="63366"/>
                      <a:pt x="43936" y="63649"/>
                      <a:pt x="45067" y="63932"/>
                    </a:cubicBezTo>
                    <a:cubicBezTo>
                      <a:pt x="43088" y="60254"/>
                      <a:pt x="40543" y="56011"/>
                      <a:pt x="39978" y="54031"/>
                    </a:cubicBezTo>
                    <a:cubicBezTo>
                      <a:pt x="39412" y="52333"/>
                      <a:pt x="37150" y="50353"/>
                      <a:pt x="35171" y="48656"/>
                    </a:cubicBezTo>
                    <a:cubicBezTo>
                      <a:pt x="33192" y="46959"/>
                      <a:pt x="31496" y="45544"/>
                      <a:pt x="31496" y="44130"/>
                    </a:cubicBezTo>
                    <a:cubicBezTo>
                      <a:pt x="31496" y="43847"/>
                      <a:pt x="31778" y="43281"/>
                      <a:pt x="31778" y="42998"/>
                    </a:cubicBezTo>
                    <a:cubicBezTo>
                      <a:pt x="32344" y="42432"/>
                      <a:pt x="32627" y="41018"/>
                      <a:pt x="32909" y="39321"/>
                    </a:cubicBezTo>
                    <a:cubicBezTo>
                      <a:pt x="33475" y="37058"/>
                      <a:pt x="33757" y="34512"/>
                      <a:pt x="36019" y="34229"/>
                    </a:cubicBezTo>
                    <a:cubicBezTo>
                      <a:pt x="37999" y="33946"/>
                      <a:pt x="39695" y="33097"/>
                      <a:pt x="40260" y="32249"/>
                    </a:cubicBezTo>
                    <a:cubicBezTo>
                      <a:pt x="40543" y="31683"/>
                      <a:pt x="40543" y="31117"/>
                      <a:pt x="40260" y="30551"/>
                    </a:cubicBezTo>
                    <a:cubicBezTo>
                      <a:pt x="39412" y="29137"/>
                      <a:pt x="40260" y="26874"/>
                      <a:pt x="41109" y="24328"/>
                    </a:cubicBezTo>
                    <a:cubicBezTo>
                      <a:pt x="39695" y="23762"/>
                      <a:pt x="38281" y="22065"/>
                      <a:pt x="36585" y="20085"/>
                    </a:cubicBezTo>
                    <a:cubicBezTo>
                      <a:pt x="35171" y="18387"/>
                      <a:pt x="33475" y="16407"/>
                      <a:pt x="32627" y="16407"/>
                    </a:cubicBezTo>
                    <a:cubicBezTo>
                      <a:pt x="30930" y="16407"/>
                      <a:pt x="29234" y="15559"/>
                      <a:pt x="28103" y="14427"/>
                    </a:cubicBezTo>
                    <a:cubicBezTo>
                      <a:pt x="27254" y="13578"/>
                      <a:pt x="26689" y="12164"/>
                      <a:pt x="26972" y="9901"/>
                    </a:cubicBezTo>
                    <a:cubicBezTo>
                      <a:pt x="27254" y="8204"/>
                      <a:pt x="25841" y="7355"/>
                      <a:pt x="23013" y="5941"/>
                    </a:cubicBezTo>
                    <a:cubicBezTo>
                      <a:pt x="21034" y="5092"/>
                      <a:pt x="18772" y="3960"/>
                      <a:pt x="17359" y="1980"/>
                    </a:cubicBezTo>
                    <a:cubicBezTo>
                      <a:pt x="16793" y="1132"/>
                      <a:pt x="15662" y="566"/>
                      <a:pt x="14531" y="0"/>
                    </a:cubicBezTo>
                    <a:cubicBezTo>
                      <a:pt x="13400" y="2263"/>
                      <a:pt x="11986" y="3960"/>
                      <a:pt x="10855" y="4526"/>
                    </a:cubicBezTo>
                    <a:cubicBezTo>
                      <a:pt x="8876" y="5658"/>
                      <a:pt x="6897" y="7921"/>
                      <a:pt x="6897" y="9335"/>
                    </a:cubicBezTo>
                    <a:cubicBezTo>
                      <a:pt x="6897" y="9618"/>
                      <a:pt x="7180" y="9901"/>
                      <a:pt x="7463" y="10184"/>
                    </a:cubicBezTo>
                    <a:cubicBezTo>
                      <a:pt x="9159" y="11032"/>
                      <a:pt x="10007" y="12730"/>
                      <a:pt x="9725" y="14144"/>
                    </a:cubicBezTo>
                    <a:cubicBezTo>
                      <a:pt x="9442" y="14993"/>
                      <a:pt x="8876" y="16407"/>
                      <a:pt x="5766" y="16690"/>
                    </a:cubicBezTo>
                    <a:cubicBezTo>
                      <a:pt x="3787" y="16973"/>
                      <a:pt x="2656" y="17256"/>
                      <a:pt x="2091" y="17822"/>
                    </a:cubicBezTo>
                    <a:cubicBezTo>
                      <a:pt x="1525" y="18387"/>
                      <a:pt x="1525" y="19236"/>
                      <a:pt x="1808" y="20368"/>
                    </a:cubicBezTo>
                    <a:cubicBezTo>
                      <a:pt x="2091" y="21782"/>
                      <a:pt x="1242" y="22631"/>
                      <a:pt x="677" y="23479"/>
                    </a:cubicBezTo>
                    <a:cubicBezTo>
                      <a:pt x="-171" y="24328"/>
                      <a:pt x="-171" y="24611"/>
                      <a:pt x="394" y="25459"/>
                    </a:cubicBezTo>
                    <a:cubicBezTo>
                      <a:pt x="1808" y="26591"/>
                      <a:pt x="4352" y="29986"/>
                      <a:pt x="6332" y="32814"/>
                    </a:cubicBezTo>
                    <a:cubicBezTo>
                      <a:pt x="7745" y="32249"/>
                      <a:pt x="8594" y="31400"/>
                      <a:pt x="10290" y="3140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E8A2A3BE-47DA-7441-A06E-CF19F78C084A}"/>
                  </a:ext>
                </a:extLst>
              </p:cNvPr>
              <p:cNvSpPr/>
              <p:nvPr/>
            </p:nvSpPr>
            <p:spPr>
              <a:xfrm>
                <a:off x="2346627" y="2893847"/>
                <a:ext cx="29405" cy="35173"/>
              </a:xfrm>
              <a:custGeom>
                <a:avLst/>
                <a:gdLst>
                  <a:gd name="connsiteX0" fmla="*/ 0 w 29405"/>
                  <a:gd name="connsiteY0" fmla="*/ 33380 h 35173"/>
                  <a:gd name="connsiteX1" fmla="*/ 7917 w 29405"/>
                  <a:gd name="connsiteY1" fmla="*/ 34512 h 35173"/>
                  <a:gd name="connsiteX2" fmla="*/ 12158 w 29405"/>
                  <a:gd name="connsiteY2" fmla="*/ 33946 h 35173"/>
                  <a:gd name="connsiteX3" fmla="*/ 13289 w 29405"/>
                  <a:gd name="connsiteY3" fmla="*/ 33946 h 35173"/>
                  <a:gd name="connsiteX4" fmla="*/ 18095 w 29405"/>
                  <a:gd name="connsiteY4" fmla="*/ 30551 h 35173"/>
                  <a:gd name="connsiteX5" fmla="*/ 29405 w 29405"/>
                  <a:gd name="connsiteY5" fmla="*/ 15276 h 35173"/>
                  <a:gd name="connsiteX6" fmla="*/ 23750 w 29405"/>
                  <a:gd name="connsiteY6" fmla="*/ 10184 h 35173"/>
                  <a:gd name="connsiteX7" fmla="*/ 13289 w 29405"/>
                  <a:gd name="connsiteY7" fmla="*/ 2546 h 35173"/>
                  <a:gd name="connsiteX8" fmla="*/ 5655 w 29405"/>
                  <a:gd name="connsiteY8" fmla="*/ 0 h 35173"/>
                  <a:gd name="connsiteX9" fmla="*/ 5655 w 29405"/>
                  <a:gd name="connsiteY9" fmla="*/ 0 h 35173"/>
                  <a:gd name="connsiteX10" fmla="*/ 3676 w 29405"/>
                  <a:gd name="connsiteY10" fmla="*/ 4809 h 35173"/>
                  <a:gd name="connsiteX11" fmla="*/ 1979 w 29405"/>
                  <a:gd name="connsiteY11" fmla="*/ 15841 h 35173"/>
                  <a:gd name="connsiteX12" fmla="*/ 3110 w 29405"/>
                  <a:gd name="connsiteY12" fmla="*/ 29420 h 35173"/>
                  <a:gd name="connsiteX13" fmla="*/ 0 w 29405"/>
                  <a:gd name="connsiteY13" fmla="*/ 33380 h 3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405" h="35173">
                    <a:moveTo>
                      <a:pt x="0" y="33380"/>
                    </a:moveTo>
                    <a:cubicBezTo>
                      <a:pt x="1979" y="35360"/>
                      <a:pt x="4524" y="35643"/>
                      <a:pt x="7917" y="34512"/>
                    </a:cubicBezTo>
                    <a:cubicBezTo>
                      <a:pt x="9613" y="33946"/>
                      <a:pt x="11027" y="33946"/>
                      <a:pt x="12158" y="33946"/>
                    </a:cubicBezTo>
                    <a:cubicBezTo>
                      <a:pt x="12441" y="33946"/>
                      <a:pt x="13006" y="33946"/>
                      <a:pt x="13289" y="33946"/>
                    </a:cubicBezTo>
                    <a:cubicBezTo>
                      <a:pt x="15551" y="33946"/>
                      <a:pt x="16682" y="34229"/>
                      <a:pt x="18095" y="30551"/>
                    </a:cubicBezTo>
                    <a:cubicBezTo>
                      <a:pt x="19792" y="25177"/>
                      <a:pt x="26578" y="18105"/>
                      <a:pt x="29405" y="15276"/>
                    </a:cubicBezTo>
                    <a:cubicBezTo>
                      <a:pt x="27709" y="14427"/>
                      <a:pt x="26012" y="12447"/>
                      <a:pt x="23750" y="10184"/>
                    </a:cubicBezTo>
                    <a:cubicBezTo>
                      <a:pt x="20640" y="6789"/>
                      <a:pt x="16964" y="3112"/>
                      <a:pt x="13289" y="2546"/>
                    </a:cubicBezTo>
                    <a:cubicBezTo>
                      <a:pt x="10744" y="1980"/>
                      <a:pt x="8200" y="1132"/>
                      <a:pt x="5655" y="0"/>
                    </a:cubicBezTo>
                    <a:lnTo>
                      <a:pt x="5655" y="0"/>
                    </a:lnTo>
                    <a:cubicBezTo>
                      <a:pt x="4524" y="3677"/>
                      <a:pt x="3958" y="4526"/>
                      <a:pt x="3676" y="4809"/>
                    </a:cubicBezTo>
                    <a:cubicBezTo>
                      <a:pt x="1696" y="6223"/>
                      <a:pt x="283" y="11598"/>
                      <a:pt x="1979" y="15841"/>
                    </a:cubicBezTo>
                    <a:cubicBezTo>
                      <a:pt x="3958" y="20368"/>
                      <a:pt x="3676" y="27723"/>
                      <a:pt x="3110" y="29420"/>
                    </a:cubicBezTo>
                    <a:cubicBezTo>
                      <a:pt x="2262" y="29703"/>
                      <a:pt x="1414" y="31117"/>
                      <a:pt x="0" y="3338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0AD038DE-39C1-E548-81F6-5DBF17E6139F}"/>
                  </a:ext>
                </a:extLst>
              </p:cNvPr>
              <p:cNvSpPr/>
              <p:nvPr/>
            </p:nvSpPr>
            <p:spPr>
              <a:xfrm>
                <a:off x="2049184" y="2717894"/>
                <a:ext cx="99807" cy="31682"/>
              </a:xfrm>
              <a:custGeom>
                <a:avLst/>
                <a:gdLst>
                  <a:gd name="connsiteX0" fmla="*/ 19509 w 99807"/>
                  <a:gd name="connsiteY0" fmla="*/ 2546 h 31682"/>
                  <a:gd name="connsiteX1" fmla="*/ 26295 w 99807"/>
                  <a:gd name="connsiteY1" fmla="*/ 8204 h 31682"/>
                  <a:gd name="connsiteX2" fmla="*/ 42411 w 99807"/>
                  <a:gd name="connsiteY2" fmla="*/ 11598 h 31682"/>
                  <a:gd name="connsiteX3" fmla="*/ 54003 w 99807"/>
                  <a:gd name="connsiteY3" fmla="*/ 16973 h 31682"/>
                  <a:gd name="connsiteX4" fmla="*/ 63334 w 99807"/>
                  <a:gd name="connsiteY4" fmla="*/ 22348 h 31682"/>
                  <a:gd name="connsiteX5" fmla="*/ 68140 w 99807"/>
                  <a:gd name="connsiteY5" fmla="*/ 24894 h 31682"/>
                  <a:gd name="connsiteX6" fmla="*/ 67858 w 99807"/>
                  <a:gd name="connsiteY6" fmla="*/ 28005 h 31682"/>
                  <a:gd name="connsiteX7" fmla="*/ 67575 w 99807"/>
                  <a:gd name="connsiteY7" fmla="*/ 29703 h 31682"/>
                  <a:gd name="connsiteX8" fmla="*/ 68706 w 99807"/>
                  <a:gd name="connsiteY8" fmla="*/ 30551 h 31682"/>
                  <a:gd name="connsiteX9" fmla="*/ 81995 w 99807"/>
                  <a:gd name="connsiteY9" fmla="*/ 31683 h 31682"/>
                  <a:gd name="connsiteX10" fmla="*/ 99807 w 99807"/>
                  <a:gd name="connsiteY10" fmla="*/ 29986 h 31682"/>
                  <a:gd name="connsiteX11" fmla="*/ 99807 w 99807"/>
                  <a:gd name="connsiteY11" fmla="*/ 29420 h 31682"/>
                  <a:gd name="connsiteX12" fmla="*/ 81995 w 99807"/>
                  <a:gd name="connsiteY12" fmla="*/ 20085 h 31682"/>
                  <a:gd name="connsiteX13" fmla="*/ 66161 w 99807"/>
                  <a:gd name="connsiteY13" fmla="*/ 13578 h 31682"/>
                  <a:gd name="connsiteX14" fmla="*/ 34494 w 99807"/>
                  <a:gd name="connsiteY14" fmla="*/ 849 h 31682"/>
                  <a:gd name="connsiteX15" fmla="*/ 26860 w 99807"/>
                  <a:gd name="connsiteY15" fmla="*/ 0 h 31682"/>
                  <a:gd name="connsiteX16" fmla="*/ 283 w 99807"/>
                  <a:gd name="connsiteY16" fmla="*/ 11315 h 31682"/>
                  <a:gd name="connsiteX17" fmla="*/ 0 w 99807"/>
                  <a:gd name="connsiteY17" fmla="*/ 12164 h 31682"/>
                  <a:gd name="connsiteX18" fmla="*/ 1414 w 99807"/>
                  <a:gd name="connsiteY18" fmla="*/ 12730 h 31682"/>
                  <a:gd name="connsiteX19" fmla="*/ 14137 w 99807"/>
                  <a:gd name="connsiteY19" fmla="*/ 5375 h 31682"/>
                  <a:gd name="connsiteX20" fmla="*/ 15833 w 99807"/>
                  <a:gd name="connsiteY20" fmla="*/ 3960 h 31682"/>
                  <a:gd name="connsiteX21" fmla="*/ 19509 w 99807"/>
                  <a:gd name="connsiteY21" fmla="*/ 2546 h 3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807" h="31682">
                    <a:moveTo>
                      <a:pt x="19509" y="2546"/>
                    </a:moveTo>
                    <a:cubicBezTo>
                      <a:pt x="23185" y="2546"/>
                      <a:pt x="26012" y="6223"/>
                      <a:pt x="26295" y="8204"/>
                    </a:cubicBezTo>
                    <a:cubicBezTo>
                      <a:pt x="26578" y="8769"/>
                      <a:pt x="27991" y="11032"/>
                      <a:pt x="42411" y="11598"/>
                    </a:cubicBezTo>
                    <a:cubicBezTo>
                      <a:pt x="48066" y="11881"/>
                      <a:pt x="50893" y="14427"/>
                      <a:pt x="54003" y="16973"/>
                    </a:cubicBezTo>
                    <a:cubicBezTo>
                      <a:pt x="56548" y="19236"/>
                      <a:pt x="59093" y="21499"/>
                      <a:pt x="63334" y="22348"/>
                    </a:cubicBezTo>
                    <a:cubicBezTo>
                      <a:pt x="65878" y="22914"/>
                      <a:pt x="67575" y="23762"/>
                      <a:pt x="68140" y="24894"/>
                    </a:cubicBezTo>
                    <a:cubicBezTo>
                      <a:pt x="68706" y="26025"/>
                      <a:pt x="68140" y="27157"/>
                      <a:pt x="67858" y="28005"/>
                    </a:cubicBezTo>
                    <a:cubicBezTo>
                      <a:pt x="67575" y="28571"/>
                      <a:pt x="67292" y="29137"/>
                      <a:pt x="67575" y="29703"/>
                    </a:cubicBezTo>
                    <a:cubicBezTo>
                      <a:pt x="67858" y="29986"/>
                      <a:pt x="68140" y="30269"/>
                      <a:pt x="68706" y="30551"/>
                    </a:cubicBezTo>
                    <a:cubicBezTo>
                      <a:pt x="70402" y="31117"/>
                      <a:pt x="75492" y="31683"/>
                      <a:pt x="81995" y="31683"/>
                    </a:cubicBezTo>
                    <a:cubicBezTo>
                      <a:pt x="91891" y="31683"/>
                      <a:pt x="99242" y="30834"/>
                      <a:pt x="99807" y="29986"/>
                    </a:cubicBezTo>
                    <a:cubicBezTo>
                      <a:pt x="99807" y="29986"/>
                      <a:pt x="99807" y="29703"/>
                      <a:pt x="99807" y="29420"/>
                    </a:cubicBezTo>
                    <a:cubicBezTo>
                      <a:pt x="98394" y="26591"/>
                      <a:pt x="87650" y="20085"/>
                      <a:pt x="81995" y="20085"/>
                    </a:cubicBezTo>
                    <a:cubicBezTo>
                      <a:pt x="78885" y="20085"/>
                      <a:pt x="73230" y="17256"/>
                      <a:pt x="66161" y="13578"/>
                    </a:cubicBezTo>
                    <a:cubicBezTo>
                      <a:pt x="56831" y="9052"/>
                      <a:pt x="45521" y="3395"/>
                      <a:pt x="34494" y="849"/>
                    </a:cubicBezTo>
                    <a:cubicBezTo>
                      <a:pt x="31950" y="283"/>
                      <a:pt x="29405" y="0"/>
                      <a:pt x="26860" y="0"/>
                    </a:cubicBezTo>
                    <a:cubicBezTo>
                      <a:pt x="13006" y="0"/>
                      <a:pt x="1979" y="7921"/>
                      <a:pt x="283" y="11315"/>
                    </a:cubicBezTo>
                    <a:cubicBezTo>
                      <a:pt x="0" y="11881"/>
                      <a:pt x="0" y="11881"/>
                      <a:pt x="0" y="12164"/>
                    </a:cubicBezTo>
                    <a:cubicBezTo>
                      <a:pt x="283" y="12730"/>
                      <a:pt x="848" y="12730"/>
                      <a:pt x="1414" y="12730"/>
                    </a:cubicBezTo>
                    <a:cubicBezTo>
                      <a:pt x="4524" y="12730"/>
                      <a:pt x="10461" y="8486"/>
                      <a:pt x="14137" y="5375"/>
                    </a:cubicBezTo>
                    <a:cubicBezTo>
                      <a:pt x="14702" y="4809"/>
                      <a:pt x="15268" y="4526"/>
                      <a:pt x="15833" y="3960"/>
                    </a:cubicBezTo>
                    <a:cubicBezTo>
                      <a:pt x="16964" y="3112"/>
                      <a:pt x="18095" y="2546"/>
                      <a:pt x="19509" y="254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EC656EB5-1504-5E4D-ABAF-B31CC8CC977D}"/>
                  </a:ext>
                </a:extLst>
              </p:cNvPr>
              <p:cNvSpPr/>
              <p:nvPr/>
            </p:nvSpPr>
            <p:spPr>
              <a:xfrm>
                <a:off x="2108842" y="2765984"/>
                <a:ext cx="19226" cy="5657"/>
              </a:xfrm>
              <a:custGeom>
                <a:avLst/>
                <a:gdLst>
                  <a:gd name="connsiteX0" fmla="*/ 3393 w 19226"/>
                  <a:gd name="connsiteY0" fmla="*/ 0 h 5657"/>
                  <a:gd name="connsiteX1" fmla="*/ 0 w 19226"/>
                  <a:gd name="connsiteY1" fmla="*/ 566 h 5657"/>
                  <a:gd name="connsiteX2" fmla="*/ 0 w 19226"/>
                  <a:gd name="connsiteY2" fmla="*/ 849 h 5657"/>
                  <a:gd name="connsiteX3" fmla="*/ 15268 w 19226"/>
                  <a:gd name="connsiteY3" fmla="*/ 5658 h 5657"/>
                  <a:gd name="connsiteX4" fmla="*/ 19226 w 19226"/>
                  <a:gd name="connsiteY4" fmla="*/ 4526 h 5657"/>
                  <a:gd name="connsiteX5" fmla="*/ 19226 w 19226"/>
                  <a:gd name="connsiteY5" fmla="*/ 3960 h 5657"/>
                  <a:gd name="connsiteX6" fmla="*/ 3393 w 19226"/>
                  <a:gd name="connsiteY6" fmla="*/ 0 h 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26" h="5657">
                    <a:moveTo>
                      <a:pt x="3393" y="0"/>
                    </a:moveTo>
                    <a:cubicBezTo>
                      <a:pt x="848" y="0"/>
                      <a:pt x="0" y="283"/>
                      <a:pt x="0" y="566"/>
                    </a:cubicBezTo>
                    <a:cubicBezTo>
                      <a:pt x="0" y="566"/>
                      <a:pt x="0" y="566"/>
                      <a:pt x="0" y="849"/>
                    </a:cubicBezTo>
                    <a:cubicBezTo>
                      <a:pt x="1131" y="2546"/>
                      <a:pt x="9613" y="5658"/>
                      <a:pt x="15268" y="5658"/>
                    </a:cubicBezTo>
                    <a:cubicBezTo>
                      <a:pt x="17530" y="5658"/>
                      <a:pt x="18661" y="5092"/>
                      <a:pt x="19226" y="4526"/>
                    </a:cubicBezTo>
                    <a:cubicBezTo>
                      <a:pt x="19226" y="4526"/>
                      <a:pt x="19226" y="4243"/>
                      <a:pt x="19226" y="3960"/>
                    </a:cubicBezTo>
                    <a:cubicBezTo>
                      <a:pt x="17530" y="1980"/>
                      <a:pt x="9048" y="0"/>
                      <a:pt x="3393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FF887C2E-45C4-E141-A903-CD6A6DDEA9C4}"/>
                  </a:ext>
                </a:extLst>
              </p:cNvPr>
              <p:cNvSpPr/>
              <p:nvPr/>
            </p:nvSpPr>
            <p:spPr>
              <a:xfrm>
                <a:off x="2220171" y="2764569"/>
                <a:ext cx="15621" cy="6223"/>
              </a:xfrm>
              <a:custGeom>
                <a:avLst/>
                <a:gdLst>
                  <a:gd name="connsiteX0" fmla="*/ 6008 w 15621"/>
                  <a:gd name="connsiteY0" fmla="*/ 0 h 6223"/>
                  <a:gd name="connsiteX1" fmla="*/ 71 w 15621"/>
                  <a:gd name="connsiteY1" fmla="*/ 1697 h 6223"/>
                  <a:gd name="connsiteX2" fmla="*/ 353 w 15621"/>
                  <a:gd name="connsiteY2" fmla="*/ 3112 h 6223"/>
                  <a:gd name="connsiteX3" fmla="*/ 7139 w 15621"/>
                  <a:gd name="connsiteY3" fmla="*/ 6223 h 6223"/>
                  <a:gd name="connsiteX4" fmla="*/ 15621 w 15621"/>
                  <a:gd name="connsiteY4" fmla="*/ 3112 h 6223"/>
                  <a:gd name="connsiteX5" fmla="*/ 15621 w 15621"/>
                  <a:gd name="connsiteY5" fmla="*/ 2263 h 6223"/>
                  <a:gd name="connsiteX6" fmla="*/ 6008 w 15621"/>
                  <a:gd name="connsiteY6" fmla="*/ 0 h 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21" h="6223">
                    <a:moveTo>
                      <a:pt x="6008" y="0"/>
                    </a:moveTo>
                    <a:cubicBezTo>
                      <a:pt x="2898" y="0"/>
                      <a:pt x="636" y="566"/>
                      <a:pt x="71" y="1697"/>
                    </a:cubicBezTo>
                    <a:cubicBezTo>
                      <a:pt x="71" y="1980"/>
                      <a:pt x="-212" y="2263"/>
                      <a:pt x="353" y="3112"/>
                    </a:cubicBezTo>
                    <a:cubicBezTo>
                      <a:pt x="2050" y="5658"/>
                      <a:pt x="4877" y="6223"/>
                      <a:pt x="7139" y="6223"/>
                    </a:cubicBezTo>
                    <a:cubicBezTo>
                      <a:pt x="11380" y="6223"/>
                      <a:pt x="15056" y="4243"/>
                      <a:pt x="15621" y="3112"/>
                    </a:cubicBezTo>
                    <a:cubicBezTo>
                      <a:pt x="15621" y="2829"/>
                      <a:pt x="15621" y="2546"/>
                      <a:pt x="15621" y="2263"/>
                    </a:cubicBezTo>
                    <a:cubicBezTo>
                      <a:pt x="14490" y="1132"/>
                      <a:pt x="10249" y="0"/>
                      <a:pt x="6008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1E3EBCCA-77ED-FA4A-9FC9-F282E3A3CCEA}"/>
                  </a:ext>
                </a:extLst>
              </p:cNvPr>
              <p:cNvSpPr/>
              <p:nvPr/>
            </p:nvSpPr>
            <p:spPr>
              <a:xfrm>
                <a:off x="2281490" y="3507703"/>
                <a:ext cx="29793" cy="11598"/>
              </a:xfrm>
              <a:custGeom>
                <a:avLst/>
                <a:gdLst>
                  <a:gd name="connsiteX0" fmla="*/ 26401 w 29793"/>
                  <a:gd name="connsiteY0" fmla="*/ 3112 h 11598"/>
                  <a:gd name="connsiteX1" fmla="*/ 13960 w 29793"/>
                  <a:gd name="connsiteY1" fmla="*/ 10750 h 11598"/>
                  <a:gd name="connsiteX2" fmla="*/ 14243 w 29793"/>
                  <a:gd name="connsiteY2" fmla="*/ 11315 h 11598"/>
                  <a:gd name="connsiteX3" fmla="*/ 15657 w 29793"/>
                  <a:gd name="connsiteY3" fmla="*/ 11598 h 11598"/>
                  <a:gd name="connsiteX4" fmla="*/ 29511 w 29793"/>
                  <a:gd name="connsiteY4" fmla="*/ 5658 h 11598"/>
                  <a:gd name="connsiteX5" fmla="*/ 29794 w 29793"/>
                  <a:gd name="connsiteY5" fmla="*/ 4809 h 11598"/>
                  <a:gd name="connsiteX6" fmla="*/ 26401 w 29793"/>
                  <a:gd name="connsiteY6" fmla="*/ 3112 h 11598"/>
                  <a:gd name="connsiteX7" fmla="*/ 11416 w 29793"/>
                  <a:gd name="connsiteY7" fmla="*/ 283 h 11598"/>
                  <a:gd name="connsiteX8" fmla="*/ 106 w 29793"/>
                  <a:gd name="connsiteY8" fmla="*/ 8769 h 11598"/>
                  <a:gd name="connsiteX9" fmla="*/ 954 w 29793"/>
                  <a:gd name="connsiteY9" fmla="*/ 10467 h 11598"/>
                  <a:gd name="connsiteX10" fmla="*/ 2085 w 29793"/>
                  <a:gd name="connsiteY10" fmla="*/ 10750 h 11598"/>
                  <a:gd name="connsiteX11" fmla="*/ 12547 w 29793"/>
                  <a:gd name="connsiteY11" fmla="*/ 1132 h 11598"/>
                  <a:gd name="connsiteX12" fmla="*/ 11698 w 29793"/>
                  <a:gd name="connsiteY12" fmla="*/ 0 h 11598"/>
                  <a:gd name="connsiteX13" fmla="*/ 11416 w 29793"/>
                  <a:gd name="connsiteY13" fmla="*/ 283 h 1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93" h="11598">
                    <a:moveTo>
                      <a:pt x="26401" y="3112"/>
                    </a:moveTo>
                    <a:cubicBezTo>
                      <a:pt x="21594" y="3112"/>
                      <a:pt x="14526" y="8769"/>
                      <a:pt x="13960" y="10750"/>
                    </a:cubicBezTo>
                    <a:cubicBezTo>
                      <a:pt x="13960" y="11033"/>
                      <a:pt x="13960" y="11033"/>
                      <a:pt x="14243" y="11315"/>
                    </a:cubicBezTo>
                    <a:cubicBezTo>
                      <a:pt x="14526" y="11598"/>
                      <a:pt x="15091" y="11598"/>
                      <a:pt x="15657" y="11598"/>
                    </a:cubicBezTo>
                    <a:cubicBezTo>
                      <a:pt x="19898" y="11598"/>
                      <a:pt x="27815" y="8204"/>
                      <a:pt x="29511" y="5658"/>
                    </a:cubicBezTo>
                    <a:cubicBezTo>
                      <a:pt x="29794" y="5092"/>
                      <a:pt x="29794" y="4809"/>
                      <a:pt x="29794" y="4809"/>
                    </a:cubicBezTo>
                    <a:cubicBezTo>
                      <a:pt x="28946" y="3678"/>
                      <a:pt x="28097" y="3112"/>
                      <a:pt x="26401" y="3112"/>
                    </a:cubicBezTo>
                    <a:close/>
                    <a:moveTo>
                      <a:pt x="11416" y="283"/>
                    </a:moveTo>
                    <a:cubicBezTo>
                      <a:pt x="7740" y="283"/>
                      <a:pt x="954" y="5375"/>
                      <a:pt x="106" y="8769"/>
                    </a:cubicBezTo>
                    <a:cubicBezTo>
                      <a:pt x="-177" y="9618"/>
                      <a:pt x="106" y="10184"/>
                      <a:pt x="954" y="10467"/>
                    </a:cubicBezTo>
                    <a:cubicBezTo>
                      <a:pt x="1237" y="10750"/>
                      <a:pt x="1802" y="10750"/>
                      <a:pt x="2085" y="10750"/>
                    </a:cubicBezTo>
                    <a:cubicBezTo>
                      <a:pt x="6044" y="10750"/>
                      <a:pt x="12264" y="4243"/>
                      <a:pt x="12547" y="1132"/>
                    </a:cubicBezTo>
                    <a:cubicBezTo>
                      <a:pt x="12547" y="283"/>
                      <a:pt x="12264" y="283"/>
                      <a:pt x="11698" y="0"/>
                    </a:cubicBezTo>
                    <a:cubicBezTo>
                      <a:pt x="11981" y="283"/>
                      <a:pt x="11698" y="283"/>
                      <a:pt x="11416" y="28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62609B8D-2994-E24B-A7CA-6C6C4C15DCF5}"/>
                  </a:ext>
                </a:extLst>
              </p:cNvPr>
              <p:cNvSpPr/>
              <p:nvPr/>
            </p:nvSpPr>
            <p:spPr>
              <a:xfrm>
                <a:off x="1979303" y="2947672"/>
                <a:ext cx="7770" cy="12605"/>
              </a:xfrm>
              <a:custGeom>
                <a:avLst/>
                <a:gdLst>
                  <a:gd name="connsiteX0" fmla="*/ 1174 w 7770"/>
                  <a:gd name="connsiteY0" fmla="*/ 1903 h 12605"/>
                  <a:gd name="connsiteX1" fmla="*/ 7112 w 7770"/>
                  <a:gd name="connsiteY1" fmla="*/ 11804 h 12605"/>
                  <a:gd name="connsiteX2" fmla="*/ 1174 w 7770"/>
                  <a:gd name="connsiteY2" fmla="*/ 1903 h 1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0" h="12605">
                    <a:moveTo>
                      <a:pt x="1174" y="1903"/>
                    </a:moveTo>
                    <a:cubicBezTo>
                      <a:pt x="-3067" y="8410"/>
                      <a:pt x="5415" y="14916"/>
                      <a:pt x="7112" y="11804"/>
                    </a:cubicBezTo>
                    <a:cubicBezTo>
                      <a:pt x="9374" y="8410"/>
                      <a:pt x="5415" y="-4886"/>
                      <a:pt x="1174" y="190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7ABD95F1-DB9B-3E48-BE89-BAD4C5C5828B}"/>
                  </a:ext>
                </a:extLst>
              </p:cNvPr>
              <p:cNvSpPr/>
              <p:nvPr/>
            </p:nvSpPr>
            <p:spPr>
              <a:xfrm>
                <a:off x="1978417" y="2936845"/>
                <a:ext cx="160112" cy="62234"/>
              </a:xfrm>
              <a:custGeom>
                <a:avLst/>
                <a:gdLst>
                  <a:gd name="connsiteX0" fmla="*/ 116570 w 160112"/>
                  <a:gd name="connsiteY0" fmla="*/ 57425 h 62234"/>
                  <a:gd name="connsiteX1" fmla="*/ 119398 w 160112"/>
                  <a:gd name="connsiteY1" fmla="*/ 59123 h 62234"/>
                  <a:gd name="connsiteX2" fmla="*/ 122791 w 160112"/>
                  <a:gd name="connsiteY2" fmla="*/ 62234 h 62234"/>
                  <a:gd name="connsiteX3" fmla="*/ 122791 w 160112"/>
                  <a:gd name="connsiteY3" fmla="*/ 62234 h 62234"/>
                  <a:gd name="connsiteX4" fmla="*/ 125335 w 160112"/>
                  <a:gd name="connsiteY4" fmla="*/ 58840 h 62234"/>
                  <a:gd name="connsiteX5" fmla="*/ 127032 w 160112"/>
                  <a:gd name="connsiteY5" fmla="*/ 54596 h 62234"/>
                  <a:gd name="connsiteX6" fmla="*/ 134666 w 160112"/>
                  <a:gd name="connsiteY6" fmla="*/ 42998 h 62234"/>
                  <a:gd name="connsiteX7" fmla="*/ 136362 w 160112"/>
                  <a:gd name="connsiteY7" fmla="*/ 42432 h 62234"/>
                  <a:gd name="connsiteX8" fmla="*/ 153609 w 160112"/>
                  <a:gd name="connsiteY8" fmla="*/ 32815 h 62234"/>
                  <a:gd name="connsiteX9" fmla="*/ 157285 w 160112"/>
                  <a:gd name="connsiteY9" fmla="*/ 25742 h 62234"/>
                  <a:gd name="connsiteX10" fmla="*/ 159264 w 160112"/>
                  <a:gd name="connsiteY10" fmla="*/ 22631 h 62234"/>
                  <a:gd name="connsiteX11" fmla="*/ 160112 w 160112"/>
                  <a:gd name="connsiteY11" fmla="*/ 21499 h 62234"/>
                  <a:gd name="connsiteX12" fmla="*/ 156437 w 160112"/>
                  <a:gd name="connsiteY12" fmla="*/ 16124 h 62234"/>
                  <a:gd name="connsiteX13" fmla="*/ 150499 w 160112"/>
                  <a:gd name="connsiteY13" fmla="*/ 10467 h 62234"/>
                  <a:gd name="connsiteX14" fmla="*/ 146541 w 160112"/>
                  <a:gd name="connsiteY14" fmla="*/ 11881 h 62234"/>
                  <a:gd name="connsiteX15" fmla="*/ 142300 w 160112"/>
                  <a:gd name="connsiteY15" fmla="*/ 10750 h 62234"/>
                  <a:gd name="connsiteX16" fmla="*/ 139190 w 160112"/>
                  <a:gd name="connsiteY16" fmla="*/ 8204 h 62234"/>
                  <a:gd name="connsiteX17" fmla="*/ 136362 w 160112"/>
                  <a:gd name="connsiteY17" fmla="*/ 6223 h 62234"/>
                  <a:gd name="connsiteX18" fmla="*/ 124770 w 160112"/>
                  <a:gd name="connsiteY18" fmla="*/ 0 h 62234"/>
                  <a:gd name="connsiteX19" fmla="*/ 124770 w 160112"/>
                  <a:gd name="connsiteY19" fmla="*/ 0 h 62234"/>
                  <a:gd name="connsiteX20" fmla="*/ 124204 w 160112"/>
                  <a:gd name="connsiteY20" fmla="*/ 1697 h 62234"/>
                  <a:gd name="connsiteX21" fmla="*/ 117419 w 160112"/>
                  <a:gd name="connsiteY21" fmla="*/ 3960 h 62234"/>
                  <a:gd name="connsiteX22" fmla="*/ 114591 w 160112"/>
                  <a:gd name="connsiteY22" fmla="*/ 9618 h 62234"/>
                  <a:gd name="connsiteX23" fmla="*/ 114591 w 160112"/>
                  <a:gd name="connsiteY23" fmla="*/ 10467 h 62234"/>
                  <a:gd name="connsiteX24" fmla="*/ 112329 w 160112"/>
                  <a:gd name="connsiteY24" fmla="*/ 13861 h 62234"/>
                  <a:gd name="connsiteX25" fmla="*/ 110067 w 160112"/>
                  <a:gd name="connsiteY25" fmla="*/ 16407 h 62234"/>
                  <a:gd name="connsiteX26" fmla="*/ 109502 w 160112"/>
                  <a:gd name="connsiteY26" fmla="*/ 18953 h 62234"/>
                  <a:gd name="connsiteX27" fmla="*/ 107240 w 160112"/>
                  <a:gd name="connsiteY27" fmla="*/ 22065 h 62234"/>
                  <a:gd name="connsiteX28" fmla="*/ 104695 w 160112"/>
                  <a:gd name="connsiteY28" fmla="*/ 24894 h 62234"/>
                  <a:gd name="connsiteX29" fmla="*/ 105261 w 160112"/>
                  <a:gd name="connsiteY29" fmla="*/ 28005 h 62234"/>
                  <a:gd name="connsiteX30" fmla="*/ 104978 w 160112"/>
                  <a:gd name="connsiteY30" fmla="*/ 33946 h 62234"/>
                  <a:gd name="connsiteX31" fmla="*/ 104412 w 160112"/>
                  <a:gd name="connsiteY31" fmla="*/ 35078 h 62234"/>
                  <a:gd name="connsiteX32" fmla="*/ 106392 w 160112"/>
                  <a:gd name="connsiteY32" fmla="*/ 36775 h 62234"/>
                  <a:gd name="connsiteX33" fmla="*/ 110067 w 160112"/>
                  <a:gd name="connsiteY33" fmla="*/ 39321 h 62234"/>
                  <a:gd name="connsiteX34" fmla="*/ 111764 w 160112"/>
                  <a:gd name="connsiteY34" fmla="*/ 40169 h 62234"/>
                  <a:gd name="connsiteX35" fmla="*/ 112612 w 160112"/>
                  <a:gd name="connsiteY35" fmla="*/ 39887 h 62234"/>
                  <a:gd name="connsiteX36" fmla="*/ 113460 w 160112"/>
                  <a:gd name="connsiteY36" fmla="*/ 39604 h 62234"/>
                  <a:gd name="connsiteX37" fmla="*/ 114874 w 160112"/>
                  <a:gd name="connsiteY37" fmla="*/ 40452 h 62234"/>
                  <a:gd name="connsiteX38" fmla="*/ 114591 w 160112"/>
                  <a:gd name="connsiteY38" fmla="*/ 44695 h 62234"/>
                  <a:gd name="connsiteX39" fmla="*/ 110350 w 160112"/>
                  <a:gd name="connsiteY39" fmla="*/ 47524 h 62234"/>
                  <a:gd name="connsiteX40" fmla="*/ 111481 w 160112"/>
                  <a:gd name="connsiteY40" fmla="*/ 52616 h 62234"/>
                  <a:gd name="connsiteX41" fmla="*/ 110633 w 160112"/>
                  <a:gd name="connsiteY41" fmla="*/ 53748 h 62234"/>
                  <a:gd name="connsiteX42" fmla="*/ 111481 w 160112"/>
                  <a:gd name="connsiteY42" fmla="*/ 56860 h 62234"/>
                  <a:gd name="connsiteX43" fmla="*/ 114591 w 160112"/>
                  <a:gd name="connsiteY43" fmla="*/ 57425 h 62234"/>
                  <a:gd name="connsiteX44" fmla="*/ 116570 w 160112"/>
                  <a:gd name="connsiteY44" fmla="*/ 57425 h 62234"/>
                  <a:gd name="connsiteX45" fmla="*/ 6584 w 160112"/>
                  <a:gd name="connsiteY45" fmla="*/ 24045 h 62234"/>
                  <a:gd name="connsiteX46" fmla="*/ 6584 w 160112"/>
                  <a:gd name="connsiteY46" fmla="*/ 24045 h 62234"/>
                  <a:gd name="connsiteX47" fmla="*/ 929 w 160112"/>
                  <a:gd name="connsiteY47" fmla="*/ 19802 h 62234"/>
                  <a:gd name="connsiteX48" fmla="*/ 1212 w 160112"/>
                  <a:gd name="connsiteY48" fmla="*/ 12164 h 62234"/>
                  <a:gd name="connsiteX49" fmla="*/ 7150 w 160112"/>
                  <a:gd name="connsiteY49" fmla="*/ 12447 h 62234"/>
                  <a:gd name="connsiteX50" fmla="*/ 8281 w 160112"/>
                  <a:gd name="connsiteY50" fmla="*/ 22631 h 62234"/>
                  <a:gd name="connsiteX51" fmla="*/ 6584 w 160112"/>
                  <a:gd name="connsiteY51" fmla="*/ 24045 h 62234"/>
                  <a:gd name="connsiteX52" fmla="*/ 4605 w 160112"/>
                  <a:gd name="connsiteY52" fmla="*/ 11315 h 62234"/>
                  <a:gd name="connsiteX53" fmla="*/ 2626 w 160112"/>
                  <a:gd name="connsiteY53" fmla="*/ 12730 h 62234"/>
                  <a:gd name="connsiteX54" fmla="*/ 2343 w 160112"/>
                  <a:gd name="connsiteY54" fmla="*/ 18953 h 62234"/>
                  <a:gd name="connsiteX55" fmla="*/ 6867 w 160112"/>
                  <a:gd name="connsiteY55" fmla="*/ 22348 h 62234"/>
                  <a:gd name="connsiteX56" fmla="*/ 6867 w 160112"/>
                  <a:gd name="connsiteY56" fmla="*/ 22348 h 62234"/>
                  <a:gd name="connsiteX57" fmla="*/ 7715 w 160112"/>
                  <a:gd name="connsiteY57" fmla="*/ 21782 h 62234"/>
                  <a:gd name="connsiteX58" fmla="*/ 6584 w 160112"/>
                  <a:gd name="connsiteY58" fmla="*/ 12730 h 62234"/>
                  <a:gd name="connsiteX59" fmla="*/ 4605 w 160112"/>
                  <a:gd name="connsiteY59" fmla="*/ 11315 h 6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60112" h="62234">
                    <a:moveTo>
                      <a:pt x="116570" y="57425"/>
                    </a:moveTo>
                    <a:cubicBezTo>
                      <a:pt x="117701" y="57425"/>
                      <a:pt x="118549" y="57991"/>
                      <a:pt x="119398" y="59123"/>
                    </a:cubicBezTo>
                    <a:cubicBezTo>
                      <a:pt x="120529" y="60537"/>
                      <a:pt x="121660" y="62234"/>
                      <a:pt x="122791" y="62234"/>
                    </a:cubicBezTo>
                    <a:lnTo>
                      <a:pt x="122791" y="62234"/>
                    </a:lnTo>
                    <a:cubicBezTo>
                      <a:pt x="123639" y="62234"/>
                      <a:pt x="124487" y="61103"/>
                      <a:pt x="125335" y="58840"/>
                    </a:cubicBezTo>
                    <a:cubicBezTo>
                      <a:pt x="125901" y="57425"/>
                      <a:pt x="126466" y="56011"/>
                      <a:pt x="127032" y="54596"/>
                    </a:cubicBezTo>
                    <a:cubicBezTo>
                      <a:pt x="129011" y="49505"/>
                      <a:pt x="130707" y="44130"/>
                      <a:pt x="134666" y="42998"/>
                    </a:cubicBezTo>
                    <a:cubicBezTo>
                      <a:pt x="135231" y="42715"/>
                      <a:pt x="135797" y="42715"/>
                      <a:pt x="136362" y="42432"/>
                    </a:cubicBezTo>
                    <a:cubicBezTo>
                      <a:pt x="141451" y="41018"/>
                      <a:pt x="148803" y="39038"/>
                      <a:pt x="153609" y="32815"/>
                    </a:cubicBezTo>
                    <a:cubicBezTo>
                      <a:pt x="156719" y="28854"/>
                      <a:pt x="157002" y="26874"/>
                      <a:pt x="157285" y="25742"/>
                    </a:cubicBezTo>
                    <a:cubicBezTo>
                      <a:pt x="157568" y="24611"/>
                      <a:pt x="157850" y="23762"/>
                      <a:pt x="159264" y="22631"/>
                    </a:cubicBezTo>
                    <a:cubicBezTo>
                      <a:pt x="160112" y="22065"/>
                      <a:pt x="160112" y="21499"/>
                      <a:pt x="160112" y="21499"/>
                    </a:cubicBezTo>
                    <a:cubicBezTo>
                      <a:pt x="160112" y="20368"/>
                      <a:pt x="158699" y="18670"/>
                      <a:pt x="156437" y="16124"/>
                    </a:cubicBezTo>
                    <a:cubicBezTo>
                      <a:pt x="154740" y="14427"/>
                      <a:pt x="151630" y="10467"/>
                      <a:pt x="150499" y="10467"/>
                    </a:cubicBezTo>
                    <a:cubicBezTo>
                      <a:pt x="149651" y="11315"/>
                      <a:pt x="148237" y="11881"/>
                      <a:pt x="146541" y="11881"/>
                    </a:cubicBezTo>
                    <a:cubicBezTo>
                      <a:pt x="144844" y="11881"/>
                      <a:pt x="143431" y="11598"/>
                      <a:pt x="142300" y="10750"/>
                    </a:cubicBezTo>
                    <a:cubicBezTo>
                      <a:pt x="141169" y="9901"/>
                      <a:pt x="140038" y="9052"/>
                      <a:pt x="139190" y="8204"/>
                    </a:cubicBezTo>
                    <a:cubicBezTo>
                      <a:pt x="138059" y="7072"/>
                      <a:pt x="137210" y="6223"/>
                      <a:pt x="136362" y="6223"/>
                    </a:cubicBezTo>
                    <a:cubicBezTo>
                      <a:pt x="134383" y="6223"/>
                      <a:pt x="128445" y="2829"/>
                      <a:pt x="124770" y="0"/>
                    </a:cubicBezTo>
                    <a:cubicBezTo>
                      <a:pt x="124770" y="0"/>
                      <a:pt x="124770" y="0"/>
                      <a:pt x="124770" y="0"/>
                    </a:cubicBezTo>
                    <a:cubicBezTo>
                      <a:pt x="124770" y="566"/>
                      <a:pt x="124487" y="1132"/>
                      <a:pt x="124204" y="1697"/>
                    </a:cubicBezTo>
                    <a:cubicBezTo>
                      <a:pt x="123073" y="2829"/>
                      <a:pt x="120529" y="3960"/>
                      <a:pt x="117419" y="3960"/>
                    </a:cubicBezTo>
                    <a:cubicBezTo>
                      <a:pt x="114874" y="4243"/>
                      <a:pt x="114591" y="6506"/>
                      <a:pt x="114591" y="9618"/>
                    </a:cubicBezTo>
                    <a:lnTo>
                      <a:pt x="114591" y="10467"/>
                    </a:lnTo>
                    <a:cubicBezTo>
                      <a:pt x="114591" y="12164"/>
                      <a:pt x="113460" y="13013"/>
                      <a:pt x="112329" y="13861"/>
                    </a:cubicBezTo>
                    <a:cubicBezTo>
                      <a:pt x="111481" y="14427"/>
                      <a:pt x="110633" y="15276"/>
                      <a:pt x="110067" y="16407"/>
                    </a:cubicBezTo>
                    <a:cubicBezTo>
                      <a:pt x="109502" y="17539"/>
                      <a:pt x="109502" y="18105"/>
                      <a:pt x="109502" y="18953"/>
                    </a:cubicBezTo>
                    <a:cubicBezTo>
                      <a:pt x="109502" y="20085"/>
                      <a:pt x="109219" y="20933"/>
                      <a:pt x="107240" y="22065"/>
                    </a:cubicBezTo>
                    <a:cubicBezTo>
                      <a:pt x="105826" y="22914"/>
                      <a:pt x="104978" y="23762"/>
                      <a:pt x="104695" y="24894"/>
                    </a:cubicBezTo>
                    <a:cubicBezTo>
                      <a:pt x="104412" y="25742"/>
                      <a:pt x="104695" y="26874"/>
                      <a:pt x="105261" y="28005"/>
                    </a:cubicBezTo>
                    <a:cubicBezTo>
                      <a:pt x="106674" y="30269"/>
                      <a:pt x="105826" y="32249"/>
                      <a:pt x="104978" y="33946"/>
                    </a:cubicBezTo>
                    <a:cubicBezTo>
                      <a:pt x="104695" y="34229"/>
                      <a:pt x="104695" y="34795"/>
                      <a:pt x="104412" y="35078"/>
                    </a:cubicBezTo>
                    <a:cubicBezTo>
                      <a:pt x="104412" y="35643"/>
                      <a:pt x="104978" y="35926"/>
                      <a:pt x="106392" y="36775"/>
                    </a:cubicBezTo>
                    <a:cubicBezTo>
                      <a:pt x="107523" y="37341"/>
                      <a:pt x="108654" y="38189"/>
                      <a:pt x="110067" y="39321"/>
                    </a:cubicBezTo>
                    <a:cubicBezTo>
                      <a:pt x="110633" y="39887"/>
                      <a:pt x="111198" y="40169"/>
                      <a:pt x="111764" y="40169"/>
                    </a:cubicBezTo>
                    <a:cubicBezTo>
                      <a:pt x="112046" y="40169"/>
                      <a:pt x="112329" y="39887"/>
                      <a:pt x="112612" y="39887"/>
                    </a:cubicBezTo>
                    <a:cubicBezTo>
                      <a:pt x="112895" y="39604"/>
                      <a:pt x="113177" y="39604"/>
                      <a:pt x="113460" y="39604"/>
                    </a:cubicBezTo>
                    <a:cubicBezTo>
                      <a:pt x="114026" y="39604"/>
                      <a:pt x="114591" y="40169"/>
                      <a:pt x="114874" y="40452"/>
                    </a:cubicBezTo>
                    <a:cubicBezTo>
                      <a:pt x="115439" y="41584"/>
                      <a:pt x="115439" y="43281"/>
                      <a:pt x="114591" y="44695"/>
                    </a:cubicBezTo>
                    <a:cubicBezTo>
                      <a:pt x="113743" y="46393"/>
                      <a:pt x="112046" y="47242"/>
                      <a:pt x="110350" y="47524"/>
                    </a:cubicBezTo>
                    <a:cubicBezTo>
                      <a:pt x="112046" y="49505"/>
                      <a:pt x="112329" y="51202"/>
                      <a:pt x="111481" y="52616"/>
                    </a:cubicBezTo>
                    <a:cubicBezTo>
                      <a:pt x="111198" y="53182"/>
                      <a:pt x="110915" y="53465"/>
                      <a:pt x="110633" y="53748"/>
                    </a:cubicBezTo>
                    <a:cubicBezTo>
                      <a:pt x="109785" y="54879"/>
                      <a:pt x="109502" y="54879"/>
                      <a:pt x="111481" y="56860"/>
                    </a:cubicBezTo>
                    <a:cubicBezTo>
                      <a:pt x="112612" y="57708"/>
                      <a:pt x="113460" y="57708"/>
                      <a:pt x="114591" y="57425"/>
                    </a:cubicBezTo>
                    <a:cubicBezTo>
                      <a:pt x="115439" y="57425"/>
                      <a:pt x="116005" y="57425"/>
                      <a:pt x="116570" y="57425"/>
                    </a:cubicBezTo>
                    <a:close/>
                    <a:moveTo>
                      <a:pt x="6584" y="24045"/>
                    </a:moveTo>
                    <a:lnTo>
                      <a:pt x="6584" y="24045"/>
                    </a:lnTo>
                    <a:cubicBezTo>
                      <a:pt x="4605" y="24045"/>
                      <a:pt x="2343" y="22348"/>
                      <a:pt x="929" y="19802"/>
                    </a:cubicBezTo>
                    <a:cubicBezTo>
                      <a:pt x="-484" y="17256"/>
                      <a:pt x="-202" y="14710"/>
                      <a:pt x="1212" y="12164"/>
                    </a:cubicBezTo>
                    <a:cubicBezTo>
                      <a:pt x="3191" y="9335"/>
                      <a:pt x="5453" y="9618"/>
                      <a:pt x="7150" y="12447"/>
                    </a:cubicBezTo>
                    <a:cubicBezTo>
                      <a:pt x="8846" y="15276"/>
                      <a:pt x="9694" y="20368"/>
                      <a:pt x="8281" y="22631"/>
                    </a:cubicBezTo>
                    <a:cubicBezTo>
                      <a:pt x="8281" y="23479"/>
                      <a:pt x="7433" y="24045"/>
                      <a:pt x="6584" y="24045"/>
                    </a:cubicBezTo>
                    <a:close/>
                    <a:moveTo>
                      <a:pt x="4605" y="11315"/>
                    </a:moveTo>
                    <a:cubicBezTo>
                      <a:pt x="3757" y="11315"/>
                      <a:pt x="3191" y="12164"/>
                      <a:pt x="2626" y="12730"/>
                    </a:cubicBezTo>
                    <a:cubicBezTo>
                      <a:pt x="929" y="15276"/>
                      <a:pt x="1495" y="17539"/>
                      <a:pt x="2343" y="18953"/>
                    </a:cubicBezTo>
                    <a:cubicBezTo>
                      <a:pt x="3474" y="21216"/>
                      <a:pt x="5453" y="22348"/>
                      <a:pt x="6867" y="22348"/>
                    </a:cubicBezTo>
                    <a:lnTo>
                      <a:pt x="6867" y="22348"/>
                    </a:lnTo>
                    <a:cubicBezTo>
                      <a:pt x="7433" y="22348"/>
                      <a:pt x="7715" y="22065"/>
                      <a:pt x="7715" y="21782"/>
                    </a:cubicBezTo>
                    <a:cubicBezTo>
                      <a:pt x="8846" y="20085"/>
                      <a:pt x="8281" y="15559"/>
                      <a:pt x="6584" y="12730"/>
                    </a:cubicBezTo>
                    <a:cubicBezTo>
                      <a:pt x="6019" y="12164"/>
                      <a:pt x="5171" y="11315"/>
                      <a:pt x="4605" y="1131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BA1D4084-1F3A-8445-8AC4-4CF0CF8C6152}"/>
                  </a:ext>
                </a:extLst>
              </p:cNvPr>
              <p:cNvSpPr/>
              <p:nvPr/>
            </p:nvSpPr>
            <p:spPr>
              <a:xfrm>
                <a:off x="2169348" y="1823983"/>
                <a:ext cx="599409" cy="447269"/>
              </a:xfrm>
              <a:custGeom>
                <a:avLst/>
                <a:gdLst>
                  <a:gd name="connsiteX0" fmla="*/ 256446 w 599409"/>
                  <a:gd name="connsiteY0" fmla="*/ 435640 h 447269"/>
                  <a:gd name="connsiteX1" fmla="*/ 267190 w 599409"/>
                  <a:gd name="connsiteY1" fmla="*/ 441015 h 447269"/>
                  <a:gd name="connsiteX2" fmla="*/ 283871 w 599409"/>
                  <a:gd name="connsiteY2" fmla="*/ 447238 h 447269"/>
                  <a:gd name="connsiteX3" fmla="*/ 287264 w 599409"/>
                  <a:gd name="connsiteY3" fmla="*/ 443844 h 447269"/>
                  <a:gd name="connsiteX4" fmla="*/ 290657 w 599409"/>
                  <a:gd name="connsiteY4" fmla="*/ 439600 h 447269"/>
                  <a:gd name="connsiteX5" fmla="*/ 292919 w 599409"/>
                  <a:gd name="connsiteY5" fmla="*/ 431963 h 447269"/>
                  <a:gd name="connsiteX6" fmla="*/ 295747 w 599409"/>
                  <a:gd name="connsiteY6" fmla="*/ 424325 h 447269"/>
                  <a:gd name="connsiteX7" fmla="*/ 297160 w 599409"/>
                  <a:gd name="connsiteY7" fmla="*/ 419799 h 447269"/>
                  <a:gd name="connsiteX8" fmla="*/ 294898 w 599409"/>
                  <a:gd name="connsiteY8" fmla="*/ 409898 h 447269"/>
                  <a:gd name="connsiteX9" fmla="*/ 293202 w 599409"/>
                  <a:gd name="connsiteY9" fmla="*/ 406786 h 447269"/>
                  <a:gd name="connsiteX10" fmla="*/ 298574 w 599409"/>
                  <a:gd name="connsiteY10" fmla="*/ 403674 h 447269"/>
                  <a:gd name="connsiteX11" fmla="*/ 300270 w 599409"/>
                  <a:gd name="connsiteY11" fmla="*/ 403674 h 447269"/>
                  <a:gd name="connsiteX12" fmla="*/ 305077 w 599409"/>
                  <a:gd name="connsiteY12" fmla="*/ 400280 h 447269"/>
                  <a:gd name="connsiteX13" fmla="*/ 307622 w 599409"/>
                  <a:gd name="connsiteY13" fmla="*/ 396885 h 447269"/>
                  <a:gd name="connsiteX14" fmla="*/ 309601 w 599409"/>
                  <a:gd name="connsiteY14" fmla="*/ 392925 h 447269"/>
                  <a:gd name="connsiteX15" fmla="*/ 311580 w 599409"/>
                  <a:gd name="connsiteY15" fmla="*/ 389247 h 447269"/>
                  <a:gd name="connsiteX16" fmla="*/ 312711 w 599409"/>
                  <a:gd name="connsiteY16" fmla="*/ 388116 h 447269"/>
                  <a:gd name="connsiteX17" fmla="*/ 311580 w 599409"/>
                  <a:gd name="connsiteY17" fmla="*/ 383024 h 447269"/>
                  <a:gd name="connsiteX18" fmla="*/ 311015 w 599409"/>
                  <a:gd name="connsiteY18" fmla="*/ 380195 h 447269"/>
                  <a:gd name="connsiteX19" fmla="*/ 315821 w 599409"/>
                  <a:gd name="connsiteY19" fmla="*/ 377649 h 447269"/>
                  <a:gd name="connsiteX20" fmla="*/ 317518 w 599409"/>
                  <a:gd name="connsiteY20" fmla="*/ 375952 h 447269"/>
                  <a:gd name="connsiteX21" fmla="*/ 313842 w 599409"/>
                  <a:gd name="connsiteY21" fmla="*/ 371426 h 447269"/>
                  <a:gd name="connsiteX22" fmla="*/ 310732 w 599409"/>
                  <a:gd name="connsiteY22" fmla="*/ 367182 h 447269"/>
                  <a:gd name="connsiteX23" fmla="*/ 312994 w 599409"/>
                  <a:gd name="connsiteY23" fmla="*/ 365485 h 447269"/>
                  <a:gd name="connsiteX24" fmla="*/ 315821 w 599409"/>
                  <a:gd name="connsiteY24" fmla="*/ 366617 h 447269"/>
                  <a:gd name="connsiteX25" fmla="*/ 319497 w 599409"/>
                  <a:gd name="connsiteY25" fmla="*/ 368031 h 447269"/>
                  <a:gd name="connsiteX26" fmla="*/ 321193 w 599409"/>
                  <a:gd name="connsiteY26" fmla="*/ 367182 h 447269"/>
                  <a:gd name="connsiteX27" fmla="*/ 320628 w 599409"/>
                  <a:gd name="connsiteY27" fmla="*/ 364636 h 447269"/>
                  <a:gd name="connsiteX28" fmla="*/ 320062 w 599409"/>
                  <a:gd name="connsiteY28" fmla="*/ 361808 h 447269"/>
                  <a:gd name="connsiteX29" fmla="*/ 330241 w 599409"/>
                  <a:gd name="connsiteY29" fmla="*/ 358130 h 447269"/>
                  <a:gd name="connsiteX30" fmla="*/ 337309 w 599409"/>
                  <a:gd name="connsiteY30" fmla="*/ 355018 h 447269"/>
                  <a:gd name="connsiteX31" fmla="*/ 337875 w 599409"/>
                  <a:gd name="connsiteY31" fmla="*/ 350492 h 447269"/>
                  <a:gd name="connsiteX32" fmla="*/ 338440 w 599409"/>
                  <a:gd name="connsiteY32" fmla="*/ 347663 h 447269"/>
                  <a:gd name="connsiteX33" fmla="*/ 341268 w 599409"/>
                  <a:gd name="connsiteY33" fmla="*/ 346532 h 447269"/>
                  <a:gd name="connsiteX34" fmla="*/ 344095 w 599409"/>
                  <a:gd name="connsiteY34" fmla="*/ 347946 h 447269"/>
                  <a:gd name="connsiteX35" fmla="*/ 344095 w 599409"/>
                  <a:gd name="connsiteY35" fmla="*/ 350492 h 447269"/>
                  <a:gd name="connsiteX36" fmla="*/ 343530 w 599409"/>
                  <a:gd name="connsiteY36" fmla="*/ 355584 h 447269"/>
                  <a:gd name="connsiteX37" fmla="*/ 344095 w 599409"/>
                  <a:gd name="connsiteY37" fmla="*/ 355867 h 447269"/>
                  <a:gd name="connsiteX38" fmla="*/ 345509 w 599409"/>
                  <a:gd name="connsiteY38" fmla="*/ 355018 h 447269"/>
                  <a:gd name="connsiteX39" fmla="*/ 352860 w 599409"/>
                  <a:gd name="connsiteY39" fmla="*/ 353038 h 447269"/>
                  <a:gd name="connsiteX40" fmla="*/ 363887 w 599409"/>
                  <a:gd name="connsiteY40" fmla="*/ 351341 h 447269"/>
                  <a:gd name="connsiteX41" fmla="*/ 385375 w 599409"/>
                  <a:gd name="connsiteY41" fmla="*/ 332953 h 447269"/>
                  <a:gd name="connsiteX42" fmla="*/ 393575 w 599409"/>
                  <a:gd name="connsiteY42" fmla="*/ 325316 h 447269"/>
                  <a:gd name="connsiteX43" fmla="*/ 397816 w 599409"/>
                  <a:gd name="connsiteY43" fmla="*/ 321072 h 447269"/>
                  <a:gd name="connsiteX44" fmla="*/ 398099 w 599409"/>
                  <a:gd name="connsiteY44" fmla="*/ 316263 h 447269"/>
                  <a:gd name="connsiteX45" fmla="*/ 407712 w 599409"/>
                  <a:gd name="connsiteY45" fmla="*/ 316546 h 447269"/>
                  <a:gd name="connsiteX46" fmla="*/ 410822 w 599409"/>
                  <a:gd name="connsiteY46" fmla="*/ 317678 h 447269"/>
                  <a:gd name="connsiteX47" fmla="*/ 411670 w 599409"/>
                  <a:gd name="connsiteY47" fmla="*/ 316829 h 447269"/>
                  <a:gd name="connsiteX48" fmla="*/ 417325 w 599409"/>
                  <a:gd name="connsiteY48" fmla="*/ 314000 h 447269"/>
                  <a:gd name="connsiteX49" fmla="*/ 424676 w 599409"/>
                  <a:gd name="connsiteY49" fmla="*/ 312586 h 447269"/>
                  <a:gd name="connsiteX50" fmla="*/ 432027 w 599409"/>
                  <a:gd name="connsiteY50" fmla="*/ 310889 h 447269"/>
                  <a:gd name="connsiteX51" fmla="*/ 466805 w 599409"/>
                  <a:gd name="connsiteY51" fmla="*/ 301553 h 447269"/>
                  <a:gd name="connsiteX52" fmla="*/ 484900 w 599409"/>
                  <a:gd name="connsiteY52" fmla="*/ 291935 h 447269"/>
                  <a:gd name="connsiteX53" fmla="*/ 494796 w 599409"/>
                  <a:gd name="connsiteY53" fmla="*/ 287126 h 447269"/>
                  <a:gd name="connsiteX54" fmla="*/ 500168 w 599409"/>
                  <a:gd name="connsiteY54" fmla="*/ 282883 h 447269"/>
                  <a:gd name="connsiteX55" fmla="*/ 499320 w 599409"/>
                  <a:gd name="connsiteY55" fmla="*/ 283449 h 447269"/>
                  <a:gd name="connsiteX56" fmla="*/ 489424 w 599409"/>
                  <a:gd name="connsiteY56" fmla="*/ 285146 h 447269"/>
                  <a:gd name="connsiteX57" fmla="*/ 481507 w 599409"/>
                  <a:gd name="connsiteY57" fmla="*/ 284298 h 447269"/>
                  <a:gd name="connsiteX58" fmla="*/ 476983 w 599409"/>
                  <a:gd name="connsiteY58" fmla="*/ 282883 h 447269"/>
                  <a:gd name="connsiteX59" fmla="*/ 465674 w 599409"/>
                  <a:gd name="connsiteY59" fmla="*/ 280337 h 447269"/>
                  <a:gd name="connsiteX60" fmla="*/ 460301 w 599409"/>
                  <a:gd name="connsiteY60" fmla="*/ 281752 h 447269"/>
                  <a:gd name="connsiteX61" fmla="*/ 457474 w 599409"/>
                  <a:gd name="connsiteY61" fmla="*/ 282600 h 447269"/>
                  <a:gd name="connsiteX62" fmla="*/ 455778 w 599409"/>
                  <a:gd name="connsiteY62" fmla="*/ 281186 h 447269"/>
                  <a:gd name="connsiteX63" fmla="*/ 462563 w 599409"/>
                  <a:gd name="connsiteY63" fmla="*/ 274114 h 447269"/>
                  <a:gd name="connsiteX64" fmla="*/ 465391 w 599409"/>
                  <a:gd name="connsiteY64" fmla="*/ 272982 h 447269"/>
                  <a:gd name="connsiteX65" fmla="*/ 464825 w 599409"/>
                  <a:gd name="connsiteY65" fmla="*/ 268739 h 447269"/>
                  <a:gd name="connsiteX66" fmla="*/ 463977 w 599409"/>
                  <a:gd name="connsiteY66" fmla="*/ 265627 h 447269"/>
                  <a:gd name="connsiteX67" fmla="*/ 464260 w 599409"/>
                  <a:gd name="connsiteY67" fmla="*/ 263081 h 447269"/>
                  <a:gd name="connsiteX68" fmla="*/ 466522 w 599409"/>
                  <a:gd name="connsiteY68" fmla="*/ 262233 h 447269"/>
                  <a:gd name="connsiteX69" fmla="*/ 478962 w 599409"/>
                  <a:gd name="connsiteY69" fmla="*/ 269871 h 447269"/>
                  <a:gd name="connsiteX70" fmla="*/ 494513 w 599409"/>
                  <a:gd name="connsiteY70" fmla="*/ 277791 h 447269"/>
                  <a:gd name="connsiteX71" fmla="*/ 499885 w 599409"/>
                  <a:gd name="connsiteY71" fmla="*/ 276943 h 447269"/>
                  <a:gd name="connsiteX72" fmla="*/ 502713 w 599409"/>
                  <a:gd name="connsiteY72" fmla="*/ 270719 h 447269"/>
                  <a:gd name="connsiteX73" fmla="*/ 502995 w 599409"/>
                  <a:gd name="connsiteY73" fmla="*/ 264213 h 447269"/>
                  <a:gd name="connsiteX74" fmla="*/ 502995 w 599409"/>
                  <a:gd name="connsiteY74" fmla="*/ 263647 h 447269"/>
                  <a:gd name="connsiteX75" fmla="*/ 489141 w 599409"/>
                  <a:gd name="connsiteY75" fmla="*/ 252049 h 447269"/>
                  <a:gd name="connsiteX76" fmla="*/ 477266 w 599409"/>
                  <a:gd name="connsiteY76" fmla="*/ 242148 h 447269"/>
                  <a:gd name="connsiteX77" fmla="*/ 477549 w 599409"/>
                  <a:gd name="connsiteY77" fmla="*/ 239885 h 447269"/>
                  <a:gd name="connsiteX78" fmla="*/ 479811 w 599409"/>
                  <a:gd name="connsiteY78" fmla="*/ 239036 h 447269"/>
                  <a:gd name="connsiteX79" fmla="*/ 492817 w 599409"/>
                  <a:gd name="connsiteY79" fmla="*/ 243279 h 447269"/>
                  <a:gd name="connsiteX80" fmla="*/ 495361 w 599409"/>
                  <a:gd name="connsiteY80" fmla="*/ 243845 h 447269"/>
                  <a:gd name="connsiteX81" fmla="*/ 501299 w 599409"/>
                  <a:gd name="connsiteY81" fmla="*/ 233661 h 447269"/>
                  <a:gd name="connsiteX82" fmla="*/ 492251 w 599409"/>
                  <a:gd name="connsiteY82" fmla="*/ 231116 h 447269"/>
                  <a:gd name="connsiteX83" fmla="*/ 478680 w 599409"/>
                  <a:gd name="connsiteY83" fmla="*/ 233944 h 447269"/>
                  <a:gd name="connsiteX84" fmla="*/ 474721 w 599409"/>
                  <a:gd name="connsiteY84" fmla="*/ 234793 h 447269"/>
                  <a:gd name="connsiteX85" fmla="*/ 468784 w 599409"/>
                  <a:gd name="connsiteY85" fmla="*/ 230267 h 447269"/>
                  <a:gd name="connsiteX86" fmla="*/ 474156 w 599409"/>
                  <a:gd name="connsiteY86" fmla="*/ 226024 h 447269"/>
                  <a:gd name="connsiteX87" fmla="*/ 478397 w 599409"/>
                  <a:gd name="connsiteY87" fmla="*/ 224609 h 447269"/>
                  <a:gd name="connsiteX88" fmla="*/ 477831 w 599409"/>
                  <a:gd name="connsiteY88" fmla="*/ 222346 h 447269"/>
                  <a:gd name="connsiteX89" fmla="*/ 477831 w 599409"/>
                  <a:gd name="connsiteY89" fmla="*/ 217820 h 447269"/>
                  <a:gd name="connsiteX90" fmla="*/ 479528 w 599409"/>
                  <a:gd name="connsiteY90" fmla="*/ 217254 h 447269"/>
                  <a:gd name="connsiteX91" fmla="*/ 487445 w 599409"/>
                  <a:gd name="connsiteY91" fmla="*/ 220366 h 447269"/>
                  <a:gd name="connsiteX92" fmla="*/ 498189 w 599409"/>
                  <a:gd name="connsiteY92" fmla="*/ 224326 h 447269"/>
                  <a:gd name="connsiteX93" fmla="*/ 499602 w 599409"/>
                  <a:gd name="connsiteY93" fmla="*/ 224043 h 447269"/>
                  <a:gd name="connsiteX94" fmla="*/ 506671 w 599409"/>
                  <a:gd name="connsiteY94" fmla="*/ 222912 h 447269"/>
                  <a:gd name="connsiteX95" fmla="*/ 516001 w 599409"/>
                  <a:gd name="connsiteY95" fmla="*/ 220083 h 447269"/>
                  <a:gd name="connsiteX96" fmla="*/ 516850 w 599409"/>
                  <a:gd name="connsiteY96" fmla="*/ 218386 h 447269"/>
                  <a:gd name="connsiteX97" fmla="*/ 509498 w 599409"/>
                  <a:gd name="connsiteY97" fmla="*/ 212728 h 447269"/>
                  <a:gd name="connsiteX98" fmla="*/ 502995 w 599409"/>
                  <a:gd name="connsiteY98" fmla="*/ 208485 h 447269"/>
                  <a:gd name="connsiteX99" fmla="*/ 502713 w 599409"/>
                  <a:gd name="connsiteY99" fmla="*/ 206788 h 447269"/>
                  <a:gd name="connsiteX100" fmla="*/ 512326 w 599409"/>
                  <a:gd name="connsiteY100" fmla="*/ 205090 h 447269"/>
                  <a:gd name="connsiteX101" fmla="*/ 523353 w 599409"/>
                  <a:gd name="connsiteY101" fmla="*/ 205373 h 447269"/>
                  <a:gd name="connsiteX102" fmla="*/ 525615 w 599409"/>
                  <a:gd name="connsiteY102" fmla="*/ 205373 h 447269"/>
                  <a:gd name="connsiteX103" fmla="*/ 530138 w 599409"/>
                  <a:gd name="connsiteY103" fmla="*/ 201130 h 447269"/>
                  <a:gd name="connsiteX104" fmla="*/ 529007 w 599409"/>
                  <a:gd name="connsiteY104" fmla="*/ 199715 h 447269"/>
                  <a:gd name="connsiteX105" fmla="*/ 528159 w 599409"/>
                  <a:gd name="connsiteY105" fmla="*/ 199998 h 447269"/>
                  <a:gd name="connsiteX106" fmla="*/ 526180 w 599409"/>
                  <a:gd name="connsiteY106" fmla="*/ 200281 h 447269"/>
                  <a:gd name="connsiteX107" fmla="*/ 509781 w 599409"/>
                  <a:gd name="connsiteY107" fmla="*/ 191795 h 447269"/>
                  <a:gd name="connsiteX108" fmla="*/ 509781 w 599409"/>
                  <a:gd name="connsiteY108" fmla="*/ 188117 h 447269"/>
                  <a:gd name="connsiteX109" fmla="*/ 514588 w 599409"/>
                  <a:gd name="connsiteY109" fmla="*/ 185571 h 447269"/>
                  <a:gd name="connsiteX110" fmla="*/ 517698 w 599409"/>
                  <a:gd name="connsiteY110" fmla="*/ 185854 h 447269"/>
                  <a:gd name="connsiteX111" fmla="*/ 521656 w 599409"/>
                  <a:gd name="connsiteY111" fmla="*/ 186137 h 447269"/>
                  <a:gd name="connsiteX112" fmla="*/ 527028 w 599409"/>
                  <a:gd name="connsiteY112" fmla="*/ 185006 h 447269"/>
                  <a:gd name="connsiteX113" fmla="*/ 529573 w 599409"/>
                  <a:gd name="connsiteY113" fmla="*/ 176802 h 447269"/>
                  <a:gd name="connsiteX114" fmla="*/ 522787 w 599409"/>
                  <a:gd name="connsiteY114" fmla="*/ 168315 h 447269"/>
                  <a:gd name="connsiteX115" fmla="*/ 504692 w 599409"/>
                  <a:gd name="connsiteY115" fmla="*/ 163506 h 447269"/>
                  <a:gd name="connsiteX116" fmla="*/ 501016 w 599409"/>
                  <a:gd name="connsiteY116" fmla="*/ 160678 h 447269"/>
                  <a:gd name="connsiteX117" fmla="*/ 496775 w 599409"/>
                  <a:gd name="connsiteY117" fmla="*/ 157000 h 447269"/>
                  <a:gd name="connsiteX118" fmla="*/ 497623 w 599409"/>
                  <a:gd name="connsiteY118" fmla="*/ 155303 h 447269"/>
                  <a:gd name="connsiteX119" fmla="*/ 502430 w 599409"/>
                  <a:gd name="connsiteY119" fmla="*/ 155020 h 447269"/>
                  <a:gd name="connsiteX120" fmla="*/ 505823 w 599409"/>
                  <a:gd name="connsiteY120" fmla="*/ 155586 h 447269"/>
                  <a:gd name="connsiteX121" fmla="*/ 511195 w 599409"/>
                  <a:gd name="connsiteY121" fmla="*/ 153606 h 447269"/>
                  <a:gd name="connsiteX122" fmla="*/ 519112 w 599409"/>
                  <a:gd name="connsiteY122" fmla="*/ 151625 h 447269"/>
                  <a:gd name="connsiteX123" fmla="*/ 529007 w 599409"/>
                  <a:gd name="connsiteY123" fmla="*/ 152757 h 447269"/>
                  <a:gd name="connsiteX124" fmla="*/ 538338 w 599409"/>
                  <a:gd name="connsiteY124" fmla="*/ 153606 h 447269"/>
                  <a:gd name="connsiteX125" fmla="*/ 540034 w 599409"/>
                  <a:gd name="connsiteY125" fmla="*/ 151625 h 447269"/>
                  <a:gd name="connsiteX126" fmla="*/ 533249 w 599409"/>
                  <a:gd name="connsiteY126" fmla="*/ 144270 h 447269"/>
                  <a:gd name="connsiteX127" fmla="*/ 532683 w 599409"/>
                  <a:gd name="connsiteY127" fmla="*/ 144553 h 447269"/>
                  <a:gd name="connsiteX128" fmla="*/ 525332 w 599409"/>
                  <a:gd name="connsiteY128" fmla="*/ 145968 h 447269"/>
                  <a:gd name="connsiteX129" fmla="*/ 515719 w 599409"/>
                  <a:gd name="connsiteY129" fmla="*/ 140593 h 447269"/>
                  <a:gd name="connsiteX130" fmla="*/ 516284 w 599409"/>
                  <a:gd name="connsiteY130" fmla="*/ 138047 h 447269"/>
                  <a:gd name="connsiteX131" fmla="*/ 519394 w 599409"/>
                  <a:gd name="connsiteY131" fmla="*/ 136915 h 447269"/>
                  <a:gd name="connsiteX132" fmla="*/ 523353 w 599409"/>
                  <a:gd name="connsiteY132" fmla="*/ 137198 h 447269"/>
                  <a:gd name="connsiteX133" fmla="*/ 527028 w 599409"/>
                  <a:gd name="connsiteY133" fmla="*/ 137481 h 447269"/>
                  <a:gd name="connsiteX134" fmla="*/ 529007 w 599409"/>
                  <a:gd name="connsiteY134" fmla="*/ 136915 h 447269"/>
                  <a:gd name="connsiteX135" fmla="*/ 529007 w 599409"/>
                  <a:gd name="connsiteY135" fmla="*/ 136350 h 447269"/>
                  <a:gd name="connsiteX136" fmla="*/ 515153 w 599409"/>
                  <a:gd name="connsiteY136" fmla="*/ 130975 h 447269"/>
                  <a:gd name="connsiteX137" fmla="*/ 510346 w 599409"/>
                  <a:gd name="connsiteY137" fmla="*/ 132955 h 447269"/>
                  <a:gd name="connsiteX138" fmla="*/ 503278 w 599409"/>
                  <a:gd name="connsiteY138" fmla="*/ 137198 h 447269"/>
                  <a:gd name="connsiteX139" fmla="*/ 499885 w 599409"/>
                  <a:gd name="connsiteY139" fmla="*/ 135501 h 447269"/>
                  <a:gd name="connsiteX140" fmla="*/ 501582 w 599409"/>
                  <a:gd name="connsiteY140" fmla="*/ 132672 h 447269"/>
                  <a:gd name="connsiteX141" fmla="*/ 507519 w 599409"/>
                  <a:gd name="connsiteY141" fmla="*/ 114851 h 447269"/>
                  <a:gd name="connsiteX142" fmla="*/ 515436 w 599409"/>
                  <a:gd name="connsiteY142" fmla="*/ 109476 h 447269"/>
                  <a:gd name="connsiteX143" fmla="*/ 525049 w 599409"/>
                  <a:gd name="connsiteY143" fmla="*/ 101555 h 447269"/>
                  <a:gd name="connsiteX144" fmla="*/ 525897 w 599409"/>
                  <a:gd name="connsiteY144" fmla="*/ 95897 h 447269"/>
                  <a:gd name="connsiteX145" fmla="*/ 541731 w 599409"/>
                  <a:gd name="connsiteY145" fmla="*/ 91088 h 447269"/>
                  <a:gd name="connsiteX146" fmla="*/ 543427 w 599409"/>
                  <a:gd name="connsiteY146" fmla="*/ 90805 h 447269"/>
                  <a:gd name="connsiteX147" fmla="*/ 543710 w 599409"/>
                  <a:gd name="connsiteY147" fmla="*/ 89957 h 447269"/>
                  <a:gd name="connsiteX148" fmla="*/ 534945 w 599409"/>
                  <a:gd name="connsiteY148" fmla="*/ 84299 h 447269"/>
                  <a:gd name="connsiteX149" fmla="*/ 527028 w 599409"/>
                  <a:gd name="connsiteY149" fmla="*/ 87694 h 447269"/>
                  <a:gd name="connsiteX150" fmla="*/ 520525 w 599409"/>
                  <a:gd name="connsiteY150" fmla="*/ 90240 h 447269"/>
                  <a:gd name="connsiteX151" fmla="*/ 518263 w 599409"/>
                  <a:gd name="connsiteY151" fmla="*/ 89391 h 447269"/>
                  <a:gd name="connsiteX152" fmla="*/ 517698 w 599409"/>
                  <a:gd name="connsiteY152" fmla="*/ 86845 h 447269"/>
                  <a:gd name="connsiteX153" fmla="*/ 532118 w 599409"/>
                  <a:gd name="connsiteY153" fmla="*/ 80056 h 447269"/>
                  <a:gd name="connsiteX154" fmla="*/ 556433 w 599409"/>
                  <a:gd name="connsiteY154" fmla="*/ 76661 h 447269"/>
                  <a:gd name="connsiteX155" fmla="*/ 557282 w 599409"/>
                  <a:gd name="connsiteY155" fmla="*/ 75813 h 447269"/>
                  <a:gd name="connsiteX156" fmla="*/ 543710 w 599409"/>
                  <a:gd name="connsiteY156" fmla="*/ 72984 h 447269"/>
                  <a:gd name="connsiteX157" fmla="*/ 538903 w 599409"/>
                  <a:gd name="connsiteY157" fmla="*/ 73267 h 447269"/>
                  <a:gd name="connsiteX158" fmla="*/ 535793 w 599409"/>
                  <a:gd name="connsiteY158" fmla="*/ 73550 h 447269"/>
                  <a:gd name="connsiteX159" fmla="*/ 531835 w 599409"/>
                  <a:gd name="connsiteY159" fmla="*/ 71852 h 447269"/>
                  <a:gd name="connsiteX160" fmla="*/ 543427 w 599409"/>
                  <a:gd name="connsiteY160" fmla="*/ 68741 h 447269"/>
                  <a:gd name="connsiteX161" fmla="*/ 556716 w 599409"/>
                  <a:gd name="connsiteY161" fmla="*/ 66478 h 447269"/>
                  <a:gd name="connsiteX162" fmla="*/ 564916 w 599409"/>
                  <a:gd name="connsiteY162" fmla="*/ 64497 h 447269"/>
                  <a:gd name="connsiteX163" fmla="*/ 572832 w 599409"/>
                  <a:gd name="connsiteY163" fmla="*/ 61103 h 447269"/>
                  <a:gd name="connsiteX164" fmla="*/ 577922 w 599409"/>
                  <a:gd name="connsiteY164" fmla="*/ 58840 h 447269"/>
                  <a:gd name="connsiteX165" fmla="*/ 599410 w 599409"/>
                  <a:gd name="connsiteY165" fmla="*/ 49222 h 447269"/>
                  <a:gd name="connsiteX166" fmla="*/ 566329 w 599409"/>
                  <a:gd name="connsiteY166" fmla="*/ 40169 h 447269"/>
                  <a:gd name="connsiteX167" fmla="*/ 546820 w 599409"/>
                  <a:gd name="connsiteY167" fmla="*/ 48939 h 447269"/>
                  <a:gd name="connsiteX168" fmla="*/ 542579 w 599409"/>
                  <a:gd name="connsiteY168" fmla="*/ 52616 h 447269"/>
                  <a:gd name="connsiteX169" fmla="*/ 536076 w 599409"/>
                  <a:gd name="connsiteY169" fmla="*/ 51485 h 447269"/>
                  <a:gd name="connsiteX170" fmla="*/ 526463 w 599409"/>
                  <a:gd name="connsiteY170" fmla="*/ 50636 h 447269"/>
                  <a:gd name="connsiteX171" fmla="*/ 524201 w 599409"/>
                  <a:gd name="connsiteY171" fmla="*/ 51202 h 447269"/>
                  <a:gd name="connsiteX172" fmla="*/ 521091 w 599409"/>
                  <a:gd name="connsiteY172" fmla="*/ 48656 h 447269"/>
                  <a:gd name="connsiteX173" fmla="*/ 519394 w 599409"/>
                  <a:gd name="connsiteY173" fmla="*/ 46959 h 447269"/>
                  <a:gd name="connsiteX174" fmla="*/ 517698 w 599409"/>
                  <a:gd name="connsiteY174" fmla="*/ 47524 h 447269"/>
                  <a:gd name="connsiteX175" fmla="*/ 509781 w 599409"/>
                  <a:gd name="connsiteY175" fmla="*/ 53182 h 447269"/>
                  <a:gd name="connsiteX176" fmla="*/ 498472 w 599409"/>
                  <a:gd name="connsiteY176" fmla="*/ 60537 h 447269"/>
                  <a:gd name="connsiteX177" fmla="*/ 489424 w 599409"/>
                  <a:gd name="connsiteY177" fmla="*/ 66478 h 447269"/>
                  <a:gd name="connsiteX178" fmla="*/ 481790 w 599409"/>
                  <a:gd name="connsiteY178" fmla="*/ 71287 h 447269"/>
                  <a:gd name="connsiteX179" fmla="*/ 480376 w 599409"/>
                  <a:gd name="connsiteY179" fmla="*/ 70721 h 447269"/>
                  <a:gd name="connsiteX180" fmla="*/ 497623 w 599409"/>
                  <a:gd name="connsiteY180" fmla="*/ 50070 h 447269"/>
                  <a:gd name="connsiteX181" fmla="*/ 500733 w 599409"/>
                  <a:gd name="connsiteY181" fmla="*/ 40735 h 447269"/>
                  <a:gd name="connsiteX182" fmla="*/ 492251 w 599409"/>
                  <a:gd name="connsiteY182" fmla="*/ 36775 h 447269"/>
                  <a:gd name="connsiteX183" fmla="*/ 484334 w 599409"/>
                  <a:gd name="connsiteY183" fmla="*/ 41301 h 447269"/>
                  <a:gd name="connsiteX184" fmla="*/ 479811 w 599409"/>
                  <a:gd name="connsiteY184" fmla="*/ 44696 h 447269"/>
                  <a:gd name="connsiteX185" fmla="*/ 469915 w 599409"/>
                  <a:gd name="connsiteY185" fmla="*/ 48373 h 447269"/>
                  <a:gd name="connsiteX186" fmla="*/ 449840 w 599409"/>
                  <a:gd name="connsiteY186" fmla="*/ 55162 h 447269"/>
                  <a:gd name="connsiteX187" fmla="*/ 447578 w 599409"/>
                  <a:gd name="connsiteY187" fmla="*/ 54031 h 447269"/>
                  <a:gd name="connsiteX188" fmla="*/ 459453 w 599409"/>
                  <a:gd name="connsiteY188" fmla="*/ 45827 h 447269"/>
                  <a:gd name="connsiteX189" fmla="*/ 467935 w 599409"/>
                  <a:gd name="connsiteY189" fmla="*/ 41301 h 447269"/>
                  <a:gd name="connsiteX190" fmla="*/ 448709 w 599409"/>
                  <a:gd name="connsiteY190" fmla="*/ 39604 h 447269"/>
                  <a:gd name="connsiteX191" fmla="*/ 428635 w 599409"/>
                  <a:gd name="connsiteY191" fmla="*/ 40735 h 447269"/>
                  <a:gd name="connsiteX192" fmla="*/ 413367 w 599409"/>
                  <a:gd name="connsiteY192" fmla="*/ 43847 h 447269"/>
                  <a:gd name="connsiteX193" fmla="*/ 396968 w 599409"/>
                  <a:gd name="connsiteY193" fmla="*/ 46959 h 447269"/>
                  <a:gd name="connsiteX194" fmla="*/ 394140 w 599409"/>
                  <a:gd name="connsiteY194" fmla="*/ 45544 h 447269"/>
                  <a:gd name="connsiteX195" fmla="*/ 432310 w 599409"/>
                  <a:gd name="connsiteY195" fmla="*/ 35078 h 447269"/>
                  <a:gd name="connsiteX196" fmla="*/ 450123 w 599409"/>
                  <a:gd name="connsiteY196" fmla="*/ 34512 h 447269"/>
                  <a:gd name="connsiteX197" fmla="*/ 478397 w 599409"/>
                  <a:gd name="connsiteY197" fmla="*/ 31966 h 447269"/>
                  <a:gd name="connsiteX198" fmla="*/ 494230 w 599409"/>
                  <a:gd name="connsiteY198" fmla="*/ 28005 h 447269"/>
                  <a:gd name="connsiteX199" fmla="*/ 505540 w 599409"/>
                  <a:gd name="connsiteY199" fmla="*/ 24611 h 447269"/>
                  <a:gd name="connsiteX200" fmla="*/ 505540 w 599409"/>
                  <a:gd name="connsiteY200" fmla="*/ 23762 h 447269"/>
                  <a:gd name="connsiteX201" fmla="*/ 487727 w 599409"/>
                  <a:gd name="connsiteY201" fmla="*/ 18105 h 447269"/>
                  <a:gd name="connsiteX202" fmla="*/ 485183 w 599409"/>
                  <a:gd name="connsiteY202" fmla="*/ 18105 h 447269"/>
                  <a:gd name="connsiteX203" fmla="*/ 474156 w 599409"/>
                  <a:gd name="connsiteY203" fmla="*/ 15559 h 447269"/>
                  <a:gd name="connsiteX204" fmla="*/ 473590 w 599409"/>
                  <a:gd name="connsiteY204" fmla="*/ 13296 h 447269"/>
                  <a:gd name="connsiteX205" fmla="*/ 467653 w 599409"/>
                  <a:gd name="connsiteY205" fmla="*/ 9901 h 447269"/>
                  <a:gd name="connsiteX206" fmla="*/ 461998 w 599409"/>
                  <a:gd name="connsiteY206" fmla="*/ 6789 h 447269"/>
                  <a:gd name="connsiteX207" fmla="*/ 450406 w 599409"/>
                  <a:gd name="connsiteY207" fmla="*/ 5658 h 447269"/>
                  <a:gd name="connsiteX208" fmla="*/ 434572 w 599409"/>
                  <a:gd name="connsiteY208" fmla="*/ 3677 h 447269"/>
                  <a:gd name="connsiteX209" fmla="*/ 411953 w 599409"/>
                  <a:gd name="connsiteY209" fmla="*/ 0 h 447269"/>
                  <a:gd name="connsiteX210" fmla="*/ 405167 w 599409"/>
                  <a:gd name="connsiteY210" fmla="*/ 283 h 447269"/>
                  <a:gd name="connsiteX211" fmla="*/ 380286 w 599409"/>
                  <a:gd name="connsiteY211" fmla="*/ 1132 h 447269"/>
                  <a:gd name="connsiteX212" fmla="*/ 364170 w 599409"/>
                  <a:gd name="connsiteY212" fmla="*/ 1697 h 447269"/>
                  <a:gd name="connsiteX213" fmla="*/ 358232 w 599409"/>
                  <a:gd name="connsiteY213" fmla="*/ 2829 h 447269"/>
                  <a:gd name="connsiteX214" fmla="*/ 350315 w 599409"/>
                  <a:gd name="connsiteY214" fmla="*/ 3960 h 447269"/>
                  <a:gd name="connsiteX215" fmla="*/ 349184 w 599409"/>
                  <a:gd name="connsiteY215" fmla="*/ 3960 h 447269"/>
                  <a:gd name="connsiteX216" fmla="*/ 340702 w 599409"/>
                  <a:gd name="connsiteY216" fmla="*/ 6506 h 447269"/>
                  <a:gd name="connsiteX217" fmla="*/ 340985 w 599409"/>
                  <a:gd name="connsiteY217" fmla="*/ 7921 h 447269"/>
                  <a:gd name="connsiteX218" fmla="*/ 342116 w 599409"/>
                  <a:gd name="connsiteY218" fmla="*/ 12164 h 447269"/>
                  <a:gd name="connsiteX219" fmla="*/ 336461 w 599409"/>
                  <a:gd name="connsiteY219" fmla="*/ 14993 h 447269"/>
                  <a:gd name="connsiteX220" fmla="*/ 333351 w 599409"/>
                  <a:gd name="connsiteY220" fmla="*/ 13861 h 447269"/>
                  <a:gd name="connsiteX221" fmla="*/ 333068 w 599409"/>
                  <a:gd name="connsiteY221" fmla="*/ 12164 h 447269"/>
                  <a:gd name="connsiteX222" fmla="*/ 332785 w 599409"/>
                  <a:gd name="connsiteY222" fmla="*/ 10750 h 447269"/>
                  <a:gd name="connsiteX223" fmla="*/ 324586 w 599409"/>
                  <a:gd name="connsiteY223" fmla="*/ 8204 h 447269"/>
                  <a:gd name="connsiteX224" fmla="*/ 319214 w 599409"/>
                  <a:gd name="connsiteY224" fmla="*/ 9618 h 447269"/>
                  <a:gd name="connsiteX225" fmla="*/ 314407 w 599409"/>
                  <a:gd name="connsiteY225" fmla="*/ 10750 h 447269"/>
                  <a:gd name="connsiteX226" fmla="*/ 304794 w 599409"/>
                  <a:gd name="connsiteY226" fmla="*/ 9618 h 447269"/>
                  <a:gd name="connsiteX227" fmla="*/ 296029 w 599409"/>
                  <a:gd name="connsiteY227" fmla="*/ 8486 h 447269"/>
                  <a:gd name="connsiteX228" fmla="*/ 292636 w 599409"/>
                  <a:gd name="connsiteY228" fmla="*/ 9335 h 447269"/>
                  <a:gd name="connsiteX229" fmla="*/ 270583 w 599409"/>
                  <a:gd name="connsiteY229" fmla="*/ 12730 h 447269"/>
                  <a:gd name="connsiteX230" fmla="*/ 259838 w 599409"/>
                  <a:gd name="connsiteY230" fmla="*/ 13296 h 447269"/>
                  <a:gd name="connsiteX231" fmla="*/ 258708 w 599409"/>
                  <a:gd name="connsiteY231" fmla="*/ 13578 h 447269"/>
                  <a:gd name="connsiteX232" fmla="*/ 263514 w 599409"/>
                  <a:gd name="connsiteY232" fmla="*/ 16407 h 447269"/>
                  <a:gd name="connsiteX233" fmla="*/ 270017 w 599409"/>
                  <a:gd name="connsiteY233" fmla="*/ 21782 h 447269"/>
                  <a:gd name="connsiteX234" fmla="*/ 261252 w 599409"/>
                  <a:gd name="connsiteY234" fmla="*/ 23762 h 447269"/>
                  <a:gd name="connsiteX235" fmla="*/ 252204 w 599409"/>
                  <a:gd name="connsiteY235" fmla="*/ 25459 h 447269"/>
                  <a:gd name="connsiteX236" fmla="*/ 252487 w 599409"/>
                  <a:gd name="connsiteY236" fmla="*/ 26591 h 447269"/>
                  <a:gd name="connsiteX237" fmla="*/ 263514 w 599409"/>
                  <a:gd name="connsiteY237" fmla="*/ 33663 h 447269"/>
                  <a:gd name="connsiteX238" fmla="*/ 277368 w 599409"/>
                  <a:gd name="connsiteY238" fmla="*/ 42432 h 447269"/>
                  <a:gd name="connsiteX239" fmla="*/ 279348 w 599409"/>
                  <a:gd name="connsiteY239" fmla="*/ 46110 h 447269"/>
                  <a:gd name="connsiteX240" fmla="*/ 277651 w 599409"/>
                  <a:gd name="connsiteY240" fmla="*/ 46959 h 447269"/>
                  <a:gd name="connsiteX241" fmla="*/ 263797 w 599409"/>
                  <a:gd name="connsiteY241" fmla="*/ 41018 h 447269"/>
                  <a:gd name="connsiteX242" fmla="*/ 252487 w 599409"/>
                  <a:gd name="connsiteY242" fmla="*/ 37058 h 447269"/>
                  <a:gd name="connsiteX243" fmla="*/ 242026 w 599409"/>
                  <a:gd name="connsiteY243" fmla="*/ 32814 h 447269"/>
                  <a:gd name="connsiteX244" fmla="*/ 221103 w 599409"/>
                  <a:gd name="connsiteY244" fmla="*/ 26308 h 447269"/>
                  <a:gd name="connsiteX245" fmla="*/ 216296 w 599409"/>
                  <a:gd name="connsiteY245" fmla="*/ 27157 h 447269"/>
                  <a:gd name="connsiteX246" fmla="*/ 215448 w 599409"/>
                  <a:gd name="connsiteY246" fmla="*/ 28288 h 447269"/>
                  <a:gd name="connsiteX247" fmla="*/ 221951 w 599409"/>
                  <a:gd name="connsiteY247" fmla="*/ 34229 h 447269"/>
                  <a:gd name="connsiteX248" fmla="*/ 228454 w 599409"/>
                  <a:gd name="connsiteY248" fmla="*/ 40452 h 447269"/>
                  <a:gd name="connsiteX249" fmla="*/ 225344 w 599409"/>
                  <a:gd name="connsiteY249" fmla="*/ 42432 h 447269"/>
                  <a:gd name="connsiteX250" fmla="*/ 219972 w 599409"/>
                  <a:gd name="connsiteY250" fmla="*/ 41867 h 447269"/>
                  <a:gd name="connsiteX251" fmla="*/ 215731 w 599409"/>
                  <a:gd name="connsiteY251" fmla="*/ 41301 h 447269"/>
                  <a:gd name="connsiteX252" fmla="*/ 214600 w 599409"/>
                  <a:gd name="connsiteY252" fmla="*/ 41584 h 447269"/>
                  <a:gd name="connsiteX253" fmla="*/ 207249 w 599409"/>
                  <a:gd name="connsiteY253" fmla="*/ 37906 h 447269"/>
                  <a:gd name="connsiteX254" fmla="*/ 196222 w 599409"/>
                  <a:gd name="connsiteY254" fmla="*/ 31683 h 447269"/>
                  <a:gd name="connsiteX255" fmla="*/ 194243 w 599409"/>
                  <a:gd name="connsiteY255" fmla="*/ 32249 h 447269"/>
                  <a:gd name="connsiteX256" fmla="*/ 194808 w 599409"/>
                  <a:gd name="connsiteY256" fmla="*/ 36209 h 447269"/>
                  <a:gd name="connsiteX257" fmla="*/ 195939 w 599409"/>
                  <a:gd name="connsiteY257" fmla="*/ 43564 h 447269"/>
                  <a:gd name="connsiteX258" fmla="*/ 187457 w 599409"/>
                  <a:gd name="connsiteY258" fmla="*/ 52899 h 447269"/>
                  <a:gd name="connsiteX259" fmla="*/ 186043 w 599409"/>
                  <a:gd name="connsiteY259" fmla="*/ 52333 h 447269"/>
                  <a:gd name="connsiteX260" fmla="*/ 186609 w 599409"/>
                  <a:gd name="connsiteY260" fmla="*/ 50070 h 447269"/>
                  <a:gd name="connsiteX261" fmla="*/ 186891 w 599409"/>
                  <a:gd name="connsiteY261" fmla="*/ 37623 h 447269"/>
                  <a:gd name="connsiteX262" fmla="*/ 181802 w 599409"/>
                  <a:gd name="connsiteY262" fmla="*/ 30834 h 447269"/>
                  <a:gd name="connsiteX263" fmla="*/ 178975 w 599409"/>
                  <a:gd name="connsiteY263" fmla="*/ 30551 h 447269"/>
                  <a:gd name="connsiteX264" fmla="*/ 165969 w 599409"/>
                  <a:gd name="connsiteY264" fmla="*/ 33097 h 447269"/>
                  <a:gd name="connsiteX265" fmla="*/ 152680 w 599409"/>
                  <a:gd name="connsiteY265" fmla="*/ 35643 h 447269"/>
                  <a:gd name="connsiteX266" fmla="*/ 152114 w 599409"/>
                  <a:gd name="connsiteY266" fmla="*/ 35643 h 447269"/>
                  <a:gd name="connsiteX267" fmla="*/ 150983 w 599409"/>
                  <a:gd name="connsiteY267" fmla="*/ 35643 h 447269"/>
                  <a:gd name="connsiteX268" fmla="*/ 138543 w 599409"/>
                  <a:gd name="connsiteY268" fmla="*/ 38755 h 447269"/>
                  <a:gd name="connsiteX269" fmla="*/ 140522 w 599409"/>
                  <a:gd name="connsiteY269" fmla="*/ 41018 h 447269"/>
                  <a:gd name="connsiteX270" fmla="*/ 143632 w 599409"/>
                  <a:gd name="connsiteY270" fmla="*/ 44978 h 447269"/>
                  <a:gd name="connsiteX271" fmla="*/ 140522 w 599409"/>
                  <a:gd name="connsiteY271" fmla="*/ 46676 h 447269"/>
                  <a:gd name="connsiteX272" fmla="*/ 133453 w 599409"/>
                  <a:gd name="connsiteY272" fmla="*/ 44130 h 447269"/>
                  <a:gd name="connsiteX273" fmla="*/ 125537 w 599409"/>
                  <a:gd name="connsiteY273" fmla="*/ 42432 h 447269"/>
                  <a:gd name="connsiteX274" fmla="*/ 111965 w 599409"/>
                  <a:gd name="connsiteY274" fmla="*/ 45827 h 447269"/>
                  <a:gd name="connsiteX275" fmla="*/ 112248 w 599409"/>
                  <a:gd name="connsiteY275" fmla="*/ 46110 h 447269"/>
                  <a:gd name="connsiteX276" fmla="*/ 116489 w 599409"/>
                  <a:gd name="connsiteY276" fmla="*/ 54031 h 447269"/>
                  <a:gd name="connsiteX277" fmla="*/ 115358 w 599409"/>
                  <a:gd name="connsiteY277" fmla="*/ 61669 h 447269"/>
                  <a:gd name="connsiteX278" fmla="*/ 112531 w 599409"/>
                  <a:gd name="connsiteY278" fmla="*/ 62800 h 447269"/>
                  <a:gd name="connsiteX279" fmla="*/ 106310 w 599409"/>
                  <a:gd name="connsiteY279" fmla="*/ 61103 h 447269"/>
                  <a:gd name="connsiteX280" fmla="*/ 95849 w 599409"/>
                  <a:gd name="connsiteY280" fmla="*/ 58840 h 447269"/>
                  <a:gd name="connsiteX281" fmla="*/ 52307 w 599409"/>
                  <a:gd name="connsiteY281" fmla="*/ 81187 h 447269"/>
                  <a:gd name="connsiteX282" fmla="*/ 52024 w 599409"/>
                  <a:gd name="connsiteY282" fmla="*/ 82036 h 447269"/>
                  <a:gd name="connsiteX283" fmla="*/ 61637 w 599409"/>
                  <a:gd name="connsiteY283" fmla="*/ 84299 h 447269"/>
                  <a:gd name="connsiteX284" fmla="*/ 64465 w 599409"/>
                  <a:gd name="connsiteY284" fmla="*/ 84299 h 447269"/>
                  <a:gd name="connsiteX285" fmla="*/ 67292 w 599409"/>
                  <a:gd name="connsiteY285" fmla="*/ 84299 h 447269"/>
                  <a:gd name="connsiteX286" fmla="*/ 75774 w 599409"/>
                  <a:gd name="connsiteY286" fmla="*/ 85431 h 447269"/>
                  <a:gd name="connsiteX287" fmla="*/ 78036 w 599409"/>
                  <a:gd name="connsiteY287" fmla="*/ 89108 h 447269"/>
                  <a:gd name="connsiteX288" fmla="*/ 67858 w 599409"/>
                  <a:gd name="connsiteY288" fmla="*/ 104384 h 447269"/>
                  <a:gd name="connsiteX289" fmla="*/ 51176 w 599409"/>
                  <a:gd name="connsiteY289" fmla="*/ 106930 h 447269"/>
                  <a:gd name="connsiteX290" fmla="*/ 37322 w 599409"/>
                  <a:gd name="connsiteY290" fmla="*/ 109476 h 447269"/>
                  <a:gd name="connsiteX291" fmla="*/ 21488 w 599409"/>
                  <a:gd name="connsiteY291" fmla="*/ 115416 h 447269"/>
                  <a:gd name="connsiteX292" fmla="*/ 0 w 599409"/>
                  <a:gd name="connsiteY292" fmla="*/ 123903 h 447269"/>
                  <a:gd name="connsiteX293" fmla="*/ 5372 w 599409"/>
                  <a:gd name="connsiteY293" fmla="*/ 130692 h 447269"/>
                  <a:gd name="connsiteX294" fmla="*/ 10179 w 599409"/>
                  <a:gd name="connsiteY294" fmla="*/ 131258 h 447269"/>
                  <a:gd name="connsiteX295" fmla="*/ 22054 w 599409"/>
                  <a:gd name="connsiteY295" fmla="*/ 135501 h 447269"/>
                  <a:gd name="connsiteX296" fmla="*/ 35343 w 599409"/>
                  <a:gd name="connsiteY296" fmla="*/ 139744 h 447269"/>
                  <a:gd name="connsiteX297" fmla="*/ 48066 w 599409"/>
                  <a:gd name="connsiteY297" fmla="*/ 137481 h 447269"/>
                  <a:gd name="connsiteX298" fmla="*/ 62486 w 599409"/>
                  <a:gd name="connsiteY298" fmla="*/ 139179 h 447269"/>
                  <a:gd name="connsiteX299" fmla="*/ 64182 w 599409"/>
                  <a:gd name="connsiteY299" fmla="*/ 143988 h 447269"/>
                  <a:gd name="connsiteX300" fmla="*/ 59376 w 599409"/>
                  <a:gd name="connsiteY300" fmla="*/ 146533 h 447269"/>
                  <a:gd name="connsiteX301" fmla="*/ 52024 w 599409"/>
                  <a:gd name="connsiteY301" fmla="*/ 145968 h 447269"/>
                  <a:gd name="connsiteX302" fmla="*/ 43259 w 599409"/>
                  <a:gd name="connsiteY302" fmla="*/ 145119 h 447269"/>
                  <a:gd name="connsiteX303" fmla="*/ 37604 w 599409"/>
                  <a:gd name="connsiteY303" fmla="*/ 146251 h 447269"/>
                  <a:gd name="connsiteX304" fmla="*/ 23185 w 599409"/>
                  <a:gd name="connsiteY304" fmla="*/ 148514 h 447269"/>
                  <a:gd name="connsiteX305" fmla="*/ 13854 w 599409"/>
                  <a:gd name="connsiteY305" fmla="*/ 149928 h 447269"/>
                  <a:gd name="connsiteX306" fmla="*/ 13854 w 599409"/>
                  <a:gd name="connsiteY306" fmla="*/ 150211 h 447269"/>
                  <a:gd name="connsiteX307" fmla="*/ 24033 w 599409"/>
                  <a:gd name="connsiteY307" fmla="*/ 153606 h 447269"/>
                  <a:gd name="connsiteX308" fmla="*/ 31101 w 599409"/>
                  <a:gd name="connsiteY308" fmla="*/ 154454 h 447269"/>
                  <a:gd name="connsiteX309" fmla="*/ 35060 w 599409"/>
                  <a:gd name="connsiteY309" fmla="*/ 156434 h 447269"/>
                  <a:gd name="connsiteX310" fmla="*/ 33646 w 599409"/>
                  <a:gd name="connsiteY310" fmla="*/ 160112 h 447269"/>
                  <a:gd name="connsiteX311" fmla="*/ 31950 w 599409"/>
                  <a:gd name="connsiteY311" fmla="*/ 162941 h 447269"/>
                  <a:gd name="connsiteX312" fmla="*/ 35908 w 599409"/>
                  <a:gd name="connsiteY312" fmla="*/ 165770 h 447269"/>
                  <a:gd name="connsiteX313" fmla="*/ 43259 w 599409"/>
                  <a:gd name="connsiteY313" fmla="*/ 168598 h 447269"/>
                  <a:gd name="connsiteX314" fmla="*/ 57679 w 599409"/>
                  <a:gd name="connsiteY314" fmla="*/ 172559 h 447269"/>
                  <a:gd name="connsiteX315" fmla="*/ 59376 w 599409"/>
                  <a:gd name="connsiteY315" fmla="*/ 172276 h 447269"/>
                  <a:gd name="connsiteX316" fmla="*/ 58810 w 599409"/>
                  <a:gd name="connsiteY316" fmla="*/ 171144 h 447269"/>
                  <a:gd name="connsiteX317" fmla="*/ 57962 w 599409"/>
                  <a:gd name="connsiteY317" fmla="*/ 168598 h 447269"/>
                  <a:gd name="connsiteX318" fmla="*/ 62203 w 599409"/>
                  <a:gd name="connsiteY318" fmla="*/ 166901 h 447269"/>
                  <a:gd name="connsiteX319" fmla="*/ 69554 w 599409"/>
                  <a:gd name="connsiteY319" fmla="*/ 169164 h 447269"/>
                  <a:gd name="connsiteX320" fmla="*/ 73795 w 599409"/>
                  <a:gd name="connsiteY320" fmla="*/ 168315 h 447269"/>
                  <a:gd name="connsiteX321" fmla="*/ 80298 w 599409"/>
                  <a:gd name="connsiteY321" fmla="*/ 166335 h 447269"/>
                  <a:gd name="connsiteX322" fmla="*/ 82277 w 599409"/>
                  <a:gd name="connsiteY322" fmla="*/ 166618 h 447269"/>
                  <a:gd name="connsiteX323" fmla="*/ 83691 w 599409"/>
                  <a:gd name="connsiteY323" fmla="*/ 166901 h 447269"/>
                  <a:gd name="connsiteX324" fmla="*/ 87932 w 599409"/>
                  <a:gd name="connsiteY324" fmla="*/ 165204 h 447269"/>
                  <a:gd name="connsiteX325" fmla="*/ 91608 w 599409"/>
                  <a:gd name="connsiteY325" fmla="*/ 163506 h 447269"/>
                  <a:gd name="connsiteX326" fmla="*/ 94153 w 599409"/>
                  <a:gd name="connsiteY326" fmla="*/ 164355 h 447269"/>
                  <a:gd name="connsiteX327" fmla="*/ 108007 w 599409"/>
                  <a:gd name="connsiteY327" fmla="*/ 168033 h 447269"/>
                  <a:gd name="connsiteX328" fmla="*/ 125820 w 599409"/>
                  <a:gd name="connsiteY328" fmla="*/ 172842 h 447269"/>
                  <a:gd name="connsiteX329" fmla="*/ 132605 w 599409"/>
                  <a:gd name="connsiteY329" fmla="*/ 175670 h 447269"/>
                  <a:gd name="connsiteX330" fmla="*/ 141653 w 599409"/>
                  <a:gd name="connsiteY330" fmla="*/ 183591 h 447269"/>
                  <a:gd name="connsiteX331" fmla="*/ 154942 w 599409"/>
                  <a:gd name="connsiteY331" fmla="*/ 196038 h 447269"/>
                  <a:gd name="connsiteX332" fmla="*/ 164272 w 599409"/>
                  <a:gd name="connsiteY332" fmla="*/ 212445 h 447269"/>
                  <a:gd name="connsiteX333" fmla="*/ 168513 w 599409"/>
                  <a:gd name="connsiteY333" fmla="*/ 218669 h 447269"/>
                  <a:gd name="connsiteX334" fmla="*/ 171058 w 599409"/>
                  <a:gd name="connsiteY334" fmla="*/ 223195 h 447269"/>
                  <a:gd name="connsiteX335" fmla="*/ 175865 w 599409"/>
                  <a:gd name="connsiteY335" fmla="*/ 232530 h 447269"/>
                  <a:gd name="connsiteX336" fmla="*/ 177278 w 599409"/>
                  <a:gd name="connsiteY336" fmla="*/ 235359 h 447269"/>
                  <a:gd name="connsiteX337" fmla="*/ 173603 w 599409"/>
                  <a:gd name="connsiteY337" fmla="*/ 240168 h 447269"/>
                  <a:gd name="connsiteX338" fmla="*/ 171058 w 599409"/>
                  <a:gd name="connsiteY338" fmla="*/ 244694 h 447269"/>
                  <a:gd name="connsiteX339" fmla="*/ 171623 w 599409"/>
                  <a:gd name="connsiteY339" fmla="*/ 251200 h 447269"/>
                  <a:gd name="connsiteX340" fmla="*/ 171623 w 599409"/>
                  <a:gd name="connsiteY340" fmla="*/ 256292 h 447269"/>
                  <a:gd name="connsiteX341" fmla="*/ 175299 w 599409"/>
                  <a:gd name="connsiteY341" fmla="*/ 257989 h 447269"/>
                  <a:gd name="connsiteX342" fmla="*/ 177278 w 599409"/>
                  <a:gd name="connsiteY342" fmla="*/ 258272 h 447269"/>
                  <a:gd name="connsiteX343" fmla="*/ 183499 w 599409"/>
                  <a:gd name="connsiteY343" fmla="*/ 255161 h 447269"/>
                  <a:gd name="connsiteX344" fmla="*/ 190002 w 599409"/>
                  <a:gd name="connsiteY344" fmla="*/ 251766 h 447269"/>
                  <a:gd name="connsiteX345" fmla="*/ 193394 w 599409"/>
                  <a:gd name="connsiteY345" fmla="*/ 252898 h 447269"/>
                  <a:gd name="connsiteX346" fmla="*/ 193394 w 599409"/>
                  <a:gd name="connsiteY346" fmla="*/ 256575 h 447269"/>
                  <a:gd name="connsiteX347" fmla="*/ 193960 w 599409"/>
                  <a:gd name="connsiteY347" fmla="*/ 261667 h 447269"/>
                  <a:gd name="connsiteX348" fmla="*/ 200746 w 599409"/>
                  <a:gd name="connsiteY348" fmla="*/ 264779 h 447269"/>
                  <a:gd name="connsiteX349" fmla="*/ 212621 w 599409"/>
                  <a:gd name="connsiteY349" fmla="*/ 270436 h 447269"/>
                  <a:gd name="connsiteX350" fmla="*/ 216296 w 599409"/>
                  <a:gd name="connsiteY350" fmla="*/ 276660 h 447269"/>
                  <a:gd name="connsiteX351" fmla="*/ 214034 w 599409"/>
                  <a:gd name="connsiteY351" fmla="*/ 278074 h 447269"/>
                  <a:gd name="connsiteX352" fmla="*/ 207814 w 599409"/>
                  <a:gd name="connsiteY352" fmla="*/ 275528 h 447269"/>
                  <a:gd name="connsiteX353" fmla="*/ 191415 w 599409"/>
                  <a:gd name="connsiteY353" fmla="*/ 272134 h 447269"/>
                  <a:gd name="connsiteX354" fmla="*/ 182650 w 599409"/>
                  <a:gd name="connsiteY354" fmla="*/ 273265 h 447269"/>
                  <a:gd name="connsiteX355" fmla="*/ 207249 w 599409"/>
                  <a:gd name="connsiteY355" fmla="*/ 285146 h 447269"/>
                  <a:gd name="connsiteX356" fmla="*/ 208380 w 599409"/>
                  <a:gd name="connsiteY356" fmla="*/ 284863 h 447269"/>
                  <a:gd name="connsiteX357" fmla="*/ 209793 w 599409"/>
                  <a:gd name="connsiteY357" fmla="*/ 284580 h 447269"/>
                  <a:gd name="connsiteX358" fmla="*/ 217993 w 599409"/>
                  <a:gd name="connsiteY358" fmla="*/ 291087 h 447269"/>
                  <a:gd name="connsiteX359" fmla="*/ 217710 w 599409"/>
                  <a:gd name="connsiteY359" fmla="*/ 295896 h 447269"/>
                  <a:gd name="connsiteX360" fmla="*/ 216014 w 599409"/>
                  <a:gd name="connsiteY360" fmla="*/ 304948 h 447269"/>
                  <a:gd name="connsiteX361" fmla="*/ 215731 w 599409"/>
                  <a:gd name="connsiteY361" fmla="*/ 309191 h 447269"/>
                  <a:gd name="connsiteX362" fmla="*/ 212621 w 599409"/>
                  <a:gd name="connsiteY362" fmla="*/ 311171 h 447269"/>
                  <a:gd name="connsiteX363" fmla="*/ 208662 w 599409"/>
                  <a:gd name="connsiteY363" fmla="*/ 310606 h 447269"/>
                  <a:gd name="connsiteX364" fmla="*/ 203008 w 599409"/>
                  <a:gd name="connsiteY364" fmla="*/ 310040 h 447269"/>
                  <a:gd name="connsiteX365" fmla="*/ 195656 w 599409"/>
                  <a:gd name="connsiteY365" fmla="*/ 316546 h 447269"/>
                  <a:gd name="connsiteX366" fmla="*/ 191698 w 599409"/>
                  <a:gd name="connsiteY366" fmla="*/ 323618 h 447269"/>
                  <a:gd name="connsiteX367" fmla="*/ 187457 w 599409"/>
                  <a:gd name="connsiteY367" fmla="*/ 330973 h 447269"/>
                  <a:gd name="connsiteX368" fmla="*/ 192829 w 599409"/>
                  <a:gd name="connsiteY368" fmla="*/ 336914 h 447269"/>
                  <a:gd name="connsiteX369" fmla="*/ 196787 w 599409"/>
                  <a:gd name="connsiteY369" fmla="*/ 338894 h 447269"/>
                  <a:gd name="connsiteX370" fmla="*/ 197918 w 599409"/>
                  <a:gd name="connsiteY370" fmla="*/ 340591 h 447269"/>
                  <a:gd name="connsiteX371" fmla="*/ 194525 w 599409"/>
                  <a:gd name="connsiteY371" fmla="*/ 343703 h 447269"/>
                  <a:gd name="connsiteX372" fmla="*/ 189719 w 599409"/>
                  <a:gd name="connsiteY372" fmla="*/ 348229 h 447269"/>
                  <a:gd name="connsiteX373" fmla="*/ 203008 w 599409"/>
                  <a:gd name="connsiteY373" fmla="*/ 361808 h 447269"/>
                  <a:gd name="connsiteX374" fmla="*/ 204987 w 599409"/>
                  <a:gd name="connsiteY374" fmla="*/ 371708 h 447269"/>
                  <a:gd name="connsiteX375" fmla="*/ 204987 w 599409"/>
                  <a:gd name="connsiteY375" fmla="*/ 379063 h 447269"/>
                  <a:gd name="connsiteX376" fmla="*/ 206966 w 599409"/>
                  <a:gd name="connsiteY376" fmla="*/ 380761 h 447269"/>
                  <a:gd name="connsiteX377" fmla="*/ 207814 w 599409"/>
                  <a:gd name="connsiteY377" fmla="*/ 380761 h 447269"/>
                  <a:gd name="connsiteX378" fmla="*/ 208662 w 599409"/>
                  <a:gd name="connsiteY378" fmla="*/ 380761 h 447269"/>
                  <a:gd name="connsiteX379" fmla="*/ 210359 w 599409"/>
                  <a:gd name="connsiteY379" fmla="*/ 381326 h 447269"/>
                  <a:gd name="connsiteX380" fmla="*/ 210924 w 599409"/>
                  <a:gd name="connsiteY380" fmla="*/ 384438 h 447269"/>
                  <a:gd name="connsiteX381" fmla="*/ 213469 w 599409"/>
                  <a:gd name="connsiteY381" fmla="*/ 390379 h 447269"/>
                  <a:gd name="connsiteX382" fmla="*/ 215731 w 599409"/>
                  <a:gd name="connsiteY382" fmla="*/ 394056 h 447269"/>
                  <a:gd name="connsiteX383" fmla="*/ 219124 w 599409"/>
                  <a:gd name="connsiteY383" fmla="*/ 396885 h 447269"/>
                  <a:gd name="connsiteX384" fmla="*/ 223365 w 599409"/>
                  <a:gd name="connsiteY384" fmla="*/ 402826 h 447269"/>
                  <a:gd name="connsiteX385" fmla="*/ 226475 w 599409"/>
                  <a:gd name="connsiteY385" fmla="*/ 412444 h 447269"/>
                  <a:gd name="connsiteX386" fmla="*/ 227889 w 599409"/>
                  <a:gd name="connsiteY386" fmla="*/ 414141 h 447269"/>
                  <a:gd name="connsiteX387" fmla="*/ 232130 w 599409"/>
                  <a:gd name="connsiteY387" fmla="*/ 418384 h 447269"/>
                  <a:gd name="connsiteX388" fmla="*/ 238916 w 599409"/>
                  <a:gd name="connsiteY388" fmla="*/ 426022 h 447269"/>
                  <a:gd name="connsiteX389" fmla="*/ 247398 w 599409"/>
                  <a:gd name="connsiteY389" fmla="*/ 433094 h 447269"/>
                  <a:gd name="connsiteX390" fmla="*/ 249094 w 599409"/>
                  <a:gd name="connsiteY390" fmla="*/ 432811 h 447269"/>
                  <a:gd name="connsiteX391" fmla="*/ 251074 w 599409"/>
                  <a:gd name="connsiteY391" fmla="*/ 432528 h 447269"/>
                  <a:gd name="connsiteX392" fmla="*/ 255315 w 599409"/>
                  <a:gd name="connsiteY392" fmla="*/ 434226 h 447269"/>
                  <a:gd name="connsiteX393" fmla="*/ 258990 w 599409"/>
                  <a:gd name="connsiteY393" fmla="*/ 435640 h 447269"/>
                  <a:gd name="connsiteX394" fmla="*/ 256446 w 599409"/>
                  <a:gd name="connsiteY394" fmla="*/ 435640 h 447269"/>
                  <a:gd name="connsiteX395" fmla="*/ 180106 w 599409"/>
                  <a:gd name="connsiteY395" fmla="*/ 281186 h 447269"/>
                  <a:gd name="connsiteX396" fmla="*/ 175016 w 599409"/>
                  <a:gd name="connsiteY396" fmla="*/ 283166 h 447269"/>
                  <a:gd name="connsiteX397" fmla="*/ 173885 w 599409"/>
                  <a:gd name="connsiteY397" fmla="*/ 284863 h 447269"/>
                  <a:gd name="connsiteX398" fmla="*/ 173603 w 599409"/>
                  <a:gd name="connsiteY398" fmla="*/ 291087 h 447269"/>
                  <a:gd name="connsiteX399" fmla="*/ 178692 w 599409"/>
                  <a:gd name="connsiteY399" fmla="*/ 294198 h 447269"/>
                  <a:gd name="connsiteX400" fmla="*/ 184347 w 599409"/>
                  <a:gd name="connsiteY400" fmla="*/ 297593 h 447269"/>
                  <a:gd name="connsiteX401" fmla="*/ 190002 w 599409"/>
                  <a:gd name="connsiteY401" fmla="*/ 299290 h 447269"/>
                  <a:gd name="connsiteX402" fmla="*/ 201311 w 599409"/>
                  <a:gd name="connsiteY402" fmla="*/ 293916 h 447269"/>
                  <a:gd name="connsiteX403" fmla="*/ 199049 w 599409"/>
                  <a:gd name="connsiteY403" fmla="*/ 291087 h 447269"/>
                  <a:gd name="connsiteX404" fmla="*/ 193677 w 599409"/>
                  <a:gd name="connsiteY404" fmla="*/ 286843 h 447269"/>
                  <a:gd name="connsiteX405" fmla="*/ 180106 w 599409"/>
                  <a:gd name="connsiteY405" fmla="*/ 281186 h 44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</a:cxnLst>
                <a:rect l="l" t="t" r="r" b="b"/>
                <a:pathLst>
                  <a:path w="599409" h="447269">
                    <a:moveTo>
                      <a:pt x="256446" y="435640"/>
                    </a:moveTo>
                    <a:cubicBezTo>
                      <a:pt x="260687" y="435640"/>
                      <a:pt x="266059" y="437903"/>
                      <a:pt x="267190" y="441015"/>
                    </a:cubicBezTo>
                    <a:cubicBezTo>
                      <a:pt x="268038" y="443561"/>
                      <a:pt x="279630" y="446672"/>
                      <a:pt x="283871" y="447238"/>
                    </a:cubicBezTo>
                    <a:cubicBezTo>
                      <a:pt x="285568" y="447521"/>
                      <a:pt x="286416" y="445824"/>
                      <a:pt x="287264" y="443844"/>
                    </a:cubicBezTo>
                    <a:cubicBezTo>
                      <a:pt x="288113" y="442146"/>
                      <a:pt x="288961" y="440449"/>
                      <a:pt x="290657" y="439600"/>
                    </a:cubicBezTo>
                    <a:cubicBezTo>
                      <a:pt x="292071" y="438752"/>
                      <a:pt x="292636" y="435074"/>
                      <a:pt x="292919" y="431963"/>
                    </a:cubicBezTo>
                    <a:cubicBezTo>
                      <a:pt x="293485" y="428002"/>
                      <a:pt x="293767" y="424890"/>
                      <a:pt x="295747" y="424325"/>
                    </a:cubicBezTo>
                    <a:cubicBezTo>
                      <a:pt x="296312" y="424042"/>
                      <a:pt x="296878" y="422627"/>
                      <a:pt x="297160" y="419799"/>
                    </a:cubicBezTo>
                    <a:cubicBezTo>
                      <a:pt x="297443" y="415272"/>
                      <a:pt x="296312" y="410463"/>
                      <a:pt x="294898" y="409898"/>
                    </a:cubicBezTo>
                    <a:cubicBezTo>
                      <a:pt x="293485" y="409332"/>
                      <a:pt x="292919" y="408200"/>
                      <a:pt x="293202" y="406786"/>
                    </a:cubicBezTo>
                    <a:cubicBezTo>
                      <a:pt x="293485" y="405372"/>
                      <a:pt x="295181" y="403674"/>
                      <a:pt x="298574" y="403674"/>
                    </a:cubicBezTo>
                    <a:cubicBezTo>
                      <a:pt x="299139" y="403674"/>
                      <a:pt x="299705" y="403674"/>
                      <a:pt x="300270" y="403674"/>
                    </a:cubicBezTo>
                    <a:cubicBezTo>
                      <a:pt x="303663" y="404240"/>
                      <a:pt x="304511" y="402260"/>
                      <a:pt x="305077" y="400280"/>
                    </a:cubicBezTo>
                    <a:cubicBezTo>
                      <a:pt x="305642" y="398865"/>
                      <a:pt x="305925" y="397451"/>
                      <a:pt x="307622" y="396885"/>
                    </a:cubicBezTo>
                    <a:cubicBezTo>
                      <a:pt x="309035" y="396602"/>
                      <a:pt x="309318" y="394622"/>
                      <a:pt x="309601" y="392925"/>
                    </a:cubicBezTo>
                    <a:cubicBezTo>
                      <a:pt x="309884" y="391227"/>
                      <a:pt x="310166" y="389530"/>
                      <a:pt x="311580" y="389247"/>
                    </a:cubicBezTo>
                    <a:cubicBezTo>
                      <a:pt x="312145" y="389247"/>
                      <a:pt x="312428" y="388681"/>
                      <a:pt x="312711" y="388116"/>
                    </a:cubicBezTo>
                    <a:cubicBezTo>
                      <a:pt x="313276" y="386701"/>
                      <a:pt x="312711" y="384438"/>
                      <a:pt x="311580" y="383024"/>
                    </a:cubicBezTo>
                    <a:cubicBezTo>
                      <a:pt x="310732" y="381892"/>
                      <a:pt x="310732" y="380761"/>
                      <a:pt x="311015" y="380195"/>
                    </a:cubicBezTo>
                    <a:cubicBezTo>
                      <a:pt x="311580" y="378780"/>
                      <a:pt x="313276" y="377932"/>
                      <a:pt x="315821" y="377649"/>
                    </a:cubicBezTo>
                    <a:cubicBezTo>
                      <a:pt x="316669" y="377366"/>
                      <a:pt x="317235" y="376800"/>
                      <a:pt x="317518" y="375952"/>
                    </a:cubicBezTo>
                    <a:cubicBezTo>
                      <a:pt x="317800" y="374537"/>
                      <a:pt x="316387" y="372274"/>
                      <a:pt x="313842" y="371426"/>
                    </a:cubicBezTo>
                    <a:cubicBezTo>
                      <a:pt x="311297" y="370577"/>
                      <a:pt x="310449" y="368597"/>
                      <a:pt x="310732" y="367182"/>
                    </a:cubicBezTo>
                    <a:cubicBezTo>
                      <a:pt x="311015" y="366051"/>
                      <a:pt x="311863" y="365485"/>
                      <a:pt x="312994" y="365485"/>
                    </a:cubicBezTo>
                    <a:cubicBezTo>
                      <a:pt x="313842" y="365485"/>
                      <a:pt x="314973" y="365768"/>
                      <a:pt x="315821" y="366617"/>
                    </a:cubicBezTo>
                    <a:cubicBezTo>
                      <a:pt x="317235" y="367465"/>
                      <a:pt x="318366" y="368031"/>
                      <a:pt x="319497" y="368031"/>
                    </a:cubicBezTo>
                    <a:cubicBezTo>
                      <a:pt x="320345" y="368031"/>
                      <a:pt x="320910" y="367748"/>
                      <a:pt x="321193" y="367182"/>
                    </a:cubicBezTo>
                    <a:cubicBezTo>
                      <a:pt x="321476" y="366617"/>
                      <a:pt x="321193" y="365768"/>
                      <a:pt x="320628" y="364636"/>
                    </a:cubicBezTo>
                    <a:cubicBezTo>
                      <a:pt x="319780" y="363505"/>
                      <a:pt x="319780" y="362373"/>
                      <a:pt x="320062" y="361808"/>
                    </a:cubicBezTo>
                    <a:cubicBezTo>
                      <a:pt x="321193" y="359262"/>
                      <a:pt x="326282" y="358413"/>
                      <a:pt x="330241" y="358130"/>
                    </a:cubicBezTo>
                    <a:cubicBezTo>
                      <a:pt x="333634" y="357847"/>
                      <a:pt x="335896" y="356716"/>
                      <a:pt x="337309" y="355018"/>
                    </a:cubicBezTo>
                    <a:cubicBezTo>
                      <a:pt x="338158" y="353887"/>
                      <a:pt x="338440" y="352189"/>
                      <a:pt x="337875" y="350492"/>
                    </a:cubicBezTo>
                    <a:cubicBezTo>
                      <a:pt x="337592" y="349078"/>
                      <a:pt x="337875" y="348229"/>
                      <a:pt x="338440" y="347663"/>
                    </a:cubicBezTo>
                    <a:cubicBezTo>
                      <a:pt x="339006" y="346815"/>
                      <a:pt x="340137" y="346532"/>
                      <a:pt x="341268" y="346532"/>
                    </a:cubicBezTo>
                    <a:cubicBezTo>
                      <a:pt x="342399" y="346532"/>
                      <a:pt x="343530" y="347098"/>
                      <a:pt x="344095" y="347946"/>
                    </a:cubicBezTo>
                    <a:cubicBezTo>
                      <a:pt x="344378" y="348512"/>
                      <a:pt x="344661" y="349361"/>
                      <a:pt x="344095" y="350492"/>
                    </a:cubicBezTo>
                    <a:cubicBezTo>
                      <a:pt x="342964" y="352755"/>
                      <a:pt x="342964" y="354735"/>
                      <a:pt x="343530" y="355584"/>
                    </a:cubicBezTo>
                    <a:cubicBezTo>
                      <a:pt x="343812" y="355867"/>
                      <a:pt x="343812" y="355867"/>
                      <a:pt x="344095" y="355867"/>
                    </a:cubicBezTo>
                    <a:cubicBezTo>
                      <a:pt x="344378" y="355867"/>
                      <a:pt x="344661" y="355867"/>
                      <a:pt x="345509" y="355018"/>
                    </a:cubicBezTo>
                    <a:cubicBezTo>
                      <a:pt x="347205" y="353321"/>
                      <a:pt x="349467" y="353038"/>
                      <a:pt x="352860" y="353038"/>
                    </a:cubicBezTo>
                    <a:cubicBezTo>
                      <a:pt x="355687" y="352755"/>
                      <a:pt x="359363" y="352472"/>
                      <a:pt x="363887" y="351341"/>
                    </a:cubicBezTo>
                    <a:cubicBezTo>
                      <a:pt x="373783" y="348512"/>
                      <a:pt x="383113" y="340308"/>
                      <a:pt x="385375" y="332953"/>
                    </a:cubicBezTo>
                    <a:cubicBezTo>
                      <a:pt x="386506" y="328710"/>
                      <a:pt x="390465" y="326730"/>
                      <a:pt x="393575" y="325316"/>
                    </a:cubicBezTo>
                    <a:cubicBezTo>
                      <a:pt x="396685" y="323901"/>
                      <a:pt x="398099" y="323053"/>
                      <a:pt x="397816" y="321072"/>
                    </a:cubicBezTo>
                    <a:cubicBezTo>
                      <a:pt x="397250" y="319092"/>
                      <a:pt x="397533" y="317395"/>
                      <a:pt x="398099" y="316263"/>
                    </a:cubicBezTo>
                    <a:cubicBezTo>
                      <a:pt x="399512" y="314283"/>
                      <a:pt x="403188" y="314283"/>
                      <a:pt x="407712" y="316546"/>
                    </a:cubicBezTo>
                    <a:cubicBezTo>
                      <a:pt x="409125" y="317395"/>
                      <a:pt x="410256" y="317678"/>
                      <a:pt x="410822" y="317678"/>
                    </a:cubicBezTo>
                    <a:cubicBezTo>
                      <a:pt x="411105" y="317678"/>
                      <a:pt x="411105" y="317678"/>
                      <a:pt x="411670" y="316829"/>
                    </a:cubicBezTo>
                    <a:cubicBezTo>
                      <a:pt x="412236" y="315415"/>
                      <a:pt x="413367" y="314000"/>
                      <a:pt x="417325" y="314000"/>
                    </a:cubicBezTo>
                    <a:cubicBezTo>
                      <a:pt x="421283" y="314000"/>
                      <a:pt x="422980" y="313152"/>
                      <a:pt x="424676" y="312586"/>
                    </a:cubicBezTo>
                    <a:cubicBezTo>
                      <a:pt x="426373" y="311737"/>
                      <a:pt x="428069" y="310889"/>
                      <a:pt x="432027" y="310889"/>
                    </a:cubicBezTo>
                    <a:cubicBezTo>
                      <a:pt x="440227" y="310606"/>
                      <a:pt x="460019" y="306928"/>
                      <a:pt x="466805" y="301553"/>
                    </a:cubicBezTo>
                    <a:cubicBezTo>
                      <a:pt x="471046" y="297876"/>
                      <a:pt x="478397" y="294764"/>
                      <a:pt x="484900" y="291935"/>
                    </a:cubicBezTo>
                    <a:cubicBezTo>
                      <a:pt x="488858" y="290238"/>
                      <a:pt x="492534" y="288541"/>
                      <a:pt x="494796" y="287126"/>
                    </a:cubicBezTo>
                    <a:cubicBezTo>
                      <a:pt x="497906" y="285146"/>
                      <a:pt x="499602" y="283449"/>
                      <a:pt x="500168" y="282883"/>
                    </a:cubicBezTo>
                    <a:cubicBezTo>
                      <a:pt x="499885" y="282883"/>
                      <a:pt x="499602" y="283166"/>
                      <a:pt x="499320" y="283449"/>
                    </a:cubicBezTo>
                    <a:cubicBezTo>
                      <a:pt x="497058" y="284580"/>
                      <a:pt x="493665" y="285146"/>
                      <a:pt x="489424" y="285146"/>
                    </a:cubicBezTo>
                    <a:cubicBezTo>
                      <a:pt x="486596" y="285146"/>
                      <a:pt x="483769" y="284863"/>
                      <a:pt x="481507" y="284298"/>
                    </a:cubicBezTo>
                    <a:cubicBezTo>
                      <a:pt x="480093" y="284015"/>
                      <a:pt x="478680" y="283449"/>
                      <a:pt x="476983" y="282883"/>
                    </a:cubicBezTo>
                    <a:cubicBezTo>
                      <a:pt x="473308" y="281752"/>
                      <a:pt x="469349" y="280337"/>
                      <a:pt x="465674" y="280337"/>
                    </a:cubicBezTo>
                    <a:cubicBezTo>
                      <a:pt x="463412" y="280337"/>
                      <a:pt x="461715" y="280903"/>
                      <a:pt x="460301" y="281752"/>
                    </a:cubicBezTo>
                    <a:cubicBezTo>
                      <a:pt x="459171" y="282317"/>
                      <a:pt x="458322" y="282600"/>
                      <a:pt x="457474" y="282600"/>
                    </a:cubicBezTo>
                    <a:cubicBezTo>
                      <a:pt x="456626" y="282600"/>
                      <a:pt x="456060" y="282034"/>
                      <a:pt x="455778" y="281186"/>
                    </a:cubicBezTo>
                    <a:cubicBezTo>
                      <a:pt x="455495" y="278923"/>
                      <a:pt x="458888" y="274680"/>
                      <a:pt x="462563" y="274114"/>
                    </a:cubicBezTo>
                    <a:cubicBezTo>
                      <a:pt x="463977" y="273831"/>
                      <a:pt x="465108" y="273548"/>
                      <a:pt x="465391" y="272982"/>
                    </a:cubicBezTo>
                    <a:cubicBezTo>
                      <a:pt x="465956" y="272134"/>
                      <a:pt x="465391" y="270719"/>
                      <a:pt x="464825" y="268739"/>
                    </a:cubicBezTo>
                    <a:cubicBezTo>
                      <a:pt x="464543" y="267890"/>
                      <a:pt x="464260" y="266759"/>
                      <a:pt x="463977" y="265627"/>
                    </a:cubicBezTo>
                    <a:cubicBezTo>
                      <a:pt x="463694" y="264496"/>
                      <a:pt x="463694" y="263647"/>
                      <a:pt x="464260" y="263081"/>
                    </a:cubicBezTo>
                    <a:cubicBezTo>
                      <a:pt x="464543" y="262798"/>
                      <a:pt x="465391" y="262233"/>
                      <a:pt x="466522" y="262233"/>
                    </a:cubicBezTo>
                    <a:cubicBezTo>
                      <a:pt x="469915" y="262233"/>
                      <a:pt x="475569" y="265344"/>
                      <a:pt x="478962" y="269871"/>
                    </a:cubicBezTo>
                    <a:cubicBezTo>
                      <a:pt x="482355" y="274680"/>
                      <a:pt x="488293" y="277791"/>
                      <a:pt x="494513" y="277791"/>
                    </a:cubicBezTo>
                    <a:cubicBezTo>
                      <a:pt x="496209" y="277791"/>
                      <a:pt x="498189" y="277508"/>
                      <a:pt x="499885" y="276943"/>
                    </a:cubicBezTo>
                    <a:cubicBezTo>
                      <a:pt x="503843" y="275811"/>
                      <a:pt x="503278" y="273548"/>
                      <a:pt x="502713" y="270719"/>
                    </a:cubicBezTo>
                    <a:cubicBezTo>
                      <a:pt x="502147" y="268456"/>
                      <a:pt x="501582" y="266193"/>
                      <a:pt x="502995" y="264213"/>
                    </a:cubicBezTo>
                    <a:cubicBezTo>
                      <a:pt x="503278" y="263930"/>
                      <a:pt x="503278" y="263930"/>
                      <a:pt x="502995" y="263647"/>
                    </a:cubicBezTo>
                    <a:cubicBezTo>
                      <a:pt x="502430" y="261101"/>
                      <a:pt x="495361" y="256292"/>
                      <a:pt x="489141" y="252049"/>
                    </a:cubicBezTo>
                    <a:cubicBezTo>
                      <a:pt x="483203" y="248089"/>
                      <a:pt x="477831" y="244411"/>
                      <a:pt x="477266" y="242148"/>
                    </a:cubicBezTo>
                    <a:cubicBezTo>
                      <a:pt x="476983" y="241299"/>
                      <a:pt x="476983" y="240451"/>
                      <a:pt x="477549" y="239885"/>
                    </a:cubicBezTo>
                    <a:cubicBezTo>
                      <a:pt x="477831" y="239319"/>
                      <a:pt x="478680" y="239036"/>
                      <a:pt x="479811" y="239036"/>
                    </a:cubicBezTo>
                    <a:cubicBezTo>
                      <a:pt x="482638" y="239036"/>
                      <a:pt x="487727" y="241016"/>
                      <a:pt x="492817" y="243279"/>
                    </a:cubicBezTo>
                    <a:cubicBezTo>
                      <a:pt x="493665" y="243562"/>
                      <a:pt x="494513" y="243845"/>
                      <a:pt x="495361" y="243845"/>
                    </a:cubicBezTo>
                    <a:cubicBezTo>
                      <a:pt x="500168" y="243845"/>
                      <a:pt x="501299" y="236490"/>
                      <a:pt x="501299" y="233661"/>
                    </a:cubicBezTo>
                    <a:cubicBezTo>
                      <a:pt x="501299" y="232247"/>
                      <a:pt x="498189" y="231116"/>
                      <a:pt x="492251" y="231116"/>
                    </a:cubicBezTo>
                    <a:cubicBezTo>
                      <a:pt x="486879" y="231116"/>
                      <a:pt x="481790" y="232247"/>
                      <a:pt x="478680" y="233944"/>
                    </a:cubicBezTo>
                    <a:cubicBezTo>
                      <a:pt x="477549" y="234510"/>
                      <a:pt x="476135" y="234793"/>
                      <a:pt x="474721" y="234793"/>
                    </a:cubicBezTo>
                    <a:cubicBezTo>
                      <a:pt x="471328" y="234793"/>
                      <a:pt x="468784" y="232530"/>
                      <a:pt x="468784" y="230267"/>
                    </a:cubicBezTo>
                    <a:cubicBezTo>
                      <a:pt x="468784" y="229418"/>
                      <a:pt x="469066" y="226872"/>
                      <a:pt x="474156" y="226024"/>
                    </a:cubicBezTo>
                    <a:cubicBezTo>
                      <a:pt x="477266" y="225741"/>
                      <a:pt x="478114" y="225175"/>
                      <a:pt x="478397" y="224609"/>
                    </a:cubicBezTo>
                    <a:cubicBezTo>
                      <a:pt x="478680" y="224043"/>
                      <a:pt x="478114" y="223195"/>
                      <a:pt x="477831" y="222346"/>
                    </a:cubicBezTo>
                    <a:cubicBezTo>
                      <a:pt x="477266" y="221215"/>
                      <a:pt x="476135" y="219517"/>
                      <a:pt x="477831" y="217820"/>
                    </a:cubicBezTo>
                    <a:cubicBezTo>
                      <a:pt x="478114" y="217254"/>
                      <a:pt x="478962" y="217254"/>
                      <a:pt x="479528" y="217254"/>
                    </a:cubicBezTo>
                    <a:cubicBezTo>
                      <a:pt x="481507" y="217254"/>
                      <a:pt x="484052" y="218669"/>
                      <a:pt x="487445" y="220366"/>
                    </a:cubicBezTo>
                    <a:cubicBezTo>
                      <a:pt x="491120" y="222346"/>
                      <a:pt x="495079" y="224326"/>
                      <a:pt x="498189" y="224326"/>
                    </a:cubicBezTo>
                    <a:cubicBezTo>
                      <a:pt x="498754" y="224326"/>
                      <a:pt x="499320" y="224326"/>
                      <a:pt x="499602" y="224043"/>
                    </a:cubicBezTo>
                    <a:cubicBezTo>
                      <a:pt x="502147" y="223195"/>
                      <a:pt x="504409" y="223195"/>
                      <a:pt x="506671" y="222912"/>
                    </a:cubicBezTo>
                    <a:cubicBezTo>
                      <a:pt x="510064" y="222629"/>
                      <a:pt x="512891" y="222629"/>
                      <a:pt x="516001" y="220083"/>
                    </a:cubicBezTo>
                    <a:cubicBezTo>
                      <a:pt x="516850" y="219517"/>
                      <a:pt x="517132" y="218952"/>
                      <a:pt x="516850" y="218386"/>
                    </a:cubicBezTo>
                    <a:cubicBezTo>
                      <a:pt x="516567" y="216688"/>
                      <a:pt x="512891" y="214708"/>
                      <a:pt x="509498" y="212728"/>
                    </a:cubicBezTo>
                    <a:cubicBezTo>
                      <a:pt x="506671" y="211314"/>
                      <a:pt x="504126" y="209899"/>
                      <a:pt x="502995" y="208485"/>
                    </a:cubicBezTo>
                    <a:cubicBezTo>
                      <a:pt x="502430" y="207636"/>
                      <a:pt x="502430" y="207070"/>
                      <a:pt x="502713" y="206788"/>
                    </a:cubicBezTo>
                    <a:cubicBezTo>
                      <a:pt x="502995" y="205939"/>
                      <a:pt x="504692" y="205090"/>
                      <a:pt x="512326" y="205090"/>
                    </a:cubicBezTo>
                    <a:cubicBezTo>
                      <a:pt x="516284" y="205090"/>
                      <a:pt x="520525" y="205373"/>
                      <a:pt x="523353" y="205373"/>
                    </a:cubicBezTo>
                    <a:lnTo>
                      <a:pt x="525615" y="205373"/>
                    </a:lnTo>
                    <a:cubicBezTo>
                      <a:pt x="528442" y="205373"/>
                      <a:pt x="530138" y="202827"/>
                      <a:pt x="530138" y="201130"/>
                    </a:cubicBezTo>
                    <a:cubicBezTo>
                      <a:pt x="530138" y="200564"/>
                      <a:pt x="529856" y="199715"/>
                      <a:pt x="529007" y="199715"/>
                    </a:cubicBezTo>
                    <a:cubicBezTo>
                      <a:pt x="528725" y="199715"/>
                      <a:pt x="528442" y="199715"/>
                      <a:pt x="528159" y="199998"/>
                    </a:cubicBezTo>
                    <a:cubicBezTo>
                      <a:pt x="527594" y="200281"/>
                      <a:pt x="527028" y="200281"/>
                      <a:pt x="526180" y="200281"/>
                    </a:cubicBezTo>
                    <a:cubicBezTo>
                      <a:pt x="521091" y="200281"/>
                      <a:pt x="511760" y="196038"/>
                      <a:pt x="509781" y="191795"/>
                    </a:cubicBezTo>
                    <a:cubicBezTo>
                      <a:pt x="508933" y="190380"/>
                      <a:pt x="508933" y="189249"/>
                      <a:pt x="509781" y="188117"/>
                    </a:cubicBezTo>
                    <a:cubicBezTo>
                      <a:pt x="510912" y="186420"/>
                      <a:pt x="512326" y="185571"/>
                      <a:pt x="514588" y="185571"/>
                    </a:cubicBezTo>
                    <a:cubicBezTo>
                      <a:pt x="515719" y="185571"/>
                      <a:pt x="516567" y="185854"/>
                      <a:pt x="517698" y="185854"/>
                    </a:cubicBezTo>
                    <a:cubicBezTo>
                      <a:pt x="518829" y="186137"/>
                      <a:pt x="520242" y="186137"/>
                      <a:pt x="521656" y="186137"/>
                    </a:cubicBezTo>
                    <a:cubicBezTo>
                      <a:pt x="523635" y="186137"/>
                      <a:pt x="525332" y="185854"/>
                      <a:pt x="527028" y="185006"/>
                    </a:cubicBezTo>
                    <a:cubicBezTo>
                      <a:pt x="530704" y="183025"/>
                      <a:pt x="529856" y="178499"/>
                      <a:pt x="529573" y="176802"/>
                    </a:cubicBezTo>
                    <a:cubicBezTo>
                      <a:pt x="528442" y="172276"/>
                      <a:pt x="525049" y="168315"/>
                      <a:pt x="522787" y="168315"/>
                    </a:cubicBezTo>
                    <a:cubicBezTo>
                      <a:pt x="519677" y="168315"/>
                      <a:pt x="504692" y="167184"/>
                      <a:pt x="504692" y="163506"/>
                    </a:cubicBezTo>
                    <a:cubicBezTo>
                      <a:pt x="504692" y="162658"/>
                      <a:pt x="502713" y="161526"/>
                      <a:pt x="501016" y="160678"/>
                    </a:cubicBezTo>
                    <a:cubicBezTo>
                      <a:pt x="499037" y="159546"/>
                      <a:pt x="497058" y="158415"/>
                      <a:pt x="496775" y="157000"/>
                    </a:cubicBezTo>
                    <a:cubicBezTo>
                      <a:pt x="496775" y="156434"/>
                      <a:pt x="497058" y="155869"/>
                      <a:pt x="497623" y="155303"/>
                    </a:cubicBezTo>
                    <a:cubicBezTo>
                      <a:pt x="498754" y="154171"/>
                      <a:pt x="500451" y="154454"/>
                      <a:pt x="502430" y="155020"/>
                    </a:cubicBezTo>
                    <a:cubicBezTo>
                      <a:pt x="503561" y="155303"/>
                      <a:pt x="504692" y="155586"/>
                      <a:pt x="505823" y="155586"/>
                    </a:cubicBezTo>
                    <a:cubicBezTo>
                      <a:pt x="507519" y="155586"/>
                      <a:pt x="509216" y="155020"/>
                      <a:pt x="511195" y="153606"/>
                    </a:cubicBezTo>
                    <a:cubicBezTo>
                      <a:pt x="513174" y="152191"/>
                      <a:pt x="515719" y="151625"/>
                      <a:pt x="519112" y="151625"/>
                    </a:cubicBezTo>
                    <a:cubicBezTo>
                      <a:pt x="522222" y="151625"/>
                      <a:pt x="525615" y="152191"/>
                      <a:pt x="529007" y="152757"/>
                    </a:cubicBezTo>
                    <a:cubicBezTo>
                      <a:pt x="532683" y="153323"/>
                      <a:pt x="536076" y="153888"/>
                      <a:pt x="538338" y="153606"/>
                    </a:cubicBezTo>
                    <a:cubicBezTo>
                      <a:pt x="539469" y="153323"/>
                      <a:pt x="540034" y="152757"/>
                      <a:pt x="540034" y="151625"/>
                    </a:cubicBezTo>
                    <a:cubicBezTo>
                      <a:pt x="539752" y="148797"/>
                      <a:pt x="535793" y="144270"/>
                      <a:pt x="533249" y="144270"/>
                    </a:cubicBezTo>
                    <a:cubicBezTo>
                      <a:pt x="532966" y="144270"/>
                      <a:pt x="532683" y="144270"/>
                      <a:pt x="532683" y="144553"/>
                    </a:cubicBezTo>
                    <a:cubicBezTo>
                      <a:pt x="531269" y="145402"/>
                      <a:pt x="528159" y="145968"/>
                      <a:pt x="525332" y="145968"/>
                    </a:cubicBezTo>
                    <a:cubicBezTo>
                      <a:pt x="519677" y="145968"/>
                      <a:pt x="516001" y="143988"/>
                      <a:pt x="515719" y="140593"/>
                    </a:cubicBezTo>
                    <a:cubicBezTo>
                      <a:pt x="515436" y="139461"/>
                      <a:pt x="515719" y="138613"/>
                      <a:pt x="516284" y="138047"/>
                    </a:cubicBezTo>
                    <a:cubicBezTo>
                      <a:pt x="516850" y="137198"/>
                      <a:pt x="517981" y="136915"/>
                      <a:pt x="519394" y="136915"/>
                    </a:cubicBezTo>
                    <a:cubicBezTo>
                      <a:pt x="520525" y="136915"/>
                      <a:pt x="521939" y="137198"/>
                      <a:pt x="523353" y="137198"/>
                    </a:cubicBezTo>
                    <a:cubicBezTo>
                      <a:pt x="524766" y="137481"/>
                      <a:pt x="525897" y="137481"/>
                      <a:pt x="527028" y="137481"/>
                    </a:cubicBezTo>
                    <a:cubicBezTo>
                      <a:pt x="528159" y="137481"/>
                      <a:pt x="528725" y="137198"/>
                      <a:pt x="529007" y="136915"/>
                    </a:cubicBezTo>
                    <a:cubicBezTo>
                      <a:pt x="529007" y="136915"/>
                      <a:pt x="529007" y="136633"/>
                      <a:pt x="529007" y="136350"/>
                    </a:cubicBezTo>
                    <a:cubicBezTo>
                      <a:pt x="527876" y="134369"/>
                      <a:pt x="520525" y="130975"/>
                      <a:pt x="515153" y="130975"/>
                    </a:cubicBezTo>
                    <a:cubicBezTo>
                      <a:pt x="513457" y="130975"/>
                      <a:pt x="511195" y="131258"/>
                      <a:pt x="510346" y="132955"/>
                    </a:cubicBezTo>
                    <a:cubicBezTo>
                      <a:pt x="508933" y="136067"/>
                      <a:pt x="505540" y="137198"/>
                      <a:pt x="503278" y="137198"/>
                    </a:cubicBezTo>
                    <a:cubicBezTo>
                      <a:pt x="501582" y="137198"/>
                      <a:pt x="500168" y="136633"/>
                      <a:pt x="499885" y="135501"/>
                    </a:cubicBezTo>
                    <a:cubicBezTo>
                      <a:pt x="499602" y="134935"/>
                      <a:pt x="499885" y="133804"/>
                      <a:pt x="501582" y="132672"/>
                    </a:cubicBezTo>
                    <a:cubicBezTo>
                      <a:pt x="506671" y="129560"/>
                      <a:pt x="508085" y="120225"/>
                      <a:pt x="507519" y="114851"/>
                    </a:cubicBezTo>
                    <a:cubicBezTo>
                      <a:pt x="507236" y="112305"/>
                      <a:pt x="510912" y="110890"/>
                      <a:pt x="515436" y="109476"/>
                    </a:cubicBezTo>
                    <a:cubicBezTo>
                      <a:pt x="520525" y="107778"/>
                      <a:pt x="526180" y="105798"/>
                      <a:pt x="525049" y="101555"/>
                    </a:cubicBezTo>
                    <a:cubicBezTo>
                      <a:pt x="524484" y="99292"/>
                      <a:pt x="524766" y="97312"/>
                      <a:pt x="525897" y="95897"/>
                    </a:cubicBezTo>
                    <a:cubicBezTo>
                      <a:pt x="529290" y="91371"/>
                      <a:pt x="538903" y="91088"/>
                      <a:pt x="541731" y="91088"/>
                    </a:cubicBezTo>
                    <a:cubicBezTo>
                      <a:pt x="542579" y="91088"/>
                      <a:pt x="543144" y="90805"/>
                      <a:pt x="543427" y="90805"/>
                    </a:cubicBezTo>
                    <a:cubicBezTo>
                      <a:pt x="543710" y="90523"/>
                      <a:pt x="543710" y="90523"/>
                      <a:pt x="543710" y="89957"/>
                    </a:cubicBezTo>
                    <a:cubicBezTo>
                      <a:pt x="543710" y="87694"/>
                      <a:pt x="539186" y="84016"/>
                      <a:pt x="534945" y="84299"/>
                    </a:cubicBezTo>
                    <a:cubicBezTo>
                      <a:pt x="532400" y="84582"/>
                      <a:pt x="529573" y="86279"/>
                      <a:pt x="527028" y="87694"/>
                    </a:cubicBezTo>
                    <a:cubicBezTo>
                      <a:pt x="524484" y="89108"/>
                      <a:pt x="522222" y="90240"/>
                      <a:pt x="520525" y="90240"/>
                    </a:cubicBezTo>
                    <a:cubicBezTo>
                      <a:pt x="519677" y="90240"/>
                      <a:pt x="518829" y="89957"/>
                      <a:pt x="518263" y="89391"/>
                    </a:cubicBezTo>
                    <a:cubicBezTo>
                      <a:pt x="517415" y="88825"/>
                      <a:pt x="517415" y="87694"/>
                      <a:pt x="517698" y="86845"/>
                    </a:cubicBezTo>
                    <a:cubicBezTo>
                      <a:pt x="518829" y="83733"/>
                      <a:pt x="527028" y="80056"/>
                      <a:pt x="532118" y="80056"/>
                    </a:cubicBezTo>
                    <a:cubicBezTo>
                      <a:pt x="538903" y="80056"/>
                      <a:pt x="551909" y="79207"/>
                      <a:pt x="556433" y="76661"/>
                    </a:cubicBezTo>
                    <a:cubicBezTo>
                      <a:pt x="556999" y="76378"/>
                      <a:pt x="557282" y="76096"/>
                      <a:pt x="557282" y="75813"/>
                    </a:cubicBezTo>
                    <a:cubicBezTo>
                      <a:pt x="556999" y="74681"/>
                      <a:pt x="551344" y="72984"/>
                      <a:pt x="543710" y="72984"/>
                    </a:cubicBezTo>
                    <a:cubicBezTo>
                      <a:pt x="542013" y="72984"/>
                      <a:pt x="540317" y="72984"/>
                      <a:pt x="538903" y="73267"/>
                    </a:cubicBezTo>
                    <a:cubicBezTo>
                      <a:pt x="537772" y="73550"/>
                      <a:pt x="536641" y="73550"/>
                      <a:pt x="535793" y="73550"/>
                    </a:cubicBezTo>
                    <a:cubicBezTo>
                      <a:pt x="533249" y="73550"/>
                      <a:pt x="531835" y="72984"/>
                      <a:pt x="531835" y="71852"/>
                    </a:cubicBezTo>
                    <a:cubicBezTo>
                      <a:pt x="531835" y="69872"/>
                      <a:pt x="537772" y="69023"/>
                      <a:pt x="543427" y="68741"/>
                    </a:cubicBezTo>
                    <a:cubicBezTo>
                      <a:pt x="551344" y="68458"/>
                      <a:pt x="553889" y="67609"/>
                      <a:pt x="556716" y="66478"/>
                    </a:cubicBezTo>
                    <a:cubicBezTo>
                      <a:pt x="558695" y="65629"/>
                      <a:pt x="560674" y="64780"/>
                      <a:pt x="564916" y="64497"/>
                    </a:cubicBezTo>
                    <a:cubicBezTo>
                      <a:pt x="570005" y="63932"/>
                      <a:pt x="571419" y="62517"/>
                      <a:pt x="572832" y="61103"/>
                    </a:cubicBezTo>
                    <a:cubicBezTo>
                      <a:pt x="573963" y="59971"/>
                      <a:pt x="574811" y="59123"/>
                      <a:pt x="577922" y="58840"/>
                    </a:cubicBezTo>
                    <a:cubicBezTo>
                      <a:pt x="584425" y="58557"/>
                      <a:pt x="599410" y="51768"/>
                      <a:pt x="599410" y="49222"/>
                    </a:cubicBezTo>
                    <a:cubicBezTo>
                      <a:pt x="599410" y="46959"/>
                      <a:pt x="578204" y="40169"/>
                      <a:pt x="566329" y="40169"/>
                    </a:cubicBezTo>
                    <a:cubicBezTo>
                      <a:pt x="553323" y="40169"/>
                      <a:pt x="547386" y="42715"/>
                      <a:pt x="546820" y="48939"/>
                    </a:cubicBezTo>
                    <a:cubicBezTo>
                      <a:pt x="546537" y="51485"/>
                      <a:pt x="545124" y="52616"/>
                      <a:pt x="542579" y="52616"/>
                    </a:cubicBezTo>
                    <a:cubicBezTo>
                      <a:pt x="540600" y="52616"/>
                      <a:pt x="538338" y="52050"/>
                      <a:pt x="536076" y="51485"/>
                    </a:cubicBezTo>
                    <a:cubicBezTo>
                      <a:pt x="532400" y="50636"/>
                      <a:pt x="528442" y="49787"/>
                      <a:pt x="526463" y="50636"/>
                    </a:cubicBezTo>
                    <a:cubicBezTo>
                      <a:pt x="525615" y="50919"/>
                      <a:pt x="525049" y="51202"/>
                      <a:pt x="524201" y="51202"/>
                    </a:cubicBezTo>
                    <a:cubicBezTo>
                      <a:pt x="522504" y="51202"/>
                      <a:pt x="521656" y="49787"/>
                      <a:pt x="521091" y="48656"/>
                    </a:cubicBezTo>
                    <a:cubicBezTo>
                      <a:pt x="520525" y="47524"/>
                      <a:pt x="520242" y="46959"/>
                      <a:pt x="519394" y="46959"/>
                    </a:cubicBezTo>
                    <a:cubicBezTo>
                      <a:pt x="518829" y="46959"/>
                      <a:pt x="518263" y="47241"/>
                      <a:pt x="517698" y="47524"/>
                    </a:cubicBezTo>
                    <a:cubicBezTo>
                      <a:pt x="515153" y="48656"/>
                      <a:pt x="512609" y="50919"/>
                      <a:pt x="509781" y="53182"/>
                    </a:cubicBezTo>
                    <a:cubicBezTo>
                      <a:pt x="506105" y="56011"/>
                      <a:pt x="502430" y="58840"/>
                      <a:pt x="498472" y="60537"/>
                    </a:cubicBezTo>
                    <a:cubicBezTo>
                      <a:pt x="495079" y="61951"/>
                      <a:pt x="492251" y="64497"/>
                      <a:pt x="489424" y="66478"/>
                    </a:cubicBezTo>
                    <a:cubicBezTo>
                      <a:pt x="486596" y="68741"/>
                      <a:pt x="484052" y="71004"/>
                      <a:pt x="481790" y="71287"/>
                    </a:cubicBezTo>
                    <a:cubicBezTo>
                      <a:pt x="480942" y="71569"/>
                      <a:pt x="480376" y="71004"/>
                      <a:pt x="480376" y="70721"/>
                    </a:cubicBezTo>
                    <a:cubicBezTo>
                      <a:pt x="480093" y="69872"/>
                      <a:pt x="479245" y="68175"/>
                      <a:pt x="497623" y="50070"/>
                    </a:cubicBezTo>
                    <a:cubicBezTo>
                      <a:pt x="500733" y="46959"/>
                      <a:pt x="501864" y="43564"/>
                      <a:pt x="500733" y="40735"/>
                    </a:cubicBezTo>
                    <a:cubicBezTo>
                      <a:pt x="499602" y="37906"/>
                      <a:pt x="496209" y="36492"/>
                      <a:pt x="492251" y="36775"/>
                    </a:cubicBezTo>
                    <a:cubicBezTo>
                      <a:pt x="487162" y="37341"/>
                      <a:pt x="485748" y="39321"/>
                      <a:pt x="484334" y="41301"/>
                    </a:cubicBezTo>
                    <a:cubicBezTo>
                      <a:pt x="483203" y="42715"/>
                      <a:pt x="482355" y="44130"/>
                      <a:pt x="479811" y="44696"/>
                    </a:cubicBezTo>
                    <a:cubicBezTo>
                      <a:pt x="478114" y="44978"/>
                      <a:pt x="474439" y="46676"/>
                      <a:pt x="469915" y="48373"/>
                    </a:cubicBezTo>
                    <a:cubicBezTo>
                      <a:pt x="462281" y="51485"/>
                      <a:pt x="453516" y="55162"/>
                      <a:pt x="449840" y="55162"/>
                    </a:cubicBezTo>
                    <a:cubicBezTo>
                      <a:pt x="448709" y="55162"/>
                      <a:pt x="447861" y="54879"/>
                      <a:pt x="447578" y="54031"/>
                    </a:cubicBezTo>
                    <a:cubicBezTo>
                      <a:pt x="446730" y="51485"/>
                      <a:pt x="451819" y="49222"/>
                      <a:pt x="459453" y="45827"/>
                    </a:cubicBezTo>
                    <a:cubicBezTo>
                      <a:pt x="462846" y="44130"/>
                      <a:pt x="467653" y="42150"/>
                      <a:pt x="467935" y="41301"/>
                    </a:cubicBezTo>
                    <a:cubicBezTo>
                      <a:pt x="467370" y="40735"/>
                      <a:pt x="461998" y="39604"/>
                      <a:pt x="448709" y="39604"/>
                    </a:cubicBezTo>
                    <a:cubicBezTo>
                      <a:pt x="441075" y="39604"/>
                      <a:pt x="433441" y="39887"/>
                      <a:pt x="428635" y="40735"/>
                    </a:cubicBezTo>
                    <a:cubicBezTo>
                      <a:pt x="424393" y="41301"/>
                      <a:pt x="418739" y="42715"/>
                      <a:pt x="413367" y="43847"/>
                    </a:cubicBezTo>
                    <a:cubicBezTo>
                      <a:pt x="406581" y="45544"/>
                      <a:pt x="400361" y="46959"/>
                      <a:pt x="396968" y="46959"/>
                    </a:cubicBezTo>
                    <a:cubicBezTo>
                      <a:pt x="396119" y="46959"/>
                      <a:pt x="394140" y="46959"/>
                      <a:pt x="394140" y="45544"/>
                    </a:cubicBezTo>
                    <a:cubicBezTo>
                      <a:pt x="393857" y="41018"/>
                      <a:pt x="423828" y="35926"/>
                      <a:pt x="432310" y="35078"/>
                    </a:cubicBezTo>
                    <a:cubicBezTo>
                      <a:pt x="437117" y="34512"/>
                      <a:pt x="443337" y="34512"/>
                      <a:pt x="450123" y="34512"/>
                    </a:cubicBezTo>
                    <a:cubicBezTo>
                      <a:pt x="461150" y="34512"/>
                      <a:pt x="472177" y="34512"/>
                      <a:pt x="478397" y="31966"/>
                    </a:cubicBezTo>
                    <a:cubicBezTo>
                      <a:pt x="483203" y="29986"/>
                      <a:pt x="488858" y="28854"/>
                      <a:pt x="494230" y="28005"/>
                    </a:cubicBezTo>
                    <a:cubicBezTo>
                      <a:pt x="499320" y="27157"/>
                      <a:pt x="504409" y="26025"/>
                      <a:pt x="505540" y="24611"/>
                    </a:cubicBezTo>
                    <a:cubicBezTo>
                      <a:pt x="505823" y="24328"/>
                      <a:pt x="505823" y="24045"/>
                      <a:pt x="505540" y="23762"/>
                    </a:cubicBezTo>
                    <a:cubicBezTo>
                      <a:pt x="504409" y="21216"/>
                      <a:pt x="493948" y="18105"/>
                      <a:pt x="487727" y="18105"/>
                    </a:cubicBezTo>
                    <a:cubicBezTo>
                      <a:pt x="486879" y="18105"/>
                      <a:pt x="486031" y="18105"/>
                      <a:pt x="485183" y="18105"/>
                    </a:cubicBezTo>
                    <a:cubicBezTo>
                      <a:pt x="481224" y="18105"/>
                      <a:pt x="476135" y="17539"/>
                      <a:pt x="474156" y="15559"/>
                    </a:cubicBezTo>
                    <a:cubicBezTo>
                      <a:pt x="473590" y="14993"/>
                      <a:pt x="473308" y="14144"/>
                      <a:pt x="473590" y="13296"/>
                    </a:cubicBezTo>
                    <a:cubicBezTo>
                      <a:pt x="473873" y="11881"/>
                      <a:pt x="470480" y="10750"/>
                      <a:pt x="467653" y="9901"/>
                    </a:cubicBezTo>
                    <a:cubicBezTo>
                      <a:pt x="464825" y="9052"/>
                      <a:pt x="462563" y="8204"/>
                      <a:pt x="461998" y="6789"/>
                    </a:cubicBezTo>
                    <a:cubicBezTo>
                      <a:pt x="461715" y="5941"/>
                      <a:pt x="454929" y="5658"/>
                      <a:pt x="450406" y="5658"/>
                    </a:cubicBezTo>
                    <a:cubicBezTo>
                      <a:pt x="443903" y="5375"/>
                      <a:pt x="437117" y="5375"/>
                      <a:pt x="434572" y="3677"/>
                    </a:cubicBezTo>
                    <a:cubicBezTo>
                      <a:pt x="431179" y="1414"/>
                      <a:pt x="421849" y="0"/>
                      <a:pt x="411953" y="0"/>
                    </a:cubicBezTo>
                    <a:cubicBezTo>
                      <a:pt x="409691" y="0"/>
                      <a:pt x="407429" y="0"/>
                      <a:pt x="405167" y="283"/>
                    </a:cubicBezTo>
                    <a:cubicBezTo>
                      <a:pt x="398947" y="849"/>
                      <a:pt x="389051" y="849"/>
                      <a:pt x="380286" y="1132"/>
                    </a:cubicBezTo>
                    <a:cubicBezTo>
                      <a:pt x="372935" y="1132"/>
                      <a:pt x="366714" y="1414"/>
                      <a:pt x="364170" y="1697"/>
                    </a:cubicBezTo>
                    <a:cubicBezTo>
                      <a:pt x="361908" y="1980"/>
                      <a:pt x="359929" y="2546"/>
                      <a:pt x="358232" y="2829"/>
                    </a:cubicBezTo>
                    <a:cubicBezTo>
                      <a:pt x="355687" y="3395"/>
                      <a:pt x="353143" y="3960"/>
                      <a:pt x="350315" y="3960"/>
                    </a:cubicBezTo>
                    <a:cubicBezTo>
                      <a:pt x="350033" y="3960"/>
                      <a:pt x="349750" y="3960"/>
                      <a:pt x="349184" y="3960"/>
                    </a:cubicBezTo>
                    <a:cubicBezTo>
                      <a:pt x="345226" y="3960"/>
                      <a:pt x="341268" y="5092"/>
                      <a:pt x="340702" y="6506"/>
                    </a:cubicBezTo>
                    <a:cubicBezTo>
                      <a:pt x="340702" y="6789"/>
                      <a:pt x="340420" y="7072"/>
                      <a:pt x="340985" y="7921"/>
                    </a:cubicBezTo>
                    <a:cubicBezTo>
                      <a:pt x="342681" y="9618"/>
                      <a:pt x="342399" y="11315"/>
                      <a:pt x="342116" y="12164"/>
                    </a:cubicBezTo>
                    <a:cubicBezTo>
                      <a:pt x="341268" y="14144"/>
                      <a:pt x="338723" y="14993"/>
                      <a:pt x="336461" y="14993"/>
                    </a:cubicBezTo>
                    <a:cubicBezTo>
                      <a:pt x="335047" y="14993"/>
                      <a:pt x="333917" y="14710"/>
                      <a:pt x="333351" y="13861"/>
                    </a:cubicBezTo>
                    <a:cubicBezTo>
                      <a:pt x="333068" y="13296"/>
                      <a:pt x="332785" y="12730"/>
                      <a:pt x="333068" y="12164"/>
                    </a:cubicBezTo>
                    <a:cubicBezTo>
                      <a:pt x="333068" y="11598"/>
                      <a:pt x="333068" y="11032"/>
                      <a:pt x="332785" y="10750"/>
                    </a:cubicBezTo>
                    <a:cubicBezTo>
                      <a:pt x="331655" y="9335"/>
                      <a:pt x="327979" y="8204"/>
                      <a:pt x="324586" y="8204"/>
                    </a:cubicBezTo>
                    <a:cubicBezTo>
                      <a:pt x="322041" y="8204"/>
                      <a:pt x="320062" y="8769"/>
                      <a:pt x="319214" y="9618"/>
                    </a:cubicBezTo>
                    <a:cubicBezTo>
                      <a:pt x="318366" y="10467"/>
                      <a:pt x="316669" y="10750"/>
                      <a:pt x="314407" y="10750"/>
                    </a:cubicBezTo>
                    <a:cubicBezTo>
                      <a:pt x="311580" y="10750"/>
                      <a:pt x="308187" y="10184"/>
                      <a:pt x="304794" y="9618"/>
                    </a:cubicBezTo>
                    <a:cubicBezTo>
                      <a:pt x="301401" y="9052"/>
                      <a:pt x="298291" y="8486"/>
                      <a:pt x="296029" y="8486"/>
                    </a:cubicBezTo>
                    <a:cubicBezTo>
                      <a:pt x="294333" y="8486"/>
                      <a:pt x="293202" y="8769"/>
                      <a:pt x="292636" y="9335"/>
                    </a:cubicBezTo>
                    <a:cubicBezTo>
                      <a:pt x="290657" y="11881"/>
                      <a:pt x="282175" y="12447"/>
                      <a:pt x="270583" y="12730"/>
                    </a:cubicBezTo>
                    <a:cubicBezTo>
                      <a:pt x="266059" y="13013"/>
                      <a:pt x="262100" y="13013"/>
                      <a:pt x="259838" y="13296"/>
                    </a:cubicBezTo>
                    <a:cubicBezTo>
                      <a:pt x="258990" y="13578"/>
                      <a:pt x="258708" y="13578"/>
                      <a:pt x="258708" y="13578"/>
                    </a:cubicBezTo>
                    <a:cubicBezTo>
                      <a:pt x="258990" y="14144"/>
                      <a:pt x="261818" y="15559"/>
                      <a:pt x="263514" y="16407"/>
                    </a:cubicBezTo>
                    <a:cubicBezTo>
                      <a:pt x="267755" y="18670"/>
                      <a:pt x="270583" y="20085"/>
                      <a:pt x="270017" y="21782"/>
                    </a:cubicBezTo>
                    <a:cubicBezTo>
                      <a:pt x="269734" y="23479"/>
                      <a:pt x="266624" y="23479"/>
                      <a:pt x="261252" y="23762"/>
                    </a:cubicBezTo>
                    <a:cubicBezTo>
                      <a:pt x="257577" y="24045"/>
                      <a:pt x="252487" y="24328"/>
                      <a:pt x="252204" y="25459"/>
                    </a:cubicBezTo>
                    <a:cubicBezTo>
                      <a:pt x="251922" y="25742"/>
                      <a:pt x="252487" y="26308"/>
                      <a:pt x="252487" y="26591"/>
                    </a:cubicBezTo>
                    <a:cubicBezTo>
                      <a:pt x="254466" y="29137"/>
                      <a:pt x="258990" y="31117"/>
                      <a:pt x="263514" y="33663"/>
                    </a:cubicBezTo>
                    <a:cubicBezTo>
                      <a:pt x="268603" y="36209"/>
                      <a:pt x="273976" y="38755"/>
                      <a:pt x="277368" y="42432"/>
                    </a:cubicBezTo>
                    <a:cubicBezTo>
                      <a:pt x="279065" y="44130"/>
                      <a:pt x="279630" y="45261"/>
                      <a:pt x="279348" y="46110"/>
                    </a:cubicBezTo>
                    <a:cubicBezTo>
                      <a:pt x="279065" y="46676"/>
                      <a:pt x="278499" y="46959"/>
                      <a:pt x="277651" y="46959"/>
                    </a:cubicBezTo>
                    <a:cubicBezTo>
                      <a:pt x="275106" y="46959"/>
                      <a:pt x="268603" y="44130"/>
                      <a:pt x="263797" y="41018"/>
                    </a:cubicBezTo>
                    <a:cubicBezTo>
                      <a:pt x="260404" y="38755"/>
                      <a:pt x="256446" y="37906"/>
                      <a:pt x="252487" y="37058"/>
                    </a:cubicBezTo>
                    <a:cubicBezTo>
                      <a:pt x="248246" y="36209"/>
                      <a:pt x="244571" y="35360"/>
                      <a:pt x="242026" y="32814"/>
                    </a:cubicBezTo>
                    <a:cubicBezTo>
                      <a:pt x="238633" y="29137"/>
                      <a:pt x="227606" y="26308"/>
                      <a:pt x="221103" y="26308"/>
                    </a:cubicBezTo>
                    <a:cubicBezTo>
                      <a:pt x="218841" y="26308"/>
                      <a:pt x="217145" y="26591"/>
                      <a:pt x="216296" y="27157"/>
                    </a:cubicBezTo>
                    <a:cubicBezTo>
                      <a:pt x="215448" y="27723"/>
                      <a:pt x="215448" y="28005"/>
                      <a:pt x="215448" y="28288"/>
                    </a:cubicBezTo>
                    <a:cubicBezTo>
                      <a:pt x="215448" y="29703"/>
                      <a:pt x="219124" y="32249"/>
                      <a:pt x="221951" y="34229"/>
                    </a:cubicBezTo>
                    <a:cubicBezTo>
                      <a:pt x="225344" y="36492"/>
                      <a:pt x="228454" y="38472"/>
                      <a:pt x="228454" y="40452"/>
                    </a:cubicBezTo>
                    <a:cubicBezTo>
                      <a:pt x="228454" y="41301"/>
                      <a:pt x="227889" y="42432"/>
                      <a:pt x="225344" y="42432"/>
                    </a:cubicBezTo>
                    <a:cubicBezTo>
                      <a:pt x="223930" y="42432"/>
                      <a:pt x="221951" y="42150"/>
                      <a:pt x="219972" y="41867"/>
                    </a:cubicBezTo>
                    <a:cubicBezTo>
                      <a:pt x="218276" y="41584"/>
                      <a:pt x="216862" y="41301"/>
                      <a:pt x="215731" y="41301"/>
                    </a:cubicBezTo>
                    <a:cubicBezTo>
                      <a:pt x="214883" y="41301"/>
                      <a:pt x="214883" y="41301"/>
                      <a:pt x="214600" y="41584"/>
                    </a:cubicBezTo>
                    <a:cubicBezTo>
                      <a:pt x="213469" y="42432"/>
                      <a:pt x="211207" y="41018"/>
                      <a:pt x="207249" y="37906"/>
                    </a:cubicBezTo>
                    <a:cubicBezTo>
                      <a:pt x="203573" y="35078"/>
                      <a:pt x="199332" y="31683"/>
                      <a:pt x="196222" y="31683"/>
                    </a:cubicBezTo>
                    <a:cubicBezTo>
                      <a:pt x="195091" y="31683"/>
                      <a:pt x="194525" y="31966"/>
                      <a:pt x="194243" y="32249"/>
                    </a:cubicBezTo>
                    <a:cubicBezTo>
                      <a:pt x="193677" y="32814"/>
                      <a:pt x="194243" y="34512"/>
                      <a:pt x="194808" y="36209"/>
                    </a:cubicBezTo>
                    <a:cubicBezTo>
                      <a:pt x="195374" y="38189"/>
                      <a:pt x="195939" y="40735"/>
                      <a:pt x="195939" y="43564"/>
                    </a:cubicBezTo>
                    <a:cubicBezTo>
                      <a:pt x="195939" y="48939"/>
                      <a:pt x="190002" y="52899"/>
                      <a:pt x="187457" y="52899"/>
                    </a:cubicBezTo>
                    <a:cubicBezTo>
                      <a:pt x="186609" y="52899"/>
                      <a:pt x="186326" y="52616"/>
                      <a:pt x="186043" y="52333"/>
                    </a:cubicBezTo>
                    <a:cubicBezTo>
                      <a:pt x="185760" y="51768"/>
                      <a:pt x="185760" y="50919"/>
                      <a:pt x="186609" y="50070"/>
                    </a:cubicBezTo>
                    <a:cubicBezTo>
                      <a:pt x="188305" y="47524"/>
                      <a:pt x="188305" y="42432"/>
                      <a:pt x="186891" y="37623"/>
                    </a:cubicBezTo>
                    <a:cubicBezTo>
                      <a:pt x="185760" y="34229"/>
                      <a:pt x="183781" y="31683"/>
                      <a:pt x="181802" y="30834"/>
                    </a:cubicBezTo>
                    <a:cubicBezTo>
                      <a:pt x="180954" y="30551"/>
                      <a:pt x="180106" y="30551"/>
                      <a:pt x="178975" y="30551"/>
                    </a:cubicBezTo>
                    <a:cubicBezTo>
                      <a:pt x="175582" y="30551"/>
                      <a:pt x="170775" y="31966"/>
                      <a:pt x="165969" y="33097"/>
                    </a:cubicBezTo>
                    <a:cubicBezTo>
                      <a:pt x="161162" y="34229"/>
                      <a:pt x="156355" y="35643"/>
                      <a:pt x="152680" y="35643"/>
                    </a:cubicBezTo>
                    <a:cubicBezTo>
                      <a:pt x="152397" y="35643"/>
                      <a:pt x="152397" y="35643"/>
                      <a:pt x="152114" y="35643"/>
                    </a:cubicBezTo>
                    <a:cubicBezTo>
                      <a:pt x="151832" y="35643"/>
                      <a:pt x="151266" y="35643"/>
                      <a:pt x="150983" y="35643"/>
                    </a:cubicBezTo>
                    <a:cubicBezTo>
                      <a:pt x="145046" y="35643"/>
                      <a:pt x="139108" y="37058"/>
                      <a:pt x="138543" y="38755"/>
                    </a:cubicBezTo>
                    <a:cubicBezTo>
                      <a:pt x="138260" y="39321"/>
                      <a:pt x="139108" y="40169"/>
                      <a:pt x="140522" y="41018"/>
                    </a:cubicBezTo>
                    <a:cubicBezTo>
                      <a:pt x="143349" y="42715"/>
                      <a:pt x="143915" y="44130"/>
                      <a:pt x="143632" y="44978"/>
                    </a:cubicBezTo>
                    <a:cubicBezTo>
                      <a:pt x="143349" y="45827"/>
                      <a:pt x="142218" y="46676"/>
                      <a:pt x="140522" y="46676"/>
                    </a:cubicBezTo>
                    <a:cubicBezTo>
                      <a:pt x="138260" y="46676"/>
                      <a:pt x="135715" y="45827"/>
                      <a:pt x="133453" y="44130"/>
                    </a:cubicBezTo>
                    <a:cubicBezTo>
                      <a:pt x="131757" y="42998"/>
                      <a:pt x="128930" y="42432"/>
                      <a:pt x="125537" y="42432"/>
                    </a:cubicBezTo>
                    <a:cubicBezTo>
                      <a:pt x="118751" y="42432"/>
                      <a:pt x="112248" y="44413"/>
                      <a:pt x="111965" y="45827"/>
                    </a:cubicBezTo>
                    <a:cubicBezTo>
                      <a:pt x="111965" y="45827"/>
                      <a:pt x="111965" y="46110"/>
                      <a:pt x="112248" y="46110"/>
                    </a:cubicBezTo>
                    <a:cubicBezTo>
                      <a:pt x="114510" y="47524"/>
                      <a:pt x="115924" y="50636"/>
                      <a:pt x="116489" y="54031"/>
                    </a:cubicBezTo>
                    <a:cubicBezTo>
                      <a:pt x="117055" y="57142"/>
                      <a:pt x="116489" y="59971"/>
                      <a:pt x="115358" y="61669"/>
                    </a:cubicBezTo>
                    <a:cubicBezTo>
                      <a:pt x="114793" y="62517"/>
                      <a:pt x="113944" y="62800"/>
                      <a:pt x="112531" y="62800"/>
                    </a:cubicBezTo>
                    <a:cubicBezTo>
                      <a:pt x="110834" y="62800"/>
                      <a:pt x="108855" y="61951"/>
                      <a:pt x="106310" y="61103"/>
                    </a:cubicBezTo>
                    <a:cubicBezTo>
                      <a:pt x="103200" y="59971"/>
                      <a:pt x="99525" y="58557"/>
                      <a:pt x="95849" y="58840"/>
                    </a:cubicBezTo>
                    <a:cubicBezTo>
                      <a:pt x="88780" y="59405"/>
                      <a:pt x="55983" y="74681"/>
                      <a:pt x="52307" y="81187"/>
                    </a:cubicBezTo>
                    <a:cubicBezTo>
                      <a:pt x="52024" y="81470"/>
                      <a:pt x="52024" y="81753"/>
                      <a:pt x="52024" y="82036"/>
                    </a:cubicBezTo>
                    <a:cubicBezTo>
                      <a:pt x="52872" y="84016"/>
                      <a:pt x="57114" y="84299"/>
                      <a:pt x="61637" y="84299"/>
                    </a:cubicBezTo>
                    <a:cubicBezTo>
                      <a:pt x="62486" y="84299"/>
                      <a:pt x="63617" y="84299"/>
                      <a:pt x="64465" y="84299"/>
                    </a:cubicBezTo>
                    <a:cubicBezTo>
                      <a:pt x="65313" y="84299"/>
                      <a:pt x="66444" y="84299"/>
                      <a:pt x="67292" y="84299"/>
                    </a:cubicBezTo>
                    <a:cubicBezTo>
                      <a:pt x="70685" y="84299"/>
                      <a:pt x="73795" y="84582"/>
                      <a:pt x="75774" y="85431"/>
                    </a:cubicBezTo>
                    <a:cubicBezTo>
                      <a:pt x="77188" y="86279"/>
                      <a:pt x="77754" y="87411"/>
                      <a:pt x="78036" y="89108"/>
                    </a:cubicBezTo>
                    <a:cubicBezTo>
                      <a:pt x="78319" y="93917"/>
                      <a:pt x="72947" y="100989"/>
                      <a:pt x="67858" y="104384"/>
                    </a:cubicBezTo>
                    <a:cubicBezTo>
                      <a:pt x="64748" y="106647"/>
                      <a:pt x="57679" y="106647"/>
                      <a:pt x="51176" y="106930"/>
                    </a:cubicBezTo>
                    <a:cubicBezTo>
                      <a:pt x="44956" y="107213"/>
                      <a:pt x="37604" y="107213"/>
                      <a:pt x="37322" y="109476"/>
                    </a:cubicBezTo>
                    <a:cubicBezTo>
                      <a:pt x="37039" y="112022"/>
                      <a:pt x="31101" y="113436"/>
                      <a:pt x="21488" y="115416"/>
                    </a:cubicBezTo>
                    <a:cubicBezTo>
                      <a:pt x="11875" y="117396"/>
                      <a:pt x="0" y="119660"/>
                      <a:pt x="0" y="123903"/>
                    </a:cubicBezTo>
                    <a:cubicBezTo>
                      <a:pt x="0" y="126449"/>
                      <a:pt x="1414" y="129843"/>
                      <a:pt x="5372" y="130692"/>
                    </a:cubicBezTo>
                    <a:cubicBezTo>
                      <a:pt x="6786" y="130975"/>
                      <a:pt x="8482" y="130975"/>
                      <a:pt x="10179" y="131258"/>
                    </a:cubicBezTo>
                    <a:cubicBezTo>
                      <a:pt x="14420" y="131541"/>
                      <a:pt x="18661" y="131824"/>
                      <a:pt x="22054" y="135501"/>
                    </a:cubicBezTo>
                    <a:cubicBezTo>
                      <a:pt x="24316" y="138047"/>
                      <a:pt x="29122" y="139744"/>
                      <a:pt x="35343" y="139744"/>
                    </a:cubicBezTo>
                    <a:cubicBezTo>
                      <a:pt x="39866" y="139744"/>
                      <a:pt x="44390" y="138896"/>
                      <a:pt x="48066" y="137481"/>
                    </a:cubicBezTo>
                    <a:cubicBezTo>
                      <a:pt x="53721" y="135218"/>
                      <a:pt x="59376" y="136067"/>
                      <a:pt x="62486" y="139179"/>
                    </a:cubicBezTo>
                    <a:cubicBezTo>
                      <a:pt x="63617" y="140593"/>
                      <a:pt x="64465" y="142290"/>
                      <a:pt x="64182" y="143988"/>
                    </a:cubicBezTo>
                    <a:cubicBezTo>
                      <a:pt x="63899" y="146533"/>
                      <a:pt x="60506" y="146533"/>
                      <a:pt x="59376" y="146533"/>
                    </a:cubicBezTo>
                    <a:cubicBezTo>
                      <a:pt x="57396" y="146533"/>
                      <a:pt x="54569" y="146251"/>
                      <a:pt x="52024" y="145968"/>
                    </a:cubicBezTo>
                    <a:cubicBezTo>
                      <a:pt x="48914" y="145685"/>
                      <a:pt x="46087" y="145119"/>
                      <a:pt x="43259" y="145119"/>
                    </a:cubicBezTo>
                    <a:cubicBezTo>
                      <a:pt x="40715" y="145119"/>
                      <a:pt x="38735" y="145402"/>
                      <a:pt x="37604" y="146251"/>
                    </a:cubicBezTo>
                    <a:cubicBezTo>
                      <a:pt x="34494" y="148231"/>
                      <a:pt x="28557" y="148231"/>
                      <a:pt x="23185" y="148514"/>
                    </a:cubicBezTo>
                    <a:cubicBezTo>
                      <a:pt x="18944" y="148797"/>
                      <a:pt x="14702" y="148797"/>
                      <a:pt x="13854" y="149928"/>
                    </a:cubicBezTo>
                    <a:cubicBezTo>
                      <a:pt x="13854" y="149928"/>
                      <a:pt x="13854" y="150211"/>
                      <a:pt x="13854" y="150211"/>
                    </a:cubicBezTo>
                    <a:cubicBezTo>
                      <a:pt x="14420" y="152757"/>
                      <a:pt x="18944" y="153040"/>
                      <a:pt x="24033" y="153606"/>
                    </a:cubicBezTo>
                    <a:cubicBezTo>
                      <a:pt x="26295" y="153888"/>
                      <a:pt x="28839" y="154171"/>
                      <a:pt x="31101" y="154454"/>
                    </a:cubicBezTo>
                    <a:cubicBezTo>
                      <a:pt x="33363" y="155020"/>
                      <a:pt x="34494" y="155586"/>
                      <a:pt x="35060" y="156434"/>
                    </a:cubicBezTo>
                    <a:cubicBezTo>
                      <a:pt x="35625" y="157566"/>
                      <a:pt x="34494" y="158697"/>
                      <a:pt x="33646" y="160112"/>
                    </a:cubicBezTo>
                    <a:cubicBezTo>
                      <a:pt x="32798" y="160961"/>
                      <a:pt x="31950" y="162092"/>
                      <a:pt x="31950" y="162941"/>
                    </a:cubicBezTo>
                    <a:cubicBezTo>
                      <a:pt x="31667" y="164355"/>
                      <a:pt x="32798" y="164921"/>
                      <a:pt x="35908" y="165770"/>
                    </a:cubicBezTo>
                    <a:cubicBezTo>
                      <a:pt x="37887" y="166335"/>
                      <a:pt x="40149" y="167184"/>
                      <a:pt x="43259" y="168598"/>
                    </a:cubicBezTo>
                    <a:cubicBezTo>
                      <a:pt x="47783" y="170861"/>
                      <a:pt x="54003" y="172559"/>
                      <a:pt x="57679" y="172559"/>
                    </a:cubicBezTo>
                    <a:cubicBezTo>
                      <a:pt x="58810" y="172559"/>
                      <a:pt x="59376" y="172276"/>
                      <a:pt x="59376" y="172276"/>
                    </a:cubicBezTo>
                    <a:cubicBezTo>
                      <a:pt x="59376" y="172276"/>
                      <a:pt x="59376" y="171993"/>
                      <a:pt x="58810" y="171144"/>
                    </a:cubicBezTo>
                    <a:cubicBezTo>
                      <a:pt x="57962" y="170296"/>
                      <a:pt x="57679" y="169164"/>
                      <a:pt x="57962" y="168598"/>
                    </a:cubicBezTo>
                    <a:cubicBezTo>
                      <a:pt x="58527" y="167184"/>
                      <a:pt x="60789" y="166901"/>
                      <a:pt x="62203" y="166901"/>
                    </a:cubicBezTo>
                    <a:cubicBezTo>
                      <a:pt x="64748" y="166901"/>
                      <a:pt x="68423" y="167750"/>
                      <a:pt x="69554" y="169164"/>
                    </a:cubicBezTo>
                    <a:cubicBezTo>
                      <a:pt x="70402" y="170013"/>
                      <a:pt x="71816" y="169164"/>
                      <a:pt x="73795" y="168315"/>
                    </a:cubicBezTo>
                    <a:cubicBezTo>
                      <a:pt x="75774" y="167467"/>
                      <a:pt x="78036" y="166335"/>
                      <a:pt x="80298" y="166335"/>
                    </a:cubicBezTo>
                    <a:cubicBezTo>
                      <a:pt x="80864" y="166335"/>
                      <a:pt x="81429" y="166335"/>
                      <a:pt x="82277" y="166618"/>
                    </a:cubicBezTo>
                    <a:cubicBezTo>
                      <a:pt x="82843" y="166618"/>
                      <a:pt x="83126" y="166901"/>
                      <a:pt x="83691" y="166901"/>
                    </a:cubicBezTo>
                    <a:cubicBezTo>
                      <a:pt x="85388" y="166901"/>
                      <a:pt x="86801" y="166052"/>
                      <a:pt x="87932" y="165204"/>
                    </a:cubicBezTo>
                    <a:cubicBezTo>
                      <a:pt x="89063" y="164355"/>
                      <a:pt x="90477" y="163506"/>
                      <a:pt x="91608" y="163506"/>
                    </a:cubicBezTo>
                    <a:cubicBezTo>
                      <a:pt x="92456" y="163506"/>
                      <a:pt x="93304" y="163789"/>
                      <a:pt x="94153" y="164355"/>
                    </a:cubicBezTo>
                    <a:cubicBezTo>
                      <a:pt x="96132" y="165770"/>
                      <a:pt x="101787" y="166901"/>
                      <a:pt x="108007" y="168033"/>
                    </a:cubicBezTo>
                    <a:cubicBezTo>
                      <a:pt x="114793" y="169447"/>
                      <a:pt x="122144" y="170861"/>
                      <a:pt x="125820" y="172842"/>
                    </a:cubicBezTo>
                    <a:cubicBezTo>
                      <a:pt x="128081" y="173973"/>
                      <a:pt x="130343" y="174822"/>
                      <a:pt x="132605" y="175670"/>
                    </a:cubicBezTo>
                    <a:cubicBezTo>
                      <a:pt x="137695" y="177651"/>
                      <a:pt x="142501" y="179348"/>
                      <a:pt x="141653" y="183591"/>
                    </a:cubicBezTo>
                    <a:cubicBezTo>
                      <a:pt x="140805" y="188966"/>
                      <a:pt x="148156" y="192926"/>
                      <a:pt x="154942" y="196038"/>
                    </a:cubicBezTo>
                    <a:cubicBezTo>
                      <a:pt x="164272" y="200281"/>
                      <a:pt x="164555" y="209616"/>
                      <a:pt x="164272" y="212445"/>
                    </a:cubicBezTo>
                    <a:cubicBezTo>
                      <a:pt x="163989" y="214991"/>
                      <a:pt x="166534" y="216971"/>
                      <a:pt x="168513" y="218669"/>
                    </a:cubicBezTo>
                    <a:cubicBezTo>
                      <a:pt x="170492" y="220366"/>
                      <a:pt x="172189" y="221780"/>
                      <a:pt x="171058" y="223195"/>
                    </a:cubicBezTo>
                    <a:cubicBezTo>
                      <a:pt x="169644" y="225458"/>
                      <a:pt x="171341" y="228570"/>
                      <a:pt x="175865" y="232530"/>
                    </a:cubicBezTo>
                    <a:cubicBezTo>
                      <a:pt x="176713" y="233379"/>
                      <a:pt x="177278" y="234227"/>
                      <a:pt x="177278" y="235359"/>
                    </a:cubicBezTo>
                    <a:cubicBezTo>
                      <a:pt x="177278" y="237339"/>
                      <a:pt x="175299" y="238753"/>
                      <a:pt x="173603" y="240168"/>
                    </a:cubicBezTo>
                    <a:cubicBezTo>
                      <a:pt x="171341" y="242148"/>
                      <a:pt x="169927" y="243562"/>
                      <a:pt x="171058" y="244694"/>
                    </a:cubicBezTo>
                    <a:cubicBezTo>
                      <a:pt x="172472" y="246391"/>
                      <a:pt x="171906" y="248937"/>
                      <a:pt x="171623" y="251200"/>
                    </a:cubicBezTo>
                    <a:cubicBezTo>
                      <a:pt x="171341" y="253180"/>
                      <a:pt x="170775" y="254878"/>
                      <a:pt x="171623" y="256292"/>
                    </a:cubicBezTo>
                    <a:cubicBezTo>
                      <a:pt x="172189" y="257141"/>
                      <a:pt x="173320" y="257707"/>
                      <a:pt x="175299" y="257989"/>
                    </a:cubicBezTo>
                    <a:cubicBezTo>
                      <a:pt x="176147" y="257989"/>
                      <a:pt x="176713" y="258272"/>
                      <a:pt x="177278" y="258272"/>
                    </a:cubicBezTo>
                    <a:cubicBezTo>
                      <a:pt x="180671" y="258272"/>
                      <a:pt x="182085" y="256575"/>
                      <a:pt x="183499" y="255161"/>
                    </a:cubicBezTo>
                    <a:cubicBezTo>
                      <a:pt x="184912" y="253463"/>
                      <a:pt x="186609" y="251766"/>
                      <a:pt x="190002" y="251766"/>
                    </a:cubicBezTo>
                    <a:cubicBezTo>
                      <a:pt x="191698" y="251766"/>
                      <a:pt x="192829" y="252049"/>
                      <a:pt x="193394" y="252898"/>
                    </a:cubicBezTo>
                    <a:cubicBezTo>
                      <a:pt x="194243" y="253746"/>
                      <a:pt x="193677" y="255161"/>
                      <a:pt x="193394" y="256575"/>
                    </a:cubicBezTo>
                    <a:cubicBezTo>
                      <a:pt x="192829" y="258272"/>
                      <a:pt x="192546" y="260252"/>
                      <a:pt x="193960" y="261667"/>
                    </a:cubicBezTo>
                    <a:cubicBezTo>
                      <a:pt x="195656" y="263364"/>
                      <a:pt x="197918" y="263930"/>
                      <a:pt x="200746" y="264779"/>
                    </a:cubicBezTo>
                    <a:cubicBezTo>
                      <a:pt x="204421" y="265910"/>
                      <a:pt x="208662" y="267042"/>
                      <a:pt x="212621" y="270436"/>
                    </a:cubicBezTo>
                    <a:cubicBezTo>
                      <a:pt x="215731" y="272982"/>
                      <a:pt x="216862" y="275245"/>
                      <a:pt x="216296" y="276660"/>
                    </a:cubicBezTo>
                    <a:cubicBezTo>
                      <a:pt x="216014" y="277508"/>
                      <a:pt x="215166" y="278074"/>
                      <a:pt x="214034" y="278074"/>
                    </a:cubicBezTo>
                    <a:cubicBezTo>
                      <a:pt x="212338" y="278074"/>
                      <a:pt x="210076" y="277225"/>
                      <a:pt x="207814" y="275528"/>
                    </a:cubicBezTo>
                    <a:cubicBezTo>
                      <a:pt x="204987" y="273265"/>
                      <a:pt x="198767" y="272134"/>
                      <a:pt x="191415" y="272134"/>
                    </a:cubicBezTo>
                    <a:cubicBezTo>
                      <a:pt x="186609" y="272134"/>
                      <a:pt x="183499" y="272699"/>
                      <a:pt x="182650" y="273265"/>
                    </a:cubicBezTo>
                    <a:cubicBezTo>
                      <a:pt x="184064" y="275245"/>
                      <a:pt x="200746" y="285146"/>
                      <a:pt x="207249" y="285146"/>
                    </a:cubicBezTo>
                    <a:cubicBezTo>
                      <a:pt x="207531" y="285146"/>
                      <a:pt x="208097" y="285146"/>
                      <a:pt x="208380" y="284863"/>
                    </a:cubicBezTo>
                    <a:cubicBezTo>
                      <a:pt x="208945" y="284580"/>
                      <a:pt x="209228" y="284580"/>
                      <a:pt x="209793" y="284580"/>
                    </a:cubicBezTo>
                    <a:cubicBezTo>
                      <a:pt x="213186" y="284580"/>
                      <a:pt x="216579" y="287975"/>
                      <a:pt x="217993" y="291087"/>
                    </a:cubicBezTo>
                    <a:cubicBezTo>
                      <a:pt x="218841" y="293067"/>
                      <a:pt x="218841" y="294764"/>
                      <a:pt x="217710" y="295896"/>
                    </a:cubicBezTo>
                    <a:cubicBezTo>
                      <a:pt x="216014" y="297593"/>
                      <a:pt x="216014" y="301553"/>
                      <a:pt x="216014" y="304948"/>
                    </a:cubicBezTo>
                    <a:cubicBezTo>
                      <a:pt x="216014" y="306645"/>
                      <a:pt x="216014" y="308060"/>
                      <a:pt x="215731" y="309191"/>
                    </a:cubicBezTo>
                    <a:cubicBezTo>
                      <a:pt x="215448" y="310606"/>
                      <a:pt x="214317" y="311171"/>
                      <a:pt x="212621" y="311171"/>
                    </a:cubicBezTo>
                    <a:cubicBezTo>
                      <a:pt x="211490" y="311171"/>
                      <a:pt x="210076" y="310889"/>
                      <a:pt x="208662" y="310606"/>
                    </a:cubicBezTo>
                    <a:cubicBezTo>
                      <a:pt x="206683" y="310323"/>
                      <a:pt x="204704" y="309757"/>
                      <a:pt x="203008" y="310040"/>
                    </a:cubicBezTo>
                    <a:cubicBezTo>
                      <a:pt x="198484" y="310606"/>
                      <a:pt x="195656" y="312020"/>
                      <a:pt x="195656" y="316546"/>
                    </a:cubicBezTo>
                    <a:cubicBezTo>
                      <a:pt x="195656" y="319092"/>
                      <a:pt x="193677" y="321355"/>
                      <a:pt x="191698" y="323618"/>
                    </a:cubicBezTo>
                    <a:cubicBezTo>
                      <a:pt x="189719" y="325881"/>
                      <a:pt x="187740" y="328144"/>
                      <a:pt x="187457" y="330973"/>
                    </a:cubicBezTo>
                    <a:cubicBezTo>
                      <a:pt x="186891" y="334651"/>
                      <a:pt x="189719" y="335782"/>
                      <a:pt x="192829" y="336914"/>
                    </a:cubicBezTo>
                    <a:cubicBezTo>
                      <a:pt x="194243" y="337480"/>
                      <a:pt x="195656" y="338045"/>
                      <a:pt x="196787" y="338894"/>
                    </a:cubicBezTo>
                    <a:cubicBezTo>
                      <a:pt x="197636" y="339460"/>
                      <a:pt x="197918" y="340026"/>
                      <a:pt x="197918" y="340591"/>
                    </a:cubicBezTo>
                    <a:cubicBezTo>
                      <a:pt x="197918" y="341723"/>
                      <a:pt x="196222" y="342571"/>
                      <a:pt x="194525" y="343703"/>
                    </a:cubicBezTo>
                    <a:cubicBezTo>
                      <a:pt x="192546" y="344835"/>
                      <a:pt x="190002" y="346249"/>
                      <a:pt x="189719" y="348229"/>
                    </a:cubicBezTo>
                    <a:cubicBezTo>
                      <a:pt x="189153" y="351907"/>
                      <a:pt x="198767" y="359544"/>
                      <a:pt x="203008" y="361808"/>
                    </a:cubicBezTo>
                    <a:cubicBezTo>
                      <a:pt x="205552" y="363222"/>
                      <a:pt x="205270" y="367182"/>
                      <a:pt x="204987" y="371708"/>
                    </a:cubicBezTo>
                    <a:cubicBezTo>
                      <a:pt x="204704" y="374254"/>
                      <a:pt x="204421" y="377083"/>
                      <a:pt x="204987" y="379063"/>
                    </a:cubicBezTo>
                    <a:cubicBezTo>
                      <a:pt x="205552" y="380761"/>
                      <a:pt x="206118" y="380761"/>
                      <a:pt x="206966" y="380761"/>
                    </a:cubicBezTo>
                    <a:cubicBezTo>
                      <a:pt x="207249" y="380761"/>
                      <a:pt x="207531" y="380761"/>
                      <a:pt x="207814" y="380761"/>
                    </a:cubicBezTo>
                    <a:cubicBezTo>
                      <a:pt x="208097" y="380761"/>
                      <a:pt x="208380" y="380761"/>
                      <a:pt x="208662" y="380761"/>
                    </a:cubicBezTo>
                    <a:cubicBezTo>
                      <a:pt x="209228" y="380761"/>
                      <a:pt x="209793" y="380761"/>
                      <a:pt x="210359" y="381326"/>
                    </a:cubicBezTo>
                    <a:cubicBezTo>
                      <a:pt x="210924" y="381892"/>
                      <a:pt x="211207" y="383024"/>
                      <a:pt x="210924" y="384438"/>
                    </a:cubicBezTo>
                    <a:cubicBezTo>
                      <a:pt x="210642" y="387833"/>
                      <a:pt x="212055" y="389247"/>
                      <a:pt x="213469" y="390379"/>
                    </a:cubicBezTo>
                    <a:cubicBezTo>
                      <a:pt x="214600" y="391227"/>
                      <a:pt x="215731" y="392359"/>
                      <a:pt x="215731" y="394056"/>
                    </a:cubicBezTo>
                    <a:cubicBezTo>
                      <a:pt x="215731" y="395471"/>
                      <a:pt x="217427" y="396036"/>
                      <a:pt x="219124" y="396885"/>
                    </a:cubicBezTo>
                    <a:cubicBezTo>
                      <a:pt x="221386" y="398017"/>
                      <a:pt x="224496" y="399148"/>
                      <a:pt x="223365" y="402826"/>
                    </a:cubicBezTo>
                    <a:cubicBezTo>
                      <a:pt x="221951" y="406786"/>
                      <a:pt x="224496" y="409898"/>
                      <a:pt x="226475" y="412444"/>
                    </a:cubicBezTo>
                    <a:cubicBezTo>
                      <a:pt x="227041" y="413009"/>
                      <a:pt x="227323" y="413575"/>
                      <a:pt x="227889" y="414141"/>
                    </a:cubicBezTo>
                    <a:cubicBezTo>
                      <a:pt x="228737" y="415272"/>
                      <a:pt x="230433" y="416687"/>
                      <a:pt x="232130" y="418384"/>
                    </a:cubicBezTo>
                    <a:cubicBezTo>
                      <a:pt x="234957" y="420930"/>
                      <a:pt x="238067" y="423476"/>
                      <a:pt x="238916" y="426022"/>
                    </a:cubicBezTo>
                    <a:cubicBezTo>
                      <a:pt x="240329" y="429417"/>
                      <a:pt x="243722" y="433094"/>
                      <a:pt x="247398" y="433094"/>
                    </a:cubicBezTo>
                    <a:cubicBezTo>
                      <a:pt x="247963" y="433094"/>
                      <a:pt x="248529" y="433094"/>
                      <a:pt x="249094" y="432811"/>
                    </a:cubicBezTo>
                    <a:cubicBezTo>
                      <a:pt x="249943" y="432528"/>
                      <a:pt x="250508" y="432528"/>
                      <a:pt x="251074" y="432528"/>
                    </a:cubicBezTo>
                    <a:cubicBezTo>
                      <a:pt x="253053" y="432528"/>
                      <a:pt x="254184" y="433377"/>
                      <a:pt x="255315" y="434226"/>
                    </a:cubicBezTo>
                    <a:cubicBezTo>
                      <a:pt x="256446" y="435074"/>
                      <a:pt x="257294" y="435923"/>
                      <a:pt x="258990" y="435640"/>
                    </a:cubicBezTo>
                    <a:cubicBezTo>
                      <a:pt x="255315" y="435640"/>
                      <a:pt x="255880" y="435640"/>
                      <a:pt x="256446" y="435640"/>
                    </a:cubicBezTo>
                    <a:close/>
                    <a:moveTo>
                      <a:pt x="180106" y="281186"/>
                    </a:moveTo>
                    <a:cubicBezTo>
                      <a:pt x="177278" y="281186"/>
                      <a:pt x="175582" y="282034"/>
                      <a:pt x="175016" y="283166"/>
                    </a:cubicBezTo>
                    <a:cubicBezTo>
                      <a:pt x="174734" y="283732"/>
                      <a:pt x="174451" y="284298"/>
                      <a:pt x="173885" y="284863"/>
                    </a:cubicBezTo>
                    <a:cubicBezTo>
                      <a:pt x="172472" y="286561"/>
                      <a:pt x="171058" y="288258"/>
                      <a:pt x="173603" y="291087"/>
                    </a:cubicBezTo>
                    <a:cubicBezTo>
                      <a:pt x="175299" y="293067"/>
                      <a:pt x="176996" y="293633"/>
                      <a:pt x="178692" y="294198"/>
                    </a:cubicBezTo>
                    <a:cubicBezTo>
                      <a:pt x="180388" y="294764"/>
                      <a:pt x="182085" y="295330"/>
                      <a:pt x="184347" y="297593"/>
                    </a:cubicBezTo>
                    <a:cubicBezTo>
                      <a:pt x="185478" y="298725"/>
                      <a:pt x="187457" y="299290"/>
                      <a:pt x="190002" y="299290"/>
                    </a:cubicBezTo>
                    <a:cubicBezTo>
                      <a:pt x="195374" y="299290"/>
                      <a:pt x="201028" y="296744"/>
                      <a:pt x="201311" y="293916"/>
                    </a:cubicBezTo>
                    <a:cubicBezTo>
                      <a:pt x="201311" y="291935"/>
                      <a:pt x="200463" y="291652"/>
                      <a:pt x="199049" y="291087"/>
                    </a:cubicBezTo>
                    <a:cubicBezTo>
                      <a:pt x="197353" y="290521"/>
                      <a:pt x="195091" y="289955"/>
                      <a:pt x="193677" y="286843"/>
                    </a:cubicBezTo>
                    <a:cubicBezTo>
                      <a:pt x="191698" y="283449"/>
                      <a:pt x="185195" y="281186"/>
                      <a:pt x="180106" y="28118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552C38E7-81DD-3947-8A12-6E0F42DA130F}"/>
                  </a:ext>
                </a:extLst>
              </p:cNvPr>
              <p:cNvSpPr/>
              <p:nvPr/>
            </p:nvSpPr>
            <p:spPr>
              <a:xfrm>
                <a:off x="2509768" y="3546458"/>
                <a:ext cx="18704" cy="11315"/>
              </a:xfrm>
              <a:custGeom>
                <a:avLst/>
                <a:gdLst>
                  <a:gd name="connsiteX0" fmla="*/ 0 w 18704"/>
                  <a:gd name="connsiteY0" fmla="*/ 283 h 11315"/>
                  <a:gd name="connsiteX1" fmla="*/ 3110 w 18704"/>
                  <a:gd name="connsiteY1" fmla="*/ 2546 h 11315"/>
                  <a:gd name="connsiteX2" fmla="*/ 8199 w 18704"/>
                  <a:gd name="connsiteY2" fmla="*/ 5092 h 11315"/>
                  <a:gd name="connsiteX3" fmla="*/ 10744 w 18704"/>
                  <a:gd name="connsiteY3" fmla="*/ 7638 h 11315"/>
                  <a:gd name="connsiteX4" fmla="*/ 15551 w 18704"/>
                  <a:gd name="connsiteY4" fmla="*/ 11315 h 11315"/>
                  <a:gd name="connsiteX5" fmla="*/ 15551 w 18704"/>
                  <a:gd name="connsiteY5" fmla="*/ 11315 h 11315"/>
                  <a:gd name="connsiteX6" fmla="*/ 18378 w 18704"/>
                  <a:gd name="connsiteY6" fmla="*/ 9052 h 11315"/>
                  <a:gd name="connsiteX7" fmla="*/ 18378 w 18704"/>
                  <a:gd name="connsiteY7" fmla="*/ 7072 h 11315"/>
                  <a:gd name="connsiteX8" fmla="*/ 566 w 18704"/>
                  <a:gd name="connsiteY8" fmla="*/ 0 h 11315"/>
                  <a:gd name="connsiteX9" fmla="*/ 0 w 18704"/>
                  <a:gd name="connsiteY9" fmla="*/ 283 h 1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4" h="11315">
                    <a:moveTo>
                      <a:pt x="0" y="283"/>
                    </a:moveTo>
                    <a:cubicBezTo>
                      <a:pt x="566" y="1697"/>
                      <a:pt x="1414" y="2263"/>
                      <a:pt x="3110" y="2546"/>
                    </a:cubicBezTo>
                    <a:cubicBezTo>
                      <a:pt x="4524" y="3112"/>
                      <a:pt x="6220" y="3395"/>
                      <a:pt x="8199" y="5092"/>
                    </a:cubicBezTo>
                    <a:cubicBezTo>
                      <a:pt x="9048" y="5941"/>
                      <a:pt x="9896" y="6789"/>
                      <a:pt x="10744" y="7638"/>
                    </a:cubicBezTo>
                    <a:cubicBezTo>
                      <a:pt x="12441" y="9335"/>
                      <a:pt x="14137" y="11315"/>
                      <a:pt x="15551" y="11315"/>
                    </a:cubicBezTo>
                    <a:lnTo>
                      <a:pt x="15551" y="11315"/>
                    </a:lnTo>
                    <a:cubicBezTo>
                      <a:pt x="16399" y="11315"/>
                      <a:pt x="17530" y="10467"/>
                      <a:pt x="18378" y="9052"/>
                    </a:cubicBezTo>
                    <a:cubicBezTo>
                      <a:pt x="18661" y="8486"/>
                      <a:pt x="18944" y="7921"/>
                      <a:pt x="18378" y="7072"/>
                    </a:cubicBezTo>
                    <a:cubicBezTo>
                      <a:pt x="16399" y="3395"/>
                      <a:pt x="4524" y="0"/>
                      <a:pt x="566" y="0"/>
                    </a:cubicBezTo>
                    <a:cubicBezTo>
                      <a:pt x="283" y="283"/>
                      <a:pt x="0" y="283"/>
                      <a:pt x="0" y="28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C895BC4C-6E6D-9141-A0BC-4E115C73BB30}"/>
                  </a:ext>
                </a:extLst>
              </p:cNvPr>
              <p:cNvSpPr/>
              <p:nvPr/>
            </p:nvSpPr>
            <p:spPr>
              <a:xfrm>
                <a:off x="1616568" y="2162362"/>
                <a:ext cx="107611" cy="268586"/>
              </a:xfrm>
              <a:custGeom>
                <a:avLst/>
                <a:gdLst>
                  <a:gd name="connsiteX0" fmla="*/ 46675 w 107611"/>
                  <a:gd name="connsiteY0" fmla="*/ 259636 h 268586"/>
                  <a:gd name="connsiteX1" fmla="*/ 35365 w 107611"/>
                  <a:gd name="connsiteY1" fmla="*/ 254544 h 268586"/>
                  <a:gd name="connsiteX2" fmla="*/ 23773 w 107611"/>
                  <a:gd name="connsiteY2" fmla="*/ 241815 h 268586"/>
                  <a:gd name="connsiteX3" fmla="*/ 11050 w 107611"/>
                  <a:gd name="connsiteY3" fmla="*/ 238986 h 268586"/>
                  <a:gd name="connsiteX4" fmla="*/ 871 w 107611"/>
                  <a:gd name="connsiteY4" fmla="*/ 237571 h 268586"/>
                  <a:gd name="connsiteX5" fmla="*/ 3981 w 107611"/>
                  <a:gd name="connsiteY5" fmla="*/ 242097 h 268586"/>
                  <a:gd name="connsiteX6" fmla="*/ 8505 w 107611"/>
                  <a:gd name="connsiteY6" fmla="*/ 245209 h 268586"/>
                  <a:gd name="connsiteX7" fmla="*/ 15291 w 107611"/>
                  <a:gd name="connsiteY7" fmla="*/ 250301 h 268586"/>
                  <a:gd name="connsiteX8" fmla="*/ 21794 w 107611"/>
                  <a:gd name="connsiteY8" fmla="*/ 254544 h 268586"/>
                  <a:gd name="connsiteX9" fmla="*/ 26883 w 107611"/>
                  <a:gd name="connsiteY9" fmla="*/ 259919 h 268586"/>
                  <a:gd name="connsiteX10" fmla="*/ 31972 w 107611"/>
                  <a:gd name="connsiteY10" fmla="*/ 262182 h 268586"/>
                  <a:gd name="connsiteX11" fmla="*/ 36213 w 107611"/>
                  <a:gd name="connsiteY11" fmla="*/ 267840 h 268586"/>
                  <a:gd name="connsiteX12" fmla="*/ 51764 w 107611"/>
                  <a:gd name="connsiteY12" fmla="*/ 267840 h 268586"/>
                  <a:gd name="connsiteX13" fmla="*/ 52895 w 107611"/>
                  <a:gd name="connsiteY13" fmla="*/ 263879 h 268586"/>
                  <a:gd name="connsiteX14" fmla="*/ 46675 w 107611"/>
                  <a:gd name="connsiteY14" fmla="*/ 259636 h 268586"/>
                  <a:gd name="connsiteX15" fmla="*/ 105768 w 107611"/>
                  <a:gd name="connsiteY15" fmla="*/ 12396 h 268586"/>
                  <a:gd name="connsiteX16" fmla="*/ 92196 w 107611"/>
                  <a:gd name="connsiteY16" fmla="*/ 19468 h 268586"/>
                  <a:gd name="connsiteX17" fmla="*/ 85693 w 107611"/>
                  <a:gd name="connsiteY17" fmla="*/ 23429 h 268586"/>
                  <a:gd name="connsiteX18" fmla="*/ 82866 w 107611"/>
                  <a:gd name="connsiteY18" fmla="*/ 28521 h 268586"/>
                  <a:gd name="connsiteX19" fmla="*/ 70425 w 107611"/>
                  <a:gd name="connsiteY19" fmla="*/ 34178 h 268586"/>
                  <a:gd name="connsiteX20" fmla="*/ 77494 w 107611"/>
                  <a:gd name="connsiteY20" fmla="*/ 22014 h 268586"/>
                  <a:gd name="connsiteX21" fmla="*/ 65901 w 107611"/>
                  <a:gd name="connsiteY21" fmla="*/ 29086 h 268586"/>
                  <a:gd name="connsiteX22" fmla="*/ 57136 w 107611"/>
                  <a:gd name="connsiteY22" fmla="*/ 31915 h 268586"/>
                  <a:gd name="connsiteX23" fmla="*/ 52895 w 107611"/>
                  <a:gd name="connsiteY23" fmla="*/ 28238 h 268586"/>
                  <a:gd name="connsiteX24" fmla="*/ 58550 w 107611"/>
                  <a:gd name="connsiteY24" fmla="*/ 22580 h 268586"/>
                  <a:gd name="connsiteX25" fmla="*/ 59115 w 107611"/>
                  <a:gd name="connsiteY25" fmla="*/ 16357 h 268586"/>
                  <a:gd name="connsiteX26" fmla="*/ 69860 w 107611"/>
                  <a:gd name="connsiteY26" fmla="*/ 14659 h 268586"/>
                  <a:gd name="connsiteX27" fmla="*/ 57702 w 107611"/>
                  <a:gd name="connsiteY27" fmla="*/ 10416 h 268586"/>
                  <a:gd name="connsiteX28" fmla="*/ 38758 w 107611"/>
                  <a:gd name="connsiteY28" fmla="*/ 13528 h 268586"/>
                  <a:gd name="connsiteX29" fmla="*/ 64770 w 107611"/>
                  <a:gd name="connsiteY29" fmla="*/ 5890 h 268586"/>
                  <a:gd name="connsiteX30" fmla="*/ 89086 w 107611"/>
                  <a:gd name="connsiteY30" fmla="*/ 1364 h 268586"/>
                  <a:gd name="connsiteX31" fmla="*/ 84562 w 107611"/>
                  <a:gd name="connsiteY31" fmla="*/ 10133 h 268586"/>
                  <a:gd name="connsiteX32" fmla="*/ 101244 w 107611"/>
                  <a:gd name="connsiteY32" fmla="*/ 7870 h 268586"/>
                  <a:gd name="connsiteX33" fmla="*/ 105768 w 107611"/>
                  <a:gd name="connsiteY33" fmla="*/ 12396 h 26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7611" h="268586">
                    <a:moveTo>
                      <a:pt x="46675" y="259636"/>
                    </a:moveTo>
                    <a:cubicBezTo>
                      <a:pt x="43847" y="256525"/>
                      <a:pt x="36496" y="257373"/>
                      <a:pt x="35365" y="254544"/>
                    </a:cubicBezTo>
                    <a:cubicBezTo>
                      <a:pt x="34234" y="251715"/>
                      <a:pt x="27448" y="241532"/>
                      <a:pt x="23773" y="241815"/>
                    </a:cubicBezTo>
                    <a:cubicBezTo>
                      <a:pt x="20097" y="242097"/>
                      <a:pt x="15291" y="242380"/>
                      <a:pt x="11050" y="238986"/>
                    </a:cubicBezTo>
                    <a:cubicBezTo>
                      <a:pt x="6808" y="235591"/>
                      <a:pt x="3981" y="235591"/>
                      <a:pt x="871" y="237571"/>
                    </a:cubicBezTo>
                    <a:cubicBezTo>
                      <a:pt x="-2239" y="239552"/>
                      <a:pt x="3981" y="239834"/>
                      <a:pt x="3981" y="242097"/>
                    </a:cubicBezTo>
                    <a:cubicBezTo>
                      <a:pt x="3698" y="244361"/>
                      <a:pt x="5960" y="245492"/>
                      <a:pt x="8505" y="245209"/>
                    </a:cubicBezTo>
                    <a:cubicBezTo>
                      <a:pt x="11050" y="244643"/>
                      <a:pt x="12746" y="250301"/>
                      <a:pt x="15291" y="250301"/>
                    </a:cubicBezTo>
                    <a:cubicBezTo>
                      <a:pt x="17835" y="250584"/>
                      <a:pt x="18683" y="254544"/>
                      <a:pt x="21794" y="254544"/>
                    </a:cubicBezTo>
                    <a:cubicBezTo>
                      <a:pt x="24904" y="254544"/>
                      <a:pt x="25469" y="257939"/>
                      <a:pt x="26883" y="259919"/>
                    </a:cubicBezTo>
                    <a:cubicBezTo>
                      <a:pt x="28297" y="261899"/>
                      <a:pt x="31972" y="260202"/>
                      <a:pt x="31972" y="262182"/>
                    </a:cubicBezTo>
                    <a:cubicBezTo>
                      <a:pt x="31972" y="263879"/>
                      <a:pt x="35365" y="265577"/>
                      <a:pt x="36213" y="267840"/>
                    </a:cubicBezTo>
                    <a:cubicBezTo>
                      <a:pt x="42151" y="268688"/>
                      <a:pt x="47240" y="268971"/>
                      <a:pt x="51764" y="267840"/>
                    </a:cubicBezTo>
                    <a:cubicBezTo>
                      <a:pt x="51764" y="266425"/>
                      <a:pt x="52047" y="265011"/>
                      <a:pt x="52895" y="263879"/>
                    </a:cubicBezTo>
                    <a:cubicBezTo>
                      <a:pt x="54309" y="260768"/>
                      <a:pt x="49502" y="262748"/>
                      <a:pt x="46675" y="259636"/>
                    </a:cubicBezTo>
                    <a:close/>
                    <a:moveTo>
                      <a:pt x="105768" y="12396"/>
                    </a:moveTo>
                    <a:cubicBezTo>
                      <a:pt x="100113" y="19468"/>
                      <a:pt x="98134" y="20600"/>
                      <a:pt x="92196" y="19468"/>
                    </a:cubicBezTo>
                    <a:cubicBezTo>
                      <a:pt x="86258" y="18337"/>
                      <a:pt x="82583" y="21449"/>
                      <a:pt x="85693" y="23429"/>
                    </a:cubicBezTo>
                    <a:cubicBezTo>
                      <a:pt x="88520" y="25409"/>
                      <a:pt x="88803" y="27106"/>
                      <a:pt x="82866" y="28521"/>
                    </a:cubicBezTo>
                    <a:cubicBezTo>
                      <a:pt x="76928" y="29935"/>
                      <a:pt x="72970" y="34461"/>
                      <a:pt x="70425" y="34178"/>
                    </a:cubicBezTo>
                    <a:cubicBezTo>
                      <a:pt x="67880" y="33613"/>
                      <a:pt x="80886" y="24560"/>
                      <a:pt x="77494" y="22014"/>
                    </a:cubicBezTo>
                    <a:cubicBezTo>
                      <a:pt x="74101" y="19468"/>
                      <a:pt x="66184" y="26258"/>
                      <a:pt x="65901" y="29086"/>
                    </a:cubicBezTo>
                    <a:cubicBezTo>
                      <a:pt x="65618" y="31915"/>
                      <a:pt x="60246" y="32198"/>
                      <a:pt x="57136" y="31915"/>
                    </a:cubicBezTo>
                    <a:cubicBezTo>
                      <a:pt x="53743" y="31632"/>
                      <a:pt x="49502" y="28521"/>
                      <a:pt x="52895" y="28238"/>
                    </a:cubicBezTo>
                    <a:cubicBezTo>
                      <a:pt x="56288" y="27955"/>
                      <a:pt x="54026" y="24277"/>
                      <a:pt x="58550" y="22580"/>
                    </a:cubicBezTo>
                    <a:cubicBezTo>
                      <a:pt x="63074" y="20883"/>
                      <a:pt x="57702" y="18337"/>
                      <a:pt x="59115" y="16357"/>
                    </a:cubicBezTo>
                    <a:cubicBezTo>
                      <a:pt x="60529" y="14377"/>
                      <a:pt x="69577" y="18337"/>
                      <a:pt x="69860" y="14659"/>
                    </a:cubicBezTo>
                    <a:cubicBezTo>
                      <a:pt x="70142" y="11265"/>
                      <a:pt x="60812" y="8153"/>
                      <a:pt x="57702" y="10416"/>
                    </a:cubicBezTo>
                    <a:cubicBezTo>
                      <a:pt x="54592" y="12396"/>
                      <a:pt x="47240" y="17205"/>
                      <a:pt x="38758" y="13528"/>
                    </a:cubicBezTo>
                    <a:cubicBezTo>
                      <a:pt x="35931" y="12396"/>
                      <a:pt x="60529" y="9850"/>
                      <a:pt x="64770" y="5890"/>
                    </a:cubicBezTo>
                    <a:cubicBezTo>
                      <a:pt x="69011" y="2213"/>
                      <a:pt x="87672" y="-2314"/>
                      <a:pt x="89086" y="1364"/>
                    </a:cubicBezTo>
                    <a:cubicBezTo>
                      <a:pt x="90500" y="4759"/>
                      <a:pt x="79190" y="7022"/>
                      <a:pt x="84562" y="10133"/>
                    </a:cubicBezTo>
                    <a:cubicBezTo>
                      <a:pt x="90217" y="13245"/>
                      <a:pt x="98982" y="11265"/>
                      <a:pt x="101244" y="7870"/>
                    </a:cubicBezTo>
                    <a:cubicBezTo>
                      <a:pt x="102375" y="4759"/>
                      <a:pt x="111422" y="5041"/>
                      <a:pt x="105768" y="1239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E5E029A1-83FF-034B-9A44-1AC85DF2BF9E}"/>
                  </a:ext>
                </a:extLst>
              </p:cNvPr>
              <p:cNvSpPr/>
              <p:nvPr/>
            </p:nvSpPr>
            <p:spPr>
              <a:xfrm>
                <a:off x="1492185" y="1834167"/>
                <a:ext cx="870326" cy="670150"/>
              </a:xfrm>
              <a:custGeom>
                <a:avLst/>
                <a:gdLst>
                  <a:gd name="connsiteX0" fmla="*/ 576225 w 870326"/>
                  <a:gd name="connsiteY0" fmla="*/ 663927 h 670150"/>
                  <a:gd name="connsiteX1" fmla="*/ 577356 w 870326"/>
                  <a:gd name="connsiteY1" fmla="*/ 670150 h 670150"/>
                  <a:gd name="connsiteX2" fmla="*/ 578487 w 870326"/>
                  <a:gd name="connsiteY2" fmla="*/ 669301 h 670150"/>
                  <a:gd name="connsiteX3" fmla="*/ 589231 w 870326"/>
                  <a:gd name="connsiteY3" fmla="*/ 663927 h 670150"/>
                  <a:gd name="connsiteX4" fmla="*/ 589514 w 870326"/>
                  <a:gd name="connsiteY4" fmla="*/ 663927 h 670150"/>
                  <a:gd name="connsiteX5" fmla="*/ 595734 w 870326"/>
                  <a:gd name="connsiteY5" fmla="*/ 665624 h 670150"/>
                  <a:gd name="connsiteX6" fmla="*/ 601672 w 870326"/>
                  <a:gd name="connsiteY6" fmla="*/ 665341 h 670150"/>
                  <a:gd name="connsiteX7" fmla="*/ 603934 w 870326"/>
                  <a:gd name="connsiteY7" fmla="*/ 663927 h 670150"/>
                  <a:gd name="connsiteX8" fmla="*/ 607327 w 870326"/>
                  <a:gd name="connsiteY8" fmla="*/ 662229 h 670150"/>
                  <a:gd name="connsiteX9" fmla="*/ 609023 w 870326"/>
                  <a:gd name="connsiteY9" fmla="*/ 663644 h 670150"/>
                  <a:gd name="connsiteX10" fmla="*/ 609023 w 870326"/>
                  <a:gd name="connsiteY10" fmla="*/ 663644 h 670150"/>
                  <a:gd name="connsiteX11" fmla="*/ 610719 w 870326"/>
                  <a:gd name="connsiteY11" fmla="*/ 662229 h 670150"/>
                  <a:gd name="connsiteX12" fmla="*/ 610437 w 870326"/>
                  <a:gd name="connsiteY12" fmla="*/ 659118 h 670150"/>
                  <a:gd name="connsiteX13" fmla="*/ 607044 w 870326"/>
                  <a:gd name="connsiteY13" fmla="*/ 659401 h 670150"/>
                  <a:gd name="connsiteX14" fmla="*/ 603368 w 870326"/>
                  <a:gd name="connsiteY14" fmla="*/ 656572 h 670150"/>
                  <a:gd name="connsiteX15" fmla="*/ 603651 w 870326"/>
                  <a:gd name="connsiteY15" fmla="*/ 654026 h 670150"/>
                  <a:gd name="connsiteX16" fmla="*/ 621746 w 870326"/>
                  <a:gd name="connsiteY16" fmla="*/ 647802 h 670150"/>
                  <a:gd name="connsiteX17" fmla="*/ 623726 w 870326"/>
                  <a:gd name="connsiteY17" fmla="*/ 647802 h 670150"/>
                  <a:gd name="connsiteX18" fmla="*/ 625139 w 870326"/>
                  <a:gd name="connsiteY18" fmla="*/ 647802 h 670150"/>
                  <a:gd name="connsiteX19" fmla="*/ 631359 w 870326"/>
                  <a:gd name="connsiteY19" fmla="*/ 646671 h 670150"/>
                  <a:gd name="connsiteX20" fmla="*/ 637014 w 870326"/>
                  <a:gd name="connsiteY20" fmla="*/ 646671 h 670150"/>
                  <a:gd name="connsiteX21" fmla="*/ 650020 w 870326"/>
                  <a:gd name="connsiteY21" fmla="*/ 637053 h 670150"/>
                  <a:gd name="connsiteX22" fmla="*/ 683384 w 870326"/>
                  <a:gd name="connsiteY22" fmla="*/ 636770 h 670150"/>
                  <a:gd name="connsiteX23" fmla="*/ 695259 w 870326"/>
                  <a:gd name="connsiteY23" fmla="*/ 624323 h 670150"/>
                  <a:gd name="connsiteX24" fmla="*/ 707134 w 870326"/>
                  <a:gd name="connsiteY24" fmla="*/ 605936 h 670150"/>
                  <a:gd name="connsiteX25" fmla="*/ 708830 w 870326"/>
                  <a:gd name="connsiteY25" fmla="*/ 606501 h 670150"/>
                  <a:gd name="connsiteX26" fmla="*/ 716464 w 870326"/>
                  <a:gd name="connsiteY26" fmla="*/ 608482 h 670150"/>
                  <a:gd name="connsiteX27" fmla="*/ 722119 w 870326"/>
                  <a:gd name="connsiteY27" fmla="*/ 610745 h 670150"/>
                  <a:gd name="connsiteX28" fmla="*/ 722119 w 870326"/>
                  <a:gd name="connsiteY28" fmla="*/ 612725 h 670150"/>
                  <a:gd name="connsiteX29" fmla="*/ 730036 w 870326"/>
                  <a:gd name="connsiteY29" fmla="*/ 637336 h 670150"/>
                  <a:gd name="connsiteX30" fmla="*/ 739932 w 870326"/>
                  <a:gd name="connsiteY30" fmla="*/ 633092 h 670150"/>
                  <a:gd name="connsiteX31" fmla="*/ 740497 w 870326"/>
                  <a:gd name="connsiteY31" fmla="*/ 633092 h 670150"/>
                  <a:gd name="connsiteX32" fmla="*/ 751241 w 870326"/>
                  <a:gd name="connsiteY32" fmla="*/ 625172 h 670150"/>
                  <a:gd name="connsiteX33" fmla="*/ 752938 w 870326"/>
                  <a:gd name="connsiteY33" fmla="*/ 624040 h 670150"/>
                  <a:gd name="connsiteX34" fmla="*/ 754917 w 870326"/>
                  <a:gd name="connsiteY34" fmla="*/ 626303 h 670150"/>
                  <a:gd name="connsiteX35" fmla="*/ 752655 w 870326"/>
                  <a:gd name="connsiteY35" fmla="*/ 630264 h 670150"/>
                  <a:gd name="connsiteX36" fmla="*/ 752090 w 870326"/>
                  <a:gd name="connsiteY36" fmla="*/ 630546 h 670150"/>
                  <a:gd name="connsiteX37" fmla="*/ 760855 w 870326"/>
                  <a:gd name="connsiteY37" fmla="*/ 632527 h 670150"/>
                  <a:gd name="connsiteX38" fmla="*/ 761703 w 870326"/>
                  <a:gd name="connsiteY38" fmla="*/ 632527 h 670150"/>
                  <a:gd name="connsiteX39" fmla="*/ 762551 w 870326"/>
                  <a:gd name="connsiteY39" fmla="*/ 632527 h 670150"/>
                  <a:gd name="connsiteX40" fmla="*/ 764530 w 870326"/>
                  <a:gd name="connsiteY40" fmla="*/ 633375 h 670150"/>
                  <a:gd name="connsiteX41" fmla="*/ 755200 w 870326"/>
                  <a:gd name="connsiteY41" fmla="*/ 635638 h 670150"/>
                  <a:gd name="connsiteX42" fmla="*/ 754634 w 870326"/>
                  <a:gd name="connsiteY42" fmla="*/ 635638 h 670150"/>
                  <a:gd name="connsiteX43" fmla="*/ 742477 w 870326"/>
                  <a:gd name="connsiteY43" fmla="*/ 642145 h 670150"/>
                  <a:gd name="connsiteX44" fmla="*/ 738518 w 870326"/>
                  <a:gd name="connsiteY44" fmla="*/ 648368 h 670150"/>
                  <a:gd name="connsiteX45" fmla="*/ 741346 w 870326"/>
                  <a:gd name="connsiteY45" fmla="*/ 652329 h 670150"/>
                  <a:gd name="connsiteX46" fmla="*/ 753503 w 870326"/>
                  <a:gd name="connsiteY46" fmla="*/ 650065 h 670150"/>
                  <a:gd name="connsiteX47" fmla="*/ 757179 w 870326"/>
                  <a:gd name="connsiteY47" fmla="*/ 645539 h 670150"/>
                  <a:gd name="connsiteX48" fmla="*/ 763117 w 870326"/>
                  <a:gd name="connsiteY48" fmla="*/ 641862 h 670150"/>
                  <a:gd name="connsiteX49" fmla="*/ 763399 w 870326"/>
                  <a:gd name="connsiteY49" fmla="*/ 641862 h 670150"/>
                  <a:gd name="connsiteX50" fmla="*/ 781777 w 870326"/>
                  <a:gd name="connsiteY50" fmla="*/ 637053 h 670150"/>
                  <a:gd name="connsiteX51" fmla="*/ 785453 w 870326"/>
                  <a:gd name="connsiteY51" fmla="*/ 635921 h 670150"/>
                  <a:gd name="connsiteX52" fmla="*/ 787998 w 870326"/>
                  <a:gd name="connsiteY52" fmla="*/ 634507 h 670150"/>
                  <a:gd name="connsiteX53" fmla="*/ 787715 w 870326"/>
                  <a:gd name="connsiteY53" fmla="*/ 633658 h 670150"/>
                  <a:gd name="connsiteX54" fmla="*/ 786867 w 870326"/>
                  <a:gd name="connsiteY54" fmla="*/ 631395 h 670150"/>
                  <a:gd name="connsiteX55" fmla="*/ 793370 w 870326"/>
                  <a:gd name="connsiteY55" fmla="*/ 628283 h 670150"/>
                  <a:gd name="connsiteX56" fmla="*/ 800156 w 870326"/>
                  <a:gd name="connsiteY56" fmla="*/ 626020 h 670150"/>
                  <a:gd name="connsiteX57" fmla="*/ 801287 w 870326"/>
                  <a:gd name="connsiteY57" fmla="*/ 624606 h 670150"/>
                  <a:gd name="connsiteX58" fmla="*/ 797045 w 870326"/>
                  <a:gd name="connsiteY58" fmla="*/ 623191 h 670150"/>
                  <a:gd name="connsiteX59" fmla="*/ 795349 w 870326"/>
                  <a:gd name="connsiteY59" fmla="*/ 622626 h 670150"/>
                  <a:gd name="connsiteX60" fmla="*/ 795632 w 870326"/>
                  <a:gd name="connsiteY60" fmla="*/ 617817 h 670150"/>
                  <a:gd name="connsiteX61" fmla="*/ 796197 w 870326"/>
                  <a:gd name="connsiteY61" fmla="*/ 615837 h 670150"/>
                  <a:gd name="connsiteX62" fmla="*/ 795914 w 870326"/>
                  <a:gd name="connsiteY62" fmla="*/ 615837 h 670150"/>
                  <a:gd name="connsiteX63" fmla="*/ 790542 w 870326"/>
                  <a:gd name="connsiteY63" fmla="*/ 620080 h 670150"/>
                  <a:gd name="connsiteX64" fmla="*/ 787432 w 870326"/>
                  <a:gd name="connsiteY64" fmla="*/ 624040 h 670150"/>
                  <a:gd name="connsiteX65" fmla="*/ 785736 w 870326"/>
                  <a:gd name="connsiteY65" fmla="*/ 625738 h 670150"/>
                  <a:gd name="connsiteX66" fmla="*/ 783757 w 870326"/>
                  <a:gd name="connsiteY66" fmla="*/ 629698 h 670150"/>
                  <a:gd name="connsiteX67" fmla="*/ 781212 w 870326"/>
                  <a:gd name="connsiteY67" fmla="*/ 630264 h 670150"/>
                  <a:gd name="connsiteX68" fmla="*/ 776405 w 870326"/>
                  <a:gd name="connsiteY68" fmla="*/ 631112 h 670150"/>
                  <a:gd name="connsiteX69" fmla="*/ 763117 w 870326"/>
                  <a:gd name="connsiteY69" fmla="*/ 626869 h 670150"/>
                  <a:gd name="connsiteX70" fmla="*/ 758593 w 870326"/>
                  <a:gd name="connsiteY70" fmla="*/ 623757 h 670150"/>
                  <a:gd name="connsiteX71" fmla="*/ 752372 w 870326"/>
                  <a:gd name="connsiteY71" fmla="*/ 618100 h 670150"/>
                  <a:gd name="connsiteX72" fmla="*/ 750959 w 870326"/>
                  <a:gd name="connsiteY72" fmla="*/ 614705 h 670150"/>
                  <a:gd name="connsiteX73" fmla="*/ 751241 w 870326"/>
                  <a:gd name="connsiteY73" fmla="*/ 607633 h 670150"/>
                  <a:gd name="connsiteX74" fmla="*/ 752372 w 870326"/>
                  <a:gd name="connsiteY74" fmla="*/ 604238 h 670150"/>
                  <a:gd name="connsiteX75" fmla="*/ 750959 w 870326"/>
                  <a:gd name="connsiteY75" fmla="*/ 603390 h 670150"/>
                  <a:gd name="connsiteX76" fmla="*/ 747566 w 870326"/>
                  <a:gd name="connsiteY76" fmla="*/ 605087 h 670150"/>
                  <a:gd name="connsiteX77" fmla="*/ 745021 w 870326"/>
                  <a:gd name="connsiteY77" fmla="*/ 606501 h 670150"/>
                  <a:gd name="connsiteX78" fmla="*/ 743042 w 870326"/>
                  <a:gd name="connsiteY78" fmla="*/ 604804 h 670150"/>
                  <a:gd name="connsiteX79" fmla="*/ 746152 w 870326"/>
                  <a:gd name="connsiteY79" fmla="*/ 600278 h 670150"/>
                  <a:gd name="connsiteX80" fmla="*/ 748131 w 870326"/>
                  <a:gd name="connsiteY80" fmla="*/ 599429 h 670150"/>
                  <a:gd name="connsiteX81" fmla="*/ 756331 w 870326"/>
                  <a:gd name="connsiteY81" fmla="*/ 594055 h 670150"/>
                  <a:gd name="connsiteX82" fmla="*/ 755483 w 870326"/>
                  <a:gd name="connsiteY82" fmla="*/ 588397 h 670150"/>
                  <a:gd name="connsiteX83" fmla="*/ 747849 w 870326"/>
                  <a:gd name="connsiteY83" fmla="*/ 585568 h 670150"/>
                  <a:gd name="connsiteX84" fmla="*/ 713920 w 870326"/>
                  <a:gd name="connsiteY84" fmla="*/ 595752 h 670150"/>
                  <a:gd name="connsiteX85" fmla="*/ 702610 w 870326"/>
                  <a:gd name="connsiteY85" fmla="*/ 605936 h 670150"/>
                  <a:gd name="connsiteX86" fmla="*/ 692431 w 870326"/>
                  <a:gd name="connsiteY86" fmla="*/ 614139 h 670150"/>
                  <a:gd name="connsiteX87" fmla="*/ 691018 w 870326"/>
                  <a:gd name="connsiteY87" fmla="*/ 613291 h 670150"/>
                  <a:gd name="connsiteX88" fmla="*/ 696107 w 870326"/>
                  <a:gd name="connsiteY88" fmla="*/ 607350 h 670150"/>
                  <a:gd name="connsiteX89" fmla="*/ 700914 w 870326"/>
                  <a:gd name="connsiteY89" fmla="*/ 602824 h 670150"/>
                  <a:gd name="connsiteX90" fmla="*/ 701479 w 870326"/>
                  <a:gd name="connsiteY90" fmla="*/ 599712 h 670150"/>
                  <a:gd name="connsiteX91" fmla="*/ 701762 w 870326"/>
                  <a:gd name="connsiteY91" fmla="*/ 598015 h 670150"/>
                  <a:gd name="connsiteX92" fmla="*/ 703458 w 870326"/>
                  <a:gd name="connsiteY92" fmla="*/ 598015 h 670150"/>
                  <a:gd name="connsiteX93" fmla="*/ 703741 w 870326"/>
                  <a:gd name="connsiteY93" fmla="*/ 598015 h 670150"/>
                  <a:gd name="connsiteX94" fmla="*/ 710527 w 870326"/>
                  <a:gd name="connsiteY94" fmla="*/ 591792 h 670150"/>
                  <a:gd name="connsiteX95" fmla="*/ 716747 w 870326"/>
                  <a:gd name="connsiteY95" fmla="*/ 585285 h 670150"/>
                  <a:gd name="connsiteX96" fmla="*/ 724098 w 870326"/>
                  <a:gd name="connsiteY96" fmla="*/ 583305 h 670150"/>
                  <a:gd name="connsiteX97" fmla="*/ 724947 w 870326"/>
                  <a:gd name="connsiteY97" fmla="*/ 583305 h 670150"/>
                  <a:gd name="connsiteX98" fmla="*/ 726926 w 870326"/>
                  <a:gd name="connsiteY98" fmla="*/ 582456 h 670150"/>
                  <a:gd name="connsiteX99" fmla="*/ 734277 w 870326"/>
                  <a:gd name="connsiteY99" fmla="*/ 573404 h 670150"/>
                  <a:gd name="connsiteX100" fmla="*/ 780364 w 870326"/>
                  <a:gd name="connsiteY100" fmla="*/ 570010 h 670150"/>
                  <a:gd name="connsiteX101" fmla="*/ 795914 w 870326"/>
                  <a:gd name="connsiteY101" fmla="*/ 570292 h 670150"/>
                  <a:gd name="connsiteX102" fmla="*/ 796197 w 870326"/>
                  <a:gd name="connsiteY102" fmla="*/ 570292 h 670150"/>
                  <a:gd name="connsiteX103" fmla="*/ 813162 w 870326"/>
                  <a:gd name="connsiteY103" fmla="*/ 559543 h 670150"/>
                  <a:gd name="connsiteX104" fmla="*/ 822492 w 870326"/>
                  <a:gd name="connsiteY104" fmla="*/ 555300 h 670150"/>
                  <a:gd name="connsiteX105" fmla="*/ 827016 w 870326"/>
                  <a:gd name="connsiteY105" fmla="*/ 555582 h 670150"/>
                  <a:gd name="connsiteX106" fmla="*/ 837195 w 870326"/>
                  <a:gd name="connsiteY106" fmla="*/ 550208 h 670150"/>
                  <a:gd name="connsiteX107" fmla="*/ 840305 w 870326"/>
                  <a:gd name="connsiteY107" fmla="*/ 547379 h 670150"/>
                  <a:gd name="connsiteX108" fmla="*/ 842001 w 870326"/>
                  <a:gd name="connsiteY108" fmla="*/ 545399 h 670150"/>
                  <a:gd name="connsiteX109" fmla="*/ 839456 w 870326"/>
                  <a:gd name="connsiteY109" fmla="*/ 544267 h 670150"/>
                  <a:gd name="connsiteX110" fmla="*/ 834933 w 870326"/>
                  <a:gd name="connsiteY110" fmla="*/ 541438 h 670150"/>
                  <a:gd name="connsiteX111" fmla="*/ 836912 w 870326"/>
                  <a:gd name="connsiteY111" fmla="*/ 540307 h 670150"/>
                  <a:gd name="connsiteX112" fmla="*/ 842284 w 870326"/>
                  <a:gd name="connsiteY112" fmla="*/ 534932 h 670150"/>
                  <a:gd name="connsiteX113" fmla="*/ 841436 w 870326"/>
                  <a:gd name="connsiteY113" fmla="*/ 531820 h 670150"/>
                  <a:gd name="connsiteX114" fmla="*/ 837195 w 870326"/>
                  <a:gd name="connsiteY114" fmla="*/ 527577 h 670150"/>
                  <a:gd name="connsiteX115" fmla="*/ 834650 w 870326"/>
                  <a:gd name="connsiteY115" fmla="*/ 525880 h 670150"/>
                  <a:gd name="connsiteX116" fmla="*/ 831822 w 870326"/>
                  <a:gd name="connsiteY116" fmla="*/ 527294 h 670150"/>
                  <a:gd name="connsiteX117" fmla="*/ 827299 w 870326"/>
                  <a:gd name="connsiteY117" fmla="*/ 529274 h 670150"/>
                  <a:gd name="connsiteX118" fmla="*/ 825602 w 870326"/>
                  <a:gd name="connsiteY118" fmla="*/ 528426 h 670150"/>
                  <a:gd name="connsiteX119" fmla="*/ 826168 w 870326"/>
                  <a:gd name="connsiteY119" fmla="*/ 525314 h 670150"/>
                  <a:gd name="connsiteX120" fmla="*/ 826450 w 870326"/>
                  <a:gd name="connsiteY120" fmla="*/ 521354 h 670150"/>
                  <a:gd name="connsiteX121" fmla="*/ 822775 w 870326"/>
                  <a:gd name="connsiteY121" fmla="*/ 520505 h 670150"/>
                  <a:gd name="connsiteX122" fmla="*/ 811748 w 870326"/>
                  <a:gd name="connsiteY122" fmla="*/ 525031 h 670150"/>
                  <a:gd name="connsiteX123" fmla="*/ 806376 w 870326"/>
                  <a:gd name="connsiteY123" fmla="*/ 527294 h 670150"/>
                  <a:gd name="connsiteX124" fmla="*/ 802417 w 870326"/>
                  <a:gd name="connsiteY124" fmla="*/ 529274 h 670150"/>
                  <a:gd name="connsiteX125" fmla="*/ 799590 w 870326"/>
                  <a:gd name="connsiteY125" fmla="*/ 530972 h 670150"/>
                  <a:gd name="connsiteX126" fmla="*/ 797894 w 870326"/>
                  <a:gd name="connsiteY126" fmla="*/ 529840 h 670150"/>
                  <a:gd name="connsiteX127" fmla="*/ 799307 w 870326"/>
                  <a:gd name="connsiteY127" fmla="*/ 524748 h 670150"/>
                  <a:gd name="connsiteX128" fmla="*/ 802135 w 870326"/>
                  <a:gd name="connsiteY128" fmla="*/ 523900 h 670150"/>
                  <a:gd name="connsiteX129" fmla="*/ 804679 w 870326"/>
                  <a:gd name="connsiteY129" fmla="*/ 522485 h 670150"/>
                  <a:gd name="connsiteX130" fmla="*/ 808355 w 870326"/>
                  <a:gd name="connsiteY130" fmla="*/ 520788 h 670150"/>
                  <a:gd name="connsiteX131" fmla="*/ 813727 w 870326"/>
                  <a:gd name="connsiteY131" fmla="*/ 519091 h 670150"/>
                  <a:gd name="connsiteX132" fmla="*/ 820796 w 870326"/>
                  <a:gd name="connsiteY132" fmla="*/ 516545 h 670150"/>
                  <a:gd name="connsiteX133" fmla="*/ 824471 w 870326"/>
                  <a:gd name="connsiteY133" fmla="*/ 515130 h 670150"/>
                  <a:gd name="connsiteX134" fmla="*/ 824471 w 870326"/>
                  <a:gd name="connsiteY134" fmla="*/ 513433 h 670150"/>
                  <a:gd name="connsiteX135" fmla="*/ 819665 w 870326"/>
                  <a:gd name="connsiteY135" fmla="*/ 511170 h 670150"/>
                  <a:gd name="connsiteX136" fmla="*/ 817968 w 870326"/>
                  <a:gd name="connsiteY136" fmla="*/ 511453 h 670150"/>
                  <a:gd name="connsiteX137" fmla="*/ 816837 w 870326"/>
                  <a:gd name="connsiteY137" fmla="*/ 511453 h 670150"/>
                  <a:gd name="connsiteX138" fmla="*/ 811182 w 870326"/>
                  <a:gd name="connsiteY138" fmla="*/ 508624 h 670150"/>
                  <a:gd name="connsiteX139" fmla="*/ 806941 w 870326"/>
                  <a:gd name="connsiteY139" fmla="*/ 506927 h 670150"/>
                  <a:gd name="connsiteX140" fmla="*/ 805245 w 870326"/>
                  <a:gd name="connsiteY140" fmla="*/ 507492 h 670150"/>
                  <a:gd name="connsiteX141" fmla="*/ 803266 w 870326"/>
                  <a:gd name="connsiteY141" fmla="*/ 506361 h 670150"/>
                  <a:gd name="connsiteX142" fmla="*/ 801004 w 870326"/>
                  <a:gd name="connsiteY142" fmla="*/ 505795 h 670150"/>
                  <a:gd name="connsiteX143" fmla="*/ 798459 w 870326"/>
                  <a:gd name="connsiteY143" fmla="*/ 506644 h 670150"/>
                  <a:gd name="connsiteX144" fmla="*/ 793087 w 870326"/>
                  <a:gd name="connsiteY144" fmla="*/ 500703 h 670150"/>
                  <a:gd name="connsiteX145" fmla="*/ 776971 w 870326"/>
                  <a:gd name="connsiteY145" fmla="*/ 488539 h 670150"/>
                  <a:gd name="connsiteX146" fmla="*/ 773578 w 870326"/>
                  <a:gd name="connsiteY146" fmla="*/ 485710 h 670150"/>
                  <a:gd name="connsiteX147" fmla="*/ 775840 w 870326"/>
                  <a:gd name="connsiteY147" fmla="*/ 484013 h 670150"/>
                  <a:gd name="connsiteX148" fmla="*/ 778385 w 870326"/>
                  <a:gd name="connsiteY148" fmla="*/ 484862 h 670150"/>
                  <a:gd name="connsiteX149" fmla="*/ 779798 w 870326"/>
                  <a:gd name="connsiteY149" fmla="*/ 485427 h 670150"/>
                  <a:gd name="connsiteX150" fmla="*/ 785453 w 870326"/>
                  <a:gd name="connsiteY150" fmla="*/ 480901 h 670150"/>
                  <a:gd name="connsiteX151" fmla="*/ 785453 w 870326"/>
                  <a:gd name="connsiteY151" fmla="*/ 479770 h 670150"/>
                  <a:gd name="connsiteX152" fmla="*/ 781777 w 870326"/>
                  <a:gd name="connsiteY152" fmla="*/ 477507 h 670150"/>
                  <a:gd name="connsiteX153" fmla="*/ 780364 w 870326"/>
                  <a:gd name="connsiteY153" fmla="*/ 476658 h 670150"/>
                  <a:gd name="connsiteX154" fmla="*/ 780081 w 870326"/>
                  <a:gd name="connsiteY154" fmla="*/ 471566 h 670150"/>
                  <a:gd name="connsiteX155" fmla="*/ 776971 w 870326"/>
                  <a:gd name="connsiteY155" fmla="*/ 468454 h 670150"/>
                  <a:gd name="connsiteX156" fmla="*/ 773578 w 870326"/>
                  <a:gd name="connsiteY156" fmla="*/ 464777 h 670150"/>
                  <a:gd name="connsiteX157" fmla="*/ 771882 w 870326"/>
                  <a:gd name="connsiteY157" fmla="*/ 462231 h 670150"/>
                  <a:gd name="connsiteX158" fmla="*/ 769902 w 870326"/>
                  <a:gd name="connsiteY158" fmla="*/ 458836 h 670150"/>
                  <a:gd name="connsiteX159" fmla="*/ 768206 w 870326"/>
                  <a:gd name="connsiteY159" fmla="*/ 456008 h 670150"/>
                  <a:gd name="connsiteX160" fmla="*/ 765944 w 870326"/>
                  <a:gd name="connsiteY160" fmla="*/ 451481 h 670150"/>
                  <a:gd name="connsiteX161" fmla="*/ 762834 w 870326"/>
                  <a:gd name="connsiteY161" fmla="*/ 446672 h 670150"/>
                  <a:gd name="connsiteX162" fmla="*/ 759158 w 870326"/>
                  <a:gd name="connsiteY162" fmla="*/ 440732 h 670150"/>
                  <a:gd name="connsiteX163" fmla="*/ 756896 w 870326"/>
                  <a:gd name="connsiteY163" fmla="*/ 436489 h 670150"/>
                  <a:gd name="connsiteX164" fmla="*/ 754069 w 870326"/>
                  <a:gd name="connsiteY164" fmla="*/ 431963 h 670150"/>
                  <a:gd name="connsiteX165" fmla="*/ 752938 w 870326"/>
                  <a:gd name="connsiteY165" fmla="*/ 430265 h 670150"/>
                  <a:gd name="connsiteX166" fmla="*/ 750676 w 870326"/>
                  <a:gd name="connsiteY166" fmla="*/ 435074 h 670150"/>
                  <a:gd name="connsiteX167" fmla="*/ 746718 w 870326"/>
                  <a:gd name="connsiteY167" fmla="*/ 440449 h 670150"/>
                  <a:gd name="connsiteX168" fmla="*/ 745869 w 870326"/>
                  <a:gd name="connsiteY168" fmla="*/ 441298 h 670150"/>
                  <a:gd name="connsiteX169" fmla="*/ 745869 w 870326"/>
                  <a:gd name="connsiteY169" fmla="*/ 441581 h 670150"/>
                  <a:gd name="connsiteX170" fmla="*/ 745587 w 870326"/>
                  <a:gd name="connsiteY170" fmla="*/ 446955 h 670150"/>
                  <a:gd name="connsiteX171" fmla="*/ 744456 w 870326"/>
                  <a:gd name="connsiteY171" fmla="*/ 448087 h 670150"/>
                  <a:gd name="connsiteX172" fmla="*/ 744173 w 870326"/>
                  <a:gd name="connsiteY172" fmla="*/ 450916 h 670150"/>
                  <a:gd name="connsiteX173" fmla="*/ 743890 w 870326"/>
                  <a:gd name="connsiteY173" fmla="*/ 453179 h 670150"/>
                  <a:gd name="connsiteX174" fmla="*/ 742194 w 870326"/>
                  <a:gd name="connsiteY174" fmla="*/ 453745 h 670150"/>
                  <a:gd name="connsiteX175" fmla="*/ 740497 w 870326"/>
                  <a:gd name="connsiteY175" fmla="*/ 456573 h 670150"/>
                  <a:gd name="connsiteX176" fmla="*/ 739366 w 870326"/>
                  <a:gd name="connsiteY176" fmla="*/ 458271 h 670150"/>
                  <a:gd name="connsiteX177" fmla="*/ 738235 w 870326"/>
                  <a:gd name="connsiteY177" fmla="*/ 457139 h 670150"/>
                  <a:gd name="connsiteX178" fmla="*/ 735691 w 870326"/>
                  <a:gd name="connsiteY178" fmla="*/ 455442 h 670150"/>
                  <a:gd name="connsiteX179" fmla="*/ 733429 w 870326"/>
                  <a:gd name="connsiteY179" fmla="*/ 457705 h 670150"/>
                  <a:gd name="connsiteX180" fmla="*/ 723250 w 870326"/>
                  <a:gd name="connsiteY180" fmla="*/ 463928 h 670150"/>
                  <a:gd name="connsiteX181" fmla="*/ 722967 w 870326"/>
                  <a:gd name="connsiteY181" fmla="*/ 463928 h 670150"/>
                  <a:gd name="connsiteX182" fmla="*/ 719857 w 870326"/>
                  <a:gd name="connsiteY182" fmla="*/ 460817 h 670150"/>
                  <a:gd name="connsiteX183" fmla="*/ 718726 w 870326"/>
                  <a:gd name="connsiteY183" fmla="*/ 459119 h 670150"/>
                  <a:gd name="connsiteX184" fmla="*/ 718161 w 870326"/>
                  <a:gd name="connsiteY184" fmla="*/ 459402 h 670150"/>
                  <a:gd name="connsiteX185" fmla="*/ 717030 w 870326"/>
                  <a:gd name="connsiteY185" fmla="*/ 459685 h 670150"/>
                  <a:gd name="connsiteX186" fmla="*/ 715051 w 870326"/>
                  <a:gd name="connsiteY186" fmla="*/ 457422 h 670150"/>
                  <a:gd name="connsiteX187" fmla="*/ 712506 w 870326"/>
                  <a:gd name="connsiteY187" fmla="*/ 454593 h 670150"/>
                  <a:gd name="connsiteX188" fmla="*/ 710810 w 870326"/>
                  <a:gd name="connsiteY188" fmla="*/ 454593 h 670150"/>
                  <a:gd name="connsiteX189" fmla="*/ 706568 w 870326"/>
                  <a:gd name="connsiteY189" fmla="*/ 453179 h 670150"/>
                  <a:gd name="connsiteX190" fmla="*/ 706286 w 870326"/>
                  <a:gd name="connsiteY190" fmla="*/ 450067 h 670150"/>
                  <a:gd name="connsiteX191" fmla="*/ 704024 w 870326"/>
                  <a:gd name="connsiteY191" fmla="*/ 446672 h 670150"/>
                  <a:gd name="connsiteX192" fmla="*/ 702045 w 870326"/>
                  <a:gd name="connsiteY192" fmla="*/ 444127 h 670150"/>
                  <a:gd name="connsiteX193" fmla="*/ 702893 w 870326"/>
                  <a:gd name="connsiteY193" fmla="*/ 442712 h 670150"/>
                  <a:gd name="connsiteX194" fmla="*/ 702893 w 870326"/>
                  <a:gd name="connsiteY194" fmla="*/ 437903 h 670150"/>
                  <a:gd name="connsiteX195" fmla="*/ 701762 w 870326"/>
                  <a:gd name="connsiteY195" fmla="*/ 431963 h 670150"/>
                  <a:gd name="connsiteX196" fmla="*/ 704024 w 870326"/>
                  <a:gd name="connsiteY196" fmla="*/ 425456 h 670150"/>
                  <a:gd name="connsiteX197" fmla="*/ 704872 w 870326"/>
                  <a:gd name="connsiteY197" fmla="*/ 423759 h 670150"/>
                  <a:gd name="connsiteX198" fmla="*/ 703741 w 870326"/>
                  <a:gd name="connsiteY198" fmla="*/ 422627 h 670150"/>
                  <a:gd name="connsiteX199" fmla="*/ 700631 w 870326"/>
                  <a:gd name="connsiteY199" fmla="*/ 423759 h 670150"/>
                  <a:gd name="connsiteX200" fmla="*/ 699217 w 870326"/>
                  <a:gd name="connsiteY200" fmla="*/ 424325 h 670150"/>
                  <a:gd name="connsiteX201" fmla="*/ 697238 w 870326"/>
                  <a:gd name="connsiteY201" fmla="*/ 422910 h 670150"/>
                  <a:gd name="connsiteX202" fmla="*/ 695259 w 870326"/>
                  <a:gd name="connsiteY202" fmla="*/ 421779 h 670150"/>
                  <a:gd name="connsiteX203" fmla="*/ 694976 w 870326"/>
                  <a:gd name="connsiteY203" fmla="*/ 421779 h 670150"/>
                  <a:gd name="connsiteX204" fmla="*/ 693562 w 870326"/>
                  <a:gd name="connsiteY204" fmla="*/ 421779 h 670150"/>
                  <a:gd name="connsiteX205" fmla="*/ 682536 w 870326"/>
                  <a:gd name="connsiteY205" fmla="*/ 416970 h 670150"/>
                  <a:gd name="connsiteX206" fmla="*/ 680839 w 870326"/>
                  <a:gd name="connsiteY206" fmla="*/ 414424 h 670150"/>
                  <a:gd name="connsiteX207" fmla="*/ 678012 w 870326"/>
                  <a:gd name="connsiteY207" fmla="*/ 411312 h 670150"/>
                  <a:gd name="connsiteX208" fmla="*/ 675467 w 870326"/>
                  <a:gd name="connsiteY208" fmla="*/ 409615 h 670150"/>
                  <a:gd name="connsiteX209" fmla="*/ 673205 w 870326"/>
                  <a:gd name="connsiteY209" fmla="*/ 407635 h 670150"/>
                  <a:gd name="connsiteX210" fmla="*/ 669529 w 870326"/>
                  <a:gd name="connsiteY210" fmla="*/ 404240 h 670150"/>
                  <a:gd name="connsiteX211" fmla="*/ 666137 w 870326"/>
                  <a:gd name="connsiteY211" fmla="*/ 402543 h 670150"/>
                  <a:gd name="connsiteX212" fmla="*/ 662461 w 870326"/>
                  <a:gd name="connsiteY212" fmla="*/ 400845 h 670150"/>
                  <a:gd name="connsiteX213" fmla="*/ 654544 w 870326"/>
                  <a:gd name="connsiteY213" fmla="*/ 403391 h 670150"/>
                  <a:gd name="connsiteX214" fmla="*/ 653131 w 870326"/>
                  <a:gd name="connsiteY214" fmla="*/ 404240 h 670150"/>
                  <a:gd name="connsiteX215" fmla="*/ 648607 w 870326"/>
                  <a:gd name="connsiteY215" fmla="*/ 403391 h 670150"/>
                  <a:gd name="connsiteX216" fmla="*/ 644366 w 870326"/>
                  <a:gd name="connsiteY216" fmla="*/ 402543 h 670150"/>
                  <a:gd name="connsiteX217" fmla="*/ 642952 w 870326"/>
                  <a:gd name="connsiteY217" fmla="*/ 403108 h 670150"/>
                  <a:gd name="connsiteX218" fmla="*/ 640973 w 870326"/>
                  <a:gd name="connsiteY218" fmla="*/ 402260 h 670150"/>
                  <a:gd name="connsiteX219" fmla="*/ 636166 w 870326"/>
                  <a:gd name="connsiteY219" fmla="*/ 399997 h 670150"/>
                  <a:gd name="connsiteX220" fmla="*/ 627401 w 870326"/>
                  <a:gd name="connsiteY220" fmla="*/ 398582 h 670150"/>
                  <a:gd name="connsiteX221" fmla="*/ 623726 w 870326"/>
                  <a:gd name="connsiteY221" fmla="*/ 399431 h 670150"/>
                  <a:gd name="connsiteX222" fmla="*/ 622029 w 870326"/>
                  <a:gd name="connsiteY222" fmla="*/ 401694 h 670150"/>
                  <a:gd name="connsiteX223" fmla="*/ 619767 w 870326"/>
                  <a:gd name="connsiteY223" fmla="*/ 406503 h 670150"/>
                  <a:gd name="connsiteX224" fmla="*/ 622877 w 870326"/>
                  <a:gd name="connsiteY224" fmla="*/ 410181 h 670150"/>
                  <a:gd name="connsiteX225" fmla="*/ 625987 w 870326"/>
                  <a:gd name="connsiteY225" fmla="*/ 413009 h 670150"/>
                  <a:gd name="connsiteX226" fmla="*/ 624856 w 870326"/>
                  <a:gd name="connsiteY226" fmla="*/ 416404 h 670150"/>
                  <a:gd name="connsiteX227" fmla="*/ 623726 w 870326"/>
                  <a:gd name="connsiteY227" fmla="*/ 418101 h 670150"/>
                  <a:gd name="connsiteX228" fmla="*/ 621746 w 870326"/>
                  <a:gd name="connsiteY228" fmla="*/ 421213 h 670150"/>
                  <a:gd name="connsiteX229" fmla="*/ 620615 w 870326"/>
                  <a:gd name="connsiteY229" fmla="*/ 422627 h 670150"/>
                  <a:gd name="connsiteX230" fmla="*/ 621464 w 870326"/>
                  <a:gd name="connsiteY230" fmla="*/ 424042 h 670150"/>
                  <a:gd name="connsiteX231" fmla="*/ 623726 w 870326"/>
                  <a:gd name="connsiteY231" fmla="*/ 428002 h 670150"/>
                  <a:gd name="connsiteX232" fmla="*/ 625422 w 870326"/>
                  <a:gd name="connsiteY232" fmla="*/ 431397 h 670150"/>
                  <a:gd name="connsiteX233" fmla="*/ 627684 w 870326"/>
                  <a:gd name="connsiteY233" fmla="*/ 437054 h 670150"/>
                  <a:gd name="connsiteX234" fmla="*/ 624574 w 870326"/>
                  <a:gd name="connsiteY234" fmla="*/ 442146 h 670150"/>
                  <a:gd name="connsiteX235" fmla="*/ 623443 w 870326"/>
                  <a:gd name="connsiteY235" fmla="*/ 442429 h 670150"/>
                  <a:gd name="connsiteX236" fmla="*/ 622877 w 870326"/>
                  <a:gd name="connsiteY236" fmla="*/ 443844 h 670150"/>
                  <a:gd name="connsiteX237" fmla="*/ 620898 w 870326"/>
                  <a:gd name="connsiteY237" fmla="*/ 448936 h 670150"/>
                  <a:gd name="connsiteX238" fmla="*/ 617505 w 870326"/>
                  <a:gd name="connsiteY238" fmla="*/ 457422 h 670150"/>
                  <a:gd name="connsiteX239" fmla="*/ 621181 w 870326"/>
                  <a:gd name="connsiteY239" fmla="*/ 459685 h 670150"/>
                  <a:gd name="connsiteX240" fmla="*/ 632490 w 870326"/>
                  <a:gd name="connsiteY240" fmla="*/ 469303 h 670150"/>
                  <a:gd name="connsiteX241" fmla="*/ 634752 w 870326"/>
                  <a:gd name="connsiteY241" fmla="*/ 491368 h 670150"/>
                  <a:gd name="connsiteX242" fmla="*/ 627118 w 870326"/>
                  <a:gd name="connsiteY242" fmla="*/ 500420 h 670150"/>
                  <a:gd name="connsiteX243" fmla="*/ 620898 w 870326"/>
                  <a:gd name="connsiteY243" fmla="*/ 505512 h 670150"/>
                  <a:gd name="connsiteX244" fmla="*/ 608175 w 870326"/>
                  <a:gd name="connsiteY244" fmla="*/ 510604 h 670150"/>
                  <a:gd name="connsiteX245" fmla="*/ 606761 w 870326"/>
                  <a:gd name="connsiteY245" fmla="*/ 510604 h 670150"/>
                  <a:gd name="connsiteX246" fmla="*/ 606196 w 870326"/>
                  <a:gd name="connsiteY246" fmla="*/ 511170 h 670150"/>
                  <a:gd name="connsiteX247" fmla="*/ 609871 w 870326"/>
                  <a:gd name="connsiteY247" fmla="*/ 519373 h 670150"/>
                  <a:gd name="connsiteX248" fmla="*/ 611850 w 870326"/>
                  <a:gd name="connsiteY248" fmla="*/ 525314 h 670150"/>
                  <a:gd name="connsiteX249" fmla="*/ 612416 w 870326"/>
                  <a:gd name="connsiteY249" fmla="*/ 529557 h 670150"/>
                  <a:gd name="connsiteX250" fmla="*/ 613547 w 870326"/>
                  <a:gd name="connsiteY250" fmla="*/ 535215 h 670150"/>
                  <a:gd name="connsiteX251" fmla="*/ 615243 w 870326"/>
                  <a:gd name="connsiteY251" fmla="*/ 541155 h 670150"/>
                  <a:gd name="connsiteX252" fmla="*/ 612981 w 870326"/>
                  <a:gd name="connsiteY252" fmla="*/ 550208 h 670150"/>
                  <a:gd name="connsiteX253" fmla="*/ 612133 w 870326"/>
                  <a:gd name="connsiteY253" fmla="*/ 551339 h 670150"/>
                  <a:gd name="connsiteX254" fmla="*/ 612133 w 870326"/>
                  <a:gd name="connsiteY254" fmla="*/ 551339 h 670150"/>
                  <a:gd name="connsiteX255" fmla="*/ 612699 w 870326"/>
                  <a:gd name="connsiteY255" fmla="*/ 551622 h 670150"/>
                  <a:gd name="connsiteX256" fmla="*/ 614961 w 870326"/>
                  <a:gd name="connsiteY256" fmla="*/ 554734 h 670150"/>
                  <a:gd name="connsiteX257" fmla="*/ 614678 w 870326"/>
                  <a:gd name="connsiteY257" fmla="*/ 556997 h 670150"/>
                  <a:gd name="connsiteX258" fmla="*/ 613830 w 870326"/>
                  <a:gd name="connsiteY258" fmla="*/ 557280 h 670150"/>
                  <a:gd name="connsiteX259" fmla="*/ 611285 w 870326"/>
                  <a:gd name="connsiteY259" fmla="*/ 555865 h 670150"/>
                  <a:gd name="connsiteX260" fmla="*/ 609871 w 870326"/>
                  <a:gd name="connsiteY260" fmla="*/ 554734 h 670150"/>
                  <a:gd name="connsiteX261" fmla="*/ 605347 w 870326"/>
                  <a:gd name="connsiteY261" fmla="*/ 560391 h 670150"/>
                  <a:gd name="connsiteX262" fmla="*/ 604216 w 870326"/>
                  <a:gd name="connsiteY262" fmla="*/ 561523 h 670150"/>
                  <a:gd name="connsiteX263" fmla="*/ 599975 w 870326"/>
                  <a:gd name="connsiteY263" fmla="*/ 559543 h 670150"/>
                  <a:gd name="connsiteX264" fmla="*/ 596865 w 870326"/>
                  <a:gd name="connsiteY264" fmla="*/ 557846 h 670150"/>
                  <a:gd name="connsiteX265" fmla="*/ 595451 w 870326"/>
                  <a:gd name="connsiteY265" fmla="*/ 555865 h 670150"/>
                  <a:gd name="connsiteX266" fmla="*/ 592907 w 870326"/>
                  <a:gd name="connsiteY266" fmla="*/ 550773 h 670150"/>
                  <a:gd name="connsiteX267" fmla="*/ 589797 w 870326"/>
                  <a:gd name="connsiteY267" fmla="*/ 548510 h 670150"/>
                  <a:gd name="connsiteX268" fmla="*/ 585838 w 870326"/>
                  <a:gd name="connsiteY268" fmla="*/ 543419 h 670150"/>
                  <a:gd name="connsiteX269" fmla="*/ 582728 w 870326"/>
                  <a:gd name="connsiteY269" fmla="*/ 539741 h 670150"/>
                  <a:gd name="connsiteX270" fmla="*/ 579052 w 870326"/>
                  <a:gd name="connsiteY270" fmla="*/ 534649 h 670150"/>
                  <a:gd name="connsiteX271" fmla="*/ 579052 w 870326"/>
                  <a:gd name="connsiteY271" fmla="*/ 531537 h 670150"/>
                  <a:gd name="connsiteX272" fmla="*/ 578487 w 870326"/>
                  <a:gd name="connsiteY272" fmla="*/ 519939 h 670150"/>
                  <a:gd name="connsiteX273" fmla="*/ 579618 w 870326"/>
                  <a:gd name="connsiteY273" fmla="*/ 511453 h 670150"/>
                  <a:gd name="connsiteX274" fmla="*/ 579335 w 870326"/>
                  <a:gd name="connsiteY274" fmla="*/ 508907 h 670150"/>
                  <a:gd name="connsiteX275" fmla="*/ 574811 w 870326"/>
                  <a:gd name="connsiteY275" fmla="*/ 506361 h 670150"/>
                  <a:gd name="connsiteX276" fmla="*/ 569439 w 870326"/>
                  <a:gd name="connsiteY276" fmla="*/ 506078 h 670150"/>
                  <a:gd name="connsiteX277" fmla="*/ 560109 w 870326"/>
                  <a:gd name="connsiteY277" fmla="*/ 505512 h 670150"/>
                  <a:gd name="connsiteX278" fmla="*/ 549365 w 870326"/>
                  <a:gd name="connsiteY278" fmla="*/ 503532 h 670150"/>
                  <a:gd name="connsiteX279" fmla="*/ 536076 w 870326"/>
                  <a:gd name="connsiteY279" fmla="*/ 497026 h 670150"/>
                  <a:gd name="connsiteX280" fmla="*/ 525332 w 870326"/>
                  <a:gd name="connsiteY280" fmla="*/ 489388 h 670150"/>
                  <a:gd name="connsiteX281" fmla="*/ 521091 w 870326"/>
                  <a:gd name="connsiteY281" fmla="*/ 486842 h 670150"/>
                  <a:gd name="connsiteX282" fmla="*/ 516567 w 870326"/>
                  <a:gd name="connsiteY282" fmla="*/ 484013 h 670150"/>
                  <a:gd name="connsiteX283" fmla="*/ 507802 w 870326"/>
                  <a:gd name="connsiteY283" fmla="*/ 481467 h 670150"/>
                  <a:gd name="connsiteX284" fmla="*/ 506388 w 870326"/>
                  <a:gd name="connsiteY284" fmla="*/ 481467 h 670150"/>
                  <a:gd name="connsiteX285" fmla="*/ 500451 w 870326"/>
                  <a:gd name="connsiteY285" fmla="*/ 479204 h 670150"/>
                  <a:gd name="connsiteX286" fmla="*/ 493382 w 870326"/>
                  <a:gd name="connsiteY286" fmla="*/ 476375 h 670150"/>
                  <a:gd name="connsiteX287" fmla="*/ 491686 w 870326"/>
                  <a:gd name="connsiteY287" fmla="*/ 476375 h 670150"/>
                  <a:gd name="connsiteX288" fmla="*/ 480942 w 870326"/>
                  <a:gd name="connsiteY288" fmla="*/ 479487 h 670150"/>
                  <a:gd name="connsiteX289" fmla="*/ 476983 w 870326"/>
                  <a:gd name="connsiteY289" fmla="*/ 480618 h 670150"/>
                  <a:gd name="connsiteX290" fmla="*/ 476700 w 870326"/>
                  <a:gd name="connsiteY290" fmla="*/ 480618 h 670150"/>
                  <a:gd name="connsiteX291" fmla="*/ 475852 w 870326"/>
                  <a:gd name="connsiteY291" fmla="*/ 480053 h 670150"/>
                  <a:gd name="connsiteX292" fmla="*/ 477831 w 870326"/>
                  <a:gd name="connsiteY292" fmla="*/ 474961 h 670150"/>
                  <a:gd name="connsiteX293" fmla="*/ 475852 w 870326"/>
                  <a:gd name="connsiteY293" fmla="*/ 469303 h 670150"/>
                  <a:gd name="connsiteX294" fmla="*/ 473308 w 870326"/>
                  <a:gd name="connsiteY294" fmla="*/ 463080 h 670150"/>
                  <a:gd name="connsiteX295" fmla="*/ 466805 w 870326"/>
                  <a:gd name="connsiteY295" fmla="*/ 455159 h 670150"/>
                  <a:gd name="connsiteX296" fmla="*/ 465108 w 870326"/>
                  <a:gd name="connsiteY296" fmla="*/ 455159 h 670150"/>
                  <a:gd name="connsiteX297" fmla="*/ 455495 w 870326"/>
                  <a:gd name="connsiteY297" fmla="*/ 452330 h 670150"/>
                  <a:gd name="connsiteX298" fmla="*/ 454929 w 870326"/>
                  <a:gd name="connsiteY298" fmla="*/ 433094 h 670150"/>
                  <a:gd name="connsiteX299" fmla="*/ 458605 w 870326"/>
                  <a:gd name="connsiteY299" fmla="*/ 424042 h 670150"/>
                  <a:gd name="connsiteX300" fmla="*/ 461432 w 870326"/>
                  <a:gd name="connsiteY300" fmla="*/ 416687 h 670150"/>
                  <a:gd name="connsiteX301" fmla="*/ 468784 w 870326"/>
                  <a:gd name="connsiteY301" fmla="*/ 410463 h 670150"/>
                  <a:gd name="connsiteX302" fmla="*/ 470197 w 870326"/>
                  <a:gd name="connsiteY302" fmla="*/ 407069 h 670150"/>
                  <a:gd name="connsiteX303" fmla="*/ 472742 w 870326"/>
                  <a:gd name="connsiteY303" fmla="*/ 402826 h 670150"/>
                  <a:gd name="connsiteX304" fmla="*/ 476418 w 870326"/>
                  <a:gd name="connsiteY304" fmla="*/ 399148 h 670150"/>
                  <a:gd name="connsiteX305" fmla="*/ 476418 w 870326"/>
                  <a:gd name="connsiteY305" fmla="*/ 398865 h 670150"/>
                  <a:gd name="connsiteX306" fmla="*/ 478962 w 870326"/>
                  <a:gd name="connsiteY306" fmla="*/ 396602 h 670150"/>
                  <a:gd name="connsiteX307" fmla="*/ 479245 w 870326"/>
                  <a:gd name="connsiteY307" fmla="*/ 396602 h 670150"/>
                  <a:gd name="connsiteX308" fmla="*/ 478962 w 870326"/>
                  <a:gd name="connsiteY308" fmla="*/ 396319 h 670150"/>
                  <a:gd name="connsiteX309" fmla="*/ 477831 w 870326"/>
                  <a:gd name="connsiteY309" fmla="*/ 393773 h 670150"/>
                  <a:gd name="connsiteX310" fmla="*/ 483769 w 870326"/>
                  <a:gd name="connsiteY310" fmla="*/ 392359 h 670150"/>
                  <a:gd name="connsiteX311" fmla="*/ 493948 w 870326"/>
                  <a:gd name="connsiteY311" fmla="*/ 389247 h 670150"/>
                  <a:gd name="connsiteX312" fmla="*/ 494513 w 870326"/>
                  <a:gd name="connsiteY312" fmla="*/ 386418 h 670150"/>
                  <a:gd name="connsiteX313" fmla="*/ 487162 w 870326"/>
                  <a:gd name="connsiteY313" fmla="*/ 383872 h 670150"/>
                  <a:gd name="connsiteX314" fmla="*/ 480376 w 870326"/>
                  <a:gd name="connsiteY314" fmla="*/ 381044 h 670150"/>
                  <a:gd name="connsiteX315" fmla="*/ 471328 w 870326"/>
                  <a:gd name="connsiteY315" fmla="*/ 377366 h 670150"/>
                  <a:gd name="connsiteX316" fmla="*/ 465108 w 870326"/>
                  <a:gd name="connsiteY316" fmla="*/ 375103 h 670150"/>
                  <a:gd name="connsiteX317" fmla="*/ 465108 w 870326"/>
                  <a:gd name="connsiteY317" fmla="*/ 374254 h 670150"/>
                  <a:gd name="connsiteX318" fmla="*/ 467936 w 870326"/>
                  <a:gd name="connsiteY318" fmla="*/ 373123 h 670150"/>
                  <a:gd name="connsiteX319" fmla="*/ 488010 w 870326"/>
                  <a:gd name="connsiteY319" fmla="*/ 377649 h 670150"/>
                  <a:gd name="connsiteX320" fmla="*/ 498754 w 870326"/>
                  <a:gd name="connsiteY320" fmla="*/ 379346 h 670150"/>
                  <a:gd name="connsiteX321" fmla="*/ 499602 w 870326"/>
                  <a:gd name="connsiteY321" fmla="*/ 379346 h 670150"/>
                  <a:gd name="connsiteX322" fmla="*/ 501299 w 870326"/>
                  <a:gd name="connsiteY322" fmla="*/ 378780 h 670150"/>
                  <a:gd name="connsiteX323" fmla="*/ 501582 w 870326"/>
                  <a:gd name="connsiteY323" fmla="*/ 374820 h 670150"/>
                  <a:gd name="connsiteX324" fmla="*/ 501582 w 870326"/>
                  <a:gd name="connsiteY324" fmla="*/ 371426 h 670150"/>
                  <a:gd name="connsiteX325" fmla="*/ 503278 w 870326"/>
                  <a:gd name="connsiteY325" fmla="*/ 370577 h 670150"/>
                  <a:gd name="connsiteX326" fmla="*/ 507802 w 870326"/>
                  <a:gd name="connsiteY326" fmla="*/ 371708 h 670150"/>
                  <a:gd name="connsiteX327" fmla="*/ 515153 w 870326"/>
                  <a:gd name="connsiteY327" fmla="*/ 373689 h 670150"/>
                  <a:gd name="connsiteX328" fmla="*/ 516567 w 870326"/>
                  <a:gd name="connsiteY328" fmla="*/ 373406 h 670150"/>
                  <a:gd name="connsiteX329" fmla="*/ 524766 w 870326"/>
                  <a:gd name="connsiteY329" fmla="*/ 365485 h 670150"/>
                  <a:gd name="connsiteX330" fmla="*/ 530421 w 870326"/>
                  <a:gd name="connsiteY330" fmla="*/ 359262 h 670150"/>
                  <a:gd name="connsiteX331" fmla="*/ 531835 w 870326"/>
                  <a:gd name="connsiteY331" fmla="*/ 357281 h 670150"/>
                  <a:gd name="connsiteX332" fmla="*/ 525615 w 870326"/>
                  <a:gd name="connsiteY332" fmla="*/ 355584 h 670150"/>
                  <a:gd name="connsiteX333" fmla="*/ 523353 w 870326"/>
                  <a:gd name="connsiteY333" fmla="*/ 355584 h 670150"/>
                  <a:gd name="connsiteX334" fmla="*/ 506105 w 870326"/>
                  <a:gd name="connsiteY334" fmla="*/ 349926 h 670150"/>
                  <a:gd name="connsiteX335" fmla="*/ 502995 w 870326"/>
                  <a:gd name="connsiteY335" fmla="*/ 344835 h 670150"/>
                  <a:gd name="connsiteX336" fmla="*/ 506105 w 870326"/>
                  <a:gd name="connsiteY336" fmla="*/ 343137 h 670150"/>
                  <a:gd name="connsiteX337" fmla="*/ 507236 w 870326"/>
                  <a:gd name="connsiteY337" fmla="*/ 343137 h 670150"/>
                  <a:gd name="connsiteX338" fmla="*/ 517415 w 870326"/>
                  <a:gd name="connsiteY338" fmla="*/ 348229 h 670150"/>
                  <a:gd name="connsiteX339" fmla="*/ 526746 w 870326"/>
                  <a:gd name="connsiteY339" fmla="*/ 352755 h 670150"/>
                  <a:gd name="connsiteX340" fmla="*/ 526746 w 870326"/>
                  <a:gd name="connsiteY340" fmla="*/ 352755 h 670150"/>
                  <a:gd name="connsiteX341" fmla="*/ 537490 w 870326"/>
                  <a:gd name="connsiteY341" fmla="*/ 345400 h 670150"/>
                  <a:gd name="connsiteX342" fmla="*/ 541165 w 870326"/>
                  <a:gd name="connsiteY342" fmla="*/ 342006 h 670150"/>
                  <a:gd name="connsiteX343" fmla="*/ 542013 w 870326"/>
                  <a:gd name="connsiteY343" fmla="*/ 341157 h 670150"/>
                  <a:gd name="connsiteX344" fmla="*/ 538903 w 870326"/>
                  <a:gd name="connsiteY344" fmla="*/ 339177 h 670150"/>
                  <a:gd name="connsiteX345" fmla="*/ 535793 w 870326"/>
                  <a:gd name="connsiteY345" fmla="*/ 337480 h 670150"/>
                  <a:gd name="connsiteX346" fmla="*/ 535228 w 870326"/>
                  <a:gd name="connsiteY346" fmla="*/ 335782 h 670150"/>
                  <a:gd name="connsiteX347" fmla="*/ 543993 w 870326"/>
                  <a:gd name="connsiteY347" fmla="*/ 333236 h 670150"/>
                  <a:gd name="connsiteX348" fmla="*/ 549930 w 870326"/>
                  <a:gd name="connsiteY348" fmla="*/ 337197 h 670150"/>
                  <a:gd name="connsiteX349" fmla="*/ 550778 w 870326"/>
                  <a:gd name="connsiteY349" fmla="*/ 338045 h 670150"/>
                  <a:gd name="connsiteX350" fmla="*/ 551909 w 870326"/>
                  <a:gd name="connsiteY350" fmla="*/ 338328 h 670150"/>
                  <a:gd name="connsiteX351" fmla="*/ 556151 w 870326"/>
                  <a:gd name="connsiteY351" fmla="*/ 337480 h 670150"/>
                  <a:gd name="connsiteX352" fmla="*/ 560674 w 870326"/>
                  <a:gd name="connsiteY352" fmla="*/ 336631 h 670150"/>
                  <a:gd name="connsiteX353" fmla="*/ 561240 w 870326"/>
                  <a:gd name="connsiteY353" fmla="*/ 336348 h 670150"/>
                  <a:gd name="connsiteX354" fmla="*/ 555020 w 870326"/>
                  <a:gd name="connsiteY354" fmla="*/ 330690 h 670150"/>
                  <a:gd name="connsiteX355" fmla="*/ 552475 w 870326"/>
                  <a:gd name="connsiteY355" fmla="*/ 327862 h 670150"/>
                  <a:gd name="connsiteX356" fmla="*/ 555020 w 870326"/>
                  <a:gd name="connsiteY356" fmla="*/ 325881 h 670150"/>
                  <a:gd name="connsiteX357" fmla="*/ 557282 w 870326"/>
                  <a:gd name="connsiteY357" fmla="*/ 327296 h 670150"/>
                  <a:gd name="connsiteX358" fmla="*/ 560109 w 870326"/>
                  <a:gd name="connsiteY358" fmla="*/ 329842 h 670150"/>
                  <a:gd name="connsiteX359" fmla="*/ 564067 w 870326"/>
                  <a:gd name="connsiteY359" fmla="*/ 333236 h 670150"/>
                  <a:gd name="connsiteX360" fmla="*/ 566329 w 870326"/>
                  <a:gd name="connsiteY360" fmla="*/ 335499 h 670150"/>
                  <a:gd name="connsiteX361" fmla="*/ 568591 w 870326"/>
                  <a:gd name="connsiteY361" fmla="*/ 334651 h 670150"/>
                  <a:gd name="connsiteX362" fmla="*/ 571701 w 870326"/>
                  <a:gd name="connsiteY362" fmla="*/ 333236 h 670150"/>
                  <a:gd name="connsiteX363" fmla="*/ 579901 w 870326"/>
                  <a:gd name="connsiteY363" fmla="*/ 327296 h 670150"/>
                  <a:gd name="connsiteX364" fmla="*/ 580466 w 870326"/>
                  <a:gd name="connsiteY364" fmla="*/ 326730 h 670150"/>
                  <a:gd name="connsiteX365" fmla="*/ 583294 w 870326"/>
                  <a:gd name="connsiteY365" fmla="*/ 325316 h 670150"/>
                  <a:gd name="connsiteX366" fmla="*/ 586121 w 870326"/>
                  <a:gd name="connsiteY366" fmla="*/ 323053 h 670150"/>
                  <a:gd name="connsiteX367" fmla="*/ 581597 w 870326"/>
                  <a:gd name="connsiteY367" fmla="*/ 313152 h 670150"/>
                  <a:gd name="connsiteX368" fmla="*/ 579618 w 870326"/>
                  <a:gd name="connsiteY368" fmla="*/ 308908 h 670150"/>
                  <a:gd name="connsiteX369" fmla="*/ 578204 w 870326"/>
                  <a:gd name="connsiteY369" fmla="*/ 306362 h 670150"/>
                  <a:gd name="connsiteX370" fmla="*/ 575094 w 870326"/>
                  <a:gd name="connsiteY370" fmla="*/ 302402 h 670150"/>
                  <a:gd name="connsiteX371" fmla="*/ 577356 w 870326"/>
                  <a:gd name="connsiteY371" fmla="*/ 300988 h 670150"/>
                  <a:gd name="connsiteX372" fmla="*/ 578770 w 870326"/>
                  <a:gd name="connsiteY372" fmla="*/ 301271 h 670150"/>
                  <a:gd name="connsiteX373" fmla="*/ 587817 w 870326"/>
                  <a:gd name="connsiteY373" fmla="*/ 298159 h 670150"/>
                  <a:gd name="connsiteX374" fmla="*/ 588100 w 870326"/>
                  <a:gd name="connsiteY374" fmla="*/ 297310 h 670150"/>
                  <a:gd name="connsiteX375" fmla="*/ 586121 w 870326"/>
                  <a:gd name="connsiteY375" fmla="*/ 295613 h 670150"/>
                  <a:gd name="connsiteX376" fmla="*/ 584142 w 870326"/>
                  <a:gd name="connsiteY376" fmla="*/ 293633 h 670150"/>
                  <a:gd name="connsiteX377" fmla="*/ 585556 w 870326"/>
                  <a:gd name="connsiteY377" fmla="*/ 291935 h 670150"/>
                  <a:gd name="connsiteX378" fmla="*/ 586969 w 870326"/>
                  <a:gd name="connsiteY378" fmla="*/ 290238 h 670150"/>
                  <a:gd name="connsiteX379" fmla="*/ 582445 w 870326"/>
                  <a:gd name="connsiteY379" fmla="*/ 288541 h 670150"/>
                  <a:gd name="connsiteX380" fmla="*/ 574529 w 870326"/>
                  <a:gd name="connsiteY380" fmla="*/ 282883 h 670150"/>
                  <a:gd name="connsiteX381" fmla="*/ 570005 w 870326"/>
                  <a:gd name="connsiteY381" fmla="*/ 281469 h 670150"/>
                  <a:gd name="connsiteX382" fmla="*/ 563785 w 870326"/>
                  <a:gd name="connsiteY382" fmla="*/ 280337 h 670150"/>
                  <a:gd name="connsiteX383" fmla="*/ 553606 w 870326"/>
                  <a:gd name="connsiteY383" fmla="*/ 278923 h 670150"/>
                  <a:gd name="connsiteX384" fmla="*/ 548799 w 870326"/>
                  <a:gd name="connsiteY384" fmla="*/ 279206 h 670150"/>
                  <a:gd name="connsiteX385" fmla="*/ 547668 w 870326"/>
                  <a:gd name="connsiteY385" fmla="*/ 283166 h 670150"/>
                  <a:gd name="connsiteX386" fmla="*/ 549648 w 870326"/>
                  <a:gd name="connsiteY386" fmla="*/ 287409 h 670150"/>
                  <a:gd name="connsiteX387" fmla="*/ 554454 w 870326"/>
                  <a:gd name="connsiteY387" fmla="*/ 291087 h 670150"/>
                  <a:gd name="connsiteX388" fmla="*/ 552758 w 870326"/>
                  <a:gd name="connsiteY388" fmla="*/ 293350 h 670150"/>
                  <a:gd name="connsiteX389" fmla="*/ 551909 w 870326"/>
                  <a:gd name="connsiteY389" fmla="*/ 295613 h 670150"/>
                  <a:gd name="connsiteX390" fmla="*/ 551909 w 870326"/>
                  <a:gd name="connsiteY390" fmla="*/ 297310 h 670150"/>
                  <a:gd name="connsiteX391" fmla="*/ 550778 w 870326"/>
                  <a:gd name="connsiteY391" fmla="*/ 297593 h 670150"/>
                  <a:gd name="connsiteX392" fmla="*/ 549930 w 870326"/>
                  <a:gd name="connsiteY392" fmla="*/ 297593 h 670150"/>
                  <a:gd name="connsiteX393" fmla="*/ 548234 w 870326"/>
                  <a:gd name="connsiteY393" fmla="*/ 297593 h 670150"/>
                  <a:gd name="connsiteX394" fmla="*/ 544841 w 870326"/>
                  <a:gd name="connsiteY394" fmla="*/ 301553 h 670150"/>
                  <a:gd name="connsiteX395" fmla="*/ 539752 w 870326"/>
                  <a:gd name="connsiteY395" fmla="*/ 311737 h 670150"/>
                  <a:gd name="connsiteX396" fmla="*/ 538621 w 870326"/>
                  <a:gd name="connsiteY396" fmla="*/ 312020 h 670150"/>
                  <a:gd name="connsiteX397" fmla="*/ 536641 w 870326"/>
                  <a:gd name="connsiteY397" fmla="*/ 308626 h 670150"/>
                  <a:gd name="connsiteX398" fmla="*/ 535228 w 870326"/>
                  <a:gd name="connsiteY398" fmla="*/ 305514 h 670150"/>
                  <a:gd name="connsiteX399" fmla="*/ 532683 w 870326"/>
                  <a:gd name="connsiteY399" fmla="*/ 308908 h 670150"/>
                  <a:gd name="connsiteX400" fmla="*/ 533814 w 870326"/>
                  <a:gd name="connsiteY400" fmla="*/ 312020 h 670150"/>
                  <a:gd name="connsiteX401" fmla="*/ 538055 w 870326"/>
                  <a:gd name="connsiteY401" fmla="*/ 318526 h 670150"/>
                  <a:gd name="connsiteX402" fmla="*/ 537772 w 870326"/>
                  <a:gd name="connsiteY402" fmla="*/ 320224 h 670150"/>
                  <a:gd name="connsiteX403" fmla="*/ 535228 w 870326"/>
                  <a:gd name="connsiteY403" fmla="*/ 321355 h 670150"/>
                  <a:gd name="connsiteX404" fmla="*/ 530987 w 870326"/>
                  <a:gd name="connsiteY404" fmla="*/ 323618 h 670150"/>
                  <a:gd name="connsiteX405" fmla="*/ 529290 w 870326"/>
                  <a:gd name="connsiteY405" fmla="*/ 325316 h 670150"/>
                  <a:gd name="connsiteX406" fmla="*/ 527311 w 870326"/>
                  <a:gd name="connsiteY406" fmla="*/ 323053 h 670150"/>
                  <a:gd name="connsiteX407" fmla="*/ 524766 w 870326"/>
                  <a:gd name="connsiteY407" fmla="*/ 319658 h 670150"/>
                  <a:gd name="connsiteX408" fmla="*/ 517981 w 870326"/>
                  <a:gd name="connsiteY408" fmla="*/ 308908 h 670150"/>
                  <a:gd name="connsiteX409" fmla="*/ 522504 w 870326"/>
                  <a:gd name="connsiteY409" fmla="*/ 304099 h 670150"/>
                  <a:gd name="connsiteX410" fmla="*/ 523070 w 870326"/>
                  <a:gd name="connsiteY410" fmla="*/ 303816 h 670150"/>
                  <a:gd name="connsiteX411" fmla="*/ 522787 w 870326"/>
                  <a:gd name="connsiteY411" fmla="*/ 302119 h 670150"/>
                  <a:gd name="connsiteX412" fmla="*/ 521939 w 870326"/>
                  <a:gd name="connsiteY412" fmla="*/ 298159 h 670150"/>
                  <a:gd name="connsiteX413" fmla="*/ 519677 w 870326"/>
                  <a:gd name="connsiteY413" fmla="*/ 295047 h 670150"/>
                  <a:gd name="connsiteX414" fmla="*/ 515436 w 870326"/>
                  <a:gd name="connsiteY414" fmla="*/ 291653 h 670150"/>
                  <a:gd name="connsiteX415" fmla="*/ 509781 w 870326"/>
                  <a:gd name="connsiteY415" fmla="*/ 288541 h 670150"/>
                  <a:gd name="connsiteX416" fmla="*/ 506954 w 870326"/>
                  <a:gd name="connsiteY416" fmla="*/ 289672 h 670150"/>
                  <a:gd name="connsiteX417" fmla="*/ 505823 w 870326"/>
                  <a:gd name="connsiteY417" fmla="*/ 292501 h 670150"/>
                  <a:gd name="connsiteX418" fmla="*/ 502995 w 870326"/>
                  <a:gd name="connsiteY418" fmla="*/ 296744 h 670150"/>
                  <a:gd name="connsiteX419" fmla="*/ 501016 w 870326"/>
                  <a:gd name="connsiteY419" fmla="*/ 300705 h 670150"/>
                  <a:gd name="connsiteX420" fmla="*/ 498471 w 870326"/>
                  <a:gd name="connsiteY420" fmla="*/ 304665 h 670150"/>
                  <a:gd name="connsiteX421" fmla="*/ 495927 w 870326"/>
                  <a:gd name="connsiteY421" fmla="*/ 298442 h 670150"/>
                  <a:gd name="connsiteX422" fmla="*/ 494796 w 870326"/>
                  <a:gd name="connsiteY422" fmla="*/ 293067 h 670150"/>
                  <a:gd name="connsiteX423" fmla="*/ 493099 w 870326"/>
                  <a:gd name="connsiteY423" fmla="*/ 290238 h 670150"/>
                  <a:gd name="connsiteX424" fmla="*/ 496210 w 870326"/>
                  <a:gd name="connsiteY424" fmla="*/ 287975 h 670150"/>
                  <a:gd name="connsiteX425" fmla="*/ 499320 w 870326"/>
                  <a:gd name="connsiteY425" fmla="*/ 285429 h 670150"/>
                  <a:gd name="connsiteX426" fmla="*/ 498471 w 870326"/>
                  <a:gd name="connsiteY426" fmla="*/ 285146 h 670150"/>
                  <a:gd name="connsiteX427" fmla="*/ 490272 w 870326"/>
                  <a:gd name="connsiteY427" fmla="*/ 282034 h 670150"/>
                  <a:gd name="connsiteX428" fmla="*/ 488576 w 870326"/>
                  <a:gd name="connsiteY428" fmla="*/ 281186 h 670150"/>
                  <a:gd name="connsiteX429" fmla="*/ 486031 w 870326"/>
                  <a:gd name="connsiteY429" fmla="*/ 282317 h 670150"/>
                  <a:gd name="connsiteX430" fmla="*/ 482638 w 870326"/>
                  <a:gd name="connsiteY430" fmla="*/ 283732 h 670150"/>
                  <a:gd name="connsiteX431" fmla="*/ 481224 w 870326"/>
                  <a:gd name="connsiteY431" fmla="*/ 283166 h 670150"/>
                  <a:gd name="connsiteX432" fmla="*/ 480942 w 870326"/>
                  <a:gd name="connsiteY432" fmla="*/ 276660 h 670150"/>
                  <a:gd name="connsiteX433" fmla="*/ 481507 w 870326"/>
                  <a:gd name="connsiteY433" fmla="*/ 274114 h 670150"/>
                  <a:gd name="connsiteX434" fmla="*/ 482921 w 870326"/>
                  <a:gd name="connsiteY434" fmla="*/ 272699 h 670150"/>
                  <a:gd name="connsiteX435" fmla="*/ 484052 w 870326"/>
                  <a:gd name="connsiteY435" fmla="*/ 272699 h 670150"/>
                  <a:gd name="connsiteX436" fmla="*/ 485183 w 870326"/>
                  <a:gd name="connsiteY436" fmla="*/ 272982 h 670150"/>
                  <a:gd name="connsiteX437" fmla="*/ 487162 w 870326"/>
                  <a:gd name="connsiteY437" fmla="*/ 271851 h 670150"/>
                  <a:gd name="connsiteX438" fmla="*/ 487445 w 870326"/>
                  <a:gd name="connsiteY438" fmla="*/ 271002 h 670150"/>
                  <a:gd name="connsiteX439" fmla="*/ 484900 w 870326"/>
                  <a:gd name="connsiteY439" fmla="*/ 269305 h 670150"/>
                  <a:gd name="connsiteX440" fmla="*/ 480942 w 870326"/>
                  <a:gd name="connsiteY440" fmla="*/ 265627 h 670150"/>
                  <a:gd name="connsiteX441" fmla="*/ 475004 w 870326"/>
                  <a:gd name="connsiteY441" fmla="*/ 261950 h 670150"/>
                  <a:gd name="connsiteX442" fmla="*/ 472459 w 870326"/>
                  <a:gd name="connsiteY442" fmla="*/ 261101 h 670150"/>
                  <a:gd name="connsiteX443" fmla="*/ 472177 w 870326"/>
                  <a:gd name="connsiteY443" fmla="*/ 256009 h 670150"/>
                  <a:gd name="connsiteX444" fmla="*/ 472742 w 870326"/>
                  <a:gd name="connsiteY444" fmla="*/ 252049 h 670150"/>
                  <a:gd name="connsiteX445" fmla="*/ 461150 w 870326"/>
                  <a:gd name="connsiteY445" fmla="*/ 243562 h 670150"/>
                  <a:gd name="connsiteX446" fmla="*/ 460867 w 870326"/>
                  <a:gd name="connsiteY446" fmla="*/ 243562 h 670150"/>
                  <a:gd name="connsiteX447" fmla="*/ 457191 w 870326"/>
                  <a:gd name="connsiteY447" fmla="*/ 241865 h 670150"/>
                  <a:gd name="connsiteX448" fmla="*/ 456909 w 870326"/>
                  <a:gd name="connsiteY448" fmla="*/ 238753 h 670150"/>
                  <a:gd name="connsiteX449" fmla="*/ 458040 w 870326"/>
                  <a:gd name="connsiteY449" fmla="*/ 237905 h 670150"/>
                  <a:gd name="connsiteX450" fmla="*/ 458322 w 870326"/>
                  <a:gd name="connsiteY450" fmla="*/ 237905 h 670150"/>
                  <a:gd name="connsiteX451" fmla="*/ 465108 w 870326"/>
                  <a:gd name="connsiteY451" fmla="*/ 232813 h 670150"/>
                  <a:gd name="connsiteX452" fmla="*/ 468218 w 870326"/>
                  <a:gd name="connsiteY452" fmla="*/ 228287 h 670150"/>
                  <a:gd name="connsiteX453" fmla="*/ 467087 w 870326"/>
                  <a:gd name="connsiteY453" fmla="*/ 227438 h 670150"/>
                  <a:gd name="connsiteX454" fmla="*/ 464260 w 870326"/>
                  <a:gd name="connsiteY454" fmla="*/ 224609 h 670150"/>
                  <a:gd name="connsiteX455" fmla="*/ 467936 w 870326"/>
                  <a:gd name="connsiteY455" fmla="*/ 223195 h 670150"/>
                  <a:gd name="connsiteX456" fmla="*/ 473873 w 870326"/>
                  <a:gd name="connsiteY456" fmla="*/ 224043 h 670150"/>
                  <a:gd name="connsiteX457" fmla="*/ 480659 w 870326"/>
                  <a:gd name="connsiteY457" fmla="*/ 225175 h 670150"/>
                  <a:gd name="connsiteX458" fmla="*/ 482921 w 870326"/>
                  <a:gd name="connsiteY458" fmla="*/ 224609 h 670150"/>
                  <a:gd name="connsiteX459" fmla="*/ 493665 w 870326"/>
                  <a:gd name="connsiteY459" fmla="*/ 210182 h 670150"/>
                  <a:gd name="connsiteX460" fmla="*/ 497058 w 870326"/>
                  <a:gd name="connsiteY460" fmla="*/ 205373 h 670150"/>
                  <a:gd name="connsiteX461" fmla="*/ 497906 w 870326"/>
                  <a:gd name="connsiteY461" fmla="*/ 203110 h 670150"/>
                  <a:gd name="connsiteX462" fmla="*/ 492251 w 870326"/>
                  <a:gd name="connsiteY462" fmla="*/ 201696 h 670150"/>
                  <a:gd name="connsiteX463" fmla="*/ 487445 w 870326"/>
                  <a:gd name="connsiteY463" fmla="*/ 201979 h 670150"/>
                  <a:gd name="connsiteX464" fmla="*/ 477831 w 870326"/>
                  <a:gd name="connsiteY464" fmla="*/ 200281 h 670150"/>
                  <a:gd name="connsiteX465" fmla="*/ 471328 w 870326"/>
                  <a:gd name="connsiteY465" fmla="*/ 198584 h 670150"/>
                  <a:gd name="connsiteX466" fmla="*/ 469066 w 870326"/>
                  <a:gd name="connsiteY466" fmla="*/ 198584 h 670150"/>
                  <a:gd name="connsiteX467" fmla="*/ 451254 w 870326"/>
                  <a:gd name="connsiteY467" fmla="*/ 201696 h 670150"/>
                  <a:gd name="connsiteX468" fmla="*/ 452385 w 870326"/>
                  <a:gd name="connsiteY468" fmla="*/ 203959 h 670150"/>
                  <a:gd name="connsiteX469" fmla="*/ 454081 w 870326"/>
                  <a:gd name="connsiteY469" fmla="*/ 207353 h 670150"/>
                  <a:gd name="connsiteX470" fmla="*/ 452668 w 870326"/>
                  <a:gd name="connsiteY470" fmla="*/ 208485 h 670150"/>
                  <a:gd name="connsiteX471" fmla="*/ 450123 w 870326"/>
                  <a:gd name="connsiteY471" fmla="*/ 207636 h 670150"/>
                  <a:gd name="connsiteX472" fmla="*/ 447578 w 870326"/>
                  <a:gd name="connsiteY472" fmla="*/ 207070 h 670150"/>
                  <a:gd name="connsiteX473" fmla="*/ 447578 w 870326"/>
                  <a:gd name="connsiteY473" fmla="*/ 209616 h 670150"/>
                  <a:gd name="connsiteX474" fmla="*/ 447861 w 870326"/>
                  <a:gd name="connsiteY474" fmla="*/ 218103 h 670150"/>
                  <a:gd name="connsiteX475" fmla="*/ 450123 w 870326"/>
                  <a:gd name="connsiteY475" fmla="*/ 227155 h 670150"/>
                  <a:gd name="connsiteX476" fmla="*/ 451254 w 870326"/>
                  <a:gd name="connsiteY476" fmla="*/ 228570 h 670150"/>
                  <a:gd name="connsiteX477" fmla="*/ 453233 w 870326"/>
                  <a:gd name="connsiteY477" fmla="*/ 238188 h 670150"/>
                  <a:gd name="connsiteX478" fmla="*/ 453233 w 870326"/>
                  <a:gd name="connsiteY478" fmla="*/ 240168 h 670150"/>
                  <a:gd name="connsiteX479" fmla="*/ 448426 w 870326"/>
                  <a:gd name="connsiteY479" fmla="*/ 245825 h 670150"/>
                  <a:gd name="connsiteX480" fmla="*/ 447013 w 870326"/>
                  <a:gd name="connsiteY480" fmla="*/ 246391 h 670150"/>
                  <a:gd name="connsiteX481" fmla="*/ 447861 w 870326"/>
                  <a:gd name="connsiteY481" fmla="*/ 247240 h 670150"/>
                  <a:gd name="connsiteX482" fmla="*/ 450123 w 870326"/>
                  <a:gd name="connsiteY482" fmla="*/ 251766 h 670150"/>
                  <a:gd name="connsiteX483" fmla="*/ 448426 w 870326"/>
                  <a:gd name="connsiteY483" fmla="*/ 253180 h 670150"/>
                  <a:gd name="connsiteX484" fmla="*/ 445316 w 870326"/>
                  <a:gd name="connsiteY484" fmla="*/ 252332 h 670150"/>
                  <a:gd name="connsiteX485" fmla="*/ 441641 w 870326"/>
                  <a:gd name="connsiteY485" fmla="*/ 251483 h 670150"/>
                  <a:gd name="connsiteX486" fmla="*/ 438813 w 870326"/>
                  <a:gd name="connsiteY486" fmla="*/ 256292 h 670150"/>
                  <a:gd name="connsiteX487" fmla="*/ 439661 w 870326"/>
                  <a:gd name="connsiteY487" fmla="*/ 261384 h 670150"/>
                  <a:gd name="connsiteX488" fmla="*/ 441358 w 870326"/>
                  <a:gd name="connsiteY488" fmla="*/ 262516 h 670150"/>
                  <a:gd name="connsiteX489" fmla="*/ 442772 w 870326"/>
                  <a:gd name="connsiteY489" fmla="*/ 264213 h 670150"/>
                  <a:gd name="connsiteX490" fmla="*/ 441641 w 870326"/>
                  <a:gd name="connsiteY490" fmla="*/ 266759 h 670150"/>
                  <a:gd name="connsiteX491" fmla="*/ 442206 w 870326"/>
                  <a:gd name="connsiteY491" fmla="*/ 276943 h 670150"/>
                  <a:gd name="connsiteX492" fmla="*/ 452950 w 870326"/>
                  <a:gd name="connsiteY492" fmla="*/ 280903 h 670150"/>
                  <a:gd name="connsiteX493" fmla="*/ 461998 w 870326"/>
                  <a:gd name="connsiteY493" fmla="*/ 284015 h 670150"/>
                  <a:gd name="connsiteX494" fmla="*/ 463977 w 870326"/>
                  <a:gd name="connsiteY494" fmla="*/ 286278 h 670150"/>
                  <a:gd name="connsiteX495" fmla="*/ 462846 w 870326"/>
                  <a:gd name="connsiteY495" fmla="*/ 287409 h 670150"/>
                  <a:gd name="connsiteX496" fmla="*/ 461715 w 870326"/>
                  <a:gd name="connsiteY496" fmla="*/ 288258 h 670150"/>
                  <a:gd name="connsiteX497" fmla="*/ 461998 w 870326"/>
                  <a:gd name="connsiteY497" fmla="*/ 289389 h 670150"/>
                  <a:gd name="connsiteX498" fmla="*/ 460584 w 870326"/>
                  <a:gd name="connsiteY498" fmla="*/ 294764 h 670150"/>
                  <a:gd name="connsiteX499" fmla="*/ 459171 w 870326"/>
                  <a:gd name="connsiteY499" fmla="*/ 297310 h 670150"/>
                  <a:gd name="connsiteX500" fmla="*/ 459453 w 870326"/>
                  <a:gd name="connsiteY500" fmla="*/ 298159 h 670150"/>
                  <a:gd name="connsiteX501" fmla="*/ 462846 w 870326"/>
                  <a:gd name="connsiteY501" fmla="*/ 293633 h 670150"/>
                  <a:gd name="connsiteX502" fmla="*/ 465108 w 870326"/>
                  <a:gd name="connsiteY502" fmla="*/ 291653 h 670150"/>
                  <a:gd name="connsiteX503" fmla="*/ 466522 w 870326"/>
                  <a:gd name="connsiteY503" fmla="*/ 292218 h 670150"/>
                  <a:gd name="connsiteX504" fmla="*/ 468218 w 870326"/>
                  <a:gd name="connsiteY504" fmla="*/ 299290 h 670150"/>
                  <a:gd name="connsiteX505" fmla="*/ 465108 w 870326"/>
                  <a:gd name="connsiteY505" fmla="*/ 302968 h 670150"/>
                  <a:gd name="connsiteX506" fmla="*/ 461432 w 870326"/>
                  <a:gd name="connsiteY506" fmla="*/ 305514 h 670150"/>
                  <a:gd name="connsiteX507" fmla="*/ 454081 w 870326"/>
                  <a:gd name="connsiteY507" fmla="*/ 310040 h 670150"/>
                  <a:gd name="connsiteX508" fmla="*/ 451254 w 870326"/>
                  <a:gd name="connsiteY508" fmla="*/ 309757 h 670150"/>
                  <a:gd name="connsiteX509" fmla="*/ 449840 w 870326"/>
                  <a:gd name="connsiteY509" fmla="*/ 310040 h 670150"/>
                  <a:gd name="connsiteX510" fmla="*/ 451819 w 870326"/>
                  <a:gd name="connsiteY510" fmla="*/ 318526 h 670150"/>
                  <a:gd name="connsiteX511" fmla="*/ 452102 w 870326"/>
                  <a:gd name="connsiteY511" fmla="*/ 322204 h 670150"/>
                  <a:gd name="connsiteX512" fmla="*/ 445882 w 870326"/>
                  <a:gd name="connsiteY512" fmla="*/ 323053 h 670150"/>
                  <a:gd name="connsiteX513" fmla="*/ 439661 w 870326"/>
                  <a:gd name="connsiteY513" fmla="*/ 318526 h 670150"/>
                  <a:gd name="connsiteX514" fmla="*/ 440227 w 870326"/>
                  <a:gd name="connsiteY514" fmla="*/ 314000 h 670150"/>
                  <a:gd name="connsiteX515" fmla="*/ 442772 w 870326"/>
                  <a:gd name="connsiteY515" fmla="*/ 307494 h 670150"/>
                  <a:gd name="connsiteX516" fmla="*/ 441923 w 870326"/>
                  <a:gd name="connsiteY516" fmla="*/ 307211 h 670150"/>
                  <a:gd name="connsiteX517" fmla="*/ 439944 w 870326"/>
                  <a:gd name="connsiteY517" fmla="*/ 307494 h 670150"/>
                  <a:gd name="connsiteX518" fmla="*/ 430048 w 870326"/>
                  <a:gd name="connsiteY518" fmla="*/ 303816 h 670150"/>
                  <a:gd name="connsiteX519" fmla="*/ 429483 w 870326"/>
                  <a:gd name="connsiteY519" fmla="*/ 301553 h 670150"/>
                  <a:gd name="connsiteX520" fmla="*/ 431179 w 870326"/>
                  <a:gd name="connsiteY520" fmla="*/ 300988 h 670150"/>
                  <a:gd name="connsiteX521" fmla="*/ 434289 w 870326"/>
                  <a:gd name="connsiteY521" fmla="*/ 301271 h 670150"/>
                  <a:gd name="connsiteX522" fmla="*/ 437965 w 870326"/>
                  <a:gd name="connsiteY522" fmla="*/ 301836 h 670150"/>
                  <a:gd name="connsiteX523" fmla="*/ 438813 w 870326"/>
                  <a:gd name="connsiteY523" fmla="*/ 301836 h 670150"/>
                  <a:gd name="connsiteX524" fmla="*/ 440510 w 870326"/>
                  <a:gd name="connsiteY524" fmla="*/ 300422 h 670150"/>
                  <a:gd name="connsiteX525" fmla="*/ 443054 w 870326"/>
                  <a:gd name="connsiteY525" fmla="*/ 297876 h 670150"/>
                  <a:gd name="connsiteX526" fmla="*/ 447013 w 870326"/>
                  <a:gd name="connsiteY526" fmla="*/ 298442 h 670150"/>
                  <a:gd name="connsiteX527" fmla="*/ 450123 w 870326"/>
                  <a:gd name="connsiteY527" fmla="*/ 298725 h 670150"/>
                  <a:gd name="connsiteX528" fmla="*/ 454081 w 870326"/>
                  <a:gd name="connsiteY528" fmla="*/ 297027 h 670150"/>
                  <a:gd name="connsiteX529" fmla="*/ 454647 w 870326"/>
                  <a:gd name="connsiteY529" fmla="*/ 293633 h 670150"/>
                  <a:gd name="connsiteX530" fmla="*/ 449557 w 870326"/>
                  <a:gd name="connsiteY530" fmla="*/ 289389 h 670150"/>
                  <a:gd name="connsiteX531" fmla="*/ 448992 w 870326"/>
                  <a:gd name="connsiteY531" fmla="*/ 289389 h 670150"/>
                  <a:gd name="connsiteX532" fmla="*/ 441358 w 870326"/>
                  <a:gd name="connsiteY532" fmla="*/ 290238 h 670150"/>
                  <a:gd name="connsiteX533" fmla="*/ 440510 w 870326"/>
                  <a:gd name="connsiteY533" fmla="*/ 288258 h 670150"/>
                  <a:gd name="connsiteX534" fmla="*/ 443620 w 870326"/>
                  <a:gd name="connsiteY534" fmla="*/ 285995 h 670150"/>
                  <a:gd name="connsiteX535" fmla="*/ 445882 w 870326"/>
                  <a:gd name="connsiteY535" fmla="*/ 286278 h 670150"/>
                  <a:gd name="connsiteX536" fmla="*/ 449275 w 870326"/>
                  <a:gd name="connsiteY536" fmla="*/ 286278 h 670150"/>
                  <a:gd name="connsiteX537" fmla="*/ 449840 w 870326"/>
                  <a:gd name="connsiteY537" fmla="*/ 285995 h 670150"/>
                  <a:gd name="connsiteX538" fmla="*/ 445316 w 870326"/>
                  <a:gd name="connsiteY538" fmla="*/ 283732 h 670150"/>
                  <a:gd name="connsiteX539" fmla="*/ 443903 w 870326"/>
                  <a:gd name="connsiteY539" fmla="*/ 284015 h 670150"/>
                  <a:gd name="connsiteX540" fmla="*/ 439379 w 870326"/>
                  <a:gd name="connsiteY540" fmla="*/ 284863 h 670150"/>
                  <a:gd name="connsiteX541" fmla="*/ 432593 w 870326"/>
                  <a:gd name="connsiteY541" fmla="*/ 281469 h 670150"/>
                  <a:gd name="connsiteX542" fmla="*/ 426655 w 870326"/>
                  <a:gd name="connsiteY542" fmla="*/ 278357 h 670150"/>
                  <a:gd name="connsiteX543" fmla="*/ 422132 w 870326"/>
                  <a:gd name="connsiteY543" fmla="*/ 283732 h 670150"/>
                  <a:gd name="connsiteX544" fmla="*/ 415346 w 870326"/>
                  <a:gd name="connsiteY544" fmla="*/ 289672 h 670150"/>
                  <a:gd name="connsiteX545" fmla="*/ 412236 w 870326"/>
                  <a:gd name="connsiteY545" fmla="*/ 290521 h 670150"/>
                  <a:gd name="connsiteX546" fmla="*/ 411953 w 870326"/>
                  <a:gd name="connsiteY546" fmla="*/ 291935 h 670150"/>
                  <a:gd name="connsiteX547" fmla="*/ 420718 w 870326"/>
                  <a:gd name="connsiteY547" fmla="*/ 294481 h 670150"/>
                  <a:gd name="connsiteX548" fmla="*/ 429483 w 870326"/>
                  <a:gd name="connsiteY548" fmla="*/ 300139 h 670150"/>
                  <a:gd name="connsiteX549" fmla="*/ 428069 w 870326"/>
                  <a:gd name="connsiteY549" fmla="*/ 301271 h 670150"/>
                  <a:gd name="connsiteX550" fmla="*/ 426373 w 870326"/>
                  <a:gd name="connsiteY550" fmla="*/ 302685 h 670150"/>
                  <a:gd name="connsiteX551" fmla="*/ 424393 w 870326"/>
                  <a:gd name="connsiteY551" fmla="*/ 304382 h 670150"/>
                  <a:gd name="connsiteX552" fmla="*/ 422980 w 870326"/>
                  <a:gd name="connsiteY552" fmla="*/ 304099 h 670150"/>
                  <a:gd name="connsiteX553" fmla="*/ 419304 w 870326"/>
                  <a:gd name="connsiteY553" fmla="*/ 304099 h 670150"/>
                  <a:gd name="connsiteX554" fmla="*/ 419870 w 870326"/>
                  <a:gd name="connsiteY554" fmla="*/ 305797 h 670150"/>
                  <a:gd name="connsiteX555" fmla="*/ 420152 w 870326"/>
                  <a:gd name="connsiteY555" fmla="*/ 310040 h 670150"/>
                  <a:gd name="connsiteX556" fmla="*/ 419304 w 870326"/>
                  <a:gd name="connsiteY556" fmla="*/ 312303 h 670150"/>
                  <a:gd name="connsiteX557" fmla="*/ 419021 w 870326"/>
                  <a:gd name="connsiteY557" fmla="*/ 313717 h 670150"/>
                  <a:gd name="connsiteX558" fmla="*/ 413932 w 870326"/>
                  <a:gd name="connsiteY558" fmla="*/ 313717 h 670150"/>
                  <a:gd name="connsiteX559" fmla="*/ 409691 w 870326"/>
                  <a:gd name="connsiteY559" fmla="*/ 312869 h 670150"/>
                  <a:gd name="connsiteX560" fmla="*/ 390747 w 870326"/>
                  <a:gd name="connsiteY560" fmla="*/ 315132 h 670150"/>
                  <a:gd name="connsiteX561" fmla="*/ 386789 w 870326"/>
                  <a:gd name="connsiteY561" fmla="*/ 315415 h 670150"/>
                  <a:gd name="connsiteX562" fmla="*/ 374631 w 870326"/>
                  <a:gd name="connsiteY562" fmla="*/ 311171 h 670150"/>
                  <a:gd name="connsiteX563" fmla="*/ 367563 w 870326"/>
                  <a:gd name="connsiteY563" fmla="*/ 308908 h 670150"/>
                  <a:gd name="connsiteX564" fmla="*/ 366149 w 870326"/>
                  <a:gd name="connsiteY564" fmla="*/ 308908 h 670150"/>
                  <a:gd name="connsiteX565" fmla="*/ 364735 w 870326"/>
                  <a:gd name="connsiteY565" fmla="*/ 308908 h 670150"/>
                  <a:gd name="connsiteX566" fmla="*/ 360494 w 870326"/>
                  <a:gd name="connsiteY566" fmla="*/ 306645 h 670150"/>
                  <a:gd name="connsiteX567" fmla="*/ 355970 w 870326"/>
                  <a:gd name="connsiteY567" fmla="*/ 304382 h 670150"/>
                  <a:gd name="connsiteX568" fmla="*/ 350598 w 870326"/>
                  <a:gd name="connsiteY568" fmla="*/ 298159 h 670150"/>
                  <a:gd name="connsiteX569" fmla="*/ 350315 w 870326"/>
                  <a:gd name="connsiteY569" fmla="*/ 296179 h 670150"/>
                  <a:gd name="connsiteX570" fmla="*/ 345792 w 870326"/>
                  <a:gd name="connsiteY570" fmla="*/ 295047 h 670150"/>
                  <a:gd name="connsiteX571" fmla="*/ 335330 w 870326"/>
                  <a:gd name="connsiteY571" fmla="*/ 297310 h 670150"/>
                  <a:gd name="connsiteX572" fmla="*/ 329110 w 870326"/>
                  <a:gd name="connsiteY572" fmla="*/ 299290 h 670150"/>
                  <a:gd name="connsiteX573" fmla="*/ 321193 w 870326"/>
                  <a:gd name="connsiteY573" fmla="*/ 303251 h 670150"/>
                  <a:gd name="connsiteX574" fmla="*/ 320910 w 870326"/>
                  <a:gd name="connsiteY574" fmla="*/ 305797 h 670150"/>
                  <a:gd name="connsiteX575" fmla="*/ 323455 w 870326"/>
                  <a:gd name="connsiteY575" fmla="*/ 306362 h 670150"/>
                  <a:gd name="connsiteX576" fmla="*/ 324303 w 870326"/>
                  <a:gd name="connsiteY576" fmla="*/ 306362 h 670150"/>
                  <a:gd name="connsiteX577" fmla="*/ 325152 w 870326"/>
                  <a:gd name="connsiteY577" fmla="*/ 306362 h 670150"/>
                  <a:gd name="connsiteX578" fmla="*/ 327696 w 870326"/>
                  <a:gd name="connsiteY578" fmla="*/ 305231 h 670150"/>
                  <a:gd name="connsiteX579" fmla="*/ 332503 w 870326"/>
                  <a:gd name="connsiteY579" fmla="*/ 303251 h 670150"/>
                  <a:gd name="connsiteX580" fmla="*/ 334199 w 870326"/>
                  <a:gd name="connsiteY580" fmla="*/ 303534 h 670150"/>
                  <a:gd name="connsiteX581" fmla="*/ 341833 w 870326"/>
                  <a:gd name="connsiteY581" fmla="*/ 300988 h 670150"/>
                  <a:gd name="connsiteX582" fmla="*/ 345792 w 870326"/>
                  <a:gd name="connsiteY582" fmla="*/ 299290 h 670150"/>
                  <a:gd name="connsiteX583" fmla="*/ 347488 w 870326"/>
                  <a:gd name="connsiteY583" fmla="*/ 300139 h 670150"/>
                  <a:gd name="connsiteX584" fmla="*/ 347771 w 870326"/>
                  <a:gd name="connsiteY584" fmla="*/ 301836 h 670150"/>
                  <a:gd name="connsiteX585" fmla="*/ 330806 w 870326"/>
                  <a:gd name="connsiteY585" fmla="*/ 309474 h 670150"/>
                  <a:gd name="connsiteX586" fmla="*/ 327696 w 870326"/>
                  <a:gd name="connsiteY586" fmla="*/ 311171 h 670150"/>
                  <a:gd name="connsiteX587" fmla="*/ 332220 w 870326"/>
                  <a:gd name="connsiteY587" fmla="*/ 322204 h 670150"/>
                  <a:gd name="connsiteX588" fmla="*/ 334199 w 870326"/>
                  <a:gd name="connsiteY588" fmla="*/ 327296 h 670150"/>
                  <a:gd name="connsiteX589" fmla="*/ 331937 w 870326"/>
                  <a:gd name="connsiteY589" fmla="*/ 328427 h 670150"/>
                  <a:gd name="connsiteX590" fmla="*/ 329958 w 870326"/>
                  <a:gd name="connsiteY590" fmla="*/ 329842 h 670150"/>
                  <a:gd name="connsiteX591" fmla="*/ 327696 w 870326"/>
                  <a:gd name="connsiteY591" fmla="*/ 331822 h 670150"/>
                  <a:gd name="connsiteX592" fmla="*/ 321759 w 870326"/>
                  <a:gd name="connsiteY592" fmla="*/ 328427 h 670150"/>
                  <a:gd name="connsiteX593" fmla="*/ 323172 w 870326"/>
                  <a:gd name="connsiteY593" fmla="*/ 326730 h 670150"/>
                  <a:gd name="connsiteX594" fmla="*/ 325152 w 870326"/>
                  <a:gd name="connsiteY594" fmla="*/ 325033 h 670150"/>
                  <a:gd name="connsiteX595" fmla="*/ 322041 w 870326"/>
                  <a:gd name="connsiteY595" fmla="*/ 319658 h 670150"/>
                  <a:gd name="connsiteX596" fmla="*/ 318649 w 870326"/>
                  <a:gd name="connsiteY596" fmla="*/ 318526 h 670150"/>
                  <a:gd name="connsiteX597" fmla="*/ 317235 w 870326"/>
                  <a:gd name="connsiteY597" fmla="*/ 317961 h 670150"/>
                  <a:gd name="connsiteX598" fmla="*/ 316952 w 870326"/>
                  <a:gd name="connsiteY598" fmla="*/ 316263 h 670150"/>
                  <a:gd name="connsiteX599" fmla="*/ 316952 w 870326"/>
                  <a:gd name="connsiteY599" fmla="*/ 315698 h 670150"/>
                  <a:gd name="connsiteX600" fmla="*/ 316387 w 870326"/>
                  <a:gd name="connsiteY600" fmla="*/ 315698 h 670150"/>
                  <a:gd name="connsiteX601" fmla="*/ 315538 w 870326"/>
                  <a:gd name="connsiteY601" fmla="*/ 315698 h 670150"/>
                  <a:gd name="connsiteX602" fmla="*/ 314125 w 870326"/>
                  <a:gd name="connsiteY602" fmla="*/ 315698 h 670150"/>
                  <a:gd name="connsiteX603" fmla="*/ 310449 w 870326"/>
                  <a:gd name="connsiteY603" fmla="*/ 314566 h 670150"/>
                  <a:gd name="connsiteX604" fmla="*/ 309318 w 870326"/>
                  <a:gd name="connsiteY604" fmla="*/ 313717 h 670150"/>
                  <a:gd name="connsiteX605" fmla="*/ 305077 w 870326"/>
                  <a:gd name="connsiteY605" fmla="*/ 311454 h 670150"/>
                  <a:gd name="connsiteX606" fmla="*/ 302250 w 870326"/>
                  <a:gd name="connsiteY606" fmla="*/ 312303 h 670150"/>
                  <a:gd name="connsiteX607" fmla="*/ 292636 w 870326"/>
                  <a:gd name="connsiteY607" fmla="*/ 314283 h 670150"/>
                  <a:gd name="connsiteX608" fmla="*/ 283871 w 870326"/>
                  <a:gd name="connsiteY608" fmla="*/ 315415 h 670150"/>
                  <a:gd name="connsiteX609" fmla="*/ 271714 w 870326"/>
                  <a:gd name="connsiteY609" fmla="*/ 316263 h 670150"/>
                  <a:gd name="connsiteX610" fmla="*/ 254466 w 870326"/>
                  <a:gd name="connsiteY610" fmla="*/ 313152 h 670150"/>
                  <a:gd name="connsiteX611" fmla="*/ 253901 w 870326"/>
                  <a:gd name="connsiteY611" fmla="*/ 310606 h 670150"/>
                  <a:gd name="connsiteX612" fmla="*/ 265211 w 870326"/>
                  <a:gd name="connsiteY612" fmla="*/ 304382 h 670150"/>
                  <a:gd name="connsiteX613" fmla="*/ 266059 w 870326"/>
                  <a:gd name="connsiteY613" fmla="*/ 304382 h 670150"/>
                  <a:gd name="connsiteX614" fmla="*/ 266907 w 870326"/>
                  <a:gd name="connsiteY614" fmla="*/ 304382 h 670150"/>
                  <a:gd name="connsiteX615" fmla="*/ 261818 w 870326"/>
                  <a:gd name="connsiteY615" fmla="*/ 297876 h 670150"/>
                  <a:gd name="connsiteX616" fmla="*/ 248246 w 870326"/>
                  <a:gd name="connsiteY616" fmla="*/ 293067 h 670150"/>
                  <a:gd name="connsiteX617" fmla="*/ 246832 w 870326"/>
                  <a:gd name="connsiteY617" fmla="*/ 293350 h 670150"/>
                  <a:gd name="connsiteX618" fmla="*/ 246550 w 870326"/>
                  <a:gd name="connsiteY618" fmla="*/ 294481 h 670150"/>
                  <a:gd name="connsiteX619" fmla="*/ 237219 w 870326"/>
                  <a:gd name="connsiteY619" fmla="*/ 293916 h 670150"/>
                  <a:gd name="connsiteX620" fmla="*/ 231847 w 870326"/>
                  <a:gd name="connsiteY620" fmla="*/ 292784 h 670150"/>
                  <a:gd name="connsiteX621" fmla="*/ 223365 w 870326"/>
                  <a:gd name="connsiteY621" fmla="*/ 289955 h 670150"/>
                  <a:gd name="connsiteX622" fmla="*/ 217427 w 870326"/>
                  <a:gd name="connsiteY622" fmla="*/ 288258 h 670150"/>
                  <a:gd name="connsiteX623" fmla="*/ 197918 w 870326"/>
                  <a:gd name="connsiteY623" fmla="*/ 281752 h 670150"/>
                  <a:gd name="connsiteX624" fmla="*/ 187174 w 870326"/>
                  <a:gd name="connsiteY624" fmla="*/ 278923 h 670150"/>
                  <a:gd name="connsiteX625" fmla="*/ 176713 w 870326"/>
                  <a:gd name="connsiteY625" fmla="*/ 282600 h 670150"/>
                  <a:gd name="connsiteX626" fmla="*/ 166251 w 870326"/>
                  <a:gd name="connsiteY626" fmla="*/ 287126 h 670150"/>
                  <a:gd name="connsiteX627" fmla="*/ 164838 w 870326"/>
                  <a:gd name="connsiteY627" fmla="*/ 287126 h 670150"/>
                  <a:gd name="connsiteX628" fmla="*/ 162576 w 870326"/>
                  <a:gd name="connsiteY628" fmla="*/ 286278 h 670150"/>
                  <a:gd name="connsiteX629" fmla="*/ 163707 w 870326"/>
                  <a:gd name="connsiteY629" fmla="*/ 282600 h 670150"/>
                  <a:gd name="connsiteX630" fmla="*/ 164838 w 870326"/>
                  <a:gd name="connsiteY630" fmla="*/ 280620 h 670150"/>
                  <a:gd name="connsiteX631" fmla="*/ 163424 w 870326"/>
                  <a:gd name="connsiteY631" fmla="*/ 276660 h 670150"/>
                  <a:gd name="connsiteX632" fmla="*/ 161728 w 870326"/>
                  <a:gd name="connsiteY632" fmla="*/ 273265 h 670150"/>
                  <a:gd name="connsiteX633" fmla="*/ 161728 w 870326"/>
                  <a:gd name="connsiteY633" fmla="*/ 273265 h 670150"/>
                  <a:gd name="connsiteX634" fmla="*/ 157769 w 870326"/>
                  <a:gd name="connsiteY634" fmla="*/ 278357 h 670150"/>
                  <a:gd name="connsiteX635" fmla="*/ 148721 w 870326"/>
                  <a:gd name="connsiteY635" fmla="*/ 287126 h 670150"/>
                  <a:gd name="connsiteX636" fmla="*/ 148439 w 870326"/>
                  <a:gd name="connsiteY636" fmla="*/ 287126 h 670150"/>
                  <a:gd name="connsiteX637" fmla="*/ 139108 w 870326"/>
                  <a:gd name="connsiteY637" fmla="*/ 276377 h 670150"/>
                  <a:gd name="connsiteX638" fmla="*/ 133171 w 870326"/>
                  <a:gd name="connsiteY638" fmla="*/ 267325 h 670150"/>
                  <a:gd name="connsiteX639" fmla="*/ 127233 w 870326"/>
                  <a:gd name="connsiteY639" fmla="*/ 264496 h 670150"/>
                  <a:gd name="connsiteX640" fmla="*/ 126668 w 870326"/>
                  <a:gd name="connsiteY640" fmla="*/ 264779 h 670150"/>
                  <a:gd name="connsiteX641" fmla="*/ 128364 w 870326"/>
                  <a:gd name="connsiteY641" fmla="*/ 268173 h 670150"/>
                  <a:gd name="connsiteX642" fmla="*/ 129778 w 870326"/>
                  <a:gd name="connsiteY642" fmla="*/ 271568 h 670150"/>
                  <a:gd name="connsiteX643" fmla="*/ 127233 w 870326"/>
                  <a:gd name="connsiteY643" fmla="*/ 272699 h 670150"/>
                  <a:gd name="connsiteX644" fmla="*/ 125254 w 870326"/>
                  <a:gd name="connsiteY644" fmla="*/ 273265 h 670150"/>
                  <a:gd name="connsiteX645" fmla="*/ 124971 w 870326"/>
                  <a:gd name="connsiteY645" fmla="*/ 274114 h 670150"/>
                  <a:gd name="connsiteX646" fmla="*/ 123275 w 870326"/>
                  <a:gd name="connsiteY646" fmla="*/ 278357 h 670150"/>
                  <a:gd name="connsiteX647" fmla="*/ 117903 w 870326"/>
                  <a:gd name="connsiteY647" fmla="*/ 281752 h 670150"/>
                  <a:gd name="connsiteX648" fmla="*/ 117055 w 870326"/>
                  <a:gd name="connsiteY648" fmla="*/ 281469 h 670150"/>
                  <a:gd name="connsiteX649" fmla="*/ 116772 w 870326"/>
                  <a:gd name="connsiteY649" fmla="*/ 280620 h 670150"/>
                  <a:gd name="connsiteX650" fmla="*/ 116489 w 870326"/>
                  <a:gd name="connsiteY650" fmla="*/ 279771 h 670150"/>
                  <a:gd name="connsiteX651" fmla="*/ 114510 w 870326"/>
                  <a:gd name="connsiteY651" fmla="*/ 278923 h 670150"/>
                  <a:gd name="connsiteX652" fmla="*/ 108290 w 870326"/>
                  <a:gd name="connsiteY652" fmla="*/ 282600 h 670150"/>
                  <a:gd name="connsiteX653" fmla="*/ 100656 w 870326"/>
                  <a:gd name="connsiteY653" fmla="*/ 287409 h 670150"/>
                  <a:gd name="connsiteX654" fmla="*/ 97828 w 870326"/>
                  <a:gd name="connsiteY654" fmla="*/ 285429 h 670150"/>
                  <a:gd name="connsiteX655" fmla="*/ 97545 w 870326"/>
                  <a:gd name="connsiteY655" fmla="*/ 285429 h 670150"/>
                  <a:gd name="connsiteX656" fmla="*/ 83974 w 870326"/>
                  <a:gd name="connsiteY656" fmla="*/ 292784 h 670150"/>
                  <a:gd name="connsiteX657" fmla="*/ 83691 w 870326"/>
                  <a:gd name="connsiteY657" fmla="*/ 293350 h 670150"/>
                  <a:gd name="connsiteX658" fmla="*/ 83126 w 870326"/>
                  <a:gd name="connsiteY658" fmla="*/ 296179 h 670150"/>
                  <a:gd name="connsiteX659" fmla="*/ 76623 w 870326"/>
                  <a:gd name="connsiteY659" fmla="*/ 298442 h 670150"/>
                  <a:gd name="connsiteX660" fmla="*/ 74078 w 870326"/>
                  <a:gd name="connsiteY660" fmla="*/ 297027 h 670150"/>
                  <a:gd name="connsiteX661" fmla="*/ 78602 w 870326"/>
                  <a:gd name="connsiteY661" fmla="*/ 291935 h 670150"/>
                  <a:gd name="connsiteX662" fmla="*/ 83408 w 870326"/>
                  <a:gd name="connsiteY662" fmla="*/ 288824 h 670150"/>
                  <a:gd name="connsiteX663" fmla="*/ 97545 w 870326"/>
                  <a:gd name="connsiteY663" fmla="*/ 281186 h 670150"/>
                  <a:gd name="connsiteX664" fmla="*/ 112531 w 870326"/>
                  <a:gd name="connsiteY664" fmla="*/ 274397 h 670150"/>
                  <a:gd name="connsiteX665" fmla="*/ 112531 w 870326"/>
                  <a:gd name="connsiteY665" fmla="*/ 274114 h 670150"/>
                  <a:gd name="connsiteX666" fmla="*/ 111117 w 870326"/>
                  <a:gd name="connsiteY666" fmla="*/ 273831 h 670150"/>
                  <a:gd name="connsiteX667" fmla="*/ 109138 w 870326"/>
                  <a:gd name="connsiteY667" fmla="*/ 273831 h 670150"/>
                  <a:gd name="connsiteX668" fmla="*/ 104614 w 870326"/>
                  <a:gd name="connsiteY668" fmla="*/ 273831 h 670150"/>
                  <a:gd name="connsiteX669" fmla="*/ 94153 w 870326"/>
                  <a:gd name="connsiteY669" fmla="*/ 277508 h 670150"/>
                  <a:gd name="connsiteX670" fmla="*/ 89346 w 870326"/>
                  <a:gd name="connsiteY670" fmla="*/ 279771 h 670150"/>
                  <a:gd name="connsiteX671" fmla="*/ 82843 w 870326"/>
                  <a:gd name="connsiteY671" fmla="*/ 281752 h 670150"/>
                  <a:gd name="connsiteX672" fmla="*/ 78602 w 870326"/>
                  <a:gd name="connsiteY672" fmla="*/ 283166 h 670150"/>
                  <a:gd name="connsiteX673" fmla="*/ 78885 w 870326"/>
                  <a:gd name="connsiteY673" fmla="*/ 284298 h 670150"/>
                  <a:gd name="connsiteX674" fmla="*/ 79167 w 870326"/>
                  <a:gd name="connsiteY674" fmla="*/ 285995 h 670150"/>
                  <a:gd name="connsiteX675" fmla="*/ 77754 w 870326"/>
                  <a:gd name="connsiteY675" fmla="*/ 286561 h 670150"/>
                  <a:gd name="connsiteX676" fmla="*/ 76057 w 870326"/>
                  <a:gd name="connsiteY676" fmla="*/ 286278 h 670150"/>
                  <a:gd name="connsiteX677" fmla="*/ 73795 w 870326"/>
                  <a:gd name="connsiteY677" fmla="*/ 285995 h 670150"/>
                  <a:gd name="connsiteX678" fmla="*/ 72099 w 870326"/>
                  <a:gd name="connsiteY678" fmla="*/ 286561 h 670150"/>
                  <a:gd name="connsiteX679" fmla="*/ 70120 w 870326"/>
                  <a:gd name="connsiteY679" fmla="*/ 287692 h 670150"/>
                  <a:gd name="connsiteX680" fmla="*/ 68140 w 870326"/>
                  <a:gd name="connsiteY680" fmla="*/ 286278 h 670150"/>
                  <a:gd name="connsiteX681" fmla="*/ 69271 w 870326"/>
                  <a:gd name="connsiteY681" fmla="*/ 284015 h 670150"/>
                  <a:gd name="connsiteX682" fmla="*/ 69554 w 870326"/>
                  <a:gd name="connsiteY682" fmla="*/ 284015 h 670150"/>
                  <a:gd name="connsiteX683" fmla="*/ 65313 w 870326"/>
                  <a:gd name="connsiteY683" fmla="*/ 282600 h 670150"/>
                  <a:gd name="connsiteX684" fmla="*/ 65030 w 870326"/>
                  <a:gd name="connsiteY684" fmla="*/ 282600 h 670150"/>
                  <a:gd name="connsiteX685" fmla="*/ 57962 w 870326"/>
                  <a:gd name="connsiteY685" fmla="*/ 286561 h 670150"/>
                  <a:gd name="connsiteX686" fmla="*/ 50611 w 870326"/>
                  <a:gd name="connsiteY686" fmla="*/ 289955 h 670150"/>
                  <a:gd name="connsiteX687" fmla="*/ 51459 w 870326"/>
                  <a:gd name="connsiteY687" fmla="*/ 291935 h 670150"/>
                  <a:gd name="connsiteX688" fmla="*/ 52307 w 870326"/>
                  <a:gd name="connsiteY688" fmla="*/ 292501 h 670150"/>
                  <a:gd name="connsiteX689" fmla="*/ 56265 w 870326"/>
                  <a:gd name="connsiteY689" fmla="*/ 296744 h 670150"/>
                  <a:gd name="connsiteX690" fmla="*/ 55417 w 870326"/>
                  <a:gd name="connsiteY690" fmla="*/ 298442 h 670150"/>
                  <a:gd name="connsiteX691" fmla="*/ 50611 w 870326"/>
                  <a:gd name="connsiteY691" fmla="*/ 297593 h 670150"/>
                  <a:gd name="connsiteX692" fmla="*/ 40432 w 870326"/>
                  <a:gd name="connsiteY692" fmla="*/ 294764 h 670150"/>
                  <a:gd name="connsiteX693" fmla="*/ 39584 w 870326"/>
                  <a:gd name="connsiteY693" fmla="*/ 294764 h 670150"/>
                  <a:gd name="connsiteX694" fmla="*/ 25447 w 870326"/>
                  <a:gd name="connsiteY694" fmla="*/ 290238 h 670150"/>
                  <a:gd name="connsiteX695" fmla="*/ 16964 w 870326"/>
                  <a:gd name="connsiteY695" fmla="*/ 283732 h 670150"/>
                  <a:gd name="connsiteX696" fmla="*/ 9048 w 870326"/>
                  <a:gd name="connsiteY696" fmla="*/ 283166 h 670150"/>
                  <a:gd name="connsiteX697" fmla="*/ 0 w 870326"/>
                  <a:gd name="connsiteY697" fmla="*/ 282883 h 670150"/>
                  <a:gd name="connsiteX698" fmla="*/ 0 w 870326"/>
                  <a:gd name="connsiteY698" fmla="*/ 432245 h 670150"/>
                  <a:gd name="connsiteX699" fmla="*/ 3393 w 870326"/>
                  <a:gd name="connsiteY699" fmla="*/ 433660 h 670150"/>
                  <a:gd name="connsiteX700" fmla="*/ 4241 w 870326"/>
                  <a:gd name="connsiteY700" fmla="*/ 433377 h 670150"/>
                  <a:gd name="connsiteX701" fmla="*/ 6503 w 870326"/>
                  <a:gd name="connsiteY701" fmla="*/ 432528 h 670150"/>
                  <a:gd name="connsiteX702" fmla="*/ 7351 w 870326"/>
                  <a:gd name="connsiteY702" fmla="*/ 432528 h 670150"/>
                  <a:gd name="connsiteX703" fmla="*/ 8482 w 870326"/>
                  <a:gd name="connsiteY703" fmla="*/ 432528 h 670150"/>
                  <a:gd name="connsiteX704" fmla="*/ 13006 w 870326"/>
                  <a:gd name="connsiteY704" fmla="*/ 431397 h 670150"/>
                  <a:gd name="connsiteX705" fmla="*/ 15551 w 870326"/>
                  <a:gd name="connsiteY705" fmla="*/ 430831 h 670150"/>
                  <a:gd name="connsiteX706" fmla="*/ 20357 w 870326"/>
                  <a:gd name="connsiteY706" fmla="*/ 437054 h 670150"/>
                  <a:gd name="connsiteX707" fmla="*/ 24881 w 870326"/>
                  <a:gd name="connsiteY707" fmla="*/ 441581 h 670150"/>
                  <a:gd name="connsiteX708" fmla="*/ 30253 w 870326"/>
                  <a:gd name="connsiteY708" fmla="*/ 446672 h 670150"/>
                  <a:gd name="connsiteX709" fmla="*/ 31667 w 870326"/>
                  <a:gd name="connsiteY709" fmla="*/ 448370 h 670150"/>
                  <a:gd name="connsiteX710" fmla="*/ 35625 w 870326"/>
                  <a:gd name="connsiteY710" fmla="*/ 452047 h 670150"/>
                  <a:gd name="connsiteX711" fmla="*/ 37039 w 870326"/>
                  <a:gd name="connsiteY711" fmla="*/ 451481 h 670150"/>
                  <a:gd name="connsiteX712" fmla="*/ 40149 w 870326"/>
                  <a:gd name="connsiteY712" fmla="*/ 449784 h 670150"/>
                  <a:gd name="connsiteX713" fmla="*/ 45804 w 870326"/>
                  <a:gd name="connsiteY713" fmla="*/ 444975 h 670150"/>
                  <a:gd name="connsiteX714" fmla="*/ 53155 w 870326"/>
                  <a:gd name="connsiteY714" fmla="*/ 441298 h 670150"/>
                  <a:gd name="connsiteX715" fmla="*/ 60506 w 870326"/>
                  <a:gd name="connsiteY715" fmla="*/ 445541 h 670150"/>
                  <a:gd name="connsiteX716" fmla="*/ 67010 w 870326"/>
                  <a:gd name="connsiteY716" fmla="*/ 453179 h 670150"/>
                  <a:gd name="connsiteX717" fmla="*/ 81712 w 870326"/>
                  <a:gd name="connsiteY717" fmla="*/ 469303 h 670150"/>
                  <a:gd name="connsiteX718" fmla="*/ 85953 w 870326"/>
                  <a:gd name="connsiteY718" fmla="*/ 476941 h 670150"/>
                  <a:gd name="connsiteX719" fmla="*/ 98959 w 870326"/>
                  <a:gd name="connsiteY719" fmla="*/ 489671 h 670150"/>
                  <a:gd name="connsiteX720" fmla="*/ 108572 w 870326"/>
                  <a:gd name="connsiteY720" fmla="*/ 500986 h 670150"/>
                  <a:gd name="connsiteX721" fmla="*/ 110269 w 870326"/>
                  <a:gd name="connsiteY721" fmla="*/ 504663 h 670150"/>
                  <a:gd name="connsiteX722" fmla="*/ 111965 w 870326"/>
                  <a:gd name="connsiteY722" fmla="*/ 508058 h 670150"/>
                  <a:gd name="connsiteX723" fmla="*/ 110269 w 870326"/>
                  <a:gd name="connsiteY723" fmla="*/ 510321 h 670150"/>
                  <a:gd name="connsiteX724" fmla="*/ 103766 w 870326"/>
                  <a:gd name="connsiteY724" fmla="*/ 514847 h 670150"/>
                  <a:gd name="connsiteX725" fmla="*/ 106876 w 870326"/>
                  <a:gd name="connsiteY725" fmla="*/ 518525 h 670150"/>
                  <a:gd name="connsiteX726" fmla="*/ 107441 w 870326"/>
                  <a:gd name="connsiteY726" fmla="*/ 519091 h 670150"/>
                  <a:gd name="connsiteX727" fmla="*/ 108290 w 870326"/>
                  <a:gd name="connsiteY727" fmla="*/ 520505 h 670150"/>
                  <a:gd name="connsiteX728" fmla="*/ 106028 w 870326"/>
                  <a:gd name="connsiteY728" fmla="*/ 522202 h 670150"/>
                  <a:gd name="connsiteX729" fmla="*/ 104614 w 870326"/>
                  <a:gd name="connsiteY729" fmla="*/ 523051 h 670150"/>
                  <a:gd name="connsiteX730" fmla="*/ 104897 w 870326"/>
                  <a:gd name="connsiteY730" fmla="*/ 523334 h 670150"/>
                  <a:gd name="connsiteX731" fmla="*/ 106028 w 870326"/>
                  <a:gd name="connsiteY731" fmla="*/ 527294 h 670150"/>
                  <a:gd name="connsiteX732" fmla="*/ 106876 w 870326"/>
                  <a:gd name="connsiteY732" fmla="*/ 530689 h 670150"/>
                  <a:gd name="connsiteX733" fmla="*/ 109986 w 870326"/>
                  <a:gd name="connsiteY733" fmla="*/ 531820 h 670150"/>
                  <a:gd name="connsiteX734" fmla="*/ 114510 w 870326"/>
                  <a:gd name="connsiteY734" fmla="*/ 530123 h 670150"/>
                  <a:gd name="connsiteX735" fmla="*/ 117903 w 870326"/>
                  <a:gd name="connsiteY735" fmla="*/ 530689 h 670150"/>
                  <a:gd name="connsiteX736" fmla="*/ 117620 w 870326"/>
                  <a:gd name="connsiteY736" fmla="*/ 536346 h 670150"/>
                  <a:gd name="connsiteX737" fmla="*/ 117337 w 870326"/>
                  <a:gd name="connsiteY737" fmla="*/ 538609 h 670150"/>
                  <a:gd name="connsiteX738" fmla="*/ 119034 w 870326"/>
                  <a:gd name="connsiteY738" fmla="*/ 539741 h 670150"/>
                  <a:gd name="connsiteX739" fmla="*/ 120730 w 870326"/>
                  <a:gd name="connsiteY739" fmla="*/ 538892 h 670150"/>
                  <a:gd name="connsiteX740" fmla="*/ 122144 w 870326"/>
                  <a:gd name="connsiteY740" fmla="*/ 538044 h 670150"/>
                  <a:gd name="connsiteX741" fmla="*/ 127233 w 870326"/>
                  <a:gd name="connsiteY741" fmla="*/ 541721 h 670150"/>
                  <a:gd name="connsiteX742" fmla="*/ 129495 w 870326"/>
                  <a:gd name="connsiteY742" fmla="*/ 543701 h 670150"/>
                  <a:gd name="connsiteX743" fmla="*/ 132040 w 870326"/>
                  <a:gd name="connsiteY743" fmla="*/ 547945 h 670150"/>
                  <a:gd name="connsiteX744" fmla="*/ 129778 w 870326"/>
                  <a:gd name="connsiteY744" fmla="*/ 549359 h 670150"/>
                  <a:gd name="connsiteX745" fmla="*/ 128081 w 870326"/>
                  <a:gd name="connsiteY745" fmla="*/ 551339 h 670150"/>
                  <a:gd name="connsiteX746" fmla="*/ 129495 w 870326"/>
                  <a:gd name="connsiteY746" fmla="*/ 553885 h 670150"/>
                  <a:gd name="connsiteX747" fmla="*/ 132323 w 870326"/>
                  <a:gd name="connsiteY747" fmla="*/ 559260 h 670150"/>
                  <a:gd name="connsiteX748" fmla="*/ 132323 w 870326"/>
                  <a:gd name="connsiteY748" fmla="*/ 559826 h 670150"/>
                  <a:gd name="connsiteX749" fmla="*/ 140805 w 870326"/>
                  <a:gd name="connsiteY749" fmla="*/ 563220 h 670150"/>
                  <a:gd name="connsiteX750" fmla="*/ 141936 w 870326"/>
                  <a:gd name="connsiteY750" fmla="*/ 562937 h 670150"/>
                  <a:gd name="connsiteX751" fmla="*/ 143349 w 870326"/>
                  <a:gd name="connsiteY751" fmla="*/ 562655 h 670150"/>
                  <a:gd name="connsiteX752" fmla="*/ 149570 w 870326"/>
                  <a:gd name="connsiteY752" fmla="*/ 567181 h 670150"/>
                  <a:gd name="connsiteX753" fmla="*/ 155507 w 870326"/>
                  <a:gd name="connsiteY753" fmla="*/ 570010 h 670150"/>
                  <a:gd name="connsiteX754" fmla="*/ 157204 w 870326"/>
                  <a:gd name="connsiteY754" fmla="*/ 569444 h 670150"/>
                  <a:gd name="connsiteX755" fmla="*/ 158335 w 870326"/>
                  <a:gd name="connsiteY755" fmla="*/ 568878 h 670150"/>
                  <a:gd name="connsiteX756" fmla="*/ 161728 w 870326"/>
                  <a:gd name="connsiteY756" fmla="*/ 575667 h 670150"/>
                  <a:gd name="connsiteX757" fmla="*/ 163707 w 870326"/>
                  <a:gd name="connsiteY757" fmla="*/ 576799 h 670150"/>
                  <a:gd name="connsiteX758" fmla="*/ 166534 w 870326"/>
                  <a:gd name="connsiteY758" fmla="*/ 576516 h 670150"/>
                  <a:gd name="connsiteX759" fmla="*/ 168513 w 870326"/>
                  <a:gd name="connsiteY759" fmla="*/ 576233 h 670150"/>
                  <a:gd name="connsiteX760" fmla="*/ 172189 w 870326"/>
                  <a:gd name="connsiteY760" fmla="*/ 577930 h 670150"/>
                  <a:gd name="connsiteX761" fmla="*/ 174168 w 870326"/>
                  <a:gd name="connsiteY761" fmla="*/ 579062 h 670150"/>
                  <a:gd name="connsiteX762" fmla="*/ 175299 w 870326"/>
                  <a:gd name="connsiteY762" fmla="*/ 578779 h 670150"/>
                  <a:gd name="connsiteX763" fmla="*/ 180388 w 870326"/>
                  <a:gd name="connsiteY763" fmla="*/ 584719 h 670150"/>
                  <a:gd name="connsiteX764" fmla="*/ 182085 w 870326"/>
                  <a:gd name="connsiteY764" fmla="*/ 588397 h 670150"/>
                  <a:gd name="connsiteX765" fmla="*/ 451537 w 870326"/>
                  <a:gd name="connsiteY765" fmla="*/ 586982 h 670150"/>
                  <a:gd name="connsiteX766" fmla="*/ 454081 w 870326"/>
                  <a:gd name="connsiteY766" fmla="*/ 582173 h 670150"/>
                  <a:gd name="connsiteX767" fmla="*/ 455778 w 870326"/>
                  <a:gd name="connsiteY767" fmla="*/ 582739 h 670150"/>
                  <a:gd name="connsiteX768" fmla="*/ 457757 w 870326"/>
                  <a:gd name="connsiteY768" fmla="*/ 586982 h 670150"/>
                  <a:gd name="connsiteX769" fmla="*/ 459736 w 870326"/>
                  <a:gd name="connsiteY769" fmla="*/ 590094 h 670150"/>
                  <a:gd name="connsiteX770" fmla="*/ 463129 w 870326"/>
                  <a:gd name="connsiteY770" fmla="*/ 591792 h 670150"/>
                  <a:gd name="connsiteX771" fmla="*/ 467653 w 870326"/>
                  <a:gd name="connsiteY771" fmla="*/ 592923 h 670150"/>
                  <a:gd name="connsiteX772" fmla="*/ 468784 w 870326"/>
                  <a:gd name="connsiteY772" fmla="*/ 592357 h 670150"/>
                  <a:gd name="connsiteX773" fmla="*/ 473025 w 870326"/>
                  <a:gd name="connsiteY773" fmla="*/ 590943 h 670150"/>
                  <a:gd name="connsiteX774" fmla="*/ 477549 w 870326"/>
                  <a:gd name="connsiteY774" fmla="*/ 593206 h 670150"/>
                  <a:gd name="connsiteX775" fmla="*/ 482073 w 870326"/>
                  <a:gd name="connsiteY775" fmla="*/ 595186 h 670150"/>
                  <a:gd name="connsiteX776" fmla="*/ 482921 w 870326"/>
                  <a:gd name="connsiteY776" fmla="*/ 595186 h 670150"/>
                  <a:gd name="connsiteX777" fmla="*/ 485748 w 870326"/>
                  <a:gd name="connsiteY777" fmla="*/ 596600 h 670150"/>
                  <a:gd name="connsiteX778" fmla="*/ 490555 w 870326"/>
                  <a:gd name="connsiteY778" fmla="*/ 599429 h 670150"/>
                  <a:gd name="connsiteX779" fmla="*/ 493382 w 870326"/>
                  <a:gd name="connsiteY779" fmla="*/ 598015 h 670150"/>
                  <a:gd name="connsiteX780" fmla="*/ 496775 w 870326"/>
                  <a:gd name="connsiteY780" fmla="*/ 596883 h 670150"/>
                  <a:gd name="connsiteX781" fmla="*/ 507519 w 870326"/>
                  <a:gd name="connsiteY781" fmla="*/ 599712 h 670150"/>
                  <a:gd name="connsiteX782" fmla="*/ 507802 w 870326"/>
                  <a:gd name="connsiteY782" fmla="*/ 599712 h 670150"/>
                  <a:gd name="connsiteX783" fmla="*/ 512608 w 870326"/>
                  <a:gd name="connsiteY783" fmla="*/ 594337 h 670150"/>
                  <a:gd name="connsiteX784" fmla="*/ 520525 w 870326"/>
                  <a:gd name="connsiteY784" fmla="*/ 587831 h 670150"/>
                  <a:gd name="connsiteX785" fmla="*/ 542013 w 870326"/>
                  <a:gd name="connsiteY785" fmla="*/ 597166 h 670150"/>
                  <a:gd name="connsiteX786" fmla="*/ 546820 w 870326"/>
                  <a:gd name="connsiteY786" fmla="*/ 600561 h 670150"/>
                  <a:gd name="connsiteX787" fmla="*/ 552475 w 870326"/>
                  <a:gd name="connsiteY787" fmla="*/ 604521 h 670150"/>
                  <a:gd name="connsiteX788" fmla="*/ 555868 w 870326"/>
                  <a:gd name="connsiteY788" fmla="*/ 612159 h 670150"/>
                  <a:gd name="connsiteX789" fmla="*/ 558130 w 870326"/>
                  <a:gd name="connsiteY789" fmla="*/ 618100 h 670150"/>
                  <a:gd name="connsiteX790" fmla="*/ 563219 w 870326"/>
                  <a:gd name="connsiteY790" fmla="*/ 621494 h 670150"/>
                  <a:gd name="connsiteX791" fmla="*/ 578204 w 870326"/>
                  <a:gd name="connsiteY791" fmla="*/ 623474 h 670150"/>
                  <a:gd name="connsiteX792" fmla="*/ 582445 w 870326"/>
                  <a:gd name="connsiteY792" fmla="*/ 624040 h 670150"/>
                  <a:gd name="connsiteX793" fmla="*/ 585273 w 870326"/>
                  <a:gd name="connsiteY793" fmla="*/ 624040 h 670150"/>
                  <a:gd name="connsiteX794" fmla="*/ 588100 w 870326"/>
                  <a:gd name="connsiteY794" fmla="*/ 624040 h 670150"/>
                  <a:gd name="connsiteX795" fmla="*/ 596582 w 870326"/>
                  <a:gd name="connsiteY795" fmla="*/ 628849 h 670150"/>
                  <a:gd name="connsiteX796" fmla="*/ 600258 w 870326"/>
                  <a:gd name="connsiteY796" fmla="*/ 635356 h 670150"/>
                  <a:gd name="connsiteX797" fmla="*/ 602520 w 870326"/>
                  <a:gd name="connsiteY797" fmla="*/ 641579 h 670150"/>
                  <a:gd name="connsiteX798" fmla="*/ 599410 w 870326"/>
                  <a:gd name="connsiteY798" fmla="*/ 642993 h 670150"/>
                  <a:gd name="connsiteX799" fmla="*/ 598844 w 870326"/>
                  <a:gd name="connsiteY799" fmla="*/ 642993 h 670150"/>
                  <a:gd name="connsiteX800" fmla="*/ 590645 w 870326"/>
                  <a:gd name="connsiteY800" fmla="*/ 640164 h 670150"/>
                  <a:gd name="connsiteX801" fmla="*/ 587252 w 870326"/>
                  <a:gd name="connsiteY801" fmla="*/ 638750 h 670150"/>
                  <a:gd name="connsiteX802" fmla="*/ 586969 w 870326"/>
                  <a:gd name="connsiteY802" fmla="*/ 639316 h 670150"/>
                  <a:gd name="connsiteX803" fmla="*/ 585556 w 870326"/>
                  <a:gd name="connsiteY803" fmla="*/ 643276 h 670150"/>
                  <a:gd name="connsiteX804" fmla="*/ 583859 w 870326"/>
                  <a:gd name="connsiteY804" fmla="*/ 648085 h 670150"/>
                  <a:gd name="connsiteX805" fmla="*/ 576225 w 870326"/>
                  <a:gd name="connsiteY805" fmla="*/ 663927 h 670150"/>
                  <a:gd name="connsiteX806" fmla="*/ 161162 w 870326"/>
                  <a:gd name="connsiteY806" fmla="*/ 595469 h 670150"/>
                  <a:gd name="connsiteX807" fmla="*/ 170210 w 870326"/>
                  <a:gd name="connsiteY807" fmla="*/ 596318 h 670150"/>
                  <a:gd name="connsiteX808" fmla="*/ 175865 w 870326"/>
                  <a:gd name="connsiteY808" fmla="*/ 595752 h 670150"/>
                  <a:gd name="connsiteX809" fmla="*/ 176996 w 870326"/>
                  <a:gd name="connsiteY809" fmla="*/ 591792 h 670150"/>
                  <a:gd name="connsiteX810" fmla="*/ 177278 w 870326"/>
                  <a:gd name="connsiteY810" fmla="*/ 591226 h 670150"/>
                  <a:gd name="connsiteX811" fmla="*/ 175865 w 870326"/>
                  <a:gd name="connsiteY811" fmla="*/ 590943 h 670150"/>
                  <a:gd name="connsiteX812" fmla="*/ 171058 w 870326"/>
                  <a:gd name="connsiteY812" fmla="*/ 588680 h 670150"/>
                  <a:gd name="connsiteX813" fmla="*/ 165120 w 870326"/>
                  <a:gd name="connsiteY813" fmla="*/ 586134 h 670150"/>
                  <a:gd name="connsiteX814" fmla="*/ 159466 w 870326"/>
                  <a:gd name="connsiteY814" fmla="*/ 583305 h 670150"/>
                  <a:gd name="connsiteX815" fmla="*/ 148439 w 870326"/>
                  <a:gd name="connsiteY815" fmla="*/ 570858 h 670150"/>
                  <a:gd name="connsiteX816" fmla="*/ 145329 w 870326"/>
                  <a:gd name="connsiteY816" fmla="*/ 570858 h 670150"/>
                  <a:gd name="connsiteX817" fmla="*/ 135150 w 870326"/>
                  <a:gd name="connsiteY817" fmla="*/ 567746 h 670150"/>
                  <a:gd name="connsiteX818" fmla="*/ 129212 w 870326"/>
                  <a:gd name="connsiteY818" fmla="*/ 565200 h 670150"/>
                  <a:gd name="connsiteX819" fmla="*/ 125820 w 870326"/>
                  <a:gd name="connsiteY819" fmla="*/ 566332 h 670150"/>
                  <a:gd name="connsiteX820" fmla="*/ 125254 w 870326"/>
                  <a:gd name="connsiteY820" fmla="*/ 566898 h 670150"/>
                  <a:gd name="connsiteX821" fmla="*/ 126668 w 870326"/>
                  <a:gd name="connsiteY821" fmla="*/ 567746 h 670150"/>
                  <a:gd name="connsiteX822" fmla="*/ 129212 w 870326"/>
                  <a:gd name="connsiteY822" fmla="*/ 570575 h 670150"/>
                  <a:gd name="connsiteX823" fmla="*/ 129778 w 870326"/>
                  <a:gd name="connsiteY823" fmla="*/ 572273 h 670150"/>
                  <a:gd name="connsiteX824" fmla="*/ 133171 w 870326"/>
                  <a:gd name="connsiteY824" fmla="*/ 573121 h 670150"/>
                  <a:gd name="connsiteX825" fmla="*/ 137129 w 870326"/>
                  <a:gd name="connsiteY825" fmla="*/ 575950 h 670150"/>
                  <a:gd name="connsiteX826" fmla="*/ 139957 w 870326"/>
                  <a:gd name="connsiteY826" fmla="*/ 578496 h 670150"/>
                  <a:gd name="connsiteX827" fmla="*/ 143349 w 870326"/>
                  <a:gd name="connsiteY827" fmla="*/ 580759 h 670150"/>
                  <a:gd name="connsiteX828" fmla="*/ 146460 w 870326"/>
                  <a:gd name="connsiteY828" fmla="*/ 582739 h 670150"/>
                  <a:gd name="connsiteX829" fmla="*/ 150983 w 870326"/>
                  <a:gd name="connsiteY829" fmla="*/ 586700 h 670150"/>
                  <a:gd name="connsiteX830" fmla="*/ 152114 w 870326"/>
                  <a:gd name="connsiteY830" fmla="*/ 588397 h 670150"/>
                  <a:gd name="connsiteX831" fmla="*/ 154659 w 870326"/>
                  <a:gd name="connsiteY831" fmla="*/ 589246 h 670150"/>
                  <a:gd name="connsiteX832" fmla="*/ 157204 w 870326"/>
                  <a:gd name="connsiteY832" fmla="*/ 590943 h 670150"/>
                  <a:gd name="connsiteX833" fmla="*/ 158900 w 870326"/>
                  <a:gd name="connsiteY833" fmla="*/ 593206 h 670150"/>
                  <a:gd name="connsiteX834" fmla="*/ 161162 w 870326"/>
                  <a:gd name="connsiteY834" fmla="*/ 595469 h 670150"/>
                  <a:gd name="connsiteX835" fmla="*/ 854724 w 870326"/>
                  <a:gd name="connsiteY835" fmla="*/ 606501 h 670150"/>
                  <a:gd name="connsiteX836" fmla="*/ 858683 w 870326"/>
                  <a:gd name="connsiteY836" fmla="*/ 608199 h 670150"/>
                  <a:gd name="connsiteX837" fmla="*/ 858400 w 870326"/>
                  <a:gd name="connsiteY837" fmla="*/ 611028 h 670150"/>
                  <a:gd name="connsiteX838" fmla="*/ 858400 w 870326"/>
                  <a:gd name="connsiteY838" fmla="*/ 611593 h 670150"/>
                  <a:gd name="connsiteX839" fmla="*/ 864620 w 870326"/>
                  <a:gd name="connsiteY839" fmla="*/ 613573 h 670150"/>
                  <a:gd name="connsiteX840" fmla="*/ 869710 w 870326"/>
                  <a:gd name="connsiteY840" fmla="*/ 611310 h 670150"/>
                  <a:gd name="connsiteX841" fmla="*/ 869144 w 870326"/>
                  <a:gd name="connsiteY841" fmla="*/ 604804 h 670150"/>
                  <a:gd name="connsiteX842" fmla="*/ 866882 w 870326"/>
                  <a:gd name="connsiteY842" fmla="*/ 602824 h 670150"/>
                  <a:gd name="connsiteX843" fmla="*/ 866317 w 870326"/>
                  <a:gd name="connsiteY843" fmla="*/ 603390 h 670150"/>
                  <a:gd name="connsiteX844" fmla="*/ 864620 w 870326"/>
                  <a:gd name="connsiteY844" fmla="*/ 604521 h 670150"/>
                  <a:gd name="connsiteX845" fmla="*/ 862924 w 870326"/>
                  <a:gd name="connsiteY845" fmla="*/ 602824 h 670150"/>
                  <a:gd name="connsiteX846" fmla="*/ 864903 w 870326"/>
                  <a:gd name="connsiteY846" fmla="*/ 597166 h 670150"/>
                  <a:gd name="connsiteX847" fmla="*/ 866034 w 870326"/>
                  <a:gd name="connsiteY847" fmla="*/ 595469 h 670150"/>
                  <a:gd name="connsiteX848" fmla="*/ 864338 w 870326"/>
                  <a:gd name="connsiteY848" fmla="*/ 594903 h 670150"/>
                  <a:gd name="connsiteX849" fmla="*/ 861228 w 870326"/>
                  <a:gd name="connsiteY849" fmla="*/ 595752 h 670150"/>
                  <a:gd name="connsiteX850" fmla="*/ 860097 w 870326"/>
                  <a:gd name="connsiteY850" fmla="*/ 596035 h 670150"/>
                  <a:gd name="connsiteX851" fmla="*/ 858117 w 870326"/>
                  <a:gd name="connsiteY851" fmla="*/ 594337 h 670150"/>
                  <a:gd name="connsiteX852" fmla="*/ 860945 w 870326"/>
                  <a:gd name="connsiteY852" fmla="*/ 585285 h 670150"/>
                  <a:gd name="connsiteX853" fmla="*/ 861228 w 870326"/>
                  <a:gd name="connsiteY853" fmla="*/ 585002 h 670150"/>
                  <a:gd name="connsiteX854" fmla="*/ 855573 w 870326"/>
                  <a:gd name="connsiteY854" fmla="*/ 583022 h 670150"/>
                  <a:gd name="connsiteX855" fmla="*/ 853876 w 870326"/>
                  <a:gd name="connsiteY855" fmla="*/ 583871 h 670150"/>
                  <a:gd name="connsiteX856" fmla="*/ 851049 w 870326"/>
                  <a:gd name="connsiteY856" fmla="*/ 586134 h 670150"/>
                  <a:gd name="connsiteX857" fmla="*/ 844263 w 870326"/>
                  <a:gd name="connsiteY857" fmla="*/ 582456 h 670150"/>
                  <a:gd name="connsiteX858" fmla="*/ 841718 w 870326"/>
                  <a:gd name="connsiteY858" fmla="*/ 579910 h 670150"/>
                  <a:gd name="connsiteX859" fmla="*/ 839456 w 870326"/>
                  <a:gd name="connsiteY859" fmla="*/ 577647 h 670150"/>
                  <a:gd name="connsiteX860" fmla="*/ 840022 w 870326"/>
                  <a:gd name="connsiteY860" fmla="*/ 576233 h 670150"/>
                  <a:gd name="connsiteX861" fmla="*/ 840305 w 870326"/>
                  <a:gd name="connsiteY861" fmla="*/ 575950 h 670150"/>
                  <a:gd name="connsiteX862" fmla="*/ 837477 w 870326"/>
                  <a:gd name="connsiteY862" fmla="*/ 575101 h 670150"/>
                  <a:gd name="connsiteX863" fmla="*/ 833802 w 870326"/>
                  <a:gd name="connsiteY863" fmla="*/ 576799 h 670150"/>
                  <a:gd name="connsiteX864" fmla="*/ 832671 w 870326"/>
                  <a:gd name="connsiteY864" fmla="*/ 578213 h 670150"/>
                  <a:gd name="connsiteX865" fmla="*/ 831540 w 870326"/>
                  <a:gd name="connsiteY865" fmla="*/ 577364 h 670150"/>
                  <a:gd name="connsiteX866" fmla="*/ 833802 w 870326"/>
                  <a:gd name="connsiteY866" fmla="*/ 569161 h 670150"/>
                  <a:gd name="connsiteX867" fmla="*/ 837195 w 870326"/>
                  <a:gd name="connsiteY867" fmla="*/ 563220 h 670150"/>
                  <a:gd name="connsiteX868" fmla="*/ 840870 w 870326"/>
                  <a:gd name="connsiteY868" fmla="*/ 558128 h 670150"/>
                  <a:gd name="connsiteX869" fmla="*/ 842284 w 870326"/>
                  <a:gd name="connsiteY869" fmla="*/ 556431 h 670150"/>
                  <a:gd name="connsiteX870" fmla="*/ 839456 w 870326"/>
                  <a:gd name="connsiteY870" fmla="*/ 555300 h 670150"/>
                  <a:gd name="connsiteX871" fmla="*/ 836912 w 870326"/>
                  <a:gd name="connsiteY871" fmla="*/ 555865 h 670150"/>
                  <a:gd name="connsiteX872" fmla="*/ 821361 w 870326"/>
                  <a:gd name="connsiteY872" fmla="*/ 577364 h 670150"/>
                  <a:gd name="connsiteX873" fmla="*/ 816837 w 870326"/>
                  <a:gd name="connsiteY873" fmla="*/ 587265 h 670150"/>
                  <a:gd name="connsiteX874" fmla="*/ 816554 w 870326"/>
                  <a:gd name="connsiteY874" fmla="*/ 587265 h 670150"/>
                  <a:gd name="connsiteX875" fmla="*/ 810617 w 870326"/>
                  <a:gd name="connsiteY875" fmla="*/ 590377 h 670150"/>
                  <a:gd name="connsiteX876" fmla="*/ 811465 w 870326"/>
                  <a:gd name="connsiteY876" fmla="*/ 592074 h 670150"/>
                  <a:gd name="connsiteX877" fmla="*/ 812313 w 870326"/>
                  <a:gd name="connsiteY877" fmla="*/ 593206 h 670150"/>
                  <a:gd name="connsiteX878" fmla="*/ 810051 w 870326"/>
                  <a:gd name="connsiteY878" fmla="*/ 597732 h 670150"/>
                  <a:gd name="connsiteX879" fmla="*/ 807507 w 870326"/>
                  <a:gd name="connsiteY879" fmla="*/ 602541 h 670150"/>
                  <a:gd name="connsiteX880" fmla="*/ 808638 w 870326"/>
                  <a:gd name="connsiteY880" fmla="*/ 603955 h 670150"/>
                  <a:gd name="connsiteX881" fmla="*/ 811748 w 870326"/>
                  <a:gd name="connsiteY881" fmla="*/ 604521 h 670150"/>
                  <a:gd name="connsiteX882" fmla="*/ 816554 w 870326"/>
                  <a:gd name="connsiteY882" fmla="*/ 603955 h 670150"/>
                  <a:gd name="connsiteX883" fmla="*/ 823623 w 870326"/>
                  <a:gd name="connsiteY883" fmla="*/ 603390 h 670150"/>
                  <a:gd name="connsiteX884" fmla="*/ 828712 w 870326"/>
                  <a:gd name="connsiteY884" fmla="*/ 603673 h 670150"/>
                  <a:gd name="connsiteX885" fmla="*/ 837195 w 870326"/>
                  <a:gd name="connsiteY885" fmla="*/ 601127 h 670150"/>
                  <a:gd name="connsiteX886" fmla="*/ 839739 w 870326"/>
                  <a:gd name="connsiteY886" fmla="*/ 599995 h 670150"/>
                  <a:gd name="connsiteX887" fmla="*/ 842567 w 870326"/>
                  <a:gd name="connsiteY887" fmla="*/ 601692 h 670150"/>
                  <a:gd name="connsiteX888" fmla="*/ 846242 w 870326"/>
                  <a:gd name="connsiteY888" fmla="*/ 603390 h 670150"/>
                  <a:gd name="connsiteX889" fmla="*/ 847091 w 870326"/>
                  <a:gd name="connsiteY889" fmla="*/ 603390 h 670150"/>
                  <a:gd name="connsiteX890" fmla="*/ 848504 w 870326"/>
                  <a:gd name="connsiteY890" fmla="*/ 603955 h 670150"/>
                  <a:gd name="connsiteX891" fmla="*/ 847091 w 870326"/>
                  <a:gd name="connsiteY891" fmla="*/ 606784 h 670150"/>
                  <a:gd name="connsiteX892" fmla="*/ 844829 w 870326"/>
                  <a:gd name="connsiteY892" fmla="*/ 611028 h 670150"/>
                  <a:gd name="connsiteX893" fmla="*/ 845111 w 870326"/>
                  <a:gd name="connsiteY893" fmla="*/ 611593 h 670150"/>
                  <a:gd name="connsiteX894" fmla="*/ 848787 w 870326"/>
                  <a:gd name="connsiteY894" fmla="*/ 609330 h 670150"/>
                  <a:gd name="connsiteX895" fmla="*/ 852463 w 870326"/>
                  <a:gd name="connsiteY895" fmla="*/ 607067 h 670150"/>
                  <a:gd name="connsiteX896" fmla="*/ 854724 w 870326"/>
                  <a:gd name="connsiteY896" fmla="*/ 606501 h 670150"/>
                  <a:gd name="connsiteX897" fmla="*/ 756048 w 870326"/>
                  <a:gd name="connsiteY897" fmla="*/ 577364 h 670150"/>
                  <a:gd name="connsiteX898" fmla="*/ 779798 w 870326"/>
                  <a:gd name="connsiteY898" fmla="*/ 587265 h 670150"/>
                  <a:gd name="connsiteX899" fmla="*/ 781777 w 870326"/>
                  <a:gd name="connsiteY899" fmla="*/ 586417 h 670150"/>
                  <a:gd name="connsiteX900" fmla="*/ 781495 w 870326"/>
                  <a:gd name="connsiteY900" fmla="*/ 585568 h 670150"/>
                  <a:gd name="connsiteX901" fmla="*/ 757179 w 870326"/>
                  <a:gd name="connsiteY901" fmla="*/ 577364 h 670150"/>
                  <a:gd name="connsiteX902" fmla="*/ 756048 w 870326"/>
                  <a:gd name="connsiteY902" fmla="*/ 577364 h 670150"/>
                  <a:gd name="connsiteX903" fmla="*/ 420718 w 870326"/>
                  <a:gd name="connsiteY903" fmla="*/ 523900 h 670150"/>
                  <a:gd name="connsiteX904" fmla="*/ 413932 w 870326"/>
                  <a:gd name="connsiteY904" fmla="*/ 529557 h 670150"/>
                  <a:gd name="connsiteX905" fmla="*/ 428352 w 870326"/>
                  <a:gd name="connsiteY905" fmla="*/ 550773 h 670150"/>
                  <a:gd name="connsiteX906" fmla="*/ 434289 w 870326"/>
                  <a:gd name="connsiteY906" fmla="*/ 563503 h 670150"/>
                  <a:gd name="connsiteX907" fmla="*/ 436269 w 870326"/>
                  <a:gd name="connsiteY907" fmla="*/ 568029 h 670150"/>
                  <a:gd name="connsiteX908" fmla="*/ 437965 w 870326"/>
                  <a:gd name="connsiteY908" fmla="*/ 566615 h 670150"/>
                  <a:gd name="connsiteX909" fmla="*/ 436551 w 870326"/>
                  <a:gd name="connsiteY909" fmla="*/ 553602 h 670150"/>
                  <a:gd name="connsiteX910" fmla="*/ 431745 w 870326"/>
                  <a:gd name="connsiteY910" fmla="*/ 542004 h 670150"/>
                  <a:gd name="connsiteX911" fmla="*/ 424676 w 870326"/>
                  <a:gd name="connsiteY911" fmla="*/ 525880 h 670150"/>
                  <a:gd name="connsiteX912" fmla="*/ 420718 w 870326"/>
                  <a:gd name="connsiteY912" fmla="*/ 523900 h 670150"/>
                  <a:gd name="connsiteX913" fmla="*/ 84257 w 870326"/>
                  <a:gd name="connsiteY913" fmla="*/ 522485 h 670150"/>
                  <a:gd name="connsiteX914" fmla="*/ 79733 w 870326"/>
                  <a:gd name="connsiteY914" fmla="*/ 523900 h 670150"/>
                  <a:gd name="connsiteX915" fmla="*/ 78319 w 870326"/>
                  <a:gd name="connsiteY915" fmla="*/ 528143 h 670150"/>
                  <a:gd name="connsiteX916" fmla="*/ 93587 w 870326"/>
                  <a:gd name="connsiteY916" fmla="*/ 544550 h 670150"/>
                  <a:gd name="connsiteX917" fmla="*/ 94153 w 870326"/>
                  <a:gd name="connsiteY917" fmla="*/ 544550 h 670150"/>
                  <a:gd name="connsiteX918" fmla="*/ 92173 w 870326"/>
                  <a:gd name="connsiteY918" fmla="*/ 538327 h 670150"/>
                  <a:gd name="connsiteX919" fmla="*/ 89063 w 870326"/>
                  <a:gd name="connsiteY919" fmla="*/ 529840 h 670150"/>
                  <a:gd name="connsiteX920" fmla="*/ 84257 w 870326"/>
                  <a:gd name="connsiteY920" fmla="*/ 522485 h 670150"/>
                  <a:gd name="connsiteX921" fmla="*/ 238633 w 870326"/>
                  <a:gd name="connsiteY921" fmla="*/ 420364 h 670150"/>
                  <a:gd name="connsiteX922" fmla="*/ 253901 w 870326"/>
                  <a:gd name="connsiteY922" fmla="*/ 422910 h 670150"/>
                  <a:gd name="connsiteX923" fmla="*/ 264362 w 870326"/>
                  <a:gd name="connsiteY923" fmla="*/ 422627 h 670150"/>
                  <a:gd name="connsiteX924" fmla="*/ 268603 w 870326"/>
                  <a:gd name="connsiteY924" fmla="*/ 419233 h 670150"/>
                  <a:gd name="connsiteX925" fmla="*/ 272845 w 870326"/>
                  <a:gd name="connsiteY925" fmla="*/ 415272 h 670150"/>
                  <a:gd name="connsiteX926" fmla="*/ 275955 w 870326"/>
                  <a:gd name="connsiteY926" fmla="*/ 414990 h 670150"/>
                  <a:gd name="connsiteX927" fmla="*/ 284720 w 870326"/>
                  <a:gd name="connsiteY927" fmla="*/ 410181 h 670150"/>
                  <a:gd name="connsiteX928" fmla="*/ 296878 w 870326"/>
                  <a:gd name="connsiteY928" fmla="*/ 403674 h 670150"/>
                  <a:gd name="connsiteX929" fmla="*/ 307904 w 870326"/>
                  <a:gd name="connsiteY929" fmla="*/ 396319 h 670150"/>
                  <a:gd name="connsiteX930" fmla="*/ 306491 w 870326"/>
                  <a:gd name="connsiteY930" fmla="*/ 395471 h 670150"/>
                  <a:gd name="connsiteX931" fmla="*/ 282175 w 870326"/>
                  <a:gd name="connsiteY931" fmla="*/ 406503 h 670150"/>
                  <a:gd name="connsiteX932" fmla="*/ 277934 w 870326"/>
                  <a:gd name="connsiteY932" fmla="*/ 408200 h 670150"/>
                  <a:gd name="connsiteX933" fmla="*/ 266342 w 870326"/>
                  <a:gd name="connsiteY933" fmla="*/ 400845 h 670150"/>
                  <a:gd name="connsiteX934" fmla="*/ 257294 w 870326"/>
                  <a:gd name="connsiteY934" fmla="*/ 397734 h 670150"/>
                  <a:gd name="connsiteX935" fmla="*/ 251639 w 870326"/>
                  <a:gd name="connsiteY935" fmla="*/ 399148 h 670150"/>
                  <a:gd name="connsiteX936" fmla="*/ 253053 w 870326"/>
                  <a:gd name="connsiteY936" fmla="*/ 400280 h 670150"/>
                  <a:gd name="connsiteX937" fmla="*/ 259273 w 870326"/>
                  <a:gd name="connsiteY937" fmla="*/ 408200 h 670150"/>
                  <a:gd name="connsiteX938" fmla="*/ 255880 w 870326"/>
                  <a:gd name="connsiteY938" fmla="*/ 410463 h 670150"/>
                  <a:gd name="connsiteX939" fmla="*/ 248529 w 870326"/>
                  <a:gd name="connsiteY939" fmla="*/ 417536 h 670150"/>
                  <a:gd name="connsiteX940" fmla="*/ 241178 w 870326"/>
                  <a:gd name="connsiteY940" fmla="*/ 420364 h 670150"/>
                  <a:gd name="connsiteX941" fmla="*/ 238633 w 870326"/>
                  <a:gd name="connsiteY941" fmla="*/ 420364 h 670150"/>
                  <a:gd name="connsiteX942" fmla="*/ 604782 w 870326"/>
                  <a:gd name="connsiteY942" fmla="*/ 402543 h 670150"/>
                  <a:gd name="connsiteX943" fmla="*/ 604499 w 870326"/>
                  <a:gd name="connsiteY943" fmla="*/ 402543 h 670150"/>
                  <a:gd name="connsiteX944" fmla="*/ 599693 w 870326"/>
                  <a:gd name="connsiteY944" fmla="*/ 407917 h 670150"/>
                  <a:gd name="connsiteX945" fmla="*/ 603085 w 870326"/>
                  <a:gd name="connsiteY945" fmla="*/ 412444 h 670150"/>
                  <a:gd name="connsiteX946" fmla="*/ 607609 w 870326"/>
                  <a:gd name="connsiteY946" fmla="*/ 404806 h 670150"/>
                  <a:gd name="connsiteX947" fmla="*/ 604782 w 870326"/>
                  <a:gd name="connsiteY947" fmla="*/ 402543 h 670150"/>
                  <a:gd name="connsiteX948" fmla="*/ 656523 w 870326"/>
                  <a:gd name="connsiteY948" fmla="*/ 364353 h 670150"/>
                  <a:gd name="connsiteX949" fmla="*/ 665854 w 870326"/>
                  <a:gd name="connsiteY949" fmla="*/ 365768 h 670150"/>
                  <a:gd name="connsiteX950" fmla="*/ 666702 w 870326"/>
                  <a:gd name="connsiteY950" fmla="*/ 366051 h 670150"/>
                  <a:gd name="connsiteX951" fmla="*/ 672074 w 870326"/>
                  <a:gd name="connsiteY951" fmla="*/ 371143 h 670150"/>
                  <a:gd name="connsiteX952" fmla="*/ 678012 w 870326"/>
                  <a:gd name="connsiteY952" fmla="*/ 376235 h 670150"/>
                  <a:gd name="connsiteX953" fmla="*/ 682253 w 870326"/>
                  <a:gd name="connsiteY953" fmla="*/ 382458 h 670150"/>
                  <a:gd name="connsiteX954" fmla="*/ 683949 w 870326"/>
                  <a:gd name="connsiteY954" fmla="*/ 388964 h 670150"/>
                  <a:gd name="connsiteX955" fmla="*/ 694693 w 870326"/>
                  <a:gd name="connsiteY955" fmla="*/ 392359 h 670150"/>
                  <a:gd name="connsiteX956" fmla="*/ 707417 w 870326"/>
                  <a:gd name="connsiteY956" fmla="*/ 396319 h 670150"/>
                  <a:gd name="connsiteX957" fmla="*/ 734843 w 870326"/>
                  <a:gd name="connsiteY957" fmla="*/ 408766 h 670150"/>
                  <a:gd name="connsiteX958" fmla="*/ 737104 w 870326"/>
                  <a:gd name="connsiteY958" fmla="*/ 408200 h 670150"/>
                  <a:gd name="connsiteX959" fmla="*/ 737104 w 870326"/>
                  <a:gd name="connsiteY959" fmla="*/ 406220 h 670150"/>
                  <a:gd name="connsiteX960" fmla="*/ 711658 w 870326"/>
                  <a:gd name="connsiteY960" fmla="*/ 383024 h 670150"/>
                  <a:gd name="connsiteX961" fmla="*/ 709396 w 870326"/>
                  <a:gd name="connsiteY961" fmla="*/ 381326 h 670150"/>
                  <a:gd name="connsiteX962" fmla="*/ 713354 w 870326"/>
                  <a:gd name="connsiteY962" fmla="*/ 379912 h 670150"/>
                  <a:gd name="connsiteX963" fmla="*/ 726926 w 870326"/>
                  <a:gd name="connsiteY963" fmla="*/ 384438 h 670150"/>
                  <a:gd name="connsiteX964" fmla="*/ 743042 w 870326"/>
                  <a:gd name="connsiteY964" fmla="*/ 390662 h 670150"/>
                  <a:gd name="connsiteX965" fmla="*/ 752655 w 870326"/>
                  <a:gd name="connsiteY965" fmla="*/ 386135 h 670150"/>
                  <a:gd name="connsiteX966" fmla="*/ 754352 w 870326"/>
                  <a:gd name="connsiteY966" fmla="*/ 382175 h 670150"/>
                  <a:gd name="connsiteX967" fmla="*/ 751524 w 870326"/>
                  <a:gd name="connsiteY967" fmla="*/ 379912 h 670150"/>
                  <a:gd name="connsiteX968" fmla="*/ 747283 w 870326"/>
                  <a:gd name="connsiteY968" fmla="*/ 375103 h 670150"/>
                  <a:gd name="connsiteX969" fmla="*/ 737953 w 870326"/>
                  <a:gd name="connsiteY969" fmla="*/ 362090 h 670150"/>
                  <a:gd name="connsiteX970" fmla="*/ 720140 w 870326"/>
                  <a:gd name="connsiteY970" fmla="*/ 349078 h 670150"/>
                  <a:gd name="connsiteX971" fmla="*/ 721554 w 870326"/>
                  <a:gd name="connsiteY971" fmla="*/ 346249 h 670150"/>
                  <a:gd name="connsiteX972" fmla="*/ 722967 w 870326"/>
                  <a:gd name="connsiteY972" fmla="*/ 342289 h 670150"/>
                  <a:gd name="connsiteX973" fmla="*/ 723816 w 870326"/>
                  <a:gd name="connsiteY973" fmla="*/ 335499 h 670150"/>
                  <a:gd name="connsiteX974" fmla="*/ 726926 w 870326"/>
                  <a:gd name="connsiteY974" fmla="*/ 333802 h 670150"/>
                  <a:gd name="connsiteX975" fmla="*/ 732581 w 870326"/>
                  <a:gd name="connsiteY975" fmla="*/ 336914 h 670150"/>
                  <a:gd name="connsiteX976" fmla="*/ 738235 w 870326"/>
                  <a:gd name="connsiteY976" fmla="*/ 340026 h 670150"/>
                  <a:gd name="connsiteX977" fmla="*/ 745304 w 870326"/>
                  <a:gd name="connsiteY977" fmla="*/ 345683 h 670150"/>
                  <a:gd name="connsiteX978" fmla="*/ 752938 w 870326"/>
                  <a:gd name="connsiteY978" fmla="*/ 354170 h 670150"/>
                  <a:gd name="connsiteX979" fmla="*/ 758875 w 870326"/>
                  <a:gd name="connsiteY979" fmla="*/ 357564 h 670150"/>
                  <a:gd name="connsiteX980" fmla="*/ 762268 w 870326"/>
                  <a:gd name="connsiteY980" fmla="*/ 352472 h 670150"/>
                  <a:gd name="connsiteX981" fmla="*/ 762551 w 870326"/>
                  <a:gd name="connsiteY981" fmla="*/ 351907 h 670150"/>
                  <a:gd name="connsiteX982" fmla="*/ 768771 w 870326"/>
                  <a:gd name="connsiteY982" fmla="*/ 348795 h 670150"/>
                  <a:gd name="connsiteX983" fmla="*/ 772730 w 870326"/>
                  <a:gd name="connsiteY983" fmla="*/ 346532 h 670150"/>
                  <a:gd name="connsiteX984" fmla="*/ 785736 w 870326"/>
                  <a:gd name="connsiteY984" fmla="*/ 333236 h 670150"/>
                  <a:gd name="connsiteX985" fmla="*/ 786867 w 870326"/>
                  <a:gd name="connsiteY985" fmla="*/ 332105 h 670150"/>
                  <a:gd name="connsiteX986" fmla="*/ 774709 w 870326"/>
                  <a:gd name="connsiteY986" fmla="*/ 327579 h 670150"/>
                  <a:gd name="connsiteX987" fmla="*/ 773861 w 870326"/>
                  <a:gd name="connsiteY987" fmla="*/ 327579 h 670150"/>
                  <a:gd name="connsiteX988" fmla="*/ 767358 w 870326"/>
                  <a:gd name="connsiteY988" fmla="*/ 324750 h 670150"/>
                  <a:gd name="connsiteX989" fmla="*/ 765944 w 870326"/>
                  <a:gd name="connsiteY989" fmla="*/ 319658 h 670150"/>
                  <a:gd name="connsiteX990" fmla="*/ 750393 w 870326"/>
                  <a:gd name="connsiteY990" fmla="*/ 310889 h 670150"/>
                  <a:gd name="connsiteX991" fmla="*/ 749262 w 870326"/>
                  <a:gd name="connsiteY991" fmla="*/ 310889 h 670150"/>
                  <a:gd name="connsiteX992" fmla="*/ 747849 w 870326"/>
                  <a:gd name="connsiteY992" fmla="*/ 311171 h 670150"/>
                  <a:gd name="connsiteX993" fmla="*/ 739649 w 870326"/>
                  <a:gd name="connsiteY993" fmla="*/ 308060 h 670150"/>
                  <a:gd name="connsiteX994" fmla="*/ 731450 w 870326"/>
                  <a:gd name="connsiteY994" fmla="*/ 304948 h 670150"/>
                  <a:gd name="connsiteX995" fmla="*/ 719575 w 870326"/>
                  <a:gd name="connsiteY995" fmla="*/ 299007 h 670150"/>
                  <a:gd name="connsiteX996" fmla="*/ 717878 w 870326"/>
                  <a:gd name="connsiteY996" fmla="*/ 293350 h 670150"/>
                  <a:gd name="connsiteX997" fmla="*/ 721554 w 870326"/>
                  <a:gd name="connsiteY997" fmla="*/ 290521 h 670150"/>
                  <a:gd name="connsiteX998" fmla="*/ 725229 w 870326"/>
                  <a:gd name="connsiteY998" fmla="*/ 291087 h 670150"/>
                  <a:gd name="connsiteX999" fmla="*/ 728905 w 870326"/>
                  <a:gd name="connsiteY999" fmla="*/ 291653 h 670150"/>
                  <a:gd name="connsiteX1000" fmla="*/ 731450 w 870326"/>
                  <a:gd name="connsiteY1000" fmla="*/ 290238 h 670150"/>
                  <a:gd name="connsiteX1001" fmla="*/ 731450 w 870326"/>
                  <a:gd name="connsiteY1001" fmla="*/ 289107 h 670150"/>
                  <a:gd name="connsiteX1002" fmla="*/ 726360 w 870326"/>
                  <a:gd name="connsiteY1002" fmla="*/ 287692 h 670150"/>
                  <a:gd name="connsiteX1003" fmla="*/ 720140 w 870326"/>
                  <a:gd name="connsiteY1003" fmla="*/ 284863 h 670150"/>
                  <a:gd name="connsiteX1004" fmla="*/ 722967 w 870326"/>
                  <a:gd name="connsiteY1004" fmla="*/ 281186 h 670150"/>
                  <a:gd name="connsiteX1005" fmla="*/ 725795 w 870326"/>
                  <a:gd name="connsiteY1005" fmla="*/ 279771 h 670150"/>
                  <a:gd name="connsiteX1006" fmla="*/ 726360 w 870326"/>
                  <a:gd name="connsiteY1006" fmla="*/ 278640 h 670150"/>
                  <a:gd name="connsiteX1007" fmla="*/ 720705 w 870326"/>
                  <a:gd name="connsiteY1007" fmla="*/ 272699 h 670150"/>
                  <a:gd name="connsiteX1008" fmla="*/ 717595 w 870326"/>
                  <a:gd name="connsiteY1008" fmla="*/ 274114 h 670150"/>
                  <a:gd name="connsiteX1009" fmla="*/ 713920 w 870326"/>
                  <a:gd name="connsiteY1009" fmla="*/ 276377 h 670150"/>
                  <a:gd name="connsiteX1010" fmla="*/ 712223 w 870326"/>
                  <a:gd name="connsiteY1010" fmla="*/ 275528 h 670150"/>
                  <a:gd name="connsiteX1011" fmla="*/ 715333 w 870326"/>
                  <a:gd name="connsiteY1011" fmla="*/ 267607 h 670150"/>
                  <a:gd name="connsiteX1012" fmla="*/ 715333 w 870326"/>
                  <a:gd name="connsiteY1012" fmla="*/ 266759 h 670150"/>
                  <a:gd name="connsiteX1013" fmla="*/ 704024 w 870326"/>
                  <a:gd name="connsiteY1013" fmla="*/ 263081 h 670150"/>
                  <a:gd name="connsiteX1014" fmla="*/ 700631 w 870326"/>
                  <a:gd name="connsiteY1014" fmla="*/ 263647 h 670150"/>
                  <a:gd name="connsiteX1015" fmla="*/ 693845 w 870326"/>
                  <a:gd name="connsiteY1015" fmla="*/ 262233 h 670150"/>
                  <a:gd name="connsiteX1016" fmla="*/ 692714 w 870326"/>
                  <a:gd name="connsiteY1016" fmla="*/ 258272 h 670150"/>
                  <a:gd name="connsiteX1017" fmla="*/ 691300 w 870326"/>
                  <a:gd name="connsiteY1017" fmla="*/ 257424 h 670150"/>
                  <a:gd name="connsiteX1018" fmla="*/ 681122 w 870326"/>
                  <a:gd name="connsiteY1018" fmla="*/ 261384 h 670150"/>
                  <a:gd name="connsiteX1019" fmla="*/ 678577 w 870326"/>
                  <a:gd name="connsiteY1019" fmla="*/ 262233 h 670150"/>
                  <a:gd name="connsiteX1020" fmla="*/ 674902 w 870326"/>
                  <a:gd name="connsiteY1020" fmla="*/ 259404 h 670150"/>
                  <a:gd name="connsiteX1021" fmla="*/ 677163 w 870326"/>
                  <a:gd name="connsiteY1021" fmla="*/ 257424 h 670150"/>
                  <a:gd name="connsiteX1022" fmla="*/ 684515 w 870326"/>
                  <a:gd name="connsiteY1022" fmla="*/ 253463 h 670150"/>
                  <a:gd name="connsiteX1023" fmla="*/ 685080 w 870326"/>
                  <a:gd name="connsiteY1023" fmla="*/ 250352 h 670150"/>
                  <a:gd name="connsiteX1024" fmla="*/ 678577 w 870326"/>
                  <a:gd name="connsiteY1024" fmla="*/ 247806 h 670150"/>
                  <a:gd name="connsiteX1025" fmla="*/ 671509 w 870326"/>
                  <a:gd name="connsiteY1025" fmla="*/ 250917 h 670150"/>
                  <a:gd name="connsiteX1026" fmla="*/ 669247 w 870326"/>
                  <a:gd name="connsiteY1026" fmla="*/ 252615 h 670150"/>
                  <a:gd name="connsiteX1027" fmla="*/ 662744 w 870326"/>
                  <a:gd name="connsiteY1027" fmla="*/ 248371 h 670150"/>
                  <a:gd name="connsiteX1028" fmla="*/ 659068 w 870326"/>
                  <a:gd name="connsiteY1028" fmla="*/ 241582 h 670150"/>
                  <a:gd name="connsiteX1029" fmla="*/ 654261 w 870326"/>
                  <a:gd name="connsiteY1029" fmla="*/ 239885 h 670150"/>
                  <a:gd name="connsiteX1030" fmla="*/ 647193 w 870326"/>
                  <a:gd name="connsiteY1030" fmla="*/ 237339 h 670150"/>
                  <a:gd name="connsiteX1031" fmla="*/ 646910 w 870326"/>
                  <a:gd name="connsiteY1031" fmla="*/ 234510 h 670150"/>
                  <a:gd name="connsiteX1032" fmla="*/ 646345 w 870326"/>
                  <a:gd name="connsiteY1032" fmla="*/ 232247 h 670150"/>
                  <a:gd name="connsiteX1033" fmla="*/ 626553 w 870326"/>
                  <a:gd name="connsiteY1033" fmla="*/ 227155 h 670150"/>
                  <a:gd name="connsiteX1034" fmla="*/ 617222 w 870326"/>
                  <a:gd name="connsiteY1034" fmla="*/ 231398 h 670150"/>
                  <a:gd name="connsiteX1035" fmla="*/ 616092 w 870326"/>
                  <a:gd name="connsiteY1035" fmla="*/ 234793 h 670150"/>
                  <a:gd name="connsiteX1036" fmla="*/ 615809 w 870326"/>
                  <a:gd name="connsiteY1036" fmla="*/ 237339 h 670150"/>
                  <a:gd name="connsiteX1037" fmla="*/ 614112 w 870326"/>
                  <a:gd name="connsiteY1037" fmla="*/ 238188 h 670150"/>
                  <a:gd name="connsiteX1038" fmla="*/ 609023 w 870326"/>
                  <a:gd name="connsiteY1038" fmla="*/ 233096 h 670150"/>
                  <a:gd name="connsiteX1039" fmla="*/ 607892 w 870326"/>
                  <a:gd name="connsiteY1039" fmla="*/ 232247 h 670150"/>
                  <a:gd name="connsiteX1040" fmla="*/ 600258 w 870326"/>
                  <a:gd name="connsiteY1040" fmla="*/ 235642 h 670150"/>
                  <a:gd name="connsiteX1041" fmla="*/ 592341 w 870326"/>
                  <a:gd name="connsiteY1041" fmla="*/ 238188 h 670150"/>
                  <a:gd name="connsiteX1042" fmla="*/ 592624 w 870326"/>
                  <a:gd name="connsiteY1042" fmla="*/ 230267 h 670150"/>
                  <a:gd name="connsiteX1043" fmla="*/ 593472 w 870326"/>
                  <a:gd name="connsiteY1043" fmla="*/ 221780 h 670150"/>
                  <a:gd name="connsiteX1044" fmla="*/ 590928 w 870326"/>
                  <a:gd name="connsiteY1044" fmla="*/ 217820 h 670150"/>
                  <a:gd name="connsiteX1045" fmla="*/ 586404 w 870326"/>
                  <a:gd name="connsiteY1045" fmla="*/ 210182 h 670150"/>
                  <a:gd name="connsiteX1046" fmla="*/ 579052 w 870326"/>
                  <a:gd name="connsiteY1046" fmla="*/ 206505 h 670150"/>
                  <a:gd name="connsiteX1047" fmla="*/ 568026 w 870326"/>
                  <a:gd name="connsiteY1047" fmla="*/ 210182 h 670150"/>
                  <a:gd name="connsiteX1048" fmla="*/ 559543 w 870326"/>
                  <a:gd name="connsiteY1048" fmla="*/ 213294 h 670150"/>
                  <a:gd name="connsiteX1049" fmla="*/ 547103 w 870326"/>
                  <a:gd name="connsiteY1049" fmla="*/ 218386 h 670150"/>
                  <a:gd name="connsiteX1050" fmla="*/ 544841 w 870326"/>
                  <a:gd name="connsiteY1050" fmla="*/ 223761 h 670150"/>
                  <a:gd name="connsiteX1051" fmla="*/ 550213 w 870326"/>
                  <a:gd name="connsiteY1051" fmla="*/ 231964 h 670150"/>
                  <a:gd name="connsiteX1052" fmla="*/ 550778 w 870326"/>
                  <a:gd name="connsiteY1052" fmla="*/ 233096 h 670150"/>
                  <a:gd name="connsiteX1053" fmla="*/ 547668 w 870326"/>
                  <a:gd name="connsiteY1053" fmla="*/ 236490 h 670150"/>
                  <a:gd name="connsiteX1054" fmla="*/ 544275 w 870326"/>
                  <a:gd name="connsiteY1054" fmla="*/ 240168 h 670150"/>
                  <a:gd name="connsiteX1055" fmla="*/ 544841 w 870326"/>
                  <a:gd name="connsiteY1055" fmla="*/ 241299 h 670150"/>
                  <a:gd name="connsiteX1056" fmla="*/ 549648 w 870326"/>
                  <a:gd name="connsiteY1056" fmla="*/ 243562 h 670150"/>
                  <a:gd name="connsiteX1057" fmla="*/ 555302 w 870326"/>
                  <a:gd name="connsiteY1057" fmla="*/ 248937 h 670150"/>
                  <a:gd name="connsiteX1058" fmla="*/ 554737 w 870326"/>
                  <a:gd name="connsiteY1058" fmla="*/ 250917 h 670150"/>
                  <a:gd name="connsiteX1059" fmla="*/ 552475 w 870326"/>
                  <a:gd name="connsiteY1059" fmla="*/ 251766 h 670150"/>
                  <a:gd name="connsiteX1060" fmla="*/ 537490 w 870326"/>
                  <a:gd name="connsiteY1060" fmla="*/ 242714 h 670150"/>
                  <a:gd name="connsiteX1061" fmla="*/ 536641 w 870326"/>
                  <a:gd name="connsiteY1061" fmla="*/ 236207 h 670150"/>
                  <a:gd name="connsiteX1062" fmla="*/ 535510 w 870326"/>
                  <a:gd name="connsiteY1062" fmla="*/ 230267 h 670150"/>
                  <a:gd name="connsiteX1063" fmla="*/ 540600 w 870326"/>
                  <a:gd name="connsiteY1063" fmla="*/ 215557 h 670150"/>
                  <a:gd name="connsiteX1064" fmla="*/ 547668 w 870326"/>
                  <a:gd name="connsiteY1064" fmla="*/ 210182 h 670150"/>
                  <a:gd name="connsiteX1065" fmla="*/ 550496 w 870326"/>
                  <a:gd name="connsiteY1065" fmla="*/ 207070 h 670150"/>
                  <a:gd name="connsiteX1066" fmla="*/ 543993 w 870326"/>
                  <a:gd name="connsiteY1066" fmla="*/ 205656 h 670150"/>
                  <a:gd name="connsiteX1067" fmla="*/ 512891 w 870326"/>
                  <a:gd name="connsiteY1067" fmla="*/ 216971 h 670150"/>
                  <a:gd name="connsiteX1068" fmla="*/ 503844 w 870326"/>
                  <a:gd name="connsiteY1068" fmla="*/ 250352 h 670150"/>
                  <a:gd name="connsiteX1069" fmla="*/ 513457 w 870326"/>
                  <a:gd name="connsiteY1069" fmla="*/ 252615 h 670150"/>
                  <a:gd name="connsiteX1070" fmla="*/ 524484 w 870326"/>
                  <a:gd name="connsiteY1070" fmla="*/ 254029 h 670150"/>
                  <a:gd name="connsiteX1071" fmla="*/ 529007 w 870326"/>
                  <a:gd name="connsiteY1071" fmla="*/ 257424 h 670150"/>
                  <a:gd name="connsiteX1072" fmla="*/ 524201 w 870326"/>
                  <a:gd name="connsiteY1072" fmla="*/ 259687 h 670150"/>
                  <a:gd name="connsiteX1073" fmla="*/ 522222 w 870326"/>
                  <a:gd name="connsiteY1073" fmla="*/ 259404 h 670150"/>
                  <a:gd name="connsiteX1074" fmla="*/ 521091 w 870326"/>
                  <a:gd name="connsiteY1074" fmla="*/ 259121 h 670150"/>
                  <a:gd name="connsiteX1075" fmla="*/ 512043 w 870326"/>
                  <a:gd name="connsiteY1075" fmla="*/ 258272 h 670150"/>
                  <a:gd name="connsiteX1076" fmla="*/ 508085 w 870326"/>
                  <a:gd name="connsiteY1076" fmla="*/ 259121 h 670150"/>
                  <a:gd name="connsiteX1077" fmla="*/ 507802 w 870326"/>
                  <a:gd name="connsiteY1077" fmla="*/ 259970 h 670150"/>
                  <a:gd name="connsiteX1078" fmla="*/ 524201 w 870326"/>
                  <a:gd name="connsiteY1078" fmla="*/ 269305 h 670150"/>
                  <a:gd name="connsiteX1079" fmla="*/ 526463 w 870326"/>
                  <a:gd name="connsiteY1079" fmla="*/ 269022 h 670150"/>
                  <a:gd name="connsiteX1080" fmla="*/ 532118 w 870326"/>
                  <a:gd name="connsiteY1080" fmla="*/ 267890 h 670150"/>
                  <a:gd name="connsiteX1081" fmla="*/ 536924 w 870326"/>
                  <a:gd name="connsiteY1081" fmla="*/ 271285 h 670150"/>
                  <a:gd name="connsiteX1082" fmla="*/ 556151 w 870326"/>
                  <a:gd name="connsiteY1082" fmla="*/ 274114 h 670150"/>
                  <a:gd name="connsiteX1083" fmla="*/ 571984 w 870326"/>
                  <a:gd name="connsiteY1083" fmla="*/ 276660 h 670150"/>
                  <a:gd name="connsiteX1084" fmla="*/ 577922 w 870326"/>
                  <a:gd name="connsiteY1084" fmla="*/ 277791 h 670150"/>
                  <a:gd name="connsiteX1085" fmla="*/ 587252 w 870326"/>
                  <a:gd name="connsiteY1085" fmla="*/ 273831 h 670150"/>
                  <a:gd name="connsiteX1086" fmla="*/ 589514 w 870326"/>
                  <a:gd name="connsiteY1086" fmla="*/ 272982 h 670150"/>
                  <a:gd name="connsiteX1087" fmla="*/ 599410 w 870326"/>
                  <a:gd name="connsiteY1087" fmla="*/ 274680 h 670150"/>
                  <a:gd name="connsiteX1088" fmla="*/ 609871 w 870326"/>
                  <a:gd name="connsiteY1088" fmla="*/ 276377 h 670150"/>
                  <a:gd name="connsiteX1089" fmla="*/ 611850 w 870326"/>
                  <a:gd name="connsiteY1089" fmla="*/ 275245 h 670150"/>
                  <a:gd name="connsiteX1090" fmla="*/ 608457 w 870326"/>
                  <a:gd name="connsiteY1090" fmla="*/ 271285 h 670150"/>
                  <a:gd name="connsiteX1091" fmla="*/ 606478 w 870326"/>
                  <a:gd name="connsiteY1091" fmla="*/ 267325 h 670150"/>
                  <a:gd name="connsiteX1092" fmla="*/ 611002 w 870326"/>
                  <a:gd name="connsiteY1092" fmla="*/ 265627 h 670150"/>
                  <a:gd name="connsiteX1093" fmla="*/ 614678 w 870326"/>
                  <a:gd name="connsiteY1093" fmla="*/ 267325 h 670150"/>
                  <a:gd name="connsiteX1094" fmla="*/ 622877 w 870326"/>
                  <a:gd name="connsiteY1094" fmla="*/ 273265 h 670150"/>
                  <a:gd name="connsiteX1095" fmla="*/ 625422 w 870326"/>
                  <a:gd name="connsiteY1095" fmla="*/ 275528 h 670150"/>
                  <a:gd name="connsiteX1096" fmla="*/ 628249 w 870326"/>
                  <a:gd name="connsiteY1096" fmla="*/ 278357 h 670150"/>
                  <a:gd name="connsiteX1097" fmla="*/ 635035 w 870326"/>
                  <a:gd name="connsiteY1097" fmla="*/ 282600 h 670150"/>
                  <a:gd name="connsiteX1098" fmla="*/ 643235 w 870326"/>
                  <a:gd name="connsiteY1098" fmla="*/ 288541 h 670150"/>
                  <a:gd name="connsiteX1099" fmla="*/ 637297 w 870326"/>
                  <a:gd name="connsiteY1099" fmla="*/ 293067 h 670150"/>
                  <a:gd name="connsiteX1100" fmla="*/ 633056 w 870326"/>
                  <a:gd name="connsiteY1100" fmla="*/ 295613 h 670150"/>
                  <a:gd name="connsiteX1101" fmla="*/ 633621 w 870326"/>
                  <a:gd name="connsiteY1101" fmla="*/ 296179 h 670150"/>
                  <a:gd name="connsiteX1102" fmla="*/ 635601 w 870326"/>
                  <a:gd name="connsiteY1102" fmla="*/ 296744 h 670150"/>
                  <a:gd name="connsiteX1103" fmla="*/ 641538 w 870326"/>
                  <a:gd name="connsiteY1103" fmla="*/ 294481 h 670150"/>
                  <a:gd name="connsiteX1104" fmla="*/ 648324 w 870326"/>
                  <a:gd name="connsiteY1104" fmla="*/ 291653 h 670150"/>
                  <a:gd name="connsiteX1105" fmla="*/ 653979 w 870326"/>
                  <a:gd name="connsiteY1105" fmla="*/ 297593 h 670150"/>
                  <a:gd name="connsiteX1106" fmla="*/ 656523 w 870326"/>
                  <a:gd name="connsiteY1106" fmla="*/ 301553 h 670150"/>
                  <a:gd name="connsiteX1107" fmla="*/ 657089 w 870326"/>
                  <a:gd name="connsiteY1107" fmla="*/ 301553 h 670150"/>
                  <a:gd name="connsiteX1108" fmla="*/ 660199 w 870326"/>
                  <a:gd name="connsiteY1108" fmla="*/ 300988 h 670150"/>
                  <a:gd name="connsiteX1109" fmla="*/ 672640 w 870326"/>
                  <a:gd name="connsiteY1109" fmla="*/ 311454 h 670150"/>
                  <a:gd name="connsiteX1110" fmla="*/ 673488 w 870326"/>
                  <a:gd name="connsiteY1110" fmla="*/ 325598 h 670150"/>
                  <a:gd name="connsiteX1111" fmla="*/ 672640 w 870326"/>
                  <a:gd name="connsiteY1111" fmla="*/ 328710 h 670150"/>
                  <a:gd name="connsiteX1112" fmla="*/ 676315 w 870326"/>
                  <a:gd name="connsiteY1112" fmla="*/ 329842 h 670150"/>
                  <a:gd name="connsiteX1113" fmla="*/ 687908 w 870326"/>
                  <a:gd name="connsiteY1113" fmla="*/ 327013 h 670150"/>
                  <a:gd name="connsiteX1114" fmla="*/ 691300 w 870326"/>
                  <a:gd name="connsiteY1114" fmla="*/ 326164 h 670150"/>
                  <a:gd name="connsiteX1115" fmla="*/ 701762 w 870326"/>
                  <a:gd name="connsiteY1115" fmla="*/ 332671 h 670150"/>
                  <a:gd name="connsiteX1116" fmla="*/ 703741 w 870326"/>
                  <a:gd name="connsiteY1116" fmla="*/ 334651 h 670150"/>
                  <a:gd name="connsiteX1117" fmla="*/ 704307 w 870326"/>
                  <a:gd name="connsiteY1117" fmla="*/ 337197 h 670150"/>
                  <a:gd name="connsiteX1118" fmla="*/ 690170 w 870326"/>
                  <a:gd name="connsiteY1118" fmla="*/ 343703 h 670150"/>
                  <a:gd name="connsiteX1119" fmla="*/ 688473 w 870326"/>
                  <a:gd name="connsiteY1119" fmla="*/ 343137 h 670150"/>
                  <a:gd name="connsiteX1120" fmla="*/ 688473 w 870326"/>
                  <a:gd name="connsiteY1120" fmla="*/ 342006 h 670150"/>
                  <a:gd name="connsiteX1121" fmla="*/ 688190 w 870326"/>
                  <a:gd name="connsiteY1121" fmla="*/ 340308 h 670150"/>
                  <a:gd name="connsiteX1122" fmla="*/ 671226 w 870326"/>
                  <a:gd name="connsiteY1122" fmla="*/ 332671 h 670150"/>
                  <a:gd name="connsiteX1123" fmla="*/ 664440 w 870326"/>
                  <a:gd name="connsiteY1123" fmla="*/ 333802 h 670150"/>
                  <a:gd name="connsiteX1124" fmla="*/ 658220 w 870326"/>
                  <a:gd name="connsiteY1124" fmla="*/ 338611 h 670150"/>
                  <a:gd name="connsiteX1125" fmla="*/ 660482 w 870326"/>
                  <a:gd name="connsiteY1125" fmla="*/ 346249 h 670150"/>
                  <a:gd name="connsiteX1126" fmla="*/ 662178 w 870326"/>
                  <a:gd name="connsiteY1126" fmla="*/ 349644 h 670150"/>
                  <a:gd name="connsiteX1127" fmla="*/ 661613 w 870326"/>
                  <a:gd name="connsiteY1127" fmla="*/ 352472 h 670150"/>
                  <a:gd name="connsiteX1128" fmla="*/ 648041 w 870326"/>
                  <a:gd name="connsiteY1128" fmla="*/ 356716 h 670150"/>
                  <a:gd name="connsiteX1129" fmla="*/ 638428 w 870326"/>
                  <a:gd name="connsiteY1129" fmla="*/ 355018 h 670150"/>
                  <a:gd name="connsiteX1130" fmla="*/ 632490 w 870326"/>
                  <a:gd name="connsiteY1130" fmla="*/ 353887 h 670150"/>
                  <a:gd name="connsiteX1131" fmla="*/ 629098 w 870326"/>
                  <a:gd name="connsiteY1131" fmla="*/ 355867 h 670150"/>
                  <a:gd name="connsiteX1132" fmla="*/ 625422 w 870326"/>
                  <a:gd name="connsiteY1132" fmla="*/ 357847 h 670150"/>
                  <a:gd name="connsiteX1133" fmla="*/ 619484 w 870326"/>
                  <a:gd name="connsiteY1133" fmla="*/ 362373 h 670150"/>
                  <a:gd name="connsiteX1134" fmla="*/ 620333 w 870326"/>
                  <a:gd name="connsiteY1134" fmla="*/ 368880 h 670150"/>
                  <a:gd name="connsiteX1135" fmla="*/ 626270 w 870326"/>
                  <a:gd name="connsiteY1135" fmla="*/ 370860 h 670150"/>
                  <a:gd name="connsiteX1136" fmla="*/ 632773 w 870326"/>
                  <a:gd name="connsiteY1136" fmla="*/ 370294 h 670150"/>
                  <a:gd name="connsiteX1137" fmla="*/ 641538 w 870326"/>
                  <a:gd name="connsiteY1137" fmla="*/ 369445 h 670150"/>
                  <a:gd name="connsiteX1138" fmla="*/ 647193 w 870326"/>
                  <a:gd name="connsiteY1138" fmla="*/ 370011 h 670150"/>
                  <a:gd name="connsiteX1139" fmla="*/ 649172 w 870326"/>
                  <a:gd name="connsiteY1139" fmla="*/ 370294 h 670150"/>
                  <a:gd name="connsiteX1140" fmla="*/ 650586 w 870326"/>
                  <a:gd name="connsiteY1140" fmla="*/ 368031 h 670150"/>
                  <a:gd name="connsiteX1141" fmla="*/ 656523 w 870326"/>
                  <a:gd name="connsiteY1141" fmla="*/ 364353 h 670150"/>
                  <a:gd name="connsiteX1142" fmla="*/ 579618 w 870326"/>
                  <a:gd name="connsiteY1142" fmla="*/ 392076 h 670150"/>
                  <a:gd name="connsiteX1143" fmla="*/ 563785 w 870326"/>
                  <a:gd name="connsiteY1143" fmla="*/ 399997 h 670150"/>
                  <a:gd name="connsiteX1144" fmla="*/ 565198 w 870326"/>
                  <a:gd name="connsiteY1144" fmla="*/ 402543 h 670150"/>
                  <a:gd name="connsiteX1145" fmla="*/ 568308 w 870326"/>
                  <a:gd name="connsiteY1145" fmla="*/ 403391 h 670150"/>
                  <a:gd name="connsiteX1146" fmla="*/ 568308 w 870326"/>
                  <a:gd name="connsiteY1146" fmla="*/ 403391 h 670150"/>
                  <a:gd name="connsiteX1147" fmla="*/ 578770 w 870326"/>
                  <a:gd name="connsiteY1147" fmla="*/ 396885 h 670150"/>
                  <a:gd name="connsiteX1148" fmla="*/ 581032 w 870326"/>
                  <a:gd name="connsiteY1148" fmla="*/ 392359 h 670150"/>
                  <a:gd name="connsiteX1149" fmla="*/ 579618 w 870326"/>
                  <a:gd name="connsiteY1149" fmla="*/ 392076 h 670150"/>
                  <a:gd name="connsiteX1150" fmla="*/ 541731 w 870326"/>
                  <a:gd name="connsiteY1150" fmla="*/ 379912 h 670150"/>
                  <a:gd name="connsiteX1151" fmla="*/ 543993 w 870326"/>
                  <a:gd name="connsiteY1151" fmla="*/ 380761 h 670150"/>
                  <a:gd name="connsiteX1152" fmla="*/ 544558 w 870326"/>
                  <a:gd name="connsiteY1152" fmla="*/ 383872 h 670150"/>
                  <a:gd name="connsiteX1153" fmla="*/ 544841 w 870326"/>
                  <a:gd name="connsiteY1153" fmla="*/ 386984 h 670150"/>
                  <a:gd name="connsiteX1154" fmla="*/ 547103 w 870326"/>
                  <a:gd name="connsiteY1154" fmla="*/ 387833 h 670150"/>
                  <a:gd name="connsiteX1155" fmla="*/ 547668 w 870326"/>
                  <a:gd name="connsiteY1155" fmla="*/ 387833 h 670150"/>
                  <a:gd name="connsiteX1156" fmla="*/ 563219 w 870326"/>
                  <a:gd name="connsiteY1156" fmla="*/ 379063 h 670150"/>
                  <a:gd name="connsiteX1157" fmla="*/ 569157 w 870326"/>
                  <a:gd name="connsiteY1157" fmla="*/ 375669 h 670150"/>
                  <a:gd name="connsiteX1158" fmla="*/ 576508 w 870326"/>
                  <a:gd name="connsiteY1158" fmla="*/ 378498 h 670150"/>
                  <a:gd name="connsiteX1159" fmla="*/ 588666 w 870326"/>
                  <a:gd name="connsiteY1159" fmla="*/ 381892 h 670150"/>
                  <a:gd name="connsiteX1160" fmla="*/ 595451 w 870326"/>
                  <a:gd name="connsiteY1160" fmla="*/ 379346 h 670150"/>
                  <a:gd name="connsiteX1161" fmla="*/ 589231 w 870326"/>
                  <a:gd name="connsiteY1161" fmla="*/ 374820 h 670150"/>
                  <a:gd name="connsiteX1162" fmla="*/ 581880 w 870326"/>
                  <a:gd name="connsiteY1162" fmla="*/ 368597 h 670150"/>
                  <a:gd name="connsiteX1163" fmla="*/ 568874 w 870326"/>
                  <a:gd name="connsiteY1163" fmla="*/ 360393 h 670150"/>
                  <a:gd name="connsiteX1164" fmla="*/ 562936 w 870326"/>
                  <a:gd name="connsiteY1164" fmla="*/ 357847 h 670150"/>
                  <a:gd name="connsiteX1165" fmla="*/ 558978 w 870326"/>
                  <a:gd name="connsiteY1165" fmla="*/ 356150 h 670150"/>
                  <a:gd name="connsiteX1166" fmla="*/ 550496 w 870326"/>
                  <a:gd name="connsiteY1166" fmla="*/ 348229 h 670150"/>
                  <a:gd name="connsiteX1167" fmla="*/ 548517 w 870326"/>
                  <a:gd name="connsiteY1167" fmla="*/ 346532 h 670150"/>
                  <a:gd name="connsiteX1168" fmla="*/ 540600 w 870326"/>
                  <a:gd name="connsiteY1168" fmla="*/ 355018 h 670150"/>
                  <a:gd name="connsiteX1169" fmla="*/ 538621 w 870326"/>
                  <a:gd name="connsiteY1169" fmla="*/ 361807 h 670150"/>
                  <a:gd name="connsiteX1170" fmla="*/ 538055 w 870326"/>
                  <a:gd name="connsiteY1170" fmla="*/ 368314 h 670150"/>
                  <a:gd name="connsiteX1171" fmla="*/ 532966 w 870326"/>
                  <a:gd name="connsiteY1171" fmla="*/ 377649 h 670150"/>
                  <a:gd name="connsiteX1172" fmla="*/ 529856 w 870326"/>
                  <a:gd name="connsiteY1172" fmla="*/ 381326 h 670150"/>
                  <a:gd name="connsiteX1173" fmla="*/ 531552 w 870326"/>
                  <a:gd name="connsiteY1173" fmla="*/ 382458 h 670150"/>
                  <a:gd name="connsiteX1174" fmla="*/ 535510 w 870326"/>
                  <a:gd name="connsiteY1174" fmla="*/ 381609 h 670150"/>
                  <a:gd name="connsiteX1175" fmla="*/ 541731 w 870326"/>
                  <a:gd name="connsiteY1175" fmla="*/ 379912 h 670150"/>
                  <a:gd name="connsiteX1176" fmla="*/ 638428 w 870326"/>
                  <a:gd name="connsiteY1176" fmla="*/ 304382 h 670150"/>
                  <a:gd name="connsiteX1177" fmla="*/ 635318 w 870326"/>
                  <a:gd name="connsiteY1177" fmla="*/ 304665 h 670150"/>
                  <a:gd name="connsiteX1178" fmla="*/ 626836 w 870326"/>
                  <a:gd name="connsiteY1178" fmla="*/ 311171 h 670150"/>
                  <a:gd name="connsiteX1179" fmla="*/ 627118 w 870326"/>
                  <a:gd name="connsiteY1179" fmla="*/ 319092 h 670150"/>
                  <a:gd name="connsiteX1180" fmla="*/ 633621 w 870326"/>
                  <a:gd name="connsiteY1180" fmla="*/ 322487 h 670150"/>
                  <a:gd name="connsiteX1181" fmla="*/ 633621 w 870326"/>
                  <a:gd name="connsiteY1181" fmla="*/ 322487 h 670150"/>
                  <a:gd name="connsiteX1182" fmla="*/ 642386 w 870326"/>
                  <a:gd name="connsiteY1182" fmla="*/ 320789 h 670150"/>
                  <a:gd name="connsiteX1183" fmla="*/ 646627 w 870326"/>
                  <a:gd name="connsiteY1183" fmla="*/ 319658 h 670150"/>
                  <a:gd name="connsiteX1184" fmla="*/ 649455 w 870326"/>
                  <a:gd name="connsiteY1184" fmla="*/ 317395 h 670150"/>
                  <a:gd name="connsiteX1185" fmla="*/ 647758 w 870326"/>
                  <a:gd name="connsiteY1185" fmla="*/ 307494 h 670150"/>
                  <a:gd name="connsiteX1186" fmla="*/ 638428 w 870326"/>
                  <a:gd name="connsiteY1186" fmla="*/ 304382 h 670150"/>
                  <a:gd name="connsiteX1187" fmla="*/ 265493 w 870326"/>
                  <a:gd name="connsiteY1187" fmla="*/ 287409 h 670150"/>
                  <a:gd name="connsiteX1188" fmla="*/ 269169 w 870326"/>
                  <a:gd name="connsiteY1188" fmla="*/ 288541 h 670150"/>
                  <a:gd name="connsiteX1189" fmla="*/ 270017 w 870326"/>
                  <a:gd name="connsiteY1189" fmla="*/ 291370 h 670150"/>
                  <a:gd name="connsiteX1190" fmla="*/ 271431 w 870326"/>
                  <a:gd name="connsiteY1190" fmla="*/ 296179 h 670150"/>
                  <a:gd name="connsiteX1191" fmla="*/ 290657 w 870326"/>
                  <a:gd name="connsiteY1191" fmla="*/ 300139 h 670150"/>
                  <a:gd name="connsiteX1192" fmla="*/ 291788 w 870326"/>
                  <a:gd name="connsiteY1192" fmla="*/ 300139 h 670150"/>
                  <a:gd name="connsiteX1193" fmla="*/ 310166 w 870326"/>
                  <a:gd name="connsiteY1193" fmla="*/ 296179 h 670150"/>
                  <a:gd name="connsiteX1194" fmla="*/ 320062 w 870326"/>
                  <a:gd name="connsiteY1194" fmla="*/ 293633 h 670150"/>
                  <a:gd name="connsiteX1195" fmla="*/ 333917 w 870326"/>
                  <a:gd name="connsiteY1195" fmla="*/ 287692 h 670150"/>
                  <a:gd name="connsiteX1196" fmla="*/ 338158 w 870326"/>
                  <a:gd name="connsiteY1196" fmla="*/ 284580 h 670150"/>
                  <a:gd name="connsiteX1197" fmla="*/ 342399 w 870326"/>
                  <a:gd name="connsiteY1197" fmla="*/ 288258 h 670150"/>
                  <a:gd name="connsiteX1198" fmla="*/ 348336 w 870326"/>
                  <a:gd name="connsiteY1198" fmla="*/ 290238 h 670150"/>
                  <a:gd name="connsiteX1199" fmla="*/ 354839 w 870326"/>
                  <a:gd name="connsiteY1199" fmla="*/ 292218 h 670150"/>
                  <a:gd name="connsiteX1200" fmla="*/ 368128 w 870326"/>
                  <a:gd name="connsiteY1200" fmla="*/ 295613 h 670150"/>
                  <a:gd name="connsiteX1201" fmla="*/ 385093 w 870326"/>
                  <a:gd name="connsiteY1201" fmla="*/ 292501 h 670150"/>
                  <a:gd name="connsiteX1202" fmla="*/ 387072 w 870326"/>
                  <a:gd name="connsiteY1202" fmla="*/ 288824 h 670150"/>
                  <a:gd name="connsiteX1203" fmla="*/ 381134 w 870326"/>
                  <a:gd name="connsiteY1203" fmla="*/ 283732 h 670150"/>
                  <a:gd name="connsiteX1204" fmla="*/ 379155 w 870326"/>
                  <a:gd name="connsiteY1204" fmla="*/ 284580 h 670150"/>
                  <a:gd name="connsiteX1205" fmla="*/ 374914 w 870326"/>
                  <a:gd name="connsiteY1205" fmla="*/ 287126 h 670150"/>
                  <a:gd name="connsiteX1206" fmla="*/ 370673 w 870326"/>
                  <a:gd name="connsiteY1206" fmla="*/ 284015 h 670150"/>
                  <a:gd name="connsiteX1207" fmla="*/ 374914 w 870326"/>
                  <a:gd name="connsiteY1207" fmla="*/ 280054 h 670150"/>
                  <a:gd name="connsiteX1208" fmla="*/ 380286 w 870326"/>
                  <a:gd name="connsiteY1208" fmla="*/ 276943 h 670150"/>
                  <a:gd name="connsiteX1209" fmla="*/ 382548 w 870326"/>
                  <a:gd name="connsiteY1209" fmla="*/ 276094 h 670150"/>
                  <a:gd name="connsiteX1210" fmla="*/ 387637 w 870326"/>
                  <a:gd name="connsiteY1210" fmla="*/ 277508 h 670150"/>
                  <a:gd name="connsiteX1211" fmla="*/ 392444 w 870326"/>
                  <a:gd name="connsiteY1211" fmla="*/ 278640 h 670150"/>
                  <a:gd name="connsiteX1212" fmla="*/ 394140 w 870326"/>
                  <a:gd name="connsiteY1212" fmla="*/ 276660 h 670150"/>
                  <a:gd name="connsiteX1213" fmla="*/ 382831 w 870326"/>
                  <a:gd name="connsiteY1213" fmla="*/ 267042 h 670150"/>
                  <a:gd name="connsiteX1214" fmla="*/ 376893 w 870326"/>
                  <a:gd name="connsiteY1214" fmla="*/ 263930 h 670150"/>
                  <a:gd name="connsiteX1215" fmla="*/ 371238 w 870326"/>
                  <a:gd name="connsiteY1215" fmla="*/ 261384 h 670150"/>
                  <a:gd name="connsiteX1216" fmla="*/ 361060 w 870326"/>
                  <a:gd name="connsiteY1216" fmla="*/ 256009 h 670150"/>
                  <a:gd name="connsiteX1217" fmla="*/ 358232 w 870326"/>
                  <a:gd name="connsiteY1217" fmla="*/ 247523 h 670150"/>
                  <a:gd name="connsiteX1218" fmla="*/ 357101 w 870326"/>
                  <a:gd name="connsiteY1218" fmla="*/ 242148 h 670150"/>
                  <a:gd name="connsiteX1219" fmla="*/ 350598 w 870326"/>
                  <a:gd name="connsiteY1219" fmla="*/ 228004 h 670150"/>
                  <a:gd name="connsiteX1220" fmla="*/ 353143 w 870326"/>
                  <a:gd name="connsiteY1220" fmla="*/ 218952 h 670150"/>
                  <a:gd name="connsiteX1221" fmla="*/ 358232 w 870326"/>
                  <a:gd name="connsiteY1221" fmla="*/ 209334 h 670150"/>
                  <a:gd name="connsiteX1222" fmla="*/ 354557 w 870326"/>
                  <a:gd name="connsiteY1222" fmla="*/ 205939 h 670150"/>
                  <a:gd name="connsiteX1223" fmla="*/ 349467 w 870326"/>
                  <a:gd name="connsiteY1223" fmla="*/ 205090 h 670150"/>
                  <a:gd name="connsiteX1224" fmla="*/ 336178 w 870326"/>
                  <a:gd name="connsiteY1224" fmla="*/ 209334 h 670150"/>
                  <a:gd name="connsiteX1225" fmla="*/ 340137 w 870326"/>
                  <a:gd name="connsiteY1225" fmla="*/ 212445 h 670150"/>
                  <a:gd name="connsiteX1226" fmla="*/ 348336 w 870326"/>
                  <a:gd name="connsiteY1226" fmla="*/ 220083 h 670150"/>
                  <a:gd name="connsiteX1227" fmla="*/ 347488 w 870326"/>
                  <a:gd name="connsiteY1227" fmla="*/ 221215 h 670150"/>
                  <a:gd name="connsiteX1228" fmla="*/ 343247 w 870326"/>
                  <a:gd name="connsiteY1228" fmla="*/ 218952 h 670150"/>
                  <a:gd name="connsiteX1229" fmla="*/ 335613 w 870326"/>
                  <a:gd name="connsiteY1229" fmla="*/ 215274 h 670150"/>
                  <a:gd name="connsiteX1230" fmla="*/ 334765 w 870326"/>
                  <a:gd name="connsiteY1230" fmla="*/ 215557 h 670150"/>
                  <a:gd name="connsiteX1231" fmla="*/ 332786 w 870326"/>
                  <a:gd name="connsiteY1231" fmla="*/ 216123 h 670150"/>
                  <a:gd name="connsiteX1232" fmla="*/ 329393 w 870326"/>
                  <a:gd name="connsiteY1232" fmla="*/ 214991 h 670150"/>
                  <a:gd name="connsiteX1233" fmla="*/ 326565 w 870326"/>
                  <a:gd name="connsiteY1233" fmla="*/ 214143 h 670150"/>
                  <a:gd name="connsiteX1234" fmla="*/ 324586 w 870326"/>
                  <a:gd name="connsiteY1234" fmla="*/ 215274 h 670150"/>
                  <a:gd name="connsiteX1235" fmla="*/ 331089 w 870326"/>
                  <a:gd name="connsiteY1235" fmla="*/ 238470 h 670150"/>
                  <a:gd name="connsiteX1236" fmla="*/ 331655 w 870326"/>
                  <a:gd name="connsiteY1236" fmla="*/ 241865 h 670150"/>
                  <a:gd name="connsiteX1237" fmla="*/ 326565 w 870326"/>
                  <a:gd name="connsiteY1237" fmla="*/ 244411 h 670150"/>
                  <a:gd name="connsiteX1238" fmla="*/ 324586 w 870326"/>
                  <a:gd name="connsiteY1238" fmla="*/ 244694 h 670150"/>
                  <a:gd name="connsiteX1239" fmla="*/ 324021 w 870326"/>
                  <a:gd name="connsiteY1239" fmla="*/ 244694 h 670150"/>
                  <a:gd name="connsiteX1240" fmla="*/ 319779 w 870326"/>
                  <a:gd name="connsiteY1240" fmla="*/ 236490 h 670150"/>
                  <a:gd name="connsiteX1241" fmla="*/ 316669 w 870326"/>
                  <a:gd name="connsiteY1241" fmla="*/ 227438 h 670150"/>
                  <a:gd name="connsiteX1242" fmla="*/ 301119 w 870326"/>
                  <a:gd name="connsiteY1242" fmla="*/ 219517 h 670150"/>
                  <a:gd name="connsiteX1243" fmla="*/ 299422 w 870326"/>
                  <a:gd name="connsiteY1243" fmla="*/ 220083 h 670150"/>
                  <a:gd name="connsiteX1244" fmla="*/ 302532 w 870326"/>
                  <a:gd name="connsiteY1244" fmla="*/ 222912 h 670150"/>
                  <a:gd name="connsiteX1245" fmla="*/ 306773 w 870326"/>
                  <a:gd name="connsiteY1245" fmla="*/ 228570 h 670150"/>
                  <a:gd name="connsiteX1246" fmla="*/ 304512 w 870326"/>
                  <a:gd name="connsiteY1246" fmla="*/ 230550 h 670150"/>
                  <a:gd name="connsiteX1247" fmla="*/ 301684 w 870326"/>
                  <a:gd name="connsiteY1247" fmla="*/ 229701 h 670150"/>
                  <a:gd name="connsiteX1248" fmla="*/ 298008 w 870326"/>
                  <a:gd name="connsiteY1248" fmla="*/ 228570 h 670150"/>
                  <a:gd name="connsiteX1249" fmla="*/ 295181 w 870326"/>
                  <a:gd name="connsiteY1249" fmla="*/ 229701 h 670150"/>
                  <a:gd name="connsiteX1250" fmla="*/ 291505 w 870326"/>
                  <a:gd name="connsiteY1250" fmla="*/ 231681 h 670150"/>
                  <a:gd name="connsiteX1251" fmla="*/ 290657 w 870326"/>
                  <a:gd name="connsiteY1251" fmla="*/ 231398 h 670150"/>
                  <a:gd name="connsiteX1252" fmla="*/ 290940 w 870326"/>
                  <a:gd name="connsiteY1252" fmla="*/ 227155 h 670150"/>
                  <a:gd name="connsiteX1253" fmla="*/ 291223 w 870326"/>
                  <a:gd name="connsiteY1253" fmla="*/ 226306 h 670150"/>
                  <a:gd name="connsiteX1254" fmla="*/ 290374 w 870326"/>
                  <a:gd name="connsiteY1254" fmla="*/ 223761 h 670150"/>
                  <a:gd name="connsiteX1255" fmla="*/ 278217 w 870326"/>
                  <a:gd name="connsiteY1255" fmla="*/ 219517 h 670150"/>
                  <a:gd name="connsiteX1256" fmla="*/ 275955 w 870326"/>
                  <a:gd name="connsiteY1256" fmla="*/ 219517 h 670150"/>
                  <a:gd name="connsiteX1257" fmla="*/ 270865 w 870326"/>
                  <a:gd name="connsiteY1257" fmla="*/ 224609 h 670150"/>
                  <a:gd name="connsiteX1258" fmla="*/ 269734 w 870326"/>
                  <a:gd name="connsiteY1258" fmla="*/ 228570 h 670150"/>
                  <a:gd name="connsiteX1259" fmla="*/ 266342 w 870326"/>
                  <a:gd name="connsiteY1259" fmla="*/ 229418 h 670150"/>
                  <a:gd name="connsiteX1260" fmla="*/ 258708 w 870326"/>
                  <a:gd name="connsiteY1260" fmla="*/ 226589 h 670150"/>
                  <a:gd name="connsiteX1261" fmla="*/ 261818 w 870326"/>
                  <a:gd name="connsiteY1261" fmla="*/ 224609 h 670150"/>
                  <a:gd name="connsiteX1262" fmla="*/ 266342 w 870326"/>
                  <a:gd name="connsiteY1262" fmla="*/ 222063 h 670150"/>
                  <a:gd name="connsiteX1263" fmla="*/ 263514 w 870326"/>
                  <a:gd name="connsiteY1263" fmla="*/ 214708 h 670150"/>
                  <a:gd name="connsiteX1264" fmla="*/ 263231 w 870326"/>
                  <a:gd name="connsiteY1264" fmla="*/ 214143 h 670150"/>
                  <a:gd name="connsiteX1265" fmla="*/ 260121 w 870326"/>
                  <a:gd name="connsiteY1265" fmla="*/ 212728 h 670150"/>
                  <a:gd name="connsiteX1266" fmla="*/ 248812 w 870326"/>
                  <a:gd name="connsiteY1266" fmla="*/ 216406 h 670150"/>
                  <a:gd name="connsiteX1267" fmla="*/ 238916 w 870326"/>
                  <a:gd name="connsiteY1267" fmla="*/ 220366 h 670150"/>
                  <a:gd name="connsiteX1268" fmla="*/ 221103 w 870326"/>
                  <a:gd name="connsiteY1268" fmla="*/ 229701 h 670150"/>
                  <a:gd name="connsiteX1269" fmla="*/ 222517 w 870326"/>
                  <a:gd name="connsiteY1269" fmla="*/ 231116 h 670150"/>
                  <a:gd name="connsiteX1270" fmla="*/ 217993 w 870326"/>
                  <a:gd name="connsiteY1270" fmla="*/ 237622 h 670150"/>
                  <a:gd name="connsiteX1271" fmla="*/ 216296 w 870326"/>
                  <a:gd name="connsiteY1271" fmla="*/ 241582 h 670150"/>
                  <a:gd name="connsiteX1272" fmla="*/ 222517 w 870326"/>
                  <a:gd name="connsiteY1272" fmla="*/ 244694 h 670150"/>
                  <a:gd name="connsiteX1273" fmla="*/ 225061 w 870326"/>
                  <a:gd name="connsiteY1273" fmla="*/ 245543 h 670150"/>
                  <a:gd name="connsiteX1274" fmla="*/ 225627 w 870326"/>
                  <a:gd name="connsiteY1274" fmla="*/ 247806 h 670150"/>
                  <a:gd name="connsiteX1275" fmla="*/ 226758 w 870326"/>
                  <a:gd name="connsiteY1275" fmla="*/ 249786 h 670150"/>
                  <a:gd name="connsiteX1276" fmla="*/ 227323 w 870326"/>
                  <a:gd name="connsiteY1276" fmla="*/ 249786 h 670150"/>
                  <a:gd name="connsiteX1277" fmla="*/ 234392 w 870326"/>
                  <a:gd name="connsiteY1277" fmla="*/ 248371 h 670150"/>
                  <a:gd name="connsiteX1278" fmla="*/ 246267 w 870326"/>
                  <a:gd name="connsiteY1278" fmla="*/ 246108 h 670150"/>
                  <a:gd name="connsiteX1279" fmla="*/ 249943 w 870326"/>
                  <a:gd name="connsiteY1279" fmla="*/ 246957 h 670150"/>
                  <a:gd name="connsiteX1280" fmla="*/ 250508 w 870326"/>
                  <a:gd name="connsiteY1280" fmla="*/ 248088 h 670150"/>
                  <a:gd name="connsiteX1281" fmla="*/ 239764 w 870326"/>
                  <a:gd name="connsiteY1281" fmla="*/ 251766 h 670150"/>
                  <a:gd name="connsiteX1282" fmla="*/ 224213 w 870326"/>
                  <a:gd name="connsiteY1282" fmla="*/ 257424 h 670150"/>
                  <a:gd name="connsiteX1283" fmla="*/ 243722 w 870326"/>
                  <a:gd name="connsiteY1283" fmla="*/ 263647 h 670150"/>
                  <a:gd name="connsiteX1284" fmla="*/ 252205 w 870326"/>
                  <a:gd name="connsiteY1284" fmla="*/ 262798 h 670150"/>
                  <a:gd name="connsiteX1285" fmla="*/ 260687 w 870326"/>
                  <a:gd name="connsiteY1285" fmla="*/ 262233 h 670150"/>
                  <a:gd name="connsiteX1286" fmla="*/ 286416 w 870326"/>
                  <a:gd name="connsiteY1286" fmla="*/ 268173 h 670150"/>
                  <a:gd name="connsiteX1287" fmla="*/ 275106 w 870326"/>
                  <a:gd name="connsiteY1287" fmla="*/ 271002 h 670150"/>
                  <a:gd name="connsiteX1288" fmla="*/ 263231 w 870326"/>
                  <a:gd name="connsiteY1288" fmla="*/ 270719 h 670150"/>
                  <a:gd name="connsiteX1289" fmla="*/ 260404 w 870326"/>
                  <a:gd name="connsiteY1289" fmla="*/ 270436 h 670150"/>
                  <a:gd name="connsiteX1290" fmla="*/ 258425 w 870326"/>
                  <a:gd name="connsiteY1290" fmla="*/ 270436 h 670150"/>
                  <a:gd name="connsiteX1291" fmla="*/ 232413 w 870326"/>
                  <a:gd name="connsiteY1291" fmla="*/ 275811 h 670150"/>
                  <a:gd name="connsiteX1292" fmla="*/ 232130 w 870326"/>
                  <a:gd name="connsiteY1292" fmla="*/ 276377 h 670150"/>
                  <a:gd name="connsiteX1293" fmla="*/ 241178 w 870326"/>
                  <a:gd name="connsiteY1293" fmla="*/ 283449 h 670150"/>
                  <a:gd name="connsiteX1294" fmla="*/ 245136 w 870326"/>
                  <a:gd name="connsiteY1294" fmla="*/ 285146 h 670150"/>
                  <a:gd name="connsiteX1295" fmla="*/ 254749 w 870326"/>
                  <a:gd name="connsiteY1295" fmla="*/ 287126 h 670150"/>
                  <a:gd name="connsiteX1296" fmla="*/ 260121 w 870326"/>
                  <a:gd name="connsiteY1296" fmla="*/ 286843 h 670150"/>
                  <a:gd name="connsiteX1297" fmla="*/ 265493 w 870326"/>
                  <a:gd name="connsiteY1297" fmla="*/ 287409 h 670150"/>
                  <a:gd name="connsiteX1298" fmla="*/ 177561 w 870326"/>
                  <a:gd name="connsiteY1298" fmla="*/ 258272 h 670150"/>
                  <a:gd name="connsiteX1299" fmla="*/ 171341 w 870326"/>
                  <a:gd name="connsiteY1299" fmla="*/ 251483 h 670150"/>
                  <a:gd name="connsiteX1300" fmla="*/ 163424 w 870326"/>
                  <a:gd name="connsiteY1300" fmla="*/ 242431 h 670150"/>
                  <a:gd name="connsiteX1301" fmla="*/ 158335 w 870326"/>
                  <a:gd name="connsiteY1301" fmla="*/ 241582 h 670150"/>
                  <a:gd name="connsiteX1302" fmla="*/ 149004 w 870326"/>
                  <a:gd name="connsiteY1302" fmla="*/ 237905 h 670150"/>
                  <a:gd name="connsiteX1303" fmla="*/ 150701 w 870326"/>
                  <a:gd name="connsiteY1303" fmla="*/ 233096 h 670150"/>
                  <a:gd name="connsiteX1304" fmla="*/ 151832 w 870326"/>
                  <a:gd name="connsiteY1304" fmla="*/ 231964 h 670150"/>
                  <a:gd name="connsiteX1305" fmla="*/ 160031 w 870326"/>
                  <a:gd name="connsiteY1305" fmla="*/ 220083 h 670150"/>
                  <a:gd name="connsiteX1306" fmla="*/ 159466 w 870326"/>
                  <a:gd name="connsiteY1306" fmla="*/ 219234 h 670150"/>
                  <a:gd name="connsiteX1307" fmla="*/ 158900 w 870326"/>
                  <a:gd name="connsiteY1307" fmla="*/ 218103 h 670150"/>
                  <a:gd name="connsiteX1308" fmla="*/ 162576 w 870326"/>
                  <a:gd name="connsiteY1308" fmla="*/ 212162 h 670150"/>
                  <a:gd name="connsiteX1309" fmla="*/ 166817 w 870326"/>
                  <a:gd name="connsiteY1309" fmla="*/ 205373 h 670150"/>
                  <a:gd name="connsiteX1310" fmla="*/ 166251 w 870326"/>
                  <a:gd name="connsiteY1310" fmla="*/ 204525 h 670150"/>
                  <a:gd name="connsiteX1311" fmla="*/ 159466 w 870326"/>
                  <a:gd name="connsiteY1311" fmla="*/ 195755 h 670150"/>
                  <a:gd name="connsiteX1312" fmla="*/ 162293 w 870326"/>
                  <a:gd name="connsiteY1312" fmla="*/ 194341 h 670150"/>
                  <a:gd name="connsiteX1313" fmla="*/ 175299 w 870326"/>
                  <a:gd name="connsiteY1313" fmla="*/ 192078 h 670150"/>
                  <a:gd name="connsiteX1314" fmla="*/ 191133 w 870326"/>
                  <a:gd name="connsiteY1314" fmla="*/ 189249 h 670150"/>
                  <a:gd name="connsiteX1315" fmla="*/ 193394 w 870326"/>
                  <a:gd name="connsiteY1315" fmla="*/ 189815 h 670150"/>
                  <a:gd name="connsiteX1316" fmla="*/ 209793 w 870326"/>
                  <a:gd name="connsiteY1316" fmla="*/ 195755 h 670150"/>
                  <a:gd name="connsiteX1317" fmla="*/ 212338 w 870326"/>
                  <a:gd name="connsiteY1317" fmla="*/ 195189 h 670150"/>
                  <a:gd name="connsiteX1318" fmla="*/ 214035 w 870326"/>
                  <a:gd name="connsiteY1318" fmla="*/ 194906 h 670150"/>
                  <a:gd name="connsiteX1319" fmla="*/ 215731 w 870326"/>
                  <a:gd name="connsiteY1319" fmla="*/ 197170 h 670150"/>
                  <a:gd name="connsiteX1320" fmla="*/ 216296 w 870326"/>
                  <a:gd name="connsiteY1320" fmla="*/ 198301 h 670150"/>
                  <a:gd name="connsiteX1321" fmla="*/ 218558 w 870326"/>
                  <a:gd name="connsiteY1321" fmla="*/ 197452 h 670150"/>
                  <a:gd name="connsiteX1322" fmla="*/ 239198 w 870326"/>
                  <a:gd name="connsiteY1322" fmla="*/ 199716 h 670150"/>
                  <a:gd name="connsiteX1323" fmla="*/ 243440 w 870326"/>
                  <a:gd name="connsiteY1323" fmla="*/ 202261 h 670150"/>
                  <a:gd name="connsiteX1324" fmla="*/ 252487 w 870326"/>
                  <a:gd name="connsiteY1324" fmla="*/ 209616 h 670150"/>
                  <a:gd name="connsiteX1325" fmla="*/ 251356 w 870326"/>
                  <a:gd name="connsiteY1325" fmla="*/ 211597 h 670150"/>
                  <a:gd name="connsiteX1326" fmla="*/ 219689 w 870326"/>
                  <a:gd name="connsiteY1326" fmla="*/ 224892 h 670150"/>
                  <a:gd name="connsiteX1327" fmla="*/ 215166 w 870326"/>
                  <a:gd name="connsiteY1327" fmla="*/ 229984 h 670150"/>
                  <a:gd name="connsiteX1328" fmla="*/ 211773 w 870326"/>
                  <a:gd name="connsiteY1328" fmla="*/ 234510 h 670150"/>
                  <a:gd name="connsiteX1329" fmla="*/ 203008 w 870326"/>
                  <a:gd name="connsiteY1329" fmla="*/ 243562 h 670150"/>
                  <a:gd name="connsiteX1330" fmla="*/ 194243 w 870326"/>
                  <a:gd name="connsiteY1330" fmla="*/ 251483 h 670150"/>
                  <a:gd name="connsiteX1331" fmla="*/ 192829 w 870326"/>
                  <a:gd name="connsiteY1331" fmla="*/ 251483 h 670150"/>
                  <a:gd name="connsiteX1332" fmla="*/ 188588 w 870326"/>
                  <a:gd name="connsiteY1332" fmla="*/ 252615 h 670150"/>
                  <a:gd name="connsiteX1333" fmla="*/ 183216 w 870326"/>
                  <a:gd name="connsiteY1333" fmla="*/ 254312 h 670150"/>
                  <a:gd name="connsiteX1334" fmla="*/ 179540 w 870326"/>
                  <a:gd name="connsiteY1334" fmla="*/ 256575 h 670150"/>
                  <a:gd name="connsiteX1335" fmla="*/ 177561 w 870326"/>
                  <a:gd name="connsiteY1335" fmla="*/ 258272 h 670150"/>
                  <a:gd name="connsiteX1336" fmla="*/ 383962 w 870326"/>
                  <a:gd name="connsiteY1336" fmla="*/ 219517 h 670150"/>
                  <a:gd name="connsiteX1337" fmla="*/ 383113 w 870326"/>
                  <a:gd name="connsiteY1337" fmla="*/ 219517 h 670150"/>
                  <a:gd name="connsiteX1338" fmla="*/ 379438 w 870326"/>
                  <a:gd name="connsiteY1338" fmla="*/ 222629 h 670150"/>
                  <a:gd name="connsiteX1339" fmla="*/ 390747 w 870326"/>
                  <a:gd name="connsiteY1339" fmla="*/ 232530 h 670150"/>
                  <a:gd name="connsiteX1340" fmla="*/ 403188 w 870326"/>
                  <a:gd name="connsiteY1340" fmla="*/ 241299 h 670150"/>
                  <a:gd name="connsiteX1341" fmla="*/ 411105 w 870326"/>
                  <a:gd name="connsiteY1341" fmla="*/ 248937 h 670150"/>
                  <a:gd name="connsiteX1342" fmla="*/ 415629 w 870326"/>
                  <a:gd name="connsiteY1342" fmla="*/ 250917 h 670150"/>
                  <a:gd name="connsiteX1343" fmla="*/ 415629 w 870326"/>
                  <a:gd name="connsiteY1343" fmla="*/ 250917 h 670150"/>
                  <a:gd name="connsiteX1344" fmla="*/ 419021 w 870326"/>
                  <a:gd name="connsiteY1344" fmla="*/ 248654 h 670150"/>
                  <a:gd name="connsiteX1345" fmla="*/ 428352 w 870326"/>
                  <a:gd name="connsiteY1345" fmla="*/ 244128 h 670150"/>
                  <a:gd name="connsiteX1346" fmla="*/ 428635 w 870326"/>
                  <a:gd name="connsiteY1346" fmla="*/ 244128 h 670150"/>
                  <a:gd name="connsiteX1347" fmla="*/ 439661 w 870326"/>
                  <a:gd name="connsiteY1347" fmla="*/ 225458 h 670150"/>
                  <a:gd name="connsiteX1348" fmla="*/ 440510 w 870326"/>
                  <a:gd name="connsiteY1348" fmla="*/ 220649 h 670150"/>
                  <a:gd name="connsiteX1349" fmla="*/ 440227 w 870326"/>
                  <a:gd name="connsiteY1349" fmla="*/ 217537 h 670150"/>
                  <a:gd name="connsiteX1350" fmla="*/ 437682 w 870326"/>
                  <a:gd name="connsiteY1350" fmla="*/ 216406 h 670150"/>
                  <a:gd name="connsiteX1351" fmla="*/ 435420 w 870326"/>
                  <a:gd name="connsiteY1351" fmla="*/ 217254 h 670150"/>
                  <a:gd name="connsiteX1352" fmla="*/ 435703 w 870326"/>
                  <a:gd name="connsiteY1352" fmla="*/ 218952 h 670150"/>
                  <a:gd name="connsiteX1353" fmla="*/ 436269 w 870326"/>
                  <a:gd name="connsiteY1353" fmla="*/ 225458 h 670150"/>
                  <a:gd name="connsiteX1354" fmla="*/ 435138 w 870326"/>
                  <a:gd name="connsiteY1354" fmla="*/ 226306 h 670150"/>
                  <a:gd name="connsiteX1355" fmla="*/ 433441 w 870326"/>
                  <a:gd name="connsiteY1355" fmla="*/ 223195 h 670150"/>
                  <a:gd name="connsiteX1356" fmla="*/ 429483 w 870326"/>
                  <a:gd name="connsiteY1356" fmla="*/ 220932 h 670150"/>
                  <a:gd name="connsiteX1357" fmla="*/ 428352 w 870326"/>
                  <a:gd name="connsiteY1357" fmla="*/ 220932 h 670150"/>
                  <a:gd name="connsiteX1358" fmla="*/ 421283 w 870326"/>
                  <a:gd name="connsiteY1358" fmla="*/ 218669 h 670150"/>
                  <a:gd name="connsiteX1359" fmla="*/ 420718 w 870326"/>
                  <a:gd name="connsiteY1359" fmla="*/ 216406 h 670150"/>
                  <a:gd name="connsiteX1360" fmla="*/ 426090 w 870326"/>
                  <a:gd name="connsiteY1360" fmla="*/ 212728 h 670150"/>
                  <a:gd name="connsiteX1361" fmla="*/ 433724 w 870326"/>
                  <a:gd name="connsiteY1361" fmla="*/ 207636 h 670150"/>
                  <a:gd name="connsiteX1362" fmla="*/ 434007 w 870326"/>
                  <a:gd name="connsiteY1362" fmla="*/ 205939 h 670150"/>
                  <a:gd name="connsiteX1363" fmla="*/ 430048 w 870326"/>
                  <a:gd name="connsiteY1363" fmla="*/ 203393 h 670150"/>
                  <a:gd name="connsiteX1364" fmla="*/ 426090 w 870326"/>
                  <a:gd name="connsiteY1364" fmla="*/ 200564 h 670150"/>
                  <a:gd name="connsiteX1365" fmla="*/ 426655 w 870326"/>
                  <a:gd name="connsiteY1365" fmla="*/ 198584 h 670150"/>
                  <a:gd name="connsiteX1366" fmla="*/ 426938 w 870326"/>
                  <a:gd name="connsiteY1366" fmla="*/ 198301 h 670150"/>
                  <a:gd name="connsiteX1367" fmla="*/ 424676 w 870326"/>
                  <a:gd name="connsiteY1367" fmla="*/ 198018 h 670150"/>
                  <a:gd name="connsiteX1368" fmla="*/ 413932 w 870326"/>
                  <a:gd name="connsiteY1368" fmla="*/ 201130 h 670150"/>
                  <a:gd name="connsiteX1369" fmla="*/ 414780 w 870326"/>
                  <a:gd name="connsiteY1369" fmla="*/ 201696 h 670150"/>
                  <a:gd name="connsiteX1370" fmla="*/ 417890 w 870326"/>
                  <a:gd name="connsiteY1370" fmla="*/ 204807 h 670150"/>
                  <a:gd name="connsiteX1371" fmla="*/ 414780 w 870326"/>
                  <a:gd name="connsiteY1371" fmla="*/ 206505 h 670150"/>
                  <a:gd name="connsiteX1372" fmla="*/ 408560 w 870326"/>
                  <a:gd name="connsiteY1372" fmla="*/ 204242 h 670150"/>
                  <a:gd name="connsiteX1373" fmla="*/ 403753 w 870326"/>
                  <a:gd name="connsiteY1373" fmla="*/ 203110 h 670150"/>
                  <a:gd name="connsiteX1374" fmla="*/ 391313 w 870326"/>
                  <a:gd name="connsiteY1374" fmla="*/ 208768 h 670150"/>
                  <a:gd name="connsiteX1375" fmla="*/ 392161 w 870326"/>
                  <a:gd name="connsiteY1375" fmla="*/ 211314 h 670150"/>
                  <a:gd name="connsiteX1376" fmla="*/ 399230 w 870326"/>
                  <a:gd name="connsiteY1376" fmla="*/ 212728 h 670150"/>
                  <a:gd name="connsiteX1377" fmla="*/ 405450 w 870326"/>
                  <a:gd name="connsiteY1377" fmla="*/ 214425 h 670150"/>
                  <a:gd name="connsiteX1378" fmla="*/ 403188 w 870326"/>
                  <a:gd name="connsiteY1378" fmla="*/ 220932 h 670150"/>
                  <a:gd name="connsiteX1379" fmla="*/ 396685 w 870326"/>
                  <a:gd name="connsiteY1379" fmla="*/ 225458 h 670150"/>
                  <a:gd name="connsiteX1380" fmla="*/ 390747 w 870326"/>
                  <a:gd name="connsiteY1380" fmla="*/ 222346 h 670150"/>
                  <a:gd name="connsiteX1381" fmla="*/ 383962 w 870326"/>
                  <a:gd name="connsiteY1381" fmla="*/ 219517 h 670150"/>
                  <a:gd name="connsiteX1382" fmla="*/ 595734 w 870326"/>
                  <a:gd name="connsiteY1382" fmla="*/ 205373 h 670150"/>
                  <a:gd name="connsiteX1383" fmla="*/ 592624 w 870326"/>
                  <a:gd name="connsiteY1383" fmla="*/ 207070 h 670150"/>
                  <a:gd name="connsiteX1384" fmla="*/ 594603 w 870326"/>
                  <a:gd name="connsiteY1384" fmla="*/ 212445 h 670150"/>
                  <a:gd name="connsiteX1385" fmla="*/ 598562 w 870326"/>
                  <a:gd name="connsiteY1385" fmla="*/ 218952 h 670150"/>
                  <a:gd name="connsiteX1386" fmla="*/ 606196 w 870326"/>
                  <a:gd name="connsiteY1386" fmla="*/ 225175 h 670150"/>
                  <a:gd name="connsiteX1387" fmla="*/ 612416 w 870326"/>
                  <a:gd name="connsiteY1387" fmla="*/ 223195 h 670150"/>
                  <a:gd name="connsiteX1388" fmla="*/ 621746 w 870326"/>
                  <a:gd name="connsiteY1388" fmla="*/ 221497 h 670150"/>
                  <a:gd name="connsiteX1389" fmla="*/ 625987 w 870326"/>
                  <a:gd name="connsiteY1389" fmla="*/ 221497 h 670150"/>
                  <a:gd name="connsiteX1390" fmla="*/ 629663 w 870326"/>
                  <a:gd name="connsiteY1390" fmla="*/ 221497 h 670150"/>
                  <a:gd name="connsiteX1391" fmla="*/ 635601 w 870326"/>
                  <a:gd name="connsiteY1391" fmla="*/ 219517 h 670150"/>
                  <a:gd name="connsiteX1392" fmla="*/ 612981 w 870326"/>
                  <a:gd name="connsiteY1392" fmla="*/ 207636 h 670150"/>
                  <a:gd name="connsiteX1393" fmla="*/ 611568 w 870326"/>
                  <a:gd name="connsiteY1393" fmla="*/ 207636 h 670150"/>
                  <a:gd name="connsiteX1394" fmla="*/ 609871 w 870326"/>
                  <a:gd name="connsiteY1394" fmla="*/ 207919 h 670150"/>
                  <a:gd name="connsiteX1395" fmla="*/ 601954 w 870326"/>
                  <a:gd name="connsiteY1395" fmla="*/ 206222 h 670150"/>
                  <a:gd name="connsiteX1396" fmla="*/ 595734 w 870326"/>
                  <a:gd name="connsiteY1396" fmla="*/ 205373 h 670150"/>
                  <a:gd name="connsiteX1397" fmla="*/ 286982 w 870326"/>
                  <a:gd name="connsiteY1397" fmla="*/ 176802 h 670150"/>
                  <a:gd name="connsiteX1398" fmla="*/ 290940 w 870326"/>
                  <a:gd name="connsiteY1398" fmla="*/ 178499 h 670150"/>
                  <a:gd name="connsiteX1399" fmla="*/ 271714 w 870326"/>
                  <a:gd name="connsiteY1399" fmla="*/ 185854 h 670150"/>
                  <a:gd name="connsiteX1400" fmla="*/ 263797 w 870326"/>
                  <a:gd name="connsiteY1400" fmla="*/ 188966 h 670150"/>
                  <a:gd name="connsiteX1401" fmla="*/ 271431 w 870326"/>
                  <a:gd name="connsiteY1401" fmla="*/ 193775 h 670150"/>
                  <a:gd name="connsiteX1402" fmla="*/ 274824 w 870326"/>
                  <a:gd name="connsiteY1402" fmla="*/ 194058 h 670150"/>
                  <a:gd name="connsiteX1403" fmla="*/ 305642 w 870326"/>
                  <a:gd name="connsiteY1403" fmla="*/ 183025 h 670150"/>
                  <a:gd name="connsiteX1404" fmla="*/ 309884 w 870326"/>
                  <a:gd name="connsiteY1404" fmla="*/ 181328 h 670150"/>
                  <a:gd name="connsiteX1405" fmla="*/ 313842 w 870326"/>
                  <a:gd name="connsiteY1405" fmla="*/ 182177 h 670150"/>
                  <a:gd name="connsiteX1406" fmla="*/ 319779 w 870326"/>
                  <a:gd name="connsiteY1406" fmla="*/ 182177 h 670150"/>
                  <a:gd name="connsiteX1407" fmla="*/ 326283 w 870326"/>
                  <a:gd name="connsiteY1407" fmla="*/ 180479 h 670150"/>
                  <a:gd name="connsiteX1408" fmla="*/ 331372 w 870326"/>
                  <a:gd name="connsiteY1408" fmla="*/ 180762 h 670150"/>
                  <a:gd name="connsiteX1409" fmla="*/ 337309 w 870326"/>
                  <a:gd name="connsiteY1409" fmla="*/ 181045 h 670150"/>
                  <a:gd name="connsiteX1410" fmla="*/ 342116 w 870326"/>
                  <a:gd name="connsiteY1410" fmla="*/ 180479 h 670150"/>
                  <a:gd name="connsiteX1411" fmla="*/ 348902 w 870326"/>
                  <a:gd name="connsiteY1411" fmla="*/ 170579 h 670150"/>
                  <a:gd name="connsiteX1412" fmla="*/ 345509 w 870326"/>
                  <a:gd name="connsiteY1412" fmla="*/ 161526 h 670150"/>
                  <a:gd name="connsiteX1413" fmla="*/ 342964 w 870326"/>
                  <a:gd name="connsiteY1413" fmla="*/ 160960 h 670150"/>
                  <a:gd name="connsiteX1414" fmla="*/ 339571 w 870326"/>
                  <a:gd name="connsiteY1414" fmla="*/ 162941 h 670150"/>
                  <a:gd name="connsiteX1415" fmla="*/ 335047 w 870326"/>
                  <a:gd name="connsiteY1415" fmla="*/ 165487 h 670150"/>
                  <a:gd name="connsiteX1416" fmla="*/ 326283 w 870326"/>
                  <a:gd name="connsiteY1416" fmla="*/ 159829 h 670150"/>
                  <a:gd name="connsiteX1417" fmla="*/ 323172 w 870326"/>
                  <a:gd name="connsiteY1417" fmla="*/ 156151 h 670150"/>
                  <a:gd name="connsiteX1418" fmla="*/ 320345 w 870326"/>
                  <a:gd name="connsiteY1418" fmla="*/ 149928 h 670150"/>
                  <a:gd name="connsiteX1419" fmla="*/ 316669 w 870326"/>
                  <a:gd name="connsiteY1419" fmla="*/ 145685 h 670150"/>
                  <a:gd name="connsiteX1420" fmla="*/ 304512 w 870326"/>
                  <a:gd name="connsiteY1420" fmla="*/ 154454 h 670150"/>
                  <a:gd name="connsiteX1421" fmla="*/ 306208 w 870326"/>
                  <a:gd name="connsiteY1421" fmla="*/ 155586 h 670150"/>
                  <a:gd name="connsiteX1422" fmla="*/ 311297 w 870326"/>
                  <a:gd name="connsiteY1422" fmla="*/ 158415 h 670150"/>
                  <a:gd name="connsiteX1423" fmla="*/ 307056 w 870326"/>
                  <a:gd name="connsiteY1423" fmla="*/ 163224 h 670150"/>
                  <a:gd name="connsiteX1424" fmla="*/ 306773 w 870326"/>
                  <a:gd name="connsiteY1424" fmla="*/ 163506 h 670150"/>
                  <a:gd name="connsiteX1425" fmla="*/ 310166 w 870326"/>
                  <a:gd name="connsiteY1425" fmla="*/ 165770 h 670150"/>
                  <a:gd name="connsiteX1426" fmla="*/ 314973 w 870326"/>
                  <a:gd name="connsiteY1426" fmla="*/ 169447 h 670150"/>
                  <a:gd name="connsiteX1427" fmla="*/ 314690 w 870326"/>
                  <a:gd name="connsiteY1427" fmla="*/ 170579 h 670150"/>
                  <a:gd name="connsiteX1428" fmla="*/ 308753 w 870326"/>
                  <a:gd name="connsiteY1428" fmla="*/ 171993 h 670150"/>
                  <a:gd name="connsiteX1429" fmla="*/ 290940 w 870326"/>
                  <a:gd name="connsiteY1429" fmla="*/ 166335 h 670150"/>
                  <a:gd name="connsiteX1430" fmla="*/ 270583 w 870326"/>
                  <a:gd name="connsiteY1430" fmla="*/ 156151 h 670150"/>
                  <a:gd name="connsiteX1431" fmla="*/ 268603 w 870326"/>
                  <a:gd name="connsiteY1431" fmla="*/ 156434 h 670150"/>
                  <a:gd name="connsiteX1432" fmla="*/ 266624 w 870326"/>
                  <a:gd name="connsiteY1432" fmla="*/ 156717 h 670150"/>
                  <a:gd name="connsiteX1433" fmla="*/ 262666 w 870326"/>
                  <a:gd name="connsiteY1433" fmla="*/ 153888 h 670150"/>
                  <a:gd name="connsiteX1434" fmla="*/ 258142 w 870326"/>
                  <a:gd name="connsiteY1434" fmla="*/ 150777 h 670150"/>
                  <a:gd name="connsiteX1435" fmla="*/ 253053 w 870326"/>
                  <a:gd name="connsiteY1435" fmla="*/ 153323 h 670150"/>
                  <a:gd name="connsiteX1436" fmla="*/ 247681 w 870326"/>
                  <a:gd name="connsiteY1436" fmla="*/ 156717 h 670150"/>
                  <a:gd name="connsiteX1437" fmla="*/ 244005 w 870326"/>
                  <a:gd name="connsiteY1437" fmla="*/ 159263 h 670150"/>
                  <a:gd name="connsiteX1438" fmla="*/ 249094 w 870326"/>
                  <a:gd name="connsiteY1438" fmla="*/ 162092 h 670150"/>
                  <a:gd name="connsiteX1439" fmla="*/ 255597 w 870326"/>
                  <a:gd name="connsiteY1439" fmla="*/ 163789 h 670150"/>
                  <a:gd name="connsiteX1440" fmla="*/ 250508 w 870326"/>
                  <a:gd name="connsiteY1440" fmla="*/ 165204 h 670150"/>
                  <a:gd name="connsiteX1441" fmla="*/ 247963 w 870326"/>
                  <a:gd name="connsiteY1441" fmla="*/ 165204 h 670150"/>
                  <a:gd name="connsiteX1442" fmla="*/ 237785 w 870326"/>
                  <a:gd name="connsiteY1442" fmla="*/ 170013 h 670150"/>
                  <a:gd name="connsiteX1443" fmla="*/ 238067 w 870326"/>
                  <a:gd name="connsiteY1443" fmla="*/ 170579 h 670150"/>
                  <a:gd name="connsiteX1444" fmla="*/ 238916 w 870326"/>
                  <a:gd name="connsiteY1444" fmla="*/ 170861 h 670150"/>
                  <a:gd name="connsiteX1445" fmla="*/ 240329 w 870326"/>
                  <a:gd name="connsiteY1445" fmla="*/ 170579 h 670150"/>
                  <a:gd name="connsiteX1446" fmla="*/ 249943 w 870326"/>
                  <a:gd name="connsiteY1446" fmla="*/ 169164 h 670150"/>
                  <a:gd name="connsiteX1447" fmla="*/ 252487 w 870326"/>
                  <a:gd name="connsiteY1447" fmla="*/ 170013 h 670150"/>
                  <a:gd name="connsiteX1448" fmla="*/ 250508 w 870326"/>
                  <a:gd name="connsiteY1448" fmla="*/ 171710 h 670150"/>
                  <a:gd name="connsiteX1449" fmla="*/ 243157 w 870326"/>
                  <a:gd name="connsiteY1449" fmla="*/ 173407 h 670150"/>
                  <a:gd name="connsiteX1450" fmla="*/ 233261 w 870326"/>
                  <a:gd name="connsiteY1450" fmla="*/ 176236 h 670150"/>
                  <a:gd name="connsiteX1451" fmla="*/ 233261 w 870326"/>
                  <a:gd name="connsiteY1451" fmla="*/ 176519 h 670150"/>
                  <a:gd name="connsiteX1452" fmla="*/ 237785 w 870326"/>
                  <a:gd name="connsiteY1452" fmla="*/ 177933 h 670150"/>
                  <a:gd name="connsiteX1453" fmla="*/ 245419 w 870326"/>
                  <a:gd name="connsiteY1453" fmla="*/ 179914 h 670150"/>
                  <a:gd name="connsiteX1454" fmla="*/ 252487 w 870326"/>
                  <a:gd name="connsiteY1454" fmla="*/ 181894 h 670150"/>
                  <a:gd name="connsiteX1455" fmla="*/ 258425 w 870326"/>
                  <a:gd name="connsiteY1455" fmla="*/ 178782 h 670150"/>
                  <a:gd name="connsiteX1456" fmla="*/ 266342 w 870326"/>
                  <a:gd name="connsiteY1456" fmla="*/ 172276 h 670150"/>
                  <a:gd name="connsiteX1457" fmla="*/ 267190 w 870326"/>
                  <a:gd name="connsiteY1457" fmla="*/ 172842 h 670150"/>
                  <a:gd name="connsiteX1458" fmla="*/ 266907 w 870326"/>
                  <a:gd name="connsiteY1458" fmla="*/ 176236 h 670150"/>
                  <a:gd name="connsiteX1459" fmla="*/ 266907 w 870326"/>
                  <a:gd name="connsiteY1459" fmla="*/ 178499 h 670150"/>
                  <a:gd name="connsiteX1460" fmla="*/ 274258 w 870326"/>
                  <a:gd name="connsiteY1460" fmla="*/ 178216 h 670150"/>
                  <a:gd name="connsiteX1461" fmla="*/ 285002 w 870326"/>
                  <a:gd name="connsiteY1461" fmla="*/ 176802 h 670150"/>
                  <a:gd name="connsiteX1462" fmla="*/ 286982 w 870326"/>
                  <a:gd name="connsiteY1462" fmla="*/ 176802 h 670150"/>
                  <a:gd name="connsiteX1463" fmla="*/ 514305 w 870326"/>
                  <a:gd name="connsiteY1463" fmla="*/ 183591 h 670150"/>
                  <a:gd name="connsiteX1464" fmla="*/ 516284 w 870326"/>
                  <a:gd name="connsiteY1464" fmla="*/ 185288 h 670150"/>
                  <a:gd name="connsiteX1465" fmla="*/ 548517 w 870326"/>
                  <a:gd name="connsiteY1465" fmla="*/ 190946 h 670150"/>
                  <a:gd name="connsiteX1466" fmla="*/ 549930 w 870326"/>
                  <a:gd name="connsiteY1466" fmla="*/ 190946 h 670150"/>
                  <a:gd name="connsiteX1467" fmla="*/ 565481 w 870326"/>
                  <a:gd name="connsiteY1467" fmla="*/ 186420 h 670150"/>
                  <a:gd name="connsiteX1468" fmla="*/ 570570 w 870326"/>
                  <a:gd name="connsiteY1468" fmla="*/ 185854 h 670150"/>
                  <a:gd name="connsiteX1469" fmla="*/ 586969 w 870326"/>
                  <a:gd name="connsiteY1469" fmla="*/ 188683 h 670150"/>
                  <a:gd name="connsiteX1470" fmla="*/ 596300 w 870326"/>
                  <a:gd name="connsiteY1470" fmla="*/ 187834 h 670150"/>
                  <a:gd name="connsiteX1471" fmla="*/ 604499 w 870326"/>
                  <a:gd name="connsiteY1471" fmla="*/ 172842 h 670150"/>
                  <a:gd name="connsiteX1472" fmla="*/ 566895 w 870326"/>
                  <a:gd name="connsiteY1472" fmla="*/ 167184 h 670150"/>
                  <a:gd name="connsiteX1473" fmla="*/ 550213 w 870326"/>
                  <a:gd name="connsiteY1473" fmla="*/ 169164 h 670150"/>
                  <a:gd name="connsiteX1474" fmla="*/ 542296 w 870326"/>
                  <a:gd name="connsiteY1474" fmla="*/ 170861 h 670150"/>
                  <a:gd name="connsiteX1475" fmla="*/ 534097 w 870326"/>
                  <a:gd name="connsiteY1475" fmla="*/ 170013 h 670150"/>
                  <a:gd name="connsiteX1476" fmla="*/ 527028 w 870326"/>
                  <a:gd name="connsiteY1476" fmla="*/ 169447 h 670150"/>
                  <a:gd name="connsiteX1477" fmla="*/ 522222 w 870326"/>
                  <a:gd name="connsiteY1477" fmla="*/ 170296 h 670150"/>
                  <a:gd name="connsiteX1478" fmla="*/ 519112 w 870326"/>
                  <a:gd name="connsiteY1478" fmla="*/ 171144 h 670150"/>
                  <a:gd name="connsiteX1479" fmla="*/ 515436 w 870326"/>
                  <a:gd name="connsiteY1479" fmla="*/ 169164 h 670150"/>
                  <a:gd name="connsiteX1480" fmla="*/ 505823 w 870326"/>
                  <a:gd name="connsiteY1480" fmla="*/ 165487 h 670150"/>
                  <a:gd name="connsiteX1481" fmla="*/ 500451 w 870326"/>
                  <a:gd name="connsiteY1481" fmla="*/ 163506 h 670150"/>
                  <a:gd name="connsiteX1482" fmla="*/ 505540 w 870326"/>
                  <a:gd name="connsiteY1482" fmla="*/ 157849 h 670150"/>
                  <a:gd name="connsiteX1483" fmla="*/ 508650 w 870326"/>
                  <a:gd name="connsiteY1483" fmla="*/ 155303 h 670150"/>
                  <a:gd name="connsiteX1484" fmla="*/ 508650 w 870326"/>
                  <a:gd name="connsiteY1484" fmla="*/ 155020 h 670150"/>
                  <a:gd name="connsiteX1485" fmla="*/ 486031 w 870326"/>
                  <a:gd name="connsiteY1485" fmla="*/ 147948 h 670150"/>
                  <a:gd name="connsiteX1486" fmla="*/ 483203 w 870326"/>
                  <a:gd name="connsiteY1486" fmla="*/ 148231 h 670150"/>
                  <a:gd name="connsiteX1487" fmla="*/ 479528 w 870326"/>
                  <a:gd name="connsiteY1487" fmla="*/ 148514 h 670150"/>
                  <a:gd name="connsiteX1488" fmla="*/ 467087 w 870326"/>
                  <a:gd name="connsiteY1488" fmla="*/ 144553 h 670150"/>
                  <a:gd name="connsiteX1489" fmla="*/ 461998 w 870326"/>
                  <a:gd name="connsiteY1489" fmla="*/ 142007 h 670150"/>
                  <a:gd name="connsiteX1490" fmla="*/ 449275 w 870326"/>
                  <a:gd name="connsiteY1490" fmla="*/ 140027 h 670150"/>
                  <a:gd name="connsiteX1491" fmla="*/ 437399 w 870326"/>
                  <a:gd name="connsiteY1491" fmla="*/ 142856 h 670150"/>
                  <a:gd name="connsiteX1492" fmla="*/ 437682 w 870326"/>
                  <a:gd name="connsiteY1492" fmla="*/ 144553 h 670150"/>
                  <a:gd name="connsiteX1493" fmla="*/ 464543 w 870326"/>
                  <a:gd name="connsiteY1493" fmla="*/ 154454 h 670150"/>
                  <a:gd name="connsiteX1494" fmla="*/ 467653 w 870326"/>
                  <a:gd name="connsiteY1494" fmla="*/ 153606 h 670150"/>
                  <a:gd name="connsiteX1495" fmla="*/ 469915 w 870326"/>
                  <a:gd name="connsiteY1495" fmla="*/ 152191 h 670150"/>
                  <a:gd name="connsiteX1496" fmla="*/ 479811 w 870326"/>
                  <a:gd name="connsiteY1496" fmla="*/ 161243 h 670150"/>
                  <a:gd name="connsiteX1497" fmla="*/ 481507 w 870326"/>
                  <a:gd name="connsiteY1497" fmla="*/ 163506 h 670150"/>
                  <a:gd name="connsiteX1498" fmla="*/ 482355 w 870326"/>
                  <a:gd name="connsiteY1498" fmla="*/ 170013 h 670150"/>
                  <a:gd name="connsiteX1499" fmla="*/ 482073 w 870326"/>
                  <a:gd name="connsiteY1499" fmla="*/ 178782 h 670150"/>
                  <a:gd name="connsiteX1500" fmla="*/ 486596 w 870326"/>
                  <a:gd name="connsiteY1500" fmla="*/ 183308 h 670150"/>
                  <a:gd name="connsiteX1501" fmla="*/ 487727 w 870326"/>
                  <a:gd name="connsiteY1501" fmla="*/ 183308 h 670150"/>
                  <a:gd name="connsiteX1502" fmla="*/ 489141 w 870326"/>
                  <a:gd name="connsiteY1502" fmla="*/ 183308 h 670150"/>
                  <a:gd name="connsiteX1503" fmla="*/ 493382 w 870326"/>
                  <a:gd name="connsiteY1503" fmla="*/ 184723 h 670150"/>
                  <a:gd name="connsiteX1504" fmla="*/ 503844 w 870326"/>
                  <a:gd name="connsiteY1504" fmla="*/ 188683 h 670150"/>
                  <a:gd name="connsiteX1505" fmla="*/ 508650 w 870326"/>
                  <a:gd name="connsiteY1505" fmla="*/ 186986 h 670150"/>
                  <a:gd name="connsiteX1506" fmla="*/ 510629 w 870326"/>
                  <a:gd name="connsiteY1506" fmla="*/ 185288 h 670150"/>
                  <a:gd name="connsiteX1507" fmla="*/ 514305 w 870326"/>
                  <a:gd name="connsiteY1507" fmla="*/ 183591 h 670150"/>
                  <a:gd name="connsiteX1508" fmla="*/ 455212 w 870326"/>
                  <a:gd name="connsiteY1508" fmla="*/ 171427 h 670150"/>
                  <a:gd name="connsiteX1509" fmla="*/ 436551 w 870326"/>
                  <a:gd name="connsiteY1509" fmla="*/ 181045 h 670150"/>
                  <a:gd name="connsiteX1510" fmla="*/ 436551 w 870326"/>
                  <a:gd name="connsiteY1510" fmla="*/ 181894 h 670150"/>
                  <a:gd name="connsiteX1511" fmla="*/ 465674 w 870326"/>
                  <a:gd name="connsiteY1511" fmla="*/ 188683 h 670150"/>
                  <a:gd name="connsiteX1512" fmla="*/ 469349 w 870326"/>
                  <a:gd name="connsiteY1512" fmla="*/ 186703 h 670150"/>
                  <a:gd name="connsiteX1513" fmla="*/ 460584 w 870326"/>
                  <a:gd name="connsiteY1513" fmla="*/ 173407 h 670150"/>
                  <a:gd name="connsiteX1514" fmla="*/ 455212 w 870326"/>
                  <a:gd name="connsiteY1514" fmla="*/ 171427 h 670150"/>
                  <a:gd name="connsiteX1515" fmla="*/ 401209 w 870326"/>
                  <a:gd name="connsiteY1515" fmla="*/ 167750 h 670150"/>
                  <a:gd name="connsiteX1516" fmla="*/ 403188 w 870326"/>
                  <a:gd name="connsiteY1516" fmla="*/ 168033 h 670150"/>
                  <a:gd name="connsiteX1517" fmla="*/ 404884 w 870326"/>
                  <a:gd name="connsiteY1517" fmla="*/ 169447 h 670150"/>
                  <a:gd name="connsiteX1518" fmla="*/ 403188 w 870326"/>
                  <a:gd name="connsiteY1518" fmla="*/ 173973 h 670150"/>
                  <a:gd name="connsiteX1519" fmla="*/ 401492 w 870326"/>
                  <a:gd name="connsiteY1519" fmla="*/ 180479 h 670150"/>
                  <a:gd name="connsiteX1520" fmla="*/ 407712 w 870326"/>
                  <a:gd name="connsiteY1520" fmla="*/ 182460 h 670150"/>
                  <a:gd name="connsiteX1521" fmla="*/ 407712 w 870326"/>
                  <a:gd name="connsiteY1521" fmla="*/ 182460 h 670150"/>
                  <a:gd name="connsiteX1522" fmla="*/ 415346 w 870326"/>
                  <a:gd name="connsiteY1522" fmla="*/ 181611 h 670150"/>
                  <a:gd name="connsiteX1523" fmla="*/ 421283 w 870326"/>
                  <a:gd name="connsiteY1523" fmla="*/ 181045 h 670150"/>
                  <a:gd name="connsiteX1524" fmla="*/ 426373 w 870326"/>
                  <a:gd name="connsiteY1524" fmla="*/ 177651 h 670150"/>
                  <a:gd name="connsiteX1525" fmla="*/ 429200 w 870326"/>
                  <a:gd name="connsiteY1525" fmla="*/ 173407 h 670150"/>
                  <a:gd name="connsiteX1526" fmla="*/ 430331 w 870326"/>
                  <a:gd name="connsiteY1526" fmla="*/ 172276 h 670150"/>
                  <a:gd name="connsiteX1527" fmla="*/ 429483 w 870326"/>
                  <a:gd name="connsiteY1527" fmla="*/ 171144 h 670150"/>
                  <a:gd name="connsiteX1528" fmla="*/ 428352 w 870326"/>
                  <a:gd name="connsiteY1528" fmla="*/ 163506 h 670150"/>
                  <a:gd name="connsiteX1529" fmla="*/ 426938 w 870326"/>
                  <a:gd name="connsiteY1529" fmla="*/ 155586 h 670150"/>
                  <a:gd name="connsiteX1530" fmla="*/ 418739 w 870326"/>
                  <a:gd name="connsiteY1530" fmla="*/ 148514 h 670150"/>
                  <a:gd name="connsiteX1531" fmla="*/ 418173 w 870326"/>
                  <a:gd name="connsiteY1531" fmla="*/ 148797 h 670150"/>
                  <a:gd name="connsiteX1532" fmla="*/ 415346 w 870326"/>
                  <a:gd name="connsiteY1532" fmla="*/ 151060 h 670150"/>
                  <a:gd name="connsiteX1533" fmla="*/ 403471 w 870326"/>
                  <a:gd name="connsiteY1533" fmla="*/ 147382 h 670150"/>
                  <a:gd name="connsiteX1534" fmla="*/ 398947 w 870326"/>
                  <a:gd name="connsiteY1534" fmla="*/ 145685 h 670150"/>
                  <a:gd name="connsiteX1535" fmla="*/ 396685 w 870326"/>
                  <a:gd name="connsiteY1535" fmla="*/ 145119 h 670150"/>
                  <a:gd name="connsiteX1536" fmla="*/ 395837 w 870326"/>
                  <a:gd name="connsiteY1536" fmla="*/ 145402 h 670150"/>
                  <a:gd name="connsiteX1537" fmla="*/ 402622 w 870326"/>
                  <a:gd name="connsiteY1537" fmla="*/ 155869 h 670150"/>
                  <a:gd name="connsiteX1538" fmla="*/ 404884 w 870326"/>
                  <a:gd name="connsiteY1538" fmla="*/ 158980 h 670150"/>
                  <a:gd name="connsiteX1539" fmla="*/ 403753 w 870326"/>
                  <a:gd name="connsiteY1539" fmla="*/ 159546 h 670150"/>
                  <a:gd name="connsiteX1540" fmla="*/ 390747 w 870326"/>
                  <a:gd name="connsiteY1540" fmla="*/ 153606 h 670150"/>
                  <a:gd name="connsiteX1541" fmla="*/ 386789 w 870326"/>
                  <a:gd name="connsiteY1541" fmla="*/ 151908 h 670150"/>
                  <a:gd name="connsiteX1542" fmla="*/ 385375 w 870326"/>
                  <a:gd name="connsiteY1542" fmla="*/ 153040 h 670150"/>
                  <a:gd name="connsiteX1543" fmla="*/ 387920 w 870326"/>
                  <a:gd name="connsiteY1543" fmla="*/ 159829 h 670150"/>
                  <a:gd name="connsiteX1544" fmla="*/ 389334 w 870326"/>
                  <a:gd name="connsiteY1544" fmla="*/ 163506 h 670150"/>
                  <a:gd name="connsiteX1545" fmla="*/ 386789 w 870326"/>
                  <a:gd name="connsiteY1545" fmla="*/ 165204 h 670150"/>
                  <a:gd name="connsiteX1546" fmla="*/ 380851 w 870326"/>
                  <a:gd name="connsiteY1546" fmla="*/ 161243 h 670150"/>
                  <a:gd name="connsiteX1547" fmla="*/ 377741 w 870326"/>
                  <a:gd name="connsiteY1547" fmla="*/ 156717 h 670150"/>
                  <a:gd name="connsiteX1548" fmla="*/ 365301 w 870326"/>
                  <a:gd name="connsiteY1548" fmla="*/ 146816 h 670150"/>
                  <a:gd name="connsiteX1549" fmla="*/ 361342 w 870326"/>
                  <a:gd name="connsiteY1549" fmla="*/ 148231 h 670150"/>
                  <a:gd name="connsiteX1550" fmla="*/ 364735 w 870326"/>
                  <a:gd name="connsiteY1550" fmla="*/ 157849 h 670150"/>
                  <a:gd name="connsiteX1551" fmla="*/ 376045 w 870326"/>
                  <a:gd name="connsiteY1551" fmla="*/ 166335 h 670150"/>
                  <a:gd name="connsiteX1552" fmla="*/ 380286 w 870326"/>
                  <a:gd name="connsiteY1552" fmla="*/ 168598 h 670150"/>
                  <a:gd name="connsiteX1553" fmla="*/ 386223 w 870326"/>
                  <a:gd name="connsiteY1553" fmla="*/ 170013 h 670150"/>
                  <a:gd name="connsiteX1554" fmla="*/ 394988 w 870326"/>
                  <a:gd name="connsiteY1554" fmla="*/ 168881 h 670150"/>
                  <a:gd name="connsiteX1555" fmla="*/ 401209 w 870326"/>
                  <a:gd name="connsiteY1555" fmla="*/ 167750 h 670150"/>
                  <a:gd name="connsiteX1556" fmla="*/ 362473 w 870326"/>
                  <a:gd name="connsiteY1556" fmla="*/ 172842 h 670150"/>
                  <a:gd name="connsiteX1557" fmla="*/ 359646 w 870326"/>
                  <a:gd name="connsiteY1557" fmla="*/ 174822 h 670150"/>
                  <a:gd name="connsiteX1558" fmla="*/ 359646 w 870326"/>
                  <a:gd name="connsiteY1558" fmla="*/ 178499 h 670150"/>
                  <a:gd name="connsiteX1559" fmla="*/ 363887 w 870326"/>
                  <a:gd name="connsiteY1559" fmla="*/ 180479 h 670150"/>
                  <a:gd name="connsiteX1560" fmla="*/ 363887 w 870326"/>
                  <a:gd name="connsiteY1560" fmla="*/ 180479 h 670150"/>
                  <a:gd name="connsiteX1561" fmla="*/ 367563 w 870326"/>
                  <a:gd name="connsiteY1561" fmla="*/ 179065 h 670150"/>
                  <a:gd name="connsiteX1562" fmla="*/ 367845 w 870326"/>
                  <a:gd name="connsiteY1562" fmla="*/ 176802 h 670150"/>
                  <a:gd name="connsiteX1563" fmla="*/ 362473 w 870326"/>
                  <a:gd name="connsiteY1563" fmla="*/ 172842 h 670150"/>
                  <a:gd name="connsiteX1564" fmla="*/ 216014 w 870326"/>
                  <a:gd name="connsiteY1564" fmla="*/ 170013 h 670150"/>
                  <a:gd name="connsiteX1565" fmla="*/ 217145 w 870326"/>
                  <a:gd name="connsiteY1565" fmla="*/ 170013 h 670150"/>
                  <a:gd name="connsiteX1566" fmla="*/ 228454 w 870326"/>
                  <a:gd name="connsiteY1566" fmla="*/ 164638 h 670150"/>
                  <a:gd name="connsiteX1567" fmla="*/ 230434 w 870326"/>
                  <a:gd name="connsiteY1567" fmla="*/ 160395 h 670150"/>
                  <a:gd name="connsiteX1568" fmla="*/ 230151 w 870326"/>
                  <a:gd name="connsiteY1568" fmla="*/ 160112 h 670150"/>
                  <a:gd name="connsiteX1569" fmla="*/ 216014 w 870326"/>
                  <a:gd name="connsiteY1569" fmla="*/ 170013 h 670150"/>
                  <a:gd name="connsiteX1570" fmla="*/ 198484 w 870326"/>
                  <a:gd name="connsiteY1570" fmla="*/ 157283 h 670150"/>
                  <a:gd name="connsiteX1571" fmla="*/ 200180 w 870326"/>
                  <a:gd name="connsiteY1571" fmla="*/ 160112 h 670150"/>
                  <a:gd name="connsiteX1572" fmla="*/ 204704 w 870326"/>
                  <a:gd name="connsiteY1572" fmla="*/ 165487 h 670150"/>
                  <a:gd name="connsiteX1573" fmla="*/ 208380 w 870326"/>
                  <a:gd name="connsiteY1573" fmla="*/ 161243 h 670150"/>
                  <a:gd name="connsiteX1574" fmla="*/ 211490 w 870326"/>
                  <a:gd name="connsiteY1574" fmla="*/ 157566 h 670150"/>
                  <a:gd name="connsiteX1575" fmla="*/ 213186 w 870326"/>
                  <a:gd name="connsiteY1575" fmla="*/ 158132 h 670150"/>
                  <a:gd name="connsiteX1576" fmla="*/ 215448 w 870326"/>
                  <a:gd name="connsiteY1576" fmla="*/ 158980 h 670150"/>
                  <a:gd name="connsiteX1577" fmla="*/ 218841 w 870326"/>
                  <a:gd name="connsiteY1577" fmla="*/ 153888 h 670150"/>
                  <a:gd name="connsiteX1578" fmla="*/ 219124 w 870326"/>
                  <a:gd name="connsiteY1578" fmla="*/ 151908 h 670150"/>
                  <a:gd name="connsiteX1579" fmla="*/ 224779 w 870326"/>
                  <a:gd name="connsiteY1579" fmla="*/ 144270 h 670150"/>
                  <a:gd name="connsiteX1580" fmla="*/ 227323 w 870326"/>
                  <a:gd name="connsiteY1580" fmla="*/ 144836 h 670150"/>
                  <a:gd name="connsiteX1581" fmla="*/ 227889 w 870326"/>
                  <a:gd name="connsiteY1581" fmla="*/ 148514 h 670150"/>
                  <a:gd name="connsiteX1582" fmla="*/ 228454 w 870326"/>
                  <a:gd name="connsiteY1582" fmla="*/ 153323 h 670150"/>
                  <a:gd name="connsiteX1583" fmla="*/ 231564 w 870326"/>
                  <a:gd name="connsiteY1583" fmla="*/ 155586 h 670150"/>
                  <a:gd name="connsiteX1584" fmla="*/ 236654 w 870326"/>
                  <a:gd name="connsiteY1584" fmla="*/ 151342 h 670150"/>
                  <a:gd name="connsiteX1585" fmla="*/ 241178 w 870326"/>
                  <a:gd name="connsiteY1585" fmla="*/ 149079 h 670150"/>
                  <a:gd name="connsiteX1586" fmla="*/ 244571 w 870326"/>
                  <a:gd name="connsiteY1586" fmla="*/ 148231 h 670150"/>
                  <a:gd name="connsiteX1587" fmla="*/ 244571 w 870326"/>
                  <a:gd name="connsiteY1587" fmla="*/ 147665 h 670150"/>
                  <a:gd name="connsiteX1588" fmla="*/ 245136 w 870326"/>
                  <a:gd name="connsiteY1588" fmla="*/ 144553 h 670150"/>
                  <a:gd name="connsiteX1589" fmla="*/ 244853 w 870326"/>
                  <a:gd name="connsiteY1589" fmla="*/ 140593 h 670150"/>
                  <a:gd name="connsiteX1590" fmla="*/ 244288 w 870326"/>
                  <a:gd name="connsiteY1590" fmla="*/ 138330 h 670150"/>
                  <a:gd name="connsiteX1591" fmla="*/ 247398 w 870326"/>
                  <a:gd name="connsiteY1591" fmla="*/ 136350 h 670150"/>
                  <a:gd name="connsiteX1592" fmla="*/ 251074 w 870326"/>
                  <a:gd name="connsiteY1592" fmla="*/ 134652 h 670150"/>
                  <a:gd name="connsiteX1593" fmla="*/ 251356 w 870326"/>
                  <a:gd name="connsiteY1593" fmla="*/ 134087 h 670150"/>
                  <a:gd name="connsiteX1594" fmla="*/ 250225 w 870326"/>
                  <a:gd name="connsiteY1594" fmla="*/ 133804 h 670150"/>
                  <a:gd name="connsiteX1595" fmla="*/ 243157 w 870326"/>
                  <a:gd name="connsiteY1595" fmla="*/ 130975 h 670150"/>
                  <a:gd name="connsiteX1596" fmla="*/ 240612 w 870326"/>
                  <a:gd name="connsiteY1596" fmla="*/ 129843 h 670150"/>
                  <a:gd name="connsiteX1597" fmla="*/ 238067 w 870326"/>
                  <a:gd name="connsiteY1597" fmla="*/ 134652 h 670150"/>
                  <a:gd name="connsiteX1598" fmla="*/ 235240 w 870326"/>
                  <a:gd name="connsiteY1598" fmla="*/ 136350 h 670150"/>
                  <a:gd name="connsiteX1599" fmla="*/ 224213 w 870326"/>
                  <a:gd name="connsiteY1599" fmla="*/ 133804 h 670150"/>
                  <a:gd name="connsiteX1600" fmla="*/ 214035 w 870326"/>
                  <a:gd name="connsiteY1600" fmla="*/ 138330 h 670150"/>
                  <a:gd name="connsiteX1601" fmla="*/ 206966 w 870326"/>
                  <a:gd name="connsiteY1601" fmla="*/ 143139 h 670150"/>
                  <a:gd name="connsiteX1602" fmla="*/ 200746 w 870326"/>
                  <a:gd name="connsiteY1602" fmla="*/ 148231 h 670150"/>
                  <a:gd name="connsiteX1603" fmla="*/ 193394 w 870326"/>
                  <a:gd name="connsiteY1603" fmla="*/ 152474 h 670150"/>
                  <a:gd name="connsiteX1604" fmla="*/ 192546 w 870326"/>
                  <a:gd name="connsiteY1604" fmla="*/ 152474 h 670150"/>
                  <a:gd name="connsiteX1605" fmla="*/ 179540 w 870326"/>
                  <a:gd name="connsiteY1605" fmla="*/ 158132 h 670150"/>
                  <a:gd name="connsiteX1606" fmla="*/ 179823 w 870326"/>
                  <a:gd name="connsiteY1606" fmla="*/ 158415 h 670150"/>
                  <a:gd name="connsiteX1607" fmla="*/ 181802 w 870326"/>
                  <a:gd name="connsiteY1607" fmla="*/ 162658 h 670150"/>
                  <a:gd name="connsiteX1608" fmla="*/ 182085 w 870326"/>
                  <a:gd name="connsiteY1608" fmla="*/ 164355 h 670150"/>
                  <a:gd name="connsiteX1609" fmla="*/ 182933 w 870326"/>
                  <a:gd name="connsiteY1609" fmla="*/ 164072 h 670150"/>
                  <a:gd name="connsiteX1610" fmla="*/ 190284 w 870326"/>
                  <a:gd name="connsiteY1610" fmla="*/ 162658 h 670150"/>
                  <a:gd name="connsiteX1611" fmla="*/ 191981 w 870326"/>
                  <a:gd name="connsiteY1611" fmla="*/ 162941 h 670150"/>
                  <a:gd name="connsiteX1612" fmla="*/ 195939 w 870326"/>
                  <a:gd name="connsiteY1612" fmla="*/ 159829 h 670150"/>
                  <a:gd name="connsiteX1613" fmla="*/ 197636 w 870326"/>
                  <a:gd name="connsiteY1613" fmla="*/ 157849 h 670150"/>
                  <a:gd name="connsiteX1614" fmla="*/ 198484 w 870326"/>
                  <a:gd name="connsiteY1614" fmla="*/ 157283 h 670150"/>
                  <a:gd name="connsiteX1615" fmla="*/ 564067 w 870326"/>
                  <a:gd name="connsiteY1615" fmla="*/ 149645 h 670150"/>
                  <a:gd name="connsiteX1616" fmla="*/ 569439 w 870326"/>
                  <a:gd name="connsiteY1616" fmla="*/ 149928 h 670150"/>
                  <a:gd name="connsiteX1617" fmla="*/ 575660 w 870326"/>
                  <a:gd name="connsiteY1617" fmla="*/ 150211 h 670150"/>
                  <a:gd name="connsiteX1618" fmla="*/ 590928 w 870326"/>
                  <a:gd name="connsiteY1618" fmla="*/ 155020 h 670150"/>
                  <a:gd name="connsiteX1619" fmla="*/ 596582 w 870326"/>
                  <a:gd name="connsiteY1619" fmla="*/ 157000 h 670150"/>
                  <a:gd name="connsiteX1620" fmla="*/ 605913 w 870326"/>
                  <a:gd name="connsiteY1620" fmla="*/ 153888 h 670150"/>
                  <a:gd name="connsiteX1621" fmla="*/ 617222 w 870326"/>
                  <a:gd name="connsiteY1621" fmla="*/ 150211 h 670150"/>
                  <a:gd name="connsiteX1622" fmla="*/ 622312 w 870326"/>
                  <a:gd name="connsiteY1622" fmla="*/ 148231 h 670150"/>
                  <a:gd name="connsiteX1623" fmla="*/ 621181 w 870326"/>
                  <a:gd name="connsiteY1623" fmla="*/ 142290 h 670150"/>
                  <a:gd name="connsiteX1624" fmla="*/ 618919 w 870326"/>
                  <a:gd name="connsiteY1624" fmla="*/ 141159 h 670150"/>
                  <a:gd name="connsiteX1625" fmla="*/ 614395 w 870326"/>
                  <a:gd name="connsiteY1625" fmla="*/ 142573 h 670150"/>
                  <a:gd name="connsiteX1626" fmla="*/ 611002 w 870326"/>
                  <a:gd name="connsiteY1626" fmla="*/ 143705 h 670150"/>
                  <a:gd name="connsiteX1627" fmla="*/ 609306 w 870326"/>
                  <a:gd name="connsiteY1627" fmla="*/ 142290 h 670150"/>
                  <a:gd name="connsiteX1628" fmla="*/ 598562 w 870326"/>
                  <a:gd name="connsiteY1628" fmla="*/ 138047 h 670150"/>
                  <a:gd name="connsiteX1629" fmla="*/ 589514 w 870326"/>
                  <a:gd name="connsiteY1629" fmla="*/ 138896 h 670150"/>
                  <a:gd name="connsiteX1630" fmla="*/ 586687 w 870326"/>
                  <a:gd name="connsiteY1630" fmla="*/ 139178 h 670150"/>
                  <a:gd name="connsiteX1631" fmla="*/ 581880 w 870326"/>
                  <a:gd name="connsiteY1631" fmla="*/ 137481 h 670150"/>
                  <a:gd name="connsiteX1632" fmla="*/ 581880 w 870326"/>
                  <a:gd name="connsiteY1632" fmla="*/ 134652 h 670150"/>
                  <a:gd name="connsiteX1633" fmla="*/ 587535 w 870326"/>
                  <a:gd name="connsiteY1633" fmla="*/ 131824 h 670150"/>
                  <a:gd name="connsiteX1634" fmla="*/ 589797 w 870326"/>
                  <a:gd name="connsiteY1634" fmla="*/ 132106 h 670150"/>
                  <a:gd name="connsiteX1635" fmla="*/ 599693 w 870326"/>
                  <a:gd name="connsiteY1635" fmla="*/ 133238 h 670150"/>
                  <a:gd name="connsiteX1636" fmla="*/ 615243 w 870326"/>
                  <a:gd name="connsiteY1636" fmla="*/ 130975 h 670150"/>
                  <a:gd name="connsiteX1637" fmla="*/ 618919 w 870326"/>
                  <a:gd name="connsiteY1637" fmla="*/ 128995 h 670150"/>
                  <a:gd name="connsiteX1638" fmla="*/ 617788 w 870326"/>
                  <a:gd name="connsiteY1638" fmla="*/ 125600 h 670150"/>
                  <a:gd name="connsiteX1639" fmla="*/ 616374 w 870326"/>
                  <a:gd name="connsiteY1639" fmla="*/ 121923 h 670150"/>
                  <a:gd name="connsiteX1640" fmla="*/ 622029 w 870326"/>
                  <a:gd name="connsiteY1640" fmla="*/ 119377 h 670150"/>
                  <a:gd name="connsiteX1641" fmla="*/ 628249 w 870326"/>
                  <a:gd name="connsiteY1641" fmla="*/ 119660 h 670150"/>
                  <a:gd name="connsiteX1642" fmla="*/ 635318 w 870326"/>
                  <a:gd name="connsiteY1642" fmla="*/ 119942 h 670150"/>
                  <a:gd name="connsiteX1643" fmla="*/ 654261 w 870326"/>
                  <a:gd name="connsiteY1643" fmla="*/ 100424 h 670150"/>
                  <a:gd name="connsiteX1644" fmla="*/ 653413 w 870326"/>
                  <a:gd name="connsiteY1644" fmla="*/ 98160 h 670150"/>
                  <a:gd name="connsiteX1645" fmla="*/ 638994 w 870326"/>
                  <a:gd name="connsiteY1645" fmla="*/ 95332 h 670150"/>
                  <a:gd name="connsiteX1646" fmla="*/ 633056 w 870326"/>
                  <a:gd name="connsiteY1646" fmla="*/ 95332 h 670150"/>
                  <a:gd name="connsiteX1647" fmla="*/ 626553 w 870326"/>
                  <a:gd name="connsiteY1647" fmla="*/ 95049 h 670150"/>
                  <a:gd name="connsiteX1648" fmla="*/ 625422 w 870326"/>
                  <a:gd name="connsiteY1648" fmla="*/ 93917 h 670150"/>
                  <a:gd name="connsiteX1649" fmla="*/ 647758 w 870326"/>
                  <a:gd name="connsiteY1649" fmla="*/ 88260 h 670150"/>
                  <a:gd name="connsiteX1650" fmla="*/ 650869 w 870326"/>
                  <a:gd name="connsiteY1650" fmla="*/ 88260 h 670150"/>
                  <a:gd name="connsiteX1651" fmla="*/ 653413 w 870326"/>
                  <a:gd name="connsiteY1651" fmla="*/ 88260 h 670150"/>
                  <a:gd name="connsiteX1652" fmla="*/ 660764 w 870326"/>
                  <a:gd name="connsiteY1652" fmla="*/ 86562 h 670150"/>
                  <a:gd name="connsiteX1653" fmla="*/ 661613 w 870326"/>
                  <a:gd name="connsiteY1653" fmla="*/ 82885 h 670150"/>
                  <a:gd name="connsiteX1654" fmla="*/ 662744 w 870326"/>
                  <a:gd name="connsiteY1654" fmla="*/ 79207 h 670150"/>
                  <a:gd name="connsiteX1655" fmla="*/ 670660 w 870326"/>
                  <a:gd name="connsiteY1655" fmla="*/ 79207 h 670150"/>
                  <a:gd name="connsiteX1656" fmla="*/ 679143 w 870326"/>
                  <a:gd name="connsiteY1656" fmla="*/ 80622 h 670150"/>
                  <a:gd name="connsiteX1657" fmla="*/ 682253 w 870326"/>
                  <a:gd name="connsiteY1657" fmla="*/ 80339 h 670150"/>
                  <a:gd name="connsiteX1658" fmla="*/ 687059 w 870326"/>
                  <a:gd name="connsiteY1658" fmla="*/ 75247 h 670150"/>
                  <a:gd name="connsiteX1659" fmla="*/ 690735 w 870326"/>
                  <a:gd name="connsiteY1659" fmla="*/ 71569 h 670150"/>
                  <a:gd name="connsiteX1660" fmla="*/ 708830 w 870326"/>
                  <a:gd name="connsiteY1660" fmla="*/ 62800 h 670150"/>
                  <a:gd name="connsiteX1661" fmla="*/ 721554 w 870326"/>
                  <a:gd name="connsiteY1661" fmla="*/ 55728 h 670150"/>
                  <a:gd name="connsiteX1662" fmla="*/ 744173 w 870326"/>
                  <a:gd name="connsiteY1662" fmla="*/ 47241 h 670150"/>
                  <a:gd name="connsiteX1663" fmla="*/ 753786 w 870326"/>
                  <a:gd name="connsiteY1663" fmla="*/ 42432 h 670150"/>
                  <a:gd name="connsiteX1664" fmla="*/ 753503 w 870326"/>
                  <a:gd name="connsiteY1664" fmla="*/ 41584 h 670150"/>
                  <a:gd name="connsiteX1665" fmla="*/ 747283 w 870326"/>
                  <a:gd name="connsiteY1665" fmla="*/ 40452 h 670150"/>
                  <a:gd name="connsiteX1666" fmla="*/ 736822 w 870326"/>
                  <a:gd name="connsiteY1666" fmla="*/ 41018 h 670150"/>
                  <a:gd name="connsiteX1667" fmla="*/ 728340 w 870326"/>
                  <a:gd name="connsiteY1667" fmla="*/ 41584 h 670150"/>
                  <a:gd name="connsiteX1668" fmla="*/ 724947 w 870326"/>
                  <a:gd name="connsiteY1668" fmla="*/ 41301 h 670150"/>
                  <a:gd name="connsiteX1669" fmla="*/ 724098 w 870326"/>
                  <a:gd name="connsiteY1669" fmla="*/ 40169 h 670150"/>
                  <a:gd name="connsiteX1670" fmla="*/ 745869 w 870326"/>
                  <a:gd name="connsiteY1670" fmla="*/ 34795 h 670150"/>
                  <a:gd name="connsiteX1671" fmla="*/ 748414 w 870326"/>
                  <a:gd name="connsiteY1671" fmla="*/ 35077 h 670150"/>
                  <a:gd name="connsiteX1672" fmla="*/ 751807 w 870326"/>
                  <a:gd name="connsiteY1672" fmla="*/ 35360 h 670150"/>
                  <a:gd name="connsiteX1673" fmla="*/ 778102 w 870326"/>
                  <a:gd name="connsiteY1673" fmla="*/ 26308 h 670150"/>
                  <a:gd name="connsiteX1674" fmla="*/ 788563 w 870326"/>
                  <a:gd name="connsiteY1674" fmla="*/ 18670 h 670150"/>
                  <a:gd name="connsiteX1675" fmla="*/ 784605 w 870326"/>
                  <a:gd name="connsiteY1675" fmla="*/ 17539 h 670150"/>
                  <a:gd name="connsiteX1676" fmla="*/ 780929 w 870326"/>
                  <a:gd name="connsiteY1676" fmla="*/ 17822 h 670150"/>
                  <a:gd name="connsiteX1677" fmla="*/ 776971 w 870326"/>
                  <a:gd name="connsiteY1677" fmla="*/ 18105 h 670150"/>
                  <a:gd name="connsiteX1678" fmla="*/ 766227 w 870326"/>
                  <a:gd name="connsiteY1678" fmla="*/ 14710 h 670150"/>
                  <a:gd name="connsiteX1679" fmla="*/ 765096 w 870326"/>
                  <a:gd name="connsiteY1679" fmla="*/ 11032 h 670150"/>
                  <a:gd name="connsiteX1680" fmla="*/ 764813 w 870326"/>
                  <a:gd name="connsiteY1680" fmla="*/ 9901 h 670150"/>
                  <a:gd name="connsiteX1681" fmla="*/ 761703 w 870326"/>
                  <a:gd name="connsiteY1681" fmla="*/ 9052 h 670150"/>
                  <a:gd name="connsiteX1682" fmla="*/ 759158 w 870326"/>
                  <a:gd name="connsiteY1682" fmla="*/ 9335 h 670150"/>
                  <a:gd name="connsiteX1683" fmla="*/ 756614 w 870326"/>
                  <a:gd name="connsiteY1683" fmla="*/ 9335 h 670150"/>
                  <a:gd name="connsiteX1684" fmla="*/ 753786 w 870326"/>
                  <a:gd name="connsiteY1684" fmla="*/ 7921 h 670150"/>
                  <a:gd name="connsiteX1685" fmla="*/ 750676 w 870326"/>
                  <a:gd name="connsiteY1685" fmla="*/ 7072 h 670150"/>
                  <a:gd name="connsiteX1686" fmla="*/ 732298 w 870326"/>
                  <a:gd name="connsiteY1686" fmla="*/ 11315 h 670150"/>
                  <a:gd name="connsiteX1687" fmla="*/ 727774 w 870326"/>
                  <a:gd name="connsiteY1687" fmla="*/ 12447 h 670150"/>
                  <a:gd name="connsiteX1688" fmla="*/ 726360 w 870326"/>
                  <a:gd name="connsiteY1688" fmla="*/ 11598 h 670150"/>
                  <a:gd name="connsiteX1689" fmla="*/ 734843 w 870326"/>
                  <a:gd name="connsiteY1689" fmla="*/ 4526 h 670150"/>
                  <a:gd name="connsiteX1690" fmla="*/ 726926 w 870326"/>
                  <a:gd name="connsiteY1690" fmla="*/ 4243 h 670150"/>
                  <a:gd name="connsiteX1691" fmla="*/ 701196 w 870326"/>
                  <a:gd name="connsiteY1691" fmla="*/ 1132 h 670150"/>
                  <a:gd name="connsiteX1692" fmla="*/ 698652 w 870326"/>
                  <a:gd name="connsiteY1692" fmla="*/ 283 h 670150"/>
                  <a:gd name="connsiteX1693" fmla="*/ 693280 w 870326"/>
                  <a:gd name="connsiteY1693" fmla="*/ 1980 h 670150"/>
                  <a:gd name="connsiteX1694" fmla="*/ 687625 w 870326"/>
                  <a:gd name="connsiteY1694" fmla="*/ 3960 h 670150"/>
                  <a:gd name="connsiteX1695" fmla="*/ 683666 w 870326"/>
                  <a:gd name="connsiteY1695" fmla="*/ 2263 h 670150"/>
                  <a:gd name="connsiteX1696" fmla="*/ 677163 w 870326"/>
                  <a:gd name="connsiteY1696" fmla="*/ 0 h 670150"/>
                  <a:gd name="connsiteX1697" fmla="*/ 667833 w 870326"/>
                  <a:gd name="connsiteY1697" fmla="*/ 3395 h 670150"/>
                  <a:gd name="connsiteX1698" fmla="*/ 667550 w 870326"/>
                  <a:gd name="connsiteY1698" fmla="*/ 4809 h 670150"/>
                  <a:gd name="connsiteX1699" fmla="*/ 667833 w 870326"/>
                  <a:gd name="connsiteY1699" fmla="*/ 7638 h 670150"/>
                  <a:gd name="connsiteX1700" fmla="*/ 666137 w 870326"/>
                  <a:gd name="connsiteY1700" fmla="*/ 8486 h 670150"/>
                  <a:gd name="connsiteX1701" fmla="*/ 659351 w 870326"/>
                  <a:gd name="connsiteY1701" fmla="*/ 5092 h 670150"/>
                  <a:gd name="connsiteX1702" fmla="*/ 653413 w 870326"/>
                  <a:gd name="connsiteY1702" fmla="*/ 3395 h 670150"/>
                  <a:gd name="connsiteX1703" fmla="*/ 646910 w 870326"/>
                  <a:gd name="connsiteY1703" fmla="*/ 3960 h 670150"/>
                  <a:gd name="connsiteX1704" fmla="*/ 638994 w 870326"/>
                  <a:gd name="connsiteY1704" fmla="*/ 4526 h 670150"/>
                  <a:gd name="connsiteX1705" fmla="*/ 635318 w 870326"/>
                  <a:gd name="connsiteY1705" fmla="*/ 4243 h 670150"/>
                  <a:gd name="connsiteX1706" fmla="*/ 633621 w 870326"/>
                  <a:gd name="connsiteY1706" fmla="*/ 4243 h 670150"/>
                  <a:gd name="connsiteX1707" fmla="*/ 628815 w 870326"/>
                  <a:gd name="connsiteY1707" fmla="*/ 6506 h 670150"/>
                  <a:gd name="connsiteX1708" fmla="*/ 624574 w 870326"/>
                  <a:gd name="connsiteY1708" fmla="*/ 8769 h 670150"/>
                  <a:gd name="connsiteX1709" fmla="*/ 619767 w 870326"/>
                  <a:gd name="connsiteY1709" fmla="*/ 7638 h 670150"/>
                  <a:gd name="connsiteX1710" fmla="*/ 607327 w 870326"/>
                  <a:gd name="connsiteY1710" fmla="*/ 5092 h 670150"/>
                  <a:gd name="connsiteX1711" fmla="*/ 602520 w 870326"/>
                  <a:gd name="connsiteY1711" fmla="*/ 5658 h 670150"/>
                  <a:gd name="connsiteX1712" fmla="*/ 603934 w 870326"/>
                  <a:gd name="connsiteY1712" fmla="*/ 7638 h 670150"/>
                  <a:gd name="connsiteX1713" fmla="*/ 596865 w 870326"/>
                  <a:gd name="connsiteY1713" fmla="*/ 9335 h 670150"/>
                  <a:gd name="connsiteX1714" fmla="*/ 591210 w 870326"/>
                  <a:gd name="connsiteY1714" fmla="*/ 10184 h 670150"/>
                  <a:gd name="connsiteX1715" fmla="*/ 591493 w 870326"/>
                  <a:gd name="connsiteY1715" fmla="*/ 13295 h 670150"/>
                  <a:gd name="connsiteX1716" fmla="*/ 591493 w 870326"/>
                  <a:gd name="connsiteY1716" fmla="*/ 14993 h 670150"/>
                  <a:gd name="connsiteX1717" fmla="*/ 587817 w 870326"/>
                  <a:gd name="connsiteY1717" fmla="*/ 16124 h 670150"/>
                  <a:gd name="connsiteX1718" fmla="*/ 584142 w 870326"/>
                  <a:gd name="connsiteY1718" fmla="*/ 15841 h 670150"/>
                  <a:gd name="connsiteX1719" fmla="*/ 579901 w 870326"/>
                  <a:gd name="connsiteY1719" fmla="*/ 15559 h 670150"/>
                  <a:gd name="connsiteX1720" fmla="*/ 575377 w 870326"/>
                  <a:gd name="connsiteY1720" fmla="*/ 16973 h 670150"/>
                  <a:gd name="connsiteX1721" fmla="*/ 568874 w 870326"/>
                  <a:gd name="connsiteY1721" fmla="*/ 22914 h 670150"/>
                  <a:gd name="connsiteX1722" fmla="*/ 562936 w 870326"/>
                  <a:gd name="connsiteY1722" fmla="*/ 20650 h 670150"/>
                  <a:gd name="connsiteX1723" fmla="*/ 549082 w 870326"/>
                  <a:gd name="connsiteY1723" fmla="*/ 16690 h 670150"/>
                  <a:gd name="connsiteX1724" fmla="*/ 546255 w 870326"/>
                  <a:gd name="connsiteY1724" fmla="*/ 17256 h 670150"/>
                  <a:gd name="connsiteX1725" fmla="*/ 546255 w 870326"/>
                  <a:gd name="connsiteY1725" fmla="*/ 17256 h 670150"/>
                  <a:gd name="connsiteX1726" fmla="*/ 546820 w 870326"/>
                  <a:gd name="connsiteY1726" fmla="*/ 18105 h 670150"/>
                  <a:gd name="connsiteX1727" fmla="*/ 547668 w 870326"/>
                  <a:gd name="connsiteY1727" fmla="*/ 20085 h 670150"/>
                  <a:gd name="connsiteX1728" fmla="*/ 541448 w 870326"/>
                  <a:gd name="connsiteY1728" fmla="*/ 22065 h 670150"/>
                  <a:gd name="connsiteX1729" fmla="*/ 536359 w 870326"/>
                  <a:gd name="connsiteY1729" fmla="*/ 23196 h 670150"/>
                  <a:gd name="connsiteX1730" fmla="*/ 536359 w 870326"/>
                  <a:gd name="connsiteY1730" fmla="*/ 23196 h 670150"/>
                  <a:gd name="connsiteX1731" fmla="*/ 536924 w 870326"/>
                  <a:gd name="connsiteY1731" fmla="*/ 23762 h 670150"/>
                  <a:gd name="connsiteX1732" fmla="*/ 538338 w 870326"/>
                  <a:gd name="connsiteY1732" fmla="*/ 26874 h 670150"/>
                  <a:gd name="connsiteX1733" fmla="*/ 530138 w 870326"/>
                  <a:gd name="connsiteY1733" fmla="*/ 29986 h 670150"/>
                  <a:gd name="connsiteX1734" fmla="*/ 529290 w 870326"/>
                  <a:gd name="connsiteY1734" fmla="*/ 28854 h 670150"/>
                  <a:gd name="connsiteX1735" fmla="*/ 519960 w 870326"/>
                  <a:gd name="connsiteY1735" fmla="*/ 25459 h 670150"/>
                  <a:gd name="connsiteX1736" fmla="*/ 514870 w 870326"/>
                  <a:gd name="connsiteY1736" fmla="*/ 26874 h 670150"/>
                  <a:gd name="connsiteX1737" fmla="*/ 511195 w 870326"/>
                  <a:gd name="connsiteY1737" fmla="*/ 31117 h 670150"/>
                  <a:gd name="connsiteX1738" fmla="*/ 507802 w 870326"/>
                  <a:gd name="connsiteY1738" fmla="*/ 33946 h 670150"/>
                  <a:gd name="connsiteX1739" fmla="*/ 506105 w 870326"/>
                  <a:gd name="connsiteY1739" fmla="*/ 33097 h 670150"/>
                  <a:gd name="connsiteX1740" fmla="*/ 501016 w 870326"/>
                  <a:gd name="connsiteY1740" fmla="*/ 31683 h 670150"/>
                  <a:gd name="connsiteX1741" fmla="*/ 485748 w 870326"/>
                  <a:gd name="connsiteY1741" fmla="*/ 34795 h 670150"/>
                  <a:gd name="connsiteX1742" fmla="*/ 482638 w 870326"/>
                  <a:gd name="connsiteY1742" fmla="*/ 36775 h 670150"/>
                  <a:gd name="connsiteX1743" fmla="*/ 486031 w 870326"/>
                  <a:gd name="connsiteY1743" fmla="*/ 37623 h 670150"/>
                  <a:gd name="connsiteX1744" fmla="*/ 486031 w 870326"/>
                  <a:gd name="connsiteY1744" fmla="*/ 37623 h 670150"/>
                  <a:gd name="connsiteX1745" fmla="*/ 492817 w 870326"/>
                  <a:gd name="connsiteY1745" fmla="*/ 35643 h 670150"/>
                  <a:gd name="connsiteX1746" fmla="*/ 498754 w 870326"/>
                  <a:gd name="connsiteY1746" fmla="*/ 33663 h 670150"/>
                  <a:gd name="connsiteX1747" fmla="*/ 501299 w 870326"/>
                  <a:gd name="connsiteY1747" fmla="*/ 35077 h 670150"/>
                  <a:gd name="connsiteX1748" fmla="*/ 498754 w 870326"/>
                  <a:gd name="connsiteY1748" fmla="*/ 38189 h 670150"/>
                  <a:gd name="connsiteX1749" fmla="*/ 496210 w 870326"/>
                  <a:gd name="connsiteY1749" fmla="*/ 40169 h 670150"/>
                  <a:gd name="connsiteX1750" fmla="*/ 500451 w 870326"/>
                  <a:gd name="connsiteY1750" fmla="*/ 41018 h 670150"/>
                  <a:gd name="connsiteX1751" fmla="*/ 502430 w 870326"/>
                  <a:gd name="connsiteY1751" fmla="*/ 41018 h 670150"/>
                  <a:gd name="connsiteX1752" fmla="*/ 503844 w 870326"/>
                  <a:gd name="connsiteY1752" fmla="*/ 41018 h 670150"/>
                  <a:gd name="connsiteX1753" fmla="*/ 505823 w 870326"/>
                  <a:gd name="connsiteY1753" fmla="*/ 41584 h 670150"/>
                  <a:gd name="connsiteX1754" fmla="*/ 504126 w 870326"/>
                  <a:gd name="connsiteY1754" fmla="*/ 43564 h 670150"/>
                  <a:gd name="connsiteX1755" fmla="*/ 500168 w 870326"/>
                  <a:gd name="connsiteY1755" fmla="*/ 48090 h 670150"/>
                  <a:gd name="connsiteX1756" fmla="*/ 504126 w 870326"/>
                  <a:gd name="connsiteY1756" fmla="*/ 50636 h 670150"/>
                  <a:gd name="connsiteX1757" fmla="*/ 509216 w 870326"/>
                  <a:gd name="connsiteY1757" fmla="*/ 54314 h 670150"/>
                  <a:gd name="connsiteX1758" fmla="*/ 521373 w 870326"/>
                  <a:gd name="connsiteY1758" fmla="*/ 57991 h 670150"/>
                  <a:gd name="connsiteX1759" fmla="*/ 533249 w 870326"/>
                  <a:gd name="connsiteY1759" fmla="*/ 54879 h 670150"/>
                  <a:gd name="connsiteX1760" fmla="*/ 537772 w 870326"/>
                  <a:gd name="connsiteY1760" fmla="*/ 53182 h 670150"/>
                  <a:gd name="connsiteX1761" fmla="*/ 537772 w 870326"/>
                  <a:gd name="connsiteY1761" fmla="*/ 58274 h 670150"/>
                  <a:gd name="connsiteX1762" fmla="*/ 537490 w 870326"/>
                  <a:gd name="connsiteY1762" fmla="*/ 60254 h 670150"/>
                  <a:gd name="connsiteX1763" fmla="*/ 537490 w 870326"/>
                  <a:gd name="connsiteY1763" fmla="*/ 60537 h 670150"/>
                  <a:gd name="connsiteX1764" fmla="*/ 556151 w 870326"/>
                  <a:gd name="connsiteY1764" fmla="*/ 63932 h 670150"/>
                  <a:gd name="connsiteX1765" fmla="*/ 564067 w 870326"/>
                  <a:gd name="connsiteY1765" fmla="*/ 62234 h 670150"/>
                  <a:gd name="connsiteX1766" fmla="*/ 568308 w 870326"/>
                  <a:gd name="connsiteY1766" fmla="*/ 59123 h 670150"/>
                  <a:gd name="connsiteX1767" fmla="*/ 573398 w 870326"/>
                  <a:gd name="connsiteY1767" fmla="*/ 59971 h 670150"/>
                  <a:gd name="connsiteX1768" fmla="*/ 575377 w 870326"/>
                  <a:gd name="connsiteY1768" fmla="*/ 60537 h 670150"/>
                  <a:gd name="connsiteX1769" fmla="*/ 577073 w 870326"/>
                  <a:gd name="connsiteY1769" fmla="*/ 60820 h 670150"/>
                  <a:gd name="connsiteX1770" fmla="*/ 605913 w 870326"/>
                  <a:gd name="connsiteY1770" fmla="*/ 51202 h 670150"/>
                  <a:gd name="connsiteX1771" fmla="*/ 607609 w 870326"/>
                  <a:gd name="connsiteY1771" fmla="*/ 48939 h 670150"/>
                  <a:gd name="connsiteX1772" fmla="*/ 610437 w 870326"/>
                  <a:gd name="connsiteY1772" fmla="*/ 51768 h 670150"/>
                  <a:gd name="connsiteX1773" fmla="*/ 606761 w 870326"/>
                  <a:gd name="connsiteY1773" fmla="*/ 59971 h 670150"/>
                  <a:gd name="connsiteX1774" fmla="*/ 584707 w 870326"/>
                  <a:gd name="connsiteY1774" fmla="*/ 65346 h 670150"/>
                  <a:gd name="connsiteX1775" fmla="*/ 574246 w 870326"/>
                  <a:gd name="connsiteY1775" fmla="*/ 67043 h 670150"/>
                  <a:gd name="connsiteX1776" fmla="*/ 572267 w 870326"/>
                  <a:gd name="connsiteY1776" fmla="*/ 68175 h 670150"/>
                  <a:gd name="connsiteX1777" fmla="*/ 579901 w 870326"/>
                  <a:gd name="connsiteY1777" fmla="*/ 74681 h 670150"/>
                  <a:gd name="connsiteX1778" fmla="*/ 586404 w 870326"/>
                  <a:gd name="connsiteY1778" fmla="*/ 79207 h 670150"/>
                  <a:gd name="connsiteX1779" fmla="*/ 588383 w 870326"/>
                  <a:gd name="connsiteY1779" fmla="*/ 82319 h 670150"/>
                  <a:gd name="connsiteX1780" fmla="*/ 586121 w 870326"/>
                  <a:gd name="connsiteY1780" fmla="*/ 83168 h 670150"/>
                  <a:gd name="connsiteX1781" fmla="*/ 568874 w 870326"/>
                  <a:gd name="connsiteY1781" fmla="*/ 75247 h 670150"/>
                  <a:gd name="connsiteX1782" fmla="*/ 543993 w 870326"/>
                  <a:gd name="connsiteY1782" fmla="*/ 68175 h 670150"/>
                  <a:gd name="connsiteX1783" fmla="*/ 538338 w 870326"/>
                  <a:gd name="connsiteY1783" fmla="*/ 68458 h 670150"/>
                  <a:gd name="connsiteX1784" fmla="*/ 533814 w 870326"/>
                  <a:gd name="connsiteY1784" fmla="*/ 74964 h 670150"/>
                  <a:gd name="connsiteX1785" fmla="*/ 538903 w 870326"/>
                  <a:gd name="connsiteY1785" fmla="*/ 82885 h 670150"/>
                  <a:gd name="connsiteX1786" fmla="*/ 557564 w 870326"/>
                  <a:gd name="connsiteY1786" fmla="*/ 94766 h 670150"/>
                  <a:gd name="connsiteX1787" fmla="*/ 570853 w 870326"/>
                  <a:gd name="connsiteY1787" fmla="*/ 102969 h 670150"/>
                  <a:gd name="connsiteX1788" fmla="*/ 576791 w 870326"/>
                  <a:gd name="connsiteY1788" fmla="*/ 106930 h 670150"/>
                  <a:gd name="connsiteX1789" fmla="*/ 574246 w 870326"/>
                  <a:gd name="connsiteY1789" fmla="*/ 108910 h 670150"/>
                  <a:gd name="connsiteX1790" fmla="*/ 561523 w 870326"/>
                  <a:gd name="connsiteY1790" fmla="*/ 105798 h 670150"/>
                  <a:gd name="connsiteX1791" fmla="*/ 549648 w 870326"/>
                  <a:gd name="connsiteY1791" fmla="*/ 102404 h 670150"/>
                  <a:gd name="connsiteX1792" fmla="*/ 546255 w 870326"/>
                  <a:gd name="connsiteY1792" fmla="*/ 102121 h 670150"/>
                  <a:gd name="connsiteX1793" fmla="*/ 525049 w 870326"/>
                  <a:gd name="connsiteY1793" fmla="*/ 113153 h 670150"/>
                  <a:gd name="connsiteX1794" fmla="*/ 525897 w 870326"/>
                  <a:gd name="connsiteY1794" fmla="*/ 115699 h 670150"/>
                  <a:gd name="connsiteX1795" fmla="*/ 532118 w 870326"/>
                  <a:gd name="connsiteY1795" fmla="*/ 117396 h 670150"/>
                  <a:gd name="connsiteX1796" fmla="*/ 547668 w 870326"/>
                  <a:gd name="connsiteY1796" fmla="*/ 112870 h 670150"/>
                  <a:gd name="connsiteX1797" fmla="*/ 552475 w 870326"/>
                  <a:gd name="connsiteY1797" fmla="*/ 110607 h 670150"/>
                  <a:gd name="connsiteX1798" fmla="*/ 553323 w 870326"/>
                  <a:gd name="connsiteY1798" fmla="*/ 111173 h 670150"/>
                  <a:gd name="connsiteX1799" fmla="*/ 546255 w 870326"/>
                  <a:gd name="connsiteY1799" fmla="*/ 119660 h 670150"/>
                  <a:gd name="connsiteX1800" fmla="*/ 545406 w 870326"/>
                  <a:gd name="connsiteY1800" fmla="*/ 121074 h 670150"/>
                  <a:gd name="connsiteX1801" fmla="*/ 550778 w 870326"/>
                  <a:gd name="connsiteY1801" fmla="*/ 125600 h 670150"/>
                  <a:gd name="connsiteX1802" fmla="*/ 557564 w 870326"/>
                  <a:gd name="connsiteY1802" fmla="*/ 132389 h 670150"/>
                  <a:gd name="connsiteX1803" fmla="*/ 552192 w 870326"/>
                  <a:gd name="connsiteY1803" fmla="*/ 136067 h 670150"/>
                  <a:gd name="connsiteX1804" fmla="*/ 543145 w 870326"/>
                  <a:gd name="connsiteY1804" fmla="*/ 131258 h 670150"/>
                  <a:gd name="connsiteX1805" fmla="*/ 529290 w 870326"/>
                  <a:gd name="connsiteY1805" fmla="*/ 122771 h 670150"/>
                  <a:gd name="connsiteX1806" fmla="*/ 526746 w 870326"/>
                  <a:gd name="connsiteY1806" fmla="*/ 122771 h 670150"/>
                  <a:gd name="connsiteX1807" fmla="*/ 519677 w 870326"/>
                  <a:gd name="connsiteY1807" fmla="*/ 126732 h 670150"/>
                  <a:gd name="connsiteX1808" fmla="*/ 525332 w 870326"/>
                  <a:gd name="connsiteY1808" fmla="*/ 131258 h 670150"/>
                  <a:gd name="connsiteX1809" fmla="*/ 531269 w 870326"/>
                  <a:gd name="connsiteY1809" fmla="*/ 135501 h 670150"/>
                  <a:gd name="connsiteX1810" fmla="*/ 525049 w 870326"/>
                  <a:gd name="connsiteY1810" fmla="*/ 138613 h 670150"/>
                  <a:gd name="connsiteX1811" fmla="*/ 504692 w 870326"/>
                  <a:gd name="connsiteY1811" fmla="*/ 145402 h 670150"/>
                  <a:gd name="connsiteX1812" fmla="*/ 505540 w 870326"/>
                  <a:gd name="connsiteY1812" fmla="*/ 147665 h 670150"/>
                  <a:gd name="connsiteX1813" fmla="*/ 517132 w 870326"/>
                  <a:gd name="connsiteY1813" fmla="*/ 150211 h 670150"/>
                  <a:gd name="connsiteX1814" fmla="*/ 524484 w 870326"/>
                  <a:gd name="connsiteY1814" fmla="*/ 149928 h 670150"/>
                  <a:gd name="connsiteX1815" fmla="*/ 530704 w 870326"/>
                  <a:gd name="connsiteY1815" fmla="*/ 149645 h 670150"/>
                  <a:gd name="connsiteX1816" fmla="*/ 537772 w 870326"/>
                  <a:gd name="connsiteY1816" fmla="*/ 151060 h 670150"/>
                  <a:gd name="connsiteX1817" fmla="*/ 547951 w 870326"/>
                  <a:gd name="connsiteY1817" fmla="*/ 154171 h 670150"/>
                  <a:gd name="connsiteX1818" fmla="*/ 554171 w 870326"/>
                  <a:gd name="connsiteY1818" fmla="*/ 151908 h 670150"/>
                  <a:gd name="connsiteX1819" fmla="*/ 564067 w 870326"/>
                  <a:gd name="connsiteY1819" fmla="*/ 149645 h 670150"/>
                  <a:gd name="connsiteX1820" fmla="*/ 347771 w 870326"/>
                  <a:gd name="connsiteY1820" fmla="*/ 124751 h 670150"/>
                  <a:gd name="connsiteX1821" fmla="*/ 346357 w 870326"/>
                  <a:gd name="connsiteY1821" fmla="*/ 125883 h 670150"/>
                  <a:gd name="connsiteX1822" fmla="*/ 349467 w 870326"/>
                  <a:gd name="connsiteY1822" fmla="*/ 133238 h 670150"/>
                  <a:gd name="connsiteX1823" fmla="*/ 357949 w 870326"/>
                  <a:gd name="connsiteY1823" fmla="*/ 138330 h 670150"/>
                  <a:gd name="connsiteX1824" fmla="*/ 357949 w 870326"/>
                  <a:gd name="connsiteY1824" fmla="*/ 138330 h 670150"/>
                  <a:gd name="connsiteX1825" fmla="*/ 360211 w 870326"/>
                  <a:gd name="connsiteY1825" fmla="*/ 137481 h 670150"/>
                  <a:gd name="connsiteX1826" fmla="*/ 359929 w 870326"/>
                  <a:gd name="connsiteY1826" fmla="*/ 134652 h 670150"/>
                  <a:gd name="connsiteX1827" fmla="*/ 347771 w 870326"/>
                  <a:gd name="connsiteY1827" fmla="*/ 124751 h 670150"/>
                  <a:gd name="connsiteX1828" fmla="*/ 499037 w 870326"/>
                  <a:gd name="connsiteY1828" fmla="*/ 128429 h 670150"/>
                  <a:gd name="connsiteX1829" fmla="*/ 491403 w 870326"/>
                  <a:gd name="connsiteY1829" fmla="*/ 132672 h 670150"/>
                  <a:gd name="connsiteX1830" fmla="*/ 493948 w 870326"/>
                  <a:gd name="connsiteY1830" fmla="*/ 135784 h 670150"/>
                  <a:gd name="connsiteX1831" fmla="*/ 497341 w 870326"/>
                  <a:gd name="connsiteY1831" fmla="*/ 136350 h 670150"/>
                  <a:gd name="connsiteX1832" fmla="*/ 505257 w 870326"/>
                  <a:gd name="connsiteY1832" fmla="*/ 132389 h 670150"/>
                  <a:gd name="connsiteX1833" fmla="*/ 502713 w 870326"/>
                  <a:gd name="connsiteY1833" fmla="*/ 129278 h 670150"/>
                  <a:gd name="connsiteX1834" fmla="*/ 499037 w 870326"/>
                  <a:gd name="connsiteY1834" fmla="*/ 128429 h 670150"/>
                  <a:gd name="connsiteX1835" fmla="*/ 303381 w 870326"/>
                  <a:gd name="connsiteY1835" fmla="*/ 119377 h 670150"/>
                  <a:gd name="connsiteX1836" fmla="*/ 300270 w 870326"/>
                  <a:gd name="connsiteY1836" fmla="*/ 119660 h 670150"/>
                  <a:gd name="connsiteX1837" fmla="*/ 294333 w 870326"/>
                  <a:gd name="connsiteY1837" fmla="*/ 120225 h 670150"/>
                  <a:gd name="connsiteX1838" fmla="*/ 275955 w 870326"/>
                  <a:gd name="connsiteY1838" fmla="*/ 126732 h 670150"/>
                  <a:gd name="connsiteX1839" fmla="*/ 288395 w 870326"/>
                  <a:gd name="connsiteY1839" fmla="*/ 134935 h 670150"/>
                  <a:gd name="connsiteX1840" fmla="*/ 289526 w 870326"/>
                  <a:gd name="connsiteY1840" fmla="*/ 134935 h 670150"/>
                  <a:gd name="connsiteX1841" fmla="*/ 289526 w 870326"/>
                  <a:gd name="connsiteY1841" fmla="*/ 134935 h 670150"/>
                  <a:gd name="connsiteX1842" fmla="*/ 302532 w 870326"/>
                  <a:gd name="connsiteY1842" fmla="*/ 128429 h 670150"/>
                  <a:gd name="connsiteX1843" fmla="*/ 302815 w 870326"/>
                  <a:gd name="connsiteY1843" fmla="*/ 127297 h 670150"/>
                  <a:gd name="connsiteX1844" fmla="*/ 301967 w 870326"/>
                  <a:gd name="connsiteY1844" fmla="*/ 127015 h 670150"/>
                  <a:gd name="connsiteX1845" fmla="*/ 299139 w 870326"/>
                  <a:gd name="connsiteY1845" fmla="*/ 125600 h 670150"/>
                  <a:gd name="connsiteX1846" fmla="*/ 305925 w 870326"/>
                  <a:gd name="connsiteY1846" fmla="*/ 121923 h 670150"/>
                  <a:gd name="connsiteX1847" fmla="*/ 308470 w 870326"/>
                  <a:gd name="connsiteY1847" fmla="*/ 120508 h 670150"/>
                  <a:gd name="connsiteX1848" fmla="*/ 303381 w 870326"/>
                  <a:gd name="connsiteY1848" fmla="*/ 119377 h 670150"/>
                  <a:gd name="connsiteX1849" fmla="*/ 466239 w 870326"/>
                  <a:gd name="connsiteY1849" fmla="*/ 125317 h 670150"/>
                  <a:gd name="connsiteX1850" fmla="*/ 442206 w 870326"/>
                  <a:gd name="connsiteY1850" fmla="*/ 129843 h 670150"/>
                  <a:gd name="connsiteX1851" fmla="*/ 442489 w 870326"/>
                  <a:gd name="connsiteY1851" fmla="*/ 130126 h 670150"/>
                  <a:gd name="connsiteX1852" fmla="*/ 450688 w 870326"/>
                  <a:gd name="connsiteY1852" fmla="*/ 132389 h 670150"/>
                  <a:gd name="connsiteX1853" fmla="*/ 469915 w 870326"/>
                  <a:gd name="connsiteY1853" fmla="*/ 126166 h 670150"/>
                  <a:gd name="connsiteX1854" fmla="*/ 470197 w 870326"/>
                  <a:gd name="connsiteY1854" fmla="*/ 125600 h 670150"/>
                  <a:gd name="connsiteX1855" fmla="*/ 470197 w 870326"/>
                  <a:gd name="connsiteY1855" fmla="*/ 125600 h 670150"/>
                  <a:gd name="connsiteX1856" fmla="*/ 466239 w 870326"/>
                  <a:gd name="connsiteY1856" fmla="*/ 125317 h 670150"/>
                  <a:gd name="connsiteX1857" fmla="*/ 257859 w 870326"/>
                  <a:gd name="connsiteY1857" fmla="*/ 122205 h 670150"/>
                  <a:gd name="connsiteX1858" fmla="*/ 266342 w 870326"/>
                  <a:gd name="connsiteY1858" fmla="*/ 127015 h 670150"/>
                  <a:gd name="connsiteX1859" fmla="*/ 266342 w 870326"/>
                  <a:gd name="connsiteY1859" fmla="*/ 127015 h 670150"/>
                  <a:gd name="connsiteX1860" fmla="*/ 269734 w 870326"/>
                  <a:gd name="connsiteY1860" fmla="*/ 124751 h 670150"/>
                  <a:gd name="connsiteX1861" fmla="*/ 269734 w 870326"/>
                  <a:gd name="connsiteY1861" fmla="*/ 123337 h 670150"/>
                  <a:gd name="connsiteX1862" fmla="*/ 262666 w 870326"/>
                  <a:gd name="connsiteY1862" fmla="*/ 121640 h 670150"/>
                  <a:gd name="connsiteX1863" fmla="*/ 257859 w 870326"/>
                  <a:gd name="connsiteY1863" fmla="*/ 122205 h 670150"/>
                  <a:gd name="connsiteX1864" fmla="*/ 376893 w 870326"/>
                  <a:gd name="connsiteY1864" fmla="*/ 111173 h 670150"/>
                  <a:gd name="connsiteX1865" fmla="*/ 394140 w 870326"/>
                  <a:gd name="connsiteY1865" fmla="*/ 117396 h 670150"/>
                  <a:gd name="connsiteX1866" fmla="*/ 405450 w 870326"/>
                  <a:gd name="connsiteY1866" fmla="*/ 122771 h 670150"/>
                  <a:gd name="connsiteX1867" fmla="*/ 411670 w 870326"/>
                  <a:gd name="connsiteY1867" fmla="*/ 119660 h 670150"/>
                  <a:gd name="connsiteX1868" fmla="*/ 412801 w 870326"/>
                  <a:gd name="connsiteY1868" fmla="*/ 117114 h 670150"/>
                  <a:gd name="connsiteX1869" fmla="*/ 410256 w 870326"/>
                  <a:gd name="connsiteY1869" fmla="*/ 114002 h 670150"/>
                  <a:gd name="connsiteX1870" fmla="*/ 407712 w 870326"/>
                  <a:gd name="connsiteY1870" fmla="*/ 108910 h 670150"/>
                  <a:gd name="connsiteX1871" fmla="*/ 407712 w 870326"/>
                  <a:gd name="connsiteY1871" fmla="*/ 106647 h 670150"/>
                  <a:gd name="connsiteX1872" fmla="*/ 396685 w 870326"/>
                  <a:gd name="connsiteY1872" fmla="*/ 102687 h 670150"/>
                  <a:gd name="connsiteX1873" fmla="*/ 390747 w 870326"/>
                  <a:gd name="connsiteY1873" fmla="*/ 98443 h 670150"/>
                  <a:gd name="connsiteX1874" fmla="*/ 386506 w 870326"/>
                  <a:gd name="connsiteY1874" fmla="*/ 95615 h 670150"/>
                  <a:gd name="connsiteX1875" fmla="*/ 384244 w 870326"/>
                  <a:gd name="connsiteY1875" fmla="*/ 96746 h 670150"/>
                  <a:gd name="connsiteX1876" fmla="*/ 381134 w 870326"/>
                  <a:gd name="connsiteY1876" fmla="*/ 97878 h 670150"/>
                  <a:gd name="connsiteX1877" fmla="*/ 379720 w 870326"/>
                  <a:gd name="connsiteY1877" fmla="*/ 96746 h 670150"/>
                  <a:gd name="connsiteX1878" fmla="*/ 379438 w 870326"/>
                  <a:gd name="connsiteY1878" fmla="*/ 93917 h 670150"/>
                  <a:gd name="connsiteX1879" fmla="*/ 362473 w 870326"/>
                  <a:gd name="connsiteY1879" fmla="*/ 89391 h 670150"/>
                  <a:gd name="connsiteX1880" fmla="*/ 352012 w 870326"/>
                  <a:gd name="connsiteY1880" fmla="*/ 90523 h 670150"/>
                  <a:gd name="connsiteX1881" fmla="*/ 350315 w 870326"/>
                  <a:gd name="connsiteY1881" fmla="*/ 94200 h 670150"/>
                  <a:gd name="connsiteX1882" fmla="*/ 356253 w 870326"/>
                  <a:gd name="connsiteY1882" fmla="*/ 100424 h 670150"/>
                  <a:gd name="connsiteX1883" fmla="*/ 357949 w 870326"/>
                  <a:gd name="connsiteY1883" fmla="*/ 99858 h 670150"/>
                  <a:gd name="connsiteX1884" fmla="*/ 362191 w 870326"/>
                  <a:gd name="connsiteY1884" fmla="*/ 98726 h 670150"/>
                  <a:gd name="connsiteX1885" fmla="*/ 371521 w 870326"/>
                  <a:gd name="connsiteY1885" fmla="*/ 103252 h 670150"/>
                  <a:gd name="connsiteX1886" fmla="*/ 372086 w 870326"/>
                  <a:gd name="connsiteY1886" fmla="*/ 106647 h 670150"/>
                  <a:gd name="connsiteX1887" fmla="*/ 366432 w 870326"/>
                  <a:gd name="connsiteY1887" fmla="*/ 108627 h 670150"/>
                  <a:gd name="connsiteX1888" fmla="*/ 362191 w 870326"/>
                  <a:gd name="connsiteY1888" fmla="*/ 108344 h 670150"/>
                  <a:gd name="connsiteX1889" fmla="*/ 358798 w 870326"/>
                  <a:gd name="connsiteY1889" fmla="*/ 108061 h 670150"/>
                  <a:gd name="connsiteX1890" fmla="*/ 356536 w 870326"/>
                  <a:gd name="connsiteY1890" fmla="*/ 108344 h 670150"/>
                  <a:gd name="connsiteX1891" fmla="*/ 356536 w 870326"/>
                  <a:gd name="connsiteY1891" fmla="*/ 108627 h 670150"/>
                  <a:gd name="connsiteX1892" fmla="*/ 363039 w 870326"/>
                  <a:gd name="connsiteY1892" fmla="*/ 112587 h 670150"/>
                  <a:gd name="connsiteX1893" fmla="*/ 368694 w 870326"/>
                  <a:gd name="connsiteY1893" fmla="*/ 111739 h 670150"/>
                  <a:gd name="connsiteX1894" fmla="*/ 376893 w 870326"/>
                  <a:gd name="connsiteY1894" fmla="*/ 111173 h 670150"/>
                  <a:gd name="connsiteX1895" fmla="*/ 424959 w 870326"/>
                  <a:gd name="connsiteY1895" fmla="*/ 102121 h 670150"/>
                  <a:gd name="connsiteX1896" fmla="*/ 423545 w 870326"/>
                  <a:gd name="connsiteY1896" fmla="*/ 102687 h 670150"/>
                  <a:gd name="connsiteX1897" fmla="*/ 426090 w 870326"/>
                  <a:gd name="connsiteY1897" fmla="*/ 113436 h 670150"/>
                  <a:gd name="connsiteX1898" fmla="*/ 435703 w 870326"/>
                  <a:gd name="connsiteY1898" fmla="*/ 122771 h 670150"/>
                  <a:gd name="connsiteX1899" fmla="*/ 452950 w 870326"/>
                  <a:gd name="connsiteY1899" fmla="*/ 119660 h 670150"/>
                  <a:gd name="connsiteX1900" fmla="*/ 454647 w 870326"/>
                  <a:gd name="connsiteY1900" fmla="*/ 118811 h 670150"/>
                  <a:gd name="connsiteX1901" fmla="*/ 454081 w 870326"/>
                  <a:gd name="connsiteY1901" fmla="*/ 118245 h 670150"/>
                  <a:gd name="connsiteX1902" fmla="*/ 453798 w 870326"/>
                  <a:gd name="connsiteY1902" fmla="*/ 112587 h 670150"/>
                  <a:gd name="connsiteX1903" fmla="*/ 454364 w 870326"/>
                  <a:gd name="connsiteY1903" fmla="*/ 110607 h 670150"/>
                  <a:gd name="connsiteX1904" fmla="*/ 447861 w 870326"/>
                  <a:gd name="connsiteY1904" fmla="*/ 108627 h 670150"/>
                  <a:gd name="connsiteX1905" fmla="*/ 444468 w 870326"/>
                  <a:gd name="connsiteY1905" fmla="*/ 109193 h 670150"/>
                  <a:gd name="connsiteX1906" fmla="*/ 443620 w 870326"/>
                  <a:gd name="connsiteY1906" fmla="*/ 109759 h 670150"/>
                  <a:gd name="connsiteX1907" fmla="*/ 437117 w 870326"/>
                  <a:gd name="connsiteY1907" fmla="*/ 106930 h 670150"/>
                  <a:gd name="connsiteX1908" fmla="*/ 424959 w 870326"/>
                  <a:gd name="connsiteY1908" fmla="*/ 102121 h 670150"/>
                  <a:gd name="connsiteX1909" fmla="*/ 461998 w 870326"/>
                  <a:gd name="connsiteY1909" fmla="*/ 99292 h 670150"/>
                  <a:gd name="connsiteX1910" fmla="*/ 461998 w 870326"/>
                  <a:gd name="connsiteY1910" fmla="*/ 99292 h 670150"/>
                  <a:gd name="connsiteX1911" fmla="*/ 468218 w 870326"/>
                  <a:gd name="connsiteY1911" fmla="*/ 103252 h 670150"/>
                  <a:gd name="connsiteX1912" fmla="*/ 476135 w 870326"/>
                  <a:gd name="connsiteY1912" fmla="*/ 109193 h 670150"/>
                  <a:gd name="connsiteX1913" fmla="*/ 475852 w 870326"/>
                  <a:gd name="connsiteY1913" fmla="*/ 110324 h 670150"/>
                  <a:gd name="connsiteX1914" fmla="*/ 495361 w 870326"/>
                  <a:gd name="connsiteY1914" fmla="*/ 116831 h 670150"/>
                  <a:gd name="connsiteX1915" fmla="*/ 497906 w 870326"/>
                  <a:gd name="connsiteY1915" fmla="*/ 116265 h 670150"/>
                  <a:gd name="connsiteX1916" fmla="*/ 503844 w 870326"/>
                  <a:gd name="connsiteY1916" fmla="*/ 113719 h 670150"/>
                  <a:gd name="connsiteX1917" fmla="*/ 512608 w 870326"/>
                  <a:gd name="connsiteY1917" fmla="*/ 115699 h 670150"/>
                  <a:gd name="connsiteX1918" fmla="*/ 513457 w 870326"/>
                  <a:gd name="connsiteY1918" fmla="*/ 115982 h 670150"/>
                  <a:gd name="connsiteX1919" fmla="*/ 517698 w 870326"/>
                  <a:gd name="connsiteY1919" fmla="*/ 109759 h 670150"/>
                  <a:gd name="connsiteX1920" fmla="*/ 521373 w 870326"/>
                  <a:gd name="connsiteY1920" fmla="*/ 104384 h 670150"/>
                  <a:gd name="connsiteX1921" fmla="*/ 522504 w 870326"/>
                  <a:gd name="connsiteY1921" fmla="*/ 104667 h 670150"/>
                  <a:gd name="connsiteX1922" fmla="*/ 523635 w 870326"/>
                  <a:gd name="connsiteY1922" fmla="*/ 104950 h 670150"/>
                  <a:gd name="connsiteX1923" fmla="*/ 525897 w 870326"/>
                  <a:gd name="connsiteY1923" fmla="*/ 102404 h 670150"/>
                  <a:gd name="connsiteX1924" fmla="*/ 532118 w 870326"/>
                  <a:gd name="connsiteY1924" fmla="*/ 96180 h 670150"/>
                  <a:gd name="connsiteX1925" fmla="*/ 540600 w 870326"/>
                  <a:gd name="connsiteY1925" fmla="*/ 93917 h 670150"/>
                  <a:gd name="connsiteX1926" fmla="*/ 548234 w 870326"/>
                  <a:gd name="connsiteY1926" fmla="*/ 91088 h 670150"/>
                  <a:gd name="connsiteX1927" fmla="*/ 547668 w 870326"/>
                  <a:gd name="connsiteY1927" fmla="*/ 89108 h 670150"/>
                  <a:gd name="connsiteX1928" fmla="*/ 539186 w 870326"/>
                  <a:gd name="connsiteY1928" fmla="*/ 87411 h 670150"/>
                  <a:gd name="connsiteX1929" fmla="*/ 536641 w 870326"/>
                  <a:gd name="connsiteY1929" fmla="*/ 87694 h 670150"/>
                  <a:gd name="connsiteX1930" fmla="*/ 528159 w 870326"/>
                  <a:gd name="connsiteY1930" fmla="*/ 84582 h 670150"/>
                  <a:gd name="connsiteX1931" fmla="*/ 529007 w 870326"/>
                  <a:gd name="connsiteY1931" fmla="*/ 80339 h 670150"/>
                  <a:gd name="connsiteX1932" fmla="*/ 529573 w 870326"/>
                  <a:gd name="connsiteY1932" fmla="*/ 78924 h 670150"/>
                  <a:gd name="connsiteX1933" fmla="*/ 526746 w 870326"/>
                  <a:gd name="connsiteY1933" fmla="*/ 76096 h 670150"/>
                  <a:gd name="connsiteX1934" fmla="*/ 523635 w 870326"/>
                  <a:gd name="connsiteY1934" fmla="*/ 72984 h 670150"/>
                  <a:gd name="connsiteX1935" fmla="*/ 524766 w 870326"/>
                  <a:gd name="connsiteY1935" fmla="*/ 71004 h 670150"/>
                  <a:gd name="connsiteX1936" fmla="*/ 525332 w 870326"/>
                  <a:gd name="connsiteY1936" fmla="*/ 69589 h 670150"/>
                  <a:gd name="connsiteX1937" fmla="*/ 520808 w 870326"/>
                  <a:gd name="connsiteY1937" fmla="*/ 67609 h 670150"/>
                  <a:gd name="connsiteX1938" fmla="*/ 518829 w 870326"/>
                  <a:gd name="connsiteY1938" fmla="*/ 68175 h 670150"/>
                  <a:gd name="connsiteX1939" fmla="*/ 518546 w 870326"/>
                  <a:gd name="connsiteY1939" fmla="*/ 69589 h 670150"/>
                  <a:gd name="connsiteX1940" fmla="*/ 518263 w 870326"/>
                  <a:gd name="connsiteY1940" fmla="*/ 71852 h 670150"/>
                  <a:gd name="connsiteX1941" fmla="*/ 516850 w 870326"/>
                  <a:gd name="connsiteY1941" fmla="*/ 72418 h 670150"/>
                  <a:gd name="connsiteX1942" fmla="*/ 508367 w 870326"/>
                  <a:gd name="connsiteY1942" fmla="*/ 65346 h 670150"/>
                  <a:gd name="connsiteX1943" fmla="*/ 498754 w 870326"/>
                  <a:gd name="connsiteY1943" fmla="*/ 59971 h 670150"/>
                  <a:gd name="connsiteX1944" fmla="*/ 477831 w 870326"/>
                  <a:gd name="connsiteY1944" fmla="*/ 48656 h 670150"/>
                  <a:gd name="connsiteX1945" fmla="*/ 464825 w 870326"/>
                  <a:gd name="connsiteY1945" fmla="*/ 42998 h 670150"/>
                  <a:gd name="connsiteX1946" fmla="*/ 459736 w 870326"/>
                  <a:gd name="connsiteY1946" fmla="*/ 44696 h 670150"/>
                  <a:gd name="connsiteX1947" fmla="*/ 461432 w 870326"/>
                  <a:gd name="connsiteY1947" fmla="*/ 45544 h 670150"/>
                  <a:gd name="connsiteX1948" fmla="*/ 467087 w 870326"/>
                  <a:gd name="connsiteY1948" fmla="*/ 49222 h 670150"/>
                  <a:gd name="connsiteX1949" fmla="*/ 462281 w 870326"/>
                  <a:gd name="connsiteY1949" fmla="*/ 51202 h 670150"/>
                  <a:gd name="connsiteX1950" fmla="*/ 459453 w 870326"/>
                  <a:gd name="connsiteY1950" fmla="*/ 51202 h 670150"/>
                  <a:gd name="connsiteX1951" fmla="*/ 452668 w 870326"/>
                  <a:gd name="connsiteY1951" fmla="*/ 52333 h 670150"/>
                  <a:gd name="connsiteX1952" fmla="*/ 452668 w 870326"/>
                  <a:gd name="connsiteY1952" fmla="*/ 52333 h 670150"/>
                  <a:gd name="connsiteX1953" fmla="*/ 456060 w 870326"/>
                  <a:gd name="connsiteY1953" fmla="*/ 54031 h 670150"/>
                  <a:gd name="connsiteX1954" fmla="*/ 460019 w 870326"/>
                  <a:gd name="connsiteY1954" fmla="*/ 57142 h 670150"/>
                  <a:gd name="connsiteX1955" fmla="*/ 447578 w 870326"/>
                  <a:gd name="connsiteY1955" fmla="*/ 59688 h 670150"/>
                  <a:gd name="connsiteX1956" fmla="*/ 442772 w 870326"/>
                  <a:gd name="connsiteY1956" fmla="*/ 63366 h 670150"/>
                  <a:gd name="connsiteX1957" fmla="*/ 449557 w 870326"/>
                  <a:gd name="connsiteY1957" fmla="*/ 69306 h 670150"/>
                  <a:gd name="connsiteX1958" fmla="*/ 454647 w 870326"/>
                  <a:gd name="connsiteY1958" fmla="*/ 72418 h 670150"/>
                  <a:gd name="connsiteX1959" fmla="*/ 447861 w 870326"/>
                  <a:gd name="connsiteY1959" fmla="*/ 75813 h 670150"/>
                  <a:gd name="connsiteX1960" fmla="*/ 444185 w 870326"/>
                  <a:gd name="connsiteY1960" fmla="*/ 75247 h 670150"/>
                  <a:gd name="connsiteX1961" fmla="*/ 437399 w 870326"/>
                  <a:gd name="connsiteY1961" fmla="*/ 75813 h 670150"/>
                  <a:gd name="connsiteX1962" fmla="*/ 441075 w 870326"/>
                  <a:gd name="connsiteY1962" fmla="*/ 79490 h 670150"/>
                  <a:gd name="connsiteX1963" fmla="*/ 445882 w 870326"/>
                  <a:gd name="connsiteY1963" fmla="*/ 84865 h 670150"/>
                  <a:gd name="connsiteX1964" fmla="*/ 450688 w 870326"/>
                  <a:gd name="connsiteY1964" fmla="*/ 89957 h 670150"/>
                  <a:gd name="connsiteX1965" fmla="*/ 455778 w 870326"/>
                  <a:gd name="connsiteY1965" fmla="*/ 90806 h 670150"/>
                  <a:gd name="connsiteX1966" fmla="*/ 465674 w 870326"/>
                  <a:gd name="connsiteY1966" fmla="*/ 89957 h 670150"/>
                  <a:gd name="connsiteX1967" fmla="*/ 474439 w 870326"/>
                  <a:gd name="connsiteY1967" fmla="*/ 89108 h 670150"/>
                  <a:gd name="connsiteX1968" fmla="*/ 479811 w 870326"/>
                  <a:gd name="connsiteY1968" fmla="*/ 91371 h 670150"/>
                  <a:gd name="connsiteX1969" fmla="*/ 479811 w 870326"/>
                  <a:gd name="connsiteY1969" fmla="*/ 93069 h 670150"/>
                  <a:gd name="connsiteX1970" fmla="*/ 469066 w 870326"/>
                  <a:gd name="connsiteY1970" fmla="*/ 97312 h 670150"/>
                  <a:gd name="connsiteX1971" fmla="*/ 461998 w 870326"/>
                  <a:gd name="connsiteY1971" fmla="*/ 99292 h 670150"/>
                  <a:gd name="connsiteX1972" fmla="*/ 294898 w 870326"/>
                  <a:gd name="connsiteY1972" fmla="*/ 112022 h 670150"/>
                  <a:gd name="connsiteX1973" fmla="*/ 297160 w 870326"/>
                  <a:gd name="connsiteY1973" fmla="*/ 112870 h 670150"/>
                  <a:gd name="connsiteX1974" fmla="*/ 306208 w 870326"/>
                  <a:gd name="connsiteY1974" fmla="*/ 115133 h 670150"/>
                  <a:gd name="connsiteX1975" fmla="*/ 312711 w 870326"/>
                  <a:gd name="connsiteY1975" fmla="*/ 110890 h 670150"/>
                  <a:gd name="connsiteX1976" fmla="*/ 299422 w 870326"/>
                  <a:gd name="connsiteY1976" fmla="*/ 104950 h 670150"/>
                  <a:gd name="connsiteX1977" fmla="*/ 292354 w 870326"/>
                  <a:gd name="connsiteY1977" fmla="*/ 106081 h 670150"/>
                  <a:gd name="connsiteX1978" fmla="*/ 283306 w 870326"/>
                  <a:gd name="connsiteY1978" fmla="*/ 108627 h 670150"/>
                  <a:gd name="connsiteX1979" fmla="*/ 272845 w 870326"/>
                  <a:gd name="connsiteY1979" fmla="*/ 112022 h 670150"/>
                  <a:gd name="connsiteX1980" fmla="*/ 273693 w 870326"/>
                  <a:gd name="connsiteY1980" fmla="*/ 113153 h 670150"/>
                  <a:gd name="connsiteX1981" fmla="*/ 276520 w 870326"/>
                  <a:gd name="connsiteY1981" fmla="*/ 114002 h 670150"/>
                  <a:gd name="connsiteX1982" fmla="*/ 279065 w 870326"/>
                  <a:gd name="connsiteY1982" fmla="*/ 113719 h 670150"/>
                  <a:gd name="connsiteX1983" fmla="*/ 285285 w 870326"/>
                  <a:gd name="connsiteY1983" fmla="*/ 114002 h 670150"/>
                  <a:gd name="connsiteX1984" fmla="*/ 291223 w 870326"/>
                  <a:gd name="connsiteY1984" fmla="*/ 113153 h 670150"/>
                  <a:gd name="connsiteX1985" fmla="*/ 294898 w 870326"/>
                  <a:gd name="connsiteY1985" fmla="*/ 112022 h 670150"/>
                  <a:gd name="connsiteX1986" fmla="*/ 404036 w 870326"/>
                  <a:gd name="connsiteY1986" fmla="*/ 74681 h 670150"/>
                  <a:gd name="connsiteX1987" fmla="*/ 404602 w 870326"/>
                  <a:gd name="connsiteY1987" fmla="*/ 75530 h 670150"/>
                  <a:gd name="connsiteX1988" fmla="*/ 405733 w 870326"/>
                  <a:gd name="connsiteY1988" fmla="*/ 76661 h 670150"/>
                  <a:gd name="connsiteX1989" fmla="*/ 414215 w 870326"/>
                  <a:gd name="connsiteY1989" fmla="*/ 82036 h 670150"/>
                  <a:gd name="connsiteX1990" fmla="*/ 416477 w 870326"/>
                  <a:gd name="connsiteY1990" fmla="*/ 80622 h 670150"/>
                  <a:gd name="connsiteX1991" fmla="*/ 416477 w 870326"/>
                  <a:gd name="connsiteY1991" fmla="*/ 79207 h 670150"/>
                  <a:gd name="connsiteX1992" fmla="*/ 405167 w 870326"/>
                  <a:gd name="connsiteY1992" fmla="*/ 74964 h 670150"/>
                  <a:gd name="connsiteX1993" fmla="*/ 404036 w 870326"/>
                  <a:gd name="connsiteY1993" fmla="*/ 74681 h 67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</a:cxnLst>
                <a:rect l="l" t="t" r="r" b="b"/>
                <a:pathLst>
                  <a:path w="870326" h="670150">
                    <a:moveTo>
                      <a:pt x="576225" y="663927"/>
                    </a:moveTo>
                    <a:cubicBezTo>
                      <a:pt x="575942" y="665907"/>
                      <a:pt x="575942" y="668453"/>
                      <a:pt x="577356" y="670150"/>
                    </a:cubicBezTo>
                    <a:cubicBezTo>
                      <a:pt x="577639" y="669867"/>
                      <a:pt x="578204" y="669584"/>
                      <a:pt x="578487" y="669301"/>
                    </a:cubicBezTo>
                    <a:cubicBezTo>
                      <a:pt x="581597" y="667038"/>
                      <a:pt x="585556" y="663927"/>
                      <a:pt x="589231" y="663927"/>
                    </a:cubicBezTo>
                    <a:cubicBezTo>
                      <a:pt x="589514" y="663927"/>
                      <a:pt x="589514" y="663927"/>
                      <a:pt x="589514" y="663927"/>
                    </a:cubicBezTo>
                    <a:cubicBezTo>
                      <a:pt x="592341" y="664210"/>
                      <a:pt x="594038" y="664775"/>
                      <a:pt x="595734" y="665624"/>
                    </a:cubicBezTo>
                    <a:cubicBezTo>
                      <a:pt x="597996" y="666473"/>
                      <a:pt x="599693" y="667038"/>
                      <a:pt x="601672" y="665341"/>
                    </a:cubicBezTo>
                    <a:cubicBezTo>
                      <a:pt x="602520" y="664775"/>
                      <a:pt x="603085" y="664210"/>
                      <a:pt x="603934" y="663927"/>
                    </a:cubicBezTo>
                    <a:cubicBezTo>
                      <a:pt x="605630" y="662795"/>
                      <a:pt x="606478" y="662229"/>
                      <a:pt x="607327" y="662229"/>
                    </a:cubicBezTo>
                    <a:cubicBezTo>
                      <a:pt x="608457" y="662229"/>
                      <a:pt x="608740" y="663361"/>
                      <a:pt x="609023" y="663644"/>
                    </a:cubicBezTo>
                    <a:cubicBezTo>
                      <a:pt x="609023" y="663644"/>
                      <a:pt x="609023" y="663644"/>
                      <a:pt x="609023" y="663644"/>
                    </a:cubicBezTo>
                    <a:cubicBezTo>
                      <a:pt x="610437" y="662795"/>
                      <a:pt x="610719" y="662229"/>
                      <a:pt x="610719" y="662229"/>
                    </a:cubicBezTo>
                    <a:cubicBezTo>
                      <a:pt x="610719" y="661381"/>
                      <a:pt x="610719" y="660532"/>
                      <a:pt x="610437" y="659118"/>
                    </a:cubicBezTo>
                    <a:cubicBezTo>
                      <a:pt x="609023" y="659401"/>
                      <a:pt x="607892" y="659401"/>
                      <a:pt x="607044" y="659401"/>
                    </a:cubicBezTo>
                    <a:cubicBezTo>
                      <a:pt x="605065" y="659401"/>
                      <a:pt x="604216" y="658552"/>
                      <a:pt x="603368" y="656572"/>
                    </a:cubicBezTo>
                    <a:cubicBezTo>
                      <a:pt x="603085" y="655723"/>
                      <a:pt x="603085" y="654874"/>
                      <a:pt x="603651" y="654026"/>
                    </a:cubicBezTo>
                    <a:cubicBezTo>
                      <a:pt x="605913" y="650631"/>
                      <a:pt x="615526" y="647802"/>
                      <a:pt x="621746" y="647802"/>
                    </a:cubicBezTo>
                    <a:cubicBezTo>
                      <a:pt x="622595" y="647802"/>
                      <a:pt x="623160" y="647802"/>
                      <a:pt x="623726" y="647802"/>
                    </a:cubicBezTo>
                    <a:cubicBezTo>
                      <a:pt x="624291" y="647802"/>
                      <a:pt x="624856" y="647802"/>
                      <a:pt x="625139" y="647802"/>
                    </a:cubicBezTo>
                    <a:cubicBezTo>
                      <a:pt x="627401" y="647802"/>
                      <a:pt x="629663" y="647237"/>
                      <a:pt x="631359" y="646671"/>
                    </a:cubicBezTo>
                    <a:cubicBezTo>
                      <a:pt x="633904" y="645822"/>
                      <a:pt x="635883" y="645539"/>
                      <a:pt x="637014" y="646671"/>
                    </a:cubicBezTo>
                    <a:cubicBezTo>
                      <a:pt x="644083" y="640164"/>
                      <a:pt x="648607" y="637053"/>
                      <a:pt x="650020" y="637053"/>
                    </a:cubicBezTo>
                    <a:cubicBezTo>
                      <a:pt x="652565" y="637053"/>
                      <a:pt x="681122" y="636770"/>
                      <a:pt x="683384" y="636770"/>
                    </a:cubicBezTo>
                    <a:cubicBezTo>
                      <a:pt x="684515" y="635921"/>
                      <a:pt x="693845" y="629981"/>
                      <a:pt x="695259" y="624323"/>
                    </a:cubicBezTo>
                    <a:cubicBezTo>
                      <a:pt x="696390" y="619514"/>
                      <a:pt x="702045" y="605936"/>
                      <a:pt x="707134" y="605936"/>
                    </a:cubicBezTo>
                    <a:cubicBezTo>
                      <a:pt x="707699" y="605936"/>
                      <a:pt x="708265" y="606219"/>
                      <a:pt x="708830" y="606501"/>
                    </a:cubicBezTo>
                    <a:cubicBezTo>
                      <a:pt x="710810" y="607916"/>
                      <a:pt x="713920" y="608199"/>
                      <a:pt x="716464" y="608482"/>
                    </a:cubicBezTo>
                    <a:cubicBezTo>
                      <a:pt x="719292" y="608765"/>
                      <a:pt x="721836" y="608765"/>
                      <a:pt x="722119" y="610745"/>
                    </a:cubicBezTo>
                    <a:cubicBezTo>
                      <a:pt x="722119" y="611310"/>
                      <a:pt x="722119" y="611876"/>
                      <a:pt x="722119" y="612725"/>
                    </a:cubicBezTo>
                    <a:cubicBezTo>
                      <a:pt x="721836" y="616968"/>
                      <a:pt x="721271" y="625455"/>
                      <a:pt x="730036" y="637336"/>
                    </a:cubicBezTo>
                    <a:cubicBezTo>
                      <a:pt x="732581" y="635638"/>
                      <a:pt x="737104" y="633092"/>
                      <a:pt x="739932" y="633092"/>
                    </a:cubicBezTo>
                    <a:lnTo>
                      <a:pt x="740497" y="633092"/>
                    </a:lnTo>
                    <a:cubicBezTo>
                      <a:pt x="744173" y="633092"/>
                      <a:pt x="749545" y="628283"/>
                      <a:pt x="751241" y="625172"/>
                    </a:cubicBezTo>
                    <a:cubicBezTo>
                      <a:pt x="751807" y="624040"/>
                      <a:pt x="752372" y="624040"/>
                      <a:pt x="752938" y="624040"/>
                    </a:cubicBezTo>
                    <a:cubicBezTo>
                      <a:pt x="753786" y="624040"/>
                      <a:pt x="754634" y="624889"/>
                      <a:pt x="754917" y="626303"/>
                    </a:cubicBezTo>
                    <a:cubicBezTo>
                      <a:pt x="755200" y="627718"/>
                      <a:pt x="754634" y="629415"/>
                      <a:pt x="752655" y="630264"/>
                    </a:cubicBezTo>
                    <a:cubicBezTo>
                      <a:pt x="752090" y="630546"/>
                      <a:pt x="752090" y="630546"/>
                      <a:pt x="752090" y="630546"/>
                    </a:cubicBezTo>
                    <a:cubicBezTo>
                      <a:pt x="752372" y="631112"/>
                      <a:pt x="756048" y="632527"/>
                      <a:pt x="760855" y="632527"/>
                    </a:cubicBezTo>
                    <a:cubicBezTo>
                      <a:pt x="761137" y="632527"/>
                      <a:pt x="761420" y="632527"/>
                      <a:pt x="761703" y="632527"/>
                    </a:cubicBezTo>
                    <a:cubicBezTo>
                      <a:pt x="761986" y="632527"/>
                      <a:pt x="762268" y="632527"/>
                      <a:pt x="762551" y="632527"/>
                    </a:cubicBezTo>
                    <a:cubicBezTo>
                      <a:pt x="763399" y="632527"/>
                      <a:pt x="764530" y="632527"/>
                      <a:pt x="764530" y="633375"/>
                    </a:cubicBezTo>
                    <a:cubicBezTo>
                      <a:pt x="764530" y="634790"/>
                      <a:pt x="757179" y="635638"/>
                      <a:pt x="755200" y="635638"/>
                    </a:cubicBezTo>
                    <a:cubicBezTo>
                      <a:pt x="754917" y="635638"/>
                      <a:pt x="754634" y="635638"/>
                      <a:pt x="754634" y="635638"/>
                    </a:cubicBezTo>
                    <a:cubicBezTo>
                      <a:pt x="750393" y="635356"/>
                      <a:pt x="748697" y="635921"/>
                      <a:pt x="742477" y="642145"/>
                    </a:cubicBezTo>
                    <a:cubicBezTo>
                      <a:pt x="739649" y="644974"/>
                      <a:pt x="738518" y="646954"/>
                      <a:pt x="738518" y="648368"/>
                    </a:cubicBezTo>
                    <a:cubicBezTo>
                      <a:pt x="738518" y="649783"/>
                      <a:pt x="739649" y="650631"/>
                      <a:pt x="741346" y="652329"/>
                    </a:cubicBezTo>
                    <a:cubicBezTo>
                      <a:pt x="744456" y="654874"/>
                      <a:pt x="748697" y="654026"/>
                      <a:pt x="753503" y="650065"/>
                    </a:cubicBezTo>
                    <a:cubicBezTo>
                      <a:pt x="755200" y="648651"/>
                      <a:pt x="756331" y="646954"/>
                      <a:pt x="757179" y="645539"/>
                    </a:cubicBezTo>
                    <a:cubicBezTo>
                      <a:pt x="758593" y="643276"/>
                      <a:pt x="760006" y="641579"/>
                      <a:pt x="763117" y="641862"/>
                    </a:cubicBezTo>
                    <a:lnTo>
                      <a:pt x="763399" y="641862"/>
                    </a:lnTo>
                    <a:cubicBezTo>
                      <a:pt x="767358" y="641862"/>
                      <a:pt x="776123" y="639033"/>
                      <a:pt x="781777" y="637053"/>
                    </a:cubicBezTo>
                    <a:cubicBezTo>
                      <a:pt x="783191" y="636487"/>
                      <a:pt x="784322" y="636204"/>
                      <a:pt x="785453" y="635921"/>
                    </a:cubicBezTo>
                    <a:cubicBezTo>
                      <a:pt x="787432" y="635356"/>
                      <a:pt x="787998" y="634790"/>
                      <a:pt x="787998" y="634507"/>
                    </a:cubicBezTo>
                    <a:cubicBezTo>
                      <a:pt x="787998" y="634224"/>
                      <a:pt x="787998" y="633941"/>
                      <a:pt x="787715" y="633658"/>
                    </a:cubicBezTo>
                    <a:cubicBezTo>
                      <a:pt x="787432" y="633092"/>
                      <a:pt x="786867" y="632527"/>
                      <a:pt x="786867" y="631395"/>
                    </a:cubicBezTo>
                    <a:cubicBezTo>
                      <a:pt x="786867" y="629698"/>
                      <a:pt x="789694" y="629132"/>
                      <a:pt x="793370" y="628283"/>
                    </a:cubicBezTo>
                    <a:cubicBezTo>
                      <a:pt x="795914" y="627718"/>
                      <a:pt x="798742" y="627152"/>
                      <a:pt x="800156" y="626020"/>
                    </a:cubicBezTo>
                    <a:cubicBezTo>
                      <a:pt x="800721" y="625738"/>
                      <a:pt x="801287" y="625172"/>
                      <a:pt x="801287" y="624606"/>
                    </a:cubicBezTo>
                    <a:cubicBezTo>
                      <a:pt x="801004" y="623757"/>
                      <a:pt x="798742" y="622909"/>
                      <a:pt x="797045" y="623191"/>
                    </a:cubicBezTo>
                    <a:cubicBezTo>
                      <a:pt x="795914" y="623474"/>
                      <a:pt x="795349" y="622909"/>
                      <a:pt x="795349" y="622626"/>
                    </a:cubicBezTo>
                    <a:cubicBezTo>
                      <a:pt x="794501" y="621494"/>
                      <a:pt x="795066" y="619797"/>
                      <a:pt x="795632" y="617817"/>
                    </a:cubicBezTo>
                    <a:cubicBezTo>
                      <a:pt x="795914" y="616968"/>
                      <a:pt x="796197" y="616402"/>
                      <a:pt x="796197" y="615837"/>
                    </a:cubicBezTo>
                    <a:cubicBezTo>
                      <a:pt x="796197" y="615837"/>
                      <a:pt x="796197" y="615837"/>
                      <a:pt x="795914" y="615837"/>
                    </a:cubicBezTo>
                    <a:cubicBezTo>
                      <a:pt x="794218" y="615837"/>
                      <a:pt x="790542" y="618383"/>
                      <a:pt x="790542" y="620080"/>
                    </a:cubicBezTo>
                    <a:cubicBezTo>
                      <a:pt x="790260" y="622060"/>
                      <a:pt x="788563" y="623191"/>
                      <a:pt x="787432" y="624040"/>
                    </a:cubicBezTo>
                    <a:cubicBezTo>
                      <a:pt x="786584" y="624606"/>
                      <a:pt x="785736" y="625172"/>
                      <a:pt x="785736" y="625738"/>
                    </a:cubicBezTo>
                    <a:cubicBezTo>
                      <a:pt x="785736" y="628849"/>
                      <a:pt x="785453" y="629698"/>
                      <a:pt x="783757" y="629698"/>
                    </a:cubicBezTo>
                    <a:cubicBezTo>
                      <a:pt x="783191" y="629698"/>
                      <a:pt x="782343" y="629698"/>
                      <a:pt x="781212" y="630264"/>
                    </a:cubicBezTo>
                    <a:cubicBezTo>
                      <a:pt x="780081" y="630829"/>
                      <a:pt x="777819" y="631112"/>
                      <a:pt x="776405" y="631112"/>
                    </a:cubicBezTo>
                    <a:cubicBezTo>
                      <a:pt x="771882" y="631112"/>
                      <a:pt x="763399" y="629981"/>
                      <a:pt x="763117" y="626869"/>
                    </a:cubicBezTo>
                    <a:cubicBezTo>
                      <a:pt x="762834" y="625738"/>
                      <a:pt x="760855" y="624606"/>
                      <a:pt x="758593" y="623757"/>
                    </a:cubicBezTo>
                    <a:cubicBezTo>
                      <a:pt x="755765" y="622343"/>
                      <a:pt x="752655" y="620646"/>
                      <a:pt x="752372" y="618100"/>
                    </a:cubicBezTo>
                    <a:cubicBezTo>
                      <a:pt x="752090" y="616685"/>
                      <a:pt x="751524" y="615554"/>
                      <a:pt x="750959" y="614705"/>
                    </a:cubicBezTo>
                    <a:cubicBezTo>
                      <a:pt x="749828" y="612725"/>
                      <a:pt x="748414" y="611028"/>
                      <a:pt x="751241" y="607633"/>
                    </a:cubicBezTo>
                    <a:cubicBezTo>
                      <a:pt x="752372" y="606219"/>
                      <a:pt x="752938" y="605087"/>
                      <a:pt x="752372" y="604238"/>
                    </a:cubicBezTo>
                    <a:cubicBezTo>
                      <a:pt x="752090" y="603673"/>
                      <a:pt x="751524" y="603390"/>
                      <a:pt x="750959" y="603390"/>
                    </a:cubicBezTo>
                    <a:cubicBezTo>
                      <a:pt x="749828" y="603390"/>
                      <a:pt x="748697" y="603955"/>
                      <a:pt x="747566" y="605087"/>
                    </a:cubicBezTo>
                    <a:cubicBezTo>
                      <a:pt x="746718" y="605936"/>
                      <a:pt x="745869" y="606501"/>
                      <a:pt x="745021" y="606501"/>
                    </a:cubicBezTo>
                    <a:cubicBezTo>
                      <a:pt x="743890" y="606501"/>
                      <a:pt x="743042" y="605653"/>
                      <a:pt x="743042" y="604804"/>
                    </a:cubicBezTo>
                    <a:cubicBezTo>
                      <a:pt x="742759" y="603390"/>
                      <a:pt x="743607" y="601410"/>
                      <a:pt x="746152" y="600278"/>
                    </a:cubicBezTo>
                    <a:cubicBezTo>
                      <a:pt x="746718" y="599995"/>
                      <a:pt x="747283" y="599712"/>
                      <a:pt x="748131" y="599429"/>
                    </a:cubicBezTo>
                    <a:cubicBezTo>
                      <a:pt x="751241" y="598298"/>
                      <a:pt x="755483" y="596883"/>
                      <a:pt x="756331" y="594055"/>
                    </a:cubicBezTo>
                    <a:cubicBezTo>
                      <a:pt x="756896" y="592357"/>
                      <a:pt x="756614" y="590660"/>
                      <a:pt x="755483" y="588397"/>
                    </a:cubicBezTo>
                    <a:cubicBezTo>
                      <a:pt x="754352" y="586417"/>
                      <a:pt x="751807" y="585568"/>
                      <a:pt x="747849" y="585568"/>
                    </a:cubicBezTo>
                    <a:cubicBezTo>
                      <a:pt x="737387" y="585568"/>
                      <a:pt x="719857" y="592357"/>
                      <a:pt x="713920" y="595752"/>
                    </a:cubicBezTo>
                    <a:cubicBezTo>
                      <a:pt x="710244" y="597732"/>
                      <a:pt x="706286" y="601975"/>
                      <a:pt x="702610" y="605936"/>
                    </a:cubicBezTo>
                    <a:cubicBezTo>
                      <a:pt x="698086" y="610462"/>
                      <a:pt x="694693" y="614139"/>
                      <a:pt x="692431" y="614139"/>
                    </a:cubicBezTo>
                    <a:cubicBezTo>
                      <a:pt x="691583" y="614139"/>
                      <a:pt x="691300" y="613856"/>
                      <a:pt x="691018" y="613291"/>
                    </a:cubicBezTo>
                    <a:cubicBezTo>
                      <a:pt x="690735" y="612159"/>
                      <a:pt x="692149" y="610745"/>
                      <a:pt x="696107" y="607350"/>
                    </a:cubicBezTo>
                    <a:cubicBezTo>
                      <a:pt x="698086" y="605653"/>
                      <a:pt x="700065" y="603955"/>
                      <a:pt x="700914" y="602824"/>
                    </a:cubicBezTo>
                    <a:cubicBezTo>
                      <a:pt x="701762" y="601692"/>
                      <a:pt x="701479" y="600561"/>
                      <a:pt x="701479" y="599712"/>
                    </a:cubicBezTo>
                    <a:cubicBezTo>
                      <a:pt x="701479" y="599146"/>
                      <a:pt x="701479" y="598581"/>
                      <a:pt x="701762" y="598015"/>
                    </a:cubicBezTo>
                    <a:cubicBezTo>
                      <a:pt x="702045" y="597732"/>
                      <a:pt x="702610" y="597449"/>
                      <a:pt x="703458" y="598015"/>
                    </a:cubicBezTo>
                    <a:cubicBezTo>
                      <a:pt x="703458" y="598015"/>
                      <a:pt x="703458" y="598015"/>
                      <a:pt x="703741" y="598015"/>
                    </a:cubicBezTo>
                    <a:cubicBezTo>
                      <a:pt x="704872" y="598015"/>
                      <a:pt x="707982" y="594620"/>
                      <a:pt x="710527" y="591792"/>
                    </a:cubicBezTo>
                    <a:cubicBezTo>
                      <a:pt x="712789" y="589246"/>
                      <a:pt x="715051" y="586700"/>
                      <a:pt x="716747" y="585285"/>
                    </a:cubicBezTo>
                    <a:cubicBezTo>
                      <a:pt x="719292" y="583305"/>
                      <a:pt x="721836" y="583305"/>
                      <a:pt x="724098" y="583305"/>
                    </a:cubicBezTo>
                    <a:lnTo>
                      <a:pt x="724947" y="583305"/>
                    </a:lnTo>
                    <a:cubicBezTo>
                      <a:pt x="726643" y="583305"/>
                      <a:pt x="726926" y="583022"/>
                      <a:pt x="726926" y="582456"/>
                    </a:cubicBezTo>
                    <a:cubicBezTo>
                      <a:pt x="727774" y="579345"/>
                      <a:pt x="729753" y="577364"/>
                      <a:pt x="734277" y="573404"/>
                    </a:cubicBezTo>
                    <a:cubicBezTo>
                      <a:pt x="737387" y="570575"/>
                      <a:pt x="761137" y="570010"/>
                      <a:pt x="780364" y="570010"/>
                    </a:cubicBezTo>
                    <a:cubicBezTo>
                      <a:pt x="787998" y="570010"/>
                      <a:pt x="794218" y="570010"/>
                      <a:pt x="795914" y="570292"/>
                    </a:cubicBezTo>
                    <a:lnTo>
                      <a:pt x="796197" y="570292"/>
                    </a:lnTo>
                    <a:cubicBezTo>
                      <a:pt x="801004" y="570292"/>
                      <a:pt x="810334" y="564069"/>
                      <a:pt x="813162" y="559543"/>
                    </a:cubicBezTo>
                    <a:cubicBezTo>
                      <a:pt x="815424" y="555865"/>
                      <a:pt x="818534" y="555300"/>
                      <a:pt x="822492" y="555300"/>
                    </a:cubicBezTo>
                    <a:cubicBezTo>
                      <a:pt x="823906" y="555300"/>
                      <a:pt x="825319" y="555300"/>
                      <a:pt x="827016" y="555582"/>
                    </a:cubicBezTo>
                    <a:cubicBezTo>
                      <a:pt x="831822" y="555865"/>
                      <a:pt x="834650" y="552754"/>
                      <a:pt x="837195" y="550208"/>
                    </a:cubicBezTo>
                    <a:cubicBezTo>
                      <a:pt x="838326" y="549076"/>
                      <a:pt x="839174" y="548227"/>
                      <a:pt x="840305" y="547379"/>
                    </a:cubicBezTo>
                    <a:cubicBezTo>
                      <a:pt x="842284" y="546247"/>
                      <a:pt x="842001" y="545399"/>
                      <a:pt x="842001" y="545399"/>
                    </a:cubicBezTo>
                    <a:cubicBezTo>
                      <a:pt x="842001" y="545116"/>
                      <a:pt x="841718" y="544833"/>
                      <a:pt x="839456" y="544267"/>
                    </a:cubicBezTo>
                    <a:cubicBezTo>
                      <a:pt x="838043" y="543984"/>
                      <a:pt x="834650" y="542853"/>
                      <a:pt x="834933" y="541438"/>
                    </a:cubicBezTo>
                    <a:cubicBezTo>
                      <a:pt x="834933" y="540873"/>
                      <a:pt x="835498" y="540307"/>
                      <a:pt x="836912" y="540307"/>
                    </a:cubicBezTo>
                    <a:cubicBezTo>
                      <a:pt x="839456" y="540024"/>
                      <a:pt x="840870" y="538609"/>
                      <a:pt x="842284" y="534932"/>
                    </a:cubicBezTo>
                    <a:cubicBezTo>
                      <a:pt x="842849" y="532952"/>
                      <a:pt x="842567" y="532952"/>
                      <a:pt x="841436" y="531820"/>
                    </a:cubicBezTo>
                    <a:cubicBezTo>
                      <a:pt x="840587" y="530972"/>
                      <a:pt x="838891" y="530123"/>
                      <a:pt x="837195" y="527577"/>
                    </a:cubicBezTo>
                    <a:cubicBezTo>
                      <a:pt x="836346" y="526446"/>
                      <a:pt x="835498" y="525880"/>
                      <a:pt x="834650" y="525880"/>
                    </a:cubicBezTo>
                    <a:cubicBezTo>
                      <a:pt x="833802" y="525880"/>
                      <a:pt x="832953" y="526728"/>
                      <a:pt x="831822" y="527294"/>
                    </a:cubicBezTo>
                    <a:cubicBezTo>
                      <a:pt x="830692" y="528143"/>
                      <a:pt x="828995" y="529557"/>
                      <a:pt x="827299" y="529274"/>
                    </a:cubicBezTo>
                    <a:cubicBezTo>
                      <a:pt x="826450" y="529274"/>
                      <a:pt x="825885" y="528991"/>
                      <a:pt x="825602" y="528426"/>
                    </a:cubicBezTo>
                    <a:cubicBezTo>
                      <a:pt x="825037" y="527577"/>
                      <a:pt x="825602" y="526446"/>
                      <a:pt x="826168" y="525314"/>
                    </a:cubicBezTo>
                    <a:cubicBezTo>
                      <a:pt x="827016" y="523334"/>
                      <a:pt x="827581" y="522202"/>
                      <a:pt x="826450" y="521354"/>
                    </a:cubicBezTo>
                    <a:cubicBezTo>
                      <a:pt x="825602" y="520788"/>
                      <a:pt x="824189" y="520505"/>
                      <a:pt x="822775" y="520505"/>
                    </a:cubicBezTo>
                    <a:cubicBezTo>
                      <a:pt x="819382" y="520505"/>
                      <a:pt x="815141" y="522202"/>
                      <a:pt x="811748" y="525031"/>
                    </a:cubicBezTo>
                    <a:cubicBezTo>
                      <a:pt x="808921" y="527294"/>
                      <a:pt x="807507" y="527294"/>
                      <a:pt x="806376" y="527294"/>
                    </a:cubicBezTo>
                    <a:cubicBezTo>
                      <a:pt x="805528" y="527294"/>
                      <a:pt x="804679" y="527011"/>
                      <a:pt x="802417" y="529274"/>
                    </a:cubicBezTo>
                    <a:cubicBezTo>
                      <a:pt x="801287" y="530406"/>
                      <a:pt x="800156" y="530972"/>
                      <a:pt x="799590" y="530972"/>
                    </a:cubicBezTo>
                    <a:cubicBezTo>
                      <a:pt x="798742" y="530972"/>
                      <a:pt x="798176" y="530406"/>
                      <a:pt x="797894" y="529840"/>
                    </a:cubicBezTo>
                    <a:cubicBezTo>
                      <a:pt x="797328" y="528426"/>
                      <a:pt x="797894" y="525880"/>
                      <a:pt x="799307" y="524748"/>
                    </a:cubicBezTo>
                    <a:cubicBezTo>
                      <a:pt x="800438" y="523900"/>
                      <a:pt x="801287" y="523900"/>
                      <a:pt x="802135" y="523900"/>
                    </a:cubicBezTo>
                    <a:cubicBezTo>
                      <a:pt x="802983" y="523900"/>
                      <a:pt x="803831" y="523900"/>
                      <a:pt x="804679" y="522485"/>
                    </a:cubicBezTo>
                    <a:cubicBezTo>
                      <a:pt x="805810" y="521071"/>
                      <a:pt x="806941" y="521071"/>
                      <a:pt x="808355" y="520788"/>
                    </a:cubicBezTo>
                    <a:cubicBezTo>
                      <a:pt x="809769" y="520788"/>
                      <a:pt x="811465" y="520505"/>
                      <a:pt x="813727" y="519091"/>
                    </a:cubicBezTo>
                    <a:cubicBezTo>
                      <a:pt x="816272" y="517393"/>
                      <a:pt x="818816" y="516827"/>
                      <a:pt x="820796" y="516545"/>
                    </a:cubicBezTo>
                    <a:cubicBezTo>
                      <a:pt x="822492" y="516262"/>
                      <a:pt x="823906" y="515979"/>
                      <a:pt x="824471" y="515130"/>
                    </a:cubicBezTo>
                    <a:cubicBezTo>
                      <a:pt x="824754" y="514564"/>
                      <a:pt x="824754" y="513999"/>
                      <a:pt x="824471" y="513433"/>
                    </a:cubicBezTo>
                    <a:cubicBezTo>
                      <a:pt x="823906" y="512301"/>
                      <a:pt x="822209" y="511170"/>
                      <a:pt x="819665" y="511170"/>
                    </a:cubicBezTo>
                    <a:cubicBezTo>
                      <a:pt x="819099" y="511170"/>
                      <a:pt x="818534" y="511170"/>
                      <a:pt x="817968" y="511453"/>
                    </a:cubicBezTo>
                    <a:cubicBezTo>
                      <a:pt x="817685" y="511453"/>
                      <a:pt x="817120" y="511453"/>
                      <a:pt x="816837" y="511453"/>
                    </a:cubicBezTo>
                    <a:cubicBezTo>
                      <a:pt x="814575" y="511453"/>
                      <a:pt x="812596" y="509755"/>
                      <a:pt x="811182" y="508624"/>
                    </a:cubicBezTo>
                    <a:cubicBezTo>
                      <a:pt x="809486" y="507209"/>
                      <a:pt x="808355" y="506078"/>
                      <a:pt x="806941" y="506927"/>
                    </a:cubicBezTo>
                    <a:cubicBezTo>
                      <a:pt x="806376" y="507209"/>
                      <a:pt x="805810" y="507492"/>
                      <a:pt x="805245" y="507492"/>
                    </a:cubicBezTo>
                    <a:cubicBezTo>
                      <a:pt x="804397" y="507492"/>
                      <a:pt x="803831" y="506927"/>
                      <a:pt x="803266" y="506361"/>
                    </a:cubicBezTo>
                    <a:cubicBezTo>
                      <a:pt x="802417" y="505512"/>
                      <a:pt x="802135" y="505229"/>
                      <a:pt x="801004" y="505795"/>
                    </a:cubicBezTo>
                    <a:cubicBezTo>
                      <a:pt x="800156" y="506361"/>
                      <a:pt x="799307" y="506644"/>
                      <a:pt x="798459" y="506644"/>
                    </a:cubicBezTo>
                    <a:cubicBezTo>
                      <a:pt x="795632" y="506644"/>
                      <a:pt x="794218" y="503532"/>
                      <a:pt x="793087" y="500703"/>
                    </a:cubicBezTo>
                    <a:cubicBezTo>
                      <a:pt x="791673" y="496743"/>
                      <a:pt x="782343" y="490236"/>
                      <a:pt x="776971" y="488539"/>
                    </a:cubicBezTo>
                    <a:cubicBezTo>
                      <a:pt x="773578" y="487408"/>
                      <a:pt x="773578" y="486276"/>
                      <a:pt x="773578" y="485710"/>
                    </a:cubicBezTo>
                    <a:cubicBezTo>
                      <a:pt x="773861" y="484862"/>
                      <a:pt x="774709" y="484013"/>
                      <a:pt x="775840" y="484013"/>
                    </a:cubicBezTo>
                    <a:cubicBezTo>
                      <a:pt x="776688" y="484013"/>
                      <a:pt x="777536" y="484296"/>
                      <a:pt x="778385" y="484862"/>
                    </a:cubicBezTo>
                    <a:cubicBezTo>
                      <a:pt x="778950" y="485145"/>
                      <a:pt x="779233" y="485427"/>
                      <a:pt x="779798" y="485427"/>
                    </a:cubicBezTo>
                    <a:cubicBezTo>
                      <a:pt x="782060" y="485427"/>
                      <a:pt x="784322" y="482599"/>
                      <a:pt x="785453" y="480901"/>
                    </a:cubicBezTo>
                    <a:cubicBezTo>
                      <a:pt x="785736" y="480618"/>
                      <a:pt x="785736" y="480053"/>
                      <a:pt x="785453" y="479770"/>
                    </a:cubicBezTo>
                    <a:cubicBezTo>
                      <a:pt x="784888" y="478638"/>
                      <a:pt x="782908" y="477790"/>
                      <a:pt x="781777" y="477507"/>
                    </a:cubicBezTo>
                    <a:cubicBezTo>
                      <a:pt x="781212" y="477507"/>
                      <a:pt x="780647" y="477224"/>
                      <a:pt x="780364" y="476658"/>
                    </a:cubicBezTo>
                    <a:cubicBezTo>
                      <a:pt x="779233" y="475244"/>
                      <a:pt x="779798" y="472698"/>
                      <a:pt x="780081" y="471566"/>
                    </a:cubicBezTo>
                    <a:cubicBezTo>
                      <a:pt x="780364" y="470717"/>
                      <a:pt x="778385" y="469303"/>
                      <a:pt x="776971" y="468454"/>
                    </a:cubicBezTo>
                    <a:cubicBezTo>
                      <a:pt x="775274" y="467040"/>
                      <a:pt x="773861" y="465909"/>
                      <a:pt x="773578" y="464777"/>
                    </a:cubicBezTo>
                    <a:cubicBezTo>
                      <a:pt x="773578" y="463928"/>
                      <a:pt x="772730" y="463080"/>
                      <a:pt x="771882" y="462231"/>
                    </a:cubicBezTo>
                    <a:cubicBezTo>
                      <a:pt x="770751" y="461382"/>
                      <a:pt x="769902" y="460251"/>
                      <a:pt x="769902" y="458836"/>
                    </a:cubicBezTo>
                    <a:cubicBezTo>
                      <a:pt x="769902" y="457988"/>
                      <a:pt x="769054" y="457139"/>
                      <a:pt x="768206" y="456008"/>
                    </a:cubicBezTo>
                    <a:cubicBezTo>
                      <a:pt x="767075" y="454593"/>
                      <a:pt x="765944" y="453179"/>
                      <a:pt x="765944" y="451481"/>
                    </a:cubicBezTo>
                    <a:cubicBezTo>
                      <a:pt x="765944" y="450350"/>
                      <a:pt x="764248" y="448370"/>
                      <a:pt x="762834" y="446672"/>
                    </a:cubicBezTo>
                    <a:cubicBezTo>
                      <a:pt x="761137" y="444409"/>
                      <a:pt x="759158" y="442429"/>
                      <a:pt x="759158" y="440732"/>
                    </a:cubicBezTo>
                    <a:cubicBezTo>
                      <a:pt x="759158" y="439317"/>
                      <a:pt x="758027" y="437903"/>
                      <a:pt x="756896" y="436489"/>
                    </a:cubicBezTo>
                    <a:cubicBezTo>
                      <a:pt x="756048" y="435357"/>
                      <a:pt x="754634" y="433660"/>
                      <a:pt x="754069" y="431963"/>
                    </a:cubicBezTo>
                    <a:cubicBezTo>
                      <a:pt x="753503" y="430831"/>
                      <a:pt x="753221" y="430265"/>
                      <a:pt x="752938" y="430265"/>
                    </a:cubicBezTo>
                    <a:cubicBezTo>
                      <a:pt x="752655" y="430265"/>
                      <a:pt x="751807" y="431114"/>
                      <a:pt x="750676" y="435074"/>
                    </a:cubicBezTo>
                    <a:cubicBezTo>
                      <a:pt x="749828" y="438186"/>
                      <a:pt x="748131" y="439600"/>
                      <a:pt x="746718" y="440449"/>
                    </a:cubicBezTo>
                    <a:cubicBezTo>
                      <a:pt x="746435" y="440732"/>
                      <a:pt x="745869" y="441015"/>
                      <a:pt x="745869" y="441298"/>
                    </a:cubicBezTo>
                    <a:cubicBezTo>
                      <a:pt x="745869" y="441298"/>
                      <a:pt x="745869" y="441298"/>
                      <a:pt x="745869" y="441581"/>
                    </a:cubicBezTo>
                    <a:cubicBezTo>
                      <a:pt x="748131" y="444692"/>
                      <a:pt x="747283" y="445541"/>
                      <a:pt x="745587" y="446955"/>
                    </a:cubicBezTo>
                    <a:cubicBezTo>
                      <a:pt x="745304" y="447238"/>
                      <a:pt x="744738" y="447804"/>
                      <a:pt x="744456" y="448087"/>
                    </a:cubicBezTo>
                    <a:cubicBezTo>
                      <a:pt x="743607" y="448936"/>
                      <a:pt x="743890" y="449784"/>
                      <a:pt x="744173" y="450916"/>
                    </a:cubicBezTo>
                    <a:cubicBezTo>
                      <a:pt x="744456" y="451764"/>
                      <a:pt x="744456" y="452613"/>
                      <a:pt x="743890" y="453179"/>
                    </a:cubicBezTo>
                    <a:cubicBezTo>
                      <a:pt x="743607" y="453462"/>
                      <a:pt x="743042" y="453745"/>
                      <a:pt x="742194" y="453745"/>
                    </a:cubicBezTo>
                    <a:cubicBezTo>
                      <a:pt x="741063" y="453745"/>
                      <a:pt x="740780" y="455159"/>
                      <a:pt x="740497" y="456573"/>
                    </a:cubicBezTo>
                    <a:cubicBezTo>
                      <a:pt x="740215" y="457422"/>
                      <a:pt x="740215" y="458271"/>
                      <a:pt x="739366" y="458271"/>
                    </a:cubicBezTo>
                    <a:cubicBezTo>
                      <a:pt x="738801" y="458271"/>
                      <a:pt x="738518" y="457988"/>
                      <a:pt x="738235" y="457139"/>
                    </a:cubicBezTo>
                    <a:cubicBezTo>
                      <a:pt x="737670" y="456008"/>
                      <a:pt x="736822" y="455442"/>
                      <a:pt x="735691" y="455442"/>
                    </a:cubicBezTo>
                    <a:cubicBezTo>
                      <a:pt x="734560" y="455442"/>
                      <a:pt x="733429" y="456290"/>
                      <a:pt x="733429" y="457705"/>
                    </a:cubicBezTo>
                    <a:cubicBezTo>
                      <a:pt x="733429" y="461382"/>
                      <a:pt x="726360" y="463928"/>
                      <a:pt x="723250" y="463928"/>
                    </a:cubicBezTo>
                    <a:cubicBezTo>
                      <a:pt x="723250" y="463928"/>
                      <a:pt x="722967" y="463928"/>
                      <a:pt x="722967" y="463928"/>
                    </a:cubicBezTo>
                    <a:cubicBezTo>
                      <a:pt x="721271" y="463645"/>
                      <a:pt x="720423" y="462231"/>
                      <a:pt x="719857" y="460817"/>
                    </a:cubicBezTo>
                    <a:cubicBezTo>
                      <a:pt x="719575" y="459968"/>
                      <a:pt x="719009" y="459119"/>
                      <a:pt x="718726" y="459119"/>
                    </a:cubicBezTo>
                    <a:cubicBezTo>
                      <a:pt x="718726" y="459119"/>
                      <a:pt x="718444" y="459119"/>
                      <a:pt x="718161" y="459402"/>
                    </a:cubicBezTo>
                    <a:cubicBezTo>
                      <a:pt x="717878" y="459685"/>
                      <a:pt x="717313" y="459685"/>
                      <a:pt x="717030" y="459685"/>
                    </a:cubicBezTo>
                    <a:cubicBezTo>
                      <a:pt x="715899" y="459685"/>
                      <a:pt x="715616" y="458554"/>
                      <a:pt x="715051" y="457422"/>
                    </a:cubicBezTo>
                    <a:cubicBezTo>
                      <a:pt x="714202" y="455725"/>
                      <a:pt x="713637" y="454593"/>
                      <a:pt x="712506" y="454593"/>
                    </a:cubicBezTo>
                    <a:cubicBezTo>
                      <a:pt x="711941" y="454593"/>
                      <a:pt x="711375" y="454593"/>
                      <a:pt x="710810" y="454593"/>
                    </a:cubicBezTo>
                    <a:cubicBezTo>
                      <a:pt x="708548" y="454593"/>
                      <a:pt x="707134" y="454310"/>
                      <a:pt x="706568" y="453179"/>
                    </a:cubicBezTo>
                    <a:cubicBezTo>
                      <a:pt x="706003" y="452330"/>
                      <a:pt x="706003" y="451481"/>
                      <a:pt x="706286" y="450067"/>
                    </a:cubicBezTo>
                    <a:cubicBezTo>
                      <a:pt x="706568" y="448936"/>
                      <a:pt x="705438" y="448087"/>
                      <a:pt x="704024" y="446672"/>
                    </a:cubicBezTo>
                    <a:cubicBezTo>
                      <a:pt x="702893" y="445824"/>
                      <a:pt x="702045" y="445258"/>
                      <a:pt x="702045" y="444127"/>
                    </a:cubicBezTo>
                    <a:cubicBezTo>
                      <a:pt x="702045" y="443561"/>
                      <a:pt x="702327" y="443278"/>
                      <a:pt x="702893" y="442712"/>
                    </a:cubicBezTo>
                    <a:cubicBezTo>
                      <a:pt x="704024" y="441863"/>
                      <a:pt x="703741" y="440449"/>
                      <a:pt x="702893" y="437903"/>
                    </a:cubicBezTo>
                    <a:cubicBezTo>
                      <a:pt x="702327" y="436206"/>
                      <a:pt x="701762" y="434226"/>
                      <a:pt x="701762" y="431963"/>
                    </a:cubicBezTo>
                    <a:cubicBezTo>
                      <a:pt x="701479" y="428285"/>
                      <a:pt x="702893" y="426588"/>
                      <a:pt x="704024" y="425456"/>
                    </a:cubicBezTo>
                    <a:cubicBezTo>
                      <a:pt x="704589" y="424608"/>
                      <a:pt x="704872" y="424325"/>
                      <a:pt x="704872" y="423759"/>
                    </a:cubicBezTo>
                    <a:cubicBezTo>
                      <a:pt x="704872" y="423193"/>
                      <a:pt x="704872" y="422627"/>
                      <a:pt x="703741" y="422627"/>
                    </a:cubicBezTo>
                    <a:cubicBezTo>
                      <a:pt x="702893" y="422627"/>
                      <a:pt x="701762" y="422910"/>
                      <a:pt x="700631" y="423759"/>
                    </a:cubicBezTo>
                    <a:cubicBezTo>
                      <a:pt x="700065" y="424042"/>
                      <a:pt x="699500" y="424325"/>
                      <a:pt x="699217" y="424325"/>
                    </a:cubicBezTo>
                    <a:cubicBezTo>
                      <a:pt x="698369" y="424325"/>
                      <a:pt x="697521" y="423476"/>
                      <a:pt x="697238" y="422910"/>
                    </a:cubicBezTo>
                    <a:cubicBezTo>
                      <a:pt x="696673" y="422344"/>
                      <a:pt x="696107" y="421779"/>
                      <a:pt x="695259" y="421779"/>
                    </a:cubicBezTo>
                    <a:lnTo>
                      <a:pt x="694976" y="421779"/>
                    </a:lnTo>
                    <a:cubicBezTo>
                      <a:pt x="694693" y="421779"/>
                      <a:pt x="694128" y="421779"/>
                      <a:pt x="693562" y="421779"/>
                    </a:cubicBezTo>
                    <a:cubicBezTo>
                      <a:pt x="691866" y="421779"/>
                      <a:pt x="683101" y="421496"/>
                      <a:pt x="682536" y="416970"/>
                    </a:cubicBezTo>
                    <a:cubicBezTo>
                      <a:pt x="682253" y="415272"/>
                      <a:pt x="681687" y="414990"/>
                      <a:pt x="680839" y="414424"/>
                    </a:cubicBezTo>
                    <a:cubicBezTo>
                      <a:pt x="679991" y="413858"/>
                      <a:pt x="678860" y="413292"/>
                      <a:pt x="678012" y="411312"/>
                    </a:cubicBezTo>
                    <a:cubicBezTo>
                      <a:pt x="677446" y="409615"/>
                      <a:pt x="676315" y="409615"/>
                      <a:pt x="675467" y="409615"/>
                    </a:cubicBezTo>
                    <a:cubicBezTo>
                      <a:pt x="674619" y="409615"/>
                      <a:pt x="673205" y="409332"/>
                      <a:pt x="673205" y="407635"/>
                    </a:cubicBezTo>
                    <a:cubicBezTo>
                      <a:pt x="673205" y="405371"/>
                      <a:pt x="672074" y="404523"/>
                      <a:pt x="669529" y="404240"/>
                    </a:cubicBezTo>
                    <a:cubicBezTo>
                      <a:pt x="668116" y="404240"/>
                      <a:pt x="667268" y="403391"/>
                      <a:pt x="666137" y="402543"/>
                    </a:cubicBezTo>
                    <a:cubicBezTo>
                      <a:pt x="665288" y="401694"/>
                      <a:pt x="664157" y="400845"/>
                      <a:pt x="662461" y="400845"/>
                    </a:cubicBezTo>
                    <a:cubicBezTo>
                      <a:pt x="659916" y="400563"/>
                      <a:pt x="656523" y="402260"/>
                      <a:pt x="654544" y="403391"/>
                    </a:cubicBezTo>
                    <a:cubicBezTo>
                      <a:pt x="653979" y="403674"/>
                      <a:pt x="653413" y="403957"/>
                      <a:pt x="653131" y="404240"/>
                    </a:cubicBezTo>
                    <a:cubicBezTo>
                      <a:pt x="652000" y="404806"/>
                      <a:pt x="650303" y="403957"/>
                      <a:pt x="648607" y="403391"/>
                    </a:cubicBezTo>
                    <a:cubicBezTo>
                      <a:pt x="646910" y="402826"/>
                      <a:pt x="644931" y="401977"/>
                      <a:pt x="644366" y="402543"/>
                    </a:cubicBezTo>
                    <a:cubicBezTo>
                      <a:pt x="643800" y="402826"/>
                      <a:pt x="643517" y="403108"/>
                      <a:pt x="642952" y="403108"/>
                    </a:cubicBezTo>
                    <a:cubicBezTo>
                      <a:pt x="642104" y="403108"/>
                      <a:pt x="641538" y="402826"/>
                      <a:pt x="640973" y="402260"/>
                    </a:cubicBezTo>
                    <a:cubicBezTo>
                      <a:pt x="639842" y="401694"/>
                      <a:pt x="638711" y="400845"/>
                      <a:pt x="636166" y="399997"/>
                    </a:cubicBezTo>
                    <a:cubicBezTo>
                      <a:pt x="633339" y="399148"/>
                      <a:pt x="629946" y="398582"/>
                      <a:pt x="627401" y="398582"/>
                    </a:cubicBezTo>
                    <a:cubicBezTo>
                      <a:pt x="624574" y="398582"/>
                      <a:pt x="623726" y="399148"/>
                      <a:pt x="623726" y="399431"/>
                    </a:cubicBezTo>
                    <a:cubicBezTo>
                      <a:pt x="623443" y="400280"/>
                      <a:pt x="622877" y="400845"/>
                      <a:pt x="622029" y="401694"/>
                    </a:cubicBezTo>
                    <a:cubicBezTo>
                      <a:pt x="620615" y="402826"/>
                      <a:pt x="619202" y="403957"/>
                      <a:pt x="619767" y="406503"/>
                    </a:cubicBezTo>
                    <a:cubicBezTo>
                      <a:pt x="620050" y="408766"/>
                      <a:pt x="621464" y="409615"/>
                      <a:pt x="622877" y="410181"/>
                    </a:cubicBezTo>
                    <a:cubicBezTo>
                      <a:pt x="624008" y="410746"/>
                      <a:pt x="625422" y="411595"/>
                      <a:pt x="625987" y="413009"/>
                    </a:cubicBezTo>
                    <a:cubicBezTo>
                      <a:pt x="626836" y="414990"/>
                      <a:pt x="625705" y="415838"/>
                      <a:pt x="624856" y="416404"/>
                    </a:cubicBezTo>
                    <a:cubicBezTo>
                      <a:pt x="624291" y="416687"/>
                      <a:pt x="623726" y="417253"/>
                      <a:pt x="623726" y="418101"/>
                    </a:cubicBezTo>
                    <a:cubicBezTo>
                      <a:pt x="623443" y="419799"/>
                      <a:pt x="622595" y="420647"/>
                      <a:pt x="621746" y="421213"/>
                    </a:cubicBezTo>
                    <a:cubicBezTo>
                      <a:pt x="621181" y="421779"/>
                      <a:pt x="620615" y="422062"/>
                      <a:pt x="620615" y="422627"/>
                    </a:cubicBezTo>
                    <a:cubicBezTo>
                      <a:pt x="620615" y="423193"/>
                      <a:pt x="620898" y="423476"/>
                      <a:pt x="621464" y="424042"/>
                    </a:cubicBezTo>
                    <a:cubicBezTo>
                      <a:pt x="622029" y="424608"/>
                      <a:pt x="623160" y="425739"/>
                      <a:pt x="623726" y="428002"/>
                    </a:cubicBezTo>
                    <a:cubicBezTo>
                      <a:pt x="624291" y="429699"/>
                      <a:pt x="624856" y="430548"/>
                      <a:pt x="625422" y="431397"/>
                    </a:cubicBezTo>
                    <a:cubicBezTo>
                      <a:pt x="626270" y="432528"/>
                      <a:pt x="627118" y="433943"/>
                      <a:pt x="627684" y="437054"/>
                    </a:cubicBezTo>
                    <a:cubicBezTo>
                      <a:pt x="628249" y="441298"/>
                      <a:pt x="626553" y="441863"/>
                      <a:pt x="624574" y="442146"/>
                    </a:cubicBezTo>
                    <a:cubicBezTo>
                      <a:pt x="624291" y="442146"/>
                      <a:pt x="623726" y="442146"/>
                      <a:pt x="623443" y="442429"/>
                    </a:cubicBezTo>
                    <a:cubicBezTo>
                      <a:pt x="622877" y="442712"/>
                      <a:pt x="622877" y="442712"/>
                      <a:pt x="622877" y="443844"/>
                    </a:cubicBezTo>
                    <a:cubicBezTo>
                      <a:pt x="622877" y="444975"/>
                      <a:pt x="622877" y="446955"/>
                      <a:pt x="620898" y="448936"/>
                    </a:cubicBezTo>
                    <a:cubicBezTo>
                      <a:pt x="616940" y="453462"/>
                      <a:pt x="616092" y="456008"/>
                      <a:pt x="617505" y="457422"/>
                    </a:cubicBezTo>
                    <a:cubicBezTo>
                      <a:pt x="618353" y="457988"/>
                      <a:pt x="619484" y="458836"/>
                      <a:pt x="621181" y="459685"/>
                    </a:cubicBezTo>
                    <a:cubicBezTo>
                      <a:pt x="624856" y="461948"/>
                      <a:pt x="629946" y="465060"/>
                      <a:pt x="632490" y="469303"/>
                    </a:cubicBezTo>
                    <a:cubicBezTo>
                      <a:pt x="636732" y="476375"/>
                      <a:pt x="635318" y="487125"/>
                      <a:pt x="634752" y="491368"/>
                    </a:cubicBezTo>
                    <a:cubicBezTo>
                      <a:pt x="633904" y="495611"/>
                      <a:pt x="630511" y="497874"/>
                      <a:pt x="627118" y="500420"/>
                    </a:cubicBezTo>
                    <a:cubicBezTo>
                      <a:pt x="624856" y="501835"/>
                      <a:pt x="622877" y="503249"/>
                      <a:pt x="620898" y="505512"/>
                    </a:cubicBezTo>
                    <a:cubicBezTo>
                      <a:pt x="616092" y="510604"/>
                      <a:pt x="611002" y="510604"/>
                      <a:pt x="608175" y="510604"/>
                    </a:cubicBezTo>
                    <a:cubicBezTo>
                      <a:pt x="607609" y="510604"/>
                      <a:pt x="607327" y="510604"/>
                      <a:pt x="606761" y="510604"/>
                    </a:cubicBezTo>
                    <a:cubicBezTo>
                      <a:pt x="606478" y="510604"/>
                      <a:pt x="606196" y="510887"/>
                      <a:pt x="606196" y="511170"/>
                    </a:cubicBezTo>
                    <a:cubicBezTo>
                      <a:pt x="605630" y="512584"/>
                      <a:pt x="607044" y="516262"/>
                      <a:pt x="609871" y="519373"/>
                    </a:cubicBezTo>
                    <a:cubicBezTo>
                      <a:pt x="612133" y="521919"/>
                      <a:pt x="612133" y="523617"/>
                      <a:pt x="611850" y="525314"/>
                    </a:cubicBezTo>
                    <a:cubicBezTo>
                      <a:pt x="611850" y="526446"/>
                      <a:pt x="611568" y="527577"/>
                      <a:pt x="612416" y="529557"/>
                    </a:cubicBezTo>
                    <a:cubicBezTo>
                      <a:pt x="613264" y="531537"/>
                      <a:pt x="613547" y="533518"/>
                      <a:pt x="613547" y="535215"/>
                    </a:cubicBezTo>
                    <a:cubicBezTo>
                      <a:pt x="613547" y="537195"/>
                      <a:pt x="613830" y="539175"/>
                      <a:pt x="615243" y="541155"/>
                    </a:cubicBezTo>
                    <a:cubicBezTo>
                      <a:pt x="618353" y="545399"/>
                      <a:pt x="616374" y="547379"/>
                      <a:pt x="612981" y="550208"/>
                    </a:cubicBezTo>
                    <a:cubicBezTo>
                      <a:pt x="612133" y="551056"/>
                      <a:pt x="612133" y="551339"/>
                      <a:pt x="612133" y="551339"/>
                    </a:cubicBezTo>
                    <a:lnTo>
                      <a:pt x="612133" y="551339"/>
                    </a:lnTo>
                    <a:cubicBezTo>
                      <a:pt x="612133" y="551339"/>
                      <a:pt x="612416" y="551622"/>
                      <a:pt x="612699" y="551622"/>
                    </a:cubicBezTo>
                    <a:cubicBezTo>
                      <a:pt x="613547" y="552188"/>
                      <a:pt x="614678" y="552754"/>
                      <a:pt x="614961" y="554734"/>
                    </a:cubicBezTo>
                    <a:cubicBezTo>
                      <a:pt x="614961" y="555865"/>
                      <a:pt x="614961" y="556714"/>
                      <a:pt x="614678" y="556997"/>
                    </a:cubicBezTo>
                    <a:cubicBezTo>
                      <a:pt x="614395" y="557280"/>
                      <a:pt x="614112" y="557280"/>
                      <a:pt x="613830" y="557280"/>
                    </a:cubicBezTo>
                    <a:cubicBezTo>
                      <a:pt x="613264" y="557280"/>
                      <a:pt x="612416" y="556714"/>
                      <a:pt x="611285" y="555865"/>
                    </a:cubicBezTo>
                    <a:cubicBezTo>
                      <a:pt x="610719" y="555582"/>
                      <a:pt x="610437" y="555017"/>
                      <a:pt x="609871" y="554734"/>
                    </a:cubicBezTo>
                    <a:cubicBezTo>
                      <a:pt x="607609" y="553319"/>
                      <a:pt x="605347" y="558128"/>
                      <a:pt x="605347" y="560391"/>
                    </a:cubicBezTo>
                    <a:cubicBezTo>
                      <a:pt x="605347" y="561240"/>
                      <a:pt x="604782" y="561523"/>
                      <a:pt x="604216" y="561523"/>
                    </a:cubicBezTo>
                    <a:cubicBezTo>
                      <a:pt x="603085" y="561523"/>
                      <a:pt x="601672" y="560674"/>
                      <a:pt x="599975" y="559543"/>
                    </a:cubicBezTo>
                    <a:cubicBezTo>
                      <a:pt x="598844" y="558694"/>
                      <a:pt x="597148" y="557846"/>
                      <a:pt x="596865" y="557846"/>
                    </a:cubicBezTo>
                    <a:cubicBezTo>
                      <a:pt x="595734" y="558128"/>
                      <a:pt x="595451" y="556997"/>
                      <a:pt x="595451" y="555865"/>
                    </a:cubicBezTo>
                    <a:cubicBezTo>
                      <a:pt x="595169" y="554451"/>
                      <a:pt x="595169" y="552471"/>
                      <a:pt x="592907" y="550773"/>
                    </a:cubicBezTo>
                    <a:cubicBezTo>
                      <a:pt x="591776" y="549925"/>
                      <a:pt x="590645" y="549076"/>
                      <a:pt x="589797" y="548510"/>
                    </a:cubicBezTo>
                    <a:cubicBezTo>
                      <a:pt x="587535" y="547096"/>
                      <a:pt x="585838" y="545964"/>
                      <a:pt x="585838" y="543419"/>
                    </a:cubicBezTo>
                    <a:cubicBezTo>
                      <a:pt x="585838" y="542287"/>
                      <a:pt x="584425" y="540873"/>
                      <a:pt x="582728" y="539741"/>
                    </a:cubicBezTo>
                    <a:cubicBezTo>
                      <a:pt x="580749" y="538327"/>
                      <a:pt x="579052" y="536629"/>
                      <a:pt x="579052" y="534649"/>
                    </a:cubicBezTo>
                    <a:cubicBezTo>
                      <a:pt x="579052" y="533800"/>
                      <a:pt x="579052" y="532669"/>
                      <a:pt x="579052" y="531537"/>
                    </a:cubicBezTo>
                    <a:cubicBezTo>
                      <a:pt x="579335" y="527577"/>
                      <a:pt x="579335" y="521919"/>
                      <a:pt x="578487" y="519939"/>
                    </a:cubicBezTo>
                    <a:cubicBezTo>
                      <a:pt x="576791" y="516827"/>
                      <a:pt x="578487" y="513433"/>
                      <a:pt x="579618" y="511453"/>
                    </a:cubicBezTo>
                    <a:cubicBezTo>
                      <a:pt x="579901" y="510604"/>
                      <a:pt x="579901" y="509755"/>
                      <a:pt x="579335" y="508907"/>
                    </a:cubicBezTo>
                    <a:cubicBezTo>
                      <a:pt x="578487" y="507775"/>
                      <a:pt x="577073" y="506361"/>
                      <a:pt x="574811" y="506361"/>
                    </a:cubicBezTo>
                    <a:cubicBezTo>
                      <a:pt x="573115" y="506361"/>
                      <a:pt x="571419" y="506078"/>
                      <a:pt x="569439" y="506078"/>
                    </a:cubicBezTo>
                    <a:cubicBezTo>
                      <a:pt x="566329" y="505795"/>
                      <a:pt x="563219" y="505229"/>
                      <a:pt x="560109" y="505512"/>
                    </a:cubicBezTo>
                    <a:cubicBezTo>
                      <a:pt x="555020" y="505795"/>
                      <a:pt x="551627" y="505229"/>
                      <a:pt x="549365" y="503532"/>
                    </a:cubicBezTo>
                    <a:cubicBezTo>
                      <a:pt x="547668" y="502118"/>
                      <a:pt x="542862" y="499006"/>
                      <a:pt x="536076" y="497026"/>
                    </a:cubicBezTo>
                    <a:cubicBezTo>
                      <a:pt x="529007" y="495045"/>
                      <a:pt x="525897" y="491368"/>
                      <a:pt x="525332" y="489388"/>
                    </a:cubicBezTo>
                    <a:cubicBezTo>
                      <a:pt x="525049" y="488539"/>
                      <a:pt x="522787" y="487690"/>
                      <a:pt x="521091" y="486842"/>
                    </a:cubicBezTo>
                    <a:cubicBezTo>
                      <a:pt x="519112" y="485993"/>
                      <a:pt x="517132" y="485145"/>
                      <a:pt x="516567" y="484013"/>
                    </a:cubicBezTo>
                    <a:cubicBezTo>
                      <a:pt x="515436" y="482599"/>
                      <a:pt x="510912" y="481467"/>
                      <a:pt x="507802" y="481467"/>
                    </a:cubicBezTo>
                    <a:cubicBezTo>
                      <a:pt x="507236" y="481467"/>
                      <a:pt x="506954" y="481467"/>
                      <a:pt x="506388" y="481467"/>
                    </a:cubicBezTo>
                    <a:cubicBezTo>
                      <a:pt x="504975" y="481750"/>
                      <a:pt x="502995" y="480618"/>
                      <a:pt x="500451" y="479204"/>
                    </a:cubicBezTo>
                    <a:cubicBezTo>
                      <a:pt x="498189" y="477790"/>
                      <a:pt x="495361" y="476375"/>
                      <a:pt x="493382" y="476375"/>
                    </a:cubicBezTo>
                    <a:lnTo>
                      <a:pt x="491686" y="476375"/>
                    </a:lnTo>
                    <a:cubicBezTo>
                      <a:pt x="489141" y="476658"/>
                      <a:pt x="484617" y="478072"/>
                      <a:pt x="480942" y="479487"/>
                    </a:cubicBezTo>
                    <a:cubicBezTo>
                      <a:pt x="478680" y="480336"/>
                      <a:pt x="477549" y="480618"/>
                      <a:pt x="476983" y="480618"/>
                    </a:cubicBezTo>
                    <a:lnTo>
                      <a:pt x="476700" y="480618"/>
                    </a:lnTo>
                    <a:cubicBezTo>
                      <a:pt x="476418" y="480618"/>
                      <a:pt x="475852" y="480336"/>
                      <a:pt x="475852" y="480053"/>
                    </a:cubicBezTo>
                    <a:cubicBezTo>
                      <a:pt x="475004" y="478638"/>
                      <a:pt x="477831" y="474961"/>
                      <a:pt x="477831" y="474961"/>
                    </a:cubicBezTo>
                    <a:cubicBezTo>
                      <a:pt x="478397" y="474395"/>
                      <a:pt x="476983" y="471283"/>
                      <a:pt x="475852" y="469303"/>
                    </a:cubicBezTo>
                    <a:cubicBezTo>
                      <a:pt x="474721" y="467040"/>
                      <a:pt x="473873" y="465060"/>
                      <a:pt x="473308" y="463080"/>
                    </a:cubicBezTo>
                    <a:cubicBezTo>
                      <a:pt x="472177" y="458836"/>
                      <a:pt x="470763" y="454593"/>
                      <a:pt x="466805" y="455159"/>
                    </a:cubicBezTo>
                    <a:cubicBezTo>
                      <a:pt x="466239" y="455159"/>
                      <a:pt x="465674" y="455159"/>
                      <a:pt x="465108" y="455159"/>
                    </a:cubicBezTo>
                    <a:cubicBezTo>
                      <a:pt x="461150" y="455159"/>
                      <a:pt x="456909" y="453179"/>
                      <a:pt x="455495" y="452330"/>
                    </a:cubicBezTo>
                    <a:cubicBezTo>
                      <a:pt x="453798" y="451199"/>
                      <a:pt x="453798" y="437620"/>
                      <a:pt x="454929" y="433094"/>
                    </a:cubicBezTo>
                    <a:cubicBezTo>
                      <a:pt x="455495" y="430548"/>
                      <a:pt x="457191" y="427154"/>
                      <a:pt x="458605" y="424042"/>
                    </a:cubicBezTo>
                    <a:cubicBezTo>
                      <a:pt x="460019" y="421213"/>
                      <a:pt x="461432" y="418384"/>
                      <a:pt x="461432" y="416687"/>
                    </a:cubicBezTo>
                    <a:cubicBezTo>
                      <a:pt x="461432" y="412444"/>
                      <a:pt x="467087" y="411029"/>
                      <a:pt x="468784" y="410463"/>
                    </a:cubicBezTo>
                    <a:cubicBezTo>
                      <a:pt x="469915" y="410181"/>
                      <a:pt x="470197" y="409049"/>
                      <a:pt x="470197" y="407069"/>
                    </a:cubicBezTo>
                    <a:cubicBezTo>
                      <a:pt x="470480" y="405371"/>
                      <a:pt x="470480" y="403108"/>
                      <a:pt x="472742" y="402826"/>
                    </a:cubicBezTo>
                    <a:cubicBezTo>
                      <a:pt x="475569" y="402543"/>
                      <a:pt x="475852" y="401694"/>
                      <a:pt x="476418" y="399148"/>
                    </a:cubicBezTo>
                    <a:lnTo>
                      <a:pt x="476418" y="398865"/>
                    </a:lnTo>
                    <a:cubicBezTo>
                      <a:pt x="476700" y="397168"/>
                      <a:pt x="478397" y="396885"/>
                      <a:pt x="478962" y="396602"/>
                    </a:cubicBezTo>
                    <a:cubicBezTo>
                      <a:pt x="478962" y="396602"/>
                      <a:pt x="478962" y="396602"/>
                      <a:pt x="479245" y="396602"/>
                    </a:cubicBezTo>
                    <a:cubicBezTo>
                      <a:pt x="479245" y="396602"/>
                      <a:pt x="478962" y="396319"/>
                      <a:pt x="478962" y="396319"/>
                    </a:cubicBezTo>
                    <a:cubicBezTo>
                      <a:pt x="478397" y="395753"/>
                      <a:pt x="477549" y="394905"/>
                      <a:pt x="477831" y="393773"/>
                    </a:cubicBezTo>
                    <a:cubicBezTo>
                      <a:pt x="478114" y="392642"/>
                      <a:pt x="479811" y="392359"/>
                      <a:pt x="483769" y="392359"/>
                    </a:cubicBezTo>
                    <a:cubicBezTo>
                      <a:pt x="487445" y="392359"/>
                      <a:pt x="492251" y="391510"/>
                      <a:pt x="493948" y="389247"/>
                    </a:cubicBezTo>
                    <a:cubicBezTo>
                      <a:pt x="494513" y="388398"/>
                      <a:pt x="494796" y="387550"/>
                      <a:pt x="494513" y="386418"/>
                    </a:cubicBezTo>
                    <a:cubicBezTo>
                      <a:pt x="493948" y="384155"/>
                      <a:pt x="490272" y="383872"/>
                      <a:pt x="487162" y="383872"/>
                    </a:cubicBezTo>
                    <a:cubicBezTo>
                      <a:pt x="483769" y="383590"/>
                      <a:pt x="480376" y="383590"/>
                      <a:pt x="480376" y="381044"/>
                    </a:cubicBezTo>
                    <a:cubicBezTo>
                      <a:pt x="480376" y="379346"/>
                      <a:pt x="475287" y="378215"/>
                      <a:pt x="471328" y="377366"/>
                    </a:cubicBezTo>
                    <a:cubicBezTo>
                      <a:pt x="467653" y="376517"/>
                      <a:pt x="465391" y="376235"/>
                      <a:pt x="465108" y="375103"/>
                    </a:cubicBezTo>
                    <a:cubicBezTo>
                      <a:pt x="464825" y="374820"/>
                      <a:pt x="464825" y="374537"/>
                      <a:pt x="465108" y="374254"/>
                    </a:cubicBezTo>
                    <a:cubicBezTo>
                      <a:pt x="465391" y="373406"/>
                      <a:pt x="466239" y="373123"/>
                      <a:pt x="467936" y="373123"/>
                    </a:cubicBezTo>
                    <a:cubicBezTo>
                      <a:pt x="473025" y="373123"/>
                      <a:pt x="483769" y="376235"/>
                      <a:pt x="488010" y="377649"/>
                    </a:cubicBezTo>
                    <a:cubicBezTo>
                      <a:pt x="493665" y="379912"/>
                      <a:pt x="495079" y="379629"/>
                      <a:pt x="498754" y="379346"/>
                    </a:cubicBezTo>
                    <a:lnTo>
                      <a:pt x="499602" y="379346"/>
                    </a:lnTo>
                    <a:cubicBezTo>
                      <a:pt x="500451" y="379346"/>
                      <a:pt x="500733" y="379063"/>
                      <a:pt x="501299" y="378780"/>
                    </a:cubicBezTo>
                    <a:cubicBezTo>
                      <a:pt x="501864" y="377932"/>
                      <a:pt x="501864" y="376235"/>
                      <a:pt x="501582" y="374820"/>
                    </a:cubicBezTo>
                    <a:cubicBezTo>
                      <a:pt x="501299" y="373406"/>
                      <a:pt x="501299" y="372274"/>
                      <a:pt x="501582" y="371426"/>
                    </a:cubicBezTo>
                    <a:cubicBezTo>
                      <a:pt x="501864" y="370860"/>
                      <a:pt x="502147" y="370577"/>
                      <a:pt x="503278" y="370577"/>
                    </a:cubicBezTo>
                    <a:cubicBezTo>
                      <a:pt x="504409" y="370577"/>
                      <a:pt x="506105" y="371143"/>
                      <a:pt x="507802" y="371708"/>
                    </a:cubicBezTo>
                    <a:cubicBezTo>
                      <a:pt x="510064" y="372557"/>
                      <a:pt x="512891" y="373689"/>
                      <a:pt x="515153" y="373689"/>
                    </a:cubicBezTo>
                    <a:cubicBezTo>
                      <a:pt x="515719" y="373689"/>
                      <a:pt x="516284" y="373689"/>
                      <a:pt x="516567" y="373406"/>
                    </a:cubicBezTo>
                    <a:cubicBezTo>
                      <a:pt x="519394" y="372557"/>
                      <a:pt x="521939" y="368880"/>
                      <a:pt x="524766" y="365485"/>
                    </a:cubicBezTo>
                    <a:cubicBezTo>
                      <a:pt x="526746" y="362939"/>
                      <a:pt x="528442" y="360393"/>
                      <a:pt x="530421" y="359262"/>
                    </a:cubicBezTo>
                    <a:cubicBezTo>
                      <a:pt x="531552" y="358413"/>
                      <a:pt x="532118" y="357847"/>
                      <a:pt x="531835" y="357281"/>
                    </a:cubicBezTo>
                    <a:cubicBezTo>
                      <a:pt x="531552" y="356433"/>
                      <a:pt x="529573" y="355584"/>
                      <a:pt x="525615" y="355584"/>
                    </a:cubicBezTo>
                    <a:cubicBezTo>
                      <a:pt x="524766" y="355584"/>
                      <a:pt x="524201" y="355584"/>
                      <a:pt x="523353" y="355584"/>
                    </a:cubicBezTo>
                    <a:cubicBezTo>
                      <a:pt x="515153" y="356150"/>
                      <a:pt x="510629" y="353321"/>
                      <a:pt x="506105" y="349926"/>
                    </a:cubicBezTo>
                    <a:cubicBezTo>
                      <a:pt x="503561" y="347946"/>
                      <a:pt x="502430" y="346249"/>
                      <a:pt x="502995" y="344835"/>
                    </a:cubicBezTo>
                    <a:cubicBezTo>
                      <a:pt x="503278" y="344269"/>
                      <a:pt x="503844" y="343137"/>
                      <a:pt x="506105" y="343137"/>
                    </a:cubicBezTo>
                    <a:cubicBezTo>
                      <a:pt x="506388" y="343137"/>
                      <a:pt x="506671" y="343137"/>
                      <a:pt x="507236" y="343137"/>
                    </a:cubicBezTo>
                    <a:cubicBezTo>
                      <a:pt x="509781" y="343420"/>
                      <a:pt x="513457" y="345683"/>
                      <a:pt x="517415" y="348229"/>
                    </a:cubicBezTo>
                    <a:cubicBezTo>
                      <a:pt x="521091" y="350492"/>
                      <a:pt x="524766" y="352755"/>
                      <a:pt x="526746" y="352755"/>
                    </a:cubicBezTo>
                    <a:lnTo>
                      <a:pt x="526746" y="352755"/>
                    </a:lnTo>
                    <a:cubicBezTo>
                      <a:pt x="529573" y="352755"/>
                      <a:pt x="534097" y="348512"/>
                      <a:pt x="537490" y="345400"/>
                    </a:cubicBezTo>
                    <a:cubicBezTo>
                      <a:pt x="538903" y="343986"/>
                      <a:pt x="540317" y="342854"/>
                      <a:pt x="541165" y="342006"/>
                    </a:cubicBezTo>
                    <a:cubicBezTo>
                      <a:pt x="541731" y="341723"/>
                      <a:pt x="542013" y="341157"/>
                      <a:pt x="542013" y="341157"/>
                    </a:cubicBezTo>
                    <a:cubicBezTo>
                      <a:pt x="542013" y="340591"/>
                      <a:pt x="540034" y="339743"/>
                      <a:pt x="538903" y="339177"/>
                    </a:cubicBezTo>
                    <a:cubicBezTo>
                      <a:pt x="537772" y="338611"/>
                      <a:pt x="536359" y="338045"/>
                      <a:pt x="535793" y="337480"/>
                    </a:cubicBezTo>
                    <a:cubicBezTo>
                      <a:pt x="534945" y="336631"/>
                      <a:pt x="534945" y="336065"/>
                      <a:pt x="535228" y="335782"/>
                    </a:cubicBezTo>
                    <a:cubicBezTo>
                      <a:pt x="536076" y="333802"/>
                      <a:pt x="541731" y="333236"/>
                      <a:pt x="543993" y="333236"/>
                    </a:cubicBezTo>
                    <a:cubicBezTo>
                      <a:pt x="547103" y="333236"/>
                      <a:pt x="548799" y="335499"/>
                      <a:pt x="549930" y="337197"/>
                    </a:cubicBezTo>
                    <a:cubicBezTo>
                      <a:pt x="550213" y="337480"/>
                      <a:pt x="550496" y="337762"/>
                      <a:pt x="550778" y="338045"/>
                    </a:cubicBezTo>
                    <a:cubicBezTo>
                      <a:pt x="551061" y="338328"/>
                      <a:pt x="551344" y="338328"/>
                      <a:pt x="551909" y="338328"/>
                    </a:cubicBezTo>
                    <a:cubicBezTo>
                      <a:pt x="553040" y="338328"/>
                      <a:pt x="554737" y="338045"/>
                      <a:pt x="556151" y="337480"/>
                    </a:cubicBezTo>
                    <a:cubicBezTo>
                      <a:pt x="557847" y="337197"/>
                      <a:pt x="559543" y="336631"/>
                      <a:pt x="560674" y="336631"/>
                    </a:cubicBezTo>
                    <a:cubicBezTo>
                      <a:pt x="560957" y="336631"/>
                      <a:pt x="561240" y="336631"/>
                      <a:pt x="561240" y="336348"/>
                    </a:cubicBezTo>
                    <a:cubicBezTo>
                      <a:pt x="561523" y="335217"/>
                      <a:pt x="558978" y="332105"/>
                      <a:pt x="555020" y="330690"/>
                    </a:cubicBezTo>
                    <a:cubicBezTo>
                      <a:pt x="552475" y="329559"/>
                      <a:pt x="552475" y="328427"/>
                      <a:pt x="552475" y="327862"/>
                    </a:cubicBezTo>
                    <a:cubicBezTo>
                      <a:pt x="552758" y="326730"/>
                      <a:pt x="553889" y="325881"/>
                      <a:pt x="555020" y="325881"/>
                    </a:cubicBezTo>
                    <a:cubicBezTo>
                      <a:pt x="556151" y="325881"/>
                      <a:pt x="556716" y="326447"/>
                      <a:pt x="557282" y="327296"/>
                    </a:cubicBezTo>
                    <a:cubicBezTo>
                      <a:pt x="557847" y="328710"/>
                      <a:pt x="558978" y="328993"/>
                      <a:pt x="560109" y="329842"/>
                    </a:cubicBezTo>
                    <a:cubicBezTo>
                      <a:pt x="561523" y="330407"/>
                      <a:pt x="562936" y="331256"/>
                      <a:pt x="564067" y="333236"/>
                    </a:cubicBezTo>
                    <a:cubicBezTo>
                      <a:pt x="565198" y="335499"/>
                      <a:pt x="565764" y="335499"/>
                      <a:pt x="566329" y="335499"/>
                    </a:cubicBezTo>
                    <a:cubicBezTo>
                      <a:pt x="566895" y="335499"/>
                      <a:pt x="567743" y="335217"/>
                      <a:pt x="568591" y="334651"/>
                    </a:cubicBezTo>
                    <a:cubicBezTo>
                      <a:pt x="569439" y="334085"/>
                      <a:pt x="570570" y="333519"/>
                      <a:pt x="571701" y="333236"/>
                    </a:cubicBezTo>
                    <a:cubicBezTo>
                      <a:pt x="575660" y="331822"/>
                      <a:pt x="577639" y="329559"/>
                      <a:pt x="579901" y="327296"/>
                    </a:cubicBezTo>
                    <a:lnTo>
                      <a:pt x="580466" y="326730"/>
                    </a:lnTo>
                    <a:cubicBezTo>
                      <a:pt x="581597" y="325316"/>
                      <a:pt x="582445" y="325316"/>
                      <a:pt x="583294" y="325316"/>
                    </a:cubicBezTo>
                    <a:cubicBezTo>
                      <a:pt x="584142" y="325316"/>
                      <a:pt x="584707" y="325316"/>
                      <a:pt x="586121" y="323053"/>
                    </a:cubicBezTo>
                    <a:cubicBezTo>
                      <a:pt x="588100" y="320224"/>
                      <a:pt x="586687" y="317112"/>
                      <a:pt x="581597" y="313152"/>
                    </a:cubicBezTo>
                    <a:cubicBezTo>
                      <a:pt x="579618" y="311737"/>
                      <a:pt x="579618" y="310040"/>
                      <a:pt x="579618" y="308908"/>
                    </a:cubicBezTo>
                    <a:cubicBezTo>
                      <a:pt x="579618" y="307777"/>
                      <a:pt x="579618" y="306928"/>
                      <a:pt x="578204" y="306362"/>
                    </a:cubicBezTo>
                    <a:cubicBezTo>
                      <a:pt x="575942" y="305231"/>
                      <a:pt x="574811" y="303534"/>
                      <a:pt x="575094" y="302402"/>
                    </a:cubicBezTo>
                    <a:cubicBezTo>
                      <a:pt x="575094" y="302119"/>
                      <a:pt x="575660" y="300988"/>
                      <a:pt x="577356" y="300988"/>
                    </a:cubicBezTo>
                    <a:cubicBezTo>
                      <a:pt x="577639" y="300988"/>
                      <a:pt x="578204" y="300988"/>
                      <a:pt x="578770" y="301271"/>
                    </a:cubicBezTo>
                    <a:cubicBezTo>
                      <a:pt x="582728" y="302119"/>
                      <a:pt x="586121" y="300988"/>
                      <a:pt x="587817" y="298159"/>
                    </a:cubicBezTo>
                    <a:cubicBezTo>
                      <a:pt x="588100" y="297876"/>
                      <a:pt x="588100" y="297593"/>
                      <a:pt x="588100" y="297310"/>
                    </a:cubicBezTo>
                    <a:cubicBezTo>
                      <a:pt x="587817" y="296744"/>
                      <a:pt x="586969" y="296179"/>
                      <a:pt x="586121" y="295613"/>
                    </a:cubicBezTo>
                    <a:cubicBezTo>
                      <a:pt x="584990" y="295047"/>
                      <a:pt x="584142" y="294481"/>
                      <a:pt x="584142" y="293633"/>
                    </a:cubicBezTo>
                    <a:cubicBezTo>
                      <a:pt x="584142" y="292784"/>
                      <a:pt x="584990" y="292218"/>
                      <a:pt x="585556" y="291935"/>
                    </a:cubicBezTo>
                    <a:cubicBezTo>
                      <a:pt x="586687" y="291370"/>
                      <a:pt x="587252" y="290804"/>
                      <a:pt x="586969" y="290238"/>
                    </a:cubicBezTo>
                    <a:cubicBezTo>
                      <a:pt x="586687" y="289389"/>
                      <a:pt x="584990" y="288541"/>
                      <a:pt x="582445" y="288541"/>
                    </a:cubicBezTo>
                    <a:cubicBezTo>
                      <a:pt x="577922" y="288541"/>
                      <a:pt x="574811" y="286278"/>
                      <a:pt x="574529" y="282883"/>
                    </a:cubicBezTo>
                    <a:cubicBezTo>
                      <a:pt x="574529" y="281752"/>
                      <a:pt x="572832" y="281469"/>
                      <a:pt x="570005" y="281469"/>
                    </a:cubicBezTo>
                    <a:cubicBezTo>
                      <a:pt x="568026" y="281469"/>
                      <a:pt x="565764" y="281186"/>
                      <a:pt x="563785" y="280337"/>
                    </a:cubicBezTo>
                    <a:cubicBezTo>
                      <a:pt x="561805" y="279489"/>
                      <a:pt x="558130" y="278923"/>
                      <a:pt x="553606" y="278923"/>
                    </a:cubicBezTo>
                    <a:cubicBezTo>
                      <a:pt x="551344" y="278923"/>
                      <a:pt x="549365" y="278923"/>
                      <a:pt x="548799" y="279206"/>
                    </a:cubicBezTo>
                    <a:cubicBezTo>
                      <a:pt x="548234" y="279206"/>
                      <a:pt x="547668" y="280903"/>
                      <a:pt x="547668" y="283166"/>
                    </a:cubicBezTo>
                    <a:cubicBezTo>
                      <a:pt x="547668" y="285146"/>
                      <a:pt x="548234" y="287409"/>
                      <a:pt x="549648" y="287409"/>
                    </a:cubicBezTo>
                    <a:cubicBezTo>
                      <a:pt x="551909" y="287692"/>
                      <a:pt x="554171" y="289107"/>
                      <a:pt x="554454" y="291087"/>
                    </a:cubicBezTo>
                    <a:cubicBezTo>
                      <a:pt x="554737" y="292218"/>
                      <a:pt x="554171" y="293067"/>
                      <a:pt x="552758" y="293350"/>
                    </a:cubicBezTo>
                    <a:cubicBezTo>
                      <a:pt x="551909" y="293633"/>
                      <a:pt x="551909" y="294481"/>
                      <a:pt x="551909" y="295613"/>
                    </a:cubicBezTo>
                    <a:cubicBezTo>
                      <a:pt x="552192" y="296179"/>
                      <a:pt x="552192" y="296744"/>
                      <a:pt x="551909" y="297310"/>
                    </a:cubicBezTo>
                    <a:cubicBezTo>
                      <a:pt x="551627" y="297593"/>
                      <a:pt x="551344" y="297876"/>
                      <a:pt x="550778" y="297593"/>
                    </a:cubicBezTo>
                    <a:cubicBezTo>
                      <a:pt x="550496" y="297593"/>
                      <a:pt x="550213" y="297593"/>
                      <a:pt x="549930" y="297593"/>
                    </a:cubicBezTo>
                    <a:cubicBezTo>
                      <a:pt x="549365" y="297593"/>
                      <a:pt x="548799" y="297593"/>
                      <a:pt x="548234" y="297593"/>
                    </a:cubicBezTo>
                    <a:cubicBezTo>
                      <a:pt x="546820" y="297593"/>
                      <a:pt x="545124" y="298159"/>
                      <a:pt x="544841" y="301553"/>
                    </a:cubicBezTo>
                    <a:cubicBezTo>
                      <a:pt x="544275" y="307211"/>
                      <a:pt x="543710" y="309757"/>
                      <a:pt x="539752" y="311737"/>
                    </a:cubicBezTo>
                    <a:cubicBezTo>
                      <a:pt x="539186" y="312020"/>
                      <a:pt x="538903" y="312020"/>
                      <a:pt x="538621" y="312020"/>
                    </a:cubicBezTo>
                    <a:cubicBezTo>
                      <a:pt x="537207" y="312020"/>
                      <a:pt x="536924" y="310323"/>
                      <a:pt x="536641" y="308626"/>
                    </a:cubicBezTo>
                    <a:cubicBezTo>
                      <a:pt x="536359" y="306928"/>
                      <a:pt x="536359" y="305514"/>
                      <a:pt x="535228" y="305514"/>
                    </a:cubicBezTo>
                    <a:cubicBezTo>
                      <a:pt x="533531" y="305514"/>
                      <a:pt x="532966" y="307211"/>
                      <a:pt x="532683" y="308908"/>
                    </a:cubicBezTo>
                    <a:cubicBezTo>
                      <a:pt x="532400" y="310606"/>
                      <a:pt x="532966" y="311737"/>
                      <a:pt x="533814" y="312020"/>
                    </a:cubicBezTo>
                    <a:cubicBezTo>
                      <a:pt x="536924" y="312869"/>
                      <a:pt x="537207" y="315132"/>
                      <a:pt x="538055" y="318526"/>
                    </a:cubicBezTo>
                    <a:cubicBezTo>
                      <a:pt x="538338" y="319092"/>
                      <a:pt x="538055" y="319658"/>
                      <a:pt x="537772" y="320224"/>
                    </a:cubicBezTo>
                    <a:cubicBezTo>
                      <a:pt x="537207" y="321072"/>
                      <a:pt x="536359" y="321072"/>
                      <a:pt x="535228" y="321355"/>
                    </a:cubicBezTo>
                    <a:cubicBezTo>
                      <a:pt x="533814" y="321638"/>
                      <a:pt x="532118" y="321921"/>
                      <a:pt x="530987" y="323618"/>
                    </a:cubicBezTo>
                    <a:cubicBezTo>
                      <a:pt x="530421" y="324467"/>
                      <a:pt x="529856" y="325316"/>
                      <a:pt x="529290" y="325316"/>
                    </a:cubicBezTo>
                    <a:cubicBezTo>
                      <a:pt x="528442" y="325316"/>
                      <a:pt x="527876" y="324184"/>
                      <a:pt x="527311" y="323053"/>
                    </a:cubicBezTo>
                    <a:cubicBezTo>
                      <a:pt x="526746" y="321921"/>
                      <a:pt x="525897" y="320507"/>
                      <a:pt x="524766" y="319658"/>
                    </a:cubicBezTo>
                    <a:cubicBezTo>
                      <a:pt x="521656" y="316829"/>
                      <a:pt x="517698" y="312303"/>
                      <a:pt x="517981" y="308908"/>
                    </a:cubicBezTo>
                    <a:cubicBezTo>
                      <a:pt x="518263" y="305231"/>
                      <a:pt x="520525" y="304382"/>
                      <a:pt x="522504" y="304099"/>
                    </a:cubicBezTo>
                    <a:cubicBezTo>
                      <a:pt x="522787" y="304099"/>
                      <a:pt x="523070" y="303816"/>
                      <a:pt x="523070" y="303816"/>
                    </a:cubicBezTo>
                    <a:cubicBezTo>
                      <a:pt x="523353" y="303534"/>
                      <a:pt x="523070" y="302968"/>
                      <a:pt x="522787" y="302119"/>
                    </a:cubicBezTo>
                    <a:cubicBezTo>
                      <a:pt x="522504" y="300988"/>
                      <a:pt x="521939" y="299856"/>
                      <a:pt x="521939" y="298159"/>
                    </a:cubicBezTo>
                    <a:cubicBezTo>
                      <a:pt x="521939" y="296179"/>
                      <a:pt x="521091" y="295896"/>
                      <a:pt x="519677" y="295047"/>
                    </a:cubicBezTo>
                    <a:cubicBezTo>
                      <a:pt x="518546" y="294481"/>
                      <a:pt x="517132" y="293633"/>
                      <a:pt x="515436" y="291653"/>
                    </a:cubicBezTo>
                    <a:cubicBezTo>
                      <a:pt x="513739" y="289672"/>
                      <a:pt x="511760" y="288541"/>
                      <a:pt x="509781" y="288541"/>
                    </a:cubicBezTo>
                    <a:cubicBezTo>
                      <a:pt x="508650" y="288541"/>
                      <a:pt x="507802" y="288824"/>
                      <a:pt x="506954" y="289672"/>
                    </a:cubicBezTo>
                    <a:cubicBezTo>
                      <a:pt x="506105" y="290521"/>
                      <a:pt x="506105" y="291370"/>
                      <a:pt x="505823" y="292501"/>
                    </a:cubicBezTo>
                    <a:cubicBezTo>
                      <a:pt x="505540" y="294198"/>
                      <a:pt x="504975" y="295896"/>
                      <a:pt x="502995" y="296744"/>
                    </a:cubicBezTo>
                    <a:cubicBezTo>
                      <a:pt x="501864" y="297310"/>
                      <a:pt x="501299" y="299007"/>
                      <a:pt x="501016" y="300705"/>
                    </a:cubicBezTo>
                    <a:cubicBezTo>
                      <a:pt x="500733" y="302402"/>
                      <a:pt x="500168" y="304382"/>
                      <a:pt x="498471" y="304665"/>
                    </a:cubicBezTo>
                    <a:cubicBezTo>
                      <a:pt x="496492" y="304948"/>
                      <a:pt x="496210" y="301836"/>
                      <a:pt x="495927" y="298442"/>
                    </a:cubicBezTo>
                    <a:cubicBezTo>
                      <a:pt x="495644" y="296462"/>
                      <a:pt x="495644" y="293350"/>
                      <a:pt x="494796" y="293067"/>
                    </a:cubicBezTo>
                    <a:cubicBezTo>
                      <a:pt x="493665" y="292501"/>
                      <a:pt x="492817" y="291370"/>
                      <a:pt x="493099" y="290238"/>
                    </a:cubicBezTo>
                    <a:cubicBezTo>
                      <a:pt x="493382" y="289107"/>
                      <a:pt x="494513" y="287975"/>
                      <a:pt x="496210" y="287975"/>
                    </a:cubicBezTo>
                    <a:cubicBezTo>
                      <a:pt x="498189" y="287692"/>
                      <a:pt x="499602" y="286278"/>
                      <a:pt x="499320" y="285429"/>
                    </a:cubicBezTo>
                    <a:cubicBezTo>
                      <a:pt x="499320" y="285146"/>
                      <a:pt x="498754" y="285146"/>
                      <a:pt x="498471" y="285146"/>
                    </a:cubicBezTo>
                    <a:cubicBezTo>
                      <a:pt x="496210" y="285146"/>
                      <a:pt x="492817" y="283449"/>
                      <a:pt x="490272" y="282034"/>
                    </a:cubicBezTo>
                    <a:cubicBezTo>
                      <a:pt x="489424" y="281752"/>
                      <a:pt x="488858" y="281186"/>
                      <a:pt x="488576" y="281186"/>
                    </a:cubicBezTo>
                    <a:cubicBezTo>
                      <a:pt x="488010" y="280903"/>
                      <a:pt x="486879" y="281469"/>
                      <a:pt x="486031" y="282317"/>
                    </a:cubicBezTo>
                    <a:cubicBezTo>
                      <a:pt x="484900" y="282883"/>
                      <a:pt x="483769" y="283732"/>
                      <a:pt x="482638" y="283732"/>
                    </a:cubicBezTo>
                    <a:cubicBezTo>
                      <a:pt x="482073" y="283732"/>
                      <a:pt x="481507" y="283449"/>
                      <a:pt x="481224" y="283166"/>
                    </a:cubicBezTo>
                    <a:cubicBezTo>
                      <a:pt x="479528" y="281752"/>
                      <a:pt x="480093" y="278923"/>
                      <a:pt x="480942" y="276660"/>
                    </a:cubicBezTo>
                    <a:cubicBezTo>
                      <a:pt x="481224" y="275811"/>
                      <a:pt x="481507" y="274962"/>
                      <a:pt x="481507" y="274114"/>
                    </a:cubicBezTo>
                    <a:cubicBezTo>
                      <a:pt x="481507" y="272982"/>
                      <a:pt x="482355" y="272699"/>
                      <a:pt x="482921" y="272699"/>
                    </a:cubicBezTo>
                    <a:cubicBezTo>
                      <a:pt x="483203" y="272699"/>
                      <a:pt x="483486" y="272699"/>
                      <a:pt x="484052" y="272699"/>
                    </a:cubicBezTo>
                    <a:cubicBezTo>
                      <a:pt x="484334" y="272699"/>
                      <a:pt x="484900" y="272982"/>
                      <a:pt x="485183" y="272982"/>
                    </a:cubicBezTo>
                    <a:cubicBezTo>
                      <a:pt x="486031" y="272982"/>
                      <a:pt x="486596" y="272699"/>
                      <a:pt x="487162" y="271851"/>
                    </a:cubicBezTo>
                    <a:cubicBezTo>
                      <a:pt x="487445" y="271568"/>
                      <a:pt x="487445" y="271285"/>
                      <a:pt x="487445" y="271002"/>
                    </a:cubicBezTo>
                    <a:cubicBezTo>
                      <a:pt x="487162" y="270436"/>
                      <a:pt x="486031" y="269870"/>
                      <a:pt x="484900" y="269305"/>
                    </a:cubicBezTo>
                    <a:cubicBezTo>
                      <a:pt x="482921" y="268456"/>
                      <a:pt x="480942" y="267607"/>
                      <a:pt x="480942" y="265627"/>
                    </a:cubicBezTo>
                    <a:cubicBezTo>
                      <a:pt x="480942" y="263647"/>
                      <a:pt x="477549" y="262516"/>
                      <a:pt x="475004" y="261950"/>
                    </a:cubicBezTo>
                    <a:cubicBezTo>
                      <a:pt x="473873" y="261667"/>
                      <a:pt x="473025" y="261384"/>
                      <a:pt x="472459" y="261101"/>
                    </a:cubicBezTo>
                    <a:cubicBezTo>
                      <a:pt x="470763" y="260252"/>
                      <a:pt x="471611" y="257989"/>
                      <a:pt x="472177" y="256009"/>
                    </a:cubicBezTo>
                    <a:cubicBezTo>
                      <a:pt x="472459" y="254595"/>
                      <a:pt x="473025" y="252897"/>
                      <a:pt x="472742" y="252049"/>
                    </a:cubicBezTo>
                    <a:cubicBezTo>
                      <a:pt x="471611" y="250069"/>
                      <a:pt x="464543" y="243562"/>
                      <a:pt x="461150" y="243562"/>
                    </a:cubicBezTo>
                    <a:cubicBezTo>
                      <a:pt x="460867" y="243562"/>
                      <a:pt x="460867" y="243562"/>
                      <a:pt x="460867" y="243562"/>
                    </a:cubicBezTo>
                    <a:cubicBezTo>
                      <a:pt x="459453" y="243845"/>
                      <a:pt x="458040" y="243279"/>
                      <a:pt x="457191" y="241865"/>
                    </a:cubicBezTo>
                    <a:cubicBezTo>
                      <a:pt x="456626" y="240734"/>
                      <a:pt x="456343" y="239602"/>
                      <a:pt x="456909" y="238753"/>
                    </a:cubicBezTo>
                    <a:cubicBezTo>
                      <a:pt x="457191" y="238188"/>
                      <a:pt x="457757" y="237905"/>
                      <a:pt x="458040" y="237905"/>
                    </a:cubicBezTo>
                    <a:lnTo>
                      <a:pt x="458322" y="237905"/>
                    </a:lnTo>
                    <a:cubicBezTo>
                      <a:pt x="460019" y="238188"/>
                      <a:pt x="461715" y="236773"/>
                      <a:pt x="465108" y="232813"/>
                    </a:cubicBezTo>
                    <a:cubicBezTo>
                      <a:pt x="466805" y="231116"/>
                      <a:pt x="468218" y="229135"/>
                      <a:pt x="468218" y="228287"/>
                    </a:cubicBezTo>
                    <a:cubicBezTo>
                      <a:pt x="468218" y="228004"/>
                      <a:pt x="467653" y="227721"/>
                      <a:pt x="467087" y="227438"/>
                    </a:cubicBezTo>
                    <a:cubicBezTo>
                      <a:pt x="465391" y="226872"/>
                      <a:pt x="464260" y="225741"/>
                      <a:pt x="464260" y="224609"/>
                    </a:cubicBezTo>
                    <a:cubicBezTo>
                      <a:pt x="464260" y="223761"/>
                      <a:pt x="465108" y="222912"/>
                      <a:pt x="467936" y="223195"/>
                    </a:cubicBezTo>
                    <a:cubicBezTo>
                      <a:pt x="469632" y="223195"/>
                      <a:pt x="471611" y="223761"/>
                      <a:pt x="473873" y="224043"/>
                    </a:cubicBezTo>
                    <a:cubicBezTo>
                      <a:pt x="476135" y="224609"/>
                      <a:pt x="478680" y="225175"/>
                      <a:pt x="480659" y="225175"/>
                    </a:cubicBezTo>
                    <a:cubicBezTo>
                      <a:pt x="481790" y="225175"/>
                      <a:pt x="482638" y="224892"/>
                      <a:pt x="482921" y="224609"/>
                    </a:cubicBezTo>
                    <a:cubicBezTo>
                      <a:pt x="484900" y="223195"/>
                      <a:pt x="489989" y="215840"/>
                      <a:pt x="493665" y="210182"/>
                    </a:cubicBezTo>
                    <a:cubicBezTo>
                      <a:pt x="495079" y="208202"/>
                      <a:pt x="496210" y="206505"/>
                      <a:pt x="497058" y="205373"/>
                    </a:cubicBezTo>
                    <a:cubicBezTo>
                      <a:pt x="497623" y="204525"/>
                      <a:pt x="498189" y="203676"/>
                      <a:pt x="497906" y="203110"/>
                    </a:cubicBezTo>
                    <a:cubicBezTo>
                      <a:pt x="497623" y="202544"/>
                      <a:pt x="496492" y="201696"/>
                      <a:pt x="492251" y="201696"/>
                    </a:cubicBezTo>
                    <a:cubicBezTo>
                      <a:pt x="490838" y="201696"/>
                      <a:pt x="489424" y="201696"/>
                      <a:pt x="487445" y="201979"/>
                    </a:cubicBezTo>
                    <a:cubicBezTo>
                      <a:pt x="482921" y="202261"/>
                      <a:pt x="480376" y="201130"/>
                      <a:pt x="477831" y="200281"/>
                    </a:cubicBezTo>
                    <a:cubicBezTo>
                      <a:pt x="475852" y="199433"/>
                      <a:pt x="474156" y="198584"/>
                      <a:pt x="471328" y="198584"/>
                    </a:cubicBezTo>
                    <a:cubicBezTo>
                      <a:pt x="470763" y="198584"/>
                      <a:pt x="469915" y="198584"/>
                      <a:pt x="469066" y="198584"/>
                    </a:cubicBezTo>
                    <a:cubicBezTo>
                      <a:pt x="461998" y="198584"/>
                      <a:pt x="452668" y="200281"/>
                      <a:pt x="451254" y="201696"/>
                    </a:cubicBezTo>
                    <a:cubicBezTo>
                      <a:pt x="450688" y="202261"/>
                      <a:pt x="450971" y="202827"/>
                      <a:pt x="452385" y="203959"/>
                    </a:cubicBezTo>
                    <a:cubicBezTo>
                      <a:pt x="453233" y="204807"/>
                      <a:pt x="454364" y="205939"/>
                      <a:pt x="454081" y="207353"/>
                    </a:cubicBezTo>
                    <a:cubicBezTo>
                      <a:pt x="453798" y="208202"/>
                      <a:pt x="453233" y="208485"/>
                      <a:pt x="452668" y="208485"/>
                    </a:cubicBezTo>
                    <a:cubicBezTo>
                      <a:pt x="451819" y="208485"/>
                      <a:pt x="450971" y="208202"/>
                      <a:pt x="450123" y="207636"/>
                    </a:cubicBezTo>
                    <a:cubicBezTo>
                      <a:pt x="448992" y="207070"/>
                      <a:pt x="447861" y="206788"/>
                      <a:pt x="447578" y="207070"/>
                    </a:cubicBezTo>
                    <a:cubicBezTo>
                      <a:pt x="447013" y="207353"/>
                      <a:pt x="447295" y="207919"/>
                      <a:pt x="447578" y="209616"/>
                    </a:cubicBezTo>
                    <a:cubicBezTo>
                      <a:pt x="447861" y="211314"/>
                      <a:pt x="448426" y="214143"/>
                      <a:pt x="447861" y="218103"/>
                    </a:cubicBezTo>
                    <a:cubicBezTo>
                      <a:pt x="447295" y="224043"/>
                      <a:pt x="448426" y="225458"/>
                      <a:pt x="450123" y="227155"/>
                    </a:cubicBezTo>
                    <a:cubicBezTo>
                      <a:pt x="450406" y="227721"/>
                      <a:pt x="450971" y="228004"/>
                      <a:pt x="451254" y="228570"/>
                    </a:cubicBezTo>
                    <a:cubicBezTo>
                      <a:pt x="453233" y="231116"/>
                      <a:pt x="453233" y="234227"/>
                      <a:pt x="453233" y="238188"/>
                    </a:cubicBezTo>
                    <a:cubicBezTo>
                      <a:pt x="453233" y="238753"/>
                      <a:pt x="453233" y="239602"/>
                      <a:pt x="453233" y="240168"/>
                    </a:cubicBezTo>
                    <a:cubicBezTo>
                      <a:pt x="453233" y="244128"/>
                      <a:pt x="450406" y="244977"/>
                      <a:pt x="448426" y="245825"/>
                    </a:cubicBezTo>
                    <a:cubicBezTo>
                      <a:pt x="447861" y="246108"/>
                      <a:pt x="447295" y="246108"/>
                      <a:pt x="447013" y="246391"/>
                    </a:cubicBezTo>
                    <a:cubicBezTo>
                      <a:pt x="447013" y="246674"/>
                      <a:pt x="447578" y="246957"/>
                      <a:pt x="447861" y="247240"/>
                    </a:cubicBezTo>
                    <a:cubicBezTo>
                      <a:pt x="448992" y="248371"/>
                      <a:pt x="450688" y="249786"/>
                      <a:pt x="450123" y="251766"/>
                    </a:cubicBezTo>
                    <a:cubicBezTo>
                      <a:pt x="449840" y="252897"/>
                      <a:pt x="448992" y="253180"/>
                      <a:pt x="448426" y="253180"/>
                    </a:cubicBezTo>
                    <a:cubicBezTo>
                      <a:pt x="447578" y="253180"/>
                      <a:pt x="446447" y="252615"/>
                      <a:pt x="445316" y="252332"/>
                    </a:cubicBezTo>
                    <a:cubicBezTo>
                      <a:pt x="443903" y="251766"/>
                      <a:pt x="442489" y="251200"/>
                      <a:pt x="441641" y="251483"/>
                    </a:cubicBezTo>
                    <a:cubicBezTo>
                      <a:pt x="440510" y="251766"/>
                      <a:pt x="439379" y="254029"/>
                      <a:pt x="438813" y="256292"/>
                    </a:cubicBezTo>
                    <a:cubicBezTo>
                      <a:pt x="438531" y="258555"/>
                      <a:pt x="438813" y="260535"/>
                      <a:pt x="439661" y="261384"/>
                    </a:cubicBezTo>
                    <a:cubicBezTo>
                      <a:pt x="440227" y="261950"/>
                      <a:pt x="440792" y="262233"/>
                      <a:pt x="441358" y="262516"/>
                    </a:cubicBezTo>
                    <a:cubicBezTo>
                      <a:pt x="442206" y="263081"/>
                      <a:pt x="442772" y="263647"/>
                      <a:pt x="442772" y="264213"/>
                    </a:cubicBezTo>
                    <a:cubicBezTo>
                      <a:pt x="442772" y="265061"/>
                      <a:pt x="442489" y="265627"/>
                      <a:pt x="441641" y="266759"/>
                    </a:cubicBezTo>
                    <a:cubicBezTo>
                      <a:pt x="439379" y="269870"/>
                      <a:pt x="437682" y="273265"/>
                      <a:pt x="442206" y="276943"/>
                    </a:cubicBezTo>
                    <a:cubicBezTo>
                      <a:pt x="445034" y="279206"/>
                      <a:pt x="448992" y="280054"/>
                      <a:pt x="452950" y="280903"/>
                    </a:cubicBezTo>
                    <a:cubicBezTo>
                      <a:pt x="456343" y="281752"/>
                      <a:pt x="459736" y="282317"/>
                      <a:pt x="461998" y="284015"/>
                    </a:cubicBezTo>
                    <a:cubicBezTo>
                      <a:pt x="463694" y="285146"/>
                      <a:pt x="464260" y="285712"/>
                      <a:pt x="463977" y="286278"/>
                    </a:cubicBezTo>
                    <a:cubicBezTo>
                      <a:pt x="463977" y="286843"/>
                      <a:pt x="463129" y="287126"/>
                      <a:pt x="462846" y="287409"/>
                    </a:cubicBezTo>
                    <a:cubicBezTo>
                      <a:pt x="462281" y="287692"/>
                      <a:pt x="461998" y="287692"/>
                      <a:pt x="461715" y="288258"/>
                    </a:cubicBezTo>
                    <a:cubicBezTo>
                      <a:pt x="461715" y="288541"/>
                      <a:pt x="461715" y="289107"/>
                      <a:pt x="461998" y="289389"/>
                    </a:cubicBezTo>
                    <a:cubicBezTo>
                      <a:pt x="463412" y="291935"/>
                      <a:pt x="461715" y="293633"/>
                      <a:pt x="460584" y="294764"/>
                    </a:cubicBezTo>
                    <a:cubicBezTo>
                      <a:pt x="459736" y="295613"/>
                      <a:pt x="458888" y="296462"/>
                      <a:pt x="459171" y="297310"/>
                    </a:cubicBezTo>
                    <a:cubicBezTo>
                      <a:pt x="459171" y="298159"/>
                      <a:pt x="459453" y="298159"/>
                      <a:pt x="459453" y="298159"/>
                    </a:cubicBezTo>
                    <a:cubicBezTo>
                      <a:pt x="459736" y="298159"/>
                      <a:pt x="460867" y="297310"/>
                      <a:pt x="462846" y="293633"/>
                    </a:cubicBezTo>
                    <a:cubicBezTo>
                      <a:pt x="463694" y="292218"/>
                      <a:pt x="464260" y="291653"/>
                      <a:pt x="465108" y="291653"/>
                    </a:cubicBezTo>
                    <a:cubicBezTo>
                      <a:pt x="465391" y="291653"/>
                      <a:pt x="465956" y="291653"/>
                      <a:pt x="466522" y="292218"/>
                    </a:cubicBezTo>
                    <a:cubicBezTo>
                      <a:pt x="467653" y="293633"/>
                      <a:pt x="468501" y="297027"/>
                      <a:pt x="468218" y="299290"/>
                    </a:cubicBezTo>
                    <a:cubicBezTo>
                      <a:pt x="467936" y="301836"/>
                      <a:pt x="466522" y="302402"/>
                      <a:pt x="465108" y="302968"/>
                    </a:cubicBezTo>
                    <a:cubicBezTo>
                      <a:pt x="463977" y="303251"/>
                      <a:pt x="462563" y="303816"/>
                      <a:pt x="461432" y="305514"/>
                    </a:cubicBezTo>
                    <a:cubicBezTo>
                      <a:pt x="459171" y="308626"/>
                      <a:pt x="457191" y="310040"/>
                      <a:pt x="454081" y="310040"/>
                    </a:cubicBezTo>
                    <a:cubicBezTo>
                      <a:pt x="453233" y="310040"/>
                      <a:pt x="452385" y="310040"/>
                      <a:pt x="451254" y="309757"/>
                    </a:cubicBezTo>
                    <a:cubicBezTo>
                      <a:pt x="450406" y="309474"/>
                      <a:pt x="450123" y="309757"/>
                      <a:pt x="449840" y="310040"/>
                    </a:cubicBezTo>
                    <a:cubicBezTo>
                      <a:pt x="449275" y="311171"/>
                      <a:pt x="449840" y="314566"/>
                      <a:pt x="451819" y="318526"/>
                    </a:cubicBezTo>
                    <a:cubicBezTo>
                      <a:pt x="452668" y="320224"/>
                      <a:pt x="452668" y="321355"/>
                      <a:pt x="452102" y="322204"/>
                    </a:cubicBezTo>
                    <a:cubicBezTo>
                      <a:pt x="451254" y="323618"/>
                      <a:pt x="448992" y="323901"/>
                      <a:pt x="445882" y="323053"/>
                    </a:cubicBezTo>
                    <a:cubicBezTo>
                      <a:pt x="442772" y="322204"/>
                      <a:pt x="440510" y="320507"/>
                      <a:pt x="439661" y="318526"/>
                    </a:cubicBezTo>
                    <a:cubicBezTo>
                      <a:pt x="439096" y="317112"/>
                      <a:pt x="439379" y="315698"/>
                      <a:pt x="440227" y="314000"/>
                    </a:cubicBezTo>
                    <a:cubicBezTo>
                      <a:pt x="442489" y="310606"/>
                      <a:pt x="443054" y="308060"/>
                      <a:pt x="442772" y="307494"/>
                    </a:cubicBezTo>
                    <a:cubicBezTo>
                      <a:pt x="442772" y="307494"/>
                      <a:pt x="442489" y="307211"/>
                      <a:pt x="441923" y="307211"/>
                    </a:cubicBezTo>
                    <a:cubicBezTo>
                      <a:pt x="441358" y="307211"/>
                      <a:pt x="440792" y="307494"/>
                      <a:pt x="439944" y="307494"/>
                    </a:cubicBezTo>
                    <a:cubicBezTo>
                      <a:pt x="437117" y="307494"/>
                      <a:pt x="431745" y="306645"/>
                      <a:pt x="430048" y="303816"/>
                    </a:cubicBezTo>
                    <a:cubicBezTo>
                      <a:pt x="429483" y="302968"/>
                      <a:pt x="429200" y="302402"/>
                      <a:pt x="429483" y="301553"/>
                    </a:cubicBezTo>
                    <a:cubicBezTo>
                      <a:pt x="429766" y="300988"/>
                      <a:pt x="430614" y="300988"/>
                      <a:pt x="431179" y="300988"/>
                    </a:cubicBezTo>
                    <a:cubicBezTo>
                      <a:pt x="432027" y="300988"/>
                      <a:pt x="432876" y="301271"/>
                      <a:pt x="434289" y="301271"/>
                    </a:cubicBezTo>
                    <a:cubicBezTo>
                      <a:pt x="435420" y="301553"/>
                      <a:pt x="436551" y="301553"/>
                      <a:pt x="437965" y="301836"/>
                    </a:cubicBezTo>
                    <a:cubicBezTo>
                      <a:pt x="438248" y="301836"/>
                      <a:pt x="438813" y="301836"/>
                      <a:pt x="438813" y="301836"/>
                    </a:cubicBezTo>
                    <a:cubicBezTo>
                      <a:pt x="440227" y="301836"/>
                      <a:pt x="440510" y="301271"/>
                      <a:pt x="440510" y="300422"/>
                    </a:cubicBezTo>
                    <a:cubicBezTo>
                      <a:pt x="440510" y="299573"/>
                      <a:pt x="440510" y="297876"/>
                      <a:pt x="443054" y="297876"/>
                    </a:cubicBezTo>
                    <a:cubicBezTo>
                      <a:pt x="444468" y="297876"/>
                      <a:pt x="445599" y="298159"/>
                      <a:pt x="447013" y="298442"/>
                    </a:cubicBezTo>
                    <a:cubicBezTo>
                      <a:pt x="448144" y="298725"/>
                      <a:pt x="448992" y="298725"/>
                      <a:pt x="450123" y="298725"/>
                    </a:cubicBezTo>
                    <a:cubicBezTo>
                      <a:pt x="451537" y="298725"/>
                      <a:pt x="452950" y="298159"/>
                      <a:pt x="454081" y="297027"/>
                    </a:cubicBezTo>
                    <a:cubicBezTo>
                      <a:pt x="455212" y="295896"/>
                      <a:pt x="455212" y="294481"/>
                      <a:pt x="454647" y="293633"/>
                    </a:cubicBezTo>
                    <a:cubicBezTo>
                      <a:pt x="453798" y="291370"/>
                      <a:pt x="451537" y="289389"/>
                      <a:pt x="449557" y="289389"/>
                    </a:cubicBezTo>
                    <a:cubicBezTo>
                      <a:pt x="449275" y="289389"/>
                      <a:pt x="449275" y="289389"/>
                      <a:pt x="448992" y="289389"/>
                    </a:cubicBezTo>
                    <a:cubicBezTo>
                      <a:pt x="445034" y="290804"/>
                      <a:pt x="442489" y="291087"/>
                      <a:pt x="441358" y="290238"/>
                    </a:cubicBezTo>
                    <a:cubicBezTo>
                      <a:pt x="441075" y="289955"/>
                      <a:pt x="440510" y="289389"/>
                      <a:pt x="440510" y="288258"/>
                    </a:cubicBezTo>
                    <a:cubicBezTo>
                      <a:pt x="440510" y="286843"/>
                      <a:pt x="441641" y="285995"/>
                      <a:pt x="443620" y="285995"/>
                    </a:cubicBezTo>
                    <a:cubicBezTo>
                      <a:pt x="444185" y="285995"/>
                      <a:pt x="445034" y="285995"/>
                      <a:pt x="445882" y="286278"/>
                    </a:cubicBezTo>
                    <a:cubicBezTo>
                      <a:pt x="447013" y="286278"/>
                      <a:pt x="448426" y="286561"/>
                      <a:pt x="449275" y="286278"/>
                    </a:cubicBezTo>
                    <a:cubicBezTo>
                      <a:pt x="449557" y="286278"/>
                      <a:pt x="449840" y="285995"/>
                      <a:pt x="449840" y="285995"/>
                    </a:cubicBezTo>
                    <a:cubicBezTo>
                      <a:pt x="449840" y="285429"/>
                      <a:pt x="447861" y="283732"/>
                      <a:pt x="445316" y="283732"/>
                    </a:cubicBezTo>
                    <a:cubicBezTo>
                      <a:pt x="444751" y="283732"/>
                      <a:pt x="444468" y="283732"/>
                      <a:pt x="443903" y="284015"/>
                    </a:cubicBezTo>
                    <a:cubicBezTo>
                      <a:pt x="442489" y="284298"/>
                      <a:pt x="440792" y="284863"/>
                      <a:pt x="439379" y="284863"/>
                    </a:cubicBezTo>
                    <a:cubicBezTo>
                      <a:pt x="436834" y="284863"/>
                      <a:pt x="434572" y="283732"/>
                      <a:pt x="432593" y="281469"/>
                    </a:cubicBezTo>
                    <a:cubicBezTo>
                      <a:pt x="430896" y="279489"/>
                      <a:pt x="428635" y="278357"/>
                      <a:pt x="426655" y="278357"/>
                    </a:cubicBezTo>
                    <a:cubicBezTo>
                      <a:pt x="423828" y="278357"/>
                      <a:pt x="422697" y="281186"/>
                      <a:pt x="422132" y="283732"/>
                    </a:cubicBezTo>
                    <a:cubicBezTo>
                      <a:pt x="421001" y="289672"/>
                      <a:pt x="417890" y="289672"/>
                      <a:pt x="415346" y="289672"/>
                    </a:cubicBezTo>
                    <a:cubicBezTo>
                      <a:pt x="413932" y="289672"/>
                      <a:pt x="412801" y="289672"/>
                      <a:pt x="412236" y="290521"/>
                    </a:cubicBezTo>
                    <a:cubicBezTo>
                      <a:pt x="411670" y="291370"/>
                      <a:pt x="411670" y="291653"/>
                      <a:pt x="411953" y="291935"/>
                    </a:cubicBezTo>
                    <a:cubicBezTo>
                      <a:pt x="412518" y="293350"/>
                      <a:pt x="416194" y="294481"/>
                      <a:pt x="420718" y="294481"/>
                    </a:cubicBezTo>
                    <a:cubicBezTo>
                      <a:pt x="425524" y="294764"/>
                      <a:pt x="429483" y="298442"/>
                      <a:pt x="429483" y="300139"/>
                    </a:cubicBezTo>
                    <a:cubicBezTo>
                      <a:pt x="429483" y="300705"/>
                      <a:pt x="429200" y="301271"/>
                      <a:pt x="428069" y="301271"/>
                    </a:cubicBezTo>
                    <a:cubicBezTo>
                      <a:pt x="427221" y="301271"/>
                      <a:pt x="426938" y="301836"/>
                      <a:pt x="426373" y="302685"/>
                    </a:cubicBezTo>
                    <a:cubicBezTo>
                      <a:pt x="426090" y="303534"/>
                      <a:pt x="425524" y="304382"/>
                      <a:pt x="424393" y="304382"/>
                    </a:cubicBezTo>
                    <a:cubicBezTo>
                      <a:pt x="424111" y="304382"/>
                      <a:pt x="423545" y="304382"/>
                      <a:pt x="422980" y="304099"/>
                    </a:cubicBezTo>
                    <a:cubicBezTo>
                      <a:pt x="421566" y="303251"/>
                      <a:pt x="419587" y="303534"/>
                      <a:pt x="419304" y="304099"/>
                    </a:cubicBezTo>
                    <a:cubicBezTo>
                      <a:pt x="419021" y="304382"/>
                      <a:pt x="419304" y="304948"/>
                      <a:pt x="419870" y="305797"/>
                    </a:cubicBezTo>
                    <a:cubicBezTo>
                      <a:pt x="421566" y="307777"/>
                      <a:pt x="420718" y="308908"/>
                      <a:pt x="420152" y="310040"/>
                    </a:cubicBezTo>
                    <a:cubicBezTo>
                      <a:pt x="419870" y="310889"/>
                      <a:pt x="419304" y="311454"/>
                      <a:pt x="419304" y="312303"/>
                    </a:cubicBezTo>
                    <a:cubicBezTo>
                      <a:pt x="419304" y="312869"/>
                      <a:pt x="419304" y="313152"/>
                      <a:pt x="419021" y="313717"/>
                    </a:cubicBezTo>
                    <a:cubicBezTo>
                      <a:pt x="418173" y="314566"/>
                      <a:pt x="416477" y="314283"/>
                      <a:pt x="413932" y="313717"/>
                    </a:cubicBezTo>
                    <a:cubicBezTo>
                      <a:pt x="412518" y="313435"/>
                      <a:pt x="411105" y="313152"/>
                      <a:pt x="409691" y="312869"/>
                    </a:cubicBezTo>
                    <a:cubicBezTo>
                      <a:pt x="405167" y="312303"/>
                      <a:pt x="396685" y="314000"/>
                      <a:pt x="390747" y="315132"/>
                    </a:cubicBezTo>
                    <a:cubicBezTo>
                      <a:pt x="389616" y="315415"/>
                      <a:pt x="388203" y="315415"/>
                      <a:pt x="386789" y="315415"/>
                    </a:cubicBezTo>
                    <a:cubicBezTo>
                      <a:pt x="381982" y="315415"/>
                      <a:pt x="376893" y="313717"/>
                      <a:pt x="374631" y="311171"/>
                    </a:cubicBezTo>
                    <a:cubicBezTo>
                      <a:pt x="372935" y="309191"/>
                      <a:pt x="370673" y="308908"/>
                      <a:pt x="367563" y="308908"/>
                    </a:cubicBezTo>
                    <a:cubicBezTo>
                      <a:pt x="366997" y="308908"/>
                      <a:pt x="366714" y="308908"/>
                      <a:pt x="366149" y="308908"/>
                    </a:cubicBezTo>
                    <a:cubicBezTo>
                      <a:pt x="365583" y="308908"/>
                      <a:pt x="365018" y="308908"/>
                      <a:pt x="364735" y="308908"/>
                    </a:cubicBezTo>
                    <a:cubicBezTo>
                      <a:pt x="362473" y="308908"/>
                      <a:pt x="361625" y="307777"/>
                      <a:pt x="360494" y="306645"/>
                    </a:cubicBezTo>
                    <a:cubicBezTo>
                      <a:pt x="359646" y="305514"/>
                      <a:pt x="358798" y="304382"/>
                      <a:pt x="355970" y="304382"/>
                    </a:cubicBezTo>
                    <a:cubicBezTo>
                      <a:pt x="351164" y="304099"/>
                      <a:pt x="350881" y="300705"/>
                      <a:pt x="350598" y="298159"/>
                    </a:cubicBezTo>
                    <a:cubicBezTo>
                      <a:pt x="350598" y="297310"/>
                      <a:pt x="350598" y="296744"/>
                      <a:pt x="350315" y="296179"/>
                    </a:cubicBezTo>
                    <a:cubicBezTo>
                      <a:pt x="350315" y="295613"/>
                      <a:pt x="348619" y="295047"/>
                      <a:pt x="345792" y="295047"/>
                    </a:cubicBezTo>
                    <a:cubicBezTo>
                      <a:pt x="341833" y="295047"/>
                      <a:pt x="337592" y="296179"/>
                      <a:pt x="335330" y="297310"/>
                    </a:cubicBezTo>
                    <a:cubicBezTo>
                      <a:pt x="333634" y="298442"/>
                      <a:pt x="331372" y="299007"/>
                      <a:pt x="329110" y="299290"/>
                    </a:cubicBezTo>
                    <a:cubicBezTo>
                      <a:pt x="325717" y="300139"/>
                      <a:pt x="322324" y="300705"/>
                      <a:pt x="321193" y="303251"/>
                    </a:cubicBezTo>
                    <a:cubicBezTo>
                      <a:pt x="320628" y="304382"/>
                      <a:pt x="320345" y="305514"/>
                      <a:pt x="320910" y="305797"/>
                    </a:cubicBezTo>
                    <a:cubicBezTo>
                      <a:pt x="321193" y="306362"/>
                      <a:pt x="322607" y="306362"/>
                      <a:pt x="323455" y="306362"/>
                    </a:cubicBezTo>
                    <a:cubicBezTo>
                      <a:pt x="323738" y="306362"/>
                      <a:pt x="324021" y="306362"/>
                      <a:pt x="324303" y="306362"/>
                    </a:cubicBezTo>
                    <a:cubicBezTo>
                      <a:pt x="324586" y="306362"/>
                      <a:pt x="324869" y="306362"/>
                      <a:pt x="325152" y="306362"/>
                    </a:cubicBezTo>
                    <a:cubicBezTo>
                      <a:pt x="326283" y="306362"/>
                      <a:pt x="326848" y="305797"/>
                      <a:pt x="327696" y="305231"/>
                    </a:cubicBezTo>
                    <a:cubicBezTo>
                      <a:pt x="328827" y="304382"/>
                      <a:pt x="329958" y="303251"/>
                      <a:pt x="332503" y="303251"/>
                    </a:cubicBezTo>
                    <a:cubicBezTo>
                      <a:pt x="333068" y="303251"/>
                      <a:pt x="333634" y="303251"/>
                      <a:pt x="334199" y="303534"/>
                    </a:cubicBezTo>
                    <a:cubicBezTo>
                      <a:pt x="337027" y="303816"/>
                      <a:pt x="339571" y="302402"/>
                      <a:pt x="341833" y="300988"/>
                    </a:cubicBezTo>
                    <a:cubicBezTo>
                      <a:pt x="343247" y="300139"/>
                      <a:pt x="344661" y="299290"/>
                      <a:pt x="345792" y="299290"/>
                    </a:cubicBezTo>
                    <a:cubicBezTo>
                      <a:pt x="346357" y="299290"/>
                      <a:pt x="346923" y="299573"/>
                      <a:pt x="347488" y="300139"/>
                    </a:cubicBezTo>
                    <a:cubicBezTo>
                      <a:pt x="348054" y="300705"/>
                      <a:pt x="348054" y="301271"/>
                      <a:pt x="347771" y="301836"/>
                    </a:cubicBezTo>
                    <a:cubicBezTo>
                      <a:pt x="346640" y="305231"/>
                      <a:pt x="335330" y="308908"/>
                      <a:pt x="330806" y="309474"/>
                    </a:cubicBezTo>
                    <a:cubicBezTo>
                      <a:pt x="329110" y="309757"/>
                      <a:pt x="328262" y="310323"/>
                      <a:pt x="327696" y="311171"/>
                    </a:cubicBezTo>
                    <a:cubicBezTo>
                      <a:pt x="326565" y="313435"/>
                      <a:pt x="329675" y="318526"/>
                      <a:pt x="332220" y="322204"/>
                    </a:cubicBezTo>
                    <a:cubicBezTo>
                      <a:pt x="333917" y="324750"/>
                      <a:pt x="334482" y="326447"/>
                      <a:pt x="334199" y="327296"/>
                    </a:cubicBezTo>
                    <a:cubicBezTo>
                      <a:pt x="333917" y="328144"/>
                      <a:pt x="332786" y="328427"/>
                      <a:pt x="331937" y="328427"/>
                    </a:cubicBezTo>
                    <a:cubicBezTo>
                      <a:pt x="330524" y="328710"/>
                      <a:pt x="329958" y="328993"/>
                      <a:pt x="329958" y="329842"/>
                    </a:cubicBezTo>
                    <a:cubicBezTo>
                      <a:pt x="329958" y="330973"/>
                      <a:pt x="329110" y="331822"/>
                      <a:pt x="327696" y="331822"/>
                    </a:cubicBezTo>
                    <a:cubicBezTo>
                      <a:pt x="325434" y="331822"/>
                      <a:pt x="322041" y="330125"/>
                      <a:pt x="321759" y="328427"/>
                    </a:cubicBezTo>
                    <a:cubicBezTo>
                      <a:pt x="321759" y="328144"/>
                      <a:pt x="321759" y="327296"/>
                      <a:pt x="323172" y="326730"/>
                    </a:cubicBezTo>
                    <a:cubicBezTo>
                      <a:pt x="324303" y="326447"/>
                      <a:pt x="324869" y="325881"/>
                      <a:pt x="325152" y="325033"/>
                    </a:cubicBezTo>
                    <a:cubicBezTo>
                      <a:pt x="325434" y="323618"/>
                      <a:pt x="324021" y="321355"/>
                      <a:pt x="322041" y="319658"/>
                    </a:cubicBezTo>
                    <a:cubicBezTo>
                      <a:pt x="320628" y="318526"/>
                      <a:pt x="319497" y="318526"/>
                      <a:pt x="318649" y="318526"/>
                    </a:cubicBezTo>
                    <a:cubicBezTo>
                      <a:pt x="318083" y="318526"/>
                      <a:pt x="317518" y="318526"/>
                      <a:pt x="317235" y="317961"/>
                    </a:cubicBezTo>
                    <a:cubicBezTo>
                      <a:pt x="316952" y="317395"/>
                      <a:pt x="316952" y="316829"/>
                      <a:pt x="316952" y="316263"/>
                    </a:cubicBezTo>
                    <a:cubicBezTo>
                      <a:pt x="316952" y="315698"/>
                      <a:pt x="316952" y="315698"/>
                      <a:pt x="316952" y="315698"/>
                    </a:cubicBezTo>
                    <a:cubicBezTo>
                      <a:pt x="316952" y="315698"/>
                      <a:pt x="316952" y="315698"/>
                      <a:pt x="316387" y="315698"/>
                    </a:cubicBezTo>
                    <a:cubicBezTo>
                      <a:pt x="316104" y="315698"/>
                      <a:pt x="315821" y="315698"/>
                      <a:pt x="315538" y="315698"/>
                    </a:cubicBezTo>
                    <a:cubicBezTo>
                      <a:pt x="315256" y="315698"/>
                      <a:pt x="314690" y="315698"/>
                      <a:pt x="314125" y="315698"/>
                    </a:cubicBezTo>
                    <a:cubicBezTo>
                      <a:pt x="313276" y="315698"/>
                      <a:pt x="311863" y="315698"/>
                      <a:pt x="310449" y="314566"/>
                    </a:cubicBezTo>
                    <a:cubicBezTo>
                      <a:pt x="310166" y="314283"/>
                      <a:pt x="309884" y="314000"/>
                      <a:pt x="309318" y="313717"/>
                    </a:cubicBezTo>
                    <a:cubicBezTo>
                      <a:pt x="307622" y="312586"/>
                      <a:pt x="306773" y="311454"/>
                      <a:pt x="305077" y="311454"/>
                    </a:cubicBezTo>
                    <a:cubicBezTo>
                      <a:pt x="304229" y="311454"/>
                      <a:pt x="303381" y="311737"/>
                      <a:pt x="302250" y="312303"/>
                    </a:cubicBezTo>
                    <a:cubicBezTo>
                      <a:pt x="299705" y="313717"/>
                      <a:pt x="296595" y="314000"/>
                      <a:pt x="292636" y="314283"/>
                    </a:cubicBezTo>
                    <a:cubicBezTo>
                      <a:pt x="290092" y="314566"/>
                      <a:pt x="287547" y="314849"/>
                      <a:pt x="283871" y="315415"/>
                    </a:cubicBezTo>
                    <a:cubicBezTo>
                      <a:pt x="280479" y="315980"/>
                      <a:pt x="276237" y="316263"/>
                      <a:pt x="271714" y="316263"/>
                    </a:cubicBezTo>
                    <a:cubicBezTo>
                      <a:pt x="268321" y="316263"/>
                      <a:pt x="257294" y="315980"/>
                      <a:pt x="254466" y="313152"/>
                    </a:cubicBezTo>
                    <a:cubicBezTo>
                      <a:pt x="253618" y="312303"/>
                      <a:pt x="253618" y="311454"/>
                      <a:pt x="253901" y="310606"/>
                    </a:cubicBezTo>
                    <a:cubicBezTo>
                      <a:pt x="255032" y="307494"/>
                      <a:pt x="262100" y="304382"/>
                      <a:pt x="265211" y="304382"/>
                    </a:cubicBezTo>
                    <a:cubicBezTo>
                      <a:pt x="265493" y="304382"/>
                      <a:pt x="266059" y="304382"/>
                      <a:pt x="266059" y="304382"/>
                    </a:cubicBezTo>
                    <a:cubicBezTo>
                      <a:pt x="266342" y="304382"/>
                      <a:pt x="266907" y="304665"/>
                      <a:pt x="266907" y="304382"/>
                    </a:cubicBezTo>
                    <a:cubicBezTo>
                      <a:pt x="267190" y="303816"/>
                      <a:pt x="265776" y="300988"/>
                      <a:pt x="261818" y="297876"/>
                    </a:cubicBezTo>
                    <a:cubicBezTo>
                      <a:pt x="258425" y="295330"/>
                      <a:pt x="251639" y="293067"/>
                      <a:pt x="248246" y="293067"/>
                    </a:cubicBezTo>
                    <a:cubicBezTo>
                      <a:pt x="247115" y="293067"/>
                      <a:pt x="246832" y="293350"/>
                      <a:pt x="246832" y="293350"/>
                    </a:cubicBezTo>
                    <a:cubicBezTo>
                      <a:pt x="246832" y="293916"/>
                      <a:pt x="246550" y="294198"/>
                      <a:pt x="246550" y="294481"/>
                    </a:cubicBezTo>
                    <a:cubicBezTo>
                      <a:pt x="245419" y="295613"/>
                      <a:pt x="242309" y="295047"/>
                      <a:pt x="237219" y="293916"/>
                    </a:cubicBezTo>
                    <a:cubicBezTo>
                      <a:pt x="235523" y="293633"/>
                      <a:pt x="233544" y="293067"/>
                      <a:pt x="231847" y="292784"/>
                    </a:cubicBezTo>
                    <a:cubicBezTo>
                      <a:pt x="227606" y="291935"/>
                      <a:pt x="225344" y="290804"/>
                      <a:pt x="223365" y="289955"/>
                    </a:cubicBezTo>
                    <a:cubicBezTo>
                      <a:pt x="221386" y="289107"/>
                      <a:pt x="219972" y="288258"/>
                      <a:pt x="217427" y="288258"/>
                    </a:cubicBezTo>
                    <a:cubicBezTo>
                      <a:pt x="214600" y="288258"/>
                      <a:pt x="205270" y="287409"/>
                      <a:pt x="197918" y="281752"/>
                    </a:cubicBezTo>
                    <a:cubicBezTo>
                      <a:pt x="195656" y="279771"/>
                      <a:pt x="191698" y="278923"/>
                      <a:pt x="187174" y="278923"/>
                    </a:cubicBezTo>
                    <a:cubicBezTo>
                      <a:pt x="182085" y="278923"/>
                      <a:pt x="177561" y="280337"/>
                      <a:pt x="176713" y="282600"/>
                    </a:cubicBezTo>
                    <a:cubicBezTo>
                      <a:pt x="175016" y="287126"/>
                      <a:pt x="170210" y="287126"/>
                      <a:pt x="166251" y="287126"/>
                    </a:cubicBezTo>
                    <a:lnTo>
                      <a:pt x="164838" y="287126"/>
                    </a:lnTo>
                    <a:cubicBezTo>
                      <a:pt x="164555" y="287126"/>
                      <a:pt x="163141" y="287126"/>
                      <a:pt x="162576" y="286278"/>
                    </a:cubicBezTo>
                    <a:cubicBezTo>
                      <a:pt x="162010" y="285429"/>
                      <a:pt x="162859" y="284015"/>
                      <a:pt x="163707" y="282600"/>
                    </a:cubicBezTo>
                    <a:cubicBezTo>
                      <a:pt x="163990" y="282034"/>
                      <a:pt x="164838" y="280903"/>
                      <a:pt x="164838" y="280620"/>
                    </a:cubicBezTo>
                    <a:cubicBezTo>
                      <a:pt x="163424" y="280054"/>
                      <a:pt x="163424" y="278357"/>
                      <a:pt x="163424" y="276660"/>
                    </a:cubicBezTo>
                    <a:cubicBezTo>
                      <a:pt x="163424" y="274397"/>
                      <a:pt x="163141" y="273265"/>
                      <a:pt x="161728" y="273265"/>
                    </a:cubicBezTo>
                    <a:lnTo>
                      <a:pt x="161728" y="273265"/>
                    </a:lnTo>
                    <a:cubicBezTo>
                      <a:pt x="160597" y="273265"/>
                      <a:pt x="159183" y="275811"/>
                      <a:pt x="157769" y="278357"/>
                    </a:cubicBezTo>
                    <a:cubicBezTo>
                      <a:pt x="155507" y="282600"/>
                      <a:pt x="152680" y="287126"/>
                      <a:pt x="148721" y="287126"/>
                    </a:cubicBezTo>
                    <a:cubicBezTo>
                      <a:pt x="148721" y="287126"/>
                      <a:pt x="148439" y="287126"/>
                      <a:pt x="148439" y="287126"/>
                    </a:cubicBezTo>
                    <a:cubicBezTo>
                      <a:pt x="144480" y="286843"/>
                      <a:pt x="141653" y="281469"/>
                      <a:pt x="139108" y="276377"/>
                    </a:cubicBezTo>
                    <a:cubicBezTo>
                      <a:pt x="137412" y="272699"/>
                      <a:pt x="135433" y="269022"/>
                      <a:pt x="133171" y="267325"/>
                    </a:cubicBezTo>
                    <a:cubicBezTo>
                      <a:pt x="130909" y="265627"/>
                      <a:pt x="128647" y="264496"/>
                      <a:pt x="127233" y="264496"/>
                    </a:cubicBezTo>
                    <a:cubicBezTo>
                      <a:pt x="126950" y="264496"/>
                      <a:pt x="126668" y="264496"/>
                      <a:pt x="126668" y="264779"/>
                    </a:cubicBezTo>
                    <a:cubicBezTo>
                      <a:pt x="126668" y="264779"/>
                      <a:pt x="126385" y="265627"/>
                      <a:pt x="128364" y="268173"/>
                    </a:cubicBezTo>
                    <a:cubicBezTo>
                      <a:pt x="129778" y="269870"/>
                      <a:pt x="130061" y="270719"/>
                      <a:pt x="129778" y="271568"/>
                    </a:cubicBezTo>
                    <a:cubicBezTo>
                      <a:pt x="129495" y="272416"/>
                      <a:pt x="128364" y="272416"/>
                      <a:pt x="127233" y="272699"/>
                    </a:cubicBezTo>
                    <a:cubicBezTo>
                      <a:pt x="126385" y="272699"/>
                      <a:pt x="125537" y="272982"/>
                      <a:pt x="125254" y="273265"/>
                    </a:cubicBezTo>
                    <a:cubicBezTo>
                      <a:pt x="124971" y="273548"/>
                      <a:pt x="124971" y="273831"/>
                      <a:pt x="124971" y="274114"/>
                    </a:cubicBezTo>
                    <a:cubicBezTo>
                      <a:pt x="125254" y="275528"/>
                      <a:pt x="124406" y="276943"/>
                      <a:pt x="123275" y="278357"/>
                    </a:cubicBezTo>
                    <a:cubicBezTo>
                      <a:pt x="121578" y="280054"/>
                      <a:pt x="119034" y="281752"/>
                      <a:pt x="117903" y="281752"/>
                    </a:cubicBezTo>
                    <a:cubicBezTo>
                      <a:pt x="117337" y="281752"/>
                      <a:pt x="117055" y="281469"/>
                      <a:pt x="117055" y="281469"/>
                    </a:cubicBezTo>
                    <a:cubicBezTo>
                      <a:pt x="116772" y="281186"/>
                      <a:pt x="116772" y="281186"/>
                      <a:pt x="116772" y="280620"/>
                    </a:cubicBezTo>
                    <a:cubicBezTo>
                      <a:pt x="116772" y="280337"/>
                      <a:pt x="116772" y="280054"/>
                      <a:pt x="116489" y="279771"/>
                    </a:cubicBezTo>
                    <a:cubicBezTo>
                      <a:pt x="115924" y="279206"/>
                      <a:pt x="115358" y="278923"/>
                      <a:pt x="114510" y="278923"/>
                    </a:cubicBezTo>
                    <a:cubicBezTo>
                      <a:pt x="113379" y="278923"/>
                      <a:pt x="111117" y="279489"/>
                      <a:pt x="108290" y="282600"/>
                    </a:cubicBezTo>
                    <a:cubicBezTo>
                      <a:pt x="105745" y="285712"/>
                      <a:pt x="102918" y="287409"/>
                      <a:pt x="100656" y="287409"/>
                    </a:cubicBezTo>
                    <a:cubicBezTo>
                      <a:pt x="99242" y="287409"/>
                      <a:pt x="98111" y="286561"/>
                      <a:pt x="97828" y="285429"/>
                    </a:cubicBezTo>
                    <a:cubicBezTo>
                      <a:pt x="97828" y="285429"/>
                      <a:pt x="97828" y="285429"/>
                      <a:pt x="97545" y="285429"/>
                    </a:cubicBezTo>
                    <a:cubicBezTo>
                      <a:pt x="95001" y="285429"/>
                      <a:pt x="85953" y="289955"/>
                      <a:pt x="83974" y="292784"/>
                    </a:cubicBezTo>
                    <a:cubicBezTo>
                      <a:pt x="83691" y="293350"/>
                      <a:pt x="83691" y="293350"/>
                      <a:pt x="83691" y="293350"/>
                    </a:cubicBezTo>
                    <a:cubicBezTo>
                      <a:pt x="83974" y="294481"/>
                      <a:pt x="83691" y="295330"/>
                      <a:pt x="83126" y="296179"/>
                    </a:cubicBezTo>
                    <a:cubicBezTo>
                      <a:pt x="81995" y="297593"/>
                      <a:pt x="79450" y="298442"/>
                      <a:pt x="76623" y="298442"/>
                    </a:cubicBezTo>
                    <a:cubicBezTo>
                      <a:pt x="75209" y="298442"/>
                      <a:pt x="74361" y="297876"/>
                      <a:pt x="74078" y="297027"/>
                    </a:cubicBezTo>
                    <a:cubicBezTo>
                      <a:pt x="73795" y="295330"/>
                      <a:pt x="76623" y="293067"/>
                      <a:pt x="78602" y="291935"/>
                    </a:cubicBezTo>
                    <a:cubicBezTo>
                      <a:pt x="79733" y="291370"/>
                      <a:pt x="81429" y="290238"/>
                      <a:pt x="83408" y="288824"/>
                    </a:cubicBezTo>
                    <a:cubicBezTo>
                      <a:pt x="87932" y="285712"/>
                      <a:pt x="93870" y="281752"/>
                      <a:pt x="97545" y="281186"/>
                    </a:cubicBezTo>
                    <a:cubicBezTo>
                      <a:pt x="103200" y="280337"/>
                      <a:pt x="112248" y="276094"/>
                      <a:pt x="112531" y="274397"/>
                    </a:cubicBezTo>
                    <a:cubicBezTo>
                      <a:pt x="112531" y="274114"/>
                      <a:pt x="112531" y="274114"/>
                      <a:pt x="112531" y="274114"/>
                    </a:cubicBezTo>
                    <a:cubicBezTo>
                      <a:pt x="112531" y="274114"/>
                      <a:pt x="112248" y="273831"/>
                      <a:pt x="111117" y="273831"/>
                    </a:cubicBezTo>
                    <a:cubicBezTo>
                      <a:pt x="110552" y="273831"/>
                      <a:pt x="109703" y="273831"/>
                      <a:pt x="109138" y="273831"/>
                    </a:cubicBezTo>
                    <a:cubicBezTo>
                      <a:pt x="107441" y="274114"/>
                      <a:pt x="105745" y="274114"/>
                      <a:pt x="104614" y="273831"/>
                    </a:cubicBezTo>
                    <a:cubicBezTo>
                      <a:pt x="102352" y="273265"/>
                      <a:pt x="98394" y="275245"/>
                      <a:pt x="94153" y="277508"/>
                    </a:cubicBezTo>
                    <a:cubicBezTo>
                      <a:pt x="92456" y="278357"/>
                      <a:pt x="91042" y="279206"/>
                      <a:pt x="89346" y="279771"/>
                    </a:cubicBezTo>
                    <a:cubicBezTo>
                      <a:pt x="87084" y="280903"/>
                      <a:pt x="84822" y="281186"/>
                      <a:pt x="82843" y="281752"/>
                    </a:cubicBezTo>
                    <a:cubicBezTo>
                      <a:pt x="80864" y="282034"/>
                      <a:pt x="78885" y="282600"/>
                      <a:pt x="78602" y="283166"/>
                    </a:cubicBezTo>
                    <a:cubicBezTo>
                      <a:pt x="78602" y="283166"/>
                      <a:pt x="78319" y="283449"/>
                      <a:pt x="78885" y="284298"/>
                    </a:cubicBezTo>
                    <a:cubicBezTo>
                      <a:pt x="79167" y="284863"/>
                      <a:pt x="79450" y="285429"/>
                      <a:pt x="79167" y="285995"/>
                    </a:cubicBezTo>
                    <a:cubicBezTo>
                      <a:pt x="78885" y="286561"/>
                      <a:pt x="78036" y="286561"/>
                      <a:pt x="77754" y="286561"/>
                    </a:cubicBezTo>
                    <a:cubicBezTo>
                      <a:pt x="77188" y="286561"/>
                      <a:pt x="76623" y="286561"/>
                      <a:pt x="76057" y="286278"/>
                    </a:cubicBezTo>
                    <a:cubicBezTo>
                      <a:pt x="75209" y="286278"/>
                      <a:pt x="74643" y="285995"/>
                      <a:pt x="73795" y="285995"/>
                    </a:cubicBezTo>
                    <a:cubicBezTo>
                      <a:pt x="72947" y="285995"/>
                      <a:pt x="72382" y="286278"/>
                      <a:pt x="72099" y="286561"/>
                    </a:cubicBezTo>
                    <a:cubicBezTo>
                      <a:pt x="71533" y="287692"/>
                      <a:pt x="70402" y="287692"/>
                      <a:pt x="70120" y="287692"/>
                    </a:cubicBezTo>
                    <a:cubicBezTo>
                      <a:pt x="69271" y="287692"/>
                      <a:pt x="68423" y="287126"/>
                      <a:pt x="68140" y="286278"/>
                    </a:cubicBezTo>
                    <a:cubicBezTo>
                      <a:pt x="67858" y="285429"/>
                      <a:pt x="68423" y="284580"/>
                      <a:pt x="69271" y="284015"/>
                    </a:cubicBezTo>
                    <a:cubicBezTo>
                      <a:pt x="69271" y="284015"/>
                      <a:pt x="69554" y="284015"/>
                      <a:pt x="69554" y="284015"/>
                    </a:cubicBezTo>
                    <a:cubicBezTo>
                      <a:pt x="69271" y="283732"/>
                      <a:pt x="67010" y="282600"/>
                      <a:pt x="65313" y="282600"/>
                    </a:cubicBezTo>
                    <a:cubicBezTo>
                      <a:pt x="65030" y="282600"/>
                      <a:pt x="65030" y="282600"/>
                      <a:pt x="65030" y="282600"/>
                    </a:cubicBezTo>
                    <a:cubicBezTo>
                      <a:pt x="65030" y="283732"/>
                      <a:pt x="64182" y="286561"/>
                      <a:pt x="57962" y="286561"/>
                    </a:cubicBezTo>
                    <a:cubicBezTo>
                      <a:pt x="54286" y="286561"/>
                      <a:pt x="51176" y="288258"/>
                      <a:pt x="50611" y="289955"/>
                    </a:cubicBezTo>
                    <a:cubicBezTo>
                      <a:pt x="50328" y="290521"/>
                      <a:pt x="50611" y="291087"/>
                      <a:pt x="51459" y="291935"/>
                    </a:cubicBezTo>
                    <a:lnTo>
                      <a:pt x="52307" y="292501"/>
                    </a:lnTo>
                    <a:cubicBezTo>
                      <a:pt x="54569" y="294198"/>
                      <a:pt x="55983" y="295330"/>
                      <a:pt x="56265" y="296744"/>
                    </a:cubicBezTo>
                    <a:cubicBezTo>
                      <a:pt x="56265" y="297310"/>
                      <a:pt x="55983" y="297876"/>
                      <a:pt x="55417" y="298442"/>
                    </a:cubicBezTo>
                    <a:cubicBezTo>
                      <a:pt x="54569" y="299290"/>
                      <a:pt x="52872" y="298725"/>
                      <a:pt x="50611" y="297593"/>
                    </a:cubicBezTo>
                    <a:cubicBezTo>
                      <a:pt x="48066" y="296179"/>
                      <a:pt x="44390" y="294481"/>
                      <a:pt x="40432" y="294764"/>
                    </a:cubicBezTo>
                    <a:cubicBezTo>
                      <a:pt x="40149" y="294764"/>
                      <a:pt x="39866" y="294764"/>
                      <a:pt x="39584" y="294764"/>
                    </a:cubicBezTo>
                    <a:cubicBezTo>
                      <a:pt x="34494" y="294764"/>
                      <a:pt x="27991" y="291653"/>
                      <a:pt x="25447" y="290238"/>
                    </a:cubicBezTo>
                    <a:cubicBezTo>
                      <a:pt x="24598" y="289672"/>
                      <a:pt x="16964" y="285712"/>
                      <a:pt x="16964" y="283732"/>
                    </a:cubicBezTo>
                    <a:cubicBezTo>
                      <a:pt x="16682" y="283166"/>
                      <a:pt x="12441" y="283166"/>
                      <a:pt x="9048" y="283166"/>
                    </a:cubicBezTo>
                    <a:cubicBezTo>
                      <a:pt x="6220" y="283166"/>
                      <a:pt x="3110" y="283166"/>
                      <a:pt x="0" y="282883"/>
                    </a:cubicBezTo>
                    <a:lnTo>
                      <a:pt x="0" y="432245"/>
                    </a:lnTo>
                    <a:cubicBezTo>
                      <a:pt x="848" y="432811"/>
                      <a:pt x="2262" y="433660"/>
                      <a:pt x="3393" y="433660"/>
                    </a:cubicBezTo>
                    <a:cubicBezTo>
                      <a:pt x="3958" y="433660"/>
                      <a:pt x="4241" y="433377"/>
                      <a:pt x="4241" y="433377"/>
                    </a:cubicBezTo>
                    <a:cubicBezTo>
                      <a:pt x="4807" y="432528"/>
                      <a:pt x="5938" y="432528"/>
                      <a:pt x="6503" y="432528"/>
                    </a:cubicBezTo>
                    <a:cubicBezTo>
                      <a:pt x="6786" y="432528"/>
                      <a:pt x="7069" y="432528"/>
                      <a:pt x="7351" y="432528"/>
                    </a:cubicBezTo>
                    <a:cubicBezTo>
                      <a:pt x="7634" y="432528"/>
                      <a:pt x="8199" y="432528"/>
                      <a:pt x="8482" y="432528"/>
                    </a:cubicBezTo>
                    <a:cubicBezTo>
                      <a:pt x="9613" y="432528"/>
                      <a:pt x="11027" y="432528"/>
                      <a:pt x="13006" y="431397"/>
                    </a:cubicBezTo>
                    <a:cubicBezTo>
                      <a:pt x="13854" y="430831"/>
                      <a:pt x="14703" y="430831"/>
                      <a:pt x="15551" y="430831"/>
                    </a:cubicBezTo>
                    <a:cubicBezTo>
                      <a:pt x="18944" y="430831"/>
                      <a:pt x="20357" y="434508"/>
                      <a:pt x="20357" y="437054"/>
                    </a:cubicBezTo>
                    <a:cubicBezTo>
                      <a:pt x="20357" y="438186"/>
                      <a:pt x="22619" y="439883"/>
                      <a:pt x="24881" y="441581"/>
                    </a:cubicBezTo>
                    <a:cubicBezTo>
                      <a:pt x="26860" y="443278"/>
                      <a:pt x="28840" y="444692"/>
                      <a:pt x="30253" y="446672"/>
                    </a:cubicBezTo>
                    <a:cubicBezTo>
                      <a:pt x="30819" y="447238"/>
                      <a:pt x="31101" y="447804"/>
                      <a:pt x="31667" y="448370"/>
                    </a:cubicBezTo>
                    <a:cubicBezTo>
                      <a:pt x="33081" y="450350"/>
                      <a:pt x="34212" y="452047"/>
                      <a:pt x="35625" y="452047"/>
                    </a:cubicBezTo>
                    <a:cubicBezTo>
                      <a:pt x="36191" y="452047"/>
                      <a:pt x="36474" y="451764"/>
                      <a:pt x="37039" y="451481"/>
                    </a:cubicBezTo>
                    <a:cubicBezTo>
                      <a:pt x="37887" y="450916"/>
                      <a:pt x="39018" y="450350"/>
                      <a:pt x="40149" y="449784"/>
                    </a:cubicBezTo>
                    <a:cubicBezTo>
                      <a:pt x="42977" y="448653"/>
                      <a:pt x="45804" y="447238"/>
                      <a:pt x="45804" y="444975"/>
                    </a:cubicBezTo>
                    <a:cubicBezTo>
                      <a:pt x="45804" y="442712"/>
                      <a:pt x="49480" y="441298"/>
                      <a:pt x="53155" y="441298"/>
                    </a:cubicBezTo>
                    <a:cubicBezTo>
                      <a:pt x="56548" y="441298"/>
                      <a:pt x="60506" y="442429"/>
                      <a:pt x="60506" y="445541"/>
                    </a:cubicBezTo>
                    <a:cubicBezTo>
                      <a:pt x="60506" y="447521"/>
                      <a:pt x="63334" y="450067"/>
                      <a:pt x="67010" y="453179"/>
                    </a:cubicBezTo>
                    <a:cubicBezTo>
                      <a:pt x="71533" y="456856"/>
                      <a:pt x="77471" y="462231"/>
                      <a:pt x="81712" y="469303"/>
                    </a:cubicBezTo>
                    <a:cubicBezTo>
                      <a:pt x="83408" y="472415"/>
                      <a:pt x="84822" y="474961"/>
                      <a:pt x="85953" y="476941"/>
                    </a:cubicBezTo>
                    <a:cubicBezTo>
                      <a:pt x="89629" y="484013"/>
                      <a:pt x="90760" y="486276"/>
                      <a:pt x="98959" y="489671"/>
                    </a:cubicBezTo>
                    <a:cubicBezTo>
                      <a:pt x="109986" y="493914"/>
                      <a:pt x="110269" y="496460"/>
                      <a:pt x="108572" y="500986"/>
                    </a:cubicBezTo>
                    <a:cubicBezTo>
                      <a:pt x="108007" y="502118"/>
                      <a:pt x="108855" y="503249"/>
                      <a:pt x="110269" y="504663"/>
                    </a:cubicBezTo>
                    <a:cubicBezTo>
                      <a:pt x="111117" y="505795"/>
                      <a:pt x="112248" y="506644"/>
                      <a:pt x="111965" y="508058"/>
                    </a:cubicBezTo>
                    <a:cubicBezTo>
                      <a:pt x="111965" y="508907"/>
                      <a:pt x="111400" y="509755"/>
                      <a:pt x="110269" y="510321"/>
                    </a:cubicBezTo>
                    <a:cubicBezTo>
                      <a:pt x="108572" y="511453"/>
                      <a:pt x="106310" y="513150"/>
                      <a:pt x="103766" y="514847"/>
                    </a:cubicBezTo>
                    <a:cubicBezTo>
                      <a:pt x="104048" y="516262"/>
                      <a:pt x="105462" y="517110"/>
                      <a:pt x="106876" y="518525"/>
                    </a:cubicBezTo>
                    <a:lnTo>
                      <a:pt x="107441" y="519091"/>
                    </a:lnTo>
                    <a:cubicBezTo>
                      <a:pt x="107724" y="519373"/>
                      <a:pt x="108290" y="519939"/>
                      <a:pt x="108290" y="520505"/>
                    </a:cubicBezTo>
                    <a:cubicBezTo>
                      <a:pt x="108007" y="521354"/>
                      <a:pt x="107159" y="521919"/>
                      <a:pt x="106028" y="522202"/>
                    </a:cubicBezTo>
                    <a:cubicBezTo>
                      <a:pt x="105462" y="522485"/>
                      <a:pt x="104897" y="522768"/>
                      <a:pt x="104614" y="523051"/>
                    </a:cubicBezTo>
                    <a:cubicBezTo>
                      <a:pt x="104614" y="523051"/>
                      <a:pt x="104614" y="523051"/>
                      <a:pt x="104897" y="523334"/>
                    </a:cubicBezTo>
                    <a:cubicBezTo>
                      <a:pt x="106310" y="524465"/>
                      <a:pt x="106028" y="525880"/>
                      <a:pt x="106028" y="527294"/>
                    </a:cubicBezTo>
                    <a:cubicBezTo>
                      <a:pt x="106028" y="528426"/>
                      <a:pt x="105745" y="529840"/>
                      <a:pt x="106876" y="530689"/>
                    </a:cubicBezTo>
                    <a:cubicBezTo>
                      <a:pt x="107724" y="531820"/>
                      <a:pt x="109138" y="531820"/>
                      <a:pt x="109986" y="531820"/>
                    </a:cubicBezTo>
                    <a:cubicBezTo>
                      <a:pt x="111683" y="531820"/>
                      <a:pt x="113379" y="531254"/>
                      <a:pt x="114510" y="530123"/>
                    </a:cubicBezTo>
                    <a:cubicBezTo>
                      <a:pt x="115641" y="528991"/>
                      <a:pt x="117055" y="529274"/>
                      <a:pt x="117903" y="530689"/>
                    </a:cubicBezTo>
                    <a:cubicBezTo>
                      <a:pt x="118751" y="532103"/>
                      <a:pt x="118751" y="534366"/>
                      <a:pt x="117620" y="536346"/>
                    </a:cubicBezTo>
                    <a:cubicBezTo>
                      <a:pt x="117055" y="537195"/>
                      <a:pt x="117055" y="538044"/>
                      <a:pt x="117337" y="538609"/>
                    </a:cubicBezTo>
                    <a:cubicBezTo>
                      <a:pt x="117620" y="539175"/>
                      <a:pt x="118468" y="539741"/>
                      <a:pt x="119034" y="539741"/>
                    </a:cubicBezTo>
                    <a:cubicBezTo>
                      <a:pt x="119316" y="539741"/>
                      <a:pt x="120165" y="539458"/>
                      <a:pt x="120730" y="538892"/>
                    </a:cubicBezTo>
                    <a:cubicBezTo>
                      <a:pt x="121013" y="538327"/>
                      <a:pt x="121578" y="538044"/>
                      <a:pt x="122144" y="538044"/>
                    </a:cubicBezTo>
                    <a:cubicBezTo>
                      <a:pt x="123840" y="538044"/>
                      <a:pt x="125537" y="539741"/>
                      <a:pt x="127233" y="541721"/>
                    </a:cubicBezTo>
                    <a:cubicBezTo>
                      <a:pt x="128081" y="542570"/>
                      <a:pt x="128930" y="543419"/>
                      <a:pt x="129495" y="543701"/>
                    </a:cubicBezTo>
                    <a:cubicBezTo>
                      <a:pt x="130909" y="544550"/>
                      <a:pt x="132605" y="546247"/>
                      <a:pt x="132040" y="547945"/>
                    </a:cubicBezTo>
                    <a:cubicBezTo>
                      <a:pt x="132040" y="548510"/>
                      <a:pt x="131474" y="549359"/>
                      <a:pt x="129778" y="549359"/>
                    </a:cubicBezTo>
                    <a:cubicBezTo>
                      <a:pt x="128364" y="549359"/>
                      <a:pt x="128081" y="551056"/>
                      <a:pt x="128081" y="551339"/>
                    </a:cubicBezTo>
                    <a:cubicBezTo>
                      <a:pt x="128081" y="552471"/>
                      <a:pt x="128647" y="553885"/>
                      <a:pt x="129495" y="553885"/>
                    </a:cubicBezTo>
                    <a:cubicBezTo>
                      <a:pt x="132323" y="554168"/>
                      <a:pt x="132323" y="557280"/>
                      <a:pt x="132323" y="559260"/>
                    </a:cubicBezTo>
                    <a:lnTo>
                      <a:pt x="132323" y="559826"/>
                    </a:lnTo>
                    <a:cubicBezTo>
                      <a:pt x="132323" y="560957"/>
                      <a:pt x="137412" y="563220"/>
                      <a:pt x="140805" y="563220"/>
                    </a:cubicBezTo>
                    <a:cubicBezTo>
                      <a:pt x="141370" y="563220"/>
                      <a:pt x="141653" y="563220"/>
                      <a:pt x="141936" y="562937"/>
                    </a:cubicBezTo>
                    <a:cubicBezTo>
                      <a:pt x="142218" y="562655"/>
                      <a:pt x="142784" y="562655"/>
                      <a:pt x="143349" y="562655"/>
                    </a:cubicBezTo>
                    <a:cubicBezTo>
                      <a:pt x="145894" y="562655"/>
                      <a:pt x="148156" y="564918"/>
                      <a:pt x="149570" y="567181"/>
                    </a:cubicBezTo>
                    <a:cubicBezTo>
                      <a:pt x="150418" y="568595"/>
                      <a:pt x="153245" y="570010"/>
                      <a:pt x="155507" y="570010"/>
                    </a:cubicBezTo>
                    <a:cubicBezTo>
                      <a:pt x="156355" y="570010"/>
                      <a:pt x="156921" y="569727"/>
                      <a:pt x="157204" y="569444"/>
                    </a:cubicBezTo>
                    <a:cubicBezTo>
                      <a:pt x="157486" y="569161"/>
                      <a:pt x="158052" y="568878"/>
                      <a:pt x="158335" y="568878"/>
                    </a:cubicBezTo>
                    <a:cubicBezTo>
                      <a:pt x="160597" y="568878"/>
                      <a:pt x="161445" y="573970"/>
                      <a:pt x="161728" y="575667"/>
                    </a:cubicBezTo>
                    <a:cubicBezTo>
                      <a:pt x="161728" y="576233"/>
                      <a:pt x="162010" y="576799"/>
                      <a:pt x="163707" y="576799"/>
                    </a:cubicBezTo>
                    <a:cubicBezTo>
                      <a:pt x="164555" y="576799"/>
                      <a:pt x="165403" y="576516"/>
                      <a:pt x="166534" y="576516"/>
                    </a:cubicBezTo>
                    <a:cubicBezTo>
                      <a:pt x="167382" y="576233"/>
                      <a:pt x="167948" y="576233"/>
                      <a:pt x="168513" y="576233"/>
                    </a:cubicBezTo>
                    <a:cubicBezTo>
                      <a:pt x="170210" y="576233"/>
                      <a:pt x="171341" y="577082"/>
                      <a:pt x="172189" y="577930"/>
                    </a:cubicBezTo>
                    <a:cubicBezTo>
                      <a:pt x="173037" y="578496"/>
                      <a:pt x="173603" y="579062"/>
                      <a:pt x="174168" y="579062"/>
                    </a:cubicBezTo>
                    <a:cubicBezTo>
                      <a:pt x="174451" y="578779"/>
                      <a:pt x="175016" y="578779"/>
                      <a:pt x="175299" y="578779"/>
                    </a:cubicBezTo>
                    <a:cubicBezTo>
                      <a:pt x="177844" y="578779"/>
                      <a:pt x="178975" y="581608"/>
                      <a:pt x="180388" y="584719"/>
                    </a:cubicBezTo>
                    <a:cubicBezTo>
                      <a:pt x="180954" y="585851"/>
                      <a:pt x="181519" y="587265"/>
                      <a:pt x="182085" y="588397"/>
                    </a:cubicBezTo>
                    <a:lnTo>
                      <a:pt x="451537" y="586982"/>
                    </a:lnTo>
                    <a:cubicBezTo>
                      <a:pt x="451537" y="585568"/>
                      <a:pt x="452102" y="582173"/>
                      <a:pt x="454081" y="582173"/>
                    </a:cubicBezTo>
                    <a:cubicBezTo>
                      <a:pt x="454647" y="582173"/>
                      <a:pt x="455212" y="582456"/>
                      <a:pt x="455778" y="582739"/>
                    </a:cubicBezTo>
                    <a:cubicBezTo>
                      <a:pt x="457474" y="583871"/>
                      <a:pt x="457757" y="585568"/>
                      <a:pt x="457757" y="586982"/>
                    </a:cubicBezTo>
                    <a:cubicBezTo>
                      <a:pt x="458040" y="588397"/>
                      <a:pt x="458040" y="589528"/>
                      <a:pt x="459736" y="590094"/>
                    </a:cubicBezTo>
                    <a:cubicBezTo>
                      <a:pt x="461150" y="590660"/>
                      <a:pt x="462281" y="591226"/>
                      <a:pt x="463129" y="591792"/>
                    </a:cubicBezTo>
                    <a:cubicBezTo>
                      <a:pt x="465108" y="592640"/>
                      <a:pt x="466522" y="593489"/>
                      <a:pt x="467653" y="592923"/>
                    </a:cubicBezTo>
                    <a:cubicBezTo>
                      <a:pt x="467936" y="592923"/>
                      <a:pt x="468218" y="592640"/>
                      <a:pt x="468784" y="592357"/>
                    </a:cubicBezTo>
                    <a:cubicBezTo>
                      <a:pt x="469915" y="591792"/>
                      <a:pt x="471328" y="590943"/>
                      <a:pt x="473025" y="590943"/>
                    </a:cubicBezTo>
                    <a:cubicBezTo>
                      <a:pt x="474721" y="590943"/>
                      <a:pt x="476135" y="591792"/>
                      <a:pt x="477549" y="593206"/>
                    </a:cubicBezTo>
                    <a:cubicBezTo>
                      <a:pt x="479245" y="595186"/>
                      <a:pt x="480659" y="595186"/>
                      <a:pt x="482073" y="595186"/>
                    </a:cubicBezTo>
                    <a:cubicBezTo>
                      <a:pt x="482355" y="595186"/>
                      <a:pt x="482638" y="595186"/>
                      <a:pt x="482921" y="595186"/>
                    </a:cubicBezTo>
                    <a:cubicBezTo>
                      <a:pt x="483769" y="595186"/>
                      <a:pt x="484900" y="595469"/>
                      <a:pt x="485748" y="596600"/>
                    </a:cubicBezTo>
                    <a:cubicBezTo>
                      <a:pt x="487162" y="598298"/>
                      <a:pt x="488858" y="599429"/>
                      <a:pt x="490555" y="599429"/>
                    </a:cubicBezTo>
                    <a:cubicBezTo>
                      <a:pt x="491686" y="599429"/>
                      <a:pt x="492534" y="598864"/>
                      <a:pt x="493382" y="598015"/>
                    </a:cubicBezTo>
                    <a:cubicBezTo>
                      <a:pt x="493948" y="597166"/>
                      <a:pt x="495079" y="596883"/>
                      <a:pt x="496775" y="596883"/>
                    </a:cubicBezTo>
                    <a:cubicBezTo>
                      <a:pt x="499885" y="596883"/>
                      <a:pt x="504409" y="598581"/>
                      <a:pt x="507519" y="599712"/>
                    </a:cubicBezTo>
                    <a:lnTo>
                      <a:pt x="507802" y="599712"/>
                    </a:lnTo>
                    <a:cubicBezTo>
                      <a:pt x="509498" y="598298"/>
                      <a:pt x="511195" y="596318"/>
                      <a:pt x="512608" y="594337"/>
                    </a:cubicBezTo>
                    <a:cubicBezTo>
                      <a:pt x="515153" y="590943"/>
                      <a:pt x="517698" y="587831"/>
                      <a:pt x="520525" y="587831"/>
                    </a:cubicBezTo>
                    <a:cubicBezTo>
                      <a:pt x="522504" y="587831"/>
                      <a:pt x="540883" y="588114"/>
                      <a:pt x="542013" y="597166"/>
                    </a:cubicBezTo>
                    <a:cubicBezTo>
                      <a:pt x="542296" y="600278"/>
                      <a:pt x="544275" y="600561"/>
                      <a:pt x="546820" y="600561"/>
                    </a:cubicBezTo>
                    <a:cubicBezTo>
                      <a:pt x="549082" y="600561"/>
                      <a:pt x="551909" y="600561"/>
                      <a:pt x="552475" y="604521"/>
                    </a:cubicBezTo>
                    <a:cubicBezTo>
                      <a:pt x="552758" y="607350"/>
                      <a:pt x="554454" y="609896"/>
                      <a:pt x="555868" y="612159"/>
                    </a:cubicBezTo>
                    <a:cubicBezTo>
                      <a:pt x="557282" y="614422"/>
                      <a:pt x="558412" y="616402"/>
                      <a:pt x="558130" y="618100"/>
                    </a:cubicBezTo>
                    <a:cubicBezTo>
                      <a:pt x="560109" y="619231"/>
                      <a:pt x="561805" y="620363"/>
                      <a:pt x="563219" y="621494"/>
                    </a:cubicBezTo>
                    <a:cubicBezTo>
                      <a:pt x="566046" y="620646"/>
                      <a:pt x="573115" y="621777"/>
                      <a:pt x="578204" y="623474"/>
                    </a:cubicBezTo>
                    <a:cubicBezTo>
                      <a:pt x="579335" y="623757"/>
                      <a:pt x="580749" y="624040"/>
                      <a:pt x="582445" y="624040"/>
                    </a:cubicBezTo>
                    <a:cubicBezTo>
                      <a:pt x="583294" y="624040"/>
                      <a:pt x="584425" y="624040"/>
                      <a:pt x="585273" y="624040"/>
                    </a:cubicBezTo>
                    <a:cubicBezTo>
                      <a:pt x="586121" y="624040"/>
                      <a:pt x="587252" y="624040"/>
                      <a:pt x="588100" y="624040"/>
                    </a:cubicBezTo>
                    <a:cubicBezTo>
                      <a:pt x="591493" y="624040"/>
                      <a:pt x="594886" y="624606"/>
                      <a:pt x="596582" y="628849"/>
                    </a:cubicBezTo>
                    <a:cubicBezTo>
                      <a:pt x="597713" y="631395"/>
                      <a:pt x="599127" y="633375"/>
                      <a:pt x="600258" y="635356"/>
                    </a:cubicBezTo>
                    <a:cubicBezTo>
                      <a:pt x="601954" y="638184"/>
                      <a:pt x="603368" y="640164"/>
                      <a:pt x="602520" y="641579"/>
                    </a:cubicBezTo>
                    <a:cubicBezTo>
                      <a:pt x="602237" y="642428"/>
                      <a:pt x="601106" y="642993"/>
                      <a:pt x="599410" y="642993"/>
                    </a:cubicBezTo>
                    <a:cubicBezTo>
                      <a:pt x="599127" y="642993"/>
                      <a:pt x="599127" y="642993"/>
                      <a:pt x="598844" y="642993"/>
                    </a:cubicBezTo>
                    <a:cubicBezTo>
                      <a:pt x="596017" y="642993"/>
                      <a:pt x="593190" y="641296"/>
                      <a:pt x="590645" y="640164"/>
                    </a:cubicBezTo>
                    <a:cubicBezTo>
                      <a:pt x="589231" y="639316"/>
                      <a:pt x="588100" y="638750"/>
                      <a:pt x="587252" y="638750"/>
                    </a:cubicBezTo>
                    <a:cubicBezTo>
                      <a:pt x="587252" y="638750"/>
                      <a:pt x="586969" y="639033"/>
                      <a:pt x="586969" y="639316"/>
                    </a:cubicBezTo>
                    <a:cubicBezTo>
                      <a:pt x="587252" y="641579"/>
                      <a:pt x="586404" y="642428"/>
                      <a:pt x="585556" y="643276"/>
                    </a:cubicBezTo>
                    <a:cubicBezTo>
                      <a:pt x="584707" y="644125"/>
                      <a:pt x="583859" y="644974"/>
                      <a:pt x="583859" y="648085"/>
                    </a:cubicBezTo>
                    <a:cubicBezTo>
                      <a:pt x="583576" y="654309"/>
                      <a:pt x="579618" y="663927"/>
                      <a:pt x="576225" y="663927"/>
                    </a:cubicBezTo>
                    <a:close/>
                    <a:moveTo>
                      <a:pt x="161162" y="595469"/>
                    </a:moveTo>
                    <a:cubicBezTo>
                      <a:pt x="164555" y="595752"/>
                      <a:pt x="167382" y="596318"/>
                      <a:pt x="170210" y="596318"/>
                    </a:cubicBezTo>
                    <a:cubicBezTo>
                      <a:pt x="172189" y="596318"/>
                      <a:pt x="174168" y="596035"/>
                      <a:pt x="175865" y="595752"/>
                    </a:cubicBezTo>
                    <a:cubicBezTo>
                      <a:pt x="175865" y="594337"/>
                      <a:pt x="176430" y="592923"/>
                      <a:pt x="176996" y="591792"/>
                    </a:cubicBezTo>
                    <a:cubicBezTo>
                      <a:pt x="177278" y="591226"/>
                      <a:pt x="177278" y="591226"/>
                      <a:pt x="177278" y="591226"/>
                    </a:cubicBezTo>
                    <a:cubicBezTo>
                      <a:pt x="177278" y="590943"/>
                      <a:pt x="176430" y="590943"/>
                      <a:pt x="175865" y="590943"/>
                    </a:cubicBezTo>
                    <a:cubicBezTo>
                      <a:pt x="174451" y="590660"/>
                      <a:pt x="172472" y="590377"/>
                      <a:pt x="171058" y="588680"/>
                    </a:cubicBezTo>
                    <a:cubicBezTo>
                      <a:pt x="169927" y="587265"/>
                      <a:pt x="167382" y="586700"/>
                      <a:pt x="165120" y="586134"/>
                    </a:cubicBezTo>
                    <a:cubicBezTo>
                      <a:pt x="162576" y="585568"/>
                      <a:pt x="160314" y="585002"/>
                      <a:pt x="159466" y="583305"/>
                    </a:cubicBezTo>
                    <a:cubicBezTo>
                      <a:pt x="158335" y="580476"/>
                      <a:pt x="151832" y="570858"/>
                      <a:pt x="148439" y="570858"/>
                    </a:cubicBezTo>
                    <a:cubicBezTo>
                      <a:pt x="147308" y="570858"/>
                      <a:pt x="146460" y="570858"/>
                      <a:pt x="145329" y="570858"/>
                    </a:cubicBezTo>
                    <a:cubicBezTo>
                      <a:pt x="142784" y="570858"/>
                      <a:pt x="138826" y="570575"/>
                      <a:pt x="135150" y="567746"/>
                    </a:cubicBezTo>
                    <a:cubicBezTo>
                      <a:pt x="132605" y="566049"/>
                      <a:pt x="130909" y="565200"/>
                      <a:pt x="129212" y="565200"/>
                    </a:cubicBezTo>
                    <a:cubicBezTo>
                      <a:pt x="128081" y="565200"/>
                      <a:pt x="126950" y="565483"/>
                      <a:pt x="125820" y="566332"/>
                    </a:cubicBezTo>
                    <a:cubicBezTo>
                      <a:pt x="125254" y="566615"/>
                      <a:pt x="125254" y="566898"/>
                      <a:pt x="125254" y="566898"/>
                    </a:cubicBezTo>
                    <a:cubicBezTo>
                      <a:pt x="125254" y="567181"/>
                      <a:pt x="126102" y="567464"/>
                      <a:pt x="126668" y="567746"/>
                    </a:cubicBezTo>
                    <a:cubicBezTo>
                      <a:pt x="127799" y="568312"/>
                      <a:pt x="129212" y="569161"/>
                      <a:pt x="129212" y="570575"/>
                    </a:cubicBezTo>
                    <a:cubicBezTo>
                      <a:pt x="129212" y="571141"/>
                      <a:pt x="129212" y="571707"/>
                      <a:pt x="129778" y="572273"/>
                    </a:cubicBezTo>
                    <a:cubicBezTo>
                      <a:pt x="130343" y="573121"/>
                      <a:pt x="131757" y="573404"/>
                      <a:pt x="133171" y="573121"/>
                    </a:cubicBezTo>
                    <a:cubicBezTo>
                      <a:pt x="134867" y="572838"/>
                      <a:pt x="135998" y="574253"/>
                      <a:pt x="137129" y="575950"/>
                    </a:cubicBezTo>
                    <a:cubicBezTo>
                      <a:pt x="137977" y="577082"/>
                      <a:pt x="138826" y="578213"/>
                      <a:pt x="139957" y="578496"/>
                    </a:cubicBezTo>
                    <a:cubicBezTo>
                      <a:pt x="141370" y="578496"/>
                      <a:pt x="142501" y="579628"/>
                      <a:pt x="143349" y="580759"/>
                    </a:cubicBezTo>
                    <a:cubicBezTo>
                      <a:pt x="144198" y="581891"/>
                      <a:pt x="145046" y="582739"/>
                      <a:pt x="146460" y="582739"/>
                    </a:cubicBezTo>
                    <a:cubicBezTo>
                      <a:pt x="149004" y="582739"/>
                      <a:pt x="150135" y="584719"/>
                      <a:pt x="150983" y="586700"/>
                    </a:cubicBezTo>
                    <a:cubicBezTo>
                      <a:pt x="151266" y="587265"/>
                      <a:pt x="151832" y="588114"/>
                      <a:pt x="152114" y="588397"/>
                    </a:cubicBezTo>
                    <a:cubicBezTo>
                      <a:pt x="152680" y="589246"/>
                      <a:pt x="153811" y="589246"/>
                      <a:pt x="154659" y="589246"/>
                    </a:cubicBezTo>
                    <a:cubicBezTo>
                      <a:pt x="155790" y="589246"/>
                      <a:pt x="157204" y="589246"/>
                      <a:pt x="157204" y="590943"/>
                    </a:cubicBezTo>
                    <a:cubicBezTo>
                      <a:pt x="157204" y="591509"/>
                      <a:pt x="158052" y="592357"/>
                      <a:pt x="158900" y="593206"/>
                    </a:cubicBezTo>
                    <a:cubicBezTo>
                      <a:pt x="159466" y="593489"/>
                      <a:pt x="160597" y="594337"/>
                      <a:pt x="161162" y="595469"/>
                    </a:cubicBezTo>
                    <a:close/>
                    <a:moveTo>
                      <a:pt x="854724" y="606501"/>
                    </a:moveTo>
                    <a:cubicBezTo>
                      <a:pt x="856421" y="606501"/>
                      <a:pt x="857835" y="607067"/>
                      <a:pt x="858683" y="608199"/>
                    </a:cubicBezTo>
                    <a:cubicBezTo>
                      <a:pt x="859248" y="609047"/>
                      <a:pt x="858966" y="609896"/>
                      <a:pt x="858400" y="611028"/>
                    </a:cubicBezTo>
                    <a:cubicBezTo>
                      <a:pt x="858117" y="611310"/>
                      <a:pt x="858117" y="611310"/>
                      <a:pt x="858400" y="611593"/>
                    </a:cubicBezTo>
                    <a:cubicBezTo>
                      <a:pt x="858966" y="612442"/>
                      <a:pt x="861510" y="613573"/>
                      <a:pt x="864620" y="613573"/>
                    </a:cubicBezTo>
                    <a:cubicBezTo>
                      <a:pt x="867165" y="613573"/>
                      <a:pt x="868861" y="612725"/>
                      <a:pt x="869710" y="611310"/>
                    </a:cubicBezTo>
                    <a:cubicBezTo>
                      <a:pt x="870841" y="609047"/>
                      <a:pt x="870275" y="606501"/>
                      <a:pt x="869144" y="604804"/>
                    </a:cubicBezTo>
                    <a:cubicBezTo>
                      <a:pt x="868296" y="603390"/>
                      <a:pt x="867448" y="602824"/>
                      <a:pt x="866882" y="602824"/>
                    </a:cubicBezTo>
                    <a:cubicBezTo>
                      <a:pt x="866600" y="602824"/>
                      <a:pt x="866600" y="602824"/>
                      <a:pt x="866317" y="603390"/>
                    </a:cubicBezTo>
                    <a:cubicBezTo>
                      <a:pt x="865751" y="604521"/>
                      <a:pt x="865186" y="604521"/>
                      <a:pt x="864620" y="604521"/>
                    </a:cubicBezTo>
                    <a:cubicBezTo>
                      <a:pt x="863772" y="604521"/>
                      <a:pt x="863207" y="603955"/>
                      <a:pt x="862924" y="602824"/>
                    </a:cubicBezTo>
                    <a:cubicBezTo>
                      <a:pt x="862358" y="601127"/>
                      <a:pt x="862641" y="598864"/>
                      <a:pt x="864903" y="597166"/>
                    </a:cubicBezTo>
                    <a:cubicBezTo>
                      <a:pt x="866034" y="596318"/>
                      <a:pt x="866034" y="595752"/>
                      <a:pt x="866034" y="595469"/>
                    </a:cubicBezTo>
                    <a:cubicBezTo>
                      <a:pt x="866034" y="595186"/>
                      <a:pt x="865469" y="594903"/>
                      <a:pt x="864338" y="594903"/>
                    </a:cubicBezTo>
                    <a:cubicBezTo>
                      <a:pt x="863489" y="594903"/>
                      <a:pt x="862358" y="595186"/>
                      <a:pt x="861228" y="595752"/>
                    </a:cubicBezTo>
                    <a:cubicBezTo>
                      <a:pt x="860945" y="596035"/>
                      <a:pt x="860379" y="596035"/>
                      <a:pt x="860097" y="596035"/>
                    </a:cubicBezTo>
                    <a:cubicBezTo>
                      <a:pt x="859531" y="596035"/>
                      <a:pt x="858683" y="595752"/>
                      <a:pt x="858117" y="594337"/>
                    </a:cubicBezTo>
                    <a:cubicBezTo>
                      <a:pt x="857552" y="591792"/>
                      <a:pt x="858683" y="586700"/>
                      <a:pt x="860945" y="585285"/>
                    </a:cubicBezTo>
                    <a:cubicBezTo>
                      <a:pt x="861228" y="585002"/>
                      <a:pt x="861228" y="585002"/>
                      <a:pt x="861228" y="585002"/>
                    </a:cubicBezTo>
                    <a:cubicBezTo>
                      <a:pt x="861228" y="584437"/>
                      <a:pt x="858117" y="583022"/>
                      <a:pt x="855573" y="583022"/>
                    </a:cubicBezTo>
                    <a:cubicBezTo>
                      <a:pt x="855007" y="583022"/>
                      <a:pt x="853876" y="583022"/>
                      <a:pt x="853876" y="583871"/>
                    </a:cubicBezTo>
                    <a:cubicBezTo>
                      <a:pt x="853876" y="585285"/>
                      <a:pt x="852745" y="586134"/>
                      <a:pt x="851049" y="586134"/>
                    </a:cubicBezTo>
                    <a:cubicBezTo>
                      <a:pt x="848504" y="586134"/>
                      <a:pt x="844829" y="584437"/>
                      <a:pt x="844263" y="582456"/>
                    </a:cubicBezTo>
                    <a:cubicBezTo>
                      <a:pt x="843980" y="581325"/>
                      <a:pt x="842567" y="580476"/>
                      <a:pt x="841718" y="579910"/>
                    </a:cubicBezTo>
                    <a:cubicBezTo>
                      <a:pt x="840587" y="579062"/>
                      <a:pt x="839739" y="578496"/>
                      <a:pt x="839456" y="577647"/>
                    </a:cubicBezTo>
                    <a:cubicBezTo>
                      <a:pt x="839456" y="577082"/>
                      <a:pt x="839739" y="576799"/>
                      <a:pt x="840022" y="576233"/>
                    </a:cubicBezTo>
                    <a:cubicBezTo>
                      <a:pt x="840022" y="576233"/>
                      <a:pt x="840305" y="575950"/>
                      <a:pt x="840305" y="575950"/>
                    </a:cubicBezTo>
                    <a:cubicBezTo>
                      <a:pt x="840305" y="575667"/>
                      <a:pt x="839174" y="575101"/>
                      <a:pt x="837477" y="575101"/>
                    </a:cubicBezTo>
                    <a:cubicBezTo>
                      <a:pt x="835781" y="575101"/>
                      <a:pt x="834084" y="575667"/>
                      <a:pt x="833802" y="576799"/>
                    </a:cubicBezTo>
                    <a:cubicBezTo>
                      <a:pt x="833519" y="577930"/>
                      <a:pt x="832953" y="578213"/>
                      <a:pt x="832671" y="578213"/>
                    </a:cubicBezTo>
                    <a:cubicBezTo>
                      <a:pt x="832388" y="578213"/>
                      <a:pt x="831822" y="578213"/>
                      <a:pt x="831540" y="577364"/>
                    </a:cubicBezTo>
                    <a:cubicBezTo>
                      <a:pt x="830974" y="575950"/>
                      <a:pt x="830974" y="572273"/>
                      <a:pt x="833802" y="569161"/>
                    </a:cubicBezTo>
                    <a:cubicBezTo>
                      <a:pt x="835781" y="566898"/>
                      <a:pt x="836629" y="564918"/>
                      <a:pt x="837195" y="563220"/>
                    </a:cubicBezTo>
                    <a:cubicBezTo>
                      <a:pt x="838043" y="561240"/>
                      <a:pt x="838608" y="559260"/>
                      <a:pt x="840870" y="558128"/>
                    </a:cubicBezTo>
                    <a:cubicBezTo>
                      <a:pt x="841718" y="557563"/>
                      <a:pt x="842284" y="556997"/>
                      <a:pt x="842284" y="556431"/>
                    </a:cubicBezTo>
                    <a:cubicBezTo>
                      <a:pt x="842001" y="555865"/>
                      <a:pt x="841153" y="555300"/>
                      <a:pt x="839456" y="555300"/>
                    </a:cubicBezTo>
                    <a:cubicBezTo>
                      <a:pt x="838608" y="555300"/>
                      <a:pt x="837760" y="555582"/>
                      <a:pt x="836912" y="555865"/>
                    </a:cubicBezTo>
                    <a:cubicBezTo>
                      <a:pt x="832671" y="557563"/>
                      <a:pt x="821361" y="573121"/>
                      <a:pt x="821361" y="577364"/>
                    </a:cubicBezTo>
                    <a:cubicBezTo>
                      <a:pt x="821361" y="580759"/>
                      <a:pt x="821361" y="587265"/>
                      <a:pt x="816837" y="587265"/>
                    </a:cubicBezTo>
                    <a:cubicBezTo>
                      <a:pt x="816837" y="587265"/>
                      <a:pt x="816554" y="587265"/>
                      <a:pt x="816554" y="587265"/>
                    </a:cubicBezTo>
                    <a:cubicBezTo>
                      <a:pt x="813727" y="586982"/>
                      <a:pt x="811182" y="588680"/>
                      <a:pt x="810617" y="590377"/>
                    </a:cubicBezTo>
                    <a:cubicBezTo>
                      <a:pt x="810334" y="590943"/>
                      <a:pt x="810617" y="591509"/>
                      <a:pt x="811465" y="592074"/>
                    </a:cubicBezTo>
                    <a:cubicBezTo>
                      <a:pt x="812031" y="592357"/>
                      <a:pt x="812313" y="592923"/>
                      <a:pt x="812313" y="593206"/>
                    </a:cubicBezTo>
                    <a:cubicBezTo>
                      <a:pt x="812596" y="594620"/>
                      <a:pt x="811182" y="596035"/>
                      <a:pt x="810051" y="597732"/>
                    </a:cubicBezTo>
                    <a:cubicBezTo>
                      <a:pt x="808638" y="599429"/>
                      <a:pt x="807224" y="601127"/>
                      <a:pt x="807507" y="602541"/>
                    </a:cubicBezTo>
                    <a:cubicBezTo>
                      <a:pt x="807507" y="603107"/>
                      <a:pt x="808072" y="603390"/>
                      <a:pt x="808638" y="603955"/>
                    </a:cubicBezTo>
                    <a:cubicBezTo>
                      <a:pt x="809486" y="604521"/>
                      <a:pt x="810617" y="604521"/>
                      <a:pt x="811748" y="604521"/>
                    </a:cubicBezTo>
                    <a:cubicBezTo>
                      <a:pt x="813162" y="604521"/>
                      <a:pt x="814858" y="604238"/>
                      <a:pt x="816554" y="603955"/>
                    </a:cubicBezTo>
                    <a:cubicBezTo>
                      <a:pt x="818816" y="603673"/>
                      <a:pt x="821361" y="603107"/>
                      <a:pt x="823623" y="603390"/>
                    </a:cubicBezTo>
                    <a:cubicBezTo>
                      <a:pt x="825319" y="603673"/>
                      <a:pt x="827016" y="603673"/>
                      <a:pt x="828712" y="603673"/>
                    </a:cubicBezTo>
                    <a:cubicBezTo>
                      <a:pt x="832105" y="603673"/>
                      <a:pt x="834650" y="602824"/>
                      <a:pt x="837195" y="601127"/>
                    </a:cubicBezTo>
                    <a:cubicBezTo>
                      <a:pt x="838043" y="600278"/>
                      <a:pt x="838891" y="599995"/>
                      <a:pt x="839739" y="599995"/>
                    </a:cubicBezTo>
                    <a:cubicBezTo>
                      <a:pt x="840870" y="599995"/>
                      <a:pt x="841718" y="600844"/>
                      <a:pt x="842567" y="601692"/>
                    </a:cubicBezTo>
                    <a:cubicBezTo>
                      <a:pt x="843698" y="602541"/>
                      <a:pt x="844546" y="603673"/>
                      <a:pt x="846242" y="603390"/>
                    </a:cubicBezTo>
                    <a:cubicBezTo>
                      <a:pt x="846525" y="603390"/>
                      <a:pt x="846808" y="603390"/>
                      <a:pt x="847091" y="603390"/>
                    </a:cubicBezTo>
                    <a:cubicBezTo>
                      <a:pt x="847373" y="603390"/>
                      <a:pt x="848221" y="603390"/>
                      <a:pt x="848504" y="603955"/>
                    </a:cubicBezTo>
                    <a:cubicBezTo>
                      <a:pt x="848787" y="604804"/>
                      <a:pt x="848221" y="605653"/>
                      <a:pt x="847091" y="606784"/>
                    </a:cubicBezTo>
                    <a:cubicBezTo>
                      <a:pt x="845959" y="607916"/>
                      <a:pt x="844546" y="609613"/>
                      <a:pt x="844829" y="611028"/>
                    </a:cubicBezTo>
                    <a:cubicBezTo>
                      <a:pt x="844829" y="611593"/>
                      <a:pt x="845111" y="611593"/>
                      <a:pt x="845111" y="611593"/>
                    </a:cubicBezTo>
                    <a:cubicBezTo>
                      <a:pt x="845959" y="611593"/>
                      <a:pt x="847373" y="610462"/>
                      <a:pt x="848787" y="609330"/>
                    </a:cubicBezTo>
                    <a:cubicBezTo>
                      <a:pt x="849918" y="608482"/>
                      <a:pt x="851332" y="607633"/>
                      <a:pt x="852463" y="607067"/>
                    </a:cubicBezTo>
                    <a:cubicBezTo>
                      <a:pt x="852463" y="606784"/>
                      <a:pt x="853594" y="606501"/>
                      <a:pt x="854724" y="606501"/>
                    </a:cubicBezTo>
                    <a:close/>
                    <a:moveTo>
                      <a:pt x="756048" y="577364"/>
                    </a:moveTo>
                    <a:cubicBezTo>
                      <a:pt x="757179" y="579910"/>
                      <a:pt x="773012" y="587265"/>
                      <a:pt x="779798" y="587265"/>
                    </a:cubicBezTo>
                    <a:cubicBezTo>
                      <a:pt x="780647" y="587265"/>
                      <a:pt x="781777" y="587265"/>
                      <a:pt x="781777" y="586417"/>
                    </a:cubicBezTo>
                    <a:cubicBezTo>
                      <a:pt x="781777" y="586134"/>
                      <a:pt x="781777" y="585851"/>
                      <a:pt x="781495" y="585568"/>
                    </a:cubicBezTo>
                    <a:cubicBezTo>
                      <a:pt x="778667" y="582173"/>
                      <a:pt x="762551" y="577364"/>
                      <a:pt x="757179" y="577364"/>
                    </a:cubicBezTo>
                    <a:cubicBezTo>
                      <a:pt x="756331" y="577082"/>
                      <a:pt x="756048" y="577082"/>
                      <a:pt x="756048" y="577364"/>
                    </a:cubicBezTo>
                    <a:close/>
                    <a:moveTo>
                      <a:pt x="420718" y="523900"/>
                    </a:moveTo>
                    <a:cubicBezTo>
                      <a:pt x="417608" y="523900"/>
                      <a:pt x="413932" y="526163"/>
                      <a:pt x="413932" y="529557"/>
                    </a:cubicBezTo>
                    <a:cubicBezTo>
                      <a:pt x="413932" y="535215"/>
                      <a:pt x="418456" y="545399"/>
                      <a:pt x="428352" y="550773"/>
                    </a:cubicBezTo>
                    <a:cubicBezTo>
                      <a:pt x="433441" y="553602"/>
                      <a:pt x="434007" y="559260"/>
                      <a:pt x="434289" y="563503"/>
                    </a:cubicBezTo>
                    <a:cubicBezTo>
                      <a:pt x="434572" y="566615"/>
                      <a:pt x="434855" y="568312"/>
                      <a:pt x="436269" y="568029"/>
                    </a:cubicBezTo>
                    <a:cubicBezTo>
                      <a:pt x="437117" y="568029"/>
                      <a:pt x="437399" y="567464"/>
                      <a:pt x="437965" y="566615"/>
                    </a:cubicBezTo>
                    <a:cubicBezTo>
                      <a:pt x="439379" y="563786"/>
                      <a:pt x="438813" y="557563"/>
                      <a:pt x="436551" y="553602"/>
                    </a:cubicBezTo>
                    <a:cubicBezTo>
                      <a:pt x="435138" y="551339"/>
                      <a:pt x="433724" y="546813"/>
                      <a:pt x="431745" y="542004"/>
                    </a:cubicBezTo>
                    <a:cubicBezTo>
                      <a:pt x="429483" y="535498"/>
                      <a:pt x="426655" y="528426"/>
                      <a:pt x="424676" y="525880"/>
                    </a:cubicBezTo>
                    <a:cubicBezTo>
                      <a:pt x="424111" y="524465"/>
                      <a:pt x="422414" y="523900"/>
                      <a:pt x="420718" y="523900"/>
                    </a:cubicBezTo>
                    <a:close/>
                    <a:moveTo>
                      <a:pt x="84257" y="522485"/>
                    </a:moveTo>
                    <a:cubicBezTo>
                      <a:pt x="82843" y="522485"/>
                      <a:pt x="81429" y="523051"/>
                      <a:pt x="79733" y="523900"/>
                    </a:cubicBezTo>
                    <a:cubicBezTo>
                      <a:pt x="78319" y="524748"/>
                      <a:pt x="77754" y="526163"/>
                      <a:pt x="78319" y="528143"/>
                    </a:cubicBezTo>
                    <a:cubicBezTo>
                      <a:pt x="80016" y="534649"/>
                      <a:pt x="89629" y="544550"/>
                      <a:pt x="93587" y="544550"/>
                    </a:cubicBezTo>
                    <a:cubicBezTo>
                      <a:pt x="93870" y="544550"/>
                      <a:pt x="93870" y="544550"/>
                      <a:pt x="94153" y="544550"/>
                    </a:cubicBezTo>
                    <a:cubicBezTo>
                      <a:pt x="95284" y="543984"/>
                      <a:pt x="93587" y="540873"/>
                      <a:pt x="92173" y="538327"/>
                    </a:cubicBezTo>
                    <a:cubicBezTo>
                      <a:pt x="90760" y="535498"/>
                      <a:pt x="89063" y="532386"/>
                      <a:pt x="89063" y="529840"/>
                    </a:cubicBezTo>
                    <a:cubicBezTo>
                      <a:pt x="89063" y="527860"/>
                      <a:pt x="88781" y="522485"/>
                      <a:pt x="84257" y="522485"/>
                    </a:cubicBezTo>
                    <a:close/>
                    <a:moveTo>
                      <a:pt x="238633" y="420364"/>
                    </a:moveTo>
                    <a:cubicBezTo>
                      <a:pt x="239764" y="421496"/>
                      <a:pt x="243157" y="422910"/>
                      <a:pt x="253901" y="422910"/>
                    </a:cubicBezTo>
                    <a:cubicBezTo>
                      <a:pt x="258425" y="422910"/>
                      <a:pt x="262383" y="422627"/>
                      <a:pt x="264362" y="422627"/>
                    </a:cubicBezTo>
                    <a:cubicBezTo>
                      <a:pt x="267755" y="422344"/>
                      <a:pt x="268038" y="420930"/>
                      <a:pt x="268603" y="419233"/>
                    </a:cubicBezTo>
                    <a:cubicBezTo>
                      <a:pt x="269169" y="417536"/>
                      <a:pt x="269452" y="415838"/>
                      <a:pt x="272845" y="415272"/>
                    </a:cubicBezTo>
                    <a:cubicBezTo>
                      <a:pt x="274258" y="414990"/>
                      <a:pt x="275106" y="414990"/>
                      <a:pt x="275955" y="414990"/>
                    </a:cubicBezTo>
                    <a:cubicBezTo>
                      <a:pt x="278782" y="414707"/>
                      <a:pt x="279630" y="414707"/>
                      <a:pt x="284720" y="410181"/>
                    </a:cubicBezTo>
                    <a:cubicBezTo>
                      <a:pt x="287547" y="407635"/>
                      <a:pt x="292354" y="405654"/>
                      <a:pt x="296878" y="403674"/>
                    </a:cubicBezTo>
                    <a:cubicBezTo>
                      <a:pt x="302250" y="401411"/>
                      <a:pt x="307904" y="398865"/>
                      <a:pt x="307904" y="396319"/>
                    </a:cubicBezTo>
                    <a:cubicBezTo>
                      <a:pt x="307904" y="396036"/>
                      <a:pt x="307904" y="395471"/>
                      <a:pt x="306491" y="395471"/>
                    </a:cubicBezTo>
                    <a:cubicBezTo>
                      <a:pt x="301119" y="395471"/>
                      <a:pt x="285568" y="403108"/>
                      <a:pt x="282175" y="406503"/>
                    </a:cubicBezTo>
                    <a:cubicBezTo>
                      <a:pt x="281044" y="407635"/>
                      <a:pt x="279630" y="408200"/>
                      <a:pt x="277934" y="408200"/>
                    </a:cubicBezTo>
                    <a:cubicBezTo>
                      <a:pt x="274258" y="408200"/>
                      <a:pt x="269452" y="405089"/>
                      <a:pt x="266342" y="400845"/>
                    </a:cubicBezTo>
                    <a:cubicBezTo>
                      <a:pt x="264645" y="398582"/>
                      <a:pt x="260404" y="397734"/>
                      <a:pt x="257294" y="397734"/>
                    </a:cubicBezTo>
                    <a:cubicBezTo>
                      <a:pt x="253618" y="397734"/>
                      <a:pt x="251639" y="398582"/>
                      <a:pt x="251639" y="399148"/>
                    </a:cubicBezTo>
                    <a:cubicBezTo>
                      <a:pt x="251639" y="399148"/>
                      <a:pt x="251922" y="399714"/>
                      <a:pt x="253053" y="400280"/>
                    </a:cubicBezTo>
                    <a:cubicBezTo>
                      <a:pt x="258142" y="402826"/>
                      <a:pt x="259839" y="406220"/>
                      <a:pt x="259273" y="408200"/>
                    </a:cubicBezTo>
                    <a:cubicBezTo>
                      <a:pt x="258990" y="409615"/>
                      <a:pt x="257577" y="410463"/>
                      <a:pt x="255880" y="410463"/>
                    </a:cubicBezTo>
                    <a:cubicBezTo>
                      <a:pt x="252205" y="410463"/>
                      <a:pt x="249377" y="414707"/>
                      <a:pt x="248529" y="417536"/>
                    </a:cubicBezTo>
                    <a:cubicBezTo>
                      <a:pt x="247963" y="419799"/>
                      <a:pt x="244288" y="420081"/>
                      <a:pt x="241178" y="420364"/>
                    </a:cubicBezTo>
                    <a:cubicBezTo>
                      <a:pt x="240329" y="420081"/>
                      <a:pt x="239198" y="420364"/>
                      <a:pt x="238633" y="420364"/>
                    </a:cubicBezTo>
                    <a:close/>
                    <a:moveTo>
                      <a:pt x="604782" y="402543"/>
                    </a:moveTo>
                    <a:cubicBezTo>
                      <a:pt x="604499" y="402543"/>
                      <a:pt x="604499" y="402543"/>
                      <a:pt x="604499" y="402543"/>
                    </a:cubicBezTo>
                    <a:cubicBezTo>
                      <a:pt x="600824" y="402826"/>
                      <a:pt x="599693" y="405371"/>
                      <a:pt x="599693" y="407917"/>
                    </a:cubicBezTo>
                    <a:cubicBezTo>
                      <a:pt x="599693" y="410181"/>
                      <a:pt x="601106" y="412726"/>
                      <a:pt x="603085" y="412444"/>
                    </a:cubicBezTo>
                    <a:cubicBezTo>
                      <a:pt x="604782" y="412161"/>
                      <a:pt x="607892" y="407917"/>
                      <a:pt x="607609" y="404806"/>
                    </a:cubicBezTo>
                    <a:cubicBezTo>
                      <a:pt x="607609" y="403108"/>
                      <a:pt x="606761" y="402543"/>
                      <a:pt x="604782" y="402543"/>
                    </a:cubicBezTo>
                    <a:close/>
                    <a:moveTo>
                      <a:pt x="656523" y="364353"/>
                    </a:moveTo>
                    <a:cubicBezTo>
                      <a:pt x="659351" y="364353"/>
                      <a:pt x="662744" y="365202"/>
                      <a:pt x="665854" y="365768"/>
                    </a:cubicBezTo>
                    <a:lnTo>
                      <a:pt x="666702" y="366051"/>
                    </a:lnTo>
                    <a:cubicBezTo>
                      <a:pt x="669529" y="366617"/>
                      <a:pt x="670943" y="368880"/>
                      <a:pt x="672074" y="371143"/>
                    </a:cubicBezTo>
                    <a:cubicBezTo>
                      <a:pt x="673488" y="373406"/>
                      <a:pt x="674619" y="375669"/>
                      <a:pt x="678012" y="376235"/>
                    </a:cubicBezTo>
                    <a:cubicBezTo>
                      <a:pt x="682536" y="376800"/>
                      <a:pt x="682253" y="379629"/>
                      <a:pt x="682253" y="382458"/>
                    </a:cubicBezTo>
                    <a:cubicBezTo>
                      <a:pt x="682253" y="384721"/>
                      <a:pt x="682253" y="386984"/>
                      <a:pt x="683949" y="388964"/>
                    </a:cubicBezTo>
                    <a:cubicBezTo>
                      <a:pt x="685928" y="391227"/>
                      <a:pt x="690170" y="391793"/>
                      <a:pt x="694693" y="392359"/>
                    </a:cubicBezTo>
                    <a:cubicBezTo>
                      <a:pt x="699500" y="392925"/>
                      <a:pt x="704589" y="393490"/>
                      <a:pt x="707417" y="396319"/>
                    </a:cubicBezTo>
                    <a:cubicBezTo>
                      <a:pt x="711658" y="400563"/>
                      <a:pt x="728057" y="408766"/>
                      <a:pt x="734843" y="408766"/>
                    </a:cubicBezTo>
                    <a:cubicBezTo>
                      <a:pt x="735973" y="408766"/>
                      <a:pt x="736539" y="408483"/>
                      <a:pt x="737104" y="408200"/>
                    </a:cubicBezTo>
                    <a:cubicBezTo>
                      <a:pt x="737387" y="407917"/>
                      <a:pt x="737387" y="407069"/>
                      <a:pt x="737104" y="406220"/>
                    </a:cubicBezTo>
                    <a:cubicBezTo>
                      <a:pt x="734843" y="399714"/>
                      <a:pt x="717595" y="384438"/>
                      <a:pt x="711658" y="383024"/>
                    </a:cubicBezTo>
                    <a:cubicBezTo>
                      <a:pt x="710527" y="382741"/>
                      <a:pt x="709396" y="382175"/>
                      <a:pt x="709396" y="381326"/>
                    </a:cubicBezTo>
                    <a:cubicBezTo>
                      <a:pt x="709679" y="380195"/>
                      <a:pt x="711658" y="379912"/>
                      <a:pt x="713354" y="379912"/>
                    </a:cubicBezTo>
                    <a:cubicBezTo>
                      <a:pt x="717030" y="379912"/>
                      <a:pt x="722685" y="381044"/>
                      <a:pt x="726926" y="384438"/>
                    </a:cubicBezTo>
                    <a:cubicBezTo>
                      <a:pt x="732015" y="388398"/>
                      <a:pt x="737953" y="390662"/>
                      <a:pt x="743042" y="390662"/>
                    </a:cubicBezTo>
                    <a:cubicBezTo>
                      <a:pt x="747283" y="390662"/>
                      <a:pt x="750393" y="389247"/>
                      <a:pt x="752655" y="386135"/>
                    </a:cubicBezTo>
                    <a:cubicBezTo>
                      <a:pt x="754069" y="384438"/>
                      <a:pt x="754352" y="383307"/>
                      <a:pt x="754352" y="382175"/>
                    </a:cubicBezTo>
                    <a:cubicBezTo>
                      <a:pt x="754069" y="381044"/>
                      <a:pt x="752938" y="380478"/>
                      <a:pt x="751524" y="379912"/>
                    </a:cubicBezTo>
                    <a:cubicBezTo>
                      <a:pt x="749545" y="379063"/>
                      <a:pt x="747283" y="377932"/>
                      <a:pt x="747283" y="375103"/>
                    </a:cubicBezTo>
                    <a:cubicBezTo>
                      <a:pt x="747283" y="369728"/>
                      <a:pt x="743607" y="362090"/>
                      <a:pt x="737953" y="362090"/>
                    </a:cubicBezTo>
                    <a:cubicBezTo>
                      <a:pt x="732581" y="362090"/>
                      <a:pt x="721271" y="353604"/>
                      <a:pt x="720140" y="349078"/>
                    </a:cubicBezTo>
                    <a:cubicBezTo>
                      <a:pt x="719857" y="347663"/>
                      <a:pt x="720423" y="346815"/>
                      <a:pt x="721554" y="346249"/>
                    </a:cubicBezTo>
                    <a:cubicBezTo>
                      <a:pt x="724098" y="345117"/>
                      <a:pt x="723533" y="343986"/>
                      <a:pt x="722967" y="342289"/>
                    </a:cubicBezTo>
                    <a:cubicBezTo>
                      <a:pt x="722402" y="340591"/>
                      <a:pt x="721554" y="338045"/>
                      <a:pt x="723816" y="335499"/>
                    </a:cubicBezTo>
                    <a:cubicBezTo>
                      <a:pt x="724664" y="334368"/>
                      <a:pt x="725795" y="333802"/>
                      <a:pt x="726926" y="333802"/>
                    </a:cubicBezTo>
                    <a:cubicBezTo>
                      <a:pt x="728905" y="333802"/>
                      <a:pt x="730601" y="335217"/>
                      <a:pt x="732581" y="336914"/>
                    </a:cubicBezTo>
                    <a:cubicBezTo>
                      <a:pt x="734277" y="338328"/>
                      <a:pt x="736256" y="340026"/>
                      <a:pt x="738235" y="340026"/>
                    </a:cubicBezTo>
                    <a:cubicBezTo>
                      <a:pt x="741346" y="340308"/>
                      <a:pt x="743042" y="342571"/>
                      <a:pt x="745304" y="345683"/>
                    </a:cubicBezTo>
                    <a:cubicBezTo>
                      <a:pt x="747000" y="347946"/>
                      <a:pt x="749262" y="351058"/>
                      <a:pt x="752938" y="354170"/>
                    </a:cubicBezTo>
                    <a:cubicBezTo>
                      <a:pt x="755483" y="356433"/>
                      <a:pt x="757745" y="357564"/>
                      <a:pt x="758875" y="357564"/>
                    </a:cubicBezTo>
                    <a:cubicBezTo>
                      <a:pt x="760572" y="357564"/>
                      <a:pt x="761420" y="355584"/>
                      <a:pt x="762268" y="352472"/>
                    </a:cubicBezTo>
                    <a:lnTo>
                      <a:pt x="762551" y="351907"/>
                    </a:lnTo>
                    <a:cubicBezTo>
                      <a:pt x="763399" y="349078"/>
                      <a:pt x="766227" y="348795"/>
                      <a:pt x="768771" y="348795"/>
                    </a:cubicBezTo>
                    <a:cubicBezTo>
                      <a:pt x="771599" y="348512"/>
                      <a:pt x="772730" y="348229"/>
                      <a:pt x="772730" y="346532"/>
                    </a:cubicBezTo>
                    <a:cubicBezTo>
                      <a:pt x="772164" y="341440"/>
                      <a:pt x="780081" y="335499"/>
                      <a:pt x="785736" y="333236"/>
                    </a:cubicBezTo>
                    <a:cubicBezTo>
                      <a:pt x="786584" y="332953"/>
                      <a:pt x="786867" y="332388"/>
                      <a:pt x="786867" y="332105"/>
                    </a:cubicBezTo>
                    <a:cubicBezTo>
                      <a:pt x="786584" y="330407"/>
                      <a:pt x="780364" y="327013"/>
                      <a:pt x="774709" y="327579"/>
                    </a:cubicBezTo>
                    <a:cubicBezTo>
                      <a:pt x="774426" y="327579"/>
                      <a:pt x="774143" y="327579"/>
                      <a:pt x="773861" y="327579"/>
                    </a:cubicBezTo>
                    <a:cubicBezTo>
                      <a:pt x="771033" y="327579"/>
                      <a:pt x="768771" y="326730"/>
                      <a:pt x="767358" y="324750"/>
                    </a:cubicBezTo>
                    <a:cubicBezTo>
                      <a:pt x="766227" y="323053"/>
                      <a:pt x="765944" y="321072"/>
                      <a:pt x="765944" y="319658"/>
                    </a:cubicBezTo>
                    <a:cubicBezTo>
                      <a:pt x="765944" y="317395"/>
                      <a:pt x="755200" y="310889"/>
                      <a:pt x="750393" y="310889"/>
                    </a:cubicBezTo>
                    <a:cubicBezTo>
                      <a:pt x="750110" y="310889"/>
                      <a:pt x="749545" y="310889"/>
                      <a:pt x="749262" y="310889"/>
                    </a:cubicBezTo>
                    <a:cubicBezTo>
                      <a:pt x="748980" y="310889"/>
                      <a:pt x="748414" y="311171"/>
                      <a:pt x="747849" y="311171"/>
                    </a:cubicBezTo>
                    <a:cubicBezTo>
                      <a:pt x="745587" y="311171"/>
                      <a:pt x="742759" y="309757"/>
                      <a:pt x="739649" y="308060"/>
                    </a:cubicBezTo>
                    <a:cubicBezTo>
                      <a:pt x="736822" y="306645"/>
                      <a:pt x="733994" y="304948"/>
                      <a:pt x="731450" y="304948"/>
                    </a:cubicBezTo>
                    <a:cubicBezTo>
                      <a:pt x="727774" y="304665"/>
                      <a:pt x="722402" y="302685"/>
                      <a:pt x="719575" y="299007"/>
                    </a:cubicBezTo>
                    <a:cubicBezTo>
                      <a:pt x="718161" y="297310"/>
                      <a:pt x="717595" y="295330"/>
                      <a:pt x="717878" y="293350"/>
                    </a:cubicBezTo>
                    <a:cubicBezTo>
                      <a:pt x="718161" y="291370"/>
                      <a:pt x="719292" y="290521"/>
                      <a:pt x="721554" y="290521"/>
                    </a:cubicBezTo>
                    <a:cubicBezTo>
                      <a:pt x="722685" y="290521"/>
                      <a:pt x="724098" y="290804"/>
                      <a:pt x="725229" y="291087"/>
                    </a:cubicBezTo>
                    <a:cubicBezTo>
                      <a:pt x="726360" y="291370"/>
                      <a:pt x="727774" y="291653"/>
                      <a:pt x="728905" y="291653"/>
                    </a:cubicBezTo>
                    <a:cubicBezTo>
                      <a:pt x="730319" y="291653"/>
                      <a:pt x="731167" y="291370"/>
                      <a:pt x="731450" y="290238"/>
                    </a:cubicBezTo>
                    <a:cubicBezTo>
                      <a:pt x="731732" y="289389"/>
                      <a:pt x="731732" y="289107"/>
                      <a:pt x="731450" y="289107"/>
                    </a:cubicBezTo>
                    <a:cubicBezTo>
                      <a:pt x="730884" y="288258"/>
                      <a:pt x="728340" y="287975"/>
                      <a:pt x="726360" y="287692"/>
                    </a:cubicBezTo>
                    <a:cubicBezTo>
                      <a:pt x="723250" y="287409"/>
                      <a:pt x="720423" y="286843"/>
                      <a:pt x="720140" y="284863"/>
                    </a:cubicBezTo>
                    <a:cubicBezTo>
                      <a:pt x="719857" y="282317"/>
                      <a:pt x="721554" y="281752"/>
                      <a:pt x="722967" y="281186"/>
                    </a:cubicBezTo>
                    <a:cubicBezTo>
                      <a:pt x="723816" y="280903"/>
                      <a:pt x="724947" y="280620"/>
                      <a:pt x="725795" y="279771"/>
                    </a:cubicBezTo>
                    <a:cubicBezTo>
                      <a:pt x="726078" y="279489"/>
                      <a:pt x="726360" y="278923"/>
                      <a:pt x="726360" y="278640"/>
                    </a:cubicBezTo>
                    <a:cubicBezTo>
                      <a:pt x="726078" y="276943"/>
                      <a:pt x="723250" y="274114"/>
                      <a:pt x="720705" y="272699"/>
                    </a:cubicBezTo>
                    <a:cubicBezTo>
                      <a:pt x="719575" y="271851"/>
                      <a:pt x="718726" y="272982"/>
                      <a:pt x="717595" y="274114"/>
                    </a:cubicBezTo>
                    <a:cubicBezTo>
                      <a:pt x="716747" y="275245"/>
                      <a:pt x="715616" y="276377"/>
                      <a:pt x="713920" y="276377"/>
                    </a:cubicBezTo>
                    <a:cubicBezTo>
                      <a:pt x="712789" y="276377"/>
                      <a:pt x="712506" y="275811"/>
                      <a:pt x="712223" y="275528"/>
                    </a:cubicBezTo>
                    <a:cubicBezTo>
                      <a:pt x="711375" y="273548"/>
                      <a:pt x="713920" y="269305"/>
                      <a:pt x="715333" y="267607"/>
                    </a:cubicBezTo>
                    <a:cubicBezTo>
                      <a:pt x="715616" y="267325"/>
                      <a:pt x="715616" y="267042"/>
                      <a:pt x="715333" y="266759"/>
                    </a:cubicBezTo>
                    <a:cubicBezTo>
                      <a:pt x="714485" y="265061"/>
                      <a:pt x="708548" y="263081"/>
                      <a:pt x="704024" y="263081"/>
                    </a:cubicBezTo>
                    <a:cubicBezTo>
                      <a:pt x="702610" y="263081"/>
                      <a:pt x="701479" y="263364"/>
                      <a:pt x="700631" y="263647"/>
                    </a:cubicBezTo>
                    <a:cubicBezTo>
                      <a:pt x="697521" y="264779"/>
                      <a:pt x="695259" y="264213"/>
                      <a:pt x="693845" y="262233"/>
                    </a:cubicBezTo>
                    <a:cubicBezTo>
                      <a:pt x="693280" y="261101"/>
                      <a:pt x="692714" y="259970"/>
                      <a:pt x="692714" y="258272"/>
                    </a:cubicBezTo>
                    <a:cubicBezTo>
                      <a:pt x="692714" y="257989"/>
                      <a:pt x="692714" y="257424"/>
                      <a:pt x="691300" y="257424"/>
                    </a:cubicBezTo>
                    <a:cubicBezTo>
                      <a:pt x="688473" y="257424"/>
                      <a:pt x="683384" y="259687"/>
                      <a:pt x="681122" y="261384"/>
                    </a:cubicBezTo>
                    <a:cubicBezTo>
                      <a:pt x="680274" y="261950"/>
                      <a:pt x="679425" y="262233"/>
                      <a:pt x="678577" y="262233"/>
                    </a:cubicBezTo>
                    <a:cubicBezTo>
                      <a:pt x="676598" y="262233"/>
                      <a:pt x="674902" y="260535"/>
                      <a:pt x="674902" y="259404"/>
                    </a:cubicBezTo>
                    <a:cubicBezTo>
                      <a:pt x="674902" y="259121"/>
                      <a:pt x="674902" y="257707"/>
                      <a:pt x="677163" y="257424"/>
                    </a:cubicBezTo>
                    <a:cubicBezTo>
                      <a:pt x="679991" y="257141"/>
                      <a:pt x="683101" y="255443"/>
                      <a:pt x="684515" y="253463"/>
                    </a:cubicBezTo>
                    <a:cubicBezTo>
                      <a:pt x="685080" y="252332"/>
                      <a:pt x="685363" y="251483"/>
                      <a:pt x="685080" y="250352"/>
                    </a:cubicBezTo>
                    <a:cubicBezTo>
                      <a:pt x="684515" y="248937"/>
                      <a:pt x="681970" y="247806"/>
                      <a:pt x="678577" y="247806"/>
                    </a:cubicBezTo>
                    <a:cubicBezTo>
                      <a:pt x="676033" y="247806"/>
                      <a:pt x="672357" y="248654"/>
                      <a:pt x="671509" y="250917"/>
                    </a:cubicBezTo>
                    <a:cubicBezTo>
                      <a:pt x="670943" y="252332"/>
                      <a:pt x="669812" y="252615"/>
                      <a:pt x="669247" y="252615"/>
                    </a:cubicBezTo>
                    <a:cubicBezTo>
                      <a:pt x="666702" y="252615"/>
                      <a:pt x="663592" y="249503"/>
                      <a:pt x="662744" y="248371"/>
                    </a:cubicBezTo>
                    <a:cubicBezTo>
                      <a:pt x="661047" y="246391"/>
                      <a:pt x="659068" y="243562"/>
                      <a:pt x="659068" y="241582"/>
                    </a:cubicBezTo>
                    <a:cubicBezTo>
                      <a:pt x="659068" y="240451"/>
                      <a:pt x="656523" y="240168"/>
                      <a:pt x="654261" y="239885"/>
                    </a:cubicBezTo>
                    <a:cubicBezTo>
                      <a:pt x="651434" y="239602"/>
                      <a:pt x="648607" y="239319"/>
                      <a:pt x="647193" y="237339"/>
                    </a:cubicBezTo>
                    <a:cubicBezTo>
                      <a:pt x="646627" y="236490"/>
                      <a:pt x="646627" y="235642"/>
                      <a:pt x="646910" y="234510"/>
                    </a:cubicBezTo>
                    <a:cubicBezTo>
                      <a:pt x="647193" y="233661"/>
                      <a:pt x="646910" y="232813"/>
                      <a:pt x="646345" y="232247"/>
                    </a:cubicBezTo>
                    <a:cubicBezTo>
                      <a:pt x="643235" y="228287"/>
                      <a:pt x="630511" y="227155"/>
                      <a:pt x="626553" y="227155"/>
                    </a:cubicBezTo>
                    <a:cubicBezTo>
                      <a:pt x="623443" y="227155"/>
                      <a:pt x="619202" y="228852"/>
                      <a:pt x="617222" y="231398"/>
                    </a:cubicBezTo>
                    <a:cubicBezTo>
                      <a:pt x="616374" y="232530"/>
                      <a:pt x="615809" y="233661"/>
                      <a:pt x="616092" y="234793"/>
                    </a:cubicBezTo>
                    <a:cubicBezTo>
                      <a:pt x="616374" y="236207"/>
                      <a:pt x="616092" y="236773"/>
                      <a:pt x="615809" y="237339"/>
                    </a:cubicBezTo>
                    <a:cubicBezTo>
                      <a:pt x="615526" y="237905"/>
                      <a:pt x="614961" y="238188"/>
                      <a:pt x="614112" y="238188"/>
                    </a:cubicBezTo>
                    <a:cubicBezTo>
                      <a:pt x="612133" y="238188"/>
                      <a:pt x="609589" y="236207"/>
                      <a:pt x="609023" y="233096"/>
                    </a:cubicBezTo>
                    <a:cubicBezTo>
                      <a:pt x="609023" y="232530"/>
                      <a:pt x="608740" y="232247"/>
                      <a:pt x="607892" y="232247"/>
                    </a:cubicBezTo>
                    <a:cubicBezTo>
                      <a:pt x="606196" y="232247"/>
                      <a:pt x="603085" y="233944"/>
                      <a:pt x="600258" y="235642"/>
                    </a:cubicBezTo>
                    <a:cubicBezTo>
                      <a:pt x="596300" y="237905"/>
                      <a:pt x="593472" y="239602"/>
                      <a:pt x="592341" y="238188"/>
                    </a:cubicBezTo>
                    <a:cubicBezTo>
                      <a:pt x="591493" y="237056"/>
                      <a:pt x="591776" y="234510"/>
                      <a:pt x="592624" y="230267"/>
                    </a:cubicBezTo>
                    <a:cubicBezTo>
                      <a:pt x="593190" y="227155"/>
                      <a:pt x="594038" y="223478"/>
                      <a:pt x="593472" y="221780"/>
                    </a:cubicBezTo>
                    <a:cubicBezTo>
                      <a:pt x="592624" y="220083"/>
                      <a:pt x="591776" y="218952"/>
                      <a:pt x="590928" y="217820"/>
                    </a:cubicBezTo>
                    <a:cubicBezTo>
                      <a:pt x="589514" y="216123"/>
                      <a:pt x="588100" y="213860"/>
                      <a:pt x="586404" y="210182"/>
                    </a:cubicBezTo>
                    <a:cubicBezTo>
                      <a:pt x="585273" y="207070"/>
                      <a:pt x="581314" y="206505"/>
                      <a:pt x="579052" y="206505"/>
                    </a:cubicBezTo>
                    <a:cubicBezTo>
                      <a:pt x="574811" y="206505"/>
                      <a:pt x="570005" y="208202"/>
                      <a:pt x="568026" y="210182"/>
                    </a:cubicBezTo>
                    <a:cubicBezTo>
                      <a:pt x="566329" y="212162"/>
                      <a:pt x="563219" y="212728"/>
                      <a:pt x="559543" y="213294"/>
                    </a:cubicBezTo>
                    <a:cubicBezTo>
                      <a:pt x="555302" y="214143"/>
                      <a:pt x="550496" y="214991"/>
                      <a:pt x="547103" y="218386"/>
                    </a:cubicBezTo>
                    <a:cubicBezTo>
                      <a:pt x="545406" y="220083"/>
                      <a:pt x="544558" y="221780"/>
                      <a:pt x="544841" y="223761"/>
                    </a:cubicBezTo>
                    <a:cubicBezTo>
                      <a:pt x="544841" y="226306"/>
                      <a:pt x="546820" y="229135"/>
                      <a:pt x="550213" y="231964"/>
                    </a:cubicBezTo>
                    <a:cubicBezTo>
                      <a:pt x="550778" y="232247"/>
                      <a:pt x="550778" y="232813"/>
                      <a:pt x="550778" y="233096"/>
                    </a:cubicBezTo>
                    <a:cubicBezTo>
                      <a:pt x="550778" y="234227"/>
                      <a:pt x="549365" y="235359"/>
                      <a:pt x="547668" y="236490"/>
                    </a:cubicBezTo>
                    <a:cubicBezTo>
                      <a:pt x="546255" y="237622"/>
                      <a:pt x="544275" y="239036"/>
                      <a:pt x="544275" y="240168"/>
                    </a:cubicBezTo>
                    <a:cubicBezTo>
                      <a:pt x="544275" y="240451"/>
                      <a:pt x="544558" y="241016"/>
                      <a:pt x="544841" y="241299"/>
                    </a:cubicBezTo>
                    <a:cubicBezTo>
                      <a:pt x="546255" y="242431"/>
                      <a:pt x="547951" y="242997"/>
                      <a:pt x="549648" y="243562"/>
                    </a:cubicBezTo>
                    <a:cubicBezTo>
                      <a:pt x="552192" y="244411"/>
                      <a:pt x="555020" y="245260"/>
                      <a:pt x="555302" y="248937"/>
                    </a:cubicBezTo>
                    <a:cubicBezTo>
                      <a:pt x="555302" y="249786"/>
                      <a:pt x="555302" y="250352"/>
                      <a:pt x="554737" y="250917"/>
                    </a:cubicBezTo>
                    <a:cubicBezTo>
                      <a:pt x="554171" y="251483"/>
                      <a:pt x="553606" y="251766"/>
                      <a:pt x="552475" y="251766"/>
                    </a:cubicBezTo>
                    <a:cubicBezTo>
                      <a:pt x="547951" y="251766"/>
                      <a:pt x="539186" y="246391"/>
                      <a:pt x="537490" y="242714"/>
                    </a:cubicBezTo>
                    <a:cubicBezTo>
                      <a:pt x="536359" y="240451"/>
                      <a:pt x="536641" y="238188"/>
                      <a:pt x="536641" y="236207"/>
                    </a:cubicBezTo>
                    <a:cubicBezTo>
                      <a:pt x="536641" y="233944"/>
                      <a:pt x="536924" y="231964"/>
                      <a:pt x="535510" y="230267"/>
                    </a:cubicBezTo>
                    <a:cubicBezTo>
                      <a:pt x="532118" y="226306"/>
                      <a:pt x="535228" y="221497"/>
                      <a:pt x="540600" y="215557"/>
                    </a:cubicBezTo>
                    <a:cubicBezTo>
                      <a:pt x="543427" y="212445"/>
                      <a:pt x="545972" y="211314"/>
                      <a:pt x="547668" y="210182"/>
                    </a:cubicBezTo>
                    <a:cubicBezTo>
                      <a:pt x="549648" y="209051"/>
                      <a:pt x="550496" y="208485"/>
                      <a:pt x="550496" y="207070"/>
                    </a:cubicBezTo>
                    <a:cubicBezTo>
                      <a:pt x="550496" y="206788"/>
                      <a:pt x="548799" y="205656"/>
                      <a:pt x="543993" y="205656"/>
                    </a:cubicBezTo>
                    <a:cubicBezTo>
                      <a:pt x="534662" y="205656"/>
                      <a:pt x="521373" y="209051"/>
                      <a:pt x="512891" y="216971"/>
                    </a:cubicBezTo>
                    <a:cubicBezTo>
                      <a:pt x="503844" y="225175"/>
                      <a:pt x="500733" y="237056"/>
                      <a:pt x="503844" y="250352"/>
                    </a:cubicBezTo>
                    <a:cubicBezTo>
                      <a:pt x="504126" y="252049"/>
                      <a:pt x="508933" y="252332"/>
                      <a:pt x="513457" y="252615"/>
                    </a:cubicBezTo>
                    <a:cubicBezTo>
                      <a:pt x="517132" y="252897"/>
                      <a:pt x="521091" y="253180"/>
                      <a:pt x="524484" y="254029"/>
                    </a:cubicBezTo>
                    <a:cubicBezTo>
                      <a:pt x="528442" y="255161"/>
                      <a:pt x="529007" y="256575"/>
                      <a:pt x="529007" y="257424"/>
                    </a:cubicBezTo>
                    <a:cubicBezTo>
                      <a:pt x="528725" y="258838"/>
                      <a:pt x="526746" y="259687"/>
                      <a:pt x="524201" y="259687"/>
                    </a:cubicBezTo>
                    <a:cubicBezTo>
                      <a:pt x="523635" y="259687"/>
                      <a:pt x="522787" y="259687"/>
                      <a:pt x="522222" y="259404"/>
                    </a:cubicBezTo>
                    <a:lnTo>
                      <a:pt x="521091" y="259121"/>
                    </a:lnTo>
                    <a:cubicBezTo>
                      <a:pt x="518263" y="258555"/>
                      <a:pt x="514870" y="258272"/>
                      <a:pt x="512043" y="258272"/>
                    </a:cubicBezTo>
                    <a:cubicBezTo>
                      <a:pt x="509498" y="258272"/>
                      <a:pt x="508650" y="258838"/>
                      <a:pt x="508085" y="259121"/>
                    </a:cubicBezTo>
                    <a:cubicBezTo>
                      <a:pt x="507802" y="259404"/>
                      <a:pt x="507802" y="259687"/>
                      <a:pt x="507802" y="259970"/>
                    </a:cubicBezTo>
                    <a:cubicBezTo>
                      <a:pt x="508085" y="263081"/>
                      <a:pt x="517132" y="269305"/>
                      <a:pt x="524201" y="269305"/>
                    </a:cubicBezTo>
                    <a:cubicBezTo>
                      <a:pt x="525049" y="269305"/>
                      <a:pt x="525615" y="269305"/>
                      <a:pt x="526463" y="269022"/>
                    </a:cubicBezTo>
                    <a:cubicBezTo>
                      <a:pt x="529290" y="268173"/>
                      <a:pt x="530987" y="267890"/>
                      <a:pt x="532118" y="267890"/>
                    </a:cubicBezTo>
                    <a:cubicBezTo>
                      <a:pt x="534097" y="267890"/>
                      <a:pt x="534945" y="269022"/>
                      <a:pt x="536924" y="271285"/>
                    </a:cubicBezTo>
                    <a:cubicBezTo>
                      <a:pt x="539752" y="274962"/>
                      <a:pt x="547951" y="273548"/>
                      <a:pt x="556151" y="274114"/>
                    </a:cubicBezTo>
                    <a:cubicBezTo>
                      <a:pt x="561523" y="274397"/>
                      <a:pt x="567177" y="275811"/>
                      <a:pt x="571984" y="276660"/>
                    </a:cubicBezTo>
                    <a:cubicBezTo>
                      <a:pt x="574529" y="277225"/>
                      <a:pt x="576508" y="277791"/>
                      <a:pt x="577922" y="277791"/>
                    </a:cubicBezTo>
                    <a:cubicBezTo>
                      <a:pt x="581597" y="278074"/>
                      <a:pt x="586121" y="275811"/>
                      <a:pt x="587252" y="273831"/>
                    </a:cubicBezTo>
                    <a:cubicBezTo>
                      <a:pt x="587535" y="272982"/>
                      <a:pt x="588666" y="272982"/>
                      <a:pt x="589514" y="272982"/>
                    </a:cubicBezTo>
                    <a:cubicBezTo>
                      <a:pt x="591776" y="272982"/>
                      <a:pt x="595451" y="273831"/>
                      <a:pt x="599410" y="274680"/>
                    </a:cubicBezTo>
                    <a:cubicBezTo>
                      <a:pt x="603651" y="275528"/>
                      <a:pt x="607892" y="276660"/>
                      <a:pt x="609871" y="276377"/>
                    </a:cubicBezTo>
                    <a:cubicBezTo>
                      <a:pt x="610719" y="276377"/>
                      <a:pt x="611568" y="276094"/>
                      <a:pt x="611850" y="275245"/>
                    </a:cubicBezTo>
                    <a:cubicBezTo>
                      <a:pt x="612133" y="274114"/>
                      <a:pt x="610154" y="272134"/>
                      <a:pt x="608457" y="271285"/>
                    </a:cubicBezTo>
                    <a:cubicBezTo>
                      <a:pt x="606761" y="270436"/>
                      <a:pt x="606196" y="268739"/>
                      <a:pt x="606478" y="267325"/>
                    </a:cubicBezTo>
                    <a:cubicBezTo>
                      <a:pt x="607044" y="265061"/>
                      <a:pt x="609023" y="264213"/>
                      <a:pt x="611002" y="265627"/>
                    </a:cubicBezTo>
                    <a:cubicBezTo>
                      <a:pt x="612133" y="266193"/>
                      <a:pt x="613547" y="266759"/>
                      <a:pt x="614678" y="267325"/>
                    </a:cubicBezTo>
                    <a:cubicBezTo>
                      <a:pt x="618353" y="268739"/>
                      <a:pt x="621746" y="270153"/>
                      <a:pt x="622877" y="273265"/>
                    </a:cubicBezTo>
                    <a:cubicBezTo>
                      <a:pt x="623443" y="274680"/>
                      <a:pt x="624291" y="274962"/>
                      <a:pt x="625422" y="275528"/>
                    </a:cubicBezTo>
                    <a:cubicBezTo>
                      <a:pt x="626553" y="275811"/>
                      <a:pt x="627967" y="276377"/>
                      <a:pt x="628249" y="278357"/>
                    </a:cubicBezTo>
                    <a:cubicBezTo>
                      <a:pt x="628532" y="279489"/>
                      <a:pt x="631925" y="281186"/>
                      <a:pt x="635035" y="282600"/>
                    </a:cubicBezTo>
                    <a:cubicBezTo>
                      <a:pt x="638994" y="284580"/>
                      <a:pt x="642952" y="286278"/>
                      <a:pt x="643235" y="288541"/>
                    </a:cubicBezTo>
                    <a:cubicBezTo>
                      <a:pt x="643517" y="290521"/>
                      <a:pt x="640407" y="291935"/>
                      <a:pt x="637297" y="293067"/>
                    </a:cubicBezTo>
                    <a:cubicBezTo>
                      <a:pt x="635601" y="293916"/>
                      <a:pt x="633056" y="294764"/>
                      <a:pt x="633056" y="295613"/>
                    </a:cubicBezTo>
                    <a:cubicBezTo>
                      <a:pt x="633056" y="295896"/>
                      <a:pt x="633339" y="296179"/>
                      <a:pt x="633621" y="296179"/>
                    </a:cubicBezTo>
                    <a:cubicBezTo>
                      <a:pt x="634187" y="296744"/>
                      <a:pt x="634752" y="296744"/>
                      <a:pt x="635601" y="296744"/>
                    </a:cubicBezTo>
                    <a:cubicBezTo>
                      <a:pt x="637297" y="296744"/>
                      <a:pt x="639559" y="295613"/>
                      <a:pt x="641538" y="294481"/>
                    </a:cubicBezTo>
                    <a:cubicBezTo>
                      <a:pt x="643800" y="293350"/>
                      <a:pt x="646062" y="291935"/>
                      <a:pt x="648324" y="291653"/>
                    </a:cubicBezTo>
                    <a:cubicBezTo>
                      <a:pt x="651434" y="291370"/>
                      <a:pt x="652848" y="294764"/>
                      <a:pt x="653979" y="297593"/>
                    </a:cubicBezTo>
                    <a:cubicBezTo>
                      <a:pt x="654827" y="299573"/>
                      <a:pt x="655675" y="301553"/>
                      <a:pt x="656523" y="301553"/>
                    </a:cubicBezTo>
                    <a:cubicBezTo>
                      <a:pt x="656806" y="301553"/>
                      <a:pt x="656806" y="301553"/>
                      <a:pt x="657089" y="301553"/>
                    </a:cubicBezTo>
                    <a:cubicBezTo>
                      <a:pt x="658220" y="300988"/>
                      <a:pt x="659068" y="300988"/>
                      <a:pt x="660199" y="300988"/>
                    </a:cubicBezTo>
                    <a:cubicBezTo>
                      <a:pt x="664440" y="300988"/>
                      <a:pt x="668116" y="304948"/>
                      <a:pt x="672640" y="311454"/>
                    </a:cubicBezTo>
                    <a:cubicBezTo>
                      <a:pt x="676598" y="316829"/>
                      <a:pt x="674619" y="322204"/>
                      <a:pt x="673488" y="325598"/>
                    </a:cubicBezTo>
                    <a:cubicBezTo>
                      <a:pt x="672922" y="327013"/>
                      <a:pt x="672640" y="328144"/>
                      <a:pt x="672640" y="328710"/>
                    </a:cubicBezTo>
                    <a:cubicBezTo>
                      <a:pt x="672640" y="329276"/>
                      <a:pt x="673771" y="329842"/>
                      <a:pt x="676315" y="329842"/>
                    </a:cubicBezTo>
                    <a:cubicBezTo>
                      <a:pt x="679991" y="329842"/>
                      <a:pt x="684797" y="328710"/>
                      <a:pt x="687908" y="327013"/>
                    </a:cubicBezTo>
                    <a:cubicBezTo>
                      <a:pt x="689039" y="326447"/>
                      <a:pt x="690170" y="326164"/>
                      <a:pt x="691300" y="326164"/>
                    </a:cubicBezTo>
                    <a:cubicBezTo>
                      <a:pt x="695259" y="326164"/>
                      <a:pt x="698652" y="329559"/>
                      <a:pt x="701762" y="332671"/>
                    </a:cubicBezTo>
                    <a:cubicBezTo>
                      <a:pt x="702610" y="333236"/>
                      <a:pt x="703176" y="334085"/>
                      <a:pt x="703741" y="334651"/>
                    </a:cubicBezTo>
                    <a:cubicBezTo>
                      <a:pt x="704589" y="335217"/>
                      <a:pt x="704589" y="336065"/>
                      <a:pt x="704307" y="337197"/>
                    </a:cubicBezTo>
                    <a:cubicBezTo>
                      <a:pt x="703176" y="340308"/>
                      <a:pt x="693845" y="343703"/>
                      <a:pt x="690170" y="343703"/>
                    </a:cubicBezTo>
                    <a:cubicBezTo>
                      <a:pt x="689321" y="343703"/>
                      <a:pt x="688756" y="343420"/>
                      <a:pt x="688473" y="343137"/>
                    </a:cubicBezTo>
                    <a:cubicBezTo>
                      <a:pt x="688190" y="342854"/>
                      <a:pt x="688190" y="342571"/>
                      <a:pt x="688473" y="342006"/>
                    </a:cubicBezTo>
                    <a:cubicBezTo>
                      <a:pt x="688756" y="341723"/>
                      <a:pt x="688473" y="340874"/>
                      <a:pt x="688190" y="340308"/>
                    </a:cubicBezTo>
                    <a:cubicBezTo>
                      <a:pt x="686211" y="337197"/>
                      <a:pt x="679143" y="332671"/>
                      <a:pt x="671226" y="332671"/>
                    </a:cubicBezTo>
                    <a:cubicBezTo>
                      <a:pt x="668964" y="332671"/>
                      <a:pt x="666702" y="332953"/>
                      <a:pt x="664440" y="333802"/>
                    </a:cubicBezTo>
                    <a:cubicBezTo>
                      <a:pt x="661047" y="335217"/>
                      <a:pt x="659068" y="336631"/>
                      <a:pt x="658220" y="338611"/>
                    </a:cubicBezTo>
                    <a:cubicBezTo>
                      <a:pt x="657372" y="341157"/>
                      <a:pt x="659068" y="343986"/>
                      <a:pt x="660482" y="346249"/>
                    </a:cubicBezTo>
                    <a:cubicBezTo>
                      <a:pt x="661330" y="347380"/>
                      <a:pt x="661896" y="348512"/>
                      <a:pt x="662178" y="349644"/>
                    </a:cubicBezTo>
                    <a:cubicBezTo>
                      <a:pt x="662461" y="350492"/>
                      <a:pt x="662178" y="351624"/>
                      <a:pt x="661613" y="352472"/>
                    </a:cubicBezTo>
                    <a:cubicBezTo>
                      <a:pt x="659634" y="355018"/>
                      <a:pt x="654261" y="356716"/>
                      <a:pt x="648041" y="356716"/>
                    </a:cubicBezTo>
                    <a:cubicBezTo>
                      <a:pt x="644648" y="356716"/>
                      <a:pt x="641255" y="356150"/>
                      <a:pt x="638428" y="355018"/>
                    </a:cubicBezTo>
                    <a:cubicBezTo>
                      <a:pt x="635883" y="354170"/>
                      <a:pt x="634187" y="353887"/>
                      <a:pt x="632490" y="353887"/>
                    </a:cubicBezTo>
                    <a:cubicBezTo>
                      <a:pt x="630229" y="353887"/>
                      <a:pt x="629663" y="354735"/>
                      <a:pt x="629098" y="355867"/>
                    </a:cubicBezTo>
                    <a:cubicBezTo>
                      <a:pt x="628249" y="356716"/>
                      <a:pt x="627684" y="357847"/>
                      <a:pt x="625422" y="357847"/>
                    </a:cubicBezTo>
                    <a:cubicBezTo>
                      <a:pt x="623160" y="357847"/>
                      <a:pt x="620615" y="359827"/>
                      <a:pt x="619484" y="362373"/>
                    </a:cubicBezTo>
                    <a:cubicBezTo>
                      <a:pt x="618353" y="364636"/>
                      <a:pt x="618636" y="367182"/>
                      <a:pt x="620333" y="368880"/>
                    </a:cubicBezTo>
                    <a:cubicBezTo>
                      <a:pt x="621746" y="370294"/>
                      <a:pt x="623443" y="370860"/>
                      <a:pt x="626270" y="370860"/>
                    </a:cubicBezTo>
                    <a:cubicBezTo>
                      <a:pt x="628249" y="370860"/>
                      <a:pt x="630511" y="370577"/>
                      <a:pt x="632773" y="370294"/>
                    </a:cubicBezTo>
                    <a:cubicBezTo>
                      <a:pt x="635601" y="370011"/>
                      <a:pt x="638711" y="369445"/>
                      <a:pt x="641538" y="369445"/>
                    </a:cubicBezTo>
                    <a:cubicBezTo>
                      <a:pt x="644083" y="369728"/>
                      <a:pt x="645779" y="370011"/>
                      <a:pt x="647193" y="370011"/>
                    </a:cubicBezTo>
                    <a:cubicBezTo>
                      <a:pt x="648041" y="370294"/>
                      <a:pt x="648607" y="370294"/>
                      <a:pt x="649172" y="370294"/>
                    </a:cubicBezTo>
                    <a:cubicBezTo>
                      <a:pt x="649738" y="370294"/>
                      <a:pt x="650303" y="370294"/>
                      <a:pt x="650586" y="368031"/>
                    </a:cubicBezTo>
                    <a:cubicBezTo>
                      <a:pt x="651717" y="365202"/>
                      <a:pt x="653413" y="364353"/>
                      <a:pt x="656523" y="364353"/>
                    </a:cubicBezTo>
                    <a:close/>
                    <a:moveTo>
                      <a:pt x="579618" y="392076"/>
                    </a:moveTo>
                    <a:cubicBezTo>
                      <a:pt x="575094" y="392076"/>
                      <a:pt x="564915" y="396602"/>
                      <a:pt x="563785" y="399997"/>
                    </a:cubicBezTo>
                    <a:cubicBezTo>
                      <a:pt x="563785" y="400280"/>
                      <a:pt x="563502" y="401411"/>
                      <a:pt x="565198" y="402543"/>
                    </a:cubicBezTo>
                    <a:cubicBezTo>
                      <a:pt x="566046" y="403108"/>
                      <a:pt x="567177" y="403391"/>
                      <a:pt x="568308" y="403391"/>
                    </a:cubicBezTo>
                    <a:lnTo>
                      <a:pt x="568308" y="403391"/>
                    </a:lnTo>
                    <a:cubicBezTo>
                      <a:pt x="571984" y="403391"/>
                      <a:pt x="576225" y="400280"/>
                      <a:pt x="578770" y="396885"/>
                    </a:cubicBezTo>
                    <a:cubicBezTo>
                      <a:pt x="580466" y="394622"/>
                      <a:pt x="581032" y="392925"/>
                      <a:pt x="581032" y="392359"/>
                    </a:cubicBezTo>
                    <a:cubicBezTo>
                      <a:pt x="580749" y="392359"/>
                      <a:pt x="580466" y="392076"/>
                      <a:pt x="579618" y="392076"/>
                    </a:cubicBezTo>
                    <a:close/>
                    <a:moveTo>
                      <a:pt x="541731" y="379912"/>
                    </a:moveTo>
                    <a:cubicBezTo>
                      <a:pt x="542862" y="379912"/>
                      <a:pt x="543427" y="380195"/>
                      <a:pt x="543993" y="380761"/>
                    </a:cubicBezTo>
                    <a:cubicBezTo>
                      <a:pt x="544841" y="381609"/>
                      <a:pt x="544558" y="382741"/>
                      <a:pt x="544558" y="383872"/>
                    </a:cubicBezTo>
                    <a:cubicBezTo>
                      <a:pt x="544558" y="385004"/>
                      <a:pt x="544275" y="386135"/>
                      <a:pt x="544841" y="386984"/>
                    </a:cubicBezTo>
                    <a:cubicBezTo>
                      <a:pt x="545124" y="387550"/>
                      <a:pt x="545972" y="387833"/>
                      <a:pt x="547103" y="387833"/>
                    </a:cubicBezTo>
                    <a:cubicBezTo>
                      <a:pt x="547386" y="387833"/>
                      <a:pt x="547386" y="387833"/>
                      <a:pt x="547668" y="387833"/>
                    </a:cubicBezTo>
                    <a:cubicBezTo>
                      <a:pt x="552758" y="387833"/>
                      <a:pt x="561240" y="382175"/>
                      <a:pt x="563219" y="379063"/>
                    </a:cubicBezTo>
                    <a:cubicBezTo>
                      <a:pt x="564633" y="376800"/>
                      <a:pt x="566895" y="375669"/>
                      <a:pt x="569157" y="375669"/>
                    </a:cubicBezTo>
                    <a:cubicBezTo>
                      <a:pt x="571419" y="375669"/>
                      <a:pt x="573963" y="376517"/>
                      <a:pt x="576508" y="378498"/>
                    </a:cubicBezTo>
                    <a:cubicBezTo>
                      <a:pt x="579335" y="380478"/>
                      <a:pt x="584142" y="381892"/>
                      <a:pt x="588666" y="381892"/>
                    </a:cubicBezTo>
                    <a:cubicBezTo>
                      <a:pt x="592624" y="381892"/>
                      <a:pt x="595169" y="380761"/>
                      <a:pt x="595451" y="379346"/>
                    </a:cubicBezTo>
                    <a:cubicBezTo>
                      <a:pt x="595734" y="377649"/>
                      <a:pt x="592341" y="376235"/>
                      <a:pt x="589231" y="374820"/>
                    </a:cubicBezTo>
                    <a:cubicBezTo>
                      <a:pt x="585273" y="373123"/>
                      <a:pt x="581314" y="371426"/>
                      <a:pt x="581880" y="368597"/>
                    </a:cubicBezTo>
                    <a:cubicBezTo>
                      <a:pt x="582445" y="365485"/>
                      <a:pt x="574529" y="362656"/>
                      <a:pt x="568874" y="360393"/>
                    </a:cubicBezTo>
                    <a:cubicBezTo>
                      <a:pt x="566329" y="359544"/>
                      <a:pt x="564350" y="358696"/>
                      <a:pt x="562936" y="357847"/>
                    </a:cubicBezTo>
                    <a:cubicBezTo>
                      <a:pt x="561805" y="357281"/>
                      <a:pt x="560392" y="356716"/>
                      <a:pt x="558978" y="356150"/>
                    </a:cubicBezTo>
                    <a:cubicBezTo>
                      <a:pt x="554737" y="354453"/>
                      <a:pt x="550496" y="352472"/>
                      <a:pt x="550496" y="348229"/>
                    </a:cubicBezTo>
                    <a:cubicBezTo>
                      <a:pt x="550496" y="347098"/>
                      <a:pt x="549930" y="346532"/>
                      <a:pt x="548517" y="346532"/>
                    </a:cubicBezTo>
                    <a:cubicBezTo>
                      <a:pt x="545406" y="346532"/>
                      <a:pt x="540883" y="349926"/>
                      <a:pt x="540600" y="355018"/>
                    </a:cubicBezTo>
                    <a:cubicBezTo>
                      <a:pt x="540317" y="358696"/>
                      <a:pt x="539469" y="360393"/>
                      <a:pt x="538621" y="361807"/>
                    </a:cubicBezTo>
                    <a:cubicBezTo>
                      <a:pt x="537772" y="363505"/>
                      <a:pt x="536924" y="364636"/>
                      <a:pt x="538055" y="368314"/>
                    </a:cubicBezTo>
                    <a:cubicBezTo>
                      <a:pt x="539469" y="372840"/>
                      <a:pt x="535793" y="375669"/>
                      <a:pt x="532966" y="377649"/>
                    </a:cubicBezTo>
                    <a:cubicBezTo>
                      <a:pt x="530704" y="379346"/>
                      <a:pt x="529573" y="380195"/>
                      <a:pt x="529856" y="381326"/>
                    </a:cubicBezTo>
                    <a:cubicBezTo>
                      <a:pt x="530138" y="382175"/>
                      <a:pt x="530704" y="382458"/>
                      <a:pt x="531552" y="382458"/>
                    </a:cubicBezTo>
                    <a:cubicBezTo>
                      <a:pt x="532683" y="382458"/>
                      <a:pt x="533814" y="382175"/>
                      <a:pt x="535510" y="381609"/>
                    </a:cubicBezTo>
                    <a:cubicBezTo>
                      <a:pt x="537490" y="380478"/>
                      <a:pt x="539752" y="379912"/>
                      <a:pt x="541731" y="379912"/>
                    </a:cubicBezTo>
                    <a:close/>
                    <a:moveTo>
                      <a:pt x="638428" y="304382"/>
                    </a:moveTo>
                    <a:cubicBezTo>
                      <a:pt x="637580" y="304382"/>
                      <a:pt x="636449" y="304382"/>
                      <a:pt x="635318" y="304665"/>
                    </a:cubicBezTo>
                    <a:cubicBezTo>
                      <a:pt x="632773" y="304948"/>
                      <a:pt x="628815" y="307494"/>
                      <a:pt x="626836" y="311171"/>
                    </a:cubicBezTo>
                    <a:cubicBezTo>
                      <a:pt x="625987" y="313152"/>
                      <a:pt x="625139" y="315980"/>
                      <a:pt x="627118" y="319092"/>
                    </a:cubicBezTo>
                    <a:cubicBezTo>
                      <a:pt x="628532" y="321355"/>
                      <a:pt x="630511" y="322487"/>
                      <a:pt x="633621" y="322487"/>
                    </a:cubicBezTo>
                    <a:lnTo>
                      <a:pt x="633621" y="322487"/>
                    </a:lnTo>
                    <a:cubicBezTo>
                      <a:pt x="636449" y="322487"/>
                      <a:pt x="639559" y="321638"/>
                      <a:pt x="642386" y="320789"/>
                    </a:cubicBezTo>
                    <a:cubicBezTo>
                      <a:pt x="644083" y="320224"/>
                      <a:pt x="645497" y="319941"/>
                      <a:pt x="646627" y="319658"/>
                    </a:cubicBezTo>
                    <a:cubicBezTo>
                      <a:pt x="648041" y="319375"/>
                      <a:pt x="648889" y="318809"/>
                      <a:pt x="649455" y="317395"/>
                    </a:cubicBezTo>
                    <a:cubicBezTo>
                      <a:pt x="650586" y="314849"/>
                      <a:pt x="649738" y="310323"/>
                      <a:pt x="647758" y="307494"/>
                    </a:cubicBezTo>
                    <a:cubicBezTo>
                      <a:pt x="646062" y="305514"/>
                      <a:pt x="642952" y="304382"/>
                      <a:pt x="638428" y="304382"/>
                    </a:cubicBezTo>
                    <a:close/>
                    <a:moveTo>
                      <a:pt x="265493" y="287409"/>
                    </a:moveTo>
                    <a:cubicBezTo>
                      <a:pt x="266624" y="287409"/>
                      <a:pt x="268321" y="287409"/>
                      <a:pt x="269169" y="288541"/>
                    </a:cubicBezTo>
                    <a:cubicBezTo>
                      <a:pt x="269734" y="289107"/>
                      <a:pt x="270017" y="290238"/>
                      <a:pt x="270017" y="291370"/>
                    </a:cubicBezTo>
                    <a:cubicBezTo>
                      <a:pt x="270017" y="293350"/>
                      <a:pt x="270300" y="295047"/>
                      <a:pt x="271431" y="296179"/>
                    </a:cubicBezTo>
                    <a:cubicBezTo>
                      <a:pt x="274258" y="299290"/>
                      <a:pt x="281044" y="299856"/>
                      <a:pt x="290657" y="300139"/>
                    </a:cubicBezTo>
                    <a:cubicBezTo>
                      <a:pt x="290940" y="300139"/>
                      <a:pt x="291505" y="300139"/>
                      <a:pt x="291788" y="300139"/>
                    </a:cubicBezTo>
                    <a:cubicBezTo>
                      <a:pt x="299705" y="300139"/>
                      <a:pt x="305642" y="297876"/>
                      <a:pt x="310166" y="296179"/>
                    </a:cubicBezTo>
                    <a:cubicBezTo>
                      <a:pt x="313842" y="294764"/>
                      <a:pt x="316952" y="293633"/>
                      <a:pt x="320062" y="293633"/>
                    </a:cubicBezTo>
                    <a:cubicBezTo>
                      <a:pt x="327131" y="293916"/>
                      <a:pt x="330524" y="292784"/>
                      <a:pt x="333917" y="287692"/>
                    </a:cubicBezTo>
                    <a:cubicBezTo>
                      <a:pt x="335330" y="285712"/>
                      <a:pt x="336744" y="284580"/>
                      <a:pt x="338158" y="284580"/>
                    </a:cubicBezTo>
                    <a:cubicBezTo>
                      <a:pt x="340137" y="284580"/>
                      <a:pt x="341550" y="286561"/>
                      <a:pt x="342399" y="288258"/>
                    </a:cubicBezTo>
                    <a:cubicBezTo>
                      <a:pt x="342681" y="289389"/>
                      <a:pt x="345792" y="289955"/>
                      <a:pt x="348336" y="290238"/>
                    </a:cubicBezTo>
                    <a:cubicBezTo>
                      <a:pt x="351164" y="290804"/>
                      <a:pt x="353708" y="291087"/>
                      <a:pt x="354839" y="292218"/>
                    </a:cubicBezTo>
                    <a:cubicBezTo>
                      <a:pt x="357101" y="294481"/>
                      <a:pt x="361908" y="295613"/>
                      <a:pt x="368128" y="295613"/>
                    </a:cubicBezTo>
                    <a:cubicBezTo>
                      <a:pt x="374348" y="295613"/>
                      <a:pt x="381417" y="294481"/>
                      <a:pt x="385093" y="292501"/>
                    </a:cubicBezTo>
                    <a:cubicBezTo>
                      <a:pt x="386789" y="291653"/>
                      <a:pt x="387354" y="290238"/>
                      <a:pt x="387072" y="288824"/>
                    </a:cubicBezTo>
                    <a:cubicBezTo>
                      <a:pt x="386506" y="286278"/>
                      <a:pt x="383396" y="283732"/>
                      <a:pt x="381134" y="283732"/>
                    </a:cubicBezTo>
                    <a:cubicBezTo>
                      <a:pt x="380286" y="283732"/>
                      <a:pt x="379720" y="284015"/>
                      <a:pt x="379155" y="284580"/>
                    </a:cubicBezTo>
                    <a:cubicBezTo>
                      <a:pt x="377741" y="286278"/>
                      <a:pt x="376328" y="287126"/>
                      <a:pt x="374914" y="287126"/>
                    </a:cubicBezTo>
                    <a:cubicBezTo>
                      <a:pt x="372935" y="287126"/>
                      <a:pt x="371521" y="285429"/>
                      <a:pt x="370673" y="284015"/>
                    </a:cubicBezTo>
                    <a:cubicBezTo>
                      <a:pt x="370107" y="282317"/>
                      <a:pt x="372369" y="281186"/>
                      <a:pt x="374914" y="280054"/>
                    </a:cubicBezTo>
                    <a:cubicBezTo>
                      <a:pt x="376893" y="279206"/>
                      <a:pt x="379155" y="278074"/>
                      <a:pt x="380286" y="276943"/>
                    </a:cubicBezTo>
                    <a:cubicBezTo>
                      <a:pt x="380851" y="276377"/>
                      <a:pt x="381417" y="276094"/>
                      <a:pt x="382548" y="276094"/>
                    </a:cubicBezTo>
                    <a:cubicBezTo>
                      <a:pt x="383962" y="276094"/>
                      <a:pt x="385658" y="276660"/>
                      <a:pt x="387637" y="277508"/>
                    </a:cubicBezTo>
                    <a:cubicBezTo>
                      <a:pt x="389334" y="278074"/>
                      <a:pt x="391030" y="278640"/>
                      <a:pt x="392444" y="278640"/>
                    </a:cubicBezTo>
                    <a:cubicBezTo>
                      <a:pt x="393292" y="278640"/>
                      <a:pt x="394140" y="278357"/>
                      <a:pt x="394140" y="276660"/>
                    </a:cubicBezTo>
                    <a:cubicBezTo>
                      <a:pt x="394423" y="272416"/>
                      <a:pt x="388203" y="269588"/>
                      <a:pt x="382831" y="267042"/>
                    </a:cubicBezTo>
                    <a:cubicBezTo>
                      <a:pt x="380569" y="265910"/>
                      <a:pt x="378307" y="265061"/>
                      <a:pt x="376893" y="263930"/>
                    </a:cubicBezTo>
                    <a:cubicBezTo>
                      <a:pt x="374631" y="262516"/>
                      <a:pt x="373217" y="261950"/>
                      <a:pt x="371238" y="261384"/>
                    </a:cubicBezTo>
                    <a:cubicBezTo>
                      <a:pt x="368694" y="260535"/>
                      <a:pt x="365866" y="259687"/>
                      <a:pt x="361060" y="256009"/>
                    </a:cubicBezTo>
                    <a:cubicBezTo>
                      <a:pt x="356253" y="252332"/>
                      <a:pt x="357384" y="249786"/>
                      <a:pt x="358232" y="247523"/>
                    </a:cubicBezTo>
                    <a:cubicBezTo>
                      <a:pt x="359080" y="245543"/>
                      <a:pt x="359646" y="244128"/>
                      <a:pt x="357101" y="242148"/>
                    </a:cubicBezTo>
                    <a:cubicBezTo>
                      <a:pt x="353143" y="239036"/>
                      <a:pt x="351164" y="232813"/>
                      <a:pt x="350598" y="228004"/>
                    </a:cubicBezTo>
                    <a:cubicBezTo>
                      <a:pt x="350315" y="224043"/>
                      <a:pt x="351164" y="220932"/>
                      <a:pt x="353143" y="218952"/>
                    </a:cubicBezTo>
                    <a:cubicBezTo>
                      <a:pt x="357101" y="214991"/>
                      <a:pt x="358798" y="211879"/>
                      <a:pt x="358232" y="209334"/>
                    </a:cubicBezTo>
                    <a:cubicBezTo>
                      <a:pt x="357949" y="207919"/>
                      <a:pt x="356536" y="206788"/>
                      <a:pt x="354557" y="205939"/>
                    </a:cubicBezTo>
                    <a:cubicBezTo>
                      <a:pt x="353143" y="205373"/>
                      <a:pt x="351446" y="205090"/>
                      <a:pt x="349467" y="205090"/>
                    </a:cubicBezTo>
                    <a:cubicBezTo>
                      <a:pt x="342681" y="205090"/>
                      <a:pt x="336178" y="208485"/>
                      <a:pt x="336178" y="209334"/>
                    </a:cubicBezTo>
                    <a:cubicBezTo>
                      <a:pt x="336461" y="209899"/>
                      <a:pt x="338440" y="211031"/>
                      <a:pt x="340137" y="212445"/>
                    </a:cubicBezTo>
                    <a:cubicBezTo>
                      <a:pt x="344943" y="215840"/>
                      <a:pt x="348336" y="218386"/>
                      <a:pt x="348336" y="220083"/>
                    </a:cubicBezTo>
                    <a:cubicBezTo>
                      <a:pt x="348336" y="220649"/>
                      <a:pt x="348054" y="221215"/>
                      <a:pt x="347488" y="221215"/>
                    </a:cubicBezTo>
                    <a:cubicBezTo>
                      <a:pt x="346640" y="221215"/>
                      <a:pt x="345509" y="220366"/>
                      <a:pt x="343247" y="218952"/>
                    </a:cubicBezTo>
                    <a:cubicBezTo>
                      <a:pt x="340702" y="217254"/>
                      <a:pt x="337592" y="215274"/>
                      <a:pt x="335613" y="215274"/>
                    </a:cubicBezTo>
                    <a:cubicBezTo>
                      <a:pt x="335330" y="215274"/>
                      <a:pt x="335047" y="215274"/>
                      <a:pt x="334765" y="215557"/>
                    </a:cubicBezTo>
                    <a:cubicBezTo>
                      <a:pt x="334199" y="215840"/>
                      <a:pt x="333634" y="216123"/>
                      <a:pt x="332786" y="216123"/>
                    </a:cubicBezTo>
                    <a:cubicBezTo>
                      <a:pt x="331655" y="216123"/>
                      <a:pt x="330524" y="215557"/>
                      <a:pt x="329393" y="214991"/>
                    </a:cubicBezTo>
                    <a:cubicBezTo>
                      <a:pt x="328262" y="214425"/>
                      <a:pt x="327413" y="214143"/>
                      <a:pt x="326565" y="214143"/>
                    </a:cubicBezTo>
                    <a:cubicBezTo>
                      <a:pt x="326000" y="214143"/>
                      <a:pt x="325434" y="214425"/>
                      <a:pt x="324586" y="215274"/>
                    </a:cubicBezTo>
                    <a:cubicBezTo>
                      <a:pt x="322041" y="218952"/>
                      <a:pt x="327979" y="233379"/>
                      <a:pt x="331089" y="238470"/>
                    </a:cubicBezTo>
                    <a:cubicBezTo>
                      <a:pt x="331937" y="239885"/>
                      <a:pt x="331937" y="240734"/>
                      <a:pt x="331655" y="241865"/>
                    </a:cubicBezTo>
                    <a:cubicBezTo>
                      <a:pt x="330806" y="243562"/>
                      <a:pt x="328544" y="243845"/>
                      <a:pt x="326565" y="244411"/>
                    </a:cubicBezTo>
                    <a:cubicBezTo>
                      <a:pt x="326000" y="244411"/>
                      <a:pt x="325434" y="244694"/>
                      <a:pt x="324586" y="244694"/>
                    </a:cubicBezTo>
                    <a:cubicBezTo>
                      <a:pt x="324303" y="244694"/>
                      <a:pt x="324303" y="244694"/>
                      <a:pt x="324021" y="244694"/>
                    </a:cubicBezTo>
                    <a:cubicBezTo>
                      <a:pt x="321759" y="244694"/>
                      <a:pt x="320910" y="241016"/>
                      <a:pt x="319779" y="236490"/>
                    </a:cubicBezTo>
                    <a:cubicBezTo>
                      <a:pt x="318931" y="233096"/>
                      <a:pt x="318083" y="229418"/>
                      <a:pt x="316669" y="227438"/>
                    </a:cubicBezTo>
                    <a:cubicBezTo>
                      <a:pt x="314125" y="223761"/>
                      <a:pt x="305077" y="219517"/>
                      <a:pt x="301119" y="219517"/>
                    </a:cubicBezTo>
                    <a:cubicBezTo>
                      <a:pt x="300553" y="219517"/>
                      <a:pt x="299705" y="219517"/>
                      <a:pt x="299422" y="220083"/>
                    </a:cubicBezTo>
                    <a:cubicBezTo>
                      <a:pt x="299139" y="221215"/>
                      <a:pt x="300270" y="221780"/>
                      <a:pt x="302532" y="222912"/>
                    </a:cubicBezTo>
                    <a:cubicBezTo>
                      <a:pt x="304794" y="224043"/>
                      <a:pt x="307622" y="225458"/>
                      <a:pt x="306773" y="228570"/>
                    </a:cubicBezTo>
                    <a:cubicBezTo>
                      <a:pt x="306491" y="229984"/>
                      <a:pt x="305642" y="230550"/>
                      <a:pt x="304512" y="230550"/>
                    </a:cubicBezTo>
                    <a:cubicBezTo>
                      <a:pt x="303663" y="230550"/>
                      <a:pt x="302815" y="230267"/>
                      <a:pt x="301684" y="229701"/>
                    </a:cubicBezTo>
                    <a:cubicBezTo>
                      <a:pt x="300553" y="229135"/>
                      <a:pt x="299139" y="228570"/>
                      <a:pt x="298008" y="228570"/>
                    </a:cubicBezTo>
                    <a:cubicBezTo>
                      <a:pt x="296878" y="228570"/>
                      <a:pt x="296029" y="228852"/>
                      <a:pt x="295181" y="229701"/>
                    </a:cubicBezTo>
                    <a:cubicBezTo>
                      <a:pt x="292919" y="231398"/>
                      <a:pt x="292071" y="231681"/>
                      <a:pt x="291505" y="231681"/>
                    </a:cubicBezTo>
                    <a:cubicBezTo>
                      <a:pt x="291223" y="231681"/>
                      <a:pt x="290940" y="231398"/>
                      <a:pt x="290657" y="231398"/>
                    </a:cubicBezTo>
                    <a:cubicBezTo>
                      <a:pt x="290092" y="230833"/>
                      <a:pt x="290374" y="229418"/>
                      <a:pt x="290940" y="227155"/>
                    </a:cubicBezTo>
                    <a:lnTo>
                      <a:pt x="291223" y="226306"/>
                    </a:lnTo>
                    <a:cubicBezTo>
                      <a:pt x="291505" y="225458"/>
                      <a:pt x="291223" y="224609"/>
                      <a:pt x="290374" y="223761"/>
                    </a:cubicBezTo>
                    <a:cubicBezTo>
                      <a:pt x="288678" y="221780"/>
                      <a:pt x="284154" y="219517"/>
                      <a:pt x="278217" y="219517"/>
                    </a:cubicBezTo>
                    <a:cubicBezTo>
                      <a:pt x="277368" y="219517"/>
                      <a:pt x="276803" y="219517"/>
                      <a:pt x="275955" y="219517"/>
                    </a:cubicBezTo>
                    <a:cubicBezTo>
                      <a:pt x="270865" y="220083"/>
                      <a:pt x="270865" y="222346"/>
                      <a:pt x="270865" y="224609"/>
                    </a:cubicBezTo>
                    <a:cubicBezTo>
                      <a:pt x="270865" y="226024"/>
                      <a:pt x="270865" y="227438"/>
                      <a:pt x="269734" y="228570"/>
                    </a:cubicBezTo>
                    <a:cubicBezTo>
                      <a:pt x="269169" y="229135"/>
                      <a:pt x="268038" y="229418"/>
                      <a:pt x="266342" y="229418"/>
                    </a:cubicBezTo>
                    <a:cubicBezTo>
                      <a:pt x="263797" y="229418"/>
                      <a:pt x="258708" y="228570"/>
                      <a:pt x="258708" y="226589"/>
                    </a:cubicBezTo>
                    <a:cubicBezTo>
                      <a:pt x="258708" y="225458"/>
                      <a:pt x="260404" y="224892"/>
                      <a:pt x="261818" y="224609"/>
                    </a:cubicBezTo>
                    <a:cubicBezTo>
                      <a:pt x="264362" y="224043"/>
                      <a:pt x="265776" y="223195"/>
                      <a:pt x="266342" y="222063"/>
                    </a:cubicBezTo>
                    <a:cubicBezTo>
                      <a:pt x="267190" y="220366"/>
                      <a:pt x="265211" y="217537"/>
                      <a:pt x="263514" y="214708"/>
                    </a:cubicBezTo>
                    <a:lnTo>
                      <a:pt x="263231" y="214143"/>
                    </a:lnTo>
                    <a:cubicBezTo>
                      <a:pt x="262666" y="213011"/>
                      <a:pt x="261535" y="212728"/>
                      <a:pt x="260121" y="212728"/>
                    </a:cubicBezTo>
                    <a:cubicBezTo>
                      <a:pt x="257577" y="212728"/>
                      <a:pt x="253618" y="214425"/>
                      <a:pt x="248812" y="216406"/>
                    </a:cubicBezTo>
                    <a:cubicBezTo>
                      <a:pt x="245984" y="217537"/>
                      <a:pt x="242591" y="218952"/>
                      <a:pt x="238916" y="220366"/>
                    </a:cubicBezTo>
                    <a:cubicBezTo>
                      <a:pt x="227889" y="224326"/>
                      <a:pt x="221951" y="228570"/>
                      <a:pt x="221103" y="229701"/>
                    </a:cubicBezTo>
                    <a:cubicBezTo>
                      <a:pt x="221951" y="229984"/>
                      <a:pt x="222234" y="230550"/>
                      <a:pt x="222517" y="231116"/>
                    </a:cubicBezTo>
                    <a:cubicBezTo>
                      <a:pt x="222799" y="232813"/>
                      <a:pt x="221386" y="234793"/>
                      <a:pt x="217993" y="237622"/>
                    </a:cubicBezTo>
                    <a:cubicBezTo>
                      <a:pt x="216862" y="238470"/>
                      <a:pt x="215731" y="240168"/>
                      <a:pt x="216296" y="241582"/>
                    </a:cubicBezTo>
                    <a:cubicBezTo>
                      <a:pt x="216862" y="243279"/>
                      <a:pt x="219689" y="244694"/>
                      <a:pt x="222517" y="244694"/>
                    </a:cubicBezTo>
                    <a:cubicBezTo>
                      <a:pt x="223648" y="244694"/>
                      <a:pt x="224496" y="244977"/>
                      <a:pt x="225061" y="245543"/>
                    </a:cubicBezTo>
                    <a:cubicBezTo>
                      <a:pt x="225627" y="246108"/>
                      <a:pt x="225627" y="246957"/>
                      <a:pt x="225627" y="247806"/>
                    </a:cubicBezTo>
                    <a:cubicBezTo>
                      <a:pt x="225627" y="248937"/>
                      <a:pt x="225627" y="249503"/>
                      <a:pt x="226758" y="249786"/>
                    </a:cubicBezTo>
                    <a:cubicBezTo>
                      <a:pt x="226758" y="249786"/>
                      <a:pt x="227041" y="249786"/>
                      <a:pt x="227323" y="249786"/>
                    </a:cubicBezTo>
                    <a:cubicBezTo>
                      <a:pt x="228737" y="249786"/>
                      <a:pt x="231564" y="248937"/>
                      <a:pt x="234392" y="248371"/>
                    </a:cubicBezTo>
                    <a:cubicBezTo>
                      <a:pt x="238350" y="247240"/>
                      <a:pt x="243157" y="246108"/>
                      <a:pt x="246267" y="246108"/>
                    </a:cubicBezTo>
                    <a:cubicBezTo>
                      <a:pt x="247963" y="246108"/>
                      <a:pt x="249094" y="246391"/>
                      <a:pt x="249943" y="246957"/>
                    </a:cubicBezTo>
                    <a:cubicBezTo>
                      <a:pt x="250508" y="247523"/>
                      <a:pt x="250791" y="247806"/>
                      <a:pt x="250508" y="248088"/>
                    </a:cubicBezTo>
                    <a:cubicBezTo>
                      <a:pt x="250225" y="249503"/>
                      <a:pt x="247398" y="250069"/>
                      <a:pt x="239764" y="251766"/>
                    </a:cubicBezTo>
                    <a:cubicBezTo>
                      <a:pt x="233544" y="253180"/>
                      <a:pt x="224213" y="254878"/>
                      <a:pt x="224213" y="257424"/>
                    </a:cubicBezTo>
                    <a:cubicBezTo>
                      <a:pt x="224213" y="260818"/>
                      <a:pt x="233261" y="263647"/>
                      <a:pt x="243722" y="263647"/>
                    </a:cubicBezTo>
                    <a:cubicBezTo>
                      <a:pt x="246832" y="263647"/>
                      <a:pt x="249660" y="263364"/>
                      <a:pt x="252205" y="262798"/>
                    </a:cubicBezTo>
                    <a:cubicBezTo>
                      <a:pt x="254466" y="262516"/>
                      <a:pt x="257294" y="262233"/>
                      <a:pt x="260687" y="262233"/>
                    </a:cubicBezTo>
                    <a:cubicBezTo>
                      <a:pt x="270865" y="262233"/>
                      <a:pt x="286416" y="264779"/>
                      <a:pt x="286416" y="268173"/>
                    </a:cubicBezTo>
                    <a:cubicBezTo>
                      <a:pt x="286416" y="270153"/>
                      <a:pt x="283306" y="271002"/>
                      <a:pt x="275106" y="271002"/>
                    </a:cubicBezTo>
                    <a:cubicBezTo>
                      <a:pt x="271431" y="271002"/>
                      <a:pt x="267190" y="270719"/>
                      <a:pt x="263231" y="270719"/>
                    </a:cubicBezTo>
                    <a:lnTo>
                      <a:pt x="260404" y="270436"/>
                    </a:lnTo>
                    <a:cubicBezTo>
                      <a:pt x="259839" y="270436"/>
                      <a:pt x="259273" y="270436"/>
                      <a:pt x="258425" y="270436"/>
                    </a:cubicBezTo>
                    <a:cubicBezTo>
                      <a:pt x="247963" y="270436"/>
                      <a:pt x="234392" y="273265"/>
                      <a:pt x="232413" y="275811"/>
                    </a:cubicBezTo>
                    <a:cubicBezTo>
                      <a:pt x="232130" y="276094"/>
                      <a:pt x="232130" y="276377"/>
                      <a:pt x="232130" y="276377"/>
                    </a:cubicBezTo>
                    <a:cubicBezTo>
                      <a:pt x="232978" y="279489"/>
                      <a:pt x="233826" y="279771"/>
                      <a:pt x="241178" y="283449"/>
                    </a:cubicBezTo>
                    <a:cubicBezTo>
                      <a:pt x="242309" y="284015"/>
                      <a:pt x="243722" y="284580"/>
                      <a:pt x="245136" y="285146"/>
                    </a:cubicBezTo>
                    <a:cubicBezTo>
                      <a:pt x="247963" y="286278"/>
                      <a:pt x="251074" y="287126"/>
                      <a:pt x="254749" y="287126"/>
                    </a:cubicBezTo>
                    <a:cubicBezTo>
                      <a:pt x="256728" y="287126"/>
                      <a:pt x="258425" y="286843"/>
                      <a:pt x="260121" y="286843"/>
                    </a:cubicBezTo>
                    <a:cubicBezTo>
                      <a:pt x="263231" y="287409"/>
                      <a:pt x="264362" y="287409"/>
                      <a:pt x="265493" y="287409"/>
                    </a:cubicBezTo>
                    <a:close/>
                    <a:moveTo>
                      <a:pt x="177561" y="258272"/>
                    </a:moveTo>
                    <a:cubicBezTo>
                      <a:pt x="174734" y="258272"/>
                      <a:pt x="173037" y="254878"/>
                      <a:pt x="171341" y="251483"/>
                    </a:cubicBezTo>
                    <a:cubicBezTo>
                      <a:pt x="169362" y="247806"/>
                      <a:pt x="167382" y="243279"/>
                      <a:pt x="163424" y="242431"/>
                    </a:cubicBezTo>
                    <a:cubicBezTo>
                      <a:pt x="161728" y="242148"/>
                      <a:pt x="160031" y="241865"/>
                      <a:pt x="158335" y="241582"/>
                    </a:cubicBezTo>
                    <a:cubicBezTo>
                      <a:pt x="153811" y="240734"/>
                      <a:pt x="149852" y="240168"/>
                      <a:pt x="149004" y="237905"/>
                    </a:cubicBezTo>
                    <a:cubicBezTo>
                      <a:pt x="148439" y="236773"/>
                      <a:pt x="149287" y="235076"/>
                      <a:pt x="150701" y="233096"/>
                    </a:cubicBezTo>
                    <a:lnTo>
                      <a:pt x="151832" y="231964"/>
                    </a:lnTo>
                    <a:cubicBezTo>
                      <a:pt x="156073" y="227155"/>
                      <a:pt x="160314" y="222346"/>
                      <a:pt x="160031" y="220083"/>
                    </a:cubicBezTo>
                    <a:cubicBezTo>
                      <a:pt x="160031" y="219800"/>
                      <a:pt x="159748" y="219517"/>
                      <a:pt x="159466" y="219234"/>
                    </a:cubicBezTo>
                    <a:cubicBezTo>
                      <a:pt x="159183" y="218952"/>
                      <a:pt x="158900" y="218669"/>
                      <a:pt x="158900" y="218103"/>
                    </a:cubicBezTo>
                    <a:cubicBezTo>
                      <a:pt x="158900" y="216688"/>
                      <a:pt x="160597" y="214425"/>
                      <a:pt x="162576" y="212162"/>
                    </a:cubicBezTo>
                    <a:cubicBezTo>
                      <a:pt x="164555" y="209616"/>
                      <a:pt x="167100" y="206788"/>
                      <a:pt x="166817" y="205373"/>
                    </a:cubicBezTo>
                    <a:cubicBezTo>
                      <a:pt x="166817" y="205090"/>
                      <a:pt x="166534" y="204807"/>
                      <a:pt x="166251" y="204525"/>
                    </a:cubicBezTo>
                    <a:cubicBezTo>
                      <a:pt x="165403" y="203959"/>
                      <a:pt x="158617" y="198301"/>
                      <a:pt x="159466" y="195755"/>
                    </a:cubicBezTo>
                    <a:cubicBezTo>
                      <a:pt x="159748" y="194906"/>
                      <a:pt x="160597" y="194341"/>
                      <a:pt x="162293" y="194341"/>
                    </a:cubicBezTo>
                    <a:cubicBezTo>
                      <a:pt x="164555" y="194341"/>
                      <a:pt x="169927" y="193209"/>
                      <a:pt x="175299" y="192078"/>
                    </a:cubicBezTo>
                    <a:cubicBezTo>
                      <a:pt x="181519" y="190663"/>
                      <a:pt x="188022" y="189249"/>
                      <a:pt x="191133" y="189249"/>
                    </a:cubicBezTo>
                    <a:cubicBezTo>
                      <a:pt x="192264" y="189249"/>
                      <a:pt x="193112" y="189532"/>
                      <a:pt x="193394" y="189815"/>
                    </a:cubicBezTo>
                    <a:cubicBezTo>
                      <a:pt x="194525" y="191512"/>
                      <a:pt x="203856" y="195755"/>
                      <a:pt x="209793" y="195755"/>
                    </a:cubicBezTo>
                    <a:cubicBezTo>
                      <a:pt x="210924" y="195755"/>
                      <a:pt x="211773" y="195472"/>
                      <a:pt x="212338" y="195189"/>
                    </a:cubicBezTo>
                    <a:cubicBezTo>
                      <a:pt x="212904" y="194906"/>
                      <a:pt x="213469" y="194906"/>
                      <a:pt x="214035" y="194906"/>
                    </a:cubicBezTo>
                    <a:cubicBezTo>
                      <a:pt x="215448" y="194906"/>
                      <a:pt x="215731" y="196321"/>
                      <a:pt x="215731" y="197170"/>
                    </a:cubicBezTo>
                    <a:cubicBezTo>
                      <a:pt x="215731" y="198301"/>
                      <a:pt x="216014" y="198301"/>
                      <a:pt x="216296" y="198301"/>
                    </a:cubicBezTo>
                    <a:cubicBezTo>
                      <a:pt x="216579" y="198301"/>
                      <a:pt x="217145" y="198018"/>
                      <a:pt x="218558" y="197452"/>
                    </a:cubicBezTo>
                    <a:cubicBezTo>
                      <a:pt x="224496" y="193775"/>
                      <a:pt x="230434" y="194341"/>
                      <a:pt x="239198" y="199716"/>
                    </a:cubicBezTo>
                    <a:cubicBezTo>
                      <a:pt x="240612" y="200564"/>
                      <a:pt x="242026" y="201413"/>
                      <a:pt x="243440" y="202261"/>
                    </a:cubicBezTo>
                    <a:cubicBezTo>
                      <a:pt x="248529" y="205373"/>
                      <a:pt x="252205" y="207353"/>
                      <a:pt x="252487" y="209616"/>
                    </a:cubicBezTo>
                    <a:cubicBezTo>
                      <a:pt x="252487" y="210465"/>
                      <a:pt x="252205" y="211031"/>
                      <a:pt x="251356" y="211597"/>
                    </a:cubicBezTo>
                    <a:cubicBezTo>
                      <a:pt x="247681" y="214143"/>
                      <a:pt x="227323" y="222912"/>
                      <a:pt x="219689" y="224892"/>
                    </a:cubicBezTo>
                    <a:cubicBezTo>
                      <a:pt x="216014" y="225741"/>
                      <a:pt x="215731" y="227721"/>
                      <a:pt x="215166" y="229984"/>
                    </a:cubicBezTo>
                    <a:cubicBezTo>
                      <a:pt x="214883" y="231681"/>
                      <a:pt x="214600" y="233944"/>
                      <a:pt x="211773" y="234510"/>
                    </a:cubicBezTo>
                    <a:cubicBezTo>
                      <a:pt x="206683" y="235925"/>
                      <a:pt x="203008" y="237905"/>
                      <a:pt x="203008" y="243562"/>
                    </a:cubicBezTo>
                    <a:cubicBezTo>
                      <a:pt x="203008" y="248654"/>
                      <a:pt x="199898" y="251483"/>
                      <a:pt x="194243" y="251483"/>
                    </a:cubicBezTo>
                    <a:cubicBezTo>
                      <a:pt x="193677" y="251483"/>
                      <a:pt x="193112" y="251483"/>
                      <a:pt x="192829" y="251483"/>
                    </a:cubicBezTo>
                    <a:cubicBezTo>
                      <a:pt x="190567" y="251200"/>
                      <a:pt x="189436" y="251766"/>
                      <a:pt x="188588" y="252615"/>
                    </a:cubicBezTo>
                    <a:cubicBezTo>
                      <a:pt x="187457" y="253463"/>
                      <a:pt x="186326" y="254312"/>
                      <a:pt x="183216" y="254312"/>
                    </a:cubicBezTo>
                    <a:cubicBezTo>
                      <a:pt x="180388" y="254312"/>
                      <a:pt x="180106" y="255443"/>
                      <a:pt x="179540" y="256575"/>
                    </a:cubicBezTo>
                    <a:cubicBezTo>
                      <a:pt x="180106" y="257141"/>
                      <a:pt x="179540" y="258272"/>
                      <a:pt x="177561" y="258272"/>
                    </a:cubicBezTo>
                    <a:close/>
                    <a:moveTo>
                      <a:pt x="383962" y="219517"/>
                    </a:moveTo>
                    <a:cubicBezTo>
                      <a:pt x="383679" y="219517"/>
                      <a:pt x="383396" y="219517"/>
                      <a:pt x="383113" y="219517"/>
                    </a:cubicBezTo>
                    <a:cubicBezTo>
                      <a:pt x="380851" y="219800"/>
                      <a:pt x="379438" y="220932"/>
                      <a:pt x="379438" y="222629"/>
                    </a:cubicBezTo>
                    <a:cubicBezTo>
                      <a:pt x="379155" y="225741"/>
                      <a:pt x="383396" y="230550"/>
                      <a:pt x="390747" y="232530"/>
                    </a:cubicBezTo>
                    <a:cubicBezTo>
                      <a:pt x="397816" y="234510"/>
                      <a:pt x="400361" y="237905"/>
                      <a:pt x="403188" y="241299"/>
                    </a:cubicBezTo>
                    <a:cubicBezTo>
                      <a:pt x="405167" y="243845"/>
                      <a:pt x="407146" y="246391"/>
                      <a:pt x="411105" y="248937"/>
                    </a:cubicBezTo>
                    <a:cubicBezTo>
                      <a:pt x="413084" y="250069"/>
                      <a:pt x="414498" y="250917"/>
                      <a:pt x="415629" y="250917"/>
                    </a:cubicBezTo>
                    <a:lnTo>
                      <a:pt x="415629" y="250917"/>
                    </a:lnTo>
                    <a:cubicBezTo>
                      <a:pt x="417042" y="250917"/>
                      <a:pt x="417890" y="249786"/>
                      <a:pt x="419021" y="248654"/>
                    </a:cubicBezTo>
                    <a:cubicBezTo>
                      <a:pt x="420718" y="246674"/>
                      <a:pt x="422980" y="244128"/>
                      <a:pt x="428352" y="244128"/>
                    </a:cubicBezTo>
                    <a:cubicBezTo>
                      <a:pt x="428352" y="244128"/>
                      <a:pt x="428635" y="244128"/>
                      <a:pt x="428635" y="244128"/>
                    </a:cubicBezTo>
                    <a:cubicBezTo>
                      <a:pt x="436551" y="244128"/>
                      <a:pt x="438531" y="233379"/>
                      <a:pt x="439661" y="225458"/>
                    </a:cubicBezTo>
                    <a:cubicBezTo>
                      <a:pt x="439944" y="223478"/>
                      <a:pt x="440227" y="221780"/>
                      <a:pt x="440510" y="220649"/>
                    </a:cubicBezTo>
                    <a:cubicBezTo>
                      <a:pt x="440792" y="219517"/>
                      <a:pt x="440792" y="218386"/>
                      <a:pt x="440227" y="217537"/>
                    </a:cubicBezTo>
                    <a:cubicBezTo>
                      <a:pt x="439661" y="216688"/>
                      <a:pt x="438531" y="216406"/>
                      <a:pt x="437682" y="216406"/>
                    </a:cubicBezTo>
                    <a:cubicBezTo>
                      <a:pt x="436834" y="216406"/>
                      <a:pt x="435986" y="216688"/>
                      <a:pt x="435420" y="217254"/>
                    </a:cubicBezTo>
                    <a:cubicBezTo>
                      <a:pt x="435138" y="217820"/>
                      <a:pt x="435420" y="218669"/>
                      <a:pt x="435703" y="218952"/>
                    </a:cubicBezTo>
                    <a:cubicBezTo>
                      <a:pt x="437117" y="221497"/>
                      <a:pt x="437117" y="224326"/>
                      <a:pt x="436269" y="225458"/>
                    </a:cubicBezTo>
                    <a:cubicBezTo>
                      <a:pt x="435986" y="226024"/>
                      <a:pt x="435420" y="226306"/>
                      <a:pt x="435138" y="226306"/>
                    </a:cubicBezTo>
                    <a:cubicBezTo>
                      <a:pt x="434289" y="226306"/>
                      <a:pt x="433724" y="225175"/>
                      <a:pt x="433441" y="223195"/>
                    </a:cubicBezTo>
                    <a:cubicBezTo>
                      <a:pt x="433158" y="221215"/>
                      <a:pt x="431745" y="220932"/>
                      <a:pt x="429483" y="220932"/>
                    </a:cubicBezTo>
                    <a:cubicBezTo>
                      <a:pt x="429200" y="220932"/>
                      <a:pt x="428635" y="220932"/>
                      <a:pt x="428352" y="220932"/>
                    </a:cubicBezTo>
                    <a:cubicBezTo>
                      <a:pt x="425807" y="220932"/>
                      <a:pt x="422980" y="221215"/>
                      <a:pt x="421283" y="218669"/>
                    </a:cubicBezTo>
                    <a:cubicBezTo>
                      <a:pt x="420718" y="217820"/>
                      <a:pt x="420435" y="217254"/>
                      <a:pt x="420718" y="216406"/>
                    </a:cubicBezTo>
                    <a:cubicBezTo>
                      <a:pt x="421283" y="214708"/>
                      <a:pt x="423545" y="213860"/>
                      <a:pt x="426090" y="212728"/>
                    </a:cubicBezTo>
                    <a:cubicBezTo>
                      <a:pt x="429200" y="211597"/>
                      <a:pt x="432593" y="209899"/>
                      <a:pt x="433724" y="207636"/>
                    </a:cubicBezTo>
                    <a:cubicBezTo>
                      <a:pt x="434007" y="206788"/>
                      <a:pt x="434289" y="206222"/>
                      <a:pt x="434007" y="205939"/>
                    </a:cubicBezTo>
                    <a:cubicBezTo>
                      <a:pt x="433724" y="204807"/>
                      <a:pt x="431745" y="203959"/>
                      <a:pt x="430048" y="203393"/>
                    </a:cubicBezTo>
                    <a:cubicBezTo>
                      <a:pt x="428352" y="202544"/>
                      <a:pt x="426655" y="201979"/>
                      <a:pt x="426090" y="200564"/>
                    </a:cubicBezTo>
                    <a:cubicBezTo>
                      <a:pt x="425807" y="199998"/>
                      <a:pt x="426090" y="199150"/>
                      <a:pt x="426655" y="198584"/>
                    </a:cubicBezTo>
                    <a:cubicBezTo>
                      <a:pt x="426938" y="198301"/>
                      <a:pt x="426938" y="198301"/>
                      <a:pt x="426938" y="198301"/>
                    </a:cubicBezTo>
                    <a:cubicBezTo>
                      <a:pt x="426938" y="198301"/>
                      <a:pt x="426373" y="198018"/>
                      <a:pt x="424676" y="198018"/>
                    </a:cubicBezTo>
                    <a:cubicBezTo>
                      <a:pt x="420435" y="198018"/>
                      <a:pt x="413932" y="199998"/>
                      <a:pt x="413932" y="201130"/>
                    </a:cubicBezTo>
                    <a:cubicBezTo>
                      <a:pt x="413932" y="201130"/>
                      <a:pt x="413932" y="201413"/>
                      <a:pt x="414780" y="201696"/>
                    </a:cubicBezTo>
                    <a:cubicBezTo>
                      <a:pt x="417890" y="202827"/>
                      <a:pt x="418173" y="204242"/>
                      <a:pt x="417890" y="204807"/>
                    </a:cubicBezTo>
                    <a:cubicBezTo>
                      <a:pt x="417608" y="205939"/>
                      <a:pt x="416477" y="206505"/>
                      <a:pt x="414780" y="206505"/>
                    </a:cubicBezTo>
                    <a:cubicBezTo>
                      <a:pt x="413649" y="206505"/>
                      <a:pt x="411387" y="206222"/>
                      <a:pt x="408560" y="204242"/>
                    </a:cubicBezTo>
                    <a:cubicBezTo>
                      <a:pt x="407429" y="203393"/>
                      <a:pt x="405733" y="203110"/>
                      <a:pt x="403753" y="203110"/>
                    </a:cubicBezTo>
                    <a:cubicBezTo>
                      <a:pt x="398664" y="203110"/>
                      <a:pt x="392444" y="205939"/>
                      <a:pt x="391313" y="208768"/>
                    </a:cubicBezTo>
                    <a:cubicBezTo>
                      <a:pt x="391030" y="209616"/>
                      <a:pt x="391313" y="210465"/>
                      <a:pt x="392161" y="211314"/>
                    </a:cubicBezTo>
                    <a:cubicBezTo>
                      <a:pt x="393857" y="212728"/>
                      <a:pt x="396685" y="212728"/>
                      <a:pt x="399230" y="212728"/>
                    </a:cubicBezTo>
                    <a:cubicBezTo>
                      <a:pt x="402057" y="212728"/>
                      <a:pt x="404602" y="212728"/>
                      <a:pt x="405450" y="214425"/>
                    </a:cubicBezTo>
                    <a:cubicBezTo>
                      <a:pt x="406015" y="215840"/>
                      <a:pt x="405450" y="217820"/>
                      <a:pt x="403188" y="220932"/>
                    </a:cubicBezTo>
                    <a:cubicBezTo>
                      <a:pt x="400926" y="224043"/>
                      <a:pt x="398664" y="225458"/>
                      <a:pt x="396685" y="225458"/>
                    </a:cubicBezTo>
                    <a:cubicBezTo>
                      <a:pt x="394423" y="225458"/>
                      <a:pt x="392727" y="224043"/>
                      <a:pt x="390747" y="222346"/>
                    </a:cubicBezTo>
                    <a:cubicBezTo>
                      <a:pt x="388485" y="221215"/>
                      <a:pt x="386506" y="219517"/>
                      <a:pt x="383962" y="219517"/>
                    </a:cubicBezTo>
                    <a:close/>
                    <a:moveTo>
                      <a:pt x="595734" y="205373"/>
                    </a:moveTo>
                    <a:cubicBezTo>
                      <a:pt x="594038" y="205373"/>
                      <a:pt x="593190" y="205939"/>
                      <a:pt x="592624" y="207070"/>
                    </a:cubicBezTo>
                    <a:cubicBezTo>
                      <a:pt x="591493" y="209616"/>
                      <a:pt x="592907" y="210748"/>
                      <a:pt x="594603" y="212445"/>
                    </a:cubicBezTo>
                    <a:cubicBezTo>
                      <a:pt x="596300" y="213860"/>
                      <a:pt x="598562" y="215557"/>
                      <a:pt x="598562" y="218952"/>
                    </a:cubicBezTo>
                    <a:cubicBezTo>
                      <a:pt x="598844" y="223195"/>
                      <a:pt x="602520" y="225175"/>
                      <a:pt x="606196" y="225175"/>
                    </a:cubicBezTo>
                    <a:cubicBezTo>
                      <a:pt x="608457" y="225175"/>
                      <a:pt x="610437" y="224609"/>
                      <a:pt x="612416" y="223195"/>
                    </a:cubicBezTo>
                    <a:cubicBezTo>
                      <a:pt x="614678" y="221780"/>
                      <a:pt x="618636" y="221497"/>
                      <a:pt x="621746" y="221497"/>
                    </a:cubicBezTo>
                    <a:cubicBezTo>
                      <a:pt x="623160" y="221497"/>
                      <a:pt x="624574" y="221497"/>
                      <a:pt x="625987" y="221497"/>
                    </a:cubicBezTo>
                    <a:cubicBezTo>
                      <a:pt x="627118" y="221497"/>
                      <a:pt x="628532" y="221497"/>
                      <a:pt x="629663" y="221497"/>
                    </a:cubicBezTo>
                    <a:cubicBezTo>
                      <a:pt x="633904" y="221497"/>
                      <a:pt x="635601" y="220932"/>
                      <a:pt x="635601" y="219517"/>
                    </a:cubicBezTo>
                    <a:cubicBezTo>
                      <a:pt x="635601" y="215557"/>
                      <a:pt x="620333" y="207636"/>
                      <a:pt x="612981" y="207636"/>
                    </a:cubicBezTo>
                    <a:cubicBezTo>
                      <a:pt x="612416" y="207636"/>
                      <a:pt x="612133" y="207636"/>
                      <a:pt x="611568" y="207636"/>
                    </a:cubicBezTo>
                    <a:cubicBezTo>
                      <a:pt x="611002" y="207636"/>
                      <a:pt x="610437" y="207919"/>
                      <a:pt x="609871" y="207919"/>
                    </a:cubicBezTo>
                    <a:cubicBezTo>
                      <a:pt x="607327" y="207919"/>
                      <a:pt x="604499" y="207070"/>
                      <a:pt x="601954" y="206222"/>
                    </a:cubicBezTo>
                    <a:cubicBezTo>
                      <a:pt x="599975" y="205939"/>
                      <a:pt x="597713" y="205373"/>
                      <a:pt x="595734" y="205373"/>
                    </a:cubicBezTo>
                    <a:close/>
                    <a:moveTo>
                      <a:pt x="286982" y="176802"/>
                    </a:moveTo>
                    <a:cubicBezTo>
                      <a:pt x="288678" y="176802"/>
                      <a:pt x="290940" y="177085"/>
                      <a:pt x="290940" y="178499"/>
                    </a:cubicBezTo>
                    <a:cubicBezTo>
                      <a:pt x="290940" y="181045"/>
                      <a:pt x="280196" y="185288"/>
                      <a:pt x="271714" y="185854"/>
                    </a:cubicBezTo>
                    <a:cubicBezTo>
                      <a:pt x="266059" y="186137"/>
                      <a:pt x="264080" y="187834"/>
                      <a:pt x="263797" y="188966"/>
                    </a:cubicBezTo>
                    <a:cubicBezTo>
                      <a:pt x="263797" y="190380"/>
                      <a:pt x="266342" y="192643"/>
                      <a:pt x="271431" y="193775"/>
                    </a:cubicBezTo>
                    <a:cubicBezTo>
                      <a:pt x="272562" y="194058"/>
                      <a:pt x="273693" y="194058"/>
                      <a:pt x="274824" y="194058"/>
                    </a:cubicBezTo>
                    <a:cubicBezTo>
                      <a:pt x="285002" y="194058"/>
                      <a:pt x="301401" y="187269"/>
                      <a:pt x="305642" y="183025"/>
                    </a:cubicBezTo>
                    <a:cubicBezTo>
                      <a:pt x="306773" y="181894"/>
                      <a:pt x="308187" y="181328"/>
                      <a:pt x="309884" y="181328"/>
                    </a:cubicBezTo>
                    <a:cubicBezTo>
                      <a:pt x="311297" y="181328"/>
                      <a:pt x="312428" y="181894"/>
                      <a:pt x="313842" y="182177"/>
                    </a:cubicBezTo>
                    <a:cubicBezTo>
                      <a:pt x="316104" y="183025"/>
                      <a:pt x="318083" y="183591"/>
                      <a:pt x="319779" y="182177"/>
                    </a:cubicBezTo>
                    <a:cubicBezTo>
                      <a:pt x="321193" y="181045"/>
                      <a:pt x="323172" y="180479"/>
                      <a:pt x="326283" y="180479"/>
                    </a:cubicBezTo>
                    <a:cubicBezTo>
                      <a:pt x="327979" y="180479"/>
                      <a:pt x="329675" y="180762"/>
                      <a:pt x="331372" y="180762"/>
                    </a:cubicBezTo>
                    <a:cubicBezTo>
                      <a:pt x="333351" y="181045"/>
                      <a:pt x="335330" y="181045"/>
                      <a:pt x="337309" y="181045"/>
                    </a:cubicBezTo>
                    <a:cubicBezTo>
                      <a:pt x="339006" y="181045"/>
                      <a:pt x="340702" y="180762"/>
                      <a:pt x="342116" y="180479"/>
                    </a:cubicBezTo>
                    <a:cubicBezTo>
                      <a:pt x="346357" y="179631"/>
                      <a:pt x="348336" y="174539"/>
                      <a:pt x="348902" y="170579"/>
                    </a:cubicBezTo>
                    <a:cubicBezTo>
                      <a:pt x="349185" y="166901"/>
                      <a:pt x="348336" y="162658"/>
                      <a:pt x="345509" y="161526"/>
                    </a:cubicBezTo>
                    <a:cubicBezTo>
                      <a:pt x="344378" y="161243"/>
                      <a:pt x="343530" y="160960"/>
                      <a:pt x="342964" y="160960"/>
                    </a:cubicBezTo>
                    <a:cubicBezTo>
                      <a:pt x="341550" y="160960"/>
                      <a:pt x="340420" y="161809"/>
                      <a:pt x="339571" y="162941"/>
                    </a:cubicBezTo>
                    <a:cubicBezTo>
                      <a:pt x="338440" y="164072"/>
                      <a:pt x="337309" y="165204"/>
                      <a:pt x="335047" y="165487"/>
                    </a:cubicBezTo>
                    <a:cubicBezTo>
                      <a:pt x="331372" y="166052"/>
                      <a:pt x="328827" y="162941"/>
                      <a:pt x="326283" y="159829"/>
                    </a:cubicBezTo>
                    <a:cubicBezTo>
                      <a:pt x="325434" y="158697"/>
                      <a:pt x="324303" y="157283"/>
                      <a:pt x="323172" y="156151"/>
                    </a:cubicBezTo>
                    <a:cubicBezTo>
                      <a:pt x="321476" y="154454"/>
                      <a:pt x="320910" y="151908"/>
                      <a:pt x="320345" y="149928"/>
                    </a:cubicBezTo>
                    <a:cubicBezTo>
                      <a:pt x="319779" y="146816"/>
                      <a:pt x="319214" y="145402"/>
                      <a:pt x="316669" y="145685"/>
                    </a:cubicBezTo>
                    <a:cubicBezTo>
                      <a:pt x="312145" y="146251"/>
                      <a:pt x="304229" y="151908"/>
                      <a:pt x="304512" y="154454"/>
                    </a:cubicBezTo>
                    <a:cubicBezTo>
                      <a:pt x="304512" y="155020"/>
                      <a:pt x="305077" y="155303"/>
                      <a:pt x="306208" y="155586"/>
                    </a:cubicBezTo>
                    <a:cubicBezTo>
                      <a:pt x="309318" y="155869"/>
                      <a:pt x="311297" y="157000"/>
                      <a:pt x="311297" y="158415"/>
                    </a:cubicBezTo>
                    <a:cubicBezTo>
                      <a:pt x="311580" y="160395"/>
                      <a:pt x="309318" y="162092"/>
                      <a:pt x="307056" y="163224"/>
                    </a:cubicBezTo>
                    <a:cubicBezTo>
                      <a:pt x="306773" y="163506"/>
                      <a:pt x="306773" y="163506"/>
                      <a:pt x="306773" y="163506"/>
                    </a:cubicBezTo>
                    <a:cubicBezTo>
                      <a:pt x="306773" y="163789"/>
                      <a:pt x="309035" y="164921"/>
                      <a:pt x="310166" y="165770"/>
                    </a:cubicBezTo>
                    <a:cubicBezTo>
                      <a:pt x="312428" y="166901"/>
                      <a:pt x="314690" y="168033"/>
                      <a:pt x="314973" y="169447"/>
                    </a:cubicBezTo>
                    <a:cubicBezTo>
                      <a:pt x="314973" y="169730"/>
                      <a:pt x="314973" y="170296"/>
                      <a:pt x="314690" y="170579"/>
                    </a:cubicBezTo>
                    <a:cubicBezTo>
                      <a:pt x="314125" y="171427"/>
                      <a:pt x="312145" y="171993"/>
                      <a:pt x="308753" y="171993"/>
                    </a:cubicBezTo>
                    <a:cubicBezTo>
                      <a:pt x="302815" y="171993"/>
                      <a:pt x="291788" y="170296"/>
                      <a:pt x="290940" y="166335"/>
                    </a:cubicBezTo>
                    <a:cubicBezTo>
                      <a:pt x="290374" y="162941"/>
                      <a:pt x="277651" y="156151"/>
                      <a:pt x="270583" y="156151"/>
                    </a:cubicBezTo>
                    <a:cubicBezTo>
                      <a:pt x="269734" y="156151"/>
                      <a:pt x="269169" y="156151"/>
                      <a:pt x="268603" y="156434"/>
                    </a:cubicBezTo>
                    <a:cubicBezTo>
                      <a:pt x="267755" y="156717"/>
                      <a:pt x="267190" y="156717"/>
                      <a:pt x="266624" y="156717"/>
                    </a:cubicBezTo>
                    <a:cubicBezTo>
                      <a:pt x="264362" y="156717"/>
                      <a:pt x="263514" y="155303"/>
                      <a:pt x="262666" y="153888"/>
                    </a:cubicBezTo>
                    <a:cubicBezTo>
                      <a:pt x="261818" y="152474"/>
                      <a:pt x="260969" y="151060"/>
                      <a:pt x="258142" y="150777"/>
                    </a:cubicBezTo>
                    <a:cubicBezTo>
                      <a:pt x="255032" y="150494"/>
                      <a:pt x="254184" y="151908"/>
                      <a:pt x="253053" y="153323"/>
                    </a:cubicBezTo>
                    <a:cubicBezTo>
                      <a:pt x="251922" y="154737"/>
                      <a:pt x="250791" y="156434"/>
                      <a:pt x="247681" y="156717"/>
                    </a:cubicBezTo>
                    <a:cubicBezTo>
                      <a:pt x="245136" y="157000"/>
                      <a:pt x="244005" y="158132"/>
                      <a:pt x="244005" y="159263"/>
                    </a:cubicBezTo>
                    <a:cubicBezTo>
                      <a:pt x="244005" y="160678"/>
                      <a:pt x="245701" y="162092"/>
                      <a:pt x="249094" y="162092"/>
                    </a:cubicBezTo>
                    <a:cubicBezTo>
                      <a:pt x="250508" y="162092"/>
                      <a:pt x="255597" y="162092"/>
                      <a:pt x="255597" y="163789"/>
                    </a:cubicBezTo>
                    <a:cubicBezTo>
                      <a:pt x="255597" y="164355"/>
                      <a:pt x="255032" y="165204"/>
                      <a:pt x="250508" y="165204"/>
                    </a:cubicBezTo>
                    <a:cubicBezTo>
                      <a:pt x="249660" y="165204"/>
                      <a:pt x="249094" y="165204"/>
                      <a:pt x="247963" y="165204"/>
                    </a:cubicBezTo>
                    <a:cubicBezTo>
                      <a:pt x="241460" y="164921"/>
                      <a:pt x="237785" y="168598"/>
                      <a:pt x="237785" y="170013"/>
                    </a:cubicBezTo>
                    <a:cubicBezTo>
                      <a:pt x="237785" y="170296"/>
                      <a:pt x="237785" y="170296"/>
                      <a:pt x="238067" y="170579"/>
                    </a:cubicBezTo>
                    <a:cubicBezTo>
                      <a:pt x="238350" y="170579"/>
                      <a:pt x="238350" y="170861"/>
                      <a:pt x="238916" y="170861"/>
                    </a:cubicBezTo>
                    <a:cubicBezTo>
                      <a:pt x="239198" y="170861"/>
                      <a:pt x="239764" y="170861"/>
                      <a:pt x="240329" y="170579"/>
                    </a:cubicBezTo>
                    <a:cubicBezTo>
                      <a:pt x="244005" y="169730"/>
                      <a:pt x="247963" y="169164"/>
                      <a:pt x="249943" y="169164"/>
                    </a:cubicBezTo>
                    <a:cubicBezTo>
                      <a:pt x="251639" y="169164"/>
                      <a:pt x="252487" y="169447"/>
                      <a:pt x="252487" y="170013"/>
                    </a:cubicBezTo>
                    <a:cubicBezTo>
                      <a:pt x="252487" y="170861"/>
                      <a:pt x="251639" y="171144"/>
                      <a:pt x="250508" y="171710"/>
                    </a:cubicBezTo>
                    <a:cubicBezTo>
                      <a:pt x="248812" y="172276"/>
                      <a:pt x="245984" y="172842"/>
                      <a:pt x="243157" y="173407"/>
                    </a:cubicBezTo>
                    <a:cubicBezTo>
                      <a:pt x="239481" y="174256"/>
                      <a:pt x="233544" y="175105"/>
                      <a:pt x="233261" y="176236"/>
                    </a:cubicBezTo>
                    <a:cubicBezTo>
                      <a:pt x="233261" y="176236"/>
                      <a:pt x="233261" y="176236"/>
                      <a:pt x="233261" y="176519"/>
                    </a:cubicBezTo>
                    <a:cubicBezTo>
                      <a:pt x="233826" y="177368"/>
                      <a:pt x="235806" y="177651"/>
                      <a:pt x="237785" y="177933"/>
                    </a:cubicBezTo>
                    <a:cubicBezTo>
                      <a:pt x="240047" y="178216"/>
                      <a:pt x="242874" y="178782"/>
                      <a:pt x="245419" y="179914"/>
                    </a:cubicBezTo>
                    <a:cubicBezTo>
                      <a:pt x="247963" y="181045"/>
                      <a:pt x="250508" y="181894"/>
                      <a:pt x="252487" y="181894"/>
                    </a:cubicBezTo>
                    <a:cubicBezTo>
                      <a:pt x="254466" y="181894"/>
                      <a:pt x="256446" y="181045"/>
                      <a:pt x="258425" y="178782"/>
                    </a:cubicBezTo>
                    <a:cubicBezTo>
                      <a:pt x="260121" y="176802"/>
                      <a:pt x="264362" y="172276"/>
                      <a:pt x="266342" y="172276"/>
                    </a:cubicBezTo>
                    <a:cubicBezTo>
                      <a:pt x="266624" y="172276"/>
                      <a:pt x="267190" y="172559"/>
                      <a:pt x="267190" y="172842"/>
                    </a:cubicBezTo>
                    <a:cubicBezTo>
                      <a:pt x="267755" y="173407"/>
                      <a:pt x="267472" y="174539"/>
                      <a:pt x="266907" y="176236"/>
                    </a:cubicBezTo>
                    <a:cubicBezTo>
                      <a:pt x="266624" y="177368"/>
                      <a:pt x="266624" y="177933"/>
                      <a:pt x="266907" y="178499"/>
                    </a:cubicBezTo>
                    <a:cubicBezTo>
                      <a:pt x="267472" y="179348"/>
                      <a:pt x="270583" y="179065"/>
                      <a:pt x="274258" y="178216"/>
                    </a:cubicBezTo>
                    <a:cubicBezTo>
                      <a:pt x="277368" y="177651"/>
                      <a:pt x="281044" y="177085"/>
                      <a:pt x="285002" y="176802"/>
                    </a:cubicBezTo>
                    <a:cubicBezTo>
                      <a:pt x="286133" y="176802"/>
                      <a:pt x="286699" y="176802"/>
                      <a:pt x="286982" y="176802"/>
                    </a:cubicBezTo>
                    <a:close/>
                    <a:moveTo>
                      <a:pt x="514305" y="183591"/>
                    </a:moveTo>
                    <a:cubicBezTo>
                      <a:pt x="515436" y="183591"/>
                      <a:pt x="516001" y="184723"/>
                      <a:pt x="516284" y="185288"/>
                    </a:cubicBezTo>
                    <a:cubicBezTo>
                      <a:pt x="518263" y="189815"/>
                      <a:pt x="528159" y="190663"/>
                      <a:pt x="548517" y="190946"/>
                    </a:cubicBezTo>
                    <a:cubicBezTo>
                      <a:pt x="549082" y="190946"/>
                      <a:pt x="549365" y="190946"/>
                      <a:pt x="549930" y="190946"/>
                    </a:cubicBezTo>
                    <a:cubicBezTo>
                      <a:pt x="560957" y="190946"/>
                      <a:pt x="563785" y="188117"/>
                      <a:pt x="565481" y="186420"/>
                    </a:cubicBezTo>
                    <a:cubicBezTo>
                      <a:pt x="566612" y="185288"/>
                      <a:pt x="567743" y="184440"/>
                      <a:pt x="570570" y="185854"/>
                    </a:cubicBezTo>
                    <a:cubicBezTo>
                      <a:pt x="573680" y="187552"/>
                      <a:pt x="579901" y="188683"/>
                      <a:pt x="586969" y="188683"/>
                    </a:cubicBezTo>
                    <a:cubicBezTo>
                      <a:pt x="590645" y="188683"/>
                      <a:pt x="594038" y="188400"/>
                      <a:pt x="596300" y="187834"/>
                    </a:cubicBezTo>
                    <a:cubicBezTo>
                      <a:pt x="601954" y="186703"/>
                      <a:pt x="605065" y="177368"/>
                      <a:pt x="604499" y="172842"/>
                    </a:cubicBezTo>
                    <a:cubicBezTo>
                      <a:pt x="604216" y="170579"/>
                      <a:pt x="585273" y="167184"/>
                      <a:pt x="566895" y="167184"/>
                    </a:cubicBezTo>
                    <a:cubicBezTo>
                      <a:pt x="558412" y="167184"/>
                      <a:pt x="552475" y="168033"/>
                      <a:pt x="550213" y="169164"/>
                    </a:cubicBezTo>
                    <a:cubicBezTo>
                      <a:pt x="547951" y="170296"/>
                      <a:pt x="545406" y="170861"/>
                      <a:pt x="542296" y="170861"/>
                    </a:cubicBezTo>
                    <a:cubicBezTo>
                      <a:pt x="539752" y="170861"/>
                      <a:pt x="536924" y="170579"/>
                      <a:pt x="534097" y="170013"/>
                    </a:cubicBezTo>
                    <a:cubicBezTo>
                      <a:pt x="531552" y="169730"/>
                      <a:pt x="529290" y="169447"/>
                      <a:pt x="527028" y="169447"/>
                    </a:cubicBezTo>
                    <a:cubicBezTo>
                      <a:pt x="525049" y="169447"/>
                      <a:pt x="523353" y="169730"/>
                      <a:pt x="522222" y="170296"/>
                    </a:cubicBezTo>
                    <a:cubicBezTo>
                      <a:pt x="521091" y="170861"/>
                      <a:pt x="519960" y="171144"/>
                      <a:pt x="519112" y="171144"/>
                    </a:cubicBezTo>
                    <a:cubicBezTo>
                      <a:pt x="517698" y="171144"/>
                      <a:pt x="516567" y="170296"/>
                      <a:pt x="515436" y="169164"/>
                    </a:cubicBezTo>
                    <a:cubicBezTo>
                      <a:pt x="513739" y="167750"/>
                      <a:pt x="511478" y="165487"/>
                      <a:pt x="505823" y="165487"/>
                    </a:cubicBezTo>
                    <a:cubicBezTo>
                      <a:pt x="502430" y="165487"/>
                      <a:pt x="500733" y="164638"/>
                      <a:pt x="500451" y="163506"/>
                    </a:cubicBezTo>
                    <a:cubicBezTo>
                      <a:pt x="499885" y="161809"/>
                      <a:pt x="502713" y="159829"/>
                      <a:pt x="505540" y="157849"/>
                    </a:cubicBezTo>
                    <a:cubicBezTo>
                      <a:pt x="506671" y="157000"/>
                      <a:pt x="508085" y="156151"/>
                      <a:pt x="508650" y="155303"/>
                    </a:cubicBezTo>
                    <a:cubicBezTo>
                      <a:pt x="508650" y="155303"/>
                      <a:pt x="508650" y="155303"/>
                      <a:pt x="508650" y="155020"/>
                    </a:cubicBezTo>
                    <a:cubicBezTo>
                      <a:pt x="507519" y="152757"/>
                      <a:pt x="494513" y="147948"/>
                      <a:pt x="486031" y="147948"/>
                    </a:cubicBezTo>
                    <a:cubicBezTo>
                      <a:pt x="484900" y="147948"/>
                      <a:pt x="483769" y="147948"/>
                      <a:pt x="483203" y="148231"/>
                    </a:cubicBezTo>
                    <a:cubicBezTo>
                      <a:pt x="481790" y="148514"/>
                      <a:pt x="480659" y="148514"/>
                      <a:pt x="479528" y="148514"/>
                    </a:cubicBezTo>
                    <a:cubicBezTo>
                      <a:pt x="475004" y="148514"/>
                      <a:pt x="471328" y="146533"/>
                      <a:pt x="467087" y="144553"/>
                    </a:cubicBezTo>
                    <a:cubicBezTo>
                      <a:pt x="465391" y="143705"/>
                      <a:pt x="463694" y="142856"/>
                      <a:pt x="461998" y="142007"/>
                    </a:cubicBezTo>
                    <a:cubicBezTo>
                      <a:pt x="459171" y="140876"/>
                      <a:pt x="454364" y="140027"/>
                      <a:pt x="449275" y="140027"/>
                    </a:cubicBezTo>
                    <a:cubicBezTo>
                      <a:pt x="443054" y="140027"/>
                      <a:pt x="438248" y="141159"/>
                      <a:pt x="437399" y="142856"/>
                    </a:cubicBezTo>
                    <a:cubicBezTo>
                      <a:pt x="437399" y="143139"/>
                      <a:pt x="437117" y="143705"/>
                      <a:pt x="437682" y="144553"/>
                    </a:cubicBezTo>
                    <a:cubicBezTo>
                      <a:pt x="439944" y="147948"/>
                      <a:pt x="456909" y="154454"/>
                      <a:pt x="464543" y="154454"/>
                    </a:cubicBezTo>
                    <a:cubicBezTo>
                      <a:pt x="466239" y="154454"/>
                      <a:pt x="467087" y="154171"/>
                      <a:pt x="467653" y="153606"/>
                    </a:cubicBezTo>
                    <a:cubicBezTo>
                      <a:pt x="468218" y="152474"/>
                      <a:pt x="469349" y="152191"/>
                      <a:pt x="469915" y="152191"/>
                    </a:cubicBezTo>
                    <a:cubicBezTo>
                      <a:pt x="472742" y="152191"/>
                      <a:pt x="476700" y="157000"/>
                      <a:pt x="479811" y="161243"/>
                    </a:cubicBezTo>
                    <a:cubicBezTo>
                      <a:pt x="480376" y="162092"/>
                      <a:pt x="480942" y="162941"/>
                      <a:pt x="481507" y="163506"/>
                    </a:cubicBezTo>
                    <a:cubicBezTo>
                      <a:pt x="483769" y="166052"/>
                      <a:pt x="482921" y="168033"/>
                      <a:pt x="482355" y="170013"/>
                    </a:cubicBezTo>
                    <a:cubicBezTo>
                      <a:pt x="481507" y="172276"/>
                      <a:pt x="480659" y="174539"/>
                      <a:pt x="482073" y="178782"/>
                    </a:cubicBezTo>
                    <a:cubicBezTo>
                      <a:pt x="483486" y="183025"/>
                      <a:pt x="484900" y="183308"/>
                      <a:pt x="486596" y="183308"/>
                    </a:cubicBezTo>
                    <a:cubicBezTo>
                      <a:pt x="486879" y="183308"/>
                      <a:pt x="487445" y="183308"/>
                      <a:pt x="487727" y="183308"/>
                    </a:cubicBezTo>
                    <a:cubicBezTo>
                      <a:pt x="488293" y="183308"/>
                      <a:pt x="488576" y="183308"/>
                      <a:pt x="489141" y="183308"/>
                    </a:cubicBezTo>
                    <a:cubicBezTo>
                      <a:pt x="490272" y="183308"/>
                      <a:pt x="491686" y="183591"/>
                      <a:pt x="493382" y="184723"/>
                    </a:cubicBezTo>
                    <a:cubicBezTo>
                      <a:pt x="496492" y="186986"/>
                      <a:pt x="500733" y="188683"/>
                      <a:pt x="503844" y="188683"/>
                    </a:cubicBezTo>
                    <a:cubicBezTo>
                      <a:pt x="505823" y="188683"/>
                      <a:pt x="507519" y="188117"/>
                      <a:pt x="508650" y="186986"/>
                    </a:cubicBezTo>
                    <a:cubicBezTo>
                      <a:pt x="509498" y="186420"/>
                      <a:pt x="510064" y="185854"/>
                      <a:pt x="510629" y="185288"/>
                    </a:cubicBezTo>
                    <a:cubicBezTo>
                      <a:pt x="512043" y="184723"/>
                      <a:pt x="513174" y="183591"/>
                      <a:pt x="514305" y="183591"/>
                    </a:cubicBezTo>
                    <a:close/>
                    <a:moveTo>
                      <a:pt x="455212" y="171427"/>
                    </a:moveTo>
                    <a:cubicBezTo>
                      <a:pt x="447295" y="171427"/>
                      <a:pt x="437682" y="177933"/>
                      <a:pt x="436551" y="181045"/>
                    </a:cubicBezTo>
                    <a:cubicBezTo>
                      <a:pt x="436269" y="181611"/>
                      <a:pt x="436551" y="181611"/>
                      <a:pt x="436551" y="181894"/>
                    </a:cubicBezTo>
                    <a:cubicBezTo>
                      <a:pt x="440510" y="185006"/>
                      <a:pt x="458040" y="189249"/>
                      <a:pt x="465674" y="188683"/>
                    </a:cubicBezTo>
                    <a:cubicBezTo>
                      <a:pt x="467653" y="188683"/>
                      <a:pt x="468784" y="187834"/>
                      <a:pt x="469349" y="186703"/>
                    </a:cubicBezTo>
                    <a:cubicBezTo>
                      <a:pt x="470197" y="183591"/>
                      <a:pt x="466522" y="177651"/>
                      <a:pt x="460584" y="173407"/>
                    </a:cubicBezTo>
                    <a:cubicBezTo>
                      <a:pt x="459453" y="171710"/>
                      <a:pt x="457474" y="171427"/>
                      <a:pt x="455212" y="171427"/>
                    </a:cubicBezTo>
                    <a:close/>
                    <a:moveTo>
                      <a:pt x="401209" y="167750"/>
                    </a:moveTo>
                    <a:cubicBezTo>
                      <a:pt x="402057" y="167750"/>
                      <a:pt x="402622" y="167750"/>
                      <a:pt x="403188" y="168033"/>
                    </a:cubicBezTo>
                    <a:cubicBezTo>
                      <a:pt x="404036" y="168315"/>
                      <a:pt x="404602" y="168598"/>
                      <a:pt x="404884" y="169447"/>
                    </a:cubicBezTo>
                    <a:cubicBezTo>
                      <a:pt x="405450" y="170579"/>
                      <a:pt x="404319" y="172276"/>
                      <a:pt x="403188" y="173973"/>
                    </a:cubicBezTo>
                    <a:cubicBezTo>
                      <a:pt x="401492" y="176236"/>
                      <a:pt x="399795" y="178782"/>
                      <a:pt x="401492" y="180479"/>
                    </a:cubicBezTo>
                    <a:cubicBezTo>
                      <a:pt x="402622" y="181894"/>
                      <a:pt x="404602" y="182460"/>
                      <a:pt x="407712" y="182460"/>
                    </a:cubicBezTo>
                    <a:lnTo>
                      <a:pt x="407712" y="182460"/>
                    </a:lnTo>
                    <a:cubicBezTo>
                      <a:pt x="409974" y="182460"/>
                      <a:pt x="412801" y="182177"/>
                      <a:pt x="415346" y="181611"/>
                    </a:cubicBezTo>
                    <a:cubicBezTo>
                      <a:pt x="417325" y="181328"/>
                      <a:pt x="419587" y="181045"/>
                      <a:pt x="421283" y="181045"/>
                    </a:cubicBezTo>
                    <a:cubicBezTo>
                      <a:pt x="425242" y="180762"/>
                      <a:pt x="425807" y="179348"/>
                      <a:pt x="426373" y="177651"/>
                    </a:cubicBezTo>
                    <a:cubicBezTo>
                      <a:pt x="426938" y="176236"/>
                      <a:pt x="427221" y="174822"/>
                      <a:pt x="429200" y="173407"/>
                    </a:cubicBezTo>
                    <a:cubicBezTo>
                      <a:pt x="430048" y="172842"/>
                      <a:pt x="430048" y="172559"/>
                      <a:pt x="430331" y="172276"/>
                    </a:cubicBezTo>
                    <a:cubicBezTo>
                      <a:pt x="430331" y="171993"/>
                      <a:pt x="430048" y="171710"/>
                      <a:pt x="429483" y="171144"/>
                    </a:cubicBezTo>
                    <a:cubicBezTo>
                      <a:pt x="428352" y="170013"/>
                      <a:pt x="426090" y="168033"/>
                      <a:pt x="428352" y="163506"/>
                    </a:cubicBezTo>
                    <a:cubicBezTo>
                      <a:pt x="429483" y="160960"/>
                      <a:pt x="428352" y="157849"/>
                      <a:pt x="426938" y="155586"/>
                    </a:cubicBezTo>
                    <a:cubicBezTo>
                      <a:pt x="424393" y="151342"/>
                      <a:pt x="420152" y="148514"/>
                      <a:pt x="418739" y="148514"/>
                    </a:cubicBezTo>
                    <a:cubicBezTo>
                      <a:pt x="418456" y="148514"/>
                      <a:pt x="418456" y="148514"/>
                      <a:pt x="418173" y="148797"/>
                    </a:cubicBezTo>
                    <a:cubicBezTo>
                      <a:pt x="418173" y="149645"/>
                      <a:pt x="417608" y="151060"/>
                      <a:pt x="415346" y="151060"/>
                    </a:cubicBezTo>
                    <a:cubicBezTo>
                      <a:pt x="412518" y="151060"/>
                      <a:pt x="408277" y="149362"/>
                      <a:pt x="403471" y="147382"/>
                    </a:cubicBezTo>
                    <a:cubicBezTo>
                      <a:pt x="402057" y="146816"/>
                      <a:pt x="400361" y="146251"/>
                      <a:pt x="398947" y="145685"/>
                    </a:cubicBezTo>
                    <a:cubicBezTo>
                      <a:pt x="398099" y="145402"/>
                      <a:pt x="397250" y="145119"/>
                      <a:pt x="396685" y="145119"/>
                    </a:cubicBezTo>
                    <a:cubicBezTo>
                      <a:pt x="395837" y="145119"/>
                      <a:pt x="395837" y="145402"/>
                      <a:pt x="395837" y="145402"/>
                    </a:cubicBezTo>
                    <a:cubicBezTo>
                      <a:pt x="395271" y="147099"/>
                      <a:pt x="398381" y="152191"/>
                      <a:pt x="402622" y="155869"/>
                    </a:cubicBezTo>
                    <a:cubicBezTo>
                      <a:pt x="404319" y="157283"/>
                      <a:pt x="404884" y="158415"/>
                      <a:pt x="404884" y="158980"/>
                    </a:cubicBezTo>
                    <a:cubicBezTo>
                      <a:pt x="404884" y="159263"/>
                      <a:pt x="404602" y="159546"/>
                      <a:pt x="403753" y="159546"/>
                    </a:cubicBezTo>
                    <a:cubicBezTo>
                      <a:pt x="401774" y="159546"/>
                      <a:pt x="396119" y="157283"/>
                      <a:pt x="390747" y="153606"/>
                    </a:cubicBezTo>
                    <a:cubicBezTo>
                      <a:pt x="388768" y="152191"/>
                      <a:pt x="387637" y="151908"/>
                      <a:pt x="386789" y="151908"/>
                    </a:cubicBezTo>
                    <a:cubicBezTo>
                      <a:pt x="385941" y="151908"/>
                      <a:pt x="385658" y="152191"/>
                      <a:pt x="385375" y="153040"/>
                    </a:cubicBezTo>
                    <a:cubicBezTo>
                      <a:pt x="384810" y="154737"/>
                      <a:pt x="385941" y="158132"/>
                      <a:pt x="387920" y="159829"/>
                    </a:cubicBezTo>
                    <a:cubicBezTo>
                      <a:pt x="389616" y="160960"/>
                      <a:pt x="389899" y="162375"/>
                      <a:pt x="389334" y="163506"/>
                    </a:cubicBezTo>
                    <a:cubicBezTo>
                      <a:pt x="389051" y="164355"/>
                      <a:pt x="387920" y="165204"/>
                      <a:pt x="386789" y="165204"/>
                    </a:cubicBezTo>
                    <a:cubicBezTo>
                      <a:pt x="385658" y="165204"/>
                      <a:pt x="383396" y="164638"/>
                      <a:pt x="380851" y="161243"/>
                    </a:cubicBezTo>
                    <a:cubicBezTo>
                      <a:pt x="379720" y="159546"/>
                      <a:pt x="378590" y="158132"/>
                      <a:pt x="377741" y="156717"/>
                    </a:cubicBezTo>
                    <a:cubicBezTo>
                      <a:pt x="374348" y="151625"/>
                      <a:pt x="371521" y="147099"/>
                      <a:pt x="365301" y="146816"/>
                    </a:cubicBezTo>
                    <a:cubicBezTo>
                      <a:pt x="363039" y="146816"/>
                      <a:pt x="361625" y="147099"/>
                      <a:pt x="361342" y="148231"/>
                    </a:cubicBezTo>
                    <a:cubicBezTo>
                      <a:pt x="360211" y="150494"/>
                      <a:pt x="362191" y="154737"/>
                      <a:pt x="364735" y="157849"/>
                    </a:cubicBezTo>
                    <a:cubicBezTo>
                      <a:pt x="368128" y="162092"/>
                      <a:pt x="371238" y="163789"/>
                      <a:pt x="376045" y="166335"/>
                    </a:cubicBezTo>
                    <a:cubicBezTo>
                      <a:pt x="377459" y="167184"/>
                      <a:pt x="378872" y="167750"/>
                      <a:pt x="380286" y="168598"/>
                    </a:cubicBezTo>
                    <a:cubicBezTo>
                      <a:pt x="381982" y="169447"/>
                      <a:pt x="383962" y="170013"/>
                      <a:pt x="386223" y="170013"/>
                    </a:cubicBezTo>
                    <a:cubicBezTo>
                      <a:pt x="389051" y="170013"/>
                      <a:pt x="391878" y="169447"/>
                      <a:pt x="394988" y="168881"/>
                    </a:cubicBezTo>
                    <a:cubicBezTo>
                      <a:pt x="396968" y="168315"/>
                      <a:pt x="399230" y="167750"/>
                      <a:pt x="401209" y="167750"/>
                    </a:cubicBezTo>
                    <a:close/>
                    <a:moveTo>
                      <a:pt x="362473" y="172842"/>
                    </a:moveTo>
                    <a:cubicBezTo>
                      <a:pt x="361342" y="172842"/>
                      <a:pt x="360211" y="173407"/>
                      <a:pt x="359646" y="174822"/>
                    </a:cubicBezTo>
                    <a:cubicBezTo>
                      <a:pt x="359080" y="176236"/>
                      <a:pt x="359080" y="177368"/>
                      <a:pt x="359646" y="178499"/>
                    </a:cubicBezTo>
                    <a:cubicBezTo>
                      <a:pt x="360494" y="179631"/>
                      <a:pt x="362191" y="180479"/>
                      <a:pt x="363887" y="180479"/>
                    </a:cubicBezTo>
                    <a:lnTo>
                      <a:pt x="363887" y="180479"/>
                    </a:lnTo>
                    <a:cubicBezTo>
                      <a:pt x="365583" y="180479"/>
                      <a:pt x="366714" y="179914"/>
                      <a:pt x="367563" y="179065"/>
                    </a:cubicBezTo>
                    <a:cubicBezTo>
                      <a:pt x="368128" y="178216"/>
                      <a:pt x="368128" y="177368"/>
                      <a:pt x="367845" y="176802"/>
                    </a:cubicBezTo>
                    <a:cubicBezTo>
                      <a:pt x="366997" y="174539"/>
                      <a:pt x="364452" y="172842"/>
                      <a:pt x="362473" y="172842"/>
                    </a:cubicBezTo>
                    <a:close/>
                    <a:moveTo>
                      <a:pt x="216014" y="170013"/>
                    </a:moveTo>
                    <a:cubicBezTo>
                      <a:pt x="216579" y="170013"/>
                      <a:pt x="216862" y="170013"/>
                      <a:pt x="217145" y="170013"/>
                    </a:cubicBezTo>
                    <a:cubicBezTo>
                      <a:pt x="221951" y="170013"/>
                      <a:pt x="226192" y="167184"/>
                      <a:pt x="228454" y="164638"/>
                    </a:cubicBezTo>
                    <a:cubicBezTo>
                      <a:pt x="229868" y="163224"/>
                      <a:pt x="230434" y="161526"/>
                      <a:pt x="230434" y="160395"/>
                    </a:cubicBezTo>
                    <a:cubicBezTo>
                      <a:pt x="230434" y="160395"/>
                      <a:pt x="230434" y="160112"/>
                      <a:pt x="230151" y="160112"/>
                    </a:cubicBezTo>
                    <a:cubicBezTo>
                      <a:pt x="227041" y="160678"/>
                      <a:pt x="216579" y="168033"/>
                      <a:pt x="216014" y="170013"/>
                    </a:cubicBezTo>
                    <a:close/>
                    <a:moveTo>
                      <a:pt x="198484" y="157283"/>
                    </a:moveTo>
                    <a:cubicBezTo>
                      <a:pt x="199332" y="157283"/>
                      <a:pt x="199898" y="158415"/>
                      <a:pt x="200180" y="160112"/>
                    </a:cubicBezTo>
                    <a:cubicBezTo>
                      <a:pt x="201028" y="162375"/>
                      <a:pt x="201877" y="165487"/>
                      <a:pt x="204704" y="165487"/>
                    </a:cubicBezTo>
                    <a:cubicBezTo>
                      <a:pt x="206683" y="165487"/>
                      <a:pt x="207532" y="163224"/>
                      <a:pt x="208380" y="161243"/>
                    </a:cubicBezTo>
                    <a:cubicBezTo>
                      <a:pt x="209228" y="159263"/>
                      <a:pt x="209793" y="157566"/>
                      <a:pt x="211490" y="157566"/>
                    </a:cubicBezTo>
                    <a:cubicBezTo>
                      <a:pt x="212055" y="157566"/>
                      <a:pt x="212621" y="157849"/>
                      <a:pt x="213186" y="158132"/>
                    </a:cubicBezTo>
                    <a:cubicBezTo>
                      <a:pt x="214035" y="158697"/>
                      <a:pt x="214883" y="158980"/>
                      <a:pt x="215448" y="158980"/>
                    </a:cubicBezTo>
                    <a:cubicBezTo>
                      <a:pt x="217145" y="158980"/>
                      <a:pt x="217993" y="156717"/>
                      <a:pt x="218841" y="153888"/>
                    </a:cubicBezTo>
                    <a:cubicBezTo>
                      <a:pt x="219124" y="153323"/>
                      <a:pt x="219124" y="152757"/>
                      <a:pt x="219124" y="151908"/>
                    </a:cubicBezTo>
                    <a:cubicBezTo>
                      <a:pt x="219689" y="149079"/>
                      <a:pt x="220538" y="145119"/>
                      <a:pt x="224779" y="144270"/>
                    </a:cubicBezTo>
                    <a:cubicBezTo>
                      <a:pt x="226192" y="143987"/>
                      <a:pt x="227041" y="144270"/>
                      <a:pt x="227323" y="144836"/>
                    </a:cubicBezTo>
                    <a:cubicBezTo>
                      <a:pt x="228172" y="145685"/>
                      <a:pt x="227889" y="146816"/>
                      <a:pt x="227889" y="148514"/>
                    </a:cubicBezTo>
                    <a:cubicBezTo>
                      <a:pt x="227606" y="150211"/>
                      <a:pt x="227606" y="151908"/>
                      <a:pt x="228454" y="153323"/>
                    </a:cubicBezTo>
                    <a:cubicBezTo>
                      <a:pt x="229303" y="154737"/>
                      <a:pt x="230434" y="155586"/>
                      <a:pt x="231564" y="155586"/>
                    </a:cubicBezTo>
                    <a:cubicBezTo>
                      <a:pt x="233826" y="155586"/>
                      <a:pt x="236371" y="153040"/>
                      <a:pt x="236654" y="151342"/>
                    </a:cubicBezTo>
                    <a:cubicBezTo>
                      <a:pt x="236937" y="149645"/>
                      <a:pt x="238916" y="149362"/>
                      <a:pt x="241178" y="149079"/>
                    </a:cubicBezTo>
                    <a:cubicBezTo>
                      <a:pt x="242591" y="148797"/>
                      <a:pt x="244005" y="148797"/>
                      <a:pt x="244571" y="148231"/>
                    </a:cubicBezTo>
                    <a:cubicBezTo>
                      <a:pt x="244571" y="148231"/>
                      <a:pt x="244853" y="147948"/>
                      <a:pt x="244571" y="147665"/>
                    </a:cubicBezTo>
                    <a:cubicBezTo>
                      <a:pt x="244288" y="146251"/>
                      <a:pt x="244853" y="145402"/>
                      <a:pt x="245136" y="144553"/>
                    </a:cubicBezTo>
                    <a:cubicBezTo>
                      <a:pt x="245419" y="143422"/>
                      <a:pt x="245984" y="142290"/>
                      <a:pt x="244853" y="140593"/>
                    </a:cubicBezTo>
                    <a:cubicBezTo>
                      <a:pt x="244288" y="139744"/>
                      <a:pt x="244005" y="138896"/>
                      <a:pt x="244288" y="138330"/>
                    </a:cubicBezTo>
                    <a:cubicBezTo>
                      <a:pt x="244571" y="137198"/>
                      <a:pt x="245984" y="136915"/>
                      <a:pt x="247398" y="136350"/>
                    </a:cubicBezTo>
                    <a:cubicBezTo>
                      <a:pt x="248529" y="136067"/>
                      <a:pt x="249943" y="135501"/>
                      <a:pt x="251074" y="134652"/>
                    </a:cubicBezTo>
                    <a:cubicBezTo>
                      <a:pt x="251356" y="134369"/>
                      <a:pt x="251356" y="134369"/>
                      <a:pt x="251356" y="134087"/>
                    </a:cubicBezTo>
                    <a:cubicBezTo>
                      <a:pt x="251074" y="134087"/>
                      <a:pt x="250508" y="133804"/>
                      <a:pt x="250225" y="133804"/>
                    </a:cubicBezTo>
                    <a:cubicBezTo>
                      <a:pt x="248529" y="133521"/>
                      <a:pt x="245701" y="132955"/>
                      <a:pt x="243157" y="130975"/>
                    </a:cubicBezTo>
                    <a:cubicBezTo>
                      <a:pt x="242309" y="130126"/>
                      <a:pt x="241460" y="129843"/>
                      <a:pt x="240612" y="129843"/>
                    </a:cubicBezTo>
                    <a:cubicBezTo>
                      <a:pt x="238633" y="129843"/>
                      <a:pt x="238067" y="132955"/>
                      <a:pt x="238067" y="134652"/>
                    </a:cubicBezTo>
                    <a:cubicBezTo>
                      <a:pt x="238067" y="135501"/>
                      <a:pt x="237502" y="136350"/>
                      <a:pt x="235240" y="136350"/>
                    </a:cubicBezTo>
                    <a:cubicBezTo>
                      <a:pt x="232413" y="136350"/>
                      <a:pt x="227606" y="134935"/>
                      <a:pt x="224213" y="133804"/>
                    </a:cubicBezTo>
                    <a:cubicBezTo>
                      <a:pt x="221669" y="132955"/>
                      <a:pt x="217993" y="135501"/>
                      <a:pt x="214035" y="138330"/>
                    </a:cubicBezTo>
                    <a:cubicBezTo>
                      <a:pt x="211773" y="140027"/>
                      <a:pt x="209511" y="141724"/>
                      <a:pt x="206966" y="143139"/>
                    </a:cubicBezTo>
                    <a:cubicBezTo>
                      <a:pt x="204139" y="144553"/>
                      <a:pt x="202442" y="146533"/>
                      <a:pt x="200746" y="148231"/>
                    </a:cubicBezTo>
                    <a:cubicBezTo>
                      <a:pt x="198767" y="150494"/>
                      <a:pt x="196787" y="152474"/>
                      <a:pt x="193394" y="152474"/>
                    </a:cubicBezTo>
                    <a:cubicBezTo>
                      <a:pt x="193112" y="152474"/>
                      <a:pt x="192829" y="152474"/>
                      <a:pt x="192546" y="152474"/>
                    </a:cubicBezTo>
                    <a:cubicBezTo>
                      <a:pt x="187174" y="152191"/>
                      <a:pt x="179823" y="156434"/>
                      <a:pt x="179540" y="158132"/>
                    </a:cubicBezTo>
                    <a:cubicBezTo>
                      <a:pt x="179540" y="158132"/>
                      <a:pt x="179540" y="158415"/>
                      <a:pt x="179823" y="158415"/>
                    </a:cubicBezTo>
                    <a:cubicBezTo>
                      <a:pt x="181519" y="159263"/>
                      <a:pt x="181802" y="161243"/>
                      <a:pt x="181802" y="162658"/>
                    </a:cubicBezTo>
                    <a:cubicBezTo>
                      <a:pt x="181802" y="163506"/>
                      <a:pt x="181802" y="164355"/>
                      <a:pt x="182085" y="164355"/>
                    </a:cubicBezTo>
                    <a:cubicBezTo>
                      <a:pt x="182085" y="164355"/>
                      <a:pt x="182368" y="164355"/>
                      <a:pt x="182933" y="164072"/>
                    </a:cubicBezTo>
                    <a:cubicBezTo>
                      <a:pt x="186609" y="162375"/>
                      <a:pt x="187457" y="161809"/>
                      <a:pt x="190284" y="162658"/>
                    </a:cubicBezTo>
                    <a:cubicBezTo>
                      <a:pt x="190850" y="162941"/>
                      <a:pt x="191415" y="162941"/>
                      <a:pt x="191981" y="162941"/>
                    </a:cubicBezTo>
                    <a:cubicBezTo>
                      <a:pt x="193960" y="162941"/>
                      <a:pt x="194808" y="161526"/>
                      <a:pt x="195939" y="159829"/>
                    </a:cubicBezTo>
                    <a:cubicBezTo>
                      <a:pt x="196505" y="159263"/>
                      <a:pt x="196787" y="158415"/>
                      <a:pt x="197636" y="157849"/>
                    </a:cubicBezTo>
                    <a:cubicBezTo>
                      <a:pt x="197918" y="157283"/>
                      <a:pt x="198201" y="157283"/>
                      <a:pt x="198484" y="157283"/>
                    </a:cubicBezTo>
                    <a:close/>
                    <a:moveTo>
                      <a:pt x="564067" y="149645"/>
                    </a:moveTo>
                    <a:cubicBezTo>
                      <a:pt x="565764" y="149645"/>
                      <a:pt x="567460" y="149645"/>
                      <a:pt x="569439" y="149928"/>
                    </a:cubicBezTo>
                    <a:cubicBezTo>
                      <a:pt x="571419" y="149928"/>
                      <a:pt x="573680" y="150211"/>
                      <a:pt x="575660" y="150211"/>
                    </a:cubicBezTo>
                    <a:cubicBezTo>
                      <a:pt x="584425" y="150211"/>
                      <a:pt x="586687" y="151625"/>
                      <a:pt x="590928" y="155020"/>
                    </a:cubicBezTo>
                    <a:cubicBezTo>
                      <a:pt x="592341" y="156151"/>
                      <a:pt x="594320" y="157000"/>
                      <a:pt x="596582" y="157000"/>
                    </a:cubicBezTo>
                    <a:cubicBezTo>
                      <a:pt x="599693" y="157000"/>
                      <a:pt x="603085" y="155869"/>
                      <a:pt x="605913" y="153888"/>
                    </a:cubicBezTo>
                    <a:cubicBezTo>
                      <a:pt x="610719" y="150211"/>
                      <a:pt x="611002" y="150211"/>
                      <a:pt x="617222" y="150211"/>
                    </a:cubicBezTo>
                    <a:cubicBezTo>
                      <a:pt x="619767" y="150211"/>
                      <a:pt x="621464" y="149362"/>
                      <a:pt x="622312" y="148231"/>
                    </a:cubicBezTo>
                    <a:cubicBezTo>
                      <a:pt x="623160" y="146816"/>
                      <a:pt x="622595" y="144836"/>
                      <a:pt x="621181" y="142290"/>
                    </a:cubicBezTo>
                    <a:cubicBezTo>
                      <a:pt x="620615" y="141442"/>
                      <a:pt x="619767" y="141159"/>
                      <a:pt x="618919" y="141159"/>
                    </a:cubicBezTo>
                    <a:cubicBezTo>
                      <a:pt x="617505" y="141159"/>
                      <a:pt x="615809" y="142007"/>
                      <a:pt x="614395" y="142573"/>
                    </a:cubicBezTo>
                    <a:cubicBezTo>
                      <a:pt x="613264" y="143139"/>
                      <a:pt x="612133" y="143705"/>
                      <a:pt x="611002" y="143705"/>
                    </a:cubicBezTo>
                    <a:cubicBezTo>
                      <a:pt x="610154" y="143705"/>
                      <a:pt x="609589" y="143139"/>
                      <a:pt x="609306" y="142290"/>
                    </a:cubicBezTo>
                    <a:cubicBezTo>
                      <a:pt x="608457" y="138896"/>
                      <a:pt x="603085" y="138047"/>
                      <a:pt x="598562" y="138047"/>
                    </a:cubicBezTo>
                    <a:cubicBezTo>
                      <a:pt x="596017" y="138047"/>
                      <a:pt x="592907" y="138330"/>
                      <a:pt x="589514" y="138896"/>
                    </a:cubicBezTo>
                    <a:cubicBezTo>
                      <a:pt x="588383" y="139178"/>
                      <a:pt x="587535" y="139178"/>
                      <a:pt x="586687" y="139178"/>
                    </a:cubicBezTo>
                    <a:cubicBezTo>
                      <a:pt x="583576" y="139178"/>
                      <a:pt x="582445" y="138047"/>
                      <a:pt x="581880" y="137481"/>
                    </a:cubicBezTo>
                    <a:cubicBezTo>
                      <a:pt x="581314" y="136633"/>
                      <a:pt x="581597" y="135784"/>
                      <a:pt x="581880" y="134652"/>
                    </a:cubicBezTo>
                    <a:cubicBezTo>
                      <a:pt x="582728" y="133238"/>
                      <a:pt x="584707" y="131824"/>
                      <a:pt x="587535" y="131824"/>
                    </a:cubicBezTo>
                    <a:cubicBezTo>
                      <a:pt x="588383" y="131824"/>
                      <a:pt x="589231" y="131824"/>
                      <a:pt x="589797" y="132106"/>
                    </a:cubicBezTo>
                    <a:cubicBezTo>
                      <a:pt x="592624" y="132955"/>
                      <a:pt x="595734" y="133238"/>
                      <a:pt x="599693" y="133238"/>
                    </a:cubicBezTo>
                    <a:cubicBezTo>
                      <a:pt x="604499" y="133238"/>
                      <a:pt x="610154" y="132389"/>
                      <a:pt x="615243" y="130975"/>
                    </a:cubicBezTo>
                    <a:cubicBezTo>
                      <a:pt x="617222" y="130409"/>
                      <a:pt x="618636" y="129843"/>
                      <a:pt x="618919" y="128995"/>
                    </a:cubicBezTo>
                    <a:cubicBezTo>
                      <a:pt x="619202" y="128146"/>
                      <a:pt x="618636" y="127015"/>
                      <a:pt x="617788" y="125600"/>
                    </a:cubicBezTo>
                    <a:cubicBezTo>
                      <a:pt x="617222" y="124469"/>
                      <a:pt x="616374" y="123337"/>
                      <a:pt x="616374" y="121923"/>
                    </a:cubicBezTo>
                    <a:cubicBezTo>
                      <a:pt x="616374" y="119377"/>
                      <a:pt x="620333" y="119377"/>
                      <a:pt x="622029" y="119377"/>
                    </a:cubicBezTo>
                    <a:cubicBezTo>
                      <a:pt x="623726" y="119377"/>
                      <a:pt x="625987" y="119660"/>
                      <a:pt x="628249" y="119660"/>
                    </a:cubicBezTo>
                    <a:cubicBezTo>
                      <a:pt x="630511" y="119942"/>
                      <a:pt x="633056" y="119942"/>
                      <a:pt x="635318" y="119942"/>
                    </a:cubicBezTo>
                    <a:cubicBezTo>
                      <a:pt x="642952" y="119942"/>
                      <a:pt x="653979" y="107496"/>
                      <a:pt x="654261" y="100424"/>
                    </a:cubicBezTo>
                    <a:cubicBezTo>
                      <a:pt x="654261" y="99575"/>
                      <a:pt x="653979" y="98726"/>
                      <a:pt x="653413" y="98160"/>
                    </a:cubicBezTo>
                    <a:cubicBezTo>
                      <a:pt x="651151" y="95615"/>
                      <a:pt x="644083" y="95332"/>
                      <a:pt x="638994" y="95332"/>
                    </a:cubicBezTo>
                    <a:cubicBezTo>
                      <a:pt x="637014" y="95332"/>
                      <a:pt x="635035" y="95332"/>
                      <a:pt x="633056" y="95332"/>
                    </a:cubicBezTo>
                    <a:cubicBezTo>
                      <a:pt x="630229" y="95332"/>
                      <a:pt x="627684" y="95615"/>
                      <a:pt x="626553" y="95049"/>
                    </a:cubicBezTo>
                    <a:cubicBezTo>
                      <a:pt x="625705" y="94766"/>
                      <a:pt x="625422" y="94200"/>
                      <a:pt x="625422" y="93917"/>
                    </a:cubicBezTo>
                    <a:cubicBezTo>
                      <a:pt x="625422" y="91654"/>
                      <a:pt x="636732" y="88260"/>
                      <a:pt x="647758" y="88260"/>
                    </a:cubicBezTo>
                    <a:cubicBezTo>
                      <a:pt x="648889" y="88260"/>
                      <a:pt x="649738" y="88260"/>
                      <a:pt x="650869" y="88260"/>
                    </a:cubicBezTo>
                    <a:cubicBezTo>
                      <a:pt x="651717" y="88260"/>
                      <a:pt x="652565" y="88260"/>
                      <a:pt x="653413" y="88260"/>
                    </a:cubicBezTo>
                    <a:cubicBezTo>
                      <a:pt x="657372" y="88260"/>
                      <a:pt x="659634" y="87694"/>
                      <a:pt x="660764" y="86562"/>
                    </a:cubicBezTo>
                    <a:cubicBezTo>
                      <a:pt x="661613" y="85714"/>
                      <a:pt x="661613" y="84299"/>
                      <a:pt x="661613" y="82885"/>
                    </a:cubicBezTo>
                    <a:cubicBezTo>
                      <a:pt x="661613" y="81470"/>
                      <a:pt x="661613" y="80056"/>
                      <a:pt x="662744" y="79207"/>
                    </a:cubicBezTo>
                    <a:cubicBezTo>
                      <a:pt x="664157" y="77793"/>
                      <a:pt x="666985" y="78359"/>
                      <a:pt x="670660" y="79207"/>
                    </a:cubicBezTo>
                    <a:cubicBezTo>
                      <a:pt x="673205" y="79773"/>
                      <a:pt x="676033" y="80622"/>
                      <a:pt x="679143" y="80622"/>
                    </a:cubicBezTo>
                    <a:cubicBezTo>
                      <a:pt x="680274" y="80622"/>
                      <a:pt x="681405" y="80622"/>
                      <a:pt x="682253" y="80339"/>
                    </a:cubicBezTo>
                    <a:cubicBezTo>
                      <a:pt x="686494" y="79490"/>
                      <a:pt x="686777" y="77227"/>
                      <a:pt x="687059" y="75247"/>
                    </a:cubicBezTo>
                    <a:cubicBezTo>
                      <a:pt x="687342" y="73550"/>
                      <a:pt x="687625" y="71569"/>
                      <a:pt x="690735" y="71569"/>
                    </a:cubicBezTo>
                    <a:cubicBezTo>
                      <a:pt x="693562" y="71569"/>
                      <a:pt x="699217" y="68175"/>
                      <a:pt x="708830" y="62800"/>
                    </a:cubicBezTo>
                    <a:cubicBezTo>
                      <a:pt x="712506" y="60820"/>
                      <a:pt x="716747" y="58274"/>
                      <a:pt x="721554" y="55728"/>
                    </a:cubicBezTo>
                    <a:cubicBezTo>
                      <a:pt x="730601" y="50636"/>
                      <a:pt x="738518" y="48656"/>
                      <a:pt x="744173" y="47241"/>
                    </a:cubicBezTo>
                    <a:cubicBezTo>
                      <a:pt x="749828" y="45827"/>
                      <a:pt x="753503" y="44696"/>
                      <a:pt x="753786" y="42432"/>
                    </a:cubicBezTo>
                    <a:cubicBezTo>
                      <a:pt x="753786" y="42150"/>
                      <a:pt x="753786" y="41867"/>
                      <a:pt x="753503" y="41584"/>
                    </a:cubicBezTo>
                    <a:cubicBezTo>
                      <a:pt x="752938" y="41018"/>
                      <a:pt x="751524" y="40452"/>
                      <a:pt x="747283" y="40452"/>
                    </a:cubicBezTo>
                    <a:cubicBezTo>
                      <a:pt x="744173" y="40452"/>
                      <a:pt x="740215" y="40735"/>
                      <a:pt x="736822" y="41018"/>
                    </a:cubicBezTo>
                    <a:cubicBezTo>
                      <a:pt x="733712" y="41301"/>
                      <a:pt x="730601" y="41584"/>
                      <a:pt x="728340" y="41584"/>
                    </a:cubicBezTo>
                    <a:cubicBezTo>
                      <a:pt x="726643" y="41584"/>
                      <a:pt x="725795" y="41584"/>
                      <a:pt x="724947" y="41301"/>
                    </a:cubicBezTo>
                    <a:cubicBezTo>
                      <a:pt x="724098" y="41018"/>
                      <a:pt x="724098" y="40452"/>
                      <a:pt x="724098" y="40169"/>
                    </a:cubicBezTo>
                    <a:cubicBezTo>
                      <a:pt x="724664" y="37623"/>
                      <a:pt x="739932" y="34795"/>
                      <a:pt x="745869" y="34795"/>
                    </a:cubicBezTo>
                    <a:cubicBezTo>
                      <a:pt x="747000" y="34795"/>
                      <a:pt x="747849" y="34795"/>
                      <a:pt x="748414" y="35077"/>
                    </a:cubicBezTo>
                    <a:cubicBezTo>
                      <a:pt x="749545" y="35360"/>
                      <a:pt x="750676" y="35360"/>
                      <a:pt x="751807" y="35360"/>
                    </a:cubicBezTo>
                    <a:cubicBezTo>
                      <a:pt x="757179" y="35360"/>
                      <a:pt x="764813" y="32532"/>
                      <a:pt x="778102" y="26308"/>
                    </a:cubicBezTo>
                    <a:cubicBezTo>
                      <a:pt x="788563" y="21216"/>
                      <a:pt x="788846" y="18953"/>
                      <a:pt x="788563" y="18670"/>
                    </a:cubicBezTo>
                    <a:cubicBezTo>
                      <a:pt x="788280" y="18105"/>
                      <a:pt x="787150" y="17539"/>
                      <a:pt x="784605" y="17539"/>
                    </a:cubicBezTo>
                    <a:cubicBezTo>
                      <a:pt x="783474" y="17539"/>
                      <a:pt x="782060" y="17539"/>
                      <a:pt x="780929" y="17822"/>
                    </a:cubicBezTo>
                    <a:cubicBezTo>
                      <a:pt x="779515" y="18105"/>
                      <a:pt x="778385" y="18105"/>
                      <a:pt x="776971" y="18105"/>
                    </a:cubicBezTo>
                    <a:cubicBezTo>
                      <a:pt x="772447" y="18105"/>
                      <a:pt x="768206" y="16690"/>
                      <a:pt x="766227" y="14710"/>
                    </a:cubicBezTo>
                    <a:cubicBezTo>
                      <a:pt x="765378" y="13578"/>
                      <a:pt x="764813" y="12447"/>
                      <a:pt x="765096" y="11032"/>
                    </a:cubicBezTo>
                    <a:cubicBezTo>
                      <a:pt x="765096" y="10467"/>
                      <a:pt x="765096" y="10184"/>
                      <a:pt x="764813" y="9901"/>
                    </a:cubicBezTo>
                    <a:cubicBezTo>
                      <a:pt x="764248" y="9335"/>
                      <a:pt x="763399" y="9052"/>
                      <a:pt x="761703" y="9052"/>
                    </a:cubicBezTo>
                    <a:cubicBezTo>
                      <a:pt x="760855" y="9052"/>
                      <a:pt x="760006" y="9052"/>
                      <a:pt x="759158" y="9335"/>
                    </a:cubicBezTo>
                    <a:cubicBezTo>
                      <a:pt x="758310" y="9335"/>
                      <a:pt x="757462" y="9335"/>
                      <a:pt x="756614" y="9335"/>
                    </a:cubicBezTo>
                    <a:cubicBezTo>
                      <a:pt x="755765" y="9335"/>
                      <a:pt x="754069" y="9335"/>
                      <a:pt x="753786" y="7921"/>
                    </a:cubicBezTo>
                    <a:cubicBezTo>
                      <a:pt x="753786" y="7638"/>
                      <a:pt x="752938" y="7072"/>
                      <a:pt x="750676" y="7072"/>
                    </a:cubicBezTo>
                    <a:cubicBezTo>
                      <a:pt x="746435" y="7072"/>
                      <a:pt x="739366" y="8769"/>
                      <a:pt x="732298" y="11315"/>
                    </a:cubicBezTo>
                    <a:cubicBezTo>
                      <a:pt x="730036" y="12164"/>
                      <a:pt x="728622" y="12447"/>
                      <a:pt x="727774" y="12447"/>
                    </a:cubicBezTo>
                    <a:cubicBezTo>
                      <a:pt x="726643" y="12447"/>
                      <a:pt x="726643" y="11881"/>
                      <a:pt x="726360" y="11598"/>
                    </a:cubicBezTo>
                    <a:cubicBezTo>
                      <a:pt x="726078" y="9901"/>
                      <a:pt x="731450" y="5941"/>
                      <a:pt x="734843" y="4526"/>
                    </a:cubicBezTo>
                    <a:cubicBezTo>
                      <a:pt x="733146" y="4243"/>
                      <a:pt x="730036" y="4243"/>
                      <a:pt x="726926" y="4243"/>
                    </a:cubicBezTo>
                    <a:cubicBezTo>
                      <a:pt x="717595" y="3960"/>
                      <a:pt x="704872" y="3677"/>
                      <a:pt x="701196" y="1132"/>
                    </a:cubicBezTo>
                    <a:cubicBezTo>
                      <a:pt x="700348" y="566"/>
                      <a:pt x="699500" y="283"/>
                      <a:pt x="698652" y="283"/>
                    </a:cubicBezTo>
                    <a:cubicBezTo>
                      <a:pt x="696955" y="283"/>
                      <a:pt x="694976" y="1132"/>
                      <a:pt x="693280" y="1980"/>
                    </a:cubicBezTo>
                    <a:cubicBezTo>
                      <a:pt x="691300" y="2829"/>
                      <a:pt x="689321" y="3960"/>
                      <a:pt x="687625" y="3960"/>
                    </a:cubicBezTo>
                    <a:cubicBezTo>
                      <a:pt x="686211" y="3960"/>
                      <a:pt x="684797" y="3395"/>
                      <a:pt x="683666" y="2263"/>
                    </a:cubicBezTo>
                    <a:cubicBezTo>
                      <a:pt x="682253" y="849"/>
                      <a:pt x="679991" y="0"/>
                      <a:pt x="677163" y="0"/>
                    </a:cubicBezTo>
                    <a:cubicBezTo>
                      <a:pt x="672922" y="0"/>
                      <a:pt x="668964" y="1697"/>
                      <a:pt x="667833" y="3395"/>
                    </a:cubicBezTo>
                    <a:cubicBezTo>
                      <a:pt x="667550" y="3960"/>
                      <a:pt x="667550" y="4243"/>
                      <a:pt x="667550" y="4809"/>
                    </a:cubicBezTo>
                    <a:cubicBezTo>
                      <a:pt x="668116" y="5941"/>
                      <a:pt x="668116" y="7072"/>
                      <a:pt x="667833" y="7638"/>
                    </a:cubicBezTo>
                    <a:cubicBezTo>
                      <a:pt x="667550" y="7921"/>
                      <a:pt x="666985" y="8486"/>
                      <a:pt x="666137" y="8486"/>
                    </a:cubicBezTo>
                    <a:cubicBezTo>
                      <a:pt x="664440" y="8486"/>
                      <a:pt x="661896" y="7355"/>
                      <a:pt x="659351" y="5092"/>
                    </a:cubicBezTo>
                    <a:cubicBezTo>
                      <a:pt x="657937" y="3960"/>
                      <a:pt x="655958" y="3395"/>
                      <a:pt x="653413" y="3395"/>
                    </a:cubicBezTo>
                    <a:cubicBezTo>
                      <a:pt x="651434" y="3395"/>
                      <a:pt x="649172" y="3677"/>
                      <a:pt x="646910" y="3960"/>
                    </a:cubicBezTo>
                    <a:cubicBezTo>
                      <a:pt x="644366" y="4243"/>
                      <a:pt x="641821" y="4526"/>
                      <a:pt x="638994" y="4526"/>
                    </a:cubicBezTo>
                    <a:cubicBezTo>
                      <a:pt x="637580" y="4526"/>
                      <a:pt x="636449" y="4526"/>
                      <a:pt x="635318" y="4243"/>
                    </a:cubicBezTo>
                    <a:cubicBezTo>
                      <a:pt x="634752" y="4243"/>
                      <a:pt x="634187" y="4243"/>
                      <a:pt x="633621" y="4243"/>
                    </a:cubicBezTo>
                    <a:cubicBezTo>
                      <a:pt x="631077" y="4243"/>
                      <a:pt x="629946" y="5375"/>
                      <a:pt x="628815" y="6506"/>
                    </a:cubicBezTo>
                    <a:cubicBezTo>
                      <a:pt x="627967" y="7638"/>
                      <a:pt x="626836" y="8769"/>
                      <a:pt x="624574" y="8769"/>
                    </a:cubicBezTo>
                    <a:cubicBezTo>
                      <a:pt x="623443" y="8769"/>
                      <a:pt x="621746" y="8486"/>
                      <a:pt x="619767" y="7638"/>
                    </a:cubicBezTo>
                    <a:cubicBezTo>
                      <a:pt x="614678" y="5375"/>
                      <a:pt x="609871" y="5092"/>
                      <a:pt x="607327" y="5092"/>
                    </a:cubicBezTo>
                    <a:cubicBezTo>
                      <a:pt x="604782" y="5092"/>
                      <a:pt x="603085" y="5375"/>
                      <a:pt x="602520" y="5658"/>
                    </a:cubicBezTo>
                    <a:cubicBezTo>
                      <a:pt x="603934" y="6223"/>
                      <a:pt x="603934" y="7072"/>
                      <a:pt x="603934" y="7638"/>
                    </a:cubicBezTo>
                    <a:cubicBezTo>
                      <a:pt x="603651" y="9335"/>
                      <a:pt x="599975" y="10184"/>
                      <a:pt x="596865" y="9335"/>
                    </a:cubicBezTo>
                    <a:cubicBezTo>
                      <a:pt x="594320" y="8486"/>
                      <a:pt x="592059" y="9052"/>
                      <a:pt x="591210" y="10184"/>
                    </a:cubicBezTo>
                    <a:cubicBezTo>
                      <a:pt x="590645" y="11032"/>
                      <a:pt x="590928" y="11881"/>
                      <a:pt x="591493" y="13295"/>
                    </a:cubicBezTo>
                    <a:cubicBezTo>
                      <a:pt x="591776" y="14144"/>
                      <a:pt x="591776" y="14710"/>
                      <a:pt x="591493" y="14993"/>
                    </a:cubicBezTo>
                    <a:cubicBezTo>
                      <a:pt x="590928" y="15841"/>
                      <a:pt x="590079" y="16124"/>
                      <a:pt x="587817" y="16124"/>
                    </a:cubicBezTo>
                    <a:cubicBezTo>
                      <a:pt x="586687" y="16124"/>
                      <a:pt x="585273" y="16124"/>
                      <a:pt x="584142" y="15841"/>
                    </a:cubicBezTo>
                    <a:cubicBezTo>
                      <a:pt x="582728" y="15841"/>
                      <a:pt x="581314" y="15559"/>
                      <a:pt x="579901" y="15559"/>
                    </a:cubicBezTo>
                    <a:cubicBezTo>
                      <a:pt x="575377" y="15559"/>
                      <a:pt x="575377" y="16690"/>
                      <a:pt x="575377" y="16973"/>
                    </a:cubicBezTo>
                    <a:cubicBezTo>
                      <a:pt x="575377" y="20368"/>
                      <a:pt x="572550" y="22914"/>
                      <a:pt x="568874" y="22914"/>
                    </a:cubicBezTo>
                    <a:cubicBezTo>
                      <a:pt x="566612" y="22914"/>
                      <a:pt x="564633" y="22065"/>
                      <a:pt x="562936" y="20650"/>
                    </a:cubicBezTo>
                    <a:cubicBezTo>
                      <a:pt x="560109" y="18387"/>
                      <a:pt x="553323" y="16690"/>
                      <a:pt x="549082" y="16690"/>
                    </a:cubicBezTo>
                    <a:cubicBezTo>
                      <a:pt x="546820" y="16690"/>
                      <a:pt x="546255" y="16973"/>
                      <a:pt x="546255" y="17256"/>
                    </a:cubicBezTo>
                    <a:lnTo>
                      <a:pt x="546255" y="17256"/>
                    </a:lnTo>
                    <a:cubicBezTo>
                      <a:pt x="546255" y="17256"/>
                      <a:pt x="546255" y="17539"/>
                      <a:pt x="546820" y="18105"/>
                    </a:cubicBezTo>
                    <a:cubicBezTo>
                      <a:pt x="547103" y="18387"/>
                      <a:pt x="547951" y="18953"/>
                      <a:pt x="547668" y="20085"/>
                    </a:cubicBezTo>
                    <a:cubicBezTo>
                      <a:pt x="547386" y="21216"/>
                      <a:pt x="545124" y="21782"/>
                      <a:pt x="541448" y="22065"/>
                    </a:cubicBezTo>
                    <a:cubicBezTo>
                      <a:pt x="539752" y="22348"/>
                      <a:pt x="536641" y="22631"/>
                      <a:pt x="536359" y="23196"/>
                    </a:cubicBezTo>
                    <a:lnTo>
                      <a:pt x="536359" y="23196"/>
                    </a:lnTo>
                    <a:cubicBezTo>
                      <a:pt x="536359" y="23196"/>
                      <a:pt x="536359" y="23479"/>
                      <a:pt x="536924" y="23762"/>
                    </a:cubicBezTo>
                    <a:cubicBezTo>
                      <a:pt x="538621" y="24894"/>
                      <a:pt x="538621" y="26308"/>
                      <a:pt x="538338" y="26874"/>
                    </a:cubicBezTo>
                    <a:cubicBezTo>
                      <a:pt x="537490" y="29420"/>
                      <a:pt x="531835" y="30834"/>
                      <a:pt x="530138" y="29986"/>
                    </a:cubicBezTo>
                    <a:cubicBezTo>
                      <a:pt x="529573" y="29703"/>
                      <a:pt x="529290" y="29420"/>
                      <a:pt x="529290" y="28854"/>
                    </a:cubicBezTo>
                    <a:cubicBezTo>
                      <a:pt x="529290" y="28005"/>
                      <a:pt x="524766" y="25459"/>
                      <a:pt x="519960" y="25459"/>
                    </a:cubicBezTo>
                    <a:cubicBezTo>
                      <a:pt x="517698" y="25459"/>
                      <a:pt x="516001" y="26025"/>
                      <a:pt x="514870" y="26874"/>
                    </a:cubicBezTo>
                    <a:cubicBezTo>
                      <a:pt x="513457" y="28288"/>
                      <a:pt x="512326" y="29703"/>
                      <a:pt x="511195" y="31117"/>
                    </a:cubicBezTo>
                    <a:cubicBezTo>
                      <a:pt x="510064" y="32814"/>
                      <a:pt x="508933" y="33946"/>
                      <a:pt x="507802" y="33946"/>
                    </a:cubicBezTo>
                    <a:cubicBezTo>
                      <a:pt x="507236" y="33946"/>
                      <a:pt x="506671" y="33663"/>
                      <a:pt x="506105" y="33097"/>
                    </a:cubicBezTo>
                    <a:cubicBezTo>
                      <a:pt x="505257" y="32249"/>
                      <a:pt x="503561" y="31683"/>
                      <a:pt x="501016" y="31683"/>
                    </a:cubicBezTo>
                    <a:cubicBezTo>
                      <a:pt x="496775" y="31683"/>
                      <a:pt x="491120" y="32814"/>
                      <a:pt x="485748" y="34795"/>
                    </a:cubicBezTo>
                    <a:cubicBezTo>
                      <a:pt x="482921" y="35926"/>
                      <a:pt x="482355" y="36775"/>
                      <a:pt x="482638" y="36775"/>
                    </a:cubicBezTo>
                    <a:cubicBezTo>
                      <a:pt x="482638" y="37058"/>
                      <a:pt x="483769" y="37623"/>
                      <a:pt x="486031" y="37623"/>
                    </a:cubicBezTo>
                    <a:lnTo>
                      <a:pt x="486031" y="37623"/>
                    </a:lnTo>
                    <a:cubicBezTo>
                      <a:pt x="488293" y="37623"/>
                      <a:pt x="490838" y="36775"/>
                      <a:pt x="492817" y="35643"/>
                    </a:cubicBezTo>
                    <a:cubicBezTo>
                      <a:pt x="494796" y="34229"/>
                      <a:pt x="497058" y="33663"/>
                      <a:pt x="498754" y="33663"/>
                    </a:cubicBezTo>
                    <a:cubicBezTo>
                      <a:pt x="500168" y="33663"/>
                      <a:pt x="501299" y="34229"/>
                      <a:pt x="501299" y="35077"/>
                    </a:cubicBezTo>
                    <a:cubicBezTo>
                      <a:pt x="501582" y="35643"/>
                      <a:pt x="501299" y="36775"/>
                      <a:pt x="498754" y="38189"/>
                    </a:cubicBezTo>
                    <a:cubicBezTo>
                      <a:pt x="496492" y="39321"/>
                      <a:pt x="495927" y="40169"/>
                      <a:pt x="496210" y="40169"/>
                    </a:cubicBezTo>
                    <a:cubicBezTo>
                      <a:pt x="496210" y="40452"/>
                      <a:pt x="497058" y="41018"/>
                      <a:pt x="500451" y="41018"/>
                    </a:cubicBezTo>
                    <a:cubicBezTo>
                      <a:pt x="501016" y="41018"/>
                      <a:pt x="501864" y="41018"/>
                      <a:pt x="502430" y="41018"/>
                    </a:cubicBezTo>
                    <a:cubicBezTo>
                      <a:pt x="502995" y="41018"/>
                      <a:pt x="503561" y="41018"/>
                      <a:pt x="503844" y="41018"/>
                    </a:cubicBezTo>
                    <a:cubicBezTo>
                      <a:pt x="504692" y="41018"/>
                      <a:pt x="505540" y="41018"/>
                      <a:pt x="505823" y="41584"/>
                    </a:cubicBezTo>
                    <a:cubicBezTo>
                      <a:pt x="506105" y="42150"/>
                      <a:pt x="505257" y="42715"/>
                      <a:pt x="504126" y="43564"/>
                    </a:cubicBezTo>
                    <a:cubicBezTo>
                      <a:pt x="502430" y="44696"/>
                      <a:pt x="500168" y="46110"/>
                      <a:pt x="500168" y="48090"/>
                    </a:cubicBezTo>
                    <a:cubicBezTo>
                      <a:pt x="500168" y="49787"/>
                      <a:pt x="501582" y="50070"/>
                      <a:pt x="504126" y="50636"/>
                    </a:cubicBezTo>
                    <a:cubicBezTo>
                      <a:pt x="506388" y="51202"/>
                      <a:pt x="508933" y="51485"/>
                      <a:pt x="509216" y="54314"/>
                    </a:cubicBezTo>
                    <a:cubicBezTo>
                      <a:pt x="509498" y="56294"/>
                      <a:pt x="515153" y="57991"/>
                      <a:pt x="521373" y="57991"/>
                    </a:cubicBezTo>
                    <a:cubicBezTo>
                      <a:pt x="526746" y="57991"/>
                      <a:pt x="530987" y="56860"/>
                      <a:pt x="533249" y="54879"/>
                    </a:cubicBezTo>
                    <a:cubicBezTo>
                      <a:pt x="535510" y="52616"/>
                      <a:pt x="536924" y="52333"/>
                      <a:pt x="537772" y="53182"/>
                    </a:cubicBezTo>
                    <a:cubicBezTo>
                      <a:pt x="538338" y="54031"/>
                      <a:pt x="538338" y="55728"/>
                      <a:pt x="537772" y="58274"/>
                    </a:cubicBezTo>
                    <a:cubicBezTo>
                      <a:pt x="537772" y="59123"/>
                      <a:pt x="537490" y="59688"/>
                      <a:pt x="537490" y="60254"/>
                    </a:cubicBezTo>
                    <a:cubicBezTo>
                      <a:pt x="537490" y="60254"/>
                      <a:pt x="537490" y="60537"/>
                      <a:pt x="537490" y="60537"/>
                    </a:cubicBezTo>
                    <a:cubicBezTo>
                      <a:pt x="538903" y="62234"/>
                      <a:pt x="548234" y="63932"/>
                      <a:pt x="556151" y="63932"/>
                    </a:cubicBezTo>
                    <a:cubicBezTo>
                      <a:pt x="561805" y="63932"/>
                      <a:pt x="564067" y="63083"/>
                      <a:pt x="564067" y="62234"/>
                    </a:cubicBezTo>
                    <a:cubicBezTo>
                      <a:pt x="564633" y="59971"/>
                      <a:pt x="566046" y="59123"/>
                      <a:pt x="568308" y="59123"/>
                    </a:cubicBezTo>
                    <a:cubicBezTo>
                      <a:pt x="569722" y="59123"/>
                      <a:pt x="571419" y="59688"/>
                      <a:pt x="573398" y="59971"/>
                    </a:cubicBezTo>
                    <a:cubicBezTo>
                      <a:pt x="573963" y="60254"/>
                      <a:pt x="574529" y="60254"/>
                      <a:pt x="575377" y="60537"/>
                    </a:cubicBezTo>
                    <a:cubicBezTo>
                      <a:pt x="575660" y="60537"/>
                      <a:pt x="576508" y="60820"/>
                      <a:pt x="577073" y="60820"/>
                    </a:cubicBezTo>
                    <a:cubicBezTo>
                      <a:pt x="585556" y="60820"/>
                      <a:pt x="605630" y="55162"/>
                      <a:pt x="605913" y="51202"/>
                    </a:cubicBezTo>
                    <a:cubicBezTo>
                      <a:pt x="606196" y="49222"/>
                      <a:pt x="607327" y="48939"/>
                      <a:pt x="607609" y="48939"/>
                    </a:cubicBezTo>
                    <a:cubicBezTo>
                      <a:pt x="608740" y="48939"/>
                      <a:pt x="609871" y="50070"/>
                      <a:pt x="610437" y="51768"/>
                    </a:cubicBezTo>
                    <a:cubicBezTo>
                      <a:pt x="610719" y="52899"/>
                      <a:pt x="611568" y="56577"/>
                      <a:pt x="606761" y="59971"/>
                    </a:cubicBezTo>
                    <a:cubicBezTo>
                      <a:pt x="601389" y="63649"/>
                      <a:pt x="592341" y="64497"/>
                      <a:pt x="584707" y="65346"/>
                    </a:cubicBezTo>
                    <a:cubicBezTo>
                      <a:pt x="580749" y="65629"/>
                      <a:pt x="577073" y="66195"/>
                      <a:pt x="574246" y="67043"/>
                    </a:cubicBezTo>
                    <a:cubicBezTo>
                      <a:pt x="573115" y="67326"/>
                      <a:pt x="572550" y="67892"/>
                      <a:pt x="572267" y="68175"/>
                    </a:cubicBezTo>
                    <a:cubicBezTo>
                      <a:pt x="571984" y="69589"/>
                      <a:pt x="576225" y="72135"/>
                      <a:pt x="579901" y="74681"/>
                    </a:cubicBezTo>
                    <a:cubicBezTo>
                      <a:pt x="582163" y="76096"/>
                      <a:pt x="584425" y="77510"/>
                      <a:pt x="586404" y="79207"/>
                    </a:cubicBezTo>
                    <a:cubicBezTo>
                      <a:pt x="588100" y="80339"/>
                      <a:pt x="588666" y="81470"/>
                      <a:pt x="588383" y="82319"/>
                    </a:cubicBezTo>
                    <a:cubicBezTo>
                      <a:pt x="588100" y="82885"/>
                      <a:pt x="587535" y="83168"/>
                      <a:pt x="586121" y="83168"/>
                    </a:cubicBezTo>
                    <a:cubicBezTo>
                      <a:pt x="582163" y="83168"/>
                      <a:pt x="573398" y="80056"/>
                      <a:pt x="568874" y="75247"/>
                    </a:cubicBezTo>
                    <a:cubicBezTo>
                      <a:pt x="564633" y="70721"/>
                      <a:pt x="556151" y="68175"/>
                      <a:pt x="543993" y="68175"/>
                    </a:cubicBezTo>
                    <a:cubicBezTo>
                      <a:pt x="542296" y="68175"/>
                      <a:pt x="540317" y="68175"/>
                      <a:pt x="538338" y="68458"/>
                    </a:cubicBezTo>
                    <a:cubicBezTo>
                      <a:pt x="533814" y="68741"/>
                      <a:pt x="533531" y="73550"/>
                      <a:pt x="533814" y="74964"/>
                    </a:cubicBezTo>
                    <a:cubicBezTo>
                      <a:pt x="533814" y="78924"/>
                      <a:pt x="536076" y="82885"/>
                      <a:pt x="538903" y="82885"/>
                    </a:cubicBezTo>
                    <a:cubicBezTo>
                      <a:pt x="543993" y="82885"/>
                      <a:pt x="550778" y="84299"/>
                      <a:pt x="557564" y="94766"/>
                    </a:cubicBezTo>
                    <a:cubicBezTo>
                      <a:pt x="560957" y="100141"/>
                      <a:pt x="566612" y="101555"/>
                      <a:pt x="570853" y="102969"/>
                    </a:cubicBezTo>
                    <a:cubicBezTo>
                      <a:pt x="574246" y="103818"/>
                      <a:pt x="576791" y="104667"/>
                      <a:pt x="576791" y="106930"/>
                    </a:cubicBezTo>
                    <a:cubicBezTo>
                      <a:pt x="576791" y="107778"/>
                      <a:pt x="576508" y="108910"/>
                      <a:pt x="574246" y="108910"/>
                    </a:cubicBezTo>
                    <a:cubicBezTo>
                      <a:pt x="571419" y="108910"/>
                      <a:pt x="566612" y="107213"/>
                      <a:pt x="561523" y="105798"/>
                    </a:cubicBezTo>
                    <a:cubicBezTo>
                      <a:pt x="557282" y="104384"/>
                      <a:pt x="553040" y="102969"/>
                      <a:pt x="549648" y="102404"/>
                    </a:cubicBezTo>
                    <a:cubicBezTo>
                      <a:pt x="548517" y="102121"/>
                      <a:pt x="547386" y="102121"/>
                      <a:pt x="546255" y="102121"/>
                    </a:cubicBezTo>
                    <a:cubicBezTo>
                      <a:pt x="537207" y="102121"/>
                      <a:pt x="525615" y="107213"/>
                      <a:pt x="525049" y="113153"/>
                    </a:cubicBezTo>
                    <a:cubicBezTo>
                      <a:pt x="525049" y="114285"/>
                      <a:pt x="525332" y="114851"/>
                      <a:pt x="525897" y="115699"/>
                    </a:cubicBezTo>
                    <a:cubicBezTo>
                      <a:pt x="527028" y="116831"/>
                      <a:pt x="529290" y="117396"/>
                      <a:pt x="532118" y="117396"/>
                    </a:cubicBezTo>
                    <a:cubicBezTo>
                      <a:pt x="536924" y="117396"/>
                      <a:pt x="542862" y="115699"/>
                      <a:pt x="547668" y="112870"/>
                    </a:cubicBezTo>
                    <a:cubicBezTo>
                      <a:pt x="550778" y="110890"/>
                      <a:pt x="551909" y="110607"/>
                      <a:pt x="552475" y="110607"/>
                    </a:cubicBezTo>
                    <a:cubicBezTo>
                      <a:pt x="553040" y="110607"/>
                      <a:pt x="553323" y="110890"/>
                      <a:pt x="553323" y="111173"/>
                    </a:cubicBezTo>
                    <a:cubicBezTo>
                      <a:pt x="553889" y="112587"/>
                      <a:pt x="549648" y="116548"/>
                      <a:pt x="546255" y="119660"/>
                    </a:cubicBezTo>
                    <a:cubicBezTo>
                      <a:pt x="545689" y="120225"/>
                      <a:pt x="545406" y="120508"/>
                      <a:pt x="545406" y="121074"/>
                    </a:cubicBezTo>
                    <a:cubicBezTo>
                      <a:pt x="545689" y="122488"/>
                      <a:pt x="548234" y="123903"/>
                      <a:pt x="550778" y="125600"/>
                    </a:cubicBezTo>
                    <a:cubicBezTo>
                      <a:pt x="554171" y="127580"/>
                      <a:pt x="557564" y="129843"/>
                      <a:pt x="557564" y="132389"/>
                    </a:cubicBezTo>
                    <a:cubicBezTo>
                      <a:pt x="557564" y="134652"/>
                      <a:pt x="555585" y="136067"/>
                      <a:pt x="552192" y="136067"/>
                    </a:cubicBezTo>
                    <a:cubicBezTo>
                      <a:pt x="548517" y="136067"/>
                      <a:pt x="543993" y="134087"/>
                      <a:pt x="543145" y="131258"/>
                    </a:cubicBezTo>
                    <a:cubicBezTo>
                      <a:pt x="542013" y="127580"/>
                      <a:pt x="538903" y="122771"/>
                      <a:pt x="529290" y="122771"/>
                    </a:cubicBezTo>
                    <a:cubicBezTo>
                      <a:pt x="528442" y="122771"/>
                      <a:pt x="527594" y="122771"/>
                      <a:pt x="526746" y="122771"/>
                    </a:cubicBezTo>
                    <a:cubicBezTo>
                      <a:pt x="522504" y="123054"/>
                      <a:pt x="519677" y="124469"/>
                      <a:pt x="519677" y="126732"/>
                    </a:cubicBezTo>
                    <a:cubicBezTo>
                      <a:pt x="519677" y="128712"/>
                      <a:pt x="521939" y="130975"/>
                      <a:pt x="525332" y="131258"/>
                    </a:cubicBezTo>
                    <a:cubicBezTo>
                      <a:pt x="529573" y="131824"/>
                      <a:pt x="531269" y="133804"/>
                      <a:pt x="531269" y="135501"/>
                    </a:cubicBezTo>
                    <a:cubicBezTo>
                      <a:pt x="531269" y="136915"/>
                      <a:pt x="529573" y="138613"/>
                      <a:pt x="525049" y="138613"/>
                    </a:cubicBezTo>
                    <a:cubicBezTo>
                      <a:pt x="518546" y="138613"/>
                      <a:pt x="506105" y="142007"/>
                      <a:pt x="504692" y="145402"/>
                    </a:cubicBezTo>
                    <a:cubicBezTo>
                      <a:pt x="504409" y="145968"/>
                      <a:pt x="504409" y="146533"/>
                      <a:pt x="505540" y="147665"/>
                    </a:cubicBezTo>
                    <a:cubicBezTo>
                      <a:pt x="508085" y="149928"/>
                      <a:pt x="513457" y="150211"/>
                      <a:pt x="517132" y="150211"/>
                    </a:cubicBezTo>
                    <a:cubicBezTo>
                      <a:pt x="519394" y="150211"/>
                      <a:pt x="521939" y="150211"/>
                      <a:pt x="524484" y="149928"/>
                    </a:cubicBezTo>
                    <a:cubicBezTo>
                      <a:pt x="526746" y="149928"/>
                      <a:pt x="528725" y="149645"/>
                      <a:pt x="530704" y="149645"/>
                    </a:cubicBezTo>
                    <a:cubicBezTo>
                      <a:pt x="534662" y="149645"/>
                      <a:pt x="536641" y="149928"/>
                      <a:pt x="537772" y="151060"/>
                    </a:cubicBezTo>
                    <a:cubicBezTo>
                      <a:pt x="539752" y="152757"/>
                      <a:pt x="544275" y="154171"/>
                      <a:pt x="547951" y="154171"/>
                    </a:cubicBezTo>
                    <a:cubicBezTo>
                      <a:pt x="551061" y="154171"/>
                      <a:pt x="553323" y="153323"/>
                      <a:pt x="554171" y="151908"/>
                    </a:cubicBezTo>
                    <a:cubicBezTo>
                      <a:pt x="556716" y="149928"/>
                      <a:pt x="560674" y="149645"/>
                      <a:pt x="564067" y="149645"/>
                    </a:cubicBezTo>
                    <a:close/>
                    <a:moveTo>
                      <a:pt x="347771" y="124751"/>
                    </a:moveTo>
                    <a:cubicBezTo>
                      <a:pt x="346923" y="124751"/>
                      <a:pt x="346640" y="125034"/>
                      <a:pt x="346357" y="125883"/>
                    </a:cubicBezTo>
                    <a:cubicBezTo>
                      <a:pt x="346074" y="127863"/>
                      <a:pt x="347205" y="130692"/>
                      <a:pt x="349467" y="133238"/>
                    </a:cubicBezTo>
                    <a:cubicBezTo>
                      <a:pt x="352012" y="136350"/>
                      <a:pt x="355405" y="138330"/>
                      <a:pt x="357949" y="138330"/>
                    </a:cubicBezTo>
                    <a:lnTo>
                      <a:pt x="357949" y="138330"/>
                    </a:lnTo>
                    <a:cubicBezTo>
                      <a:pt x="358798" y="138330"/>
                      <a:pt x="359646" y="138047"/>
                      <a:pt x="360211" y="137481"/>
                    </a:cubicBezTo>
                    <a:cubicBezTo>
                      <a:pt x="360777" y="136633"/>
                      <a:pt x="360494" y="135501"/>
                      <a:pt x="359929" y="134652"/>
                    </a:cubicBezTo>
                    <a:cubicBezTo>
                      <a:pt x="358232" y="130126"/>
                      <a:pt x="351164" y="124751"/>
                      <a:pt x="347771" y="124751"/>
                    </a:cubicBezTo>
                    <a:close/>
                    <a:moveTo>
                      <a:pt x="499037" y="128429"/>
                    </a:moveTo>
                    <a:cubicBezTo>
                      <a:pt x="495079" y="128429"/>
                      <a:pt x="491968" y="130692"/>
                      <a:pt x="491403" y="132672"/>
                    </a:cubicBezTo>
                    <a:cubicBezTo>
                      <a:pt x="491120" y="134369"/>
                      <a:pt x="492534" y="135218"/>
                      <a:pt x="493948" y="135784"/>
                    </a:cubicBezTo>
                    <a:cubicBezTo>
                      <a:pt x="495079" y="136067"/>
                      <a:pt x="496210" y="136350"/>
                      <a:pt x="497341" y="136350"/>
                    </a:cubicBezTo>
                    <a:cubicBezTo>
                      <a:pt x="501016" y="136350"/>
                      <a:pt x="504975" y="134652"/>
                      <a:pt x="505257" y="132389"/>
                    </a:cubicBezTo>
                    <a:cubicBezTo>
                      <a:pt x="505540" y="130975"/>
                      <a:pt x="504126" y="129843"/>
                      <a:pt x="502713" y="129278"/>
                    </a:cubicBezTo>
                    <a:cubicBezTo>
                      <a:pt x="501864" y="128712"/>
                      <a:pt x="500451" y="128429"/>
                      <a:pt x="499037" y="128429"/>
                    </a:cubicBezTo>
                    <a:close/>
                    <a:moveTo>
                      <a:pt x="303381" y="119377"/>
                    </a:moveTo>
                    <a:cubicBezTo>
                      <a:pt x="302532" y="119377"/>
                      <a:pt x="301401" y="119377"/>
                      <a:pt x="300270" y="119660"/>
                    </a:cubicBezTo>
                    <a:cubicBezTo>
                      <a:pt x="298574" y="119942"/>
                      <a:pt x="296595" y="120225"/>
                      <a:pt x="294333" y="120225"/>
                    </a:cubicBezTo>
                    <a:cubicBezTo>
                      <a:pt x="286133" y="121074"/>
                      <a:pt x="275955" y="121923"/>
                      <a:pt x="275955" y="126732"/>
                    </a:cubicBezTo>
                    <a:cubicBezTo>
                      <a:pt x="275955" y="131258"/>
                      <a:pt x="277934" y="133804"/>
                      <a:pt x="288395" y="134935"/>
                    </a:cubicBezTo>
                    <a:cubicBezTo>
                      <a:pt x="288678" y="134935"/>
                      <a:pt x="289244" y="134935"/>
                      <a:pt x="289526" y="134935"/>
                    </a:cubicBezTo>
                    <a:lnTo>
                      <a:pt x="289526" y="134935"/>
                    </a:lnTo>
                    <a:cubicBezTo>
                      <a:pt x="295464" y="134935"/>
                      <a:pt x="301119" y="131258"/>
                      <a:pt x="302532" y="128429"/>
                    </a:cubicBezTo>
                    <a:cubicBezTo>
                      <a:pt x="302815" y="127863"/>
                      <a:pt x="302815" y="127580"/>
                      <a:pt x="302815" y="127297"/>
                    </a:cubicBezTo>
                    <a:cubicBezTo>
                      <a:pt x="302815" y="127297"/>
                      <a:pt x="302532" y="127015"/>
                      <a:pt x="301967" y="127015"/>
                    </a:cubicBezTo>
                    <a:cubicBezTo>
                      <a:pt x="299988" y="127015"/>
                      <a:pt x="299139" y="126449"/>
                      <a:pt x="299139" y="125600"/>
                    </a:cubicBezTo>
                    <a:cubicBezTo>
                      <a:pt x="299139" y="123903"/>
                      <a:pt x="302532" y="122488"/>
                      <a:pt x="305925" y="121923"/>
                    </a:cubicBezTo>
                    <a:cubicBezTo>
                      <a:pt x="307904" y="121640"/>
                      <a:pt x="308470" y="121074"/>
                      <a:pt x="308470" y="120508"/>
                    </a:cubicBezTo>
                    <a:cubicBezTo>
                      <a:pt x="308753" y="120508"/>
                      <a:pt x="307056" y="119377"/>
                      <a:pt x="303381" y="119377"/>
                    </a:cubicBezTo>
                    <a:close/>
                    <a:moveTo>
                      <a:pt x="466239" y="125317"/>
                    </a:moveTo>
                    <a:cubicBezTo>
                      <a:pt x="456909" y="125317"/>
                      <a:pt x="442772" y="128146"/>
                      <a:pt x="442206" y="129843"/>
                    </a:cubicBezTo>
                    <a:cubicBezTo>
                      <a:pt x="442206" y="130126"/>
                      <a:pt x="442489" y="130126"/>
                      <a:pt x="442489" y="130126"/>
                    </a:cubicBezTo>
                    <a:cubicBezTo>
                      <a:pt x="444468" y="131541"/>
                      <a:pt x="447013" y="132389"/>
                      <a:pt x="450688" y="132389"/>
                    </a:cubicBezTo>
                    <a:cubicBezTo>
                      <a:pt x="458605" y="132389"/>
                      <a:pt x="467936" y="128429"/>
                      <a:pt x="469915" y="126166"/>
                    </a:cubicBezTo>
                    <a:cubicBezTo>
                      <a:pt x="470197" y="125883"/>
                      <a:pt x="470197" y="125600"/>
                      <a:pt x="470197" y="125600"/>
                    </a:cubicBezTo>
                    <a:lnTo>
                      <a:pt x="470197" y="125600"/>
                    </a:lnTo>
                    <a:cubicBezTo>
                      <a:pt x="470197" y="125600"/>
                      <a:pt x="469632" y="125317"/>
                      <a:pt x="466239" y="125317"/>
                    </a:cubicBezTo>
                    <a:close/>
                    <a:moveTo>
                      <a:pt x="257859" y="122205"/>
                    </a:moveTo>
                    <a:cubicBezTo>
                      <a:pt x="259839" y="124469"/>
                      <a:pt x="263514" y="127015"/>
                      <a:pt x="266342" y="127015"/>
                    </a:cubicBezTo>
                    <a:lnTo>
                      <a:pt x="266342" y="127015"/>
                    </a:lnTo>
                    <a:cubicBezTo>
                      <a:pt x="268038" y="127015"/>
                      <a:pt x="269169" y="126166"/>
                      <a:pt x="269734" y="124751"/>
                    </a:cubicBezTo>
                    <a:cubicBezTo>
                      <a:pt x="270017" y="124186"/>
                      <a:pt x="269734" y="123620"/>
                      <a:pt x="269734" y="123337"/>
                    </a:cubicBezTo>
                    <a:cubicBezTo>
                      <a:pt x="268886" y="122205"/>
                      <a:pt x="266059" y="121640"/>
                      <a:pt x="262666" y="121640"/>
                    </a:cubicBezTo>
                    <a:cubicBezTo>
                      <a:pt x="260121" y="121640"/>
                      <a:pt x="258425" y="121923"/>
                      <a:pt x="257859" y="122205"/>
                    </a:cubicBezTo>
                    <a:close/>
                    <a:moveTo>
                      <a:pt x="376893" y="111173"/>
                    </a:moveTo>
                    <a:cubicBezTo>
                      <a:pt x="383396" y="111173"/>
                      <a:pt x="389051" y="113436"/>
                      <a:pt x="394140" y="117396"/>
                    </a:cubicBezTo>
                    <a:cubicBezTo>
                      <a:pt x="398381" y="121074"/>
                      <a:pt x="402340" y="122771"/>
                      <a:pt x="405450" y="122771"/>
                    </a:cubicBezTo>
                    <a:cubicBezTo>
                      <a:pt x="407712" y="122771"/>
                      <a:pt x="409974" y="121640"/>
                      <a:pt x="411670" y="119660"/>
                    </a:cubicBezTo>
                    <a:cubicBezTo>
                      <a:pt x="412518" y="118811"/>
                      <a:pt x="412801" y="117962"/>
                      <a:pt x="412801" y="117114"/>
                    </a:cubicBezTo>
                    <a:cubicBezTo>
                      <a:pt x="412801" y="115982"/>
                      <a:pt x="411387" y="114851"/>
                      <a:pt x="410256" y="114002"/>
                    </a:cubicBezTo>
                    <a:cubicBezTo>
                      <a:pt x="408560" y="112587"/>
                      <a:pt x="406581" y="111173"/>
                      <a:pt x="407712" y="108910"/>
                    </a:cubicBezTo>
                    <a:cubicBezTo>
                      <a:pt x="407994" y="108061"/>
                      <a:pt x="407994" y="107496"/>
                      <a:pt x="407712" y="106647"/>
                    </a:cubicBezTo>
                    <a:cubicBezTo>
                      <a:pt x="406298" y="104101"/>
                      <a:pt x="400078" y="102687"/>
                      <a:pt x="396685" y="102687"/>
                    </a:cubicBezTo>
                    <a:cubicBezTo>
                      <a:pt x="394140" y="102687"/>
                      <a:pt x="392444" y="100424"/>
                      <a:pt x="390747" y="98443"/>
                    </a:cubicBezTo>
                    <a:cubicBezTo>
                      <a:pt x="389334" y="96746"/>
                      <a:pt x="388203" y="95049"/>
                      <a:pt x="386506" y="95615"/>
                    </a:cubicBezTo>
                    <a:cubicBezTo>
                      <a:pt x="385658" y="95897"/>
                      <a:pt x="384810" y="96463"/>
                      <a:pt x="384244" y="96746"/>
                    </a:cubicBezTo>
                    <a:cubicBezTo>
                      <a:pt x="383113" y="97595"/>
                      <a:pt x="381982" y="97878"/>
                      <a:pt x="381134" y="97878"/>
                    </a:cubicBezTo>
                    <a:cubicBezTo>
                      <a:pt x="380569" y="97878"/>
                      <a:pt x="380003" y="97595"/>
                      <a:pt x="379720" y="96746"/>
                    </a:cubicBezTo>
                    <a:cubicBezTo>
                      <a:pt x="379438" y="96180"/>
                      <a:pt x="379438" y="95332"/>
                      <a:pt x="379438" y="93917"/>
                    </a:cubicBezTo>
                    <a:cubicBezTo>
                      <a:pt x="379438" y="91371"/>
                      <a:pt x="372369" y="89391"/>
                      <a:pt x="362473" y="89391"/>
                    </a:cubicBezTo>
                    <a:cubicBezTo>
                      <a:pt x="357949" y="89391"/>
                      <a:pt x="353991" y="89957"/>
                      <a:pt x="352012" y="90523"/>
                    </a:cubicBezTo>
                    <a:cubicBezTo>
                      <a:pt x="350033" y="91088"/>
                      <a:pt x="350315" y="93069"/>
                      <a:pt x="350315" y="94200"/>
                    </a:cubicBezTo>
                    <a:cubicBezTo>
                      <a:pt x="350881" y="97029"/>
                      <a:pt x="353426" y="100424"/>
                      <a:pt x="356253" y="100424"/>
                    </a:cubicBezTo>
                    <a:cubicBezTo>
                      <a:pt x="356819" y="100424"/>
                      <a:pt x="357384" y="100141"/>
                      <a:pt x="357949" y="99858"/>
                    </a:cubicBezTo>
                    <a:cubicBezTo>
                      <a:pt x="359080" y="99009"/>
                      <a:pt x="360494" y="98726"/>
                      <a:pt x="362191" y="98726"/>
                    </a:cubicBezTo>
                    <a:cubicBezTo>
                      <a:pt x="365583" y="98726"/>
                      <a:pt x="369825" y="100706"/>
                      <a:pt x="371521" y="103252"/>
                    </a:cubicBezTo>
                    <a:cubicBezTo>
                      <a:pt x="372369" y="104384"/>
                      <a:pt x="372369" y="105515"/>
                      <a:pt x="372086" y="106647"/>
                    </a:cubicBezTo>
                    <a:cubicBezTo>
                      <a:pt x="371238" y="108344"/>
                      <a:pt x="368694" y="108627"/>
                      <a:pt x="366432" y="108627"/>
                    </a:cubicBezTo>
                    <a:cubicBezTo>
                      <a:pt x="365018" y="108627"/>
                      <a:pt x="363604" y="108627"/>
                      <a:pt x="362191" y="108344"/>
                    </a:cubicBezTo>
                    <a:cubicBezTo>
                      <a:pt x="361060" y="108344"/>
                      <a:pt x="359646" y="108061"/>
                      <a:pt x="358798" y="108061"/>
                    </a:cubicBezTo>
                    <a:cubicBezTo>
                      <a:pt x="357101" y="108061"/>
                      <a:pt x="356536" y="108344"/>
                      <a:pt x="356536" y="108344"/>
                    </a:cubicBezTo>
                    <a:cubicBezTo>
                      <a:pt x="356536" y="108344"/>
                      <a:pt x="356536" y="108344"/>
                      <a:pt x="356536" y="108627"/>
                    </a:cubicBezTo>
                    <a:cubicBezTo>
                      <a:pt x="356819" y="109759"/>
                      <a:pt x="357949" y="112587"/>
                      <a:pt x="363039" y="112587"/>
                    </a:cubicBezTo>
                    <a:cubicBezTo>
                      <a:pt x="364735" y="112587"/>
                      <a:pt x="366432" y="112305"/>
                      <a:pt x="368694" y="111739"/>
                    </a:cubicBezTo>
                    <a:cubicBezTo>
                      <a:pt x="370673" y="111739"/>
                      <a:pt x="373783" y="111173"/>
                      <a:pt x="376893" y="111173"/>
                    </a:cubicBezTo>
                    <a:close/>
                    <a:moveTo>
                      <a:pt x="424959" y="102121"/>
                    </a:moveTo>
                    <a:cubicBezTo>
                      <a:pt x="423828" y="102121"/>
                      <a:pt x="423828" y="102404"/>
                      <a:pt x="423545" y="102687"/>
                    </a:cubicBezTo>
                    <a:cubicBezTo>
                      <a:pt x="422414" y="104101"/>
                      <a:pt x="423545" y="108627"/>
                      <a:pt x="426090" y="113436"/>
                    </a:cubicBezTo>
                    <a:cubicBezTo>
                      <a:pt x="428635" y="117962"/>
                      <a:pt x="432593" y="122771"/>
                      <a:pt x="435703" y="122771"/>
                    </a:cubicBezTo>
                    <a:cubicBezTo>
                      <a:pt x="442206" y="122771"/>
                      <a:pt x="447295" y="121923"/>
                      <a:pt x="452950" y="119660"/>
                    </a:cubicBezTo>
                    <a:cubicBezTo>
                      <a:pt x="454364" y="119094"/>
                      <a:pt x="454647" y="118811"/>
                      <a:pt x="454647" y="118811"/>
                    </a:cubicBezTo>
                    <a:cubicBezTo>
                      <a:pt x="454647" y="118811"/>
                      <a:pt x="454364" y="118528"/>
                      <a:pt x="454081" y="118245"/>
                    </a:cubicBezTo>
                    <a:cubicBezTo>
                      <a:pt x="453233" y="117396"/>
                      <a:pt x="451254" y="115699"/>
                      <a:pt x="453798" y="112587"/>
                    </a:cubicBezTo>
                    <a:cubicBezTo>
                      <a:pt x="454364" y="111739"/>
                      <a:pt x="454647" y="111173"/>
                      <a:pt x="454364" y="110607"/>
                    </a:cubicBezTo>
                    <a:cubicBezTo>
                      <a:pt x="453798" y="109193"/>
                      <a:pt x="450688" y="108627"/>
                      <a:pt x="447861" y="108627"/>
                    </a:cubicBezTo>
                    <a:cubicBezTo>
                      <a:pt x="445599" y="108627"/>
                      <a:pt x="444468" y="108910"/>
                      <a:pt x="444468" y="109193"/>
                    </a:cubicBezTo>
                    <a:cubicBezTo>
                      <a:pt x="444468" y="109476"/>
                      <a:pt x="444185" y="109759"/>
                      <a:pt x="443620" y="109759"/>
                    </a:cubicBezTo>
                    <a:cubicBezTo>
                      <a:pt x="442489" y="109759"/>
                      <a:pt x="440510" y="108627"/>
                      <a:pt x="437117" y="106930"/>
                    </a:cubicBezTo>
                    <a:cubicBezTo>
                      <a:pt x="432593" y="104667"/>
                      <a:pt x="427504" y="102121"/>
                      <a:pt x="424959" y="102121"/>
                    </a:cubicBezTo>
                    <a:close/>
                    <a:moveTo>
                      <a:pt x="461998" y="99292"/>
                    </a:moveTo>
                    <a:cubicBezTo>
                      <a:pt x="461998" y="99292"/>
                      <a:pt x="461998" y="99292"/>
                      <a:pt x="461998" y="99292"/>
                    </a:cubicBezTo>
                    <a:cubicBezTo>
                      <a:pt x="463129" y="100424"/>
                      <a:pt x="465674" y="101838"/>
                      <a:pt x="468218" y="103252"/>
                    </a:cubicBezTo>
                    <a:cubicBezTo>
                      <a:pt x="472177" y="105515"/>
                      <a:pt x="475852" y="107496"/>
                      <a:pt x="476135" y="109193"/>
                    </a:cubicBezTo>
                    <a:cubicBezTo>
                      <a:pt x="476135" y="109759"/>
                      <a:pt x="476135" y="110042"/>
                      <a:pt x="475852" y="110324"/>
                    </a:cubicBezTo>
                    <a:cubicBezTo>
                      <a:pt x="475852" y="112022"/>
                      <a:pt x="488576" y="116831"/>
                      <a:pt x="495361" y="116831"/>
                    </a:cubicBezTo>
                    <a:cubicBezTo>
                      <a:pt x="497341" y="116831"/>
                      <a:pt x="497623" y="116265"/>
                      <a:pt x="497906" y="116265"/>
                    </a:cubicBezTo>
                    <a:cubicBezTo>
                      <a:pt x="499037" y="114568"/>
                      <a:pt x="501016" y="113719"/>
                      <a:pt x="503844" y="113719"/>
                    </a:cubicBezTo>
                    <a:cubicBezTo>
                      <a:pt x="506954" y="113719"/>
                      <a:pt x="510347" y="114851"/>
                      <a:pt x="512608" y="115699"/>
                    </a:cubicBezTo>
                    <a:cubicBezTo>
                      <a:pt x="512891" y="115699"/>
                      <a:pt x="513174" y="115982"/>
                      <a:pt x="513457" y="115982"/>
                    </a:cubicBezTo>
                    <a:cubicBezTo>
                      <a:pt x="515436" y="115982"/>
                      <a:pt x="516567" y="112870"/>
                      <a:pt x="517698" y="109759"/>
                    </a:cubicBezTo>
                    <a:cubicBezTo>
                      <a:pt x="518829" y="106930"/>
                      <a:pt x="519677" y="104384"/>
                      <a:pt x="521373" y="104384"/>
                    </a:cubicBezTo>
                    <a:cubicBezTo>
                      <a:pt x="521656" y="104384"/>
                      <a:pt x="522222" y="104667"/>
                      <a:pt x="522504" y="104667"/>
                    </a:cubicBezTo>
                    <a:cubicBezTo>
                      <a:pt x="522787" y="104950"/>
                      <a:pt x="523353" y="104950"/>
                      <a:pt x="523635" y="104950"/>
                    </a:cubicBezTo>
                    <a:cubicBezTo>
                      <a:pt x="524484" y="104950"/>
                      <a:pt x="525049" y="103818"/>
                      <a:pt x="525897" y="102404"/>
                    </a:cubicBezTo>
                    <a:cubicBezTo>
                      <a:pt x="527028" y="100424"/>
                      <a:pt x="528725" y="97595"/>
                      <a:pt x="532118" y="96180"/>
                    </a:cubicBezTo>
                    <a:cubicBezTo>
                      <a:pt x="534662" y="95049"/>
                      <a:pt x="537772" y="94483"/>
                      <a:pt x="540600" y="93917"/>
                    </a:cubicBezTo>
                    <a:cubicBezTo>
                      <a:pt x="544275" y="93069"/>
                      <a:pt x="547951" y="92503"/>
                      <a:pt x="548234" y="91088"/>
                    </a:cubicBezTo>
                    <a:cubicBezTo>
                      <a:pt x="548234" y="90523"/>
                      <a:pt x="548234" y="89674"/>
                      <a:pt x="547668" y="89108"/>
                    </a:cubicBezTo>
                    <a:cubicBezTo>
                      <a:pt x="546537" y="87694"/>
                      <a:pt x="543427" y="86845"/>
                      <a:pt x="539186" y="87411"/>
                    </a:cubicBezTo>
                    <a:cubicBezTo>
                      <a:pt x="538338" y="87411"/>
                      <a:pt x="537490" y="87694"/>
                      <a:pt x="536641" y="87694"/>
                    </a:cubicBezTo>
                    <a:cubicBezTo>
                      <a:pt x="532400" y="87694"/>
                      <a:pt x="529290" y="86562"/>
                      <a:pt x="528159" y="84582"/>
                    </a:cubicBezTo>
                    <a:cubicBezTo>
                      <a:pt x="527594" y="83733"/>
                      <a:pt x="527594" y="82036"/>
                      <a:pt x="529007" y="80339"/>
                    </a:cubicBezTo>
                    <a:cubicBezTo>
                      <a:pt x="529290" y="79773"/>
                      <a:pt x="529573" y="79490"/>
                      <a:pt x="529573" y="78924"/>
                    </a:cubicBezTo>
                    <a:cubicBezTo>
                      <a:pt x="529290" y="78076"/>
                      <a:pt x="527876" y="76944"/>
                      <a:pt x="526746" y="76096"/>
                    </a:cubicBezTo>
                    <a:cubicBezTo>
                      <a:pt x="525332" y="75247"/>
                      <a:pt x="523918" y="74398"/>
                      <a:pt x="523635" y="72984"/>
                    </a:cubicBezTo>
                    <a:cubicBezTo>
                      <a:pt x="523635" y="72135"/>
                      <a:pt x="523918" y="71569"/>
                      <a:pt x="524766" y="71004"/>
                    </a:cubicBezTo>
                    <a:cubicBezTo>
                      <a:pt x="525615" y="70155"/>
                      <a:pt x="525615" y="69872"/>
                      <a:pt x="525332" y="69589"/>
                    </a:cubicBezTo>
                    <a:cubicBezTo>
                      <a:pt x="525049" y="68458"/>
                      <a:pt x="522787" y="67609"/>
                      <a:pt x="520808" y="67609"/>
                    </a:cubicBezTo>
                    <a:cubicBezTo>
                      <a:pt x="519960" y="67609"/>
                      <a:pt x="519112" y="67892"/>
                      <a:pt x="518829" y="68175"/>
                    </a:cubicBezTo>
                    <a:cubicBezTo>
                      <a:pt x="518546" y="68458"/>
                      <a:pt x="518546" y="69023"/>
                      <a:pt x="518546" y="69589"/>
                    </a:cubicBezTo>
                    <a:cubicBezTo>
                      <a:pt x="518829" y="70721"/>
                      <a:pt x="518829" y="71287"/>
                      <a:pt x="518263" y="71852"/>
                    </a:cubicBezTo>
                    <a:cubicBezTo>
                      <a:pt x="517981" y="72135"/>
                      <a:pt x="517698" y="72418"/>
                      <a:pt x="516850" y="72418"/>
                    </a:cubicBezTo>
                    <a:cubicBezTo>
                      <a:pt x="514022" y="72418"/>
                      <a:pt x="509216" y="68741"/>
                      <a:pt x="508367" y="65346"/>
                    </a:cubicBezTo>
                    <a:cubicBezTo>
                      <a:pt x="507802" y="63366"/>
                      <a:pt x="503561" y="61669"/>
                      <a:pt x="498754" y="59971"/>
                    </a:cubicBezTo>
                    <a:cubicBezTo>
                      <a:pt x="492251" y="57425"/>
                      <a:pt x="484052" y="54314"/>
                      <a:pt x="477831" y="48656"/>
                    </a:cubicBezTo>
                    <a:cubicBezTo>
                      <a:pt x="472459" y="43847"/>
                      <a:pt x="467370" y="42998"/>
                      <a:pt x="464825" y="42998"/>
                    </a:cubicBezTo>
                    <a:cubicBezTo>
                      <a:pt x="461432" y="42998"/>
                      <a:pt x="459736" y="44130"/>
                      <a:pt x="459736" y="44696"/>
                    </a:cubicBezTo>
                    <a:cubicBezTo>
                      <a:pt x="459736" y="44978"/>
                      <a:pt x="460019" y="45261"/>
                      <a:pt x="461432" y="45544"/>
                    </a:cubicBezTo>
                    <a:cubicBezTo>
                      <a:pt x="465108" y="46110"/>
                      <a:pt x="467087" y="47524"/>
                      <a:pt x="467087" y="49222"/>
                    </a:cubicBezTo>
                    <a:cubicBezTo>
                      <a:pt x="466805" y="50636"/>
                      <a:pt x="465108" y="51485"/>
                      <a:pt x="462281" y="51202"/>
                    </a:cubicBezTo>
                    <a:cubicBezTo>
                      <a:pt x="461432" y="51202"/>
                      <a:pt x="460584" y="51202"/>
                      <a:pt x="459453" y="51202"/>
                    </a:cubicBezTo>
                    <a:cubicBezTo>
                      <a:pt x="455212" y="51202"/>
                      <a:pt x="452950" y="51768"/>
                      <a:pt x="452668" y="52333"/>
                    </a:cubicBezTo>
                    <a:lnTo>
                      <a:pt x="452668" y="52333"/>
                    </a:lnTo>
                    <a:cubicBezTo>
                      <a:pt x="452668" y="52333"/>
                      <a:pt x="452950" y="52899"/>
                      <a:pt x="456060" y="54031"/>
                    </a:cubicBezTo>
                    <a:cubicBezTo>
                      <a:pt x="459171" y="55162"/>
                      <a:pt x="460301" y="56294"/>
                      <a:pt x="460019" y="57142"/>
                    </a:cubicBezTo>
                    <a:cubicBezTo>
                      <a:pt x="459453" y="59688"/>
                      <a:pt x="450406" y="59688"/>
                      <a:pt x="447578" y="59688"/>
                    </a:cubicBezTo>
                    <a:cubicBezTo>
                      <a:pt x="444468" y="59688"/>
                      <a:pt x="442772" y="61669"/>
                      <a:pt x="442772" y="63366"/>
                    </a:cubicBezTo>
                    <a:cubicBezTo>
                      <a:pt x="442489" y="65629"/>
                      <a:pt x="444751" y="68741"/>
                      <a:pt x="449557" y="69306"/>
                    </a:cubicBezTo>
                    <a:cubicBezTo>
                      <a:pt x="454081" y="69872"/>
                      <a:pt x="454647" y="71569"/>
                      <a:pt x="454647" y="72418"/>
                    </a:cubicBezTo>
                    <a:cubicBezTo>
                      <a:pt x="454647" y="74115"/>
                      <a:pt x="451537" y="75813"/>
                      <a:pt x="447861" y="75813"/>
                    </a:cubicBezTo>
                    <a:cubicBezTo>
                      <a:pt x="446730" y="75813"/>
                      <a:pt x="445316" y="75530"/>
                      <a:pt x="444185" y="75247"/>
                    </a:cubicBezTo>
                    <a:cubicBezTo>
                      <a:pt x="440792" y="74398"/>
                      <a:pt x="437682" y="74681"/>
                      <a:pt x="437399" y="75813"/>
                    </a:cubicBezTo>
                    <a:cubicBezTo>
                      <a:pt x="437117" y="76661"/>
                      <a:pt x="438248" y="78076"/>
                      <a:pt x="441075" y="79490"/>
                    </a:cubicBezTo>
                    <a:cubicBezTo>
                      <a:pt x="444468" y="81187"/>
                      <a:pt x="445034" y="83168"/>
                      <a:pt x="445882" y="84865"/>
                    </a:cubicBezTo>
                    <a:cubicBezTo>
                      <a:pt x="446730" y="86562"/>
                      <a:pt x="447295" y="88260"/>
                      <a:pt x="450688" y="89957"/>
                    </a:cubicBezTo>
                    <a:cubicBezTo>
                      <a:pt x="451819" y="90523"/>
                      <a:pt x="453516" y="90806"/>
                      <a:pt x="455778" y="90806"/>
                    </a:cubicBezTo>
                    <a:cubicBezTo>
                      <a:pt x="458888" y="90806"/>
                      <a:pt x="462281" y="90240"/>
                      <a:pt x="465674" y="89957"/>
                    </a:cubicBezTo>
                    <a:cubicBezTo>
                      <a:pt x="468784" y="89674"/>
                      <a:pt x="471894" y="89108"/>
                      <a:pt x="474439" y="89108"/>
                    </a:cubicBezTo>
                    <a:cubicBezTo>
                      <a:pt x="476418" y="89108"/>
                      <a:pt x="479245" y="89391"/>
                      <a:pt x="479811" y="91371"/>
                    </a:cubicBezTo>
                    <a:cubicBezTo>
                      <a:pt x="480093" y="91937"/>
                      <a:pt x="480093" y="92503"/>
                      <a:pt x="479811" y="93069"/>
                    </a:cubicBezTo>
                    <a:cubicBezTo>
                      <a:pt x="478680" y="95049"/>
                      <a:pt x="473873" y="96180"/>
                      <a:pt x="469066" y="97312"/>
                    </a:cubicBezTo>
                    <a:cubicBezTo>
                      <a:pt x="466239" y="97595"/>
                      <a:pt x="462281" y="98443"/>
                      <a:pt x="461998" y="99292"/>
                    </a:cubicBezTo>
                    <a:close/>
                    <a:moveTo>
                      <a:pt x="294898" y="112022"/>
                    </a:moveTo>
                    <a:cubicBezTo>
                      <a:pt x="295747" y="112022"/>
                      <a:pt x="296595" y="112305"/>
                      <a:pt x="297160" y="112870"/>
                    </a:cubicBezTo>
                    <a:cubicBezTo>
                      <a:pt x="298574" y="114002"/>
                      <a:pt x="302532" y="115133"/>
                      <a:pt x="306208" y="115133"/>
                    </a:cubicBezTo>
                    <a:cubicBezTo>
                      <a:pt x="308753" y="115133"/>
                      <a:pt x="312711" y="114568"/>
                      <a:pt x="312711" y="110890"/>
                    </a:cubicBezTo>
                    <a:cubicBezTo>
                      <a:pt x="312711" y="106930"/>
                      <a:pt x="305925" y="104950"/>
                      <a:pt x="299422" y="104950"/>
                    </a:cubicBezTo>
                    <a:cubicBezTo>
                      <a:pt x="296312" y="104950"/>
                      <a:pt x="293485" y="105515"/>
                      <a:pt x="292354" y="106081"/>
                    </a:cubicBezTo>
                    <a:cubicBezTo>
                      <a:pt x="290657" y="107213"/>
                      <a:pt x="286982" y="107778"/>
                      <a:pt x="283306" y="108627"/>
                    </a:cubicBezTo>
                    <a:cubicBezTo>
                      <a:pt x="279065" y="109476"/>
                      <a:pt x="273410" y="110607"/>
                      <a:pt x="272845" y="112022"/>
                    </a:cubicBezTo>
                    <a:cubicBezTo>
                      <a:pt x="272845" y="112305"/>
                      <a:pt x="273410" y="112870"/>
                      <a:pt x="273693" y="113153"/>
                    </a:cubicBezTo>
                    <a:cubicBezTo>
                      <a:pt x="274541" y="113719"/>
                      <a:pt x="275389" y="114002"/>
                      <a:pt x="276520" y="114002"/>
                    </a:cubicBezTo>
                    <a:cubicBezTo>
                      <a:pt x="277368" y="114002"/>
                      <a:pt x="278217" y="113719"/>
                      <a:pt x="279065" y="113719"/>
                    </a:cubicBezTo>
                    <a:cubicBezTo>
                      <a:pt x="281044" y="113436"/>
                      <a:pt x="283306" y="113153"/>
                      <a:pt x="285285" y="114002"/>
                    </a:cubicBezTo>
                    <a:cubicBezTo>
                      <a:pt x="286982" y="114851"/>
                      <a:pt x="289244" y="114002"/>
                      <a:pt x="291223" y="113153"/>
                    </a:cubicBezTo>
                    <a:cubicBezTo>
                      <a:pt x="292354" y="112587"/>
                      <a:pt x="293767" y="112022"/>
                      <a:pt x="294898" y="112022"/>
                    </a:cubicBezTo>
                    <a:close/>
                    <a:moveTo>
                      <a:pt x="404036" y="74681"/>
                    </a:moveTo>
                    <a:cubicBezTo>
                      <a:pt x="404036" y="74681"/>
                      <a:pt x="404036" y="74964"/>
                      <a:pt x="404602" y="75530"/>
                    </a:cubicBezTo>
                    <a:cubicBezTo>
                      <a:pt x="404884" y="75813"/>
                      <a:pt x="405450" y="76378"/>
                      <a:pt x="405733" y="76661"/>
                    </a:cubicBezTo>
                    <a:cubicBezTo>
                      <a:pt x="407994" y="78924"/>
                      <a:pt x="411670" y="82036"/>
                      <a:pt x="414215" y="82036"/>
                    </a:cubicBezTo>
                    <a:cubicBezTo>
                      <a:pt x="415346" y="82036"/>
                      <a:pt x="415911" y="81470"/>
                      <a:pt x="416477" y="80622"/>
                    </a:cubicBezTo>
                    <a:cubicBezTo>
                      <a:pt x="416759" y="80056"/>
                      <a:pt x="416759" y="79773"/>
                      <a:pt x="416477" y="79207"/>
                    </a:cubicBezTo>
                    <a:cubicBezTo>
                      <a:pt x="415063" y="76944"/>
                      <a:pt x="408560" y="74964"/>
                      <a:pt x="405167" y="74964"/>
                    </a:cubicBezTo>
                    <a:cubicBezTo>
                      <a:pt x="404319" y="74398"/>
                      <a:pt x="404036" y="74681"/>
                      <a:pt x="404036" y="7468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923154A-F0FF-CF4B-BD86-D71E89CA8A6E}"/>
                  </a:ext>
                </a:extLst>
              </p:cNvPr>
              <p:cNvSpPr/>
              <p:nvPr/>
            </p:nvSpPr>
            <p:spPr>
              <a:xfrm>
                <a:off x="1230879" y="2357629"/>
                <a:ext cx="7150" cy="7959"/>
              </a:xfrm>
              <a:custGeom>
                <a:avLst/>
                <a:gdLst>
                  <a:gd name="connsiteX0" fmla="*/ 1184 w 7150"/>
                  <a:gd name="connsiteY0" fmla="*/ 7792 h 7959"/>
                  <a:gd name="connsiteX1" fmla="*/ 6274 w 7150"/>
                  <a:gd name="connsiteY1" fmla="*/ 437 h 7959"/>
                  <a:gd name="connsiteX2" fmla="*/ 1184 w 7150"/>
                  <a:gd name="connsiteY2" fmla="*/ 7792 h 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0" h="7959">
                    <a:moveTo>
                      <a:pt x="1184" y="7792"/>
                    </a:moveTo>
                    <a:cubicBezTo>
                      <a:pt x="6274" y="5529"/>
                      <a:pt x="8536" y="2983"/>
                      <a:pt x="6274" y="437"/>
                    </a:cubicBezTo>
                    <a:cubicBezTo>
                      <a:pt x="4294" y="-2391"/>
                      <a:pt x="-2774" y="9490"/>
                      <a:pt x="1184" y="779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7D8B6DE3-DFFB-A446-A29C-BACF573176E1}"/>
                  </a:ext>
                </a:extLst>
              </p:cNvPr>
              <p:cNvSpPr/>
              <p:nvPr/>
            </p:nvSpPr>
            <p:spPr>
              <a:xfrm>
                <a:off x="1226409" y="2088196"/>
                <a:ext cx="994398" cy="672696"/>
              </a:xfrm>
              <a:custGeom>
                <a:avLst/>
                <a:gdLst>
                  <a:gd name="connsiteX0" fmla="*/ 121296 w 994398"/>
                  <a:gd name="connsiteY0" fmla="*/ 661664 h 672696"/>
                  <a:gd name="connsiteX1" fmla="*/ 120447 w 994398"/>
                  <a:gd name="connsiteY1" fmla="*/ 661664 h 672696"/>
                  <a:gd name="connsiteX2" fmla="*/ 117903 w 994398"/>
                  <a:gd name="connsiteY2" fmla="*/ 667038 h 672696"/>
                  <a:gd name="connsiteX3" fmla="*/ 120165 w 994398"/>
                  <a:gd name="connsiteY3" fmla="*/ 672696 h 672696"/>
                  <a:gd name="connsiteX4" fmla="*/ 120165 w 994398"/>
                  <a:gd name="connsiteY4" fmla="*/ 672696 h 672696"/>
                  <a:gd name="connsiteX5" fmla="*/ 120447 w 994398"/>
                  <a:gd name="connsiteY5" fmla="*/ 672413 h 672696"/>
                  <a:gd name="connsiteX6" fmla="*/ 123840 w 994398"/>
                  <a:gd name="connsiteY6" fmla="*/ 670716 h 672696"/>
                  <a:gd name="connsiteX7" fmla="*/ 127516 w 994398"/>
                  <a:gd name="connsiteY7" fmla="*/ 668453 h 672696"/>
                  <a:gd name="connsiteX8" fmla="*/ 126950 w 994398"/>
                  <a:gd name="connsiteY8" fmla="*/ 664492 h 672696"/>
                  <a:gd name="connsiteX9" fmla="*/ 121296 w 994398"/>
                  <a:gd name="connsiteY9" fmla="*/ 661664 h 672696"/>
                  <a:gd name="connsiteX10" fmla="*/ 113944 w 994398"/>
                  <a:gd name="connsiteY10" fmla="*/ 653460 h 672696"/>
                  <a:gd name="connsiteX11" fmla="*/ 113379 w 994398"/>
                  <a:gd name="connsiteY11" fmla="*/ 653460 h 672696"/>
                  <a:gd name="connsiteX12" fmla="*/ 112248 w 994398"/>
                  <a:gd name="connsiteY12" fmla="*/ 655157 h 672696"/>
                  <a:gd name="connsiteX13" fmla="*/ 113662 w 994398"/>
                  <a:gd name="connsiteY13" fmla="*/ 657420 h 672696"/>
                  <a:gd name="connsiteX14" fmla="*/ 113944 w 994398"/>
                  <a:gd name="connsiteY14" fmla="*/ 657138 h 672696"/>
                  <a:gd name="connsiteX15" fmla="*/ 115641 w 994398"/>
                  <a:gd name="connsiteY15" fmla="*/ 654309 h 672696"/>
                  <a:gd name="connsiteX16" fmla="*/ 113944 w 994398"/>
                  <a:gd name="connsiteY16" fmla="*/ 653460 h 672696"/>
                  <a:gd name="connsiteX17" fmla="*/ 96415 w 994398"/>
                  <a:gd name="connsiteY17" fmla="*/ 646954 h 672696"/>
                  <a:gd name="connsiteX18" fmla="*/ 95001 w 994398"/>
                  <a:gd name="connsiteY18" fmla="*/ 647237 h 672696"/>
                  <a:gd name="connsiteX19" fmla="*/ 95284 w 994398"/>
                  <a:gd name="connsiteY19" fmla="*/ 648085 h 672696"/>
                  <a:gd name="connsiteX20" fmla="*/ 98394 w 994398"/>
                  <a:gd name="connsiteY20" fmla="*/ 650631 h 672696"/>
                  <a:gd name="connsiteX21" fmla="*/ 98394 w 994398"/>
                  <a:gd name="connsiteY21" fmla="*/ 650631 h 672696"/>
                  <a:gd name="connsiteX22" fmla="*/ 100373 w 994398"/>
                  <a:gd name="connsiteY22" fmla="*/ 648934 h 672696"/>
                  <a:gd name="connsiteX23" fmla="*/ 100373 w 994398"/>
                  <a:gd name="connsiteY23" fmla="*/ 648368 h 672696"/>
                  <a:gd name="connsiteX24" fmla="*/ 96415 w 994398"/>
                  <a:gd name="connsiteY24" fmla="*/ 646954 h 672696"/>
                  <a:gd name="connsiteX25" fmla="*/ 81429 w 994398"/>
                  <a:gd name="connsiteY25" fmla="*/ 639882 h 672696"/>
                  <a:gd name="connsiteX26" fmla="*/ 79167 w 994398"/>
                  <a:gd name="connsiteY26" fmla="*/ 640447 h 672696"/>
                  <a:gd name="connsiteX27" fmla="*/ 79733 w 994398"/>
                  <a:gd name="connsiteY27" fmla="*/ 641296 h 672696"/>
                  <a:gd name="connsiteX28" fmla="*/ 82560 w 994398"/>
                  <a:gd name="connsiteY28" fmla="*/ 642993 h 672696"/>
                  <a:gd name="connsiteX29" fmla="*/ 82560 w 994398"/>
                  <a:gd name="connsiteY29" fmla="*/ 642993 h 672696"/>
                  <a:gd name="connsiteX30" fmla="*/ 84539 w 994398"/>
                  <a:gd name="connsiteY30" fmla="*/ 641013 h 672696"/>
                  <a:gd name="connsiteX31" fmla="*/ 84539 w 994398"/>
                  <a:gd name="connsiteY31" fmla="*/ 640730 h 672696"/>
                  <a:gd name="connsiteX32" fmla="*/ 81429 w 994398"/>
                  <a:gd name="connsiteY32" fmla="*/ 639882 h 672696"/>
                  <a:gd name="connsiteX33" fmla="*/ 826168 w 994398"/>
                  <a:gd name="connsiteY33" fmla="*/ 553885 h 672696"/>
                  <a:gd name="connsiteX34" fmla="*/ 829278 w 994398"/>
                  <a:gd name="connsiteY34" fmla="*/ 555300 h 672696"/>
                  <a:gd name="connsiteX35" fmla="*/ 833802 w 994398"/>
                  <a:gd name="connsiteY35" fmla="*/ 560109 h 672696"/>
                  <a:gd name="connsiteX36" fmla="*/ 839174 w 994398"/>
                  <a:gd name="connsiteY36" fmla="*/ 566049 h 672696"/>
                  <a:gd name="connsiteX37" fmla="*/ 839739 w 994398"/>
                  <a:gd name="connsiteY37" fmla="*/ 573404 h 672696"/>
                  <a:gd name="connsiteX38" fmla="*/ 839456 w 994398"/>
                  <a:gd name="connsiteY38" fmla="*/ 577364 h 672696"/>
                  <a:gd name="connsiteX39" fmla="*/ 840587 w 994398"/>
                  <a:gd name="connsiteY39" fmla="*/ 581325 h 672696"/>
                  <a:gd name="connsiteX40" fmla="*/ 843415 w 994398"/>
                  <a:gd name="connsiteY40" fmla="*/ 586982 h 672696"/>
                  <a:gd name="connsiteX41" fmla="*/ 845959 w 994398"/>
                  <a:gd name="connsiteY41" fmla="*/ 593772 h 672696"/>
                  <a:gd name="connsiteX42" fmla="*/ 847091 w 994398"/>
                  <a:gd name="connsiteY42" fmla="*/ 597166 h 672696"/>
                  <a:gd name="connsiteX43" fmla="*/ 854159 w 994398"/>
                  <a:gd name="connsiteY43" fmla="*/ 606219 h 672696"/>
                  <a:gd name="connsiteX44" fmla="*/ 858683 w 994398"/>
                  <a:gd name="connsiteY44" fmla="*/ 608764 h 672696"/>
                  <a:gd name="connsiteX45" fmla="*/ 860379 w 994398"/>
                  <a:gd name="connsiteY45" fmla="*/ 607633 h 672696"/>
                  <a:gd name="connsiteX46" fmla="*/ 862641 w 994398"/>
                  <a:gd name="connsiteY46" fmla="*/ 601410 h 672696"/>
                  <a:gd name="connsiteX47" fmla="*/ 864620 w 994398"/>
                  <a:gd name="connsiteY47" fmla="*/ 596035 h 672696"/>
                  <a:gd name="connsiteX48" fmla="*/ 859248 w 994398"/>
                  <a:gd name="connsiteY48" fmla="*/ 576516 h 672696"/>
                  <a:gd name="connsiteX49" fmla="*/ 857835 w 994398"/>
                  <a:gd name="connsiteY49" fmla="*/ 571990 h 672696"/>
                  <a:gd name="connsiteX50" fmla="*/ 856421 w 994398"/>
                  <a:gd name="connsiteY50" fmla="*/ 567181 h 672696"/>
                  <a:gd name="connsiteX51" fmla="*/ 850766 w 994398"/>
                  <a:gd name="connsiteY51" fmla="*/ 547662 h 672696"/>
                  <a:gd name="connsiteX52" fmla="*/ 862641 w 994398"/>
                  <a:gd name="connsiteY52" fmla="*/ 526728 h 672696"/>
                  <a:gd name="connsiteX53" fmla="*/ 868013 w 994398"/>
                  <a:gd name="connsiteY53" fmla="*/ 524182 h 672696"/>
                  <a:gd name="connsiteX54" fmla="*/ 871406 w 994398"/>
                  <a:gd name="connsiteY54" fmla="*/ 521919 h 672696"/>
                  <a:gd name="connsiteX55" fmla="*/ 879888 w 994398"/>
                  <a:gd name="connsiteY55" fmla="*/ 513716 h 672696"/>
                  <a:gd name="connsiteX56" fmla="*/ 881019 w 994398"/>
                  <a:gd name="connsiteY56" fmla="*/ 513716 h 672696"/>
                  <a:gd name="connsiteX57" fmla="*/ 882150 w 994398"/>
                  <a:gd name="connsiteY57" fmla="*/ 513716 h 672696"/>
                  <a:gd name="connsiteX58" fmla="*/ 884978 w 994398"/>
                  <a:gd name="connsiteY58" fmla="*/ 512018 h 672696"/>
                  <a:gd name="connsiteX59" fmla="*/ 896005 w 994398"/>
                  <a:gd name="connsiteY59" fmla="*/ 504381 h 672696"/>
                  <a:gd name="connsiteX60" fmla="*/ 898549 w 994398"/>
                  <a:gd name="connsiteY60" fmla="*/ 503249 h 672696"/>
                  <a:gd name="connsiteX61" fmla="*/ 897136 w 994398"/>
                  <a:gd name="connsiteY61" fmla="*/ 500137 h 672696"/>
                  <a:gd name="connsiteX62" fmla="*/ 896287 w 994398"/>
                  <a:gd name="connsiteY62" fmla="*/ 498723 h 672696"/>
                  <a:gd name="connsiteX63" fmla="*/ 896287 w 994398"/>
                  <a:gd name="connsiteY63" fmla="*/ 495045 h 672696"/>
                  <a:gd name="connsiteX64" fmla="*/ 899680 w 994398"/>
                  <a:gd name="connsiteY64" fmla="*/ 494480 h 672696"/>
                  <a:gd name="connsiteX65" fmla="*/ 902508 w 994398"/>
                  <a:gd name="connsiteY65" fmla="*/ 495611 h 672696"/>
                  <a:gd name="connsiteX66" fmla="*/ 905618 w 994398"/>
                  <a:gd name="connsiteY66" fmla="*/ 494763 h 672696"/>
                  <a:gd name="connsiteX67" fmla="*/ 909859 w 994398"/>
                  <a:gd name="connsiteY67" fmla="*/ 490519 h 672696"/>
                  <a:gd name="connsiteX68" fmla="*/ 908445 w 994398"/>
                  <a:gd name="connsiteY68" fmla="*/ 489954 h 672696"/>
                  <a:gd name="connsiteX69" fmla="*/ 903356 w 994398"/>
                  <a:gd name="connsiteY69" fmla="*/ 487691 h 672696"/>
                  <a:gd name="connsiteX70" fmla="*/ 905335 w 994398"/>
                  <a:gd name="connsiteY70" fmla="*/ 485427 h 672696"/>
                  <a:gd name="connsiteX71" fmla="*/ 906183 w 994398"/>
                  <a:gd name="connsiteY71" fmla="*/ 483730 h 672696"/>
                  <a:gd name="connsiteX72" fmla="*/ 901942 w 994398"/>
                  <a:gd name="connsiteY72" fmla="*/ 479770 h 672696"/>
                  <a:gd name="connsiteX73" fmla="*/ 899115 w 994398"/>
                  <a:gd name="connsiteY73" fmla="*/ 478355 h 672696"/>
                  <a:gd name="connsiteX74" fmla="*/ 901377 w 994398"/>
                  <a:gd name="connsiteY74" fmla="*/ 474112 h 672696"/>
                  <a:gd name="connsiteX75" fmla="*/ 901659 w 994398"/>
                  <a:gd name="connsiteY75" fmla="*/ 473263 h 672696"/>
                  <a:gd name="connsiteX76" fmla="*/ 895439 w 994398"/>
                  <a:gd name="connsiteY76" fmla="*/ 467040 h 672696"/>
                  <a:gd name="connsiteX77" fmla="*/ 895156 w 994398"/>
                  <a:gd name="connsiteY77" fmla="*/ 466757 h 672696"/>
                  <a:gd name="connsiteX78" fmla="*/ 894025 w 994398"/>
                  <a:gd name="connsiteY78" fmla="*/ 464777 h 672696"/>
                  <a:gd name="connsiteX79" fmla="*/ 899397 w 994398"/>
                  <a:gd name="connsiteY79" fmla="*/ 462231 h 672696"/>
                  <a:gd name="connsiteX80" fmla="*/ 899963 w 994398"/>
                  <a:gd name="connsiteY80" fmla="*/ 455725 h 672696"/>
                  <a:gd name="connsiteX81" fmla="*/ 900246 w 994398"/>
                  <a:gd name="connsiteY81" fmla="*/ 449784 h 672696"/>
                  <a:gd name="connsiteX82" fmla="*/ 903356 w 994398"/>
                  <a:gd name="connsiteY82" fmla="*/ 447521 h 672696"/>
                  <a:gd name="connsiteX83" fmla="*/ 904770 w 994398"/>
                  <a:gd name="connsiteY83" fmla="*/ 448370 h 672696"/>
                  <a:gd name="connsiteX84" fmla="*/ 904487 w 994398"/>
                  <a:gd name="connsiteY84" fmla="*/ 450350 h 672696"/>
                  <a:gd name="connsiteX85" fmla="*/ 903639 w 994398"/>
                  <a:gd name="connsiteY85" fmla="*/ 459119 h 672696"/>
                  <a:gd name="connsiteX86" fmla="*/ 906466 w 994398"/>
                  <a:gd name="connsiteY86" fmla="*/ 471283 h 672696"/>
                  <a:gd name="connsiteX87" fmla="*/ 906183 w 994398"/>
                  <a:gd name="connsiteY87" fmla="*/ 473546 h 672696"/>
                  <a:gd name="connsiteX88" fmla="*/ 909576 w 994398"/>
                  <a:gd name="connsiteY88" fmla="*/ 468172 h 672696"/>
                  <a:gd name="connsiteX89" fmla="*/ 912121 w 994398"/>
                  <a:gd name="connsiteY89" fmla="*/ 456856 h 672696"/>
                  <a:gd name="connsiteX90" fmla="*/ 911555 w 994398"/>
                  <a:gd name="connsiteY90" fmla="*/ 456290 h 672696"/>
                  <a:gd name="connsiteX91" fmla="*/ 909576 w 994398"/>
                  <a:gd name="connsiteY91" fmla="*/ 451764 h 672696"/>
                  <a:gd name="connsiteX92" fmla="*/ 910990 w 994398"/>
                  <a:gd name="connsiteY92" fmla="*/ 450067 h 672696"/>
                  <a:gd name="connsiteX93" fmla="*/ 912686 w 994398"/>
                  <a:gd name="connsiteY93" fmla="*/ 451199 h 672696"/>
                  <a:gd name="connsiteX94" fmla="*/ 915231 w 994398"/>
                  <a:gd name="connsiteY94" fmla="*/ 453462 h 672696"/>
                  <a:gd name="connsiteX95" fmla="*/ 918907 w 994398"/>
                  <a:gd name="connsiteY95" fmla="*/ 450916 h 672696"/>
                  <a:gd name="connsiteX96" fmla="*/ 924561 w 994398"/>
                  <a:gd name="connsiteY96" fmla="*/ 440449 h 672696"/>
                  <a:gd name="connsiteX97" fmla="*/ 923996 w 994398"/>
                  <a:gd name="connsiteY97" fmla="*/ 439600 h 672696"/>
                  <a:gd name="connsiteX98" fmla="*/ 922865 w 994398"/>
                  <a:gd name="connsiteY98" fmla="*/ 437620 h 672696"/>
                  <a:gd name="connsiteX99" fmla="*/ 928802 w 994398"/>
                  <a:gd name="connsiteY99" fmla="*/ 435640 h 672696"/>
                  <a:gd name="connsiteX100" fmla="*/ 929651 w 994398"/>
                  <a:gd name="connsiteY100" fmla="*/ 435640 h 672696"/>
                  <a:gd name="connsiteX101" fmla="*/ 930216 w 994398"/>
                  <a:gd name="connsiteY101" fmla="*/ 435640 h 672696"/>
                  <a:gd name="connsiteX102" fmla="*/ 943505 w 994398"/>
                  <a:gd name="connsiteY102" fmla="*/ 431963 h 672696"/>
                  <a:gd name="connsiteX103" fmla="*/ 943505 w 994398"/>
                  <a:gd name="connsiteY103" fmla="*/ 431680 h 672696"/>
                  <a:gd name="connsiteX104" fmla="*/ 942091 w 994398"/>
                  <a:gd name="connsiteY104" fmla="*/ 431397 h 672696"/>
                  <a:gd name="connsiteX105" fmla="*/ 935871 w 994398"/>
                  <a:gd name="connsiteY105" fmla="*/ 432245 h 672696"/>
                  <a:gd name="connsiteX106" fmla="*/ 929085 w 994398"/>
                  <a:gd name="connsiteY106" fmla="*/ 432811 h 672696"/>
                  <a:gd name="connsiteX107" fmla="*/ 928237 w 994398"/>
                  <a:gd name="connsiteY107" fmla="*/ 431963 h 672696"/>
                  <a:gd name="connsiteX108" fmla="*/ 944636 w 994398"/>
                  <a:gd name="connsiteY108" fmla="*/ 426305 h 672696"/>
                  <a:gd name="connsiteX109" fmla="*/ 947746 w 994398"/>
                  <a:gd name="connsiteY109" fmla="*/ 422910 h 672696"/>
                  <a:gd name="connsiteX110" fmla="*/ 948877 w 994398"/>
                  <a:gd name="connsiteY110" fmla="*/ 421496 h 672696"/>
                  <a:gd name="connsiteX111" fmla="*/ 950008 w 994398"/>
                  <a:gd name="connsiteY111" fmla="*/ 422345 h 672696"/>
                  <a:gd name="connsiteX112" fmla="*/ 957642 w 994398"/>
                  <a:gd name="connsiteY112" fmla="*/ 422910 h 672696"/>
                  <a:gd name="connsiteX113" fmla="*/ 958773 w 994398"/>
                  <a:gd name="connsiteY113" fmla="*/ 420364 h 672696"/>
                  <a:gd name="connsiteX114" fmla="*/ 955380 w 994398"/>
                  <a:gd name="connsiteY114" fmla="*/ 416404 h 672696"/>
                  <a:gd name="connsiteX115" fmla="*/ 953966 w 994398"/>
                  <a:gd name="connsiteY115" fmla="*/ 415272 h 672696"/>
                  <a:gd name="connsiteX116" fmla="*/ 955097 w 994398"/>
                  <a:gd name="connsiteY116" fmla="*/ 413009 h 672696"/>
                  <a:gd name="connsiteX117" fmla="*/ 956228 w 994398"/>
                  <a:gd name="connsiteY117" fmla="*/ 411029 h 672696"/>
                  <a:gd name="connsiteX118" fmla="*/ 957077 w 994398"/>
                  <a:gd name="connsiteY118" fmla="*/ 405372 h 672696"/>
                  <a:gd name="connsiteX119" fmla="*/ 963014 w 994398"/>
                  <a:gd name="connsiteY119" fmla="*/ 399431 h 672696"/>
                  <a:gd name="connsiteX120" fmla="*/ 965842 w 994398"/>
                  <a:gd name="connsiteY120" fmla="*/ 397734 h 672696"/>
                  <a:gd name="connsiteX121" fmla="*/ 968952 w 994398"/>
                  <a:gd name="connsiteY121" fmla="*/ 396036 h 672696"/>
                  <a:gd name="connsiteX122" fmla="*/ 972910 w 994398"/>
                  <a:gd name="connsiteY122" fmla="*/ 392642 h 672696"/>
                  <a:gd name="connsiteX123" fmla="*/ 975455 w 994398"/>
                  <a:gd name="connsiteY123" fmla="*/ 388964 h 672696"/>
                  <a:gd name="connsiteX124" fmla="*/ 977434 w 994398"/>
                  <a:gd name="connsiteY124" fmla="*/ 388116 h 672696"/>
                  <a:gd name="connsiteX125" fmla="*/ 980827 w 994398"/>
                  <a:gd name="connsiteY125" fmla="*/ 389247 h 672696"/>
                  <a:gd name="connsiteX126" fmla="*/ 984785 w 994398"/>
                  <a:gd name="connsiteY126" fmla="*/ 390662 h 672696"/>
                  <a:gd name="connsiteX127" fmla="*/ 987612 w 994398"/>
                  <a:gd name="connsiteY127" fmla="*/ 389530 h 672696"/>
                  <a:gd name="connsiteX128" fmla="*/ 994398 w 994398"/>
                  <a:gd name="connsiteY128" fmla="*/ 384438 h 672696"/>
                  <a:gd name="connsiteX129" fmla="*/ 986199 w 994398"/>
                  <a:gd name="connsiteY129" fmla="*/ 359262 h 672696"/>
                  <a:gd name="connsiteX130" fmla="*/ 986199 w 994398"/>
                  <a:gd name="connsiteY130" fmla="*/ 357564 h 672696"/>
                  <a:gd name="connsiteX131" fmla="*/ 981675 w 994398"/>
                  <a:gd name="connsiteY131" fmla="*/ 356433 h 672696"/>
                  <a:gd name="connsiteX132" fmla="*/ 973475 w 994398"/>
                  <a:gd name="connsiteY132" fmla="*/ 354170 h 672696"/>
                  <a:gd name="connsiteX133" fmla="*/ 972627 w 994398"/>
                  <a:gd name="connsiteY133" fmla="*/ 353887 h 672696"/>
                  <a:gd name="connsiteX134" fmla="*/ 961883 w 994398"/>
                  <a:gd name="connsiteY134" fmla="*/ 371426 h 672696"/>
                  <a:gd name="connsiteX135" fmla="*/ 949443 w 994398"/>
                  <a:gd name="connsiteY135" fmla="*/ 384438 h 672696"/>
                  <a:gd name="connsiteX136" fmla="*/ 949160 w 994398"/>
                  <a:gd name="connsiteY136" fmla="*/ 384438 h 672696"/>
                  <a:gd name="connsiteX137" fmla="*/ 948877 w 994398"/>
                  <a:gd name="connsiteY137" fmla="*/ 384438 h 672696"/>
                  <a:gd name="connsiteX138" fmla="*/ 915231 w 994398"/>
                  <a:gd name="connsiteY138" fmla="*/ 384721 h 672696"/>
                  <a:gd name="connsiteX139" fmla="*/ 902790 w 994398"/>
                  <a:gd name="connsiteY139" fmla="*/ 394056 h 672696"/>
                  <a:gd name="connsiteX140" fmla="*/ 902790 w 994398"/>
                  <a:gd name="connsiteY140" fmla="*/ 394339 h 672696"/>
                  <a:gd name="connsiteX141" fmla="*/ 902790 w 994398"/>
                  <a:gd name="connsiteY141" fmla="*/ 398299 h 672696"/>
                  <a:gd name="connsiteX142" fmla="*/ 882998 w 994398"/>
                  <a:gd name="connsiteY142" fmla="*/ 404806 h 672696"/>
                  <a:gd name="connsiteX143" fmla="*/ 875930 w 994398"/>
                  <a:gd name="connsiteY143" fmla="*/ 405372 h 672696"/>
                  <a:gd name="connsiteX144" fmla="*/ 876213 w 994398"/>
                  <a:gd name="connsiteY144" fmla="*/ 408766 h 672696"/>
                  <a:gd name="connsiteX145" fmla="*/ 873103 w 994398"/>
                  <a:gd name="connsiteY145" fmla="*/ 411595 h 672696"/>
                  <a:gd name="connsiteX146" fmla="*/ 853876 w 994398"/>
                  <a:gd name="connsiteY146" fmla="*/ 423759 h 672696"/>
                  <a:gd name="connsiteX147" fmla="*/ 850483 w 994398"/>
                  <a:gd name="connsiteY147" fmla="*/ 425456 h 672696"/>
                  <a:gd name="connsiteX148" fmla="*/ 840870 w 994398"/>
                  <a:gd name="connsiteY148" fmla="*/ 427719 h 672696"/>
                  <a:gd name="connsiteX149" fmla="*/ 833236 w 994398"/>
                  <a:gd name="connsiteY149" fmla="*/ 426022 h 672696"/>
                  <a:gd name="connsiteX150" fmla="*/ 829843 w 994398"/>
                  <a:gd name="connsiteY150" fmla="*/ 420647 h 672696"/>
                  <a:gd name="connsiteX151" fmla="*/ 833802 w 994398"/>
                  <a:gd name="connsiteY151" fmla="*/ 415272 h 672696"/>
                  <a:gd name="connsiteX152" fmla="*/ 838326 w 994398"/>
                  <a:gd name="connsiteY152" fmla="*/ 418101 h 672696"/>
                  <a:gd name="connsiteX153" fmla="*/ 838608 w 994398"/>
                  <a:gd name="connsiteY153" fmla="*/ 418384 h 672696"/>
                  <a:gd name="connsiteX154" fmla="*/ 840870 w 994398"/>
                  <a:gd name="connsiteY154" fmla="*/ 417253 h 672696"/>
                  <a:gd name="connsiteX155" fmla="*/ 839456 w 994398"/>
                  <a:gd name="connsiteY155" fmla="*/ 409898 h 672696"/>
                  <a:gd name="connsiteX156" fmla="*/ 838608 w 994398"/>
                  <a:gd name="connsiteY156" fmla="*/ 405089 h 672696"/>
                  <a:gd name="connsiteX157" fmla="*/ 836346 w 994398"/>
                  <a:gd name="connsiteY157" fmla="*/ 397734 h 672696"/>
                  <a:gd name="connsiteX158" fmla="*/ 835215 w 994398"/>
                  <a:gd name="connsiteY158" fmla="*/ 397451 h 672696"/>
                  <a:gd name="connsiteX159" fmla="*/ 829561 w 994398"/>
                  <a:gd name="connsiteY159" fmla="*/ 399997 h 672696"/>
                  <a:gd name="connsiteX160" fmla="*/ 826733 w 994398"/>
                  <a:gd name="connsiteY160" fmla="*/ 401411 h 672696"/>
                  <a:gd name="connsiteX161" fmla="*/ 825885 w 994398"/>
                  <a:gd name="connsiteY161" fmla="*/ 401128 h 672696"/>
                  <a:gd name="connsiteX162" fmla="*/ 825602 w 994398"/>
                  <a:gd name="connsiteY162" fmla="*/ 398865 h 672696"/>
                  <a:gd name="connsiteX163" fmla="*/ 828147 w 994398"/>
                  <a:gd name="connsiteY163" fmla="*/ 392925 h 672696"/>
                  <a:gd name="connsiteX164" fmla="*/ 829561 w 994398"/>
                  <a:gd name="connsiteY164" fmla="*/ 381326 h 672696"/>
                  <a:gd name="connsiteX165" fmla="*/ 820796 w 994398"/>
                  <a:gd name="connsiteY165" fmla="*/ 375669 h 672696"/>
                  <a:gd name="connsiteX166" fmla="*/ 815424 w 994398"/>
                  <a:gd name="connsiteY166" fmla="*/ 379346 h 672696"/>
                  <a:gd name="connsiteX167" fmla="*/ 809769 w 994398"/>
                  <a:gd name="connsiteY167" fmla="*/ 384155 h 672696"/>
                  <a:gd name="connsiteX168" fmla="*/ 805528 w 994398"/>
                  <a:gd name="connsiteY168" fmla="*/ 386984 h 672696"/>
                  <a:gd name="connsiteX169" fmla="*/ 802983 w 994398"/>
                  <a:gd name="connsiteY169" fmla="*/ 407635 h 672696"/>
                  <a:gd name="connsiteX170" fmla="*/ 795632 w 994398"/>
                  <a:gd name="connsiteY170" fmla="*/ 422627 h 672696"/>
                  <a:gd name="connsiteX171" fmla="*/ 789129 w 994398"/>
                  <a:gd name="connsiteY171" fmla="*/ 421779 h 672696"/>
                  <a:gd name="connsiteX172" fmla="*/ 787432 w 994398"/>
                  <a:gd name="connsiteY172" fmla="*/ 403391 h 672696"/>
                  <a:gd name="connsiteX173" fmla="*/ 789694 w 994398"/>
                  <a:gd name="connsiteY173" fmla="*/ 395188 h 672696"/>
                  <a:gd name="connsiteX174" fmla="*/ 791108 w 994398"/>
                  <a:gd name="connsiteY174" fmla="*/ 387550 h 672696"/>
                  <a:gd name="connsiteX175" fmla="*/ 790260 w 994398"/>
                  <a:gd name="connsiteY175" fmla="*/ 387267 h 672696"/>
                  <a:gd name="connsiteX176" fmla="*/ 788563 w 994398"/>
                  <a:gd name="connsiteY176" fmla="*/ 386135 h 672696"/>
                  <a:gd name="connsiteX177" fmla="*/ 804679 w 994398"/>
                  <a:gd name="connsiteY177" fmla="*/ 373406 h 672696"/>
                  <a:gd name="connsiteX178" fmla="*/ 816554 w 994398"/>
                  <a:gd name="connsiteY178" fmla="*/ 371708 h 672696"/>
                  <a:gd name="connsiteX179" fmla="*/ 824754 w 994398"/>
                  <a:gd name="connsiteY179" fmla="*/ 370011 h 672696"/>
                  <a:gd name="connsiteX180" fmla="*/ 825319 w 994398"/>
                  <a:gd name="connsiteY180" fmla="*/ 368880 h 672696"/>
                  <a:gd name="connsiteX181" fmla="*/ 821078 w 994398"/>
                  <a:gd name="connsiteY181" fmla="*/ 366051 h 672696"/>
                  <a:gd name="connsiteX182" fmla="*/ 819947 w 994398"/>
                  <a:gd name="connsiteY182" fmla="*/ 367182 h 672696"/>
                  <a:gd name="connsiteX183" fmla="*/ 818251 w 994398"/>
                  <a:gd name="connsiteY183" fmla="*/ 367748 h 672696"/>
                  <a:gd name="connsiteX184" fmla="*/ 815989 w 994398"/>
                  <a:gd name="connsiteY184" fmla="*/ 366051 h 672696"/>
                  <a:gd name="connsiteX185" fmla="*/ 810617 w 994398"/>
                  <a:gd name="connsiteY185" fmla="*/ 363222 h 672696"/>
                  <a:gd name="connsiteX186" fmla="*/ 802700 w 994398"/>
                  <a:gd name="connsiteY186" fmla="*/ 365485 h 672696"/>
                  <a:gd name="connsiteX187" fmla="*/ 795349 w 994398"/>
                  <a:gd name="connsiteY187" fmla="*/ 367465 h 672696"/>
                  <a:gd name="connsiteX188" fmla="*/ 792239 w 994398"/>
                  <a:gd name="connsiteY188" fmla="*/ 366617 h 672696"/>
                  <a:gd name="connsiteX189" fmla="*/ 788280 w 994398"/>
                  <a:gd name="connsiteY189" fmla="*/ 362373 h 672696"/>
                  <a:gd name="connsiteX190" fmla="*/ 785170 w 994398"/>
                  <a:gd name="connsiteY190" fmla="*/ 360393 h 672696"/>
                  <a:gd name="connsiteX191" fmla="*/ 783474 w 994398"/>
                  <a:gd name="connsiteY191" fmla="*/ 359544 h 672696"/>
                  <a:gd name="connsiteX192" fmla="*/ 783757 w 994398"/>
                  <a:gd name="connsiteY192" fmla="*/ 355584 h 672696"/>
                  <a:gd name="connsiteX193" fmla="*/ 784039 w 994398"/>
                  <a:gd name="connsiteY193" fmla="*/ 353887 h 672696"/>
                  <a:gd name="connsiteX194" fmla="*/ 782060 w 994398"/>
                  <a:gd name="connsiteY194" fmla="*/ 354735 h 672696"/>
                  <a:gd name="connsiteX195" fmla="*/ 776405 w 994398"/>
                  <a:gd name="connsiteY195" fmla="*/ 358413 h 672696"/>
                  <a:gd name="connsiteX196" fmla="*/ 762551 w 994398"/>
                  <a:gd name="connsiteY196" fmla="*/ 365202 h 672696"/>
                  <a:gd name="connsiteX197" fmla="*/ 759158 w 994398"/>
                  <a:gd name="connsiteY197" fmla="*/ 364071 h 672696"/>
                  <a:gd name="connsiteX198" fmla="*/ 755200 w 994398"/>
                  <a:gd name="connsiteY198" fmla="*/ 362373 h 672696"/>
                  <a:gd name="connsiteX199" fmla="*/ 752372 w 994398"/>
                  <a:gd name="connsiteY199" fmla="*/ 362656 h 672696"/>
                  <a:gd name="connsiteX200" fmla="*/ 749828 w 994398"/>
                  <a:gd name="connsiteY200" fmla="*/ 362939 h 672696"/>
                  <a:gd name="connsiteX201" fmla="*/ 746435 w 994398"/>
                  <a:gd name="connsiteY201" fmla="*/ 361525 h 672696"/>
                  <a:gd name="connsiteX202" fmla="*/ 746152 w 994398"/>
                  <a:gd name="connsiteY202" fmla="*/ 358696 h 672696"/>
                  <a:gd name="connsiteX203" fmla="*/ 765944 w 994398"/>
                  <a:gd name="connsiteY203" fmla="*/ 347946 h 672696"/>
                  <a:gd name="connsiteX204" fmla="*/ 766509 w 994398"/>
                  <a:gd name="connsiteY204" fmla="*/ 347946 h 672696"/>
                  <a:gd name="connsiteX205" fmla="*/ 770185 w 994398"/>
                  <a:gd name="connsiteY205" fmla="*/ 346815 h 672696"/>
                  <a:gd name="connsiteX206" fmla="*/ 760289 w 994398"/>
                  <a:gd name="connsiteY206" fmla="*/ 344269 h 672696"/>
                  <a:gd name="connsiteX207" fmla="*/ 757745 w 994398"/>
                  <a:gd name="connsiteY207" fmla="*/ 345117 h 672696"/>
                  <a:gd name="connsiteX208" fmla="*/ 754069 w 994398"/>
                  <a:gd name="connsiteY208" fmla="*/ 346815 h 672696"/>
                  <a:gd name="connsiteX209" fmla="*/ 748414 w 994398"/>
                  <a:gd name="connsiteY209" fmla="*/ 343420 h 672696"/>
                  <a:gd name="connsiteX210" fmla="*/ 745869 w 994398"/>
                  <a:gd name="connsiteY210" fmla="*/ 342571 h 672696"/>
                  <a:gd name="connsiteX211" fmla="*/ 740215 w 994398"/>
                  <a:gd name="connsiteY211" fmla="*/ 340308 h 672696"/>
                  <a:gd name="connsiteX212" fmla="*/ 736539 w 994398"/>
                  <a:gd name="connsiteY212" fmla="*/ 338328 h 672696"/>
                  <a:gd name="connsiteX213" fmla="*/ 732863 w 994398"/>
                  <a:gd name="connsiteY213" fmla="*/ 339460 h 672696"/>
                  <a:gd name="connsiteX214" fmla="*/ 731732 w 994398"/>
                  <a:gd name="connsiteY214" fmla="*/ 340026 h 672696"/>
                  <a:gd name="connsiteX215" fmla="*/ 730601 w 994398"/>
                  <a:gd name="connsiteY215" fmla="*/ 340308 h 672696"/>
                  <a:gd name="connsiteX216" fmla="*/ 726360 w 994398"/>
                  <a:gd name="connsiteY216" fmla="*/ 338894 h 672696"/>
                  <a:gd name="connsiteX217" fmla="*/ 722967 w 994398"/>
                  <a:gd name="connsiteY217" fmla="*/ 337197 h 672696"/>
                  <a:gd name="connsiteX218" fmla="*/ 720423 w 994398"/>
                  <a:gd name="connsiteY218" fmla="*/ 332953 h 672696"/>
                  <a:gd name="connsiteX219" fmla="*/ 718726 w 994398"/>
                  <a:gd name="connsiteY219" fmla="*/ 329559 h 672696"/>
                  <a:gd name="connsiteX220" fmla="*/ 717878 w 994398"/>
                  <a:gd name="connsiteY220" fmla="*/ 329276 h 672696"/>
                  <a:gd name="connsiteX221" fmla="*/ 716182 w 994398"/>
                  <a:gd name="connsiteY221" fmla="*/ 333519 h 672696"/>
                  <a:gd name="connsiteX222" fmla="*/ 716182 w 994398"/>
                  <a:gd name="connsiteY222" fmla="*/ 334085 h 672696"/>
                  <a:gd name="connsiteX223" fmla="*/ 715616 w 994398"/>
                  <a:gd name="connsiteY223" fmla="*/ 334085 h 672696"/>
                  <a:gd name="connsiteX224" fmla="*/ 446447 w 994398"/>
                  <a:gd name="connsiteY224" fmla="*/ 335499 h 672696"/>
                  <a:gd name="connsiteX225" fmla="*/ 446730 w 994398"/>
                  <a:gd name="connsiteY225" fmla="*/ 335782 h 672696"/>
                  <a:gd name="connsiteX226" fmla="*/ 448426 w 994398"/>
                  <a:gd name="connsiteY226" fmla="*/ 342289 h 672696"/>
                  <a:gd name="connsiteX227" fmla="*/ 448709 w 994398"/>
                  <a:gd name="connsiteY227" fmla="*/ 346532 h 672696"/>
                  <a:gd name="connsiteX228" fmla="*/ 447578 w 994398"/>
                  <a:gd name="connsiteY228" fmla="*/ 355867 h 672696"/>
                  <a:gd name="connsiteX229" fmla="*/ 445034 w 994398"/>
                  <a:gd name="connsiteY229" fmla="*/ 357281 h 672696"/>
                  <a:gd name="connsiteX230" fmla="*/ 441641 w 994398"/>
                  <a:gd name="connsiteY230" fmla="*/ 355018 h 672696"/>
                  <a:gd name="connsiteX231" fmla="*/ 443337 w 994398"/>
                  <a:gd name="connsiteY231" fmla="*/ 351341 h 672696"/>
                  <a:gd name="connsiteX232" fmla="*/ 444185 w 994398"/>
                  <a:gd name="connsiteY232" fmla="*/ 348512 h 672696"/>
                  <a:gd name="connsiteX233" fmla="*/ 442206 w 994398"/>
                  <a:gd name="connsiteY233" fmla="*/ 346532 h 672696"/>
                  <a:gd name="connsiteX234" fmla="*/ 440792 w 994398"/>
                  <a:gd name="connsiteY234" fmla="*/ 345966 h 672696"/>
                  <a:gd name="connsiteX235" fmla="*/ 439944 w 994398"/>
                  <a:gd name="connsiteY235" fmla="*/ 343137 h 672696"/>
                  <a:gd name="connsiteX236" fmla="*/ 434572 w 994398"/>
                  <a:gd name="connsiteY236" fmla="*/ 343703 h 672696"/>
                  <a:gd name="connsiteX237" fmla="*/ 425807 w 994398"/>
                  <a:gd name="connsiteY237" fmla="*/ 343137 h 672696"/>
                  <a:gd name="connsiteX238" fmla="*/ 425807 w 994398"/>
                  <a:gd name="connsiteY238" fmla="*/ 343137 h 672696"/>
                  <a:gd name="connsiteX239" fmla="*/ 430614 w 994398"/>
                  <a:gd name="connsiteY239" fmla="*/ 355867 h 672696"/>
                  <a:gd name="connsiteX240" fmla="*/ 432876 w 994398"/>
                  <a:gd name="connsiteY240" fmla="*/ 361525 h 672696"/>
                  <a:gd name="connsiteX241" fmla="*/ 434572 w 994398"/>
                  <a:gd name="connsiteY241" fmla="*/ 364636 h 672696"/>
                  <a:gd name="connsiteX242" fmla="*/ 437117 w 994398"/>
                  <a:gd name="connsiteY242" fmla="*/ 367748 h 672696"/>
                  <a:gd name="connsiteX243" fmla="*/ 435138 w 994398"/>
                  <a:gd name="connsiteY243" fmla="*/ 368880 h 672696"/>
                  <a:gd name="connsiteX244" fmla="*/ 434289 w 994398"/>
                  <a:gd name="connsiteY244" fmla="*/ 368880 h 672696"/>
                  <a:gd name="connsiteX245" fmla="*/ 433441 w 994398"/>
                  <a:gd name="connsiteY245" fmla="*/ 368880 h 672696"/>
                  <a:gd name="connsiteX246" fmla="*/ 433441 w 994398"/>
                  <a:gd name="connsiteY246" fmla="*/ 371143 h 672696"/>
                  <a:gd name="connsiteX247" fmla="*/ 433158 w 994398"/>
                  <a:gd name="connsiteY247" fmla="*/ 377366 h 672696"/>
                  <a:gd name="connsiteX248" fmla="*/ 432310 w 994398"/>
                  <a:gd name="connsiteY248" fmla="*/ 392076 h 672696"/>
                  <a:gd name="connsiteX249" fmla="*/ 431745 w 994398"/>
                  <a:gd name="connsiteY249" fmla="*/ 401411 h 672696"/>
                  <a:gd name="connsiteX250" fmla="*/ 430331 w 994398"/>
                  <a:gd name="connsiteY250" fmla="*/ 405937 h 672696"/>
                  <a:gd name="connsiteX251" fmla="*/ 429200 w 994398"/>
                  <a:gd name="connsiteY251" fmla="*/ 416121 h 672696"/>
                  <a:gd name="connsiteX252" fmla="*/ 432593 w 994398"/>
                  <a:gd name="connsiteY252" fmla="*/ 432528 h 672696"/>
                  <a:gd name="connsiteX253" fmla="*/ 433724 w 994398"/>
                  <a:gd name="connsiteY253" fmla="*/ 444975 h 672696"/>
                  <a:gd name="connsiteX254" fmla="*/ 435138 w 994398"/>
                  <a:gd name="connsiteY254" fmla="*/ 452330 h 672696"/>
                  <a:gd name="connsiteX255" fmla="*/ 436551 w 994398"/>
                  <a:gd name="connsiteY255" fmla="*/ 457705 h 672696"/>
                  <a:gd name="connsiteX256" fmla="*/ 444185 w 994398"/>
                  <a:gd name="connsiteY256" fmla="*/ 466474 h 672696"/>
                  <a:gd name="connsiteX257" fmla="*/ 447013 w 994398"/>
                  <a:gd name="connsiteY257" fmla="*/ 469020 h 672696"/>
                  <a:gd name="connsiteX258" fmla="*/ 449275 w 994398"/>
                  <a:gd name="connsiteY258" fmla="*/ 472415 h 672696"/>
                  <a:gd name="connsiteX259" fmla="*/ 449275 w 994398"/>
                  <a:gd name="connsiteY259" fmla="*/ 472698 h 672696"/>
                  <a:gd name="connsiteX260" fmla="*/ 452950 w 994398"/>
                  <a:gd name="connsiteY260" fmla="*/ 478072 h 672696"/>
                  <a:gd name="connsiteX261" fmla="*/ 454929 w 994398"/>
                  <a:gd name="connsiteY261" fmla="*/ 484296 h 672696"/>
                  <a:gd name="connsiteX262" fmla="*/ 454647 w 994398"/>
                  <a:gd name="connsiteY262" fmla="*/ 486276 h 672696"/>
                  <a:gd name="connsiteX263" fmla="*/ 463977 w 994398"/>
                  <a:gd name="connsiteY263" fmla="*/ 496177 h 672696"/>
                  <a:gd name="connsiteX264" fmla="*/ 464825 w 994398"/>
                  <a:gd name="connsiteY264" fmla="*/ 497026 h 672696"/>
                  <a:gd name="connsiteX265" fmla="*/ 468218 w 994398"/>
                  <a:gd name="connsiteY265" fmla="*/ 504381 h 672696"/>
                  <a:gd name="connsiteX266" fmla="*/ 469632 w 994398"/>
                  <a:gd name="connsiteY266" fmla="*/ 506078 h 672696"/>
                  <a:gd name="connsiteX267" fmla="*/ 482073 w 994398"/>
                  <a:gd name="connsiteY267" fmla="*/ 511170 h 672696"/>
                  <a:gd name="connsiteX268" fmla="*/ 487445 w 994398"/>
                  <a:gd name="connsiteY268" fmla="*/ 512584 h 672696"/>
                  <a:gd name="connsiteX269" fmla="*/ 490272 w 994398"/>
                  <a:gd name="connsiteY269" fmla="*/ 512867 h 672696"/>
                  <a:gd name="connsiteX270" fmla="*/ 499885 w 994398"/>
                  <a:gd name="connsiteY270" fmla="*/ 524182 h 672696"/>
                  <a:gd name="connsiteX271" fmla="*/ 501864 w 994398"/>
                  <a:gd name="connsiteY271" fmla="*/ 529840 h 672696"/>
                  <a:gd name="connsiteX272" fmla="*/ 524201 w 994398"/>
                  <a:gd name="connsiteY272" fmla="*/ 527011 h 672696"/>
                  <a:gd name="connsiteX273" fmla="*/ 524484 w 994398"/>
                  <a:gd name="connsiteY273" fmla="*/ 527011 h 672696"/>
                  <a:gd name="connsiteX274" fmla="*/ 535228 w 994398"/>
                  <a:gd name="connsiteY274" fmla="*/ 532669 h 672696"/>
                  <a:gd name="connsiteX275" fmla="*/ 560674 w 994398"/>
                  <a:gd name="connsiteY275" fmla="*/ 541438 h 672696"/>
                  <a:gd name="connsiteX276" fmla="*/ 588100 w 994398"/>
                  <a:gd name="connsiteY276" fmla="*/ 541155 h 672696"/>
                  <a:gd name="connsiteX277" fmla="*/ 591210 w 994398"/>
                  <a:gd name="connsiteY277" fmla="*/ 536912 h 672696"/>
                  <a:gd name="connsiteX278" fmla="*/ 607044 w 994398"/>
                  <a:gd name="connsiteY278" fmla="*/ 536912 h 672696"/>
                  <a:gd name="connsiteX279" fmla="*/ 607327 w 994398"/>
                  <a:gd name="connsiteY279" fmla="*/ 537195 h 672696"/>
                  <a:gd name="connsiteX280" fmla="*/ 618353 w 994398"/>
                  <a:gd name="connsiteY280" fmla="*/ 547096 h 672696"/>
                  <a:gd name="connsiteX281" fmla="*/ 625139 w 994398"/>
                  <a:gd name="connsiteY281" fmla="*/ 555300 h 672696"/>
                  <a:gd name="connsiteX282" fmla="*/ 628249 w 994398"/>
                  <a:gd name="connsiteY282" fmla="*/ 560957 h 672696"/>
                  <a:gd name="connsiteX283" fmla="*/ 631359 w 994398"/>
                  <a:gd name="connsiteY283" fmla="*/ 562655 h 672696"/>
                  <a:gd name="connsiteX284" fmla="*/ 638994 w 994398"/>
                  <a:gd name="connsiteY284" fmla="*/ 566615 h 672696"/>
                  <a:gd name="connsiteX285" fmla="*/ 640124 w 994398"/>
                  <a:gd name="connsiteY285" fmla="*/ 564352 h 672696"/>
                  <a:gd name="connsiteX286" fmla="*/ 646627 w 994398"/>
                  <a:gd name="connsiteY286" fmla="*/ 557280 h 672696"/>
                  <a:gd name="connsiteX287" fmla="*/ 646910 w 994398"/>
                  <a:gd name="connsiteY287" fmla="*/ 557280 h 672696"/>
                  <a:gd name="connsiteX288" fmla="*/ 665006 w 994398"/>
                  <a:gd name="connsiteY288" fmla="*/ 567746 h 672696"/>
                  <a:gd name="connsiteX289" fmla="*/ 674053 w 994398"/>
                  <a:gd name="connsiteY289" fmla="*/ 580759 h 672696"/>
                  <a:gd name="connsiteX290" fmla="*/ 675750 w 994398"/>
                  <a:gd name="connsiteY290" fmla="*/ 585002 h 672696"/>
                  <a:gd name="connsiteX291" fmla="*/ 676598 w 994398"/>
                  <a:gd name="connsiteY291" fmla="*/ 588397 h 672696"/>
                  <a:gd name="connsiteX292" fmla="*/ 677729 w 994398"/>
                  <a:gd name="connsiteY292" fmla="*/ 591791 h 672696"/>
                  <a:gd name="connsiteX293" fmla="*/ 678860 w 994398"/>
                  <a:gd name="connsiteY293" fmla="*/ 594055 h 672696"/>
                  <a:gd name="connsiteX294" fmla="*/ 683384 w 994398"/>
                  <a:gd name="connsiteY294" fmla="*/ 595752 h 672696"/>
                  <a:gd name="connsiteX295" fmla="*/ 692431 w 994398"/>
                  <a:gd name="connsiteY295" fmla="*/ 598864 h 672696"/>
                  <a:gd name="connsiteX296" fmla="*/ 692714 w 994398"/>
                  <a:gd name="connsiteY296" fmla="*/ 598864 h 672696"/>
                  <a:gd name="connsiteX297" fmla="*/ 696107 w 994398"/>
                  <a:gd name="connsiteY297" fmla="*/ 599995 h 672696"/>
                  <a:gd name="connsiteX298" fmla="*/ 693280 w 994398"/>
                  <a:gd name="connsiteY298" fmla="*/ 593772 h 672696"/>
                  <a:gd name="connsiteX299" fmla="*/ 691583 w 994398"/>
                  <a:gd name="connsiteY299" fmla="*/ 590377 h 672696"/>
                  <a:gd name="connsiteX300" fmla="*/ 693280 w 994398"/>
                  <a:gd name="connsiteY300" fmla="*/ 588114 h 672696"/>
                  <a:gd name="connsiteX301" fmla="*/ 694976 w 994398"/>
                  <a:gd name="connsiteY301" fmla="*/ 582173 h 672696"/>
                  <a:gd name="connsiteX302" fmla="*/ 695542 w 994398"/>
                  <a:gd name="connsiteY302" fmla="*/ 578496 h 672696"/>
                  <a:gd name="connsiteX303" fmla="*/ 697803 w 994398"/>
                  <a:gd name="connsiteY303" fmla="*/ 577082 h 672696"/>
                  <a:gd name="connsiteX304" fmla="*/ 702610 w 994398"/>
                  <a:gd name="connsiteY304" fmla="*/ 572838 h 672696"/>
                  <a:gd name="connsiteX305" fmla="*/ 706286 w 994398"/>
                  <a:gd name="connsiteY305" fmla="*/ 569727 h 672696"/>
                  <a:gd name="connsiteX306" fmla="*/ 709113 w 994398"/>
                  <a:gd name="connsiteY306" fmla="*/ 570009 h 672696"/>
                  <a:gd name="connsiteX307" fmla="*/ 716747 w 994398"/>
                  <a:gd name="connsiteY307" fmla="*/ 565483 h 672696"/>
                  <a:gd name="connsiteX308" fmla="*/ 718161 w 994398"/>
                  <a:gd name="connsiteY308" fmla="*/ 562655 h 672696"/>
                  <a:gd name="connsiteX309" fmla="*/ 718444 w 994398"/>
                  <a:gd name="connsiteY309" fmla="*/ 560391 h 672696"/>
                  <a:gd name="connsiteX310" fmla="*/ 723533 w 994398"/>
                  <a:gd name="connsiteY310" fmla="*/ 560109 h 672696"/>
                  <a:gd name="connsiteX311" fmla="*/ 724381 w 994398"/>
                  <a:gd name="connsiteY311" fmla="*/ 560109 h 672696"/>
                  <a:gd name="connsiteX312" fmla="*/ 726926 w 994398"/>
                  <a:gd name="connsiteY312" fmla="*/ 557846 h 672696"/>
                  <a:gd name="connsiteX313" fmla="*/ 729188 w 994398"/>
                  <a:gd name="connsiteY313" fmla="*/ 555865 h 672696"/>
                  <a:gd name="connsiteX314" fmla="*/ 730036 w 994398"/>
                  <a:gd name="connsiteY314" fmla="*/ 555865 h 672696"/>
                  <a:gd name="connsiteX315" fmla="*/ 731732 w 994398"/>
                  <a:gd name="connsiteY315" fmla="*/ 556431 h 672696"/>
                  <a:gd name="connsiteX316" fmla="*/ 733994 w 994398"/>
                  <a:gd name="connsiteY316" fmla="*/ 556997 h 672696"/>
                  <a:gd name="connsiteX317" fmla="*/ 734277 w 994398"/>
                  <a:gd name="connsiteY317" fmla="*/ 556431 h 672696"/>
                  <a:gd name="connsiteX318" fmla="*/ 736256 w 994398"/>
                  <a:gd name="connsiteY318" fmla="*/ 554734 h 672696"/>
                  <a:gd name="connsiteX319" fmla="*/ 740215 w 994398"/>
                  <a:gd name="connsiteY319" fmla="*/ 557280 h 672696"/>
                  <a:gd name="connsiteX320" fmla="*/ 744738 w 994398"/>
                  <a:gd name="connsiteY320" fmla="*/ 559260 h 672696"/>
                  <a:gd name="connsiteX321" fmla="*/ 747283 w 994398"/>
                  <a:gd name="connsiteY321" fmla="*/ 557846 h 672696"/>
                  <a:gd name="connsiteX322" fmla="*/ 748980 w 994398"/>
                  <a:gd name="connsiteY322" fmla="*/ 556148 h 672696"/>
                  <a:gd name="connsiteX323" fmla="*/ 754917 w 994398"/>
                  <a:gd name="connsiteY323" fmla="*/ 560674 h 672696"/>
                  <a:gd name="connsiteX324" fmla="*/ 760006 w 994398"/>
                  <a:gd name="connsiteY324" fmla="*/ 562937 h 672696"/>
                  <a:gd name="connsiteX325" fmla="*/ 761137 w 994398"/>
                  <a:gd name="connsiteY325" fmla="*/ 562937 h 672696"/>
                  <a:gd name="connsiteX326" fmla="*/ 762834 w 994398"/>
                  <a:gd name="connsiteY326" fmla="*/ 562937 h 672696"/>
                  <a:gd name="connsiteX327" fmla="*/ 763682 w 994398"/>
                  <a:gd name="connsiteY327" fmla="*/ 562937 h 672696"/>
                  <a:gd name="connsiteX328" fmla="*/ 766509 w 994398"/>
                  <a:gd name="connsiteY328" fmla="*/ 560109 h 672696"/>
                  <a:gd name="connsiteX329" fmla="*/ 766509 w 994398"/>
                  <a:gd name="connsiteY329" fmla="*/ 559826 h 672696"/>
                  <a:gd name="connsiteX330" fmla="*/ 767358 w 994398"/>
                  <a:gd name="connsiteY330" fmla="*/ 558694 h 672696"/>
                  <a:gd name="connsiteX331" fmla="*/ 769902 w 994398"/>
                  <a:gd name="connsiteY331" fmla="*/ 560957 h 672696"/>
                  <a:gd name="connsiteX332" fmla="*/ 775840 w 994398"/>
                  <a:gd name="connsiteY332" fmla="*/ 565483 h 672696"/>
                  <a:gd name="connsiteX333" fmla="*/ 776405 w 994398"/>
                  <a:gd name="connsiteY333" fmla="*/ 565483 h 672696"/>
                  <a:gd name="connsiteX334" fmla="*/ 776971 w 994398"/>
                  <a:gd name="connsiteY334" fmla="*/ 565483 h 672696"/>
                  <a:gd name="connsiteX335" fmla="*/ 773012 w 994398"/>
                  <a:gd name="connsiteY335" fmla="*/ 561523 h 672696"/>
                  <a:gd name="connsiteX336" fmla="*/ 771599 w 994398"/>
                  <a:gd name="connsiteY336" fmla="*/ 557846 h 672696"/>
                  <a:gd name="connsiteX337" fmla="*/ 771033 w 994398"/>
                  <a:gd name="connsiteY337" fmla="*/ 556148 h 672696"/>
                  <a:gd name="connsiteX338" fmla="*/ 770185 w 994398"/>
                  <a:gd name="connsiteY338" fmla="*/ 554168 h 672696"/>
                  <a:gd name="connsiteX339" fmla="*/ 779233 w 994398"/>
                  <a:gd name="connsiteY339" fmla="*/ 550773 h 672696"/>
                  <a:gd name="connsiteX340" fmla="*/ 779798 w 994398"/>
                  <a:gd name="connsiteY340" fmla="*/ 550773 h 672696"/>
                  <a:gd name="connsiteX341" fmla="*/ 783191 w 994398"/>
                  <a:gd name="connsiteY341" fmla="*/ 551056 h 672696"/>
                  <a:gd name="connsiteX342" fmla="*/ 784322 w 994398"/>
                  <a:gd name="connsiteY342" fmla="*/ 551339 h 672696"/>
                  <a:gd name="connsiteX343" fmla="*/ 786301 w 994398"/>
                  <a:gd name="connsiteY343" fmla="*/ 549642 h 672696"/>
                  <a:gd name="connsiteX344" fmla="*/ 788563 w 994398"/>
                  <a:gd name="connsiteY344" fmla="*/ 548228 h 672696"/>
                  <a:gd name="connsiteX345" fmla="*/ 791391 w 994398"/>
                  <a:gd name="connsiteY345" fmla="*/ 552754 h 672696"/>
                  <a:gd name="connsiteX346" fmla="*/ 792239 w 994398"/>
                  <a:gd name="connsiteY346" fmla="*/ 553036 h 672696"/>
                  <a:gd name="connsiteX347" fmla="*/ 797045 w 994398"/>
                  <a:gd name="connsiteY347" fmla="*/ 551905 h 672696"/>
                  <a:gd name="connsiteX348" fmla="*/ 803831 w 994398"/>
                  <a:gd name="connsiteY348" fmla="*/ 550491 h 672696"/>
                  <a:gd name="connsiteX349" fmla="*/ 813444 w 994398"/>
                  <a:gd name="connsiteY349" fmla="*/ 557563 h 672696"/>
                  <a:gd name="connsiteX350" fmla="*/ 815989 w 994398"/>
                  <a:gd name="connsiteY350" fmla="*/ 559826 h 672696"/>
                  <a:gd name="connsiteX351" fmla="*/ 819099 w 994398"/>
                  <a:gd name="connsiteY351" fmla="*/ 558411 h 672696"/>
                  <a:gd name="connsiteX352" fmla="*/ 820230 w 994398"/>
                  <a:gd name="connsiteY352" fmla="*/ 557563 h 672696"/>
                  <a:gd name="connsiteX353" fmla="*/ 826168 w 994398"/>
                  <a:gd name="connsiteY353" fmla="*/ 553885 h 672696"/>
                  <a:gd name="connsiteX354" fmla="*/ 29405 w 994398"/>
                  <a:gd name="connsiteY354" fmla="*/ 263364 h 672696"/>
                  <a:gd name="connsiteX355" fmla="*/ 29688 w 994398"/>
                  <a:gd name="connsiteY355" fmla="*/ 263364 h 672696"/>
                  <a:gd name="connsiteX356" fmla="*/ 30253 w 994398"/>
                  <a:gd name="connsiteY356" fmla="*/ 263364 h 672696"/>
                  <a:gd name="connsiteX357" fmla="*/ 30253 w 994398"/>
                  <a:gd name="connsiteY357" fmla="*/ 263364 h 672696"/>
                  <a:gd name="connsiteX358" fmla="*/ 33081 w 994398"/>
                  <a:gd name="connsiteY358" fmla="*/ 262233 h 672696"/>
                  <a:gd name="connsiteX359" fmla="*/ 37322 w 994398"/>
                  <a:gd name="connsiteY359" fmla="*/ 260818 h 672696"/>
                  <a:gd name="connsiteX360" fmla="*/ 43542 w 994398"/>
                  <a:gd name="connsiteY360" fmla="*/ 258838 h 672696"/>
                  <a:gd name="connsiteX361" fmla="*/ 42128 w 994398"/>
                  <a:gd name="connsiteY361" fmla="*/ 257989 h 672696"/>
                  <a:gd name="connsiteX362" fmla="*/ 40715 w 994398"/>
                  <a:gd name="connsiteY362" fmla="*/ 257706 h 672696"/>
                  <a:gd name="connsiteX363" fmla="*/ 29688 w 994398"/>
                  <a:gd name="connsiteY363" fmla="*/ 262516 h 672696"/>
                  <a:gd name="connsiteX364" fmla="*/ 29405 w 994398"/>
                  <a:gd name="connsiteY364" fmla="*/ 263364 h 672696"/>
                  <a:gd name="connsiteX365" fmla="*/ 29405 w 994398"/>
                  <a:gd name="connsiteY365" fmla="*/ 263364 h 672696"/>
                  <a:gd name="connsiteX366" fmla="*/ 341268 w 994398"/>
                  <a:gd name="connsiteY366" fmla="*/ 241865 h 672696"/>
                  <a:gd name="connsiteX367" fmla="*/ 340702 w 994398"/>
                  <a:gd name="connsiteY367" fmla="*/ 242148 h 672696"/>
                  <a:gd name="connsiteX368" fmla="*/ 342116 w 994398"/>
                  <a:gd name="connsiteY368" fmla="*/ 246674 h 672696"/>
                  <a:gd name="connsiteX369" fmla="*/ 342964 w 994398"/>
                  <a:gd name="connsiteY369" fmla="*/ 248654 h 672696"/>
                  <a:gd name="connsiteX370" fmla="*/ 342399 w 994398"/>
                  <a:gd name="connsiteY370" fmla="*/ 253180 h 672696"/>
                  <a:gd name="connsiteX371" fmla="*/ 342964 w 994398"/>
                  <a:gd name="connsiteY371" fmla="*/ 257706 h 672696"/>
                  <a:gd name="connsiteX372" fmla="*/ 344378 w 994398"/>
                  <a:gd name="connsiteY372" fmla="*/ 258272 h 672696"/>
                  <a:gd name="connsiteX373" fmla="*/ 344943 w 994398"/>
                  <a:gd name="connsiteY373" fmla="*/ 256575 h 672696"/>
                  <a:gd name="connsiteX374" fmla="*/ 345226 w 994398"/>
                  <a:gd name="connsiteY374" fmla="*/ 254878 h 672696"/>
                  <a:gd name="connsiteX375" fmla="*/ 346640 w 994398"/>
                  <a:gd name="connsiteY375" fmla="*/ 253746 h 672696"/>
                  <a:gd name="connsiteX376" fmla="*/ 351446 w 994398"/>
                  <a:gd name="connsiteY376" fmla="*/ 256575 h 672696"/>
                  <a:gd name="connsiteX377" fmla="*/ 351729 w 994398"/>
                  <a:gd name="connsiteY377" fmla="*/ 256575 h 672696"/>
                  <a:gd name="connsiteX378" fmla="*/ 352577 w 994398"/>
                  <a:gd name="connsiteY378" fmla="*/ 251483 h 672696"/>
                  <a:gd name="connsiteX379" fmla="*/ 354274 w 994398"/>
                  <a:gd name="connsiteY379" fmla="*/ 249786 h 672696"/>
                  <a:gd name="connsiteX380" fmla="*/ 358798 w 994398"/>
                  <a:gd name="connsiteY380" fmla="*/ 252898 h 672696"/>
                  <a:gd name="connsiteX381" fmla="*/ 359080 w 994398"/>
                  <a:gd name="connsiteY381" fmla="*/ 253463 h 672696"/>
                  <a:gd name="connsiteX382" fmla="*/ 359646 w 994398"/>
                  <a:gd name="connsiteY382" fmla="*/ 252615 h 672696"/>
                  <a:gd name="connsiteX383" fmla="*/ 362756 w 994398"/>
                  <a:gd name="connsiteY383" fmla="*/ 250352 h 672696"/>
                  <a:gd name="connsiteX384" fmla="*/ 364452 w 994398"/>
                  <a:gd name="connsiteY384" fmla="*/ 255726 h 672696"/>
                  <a:gd name="connsiteX385" fmla="*/ 364170 w 994398"/>
                  <a:gd name="connsiteY385" fmla="*/ 257989 h 672696"/>
                  <a:gd name="connsiteX386" fmla="*/ 364170 w 994398"/>
                  <a:gd name="connsiteY386" fmla="*/ 258272 h 672696"/>
                  <a:gd name="connsiteX387" fmla="*/ 365583 w 994398"/>
                  <a:gd name="connsiteY387" fmla="*/ 257706 h 672696"/>
                  <a:gd name="connsiteX388" fmla="*/ 367280 w 994398"/>
                  <a:gd name="connsiteY388" fmla="*/ 257141 h 672696"/>
                  <a:gd name="connsiteX389" fmla="*/ 368128 w 994398"/>
                  <a:gd name="connsiteY389" fmla="*/ 257424 h 672696"/>
                  <a:gd name="connsiteX390" fmla="*/ 368411 w 994398"/>
                  <a:gd name="connsiteY390" fmla="*/ 258555 h 672696"/>
                  <a:gd name="connsiteX391" fmla="*/ 374066 w 994398"/>
                  <a:gd name="connsiteY391" fmla="*/ 254595 h 672696"/>
                  <a:gd name="connsiteX392" fmla="*/ 375197 w 994398"/>
                  <a:gd name="connsiteY392" fmla="*/ 253180 h 672696"/>
                  <a:gd name="connsiteX393" fmla="*/ 373783 w 994398"/>
                  <a:gd name="connsiteY393" fmla="*/ 250917 h 672696"/>
                  <a:gd name="connsiteX394" fmla="*/ 371804 w 994398"/>
                  <a:gd name="connsiteY394" fmla="*/ 246108 h 672696"/>
                  <a:gd name="connsiteX395" fmla="*/ 362756 w 994398"/>
                  <a:gd name="connsiteY395" fmla="*/ 236490 h 672696"/>
                  <a:gd name="connsiteX396" fmla="*/ 349185 w 994398"/>
                  <a:gd name="connsiteY396" fmla="*/ 223195 h 672696"/>
                  <a:gd name="connsiteX397" fmla="*/ 345226 w 994398"/>
                  <a:gd name="connsiteY397" fmla="*/ 215557 h 672696"/>
                  <a:gd name="connsiteX398" fmla="*/ 330806 w 994398"/>
                  <a:gd name="connsiteY398" fmla="*/ 199715 h 672696"/>
                  <a:gd name="connsiteX399" fmla="*/ 324021 w 994398"/>
                  <a:gd name="connsiteY399" fmla="*/ 191229 h 672696"/>
                  <a:gd name="connsiteX400" fmla="*/ 318083 w 994398"/>
                  <a:gd name="connsiteY400" fmla="*/ 188117 h 672696"/>
                  <a:gd name="connsiteX401" fmla="*/ 312145 w 994398"/>
                  <a:gd name="connsiteY401" fmla="*/ 190380 h 672696"/>
                  <a:gd name="connsiteX402" fmla="*/ 305925 w 994398"/>
                  <a:gd name="connsiteY402" fmla="*/ 196321 h 672696"/>
                  <a:gd name="connsiteX403" fmla="*/ 302815 w 994398"/>
                  <a:gd name="connsiteY403" fmla="*/ 197735 h 672696"/>
                  <a:gd name="connsiteX404" fmla="*/ 300553 w 994398"/>
                  <a:gd name="connsiteY404" fmla="*/ 198584 h 672696"/>
                  <a:gd name="connsiteX405" fmla="*/ 295747 w 994398"/>
                  <a:gd name="connsiteY405" fmla="*/ 194624 h 672696"/>
                  <a:gd name="connsiteX406" fmla="*/ 294616 w 994398"/>
                  <a:gd name="connsiteY406" fmla="*/ 192926 h 672696"/>
                  <a:gd name="connsiteX407" fmla="*/ 289526 w 994398"/>
                  <a:gd name="connsiteY407" fmla="*/ 188117 h 672696"/>
                  <a:gd name="connsiteX408" fmla="*/ 284720 w 994398"/>
                  <a:gd name="connsiteY408" fmla="*/ 182742 h 672696"/>
                  <a:gd name="connsiteX409" fmla="*/ 281044 w 994398"/>
                  <a:gd name="connsiteY409" fmla="*/ 177651 h 672696"/>
                  <a:gd name="connsiteX410" fmla="*/ 278782 w 994398"/>
                  <a:gd name="connsiteY410" fmla="*/ 178216 h 672696"/>
                  <a:gd name="connsiteX411" fmla="*/ 273693 w 994398"/>
                  <a:gd name="connsiteY411" fmla="*/ 179348 h 672696"/>
                  <a:gd name="connsiteX412" fmla="*/ 272279 w 994398"/>
                  <a:gd name="connsiteY412" fmla="*/ 179348 h 672696"/>
                  <a:gd name="connsiteX413" fmla="*/ 271431 w 994398"/>
                  <a:gd name="connsiteY413" fmla="*/ 179348 h 672696"/>
                  <a:gd name="connsiteX414" fmla="*/ 270017 w 994398"/>
                  <a:gd name="connsiteY414" fmla="*/ 179914 h 672696"/>
                  <a:gd name="connsiteX415" fmla="*/ 268321 w 994398"/>
                  <a:gd name="connsiteY415" fmla="*/ 180762 h 672696"/>
                  <a:gd name="connsiteX416" fmla="*/ 264080 w 994398"/>
                  <a:gd name="connsiteY416" fmla="*/ 179065 h 672696"/>
                  <a:gd name="connsiteX417" fmla="*/ 263797 w 994398"/>
                  <a:gd name="connsiteY417" fmla="*/ 179065 h 672696"/>
                  <a:gd name="connsiteX418" fmla="*/ 263797 w 994398"/>
                  <a:gd name="connsiteY418" fmla="*/ 28854 h 672696"/>
                  <a:gd name="connsiteX419" fmla="*/ 259556 w 994398"/>
                  <a:gd name="connsiteY419" fmla="*/ 28005 h 672696"/>
                  <a:gd name="connsiteX420" fmla="*/ 256163 w 994398"/>
                  <a:gd name="connsiteY420" fmla="*/ 26591 h 672696"/>
                  <a:gd name="connsiteX421" fmla="*/ 240895 w 994398"/>
                  <a:gd name="connsiteY421" fmla="*/ 22065 h 672696"/>
                  <a:gd name="connsiteX422" fmla="*/ 239198 w 994398"/>
                  <a:gd name="connsiteY422" fmla="*/ 22348 h 672696"/>
                  <a:gd name="connsiteX423" fmla="*/ 226192 w 994398"/>
                  <a:gd name="connsiteY423" fmla="*/ 23762 h 672696"/>
                  <a:gd name="connsiteX424" fmla="*/ 220255 w 994398"/>
                  <a:gd name="connsiteY424" fmla="*/ 22914 h 672696"/>
                  <a:gd name="connsiteX425" fmla="*/ 209793 w 994398"/>
                  <a:gd name="connsiteY425" fmla="*/ 20368 h 672696"/>
                  <a:gd name="connsiteX426" fmla="*/ 205270 w 994398"/>
                  <a:gd name="connsiteY426" fmla="*/ 20650 h 672696"/>
                  <a:gd name="connsiteX427" fmla="*/ 203008 w 994398"/>
                  <a:gd name="connsiteY427" fmla="*/ 20933 h 672696"/>
                  <a:gd name="connsiteX428" fmla="*/ 193112 w 994398"/>
                  <a:gd name="connsiteY428" fmla="*/ 18105 h 672696"/>
                  <a:gd name="connsiteX429" fmla="*/ 184064 w 994398"/>
                  <a:gd name="connsiteY429" fmla="*/ 14710 h 672696"/>
                  <a:gd name="connsiteX430" fmla="*/ 176430 w 994398"/>
                  <a:gd name="connsiteY430" fmla="*/ 13861 h 672696"/>
                  <a:gd name="connsiteX431" fmla="*/ 159466 w 994398"/>
                  <a:gd name="connsiteY431" fmla="*/ 16407 h 672696"/>
                  <a:gd name="connsiteX432" fmla="*/ 158335 w 994398"/>
                  <a:gd name="connsiteY432" fmla="*/ 16690 h 672696"/>
                  <a:gd name="connsiteX433" fmla="*/ 156073 w 994398"/>
                  <a:gd name="connsiteY433" fmla="*/ 15276 h 672696"/>
                  <a:gd name="connsiteX434" fmla="*/ 152963 w 994398"/>
                  <a:gd name="connsiteY434" fmla="*/ 13861 h 672696"/>
                  <a:gd name="connsiteX435" fmla="*/ 152114 w 994398"/>
                  <a:gd name="connsiteY435" fmla="*/ 13861 h 672696"/>
                  <a:gd name="connsiteX436" fmla="*/ 150701 w 994398"/>
                  <a:gd name="connsiteY436" fmla="*/ 13295 h 672696"/>
                  <a:gd name="connsiteX437" fmla="*/ 150418 w 994398"/>
                  <a:gd name="connsiteY437" fmla="*/ 11598 h 672696"/>
                  <a:gd name="connsiteX438" fmla="*/ 149570 w 994398"/>
                  <a:gd name="connsiteY438" fmla="*/ 8486 h 672696"/>
                  <a:gd name="connsiteX439" fmla="*/ 145329 w 994398"/>
                  <a:gd name="connsiteY439" fmla="*/ 7355 h 672696"/>
                  <a:gd name="connsiteX440" fmla="*/ 136564 w 994398"/>
                  <a:gd name="connsiteY440" fmla="*/ 8486 h 672696"/>
                  <a:gd name="connsiteX441" fmla="*/ 133171 w 994398"/>
                  <a:gd name="connsiteY441" fmla="*/ 9052 h 672696"/>
                  <a:gd name="connsiteX442" fmla="*/ 128647 w 994398"/>
                  <a:gd name="connsiteY442" fmla="*/ 7638 h 672696"/>
                  <a:gd name="connsiteX443" fmla="*/ 127799 w 994398"/>
                  <a:gd name="connsiteY443" fmla="*/ 4526 h 672696"/>
                  <a:gd name="connsiteX444" fmla="*/ 127799 w 994398"/>
                  <a:gd name="connsiteY444" fmla="*/ 4243 h 672696"/>
                  <a:gd name="connsiteX445" fmla="*/ 127233 w 994398"/>
                  <a:gd name="connsiteY445" fmla="*/ 3960 h 672696"/>
                  <a:gd name="connsiteX446" fmla="*/ 123840 w 994398"/>
                  <a:gd name="connsiteY446" fmla="*/ 6223 h 672696"/>
                  <a:gd name="connsiteX447" fmla="*/ 118751 w 994398"/>
                  <a:gd name="connsiteY447" fmla="*/ 8769 h 672696"/>
                  <a:gd name="connsiteX448" fmla="*/ 115358 w 994398"/>
                  <a:gd name="connsiteY448" fmla="*/ 7638 h 672696"/>
                  <a:gd name="connsiteX449" fmla="*/ 114793 w 994398"/>
                  <a:gd name="connsiteY449" fmla="*/ 6506 h 672696"/>
                  <a:gd name="connsiteX450" fmla="*/ 117055 w 994398"/>
                  <a:gd name="connsiteY450" fmla="*/ 4526 h 672696"/>
                  <a:gd name="connsiteX451" fmla="*/ 119034 w 994398"/>
                  <a:gd name="connsiteY451" fmla="*/ 2829 h 672696"/>
                  <a:gd name="connsiteX452" fmla="*/ 113096 w 994398"/>
                  <a:gd name="connsiteY452" fmla="*/ 283 h 672696"/>
                  <a:gd name="connsiteX453" fmla="*/ 111682 w 994398"/>
                  <a:gd name="connsiteY453" fmla="*/ 0 h 672696"/>
                  <a:gd name="connsiteX454" fmla="*/ 111117 w 994398"/>
                  <a:gd name="connsiteY454" fmla="*/ 0 h 672696"/>
                  <a:gd name="connsiteX455" fmla="*/ 102069 w 994398"/>
                  <a:gd name="connsiteY455" fmla="*/ 6223 h 672696"/>
                  <a:gd name="connsiteX456" fmla="*/ 90760 w 994398"/>
                  <a:gd name="connsiteY456" fmla="*/ 9901 h 672696"/>
                  <a:gd name="connsiteX457" fmla="*/ 86236 w 994398"/>
                  <a:gd name="connsiteY457" fmla="*/ 9618 h 672696"/>
                  <a:gd name="connsiteX458" fmla="*/ 84257 w 994398"/>
                  <a:gd name="connsiteY458" fmla="*/ 9618 h 672696"/>
                  <a:gd name="connsiteX459" fmla="*/ 78036 w 994398"/>
                  <a:gd name="connsiteY459" fmla="*/ 11032 h 672696"/>
                  <a:gd name="connsiteX460" fmla="*/ 77754 w 994398"/>
                  <a:gd name="connsiteY460" fmla="*/ 11881 h 672696"/>
                  <a:gd name="connsiteX461" fmla="*/ 79167 w 994398"/>
                  <a:gd name="connsiteY461" fmla="*/ 13578 h 672696"/>
                  <a:gd name="connsiteX462" fmla="*/ 80864 w 994398"/>
                  <a:gd name="connsiteY462" fmla="*/ 15559 h 672696"/>
                  <a:gd name="connsiteX463" fmla="*/ 79733 w 994398"/>
                  <a:gd name="connsiteY463" fmla="*/ 17822 h 672696"/>
                  <a:gd name="connsiteX464" fmla="*/ 77754 w 994398"/>
                  <a:gd name="connsiteY464" fmla="*/ 18670 h 672696"/>
                  <a:gd name="connsiteX465" fmla="*/ 75209 w 994398"/>
                  <a:gd name="connsiteY465" fmla="*/ 17256 h 672696"/>
                  <a:gd name="connsiteX466" fmla="*/ 73513 w 994398"/>
                  <a:gd name="connsiteY466" fmla="*/ 16124 h 672696"/>
                  <a:gd name="connsiteX467" fmla="*/ 72382 w 994398"/>
                  <a:gd name="connsiteY467" fmla="*/ 16690 h 672696"/>
                  <a:gd name="connsiteX468" fmla="*/ 61072 w 994398"/>
                  <a:gd name="connsiteY468" fmla="*/ 19802 h 672696"/>
                  <a:gd name="connsiteX469" fmla="*/ 57396 w 994398"/>
                  <a:gd name="connsiteY469" fmla="*/ 19519 h 672696"/>
                  <a:gd name="connsiteX470" fmla="*/ 57396 w 994398"/>
                  <a:gd name="connsiteY470" fmla="*/ 19519 h 672696"/>
                  <a:gd name="connsiteX471" fmla="*/ 47500 w 994398"/>
                  <a:gd name="connsiteY471" fmla="*/ 27723 h 672696"/>
                  <a:gd name="connsiteX472" fmla="*/ 46369 w 994398"/>
                  <a:gd name="connsiteY472" fmla="*/ 28854 h 672696"/>
                  <a:gd name="connsiteX473" fmla="*/ 45804 w 994398"/>
                  <a:gd name="connsiteY473" fmla="*/ 31117 h 672696"/>
                  <a:gd name="connsiteX474" fmla="*/ 42128 w 994398"/>
                  <a:gd name="connsiteY474" fmla="*/ 39321 h 672696"/>
                  <a:gd name="connsiteX475" fmla="*/ 22336 w 994398"/>
                  <a:gd name="connsiteY475" fmla="*/ 44696 h 672696"/>
                  <a:gd name="connsiteX476" fmla="*/ 18378 w 994398"/>
                  <a:gd name="connsiteY476" fmla="*/ 44696 h 672696"/>
                  <a:gd name="connsiteX477" fmla="*/ 15833 w 994398"/>
                  <a:gd name="connsiteY477" fmla="*/ 44978 h 672696"/>
                  <a:gd name="connsiteX478" fmla="*/ 15551 w 994398"/>
                  <a:gd name="connsiteY478" fmla="*/ 46959 h 672696"/>
                  <a:gd name="connsiteX479" fmla="*/ 14703 w 994398"/>
                  <a:gd name="connsiteY479" fmla="*/ 50636 h 672696"/>
                  <a:gd name="connsiteX480" fmla="*/ 14420 w 994398"/>
                  <a:gd name="connsiteY480" fmla="*/ 51768 h 672696"/>
                  <a:gd name="connsiteX481" fmla="*/ 25164 w 994398"/>
                  <a:gd name="connsiteY481" fmla="*/ 56577 h 672696"/>
                  <a:gd name="connsiteX482" fmla="*/ 41563 w 994398"/>
                  <a:gd name="connsiteY482" fmla="*/ 73832 h 672696"/>
                  <a:gd name="connsiteX483" fmla="*/ 44673 w 994398"/>
                  <a:gd name="connsiteY483" fmla="*/ 74681 h 672696"/>
                  <a:gd name="connsiteX484" fmla="*/ 50328 w 994398"/>
                  <a:gd name="connsiteY484" fmla="*/ 74115 h 672696"/>
                  <a:gd name="connsiteX485" fmla="*/ 57396 w 994398"/>
                  <a:gd name="connsiteY485" fmla="*/ 73832 h 672696"/>
                  <a:gd name="connsiteX486" fmla="*/ 59658 w 994398"/>
                  <a:gd name="connsiteY486" fmla="*/ 78359 h 672696"/>
                  <a:gd name="connsiteX487" fmla="*/ 60789 w 994398"/>
                  <a:gd name="connsiteY487" fmla="*/ 82319 h 672696"/>
                  <a:gd name="connsiteX488" fmla="*/ 64465 w 994398"/>
                  <a:gd name="connsiteY488" fmla="*/ 82885 h 672696"/>
                  <a:gd name="connsiteX489" fmla="*/ 66161 w 994398"/>
                  <a:gd name="connsiteY489" fmla="*/ 82885 h 672696"/>
                  <a:gd name="connsiteX490" fmla="*/ 67575 w 994398"/>
                  <a:gd name="connsiteY490" fmla="*/ 82885 h 672696"/>
                  <a:gd name="connsiteX491" fmla="*/ 71816 w 994398"/>
                  <a:gd name="connsiteY491" fmla="*/ 84865 h 672696"/>
                  <a:gd name="connsiteX492" fmla="*/ 71816 w 994398"/>
                  <a:gd name="connsiteY492" fmla="*/ 86279 h 672696"/>
                  <a:gd name="connsiteX493" fmla="*/ 67575 w 994398"/>
                  <a:gd name="connsiteY493" fmla="*/ 87128 h 672696"/>
                  <a:gd name="connsiteX494" fmla="*/ 59941 w 994398"/>
                  <a:gd name="connsiteY494" fmla="*/ 88825 h 672696"/>
                  <a:gd name="connsiteX495" fmla="*/ 53438 w 994398"/>
                  <a:gd name="connsiteY495" fmla="*/ 92503 h 672696"/>
                  <a:gd name="connsiteX496" fmla="*/ 50893 w 994398"/>
                  <a:gd name="connsiteY496" fmla="*/ 91088 h 672696"/>
                  <a:gd name="connsiteX497" fmla="*/ 46935 w 994398"/>
                  <a:gd name="connsiteY497" fmla="*/ 89957 h 672696"/>
                  <a:gd name="connsiteX498" fmla="*/ 40715 w 994398"/>
                  <a:gd name="connsiteY498" fmla="*/ 90523 h 672696"/>
                  <a:gd name="connsiteX499" fmla="*/ 38735 w 994398"/>
                  <a:gd name="connsiteY499" fmla="*/ 90805 h 672696"/>
                  <a:gd name="connsiteX500" fmla="*/ 36756 w 994398"/>
                  <a:gd name="connsiteY500" fmla="*/ 90240 h 672696"/>
                  <a:gd name="connsiteX501" fmla="*/ 37322 w 994398"/>
                  <a:gd name="connsiteY501" fmla="*/ 85714 h 672696"/>
                  <a:gd name="connsiteX502" fmla="*/ 38170 w 994398"/>
                  <a:gd name="connsiteY502" fmla="*/ 83451 h 672696"/>
                  <a:gd name="connsiteX503" fmla="*/ 37887 w 994398"/>
                  <a:gd name="connsiteY503" fmla="*/ 82885 h 672696"/>
                  <a:gd name="connsiteX504" fmla="*/ 34777 w 994398"/>
                  <a:gd name="connsiteY504" fmla="*/ 82036 h 672696"/>
                  <a:gd name="connsiteX505" fmla="*/ 26860 w 994398"/>
                  <a:gd name="connsiteY505" fmla="*/ 84582 h 672696"/>
                  <a:gd name="connsiteX506" fmla="*/ 26860 w 994398"/>
                  <a:gd name="connsiteY506" fmla="*/ 84865 h 672696"/>
                  <a:gd name="connsiteX507" fmla="*/ 22054 w 994398"/>
                  <a:gd name="connsiteY507" fmla="*/ 88260 h 672696"/>
                  <a:gd name="connsiteX508" fmla="*/ 21771 w 994398"/>
                  <a:gd name="connsiteY508" fmla="*/ 90240 h 672696"/>
                  <a:gd name="connsiteX509" fmla="*/ 20075 w 994398"/>
                  <a:gd name="connsiteY509" fmla="*/ 91937 h 672696"/>
                  <a:gd name="connsiteX510" fmla="*/ 18378 w 994398"/>
                  <a:gd name="connsiteY510" fmla="*/ 91371 h 672696"/>
                  <a:gd name="connsiteX511" fmla="*/ 15551 w 994398"/>
                  <a:gd name="connsiteY511" fmla="*/ 90805 h 672696"/>
                  <a:gd name="connsiteX512" fmla="*/ 13006 w 994398"/>
                  <a:gd name="connsiteY512" fmla="*/ 91654 h 672696"/>
                  <a:gd name="connsiteX513" fmla="*/ 7069 w 994398"/>
                  <a:gd name="connsiteY513" fmla="*/ 94483 h 672696"/>
                  <a:gd name="connsiteX514" fmla="*/ 0 w 994398"/>
                  <a:gd name="connsiteY514" fmla="*/ 99009 h 672696"/>
                  <a:gd name="connsiteX515" fmla="*/ 0 w 994398"/>
                  <a:gd name="connsiteY515" fmla="*/ 99575 h 672696"/>
                  <a:gd name="connsiteX516" fmla="*/ 12723 w 994398"/>
                  <a:gd name="connsiteY516" fmla="*/ 103818 h 672696"/>
                  <a:gd name="connsiteX517" fmla="*/ 13854 w 994398"/>
                  <a:gd name="connsiteY517" fmla="*/ 104101 h 672696"/>
                  <a:gd name="connsiteX518" fmla="*/ 15551 w 994398"/>
                  <a:gd name="connsiteY518" fmla="*/ 105233 h 672696"/>
                  <a:gd name="connsiteX519" fmla="*/ 13572 w 994398"/>
                  <a:gd name="connsiteY519" fmla="*/ 107496 h 672696"/>
                  <a:gd name="connsiteX520" fmla="*/ 11875 w 994398"/>
                  <a:gd name="connsiteY520" fmla="*/ 108627 h 672696"/>
                  <a:gd name="connsiteX521" fmla="*/ 12158 w 994398"/>
                  <a:gd name="connsiteY521" fmla="*/ 108627 h 672696"/>
                  <a:gd name="connsiteX522" fmla="*/ 15268 w 994398"/>
                  <a:gd name="connsiteY522" fmla="*/ 111456 h 672696"/>
                  <a:gd name="connsiteX523" fmla="*/ 19509 w 994398"/>
                  <a:gd name="connsiteY523" fmla="*/ 115699 h 672696"/>
                  <a:gd name="connsiteX524" fmla="*/ 26295 w 994398"/>
                  <a:gd name="connsiteY524" fmla="*/ 116831 h 672696"/>
                  <a:gd name="connsiteX525" fmla="*/ 35908 w 994398"/>
                  <a:gd name="connsiteY525" fmla="*/ 115982 h 672696"/>
                  <a:gd name="connsiteX526" fmla="*/ 40149 w 994398"/>
                  <a:gd name="connsiteY526" fmla="*/ 115699 h 672696"/>
                  <a:gd name="connsiteX527" fmla="*/ 44108 w 994398"/>
                  <a:gd name="connsiteY527" fmla="*/ 116831 h 672696"/>
                  <a:gd name="connsiteX528" fmla="*/ 48631 w 994398"/>
                  <a:gd name="connsiteY528" fmla="*/ 116831 h 672696"/>
                  <a:gd name="connsiteX529" fmla="*/ 62768 w 994398"/>
                  <a:gd name="connsiteY529" fmla="*/ 109193 h 672696"/>
                  <a:gd name="connsiteX530" fmla="*/ 67009 w 994398"/>
                  <a:gd name="connsiteY530" fmla="*/ 110890 h 672696"/>
                  <a:gd name="connsiteX531" fmla="*/ 68423 w 994398"/>
                  <a:gd name="connsiteY531" fmla="*/ 113719 h 672696"/>
                  <a:gd name="connsiteX532" fmla="*/ 65596 w 994398"/>
                  <a:gd name="connsiteY532" fmla="*/ 115982 h 672696"/>
                  <a:gd name="connsiteX533" fmla="*/ 63899 w 994398"/>
                  <a:gd name="connsiteY533" fmla="*/ 117114 h 672696"/>
                  <a:gd name="connsiteX534" fmla="*/ 64182 w 994398"/>
                  <a:gd name="connsiteY534" fmla="*/ 117679 h 672696"/>
                  <a:gd name="connsiteX535" fmla="*/ 67858 w 994398"/>
                  <a:gd name="connsiteY535" fmla="*/ 127015 h 672696"/>
                  <a:gd name="connsiteX536" fmla="*/ 65313 w 994398"/>
                  <a:gd name="connsiteY536" fmla="*/ 131541 h 672696"/>
                  <a:gd name="connsiteX537" fmla="*/ 59375 w 994398"/>
                  <a:gd name="connsiteY537" fmla="*/ 133521 h 672696"/>
                  <a:gd name="connsiteX538" fmla="*/ 55134 w 994398"/>
                  <a:gd name="connsiteY538" fmla="*/ 132955 h 672696"/>
                  <a:gd name="connsiteX539" fmla="*/ 53155 w 994398"/>
                  <a:gd name="connsiteY539" fmla="*/ 132672 h 672696"/>
                  <a:gd name="connsiteX540" fmla="*/ 53155 w 994398"/>
                  <a:gd name="connsiteY540" fmla="*/ 132672 h 672696"/>
                  <a:gd name="connsiteX541" fmla="*/ 51742 w 994398"/>
                  <a:gd name="connsiteY541" fmla="*/ 134652 h 672696"/>
                  <a:gd name="connsiteX542" fmla="*/ 48349 w 994398"/>
                  <a:gd name="connsiteY542" fmla="*/ 140593 h 672696"/>
                  <a:gd name="connsiteX543" fmla="*/ 45804 w 994398"/>
                  <a:gd name="connsiteY543" fmla="*/ 141724 h 672696"/>
                  <a:gd name="connsiteX544" fmla="*/ 41280 w 994398"/>
                  <a:gd name="connsiteY544" fmla="*/ 139744 h 672696"/>
                  <a:gd name="connsiteX545" fmla="*/ 35625 w 994398"/>
                  <a:gd name="connsiteY545" fmla="*/ 137481 h 672696"/>
                  <a:gd name="connsiteX546" fmla="*/ 33081 w 994398"/>
                  <a:gd name="connsiteY546" fmla="*/ 138330 h 672696"/>
                  <a:gd name="connsiteX547" fmla="*/ 31950 w 994398"/>
                  <a:gd name="connsiteY547" fmla="*/ 145685 h 672696"/>
                  <a:gd name="connsiteX548" fmla="*/ 31950 w 994398"/>
                  <a:gd name="connsiteY548" fmla="*/ 146816 h 672696"/>
                  <a:gd name="connsiteX549" fmla="*/ 28840 w 994398"/>
                  <a:gd name="connsiteY549" fmla="*/ 149079 h 672696"/>
                  <a:gd name="connsiteX550" fmla="*/ 22336 w 994398"/>
                  <a:gd name="connsiteY550" fmla="*/ 154171 h 672696"/>
                  <a:gd name="connsiteX551" fmla="*/ 16682 w 994398"/>
                  <a:gd name="connsiteY551" fmla="*/ 158980 h 672696"/>
                  <a:gd name="connsiteX552" fmla="*/ 15551 w 994398"/>
                  <a:gd name="connsiteY552" fmla="*/ 159263 h 672696"/>
                  <a:gd name="connsiteX553" fmla="*/ 17247 w 994398"/>
                  <a:gd name="connsiteY553" fmla="*/ 162375 h 672696"/>
                  <a:gd name="connsiteX554" fmla="*/ 22336 w 994398"/>
                  <a:gd name="connsiteY554" fmla="*/ 166901 h 672696"/>
                  <a:gd name="connsiteX555" fmla="*/ 26012 w 994398"/>
                  <a:gd name="connsiteY555" fmla="*/ 168315 h 672696"/>
                  <a:gd name="connsiteX556" fmla="*/ 25729 w 994398"/>
                  <a:gd name="connsiteY556" fmla="*/ 174822 h 672696"/>
                  <a:gd name="connsiteX557" fmla="*/ 24598 w 994398"/>
                  <a:gd name="connsiteY557" fmla="*/ 177085 h 672696"/>
                  <a:gd name="connsiteX558" fmla="*/ 25447 w 994398"/>
                  <a:gd name="connsiteY558" fmla="*/ 177368 h 672696"/>
                  <a:gd name="connsiteX559" fmla="*/ 34777 w 994398"/>
                  <a:gd name="connsiteY559" fmla="*/ 185288 h 672696"/>
                  <a:gd name="connsiteX560" fmla="*/ 37887 w 994398"/>
                  <a:gd name="connsiteY560" fmla="*/ 188966 h 672696"/>
                  <a:gd name="connsiteX561" fmla="*/ 39866 w 994398"/>
                  <a:gd name="connsiteY561" fmla="*/ 189815 h 672696"/>
                  <a:gd name="connsiteX562" fmla="*/ 43825 w 994398"/>
                  <a:gd name="connsiteY562" fmla="*/ 188683 h 672696"/>
                  <a:gd name="connsiteX563" fmla="*/ 49197 w 994398"/>
                  <a:gd name="connsiteY563" fmla="*/ 187269 h 672696"/>
                  <a:gd name="connsiteX564" fmla="*/ 52024 w 994398"/>
                  <a:gd name="connsiteY564" fmla="*/ 184440 h 672696"/>
                  <a:gd name="connsiteX565" fmla="*/ 53438 w 994398"/>
                  <a:gd name="connsiteY565" fmla="*/ 182742 h 672696"/>
                  <a:gd name="connsiteX566" fmla="*/ 54852 w 994398"/>
                  <a:gd name="connsiteY566" fmla="*/ 183591 h 672696"/>
                  <a:gd name="connsiteX567" fmla="*/ 59658 w 994398"/>
                  <a:gd name="connsiteY567" fmla="*/ 193492 h 672696"/>
                  <a:gd name="connsiteX568" fmla="*/ 58527 w 994398"/>
                  <a:gd name="connsiteY568" fmla="*/ 195472 h 672696"/>
                  <a:gd name="connsiteX569" fmla="*/ 57679 w 994398"/>
                  <a:gd name="connsiteY569" fmla="*/ 201413 h 672696"/>
                  <a:gd name="connsiteX570" fmla="*/ 57679 w 994398"/>
                  <a:gd name="connsiteY570" fmla="*/ 205090 h 672696"/>
                  <a:gd name="connsiteX571" fmla="*/ 57679 w 994398"/>
                  <a:gd name="connsiteY571" fmla="*/ 205373 h 672696"/>
                  <a:gd name="connsiteX572" fmla="*/ 60506 w 994398"/>
                  <a:gd name="connsiteY572" fmla="*/ 205939 h 672696"/>
                  <a:gd name="connsiteX573" fmla="*/ 67009 w 994398"/>
                  <a:gd name="connsiteY573" fmla="*/ 203676 h 672696"/>
                  <a:gd name="connsiteX574" fmla="*/ 72664 w 994398"/>
                  <a:gd name="connsiteY574" fmla="*/ 200847 h 672696"/>
                  <a:gd name="connsiteX575" fmla="*/ 81429 w 994398"/>
                  <a:gd name="connsiteY575" fmla="*/ 204525 h 672696"/>
                  <a:gd name="connsiteX576" fmla="*/ 86236 w 994398"/>
                  <a:gd name="connsiteY576" fmla="*/ 208768 h 672696"/>
                  <a:gd name="connsiteX577" fmla="*/ 86519 w 994398"/>
                  <a:gd name="connsiteY577" fmla="*/ 206788 h 672696"/>
                  <a:gd name="connsiteX578" fmla="*/ 90477 w 994398"/>
                  <a:gd name="connsiteY578" fmla="*/ 199998 h 672696"/>
                  <a:gd name="connsiteX579" fmla="*/ 91891 w 994398"/>
                  <a:gd name="connsiteY579" fmla="*/ 201696 h 672696"/>
                  <a:gd name="connsiteX580" fmla="*/ 95001 w 994398"/>
                  <a:gd name="connsiteY580" fmla="*/ 204242 h 672696"/>
                  <a:gd name="connsiteX581" fmla="*/ 101787 w 994398"/>
                  <a:gd name="connsiteY581" fmla="*/ 202544 h 672696"/>
                  <a:gd name="connsiteX582" fmla="*/ 105462 w 994398"/>
                  <a:gd name="connsiteY582" fmla="*/ 201413 h 672696"/>
                  <a:gd name="connsiteX583" fmla="*/ 106310 w 994398"/>
                  <a:gd name="connsiteY583" fmla="*/ 201979 h 672696"/>
                  <a:gd name="connsiteX584" fmla="*/ 103200 w 994398"/>
                  <a:gd name="connsiteY584" fmla="*/ 207070 h 672696"/>
                  <a:gd name="connsiteX585" fmla="*/ 102352 w 994398"/>
                  <a:gd name="connsiteY585" fmla="*/ 208202 h 672696"/>
                  <a:gd name="connsiteX586" fmla="*/ 100373 w 994398"/>
                  <a:gd name="connsiteY586" fmla="*/ 218386 h 672696"/>
                  <a:gd name="connsiteX587" fmla="*/ 98676 w 994398"/>
                  <a:gd name="connsiteY587" fmla="*/ 224043 h 672696"/>
                  <a:gd name="connsiteX588" fmla="*/ 94718 w 994398"/>
                  <a:gd name="connsiteY588" fmla="*/ 228004 h 672696"/>
                  <a:gd name="connsiteX589" fmla="*/ 86801 w 994398"/>
                  <a:gd name="connsiteY589" fmla="*/ 234510 h 672696"/>
                  <a:gd name="connsiteX590" fmla="*/ 70685 w 994398"/>
                  <a:gd name="connsiteY590" fmla="*/ 247240 h 672696"/>
                  <a:gd name="connsiteX591" fmla="*/ 68989 w 994398"/>
                  <a:gd name="connsiteY591" fmla="*/ 247806 h 672696"/>
                  <a:gd name="connsiteX592" fmla="*/ 65313 w 994398"/>
                  <a:gd name="connsiteY592" fmla="*/ 247240 h 672696"/>
                  <a:gd name="connsiteX593" fmla="*/ 59941 w 994398"/>
                  <a:gd name="connsiteY593" fmla="*/ 246674 h 672696"/>
                  <a:gd name="connsiteX594" fmla="*/ 55700 w 994398"/>
                  <a:gd name="connsiteY594" fmla="*/ 248371 h 672696"/>
                  <a:gd name="connsiteX595" fmla="*/ 50893 w 994398"/>
                  <a:gd name="connsiteY595" fmla="*/ 254878 h 672696"/>
                  <a:gd name="connsiteX596" fmla="*/ 48349 w 994398"/>
                  <a:gd name="connsiteY596" fmla="*/ 257989 h 672696"/>
                  <a:gd name="connsiteX597" fmla="*/ 48631 w 994398"/>
                  <a:gd name="connsiteY597" fmla="*/ 258272 h 672696"/>
                  <a:gd name="connsiteX598" fmla="*/ 48631 w 994398"/>
                  <a:gd name="connsiteY598" fmla="*/ 258272 h 672696"/>
                  <a:gd name="connsiteX599" fmla="*/ 48914 w 994398"/>
                  <a:gd name="connsiteY599" fmla="*/ 258272 h 672696"/>
                  <a:gd name="connsiteX600" fmla="*/ 59375 w 994398"/>
                  <a:gd name="connsiteY600" fmla="*/ 252332 h 672696"/>
                  <a:gd name="connsiteX601" fmla="*/ 63899 w 994398"/>
                  <a:gd name="connsiteY601" fmla="*/ 251766 h 672696"/>
                  <a:gd name="connsiteX602" fmla="*/ 65030 w 994398"/>
                  <a:gd name="connsiteY602" fmla="*/ 252332 h 672696"/>
                  <a:gd name="connsiteX603" fmla="*/ 70968 w 994398"/>
                  <a:gd name="connsiteY603" fmla="*/ 249220 h 672696"/>
                  <a:gd name="connsiteX604" fmla="*/ 75209 w 994398"/>
                  <a:gd name="connsiteY604" fmla="*/ 247806 h 672696"/>
                  <a:gd name="connsiteX605" fmla="*/ 78036 w 994398"/>
                  <a:gd name="connsiteY605" fmla="*/ 248088 h 672696"/>
                  <a:gd name="connsiteX606" fmla="*/ 78885 w 994398"/>
                  <a:gd name="connsiteY606" fmla="*/ 248088 h 672696"/>
                  <a:gd name="connsiteX607" fmla="*/ 80864 w 994398"/>
                  <a:gd name="connsiteY607" fmla="*/ 247240 h 672696"/>
                  <a:gd name="connsiteX608" fmla="*/ 87367 w 994398"/>
                  <a:gd name="connsiteY608" fmla="*/ 244694 h 672696"/>
                  <a:gd name="connsiteX609" fmla="*/ 92173 w 994398"/>
                  <a:gd name="connsiteY609" fmla="*/ 241299 h 672696"/>
                  <a:gd name="connsiteX610" fmla="*/ 92739 w 994398"/>
                  <a:gd name="connsiteY610" fmla="*/ 239319 h 672696"/>
                  <a:gd name="connsiteX611" fmla="*/ 110834 w 994398"/>
                  <a:gd name="connsiteY611" fmla="*/ 228852 h 672696"/>
                  <a:gd name="connsiteX612" fmla="*/ 112248 w 994398"/>
                  <a:gd name="connsiteY612" fmla="*/ 226589 h 672696"/>
                  <a:gd name="connsiteX613" fmla="*/ 114793 w 994398"/>
                  <a:gd name="connsiteY613" fmla="*/ 223478 h 672696"/>
                  <a:gd name="connsiteX614" fmla="*/ 125254 w 994398"/>
                  <a:gd name="connsiteY614" fmla="*/ 216971 h 672696"/>
                  <a:gd name="connsiteX615" fmla="*/ 130626 w 994398"/>
                  <a:gd name="connsiteY615" fmla="*/ 214708 h 672696"/>
                  <a:gd name="connsiteX616" fmla="*/ 132888 w 994398"/>
                  <a:gd name="connsiteY616" fmla="*/ 214143 h 672696"/>
                  <a:gd name="connsiteX617" fmla="*/ 134302 w 994398"/>
                  <a:gd name="connsiteY617" fmla="*/ 210748 h 672696"/>
                  <a:gd name="connsiteX618" fmla="*/ 136564 w 994398"/>
                  <a:gd name="connsiteY618" fmla="*/ 206788 h 672696"/>
                  <a:gd name="connsiteX619" fmla="*/ 141088 w 994398"/>
                  <a:gd name="connsiteY619" fmla="*/ 202261 h 672696"/>
                  <a:gd name="connsiteX620" fmla="*/ 137129 w 994398"/>
                  <a:gd name="connsiteY620" fmla="*/ 200281 h 672696"/>
                  <a:gd name="connsiteX621" fmla="*/ 133454 w 994398"/>
                  <a:gd name="connsiteY621" fmla="*/ 198584 h 672696"/>
                  <a:gd name="connsiteX622" fmla="*/ 134019 w 994398"/>
                  <a:gd name="connsiteY622" fmla="*/ 196604 h 672696"/>
                  <a:gd name="connsiteX623" fmla="*/ 141936 w 994398"/>
                  <a:gd name="connsiteY623" fmla="*/ 190946 h 672696"/>
                  <a:gd name="connsiteX624" fmla="*/ 142218 w 994398"/>
                  <a:gd name="connsiteY624" fmla="*/ 190946 h 672696"/>
                  <a:gd name="connsiteX625" fmla="*/ 142501 w 994398"/>
                  <a:gd name="connsiteY625" fmla="*/ 190946 h 672696"/>
                  <a:gd name="connsiteX626" fmla="*/ 148156 w 994398"/>
                  <a:gd name="connsiteY626" fmla="*/ 185571 h 672696"/>
                  <a:gd name="connsiteX627" fmla="*/ 151832 w 994398"/>
                  <a:gd name="connsiteY627" fmla="*/ 180479 h 672696"/>
                  <a:gd name="connsiteX628" fmla="*/ 154942 w 994398"/>
                  <a:gd name="connsiteY628" fmla="*/ 177934 h 672696"/>
                  <a:gd name="connsiteX629" fmla="*/ 157204 w 994398"/>
                  <a:gd name="connsiteY629" fmla="*/ 174539 h 672696"/>
                  <a:gd name="connsiteX630" fmla="*/ 160597 w 994398"/>
                  <a:gd name="connsiteY630" fmla="*/ 171710 h 672696"/>
                  <a:gd name="connsiteX631" fmla="*/ 165120 w 994398"/>
                  <a:gd name="connsiteY631" fmla="*/ 168598 h 672696"/>
                  <a:gd name="connsiteX632" fmla="*/ 168796 w 994398"/>
                  <a:gd name="connsiteY632" fmla="*/ 165769 h 672696"/>
                  <a:gd name="connsiteX633" fmla="*/ 171341 w 994398"/>
                  <a:gd name="connsiteY633" fmla="*/ 166335 h 672696"/>
                  <a:gd name="connsiteX634" fmla="*/ 175016 w 994398"/>
                  <a:gd name="connsiteY634" fmla="*/ 168033 h 672696"/>
                  <a:gd name="connsiteX635" fmla="*/ 179540 w 994398"/>
                  <a:gd name="connsiteY635" fmla="*/ 171144 h 672696"/>
                  <a:gd name="connsiteX636" fmla="*/ 176996 w 994398"/>
                  <a:gd name="connsiteY636" fmla="*/ 173407 h 672696"/>
                  <a:gd name="connsiteX637" fmla="*/ 175016 w 994398"/>
                  <a:gd name="connsiteY637" fmla="*/ 172842 h 672696"/>
                  <a:gd name="connsiteX638" fmla="*/ 170775 w 994398"/>
                  <a:gd name="connsiteY638" fmla="*/ 171710 h 672696"/>
                  <a:gd name="connsiteX639" fmla="*/ 165403 w 994398"/>
                  <a:gd name="connsiteY639" fmla="*/ 174822 h 672696"/>
                  <a:gd name="connsiteX640" fmla="*/ 163141 w 994398"/>
                  <a:gd name="connsiteY640" fmla="*/ 179065 h 672696"/>
                  <a:gd name="connsiteX641" fmla="*/ 161445 w 994398"/>
                  <a:gd name="connsiteY641" fmla="*/ 183591 h 672696"/>
                  <a:gd name="connsiteX642" fmla="*/ 159466 w 994398"/>
                  <a:gd name="connsiteY642" fmla="*/ 188683 h 672696"/>
                  <a:gd name="connsiteX643" fmla="*/ 161728 w 994398"/>
                  <a:gd name="connsiteY643" fmla="*/ 189815 h 672696"/>
                  <a:gd name="connsiteX644" fmla="*/ 163989 w 994398"/>
                  <a:gd name="connsiteY644" fmla="*/ 191229 h 672696"/>
                  <a:gd name="connsiteX645" fmla="*/ 158335 w 994398"/>
                  <a:gd name="connsiteY645" fmla="*/ 195189 h 672696"/>
                  <a:gd name="connsiteX646" fmla="*/ 156921 w 994398"/>
                  <a:gd name="connsiteY646" fmla="*/ 196038 h 672696"/>
                  <a:gd name="connsiteX647" fmla="*/ 162010 w 994398"/>
                  <a:gd name="connsiteY647" fmla="*/ 197452 h 672696"/>
                  <a:gd name="connsiteX648" fmla="*/ 173037 w 994398"/>
                  <a:gd name="connsiteY648" fmla="*/ 191795 h 672696"/>
                  <a:gd name="connsiteX649" fmla="*/ 180954 w 994398"/>
                  <a:gd name="connsiteY649" fmla="*/ 186703 h 672696"/>
                  <a:gd name="connsiteX650" fmla="*/ 187740 w 994398"/>
                  <a:gd name="connsiteY650" fmla="*/ 185006 h 672696"/>
                  <a:gd name="connsiteX651" fmla="*/ 192829 w 994398"/>
                  <a:gd name="connsiteY651" fmla="*/ 185571 h 672696"/>
                  <a:gd name="connsiteX652" fmla="*/ 195374 w 994398"/>
                  <a:gd name="connsiteY652" fmla="*/ 185854 h 672696"/>
                  <a:gd name="connsiteX653" fmla="*/ 195656 w 994398"/>
                  <a:gd name="connsiteY653" fmla="*/ 185854 h 672696"/>
                  <a:gd name="connsiteX654" fmla="*/ 195091 w 994398"/>
                  <a:gd name="connsiteY654" fmla="*/ 184723 h 672696"/>
                  <a:gd name="connsiteX655" fmla="*/ 194525 w 994398"/>
                  <a:gd name="connsiteY655" fmla="*/ 182177 h 672696"/>
                  <a:gd name="connsiteX656" fmla="*/ 195656 w 994398"/>
                  <a:gd name="connsiteY656" fmla="*/ 181045 h 672696"/>
                  <a:gd name="connsiteX657" fmla="*/ 195939 w 994398"/>
                  <a:gd name="connsiteY657" fmla="*/ 181045 h 672696"/>
                  <a:gd name="connsiteX658" fmla="*/ 195091 w 994398"/>
                  <a:gd name="connsiteY658" fmla="*/ 180479 h 672696"/>
                  <a:gd name="connsiteX659" fmla="*/ 191133 w 994398"/>
                  <a:gd name="connsiteY659" fmla="*/ 175953 h 672696"/>
                  <a:gd name="connsiteX660" fmla="*/ 190850 w 994398"/>
                  <a:gd name="connsiteY660" fmla="*/ 173407 h 672696"/>
                  <a:gd name="connsiteX661" fmla="*/ 192546 w 994398"/>
                  <a:gd name="connsiteY661" fmla="*/ 172276 h 672696"/>
                  <a:gd name="connsiteX662" fmla="*/ 194243 w 994398"/>
                  <a:gd name="connsiteY662" fmla="*/ 170579 h 672696"/>
                  <a:gd name="connsiteX663" fmla="*/ 196787 w 994398"/>
                  <a:gd name="connsiteY663" fmla="*/ 168033 h 672696"/>
                  <a:gd name="connsiteX664" fmla="*/ 200463 w 994398"/>
                  <a:gd name="connsiteY664" fmla="*/ 169730 h 672696"/>
                  <a:gd name="connsiteX665" fmla="*/ 203008 w 994398"/>
                  <a:gd name="connsiteY665" fmla="*/ 170013 h 672696"/>
                  <a:gd name="connsiteX666" fmla="*/ 204139 w 994398"/>
                  <a:gd name="connsiteY666" fmla="*/ 170013 h 672696"/>
                  <a:gd name="connsiteX667" fmla="*/ 207814 w 994398"/>
                  <a:gd name="connsiteY667" fmla="*/ 172559 h 672696"/>
                  <a:gd name="connsiteX668" fmla="*/ 209228 w 994398"/>
                  <a:gd name="connsiteY668" fmla="*/ 173973 h 672696"/>
                  <a:gd name="connsiteX669" fmla="*/ 210359 w 994398"/>
                  <a:gd name="connsiteY669" fmla="*/ 173690 h 672696"/>
                  <a:gd name="connsiteX670" fmla="*/ 212621 w 994398"/>
                  <a:gd name="connsiteY670" fmla="*/ 173124 h 672696"/>
                  <a:gd name="connsiteX671" fmla="*/ 215165 w 994398"/>
                  <a:gd name="connsiteY671" fmla="*/ 174256 h 672696"/>
                  <a:gd name="connsiteX672" fmla="*/ 216579 w 994398"/>
                  <a:gd name="connsiteY672" fmla="*/ 176519 h 672696"/>
                  <a:gd name="connsiteX673" fmla="*/ 212904 w 994398"/>
                  <a:gd name="connsiteY673" fmla="*/ 177934 h 672696"/>
                  <a:gd name="connsiteX674" fmla="*/ 210359 w 994398"/>
                  <a:gd name="connsiteY674" fmla="*/ 178499 h 672696"/>
                  <a:gd name="connsiteX675" fmla="*/ 208662 w 994398"/>
                  <a:gd name="connsiteY675" fmla="*/ 180479 h 672696"/>
                  <a:gd name="connsiteX676" fmla="*/ 209793 w 994398"/>
                  <a:gd name="connsiteY676" fmla="*/ 181611 h 672696"/>
                  <a:gd name="connsiteX677" fmla="*/ 210924 w 994398"/>
                  <a:gd name="connsiteY677" fmla="*/ 181045 h 672696"/>
                  <a:gd name="connsiteX678" fmla="*/ 216296 w 994398"/>
                  <a:gd name="connsiteY678" fmla="*/ 178216 h 672696"/>
                  <a:gd name="connsiteX679" fmla="*/ 219407 w 994398"/>
                  <a:gd name="connsiteY679" fmla="*/ 179631 h 672696"/>
                  <a:gd name="connsiteX680" fmla="*/ 221669 w 994398"/>
                  <a:gd name="connsiteY680" fmla="*/ 180762 h 672696"/>
                  <a:gd name="connsiteX681" fmla="*/ 224496 w 994398"/>
                  <a:gd name="connsiteY681" fmla="*/ 178782 h 672696"/>
                  <a:gd name="connsiteX682" fmla="*/ 226192 w 994398"/>
                  <a:gd name="connsiteY682" fmla="*/ 177651 h 672696"/>
                  <a:gd name="connsiteX683" fmla="*/ 227323 w 994398"/>
                  <a:gd name="connsiteY683" fmla="*/ 179065 h 672696"/>
                  <a:gd name="connsiteX684" fmla="*/ 227323 w 994398"/>
                  <a:gd name="connsiteY684" fmla="*/ 181045 h 672696"/>
                  <a:gd name="connsiteX685" fmla="*/ 236654 w 994398"/>
                  <a:gd name="connsiteY685" fmla="*/ 183874 h 672696"/>
                  <a:gd name="connsiteX686" fmla="*/ 237785 w 994398"/>
                  <a:gd name="connsiteY686" fmla="*/ 184157 h 672696"/>
                  <a:gd name="connsiteX687" fmla="*/ 243440 w 994398"/>
                  <a:gd name="connsiteY687" fmla="*/ 184440 h 672696"/>
                  <a:gd name="connsiteX688" fmla="*/ 256446 w 994398"/>
                  <a:gd name="connsiteY688" fmla="*/ 183591 h 672696"/>
                  <a:gd name="connsiteX689" fmla="*/ 258990 w 994398"/>
                  <a:gd name="connsiteY689" fmla="*/ 183308 h 672696"/>
                  <a:gd name="connsiteX690" fmla="*/ 262100 w 994398"/>
                  <a:gd name="connsiteY690" fmla="*/ 185288 h 672696"/>
                  <a:gd name="connsiteX691" fmla="*/ 267755 w 994398"/>
                  <a:gd name="connsiteY691" fmla="*/ 189249 h 672696"/>
                  <a:gd name="connsiteX692" fmla="*/ 269169 w 994398"/>
                  <a:gd name="connsiteY692" fmla="*/ 189532 h 672696"/>
                  <a:gd name="connsiteX693" fmla="*/ 274824 w 994398"/>
                  <a:gd name="connsiteY693" fmla="*/ 186703 h 672696"/>
                  <a:gd name="connsiteX694" fmla="*/ 278217 w 994398"/>
                  <a:gd name="connsiteY694" fmla="*/ 184723 h 672696"/>
                  <a:gd name="connsiteX695" fmla="*/ 280196 w 994398"/>
                  <a:gd name="connsiteY695" fmla="*/ 185571 h 672696"/>
                  <a:gd name="connsiteX696" fmla="*/ 281892 w 994398"/>
                  <a:gd name="connsiteY696" fmla="*/ 188117 h 672696"/>
                  <a:gd name="connsiteX697" fmla="*/ 279913 w 994398"/>
                  <a:gd name="connsiteY697" fmla="*/ 190946 h 672696"/>
                  <a:gd name="connsiteX698" fmla="*/ 278499 w 994398"/>
                  <a:gd name="connsiteY698" fmla="*/ 192360 h 672696"/>
                  <a:gd name="connsiteX699" fmla="*/ 278217 w 994398"/>
                  <a:gd name="connsiteY699" fmla="*/ 192926 h 672696"/>
                  <a:gd name="connsiteX700" fmla="*/ 280761 w 994398"/>
                  <a:gd name="connsiteY700" fmla="*/ 194058 h 672696"/>
                  <a:gd name="connsiteX701" fmla="*/ 283023 w 994398"/>
                  <a:gd name="connsiteY701" fmla="*/ 194906 h 672696"/>
                  <a:gd name="connsiteX702" fmla="*/ 285002 w 994398"/>
                  <a:gd name="connsiteY702" fmla="*/ 195755 h 672696"/>
                  <a:gd name="connsiteX703" fmla="*/ 294616 w 994398"/>
                  <a:gd name="connsiteY703" fmla="*/ 200847 h 672696"/>
                  <a:gd name="connsiteX704" fmla="*/ 296312 w 994398"/>
                  <a:gd name="connsiteY704" fmla="*/ 202544 h 672696"/>
                  <a:gd name="connsiteX705" fmla="*/ 305925 w 994398"/>
                  <a:gd name="connsiteY705" fmla="*/ 209899 h 672696"/>
                  <a:gd name="connsiteX706" fmla="*/ 308187 w 994398"/>
                  <a:gd name="connsiteY706" fmla="*/ 210182 h 672696"/>
                  <a:gd name="connsiteX707" fmla="*/ 308470 w 994398"/>
                  <a:gd name="connsiteY707" fmla="*/ 207353 h 672696"/>
                  <a:gd name="connsiteX708" fmla="*/ 308753 w 994398"/>
                  <a:gd name="connsiteY708" fmla="*/ 204525 h 672696"/>
                  <a:gd name="connsiteX709" fmla="*/ 311580 w 994398"/>
                  <a:gd name="connsiteY709" fmla="*/ 205090 h 672696"/>
                  <a:gd name="connsiteX710" fmla="*/ 315538 w 994398"/>
                  <a:gd name="connsiteY710" fmla="*/ 207070 h 672696"/>
                  <a:gd name="connsiteX711" fmla="*/ 319497 w 994398"/>
                  <a:gd name="connsiteY711" fmla="*/ 209333 h 672696"/>
                  <a:gd name="connsiteX712" fmla="*/ 321193 w 994398"/>
                  <a:gd name="connsiteY712" fmla="*/ 210465 h 672696"/>
                  <a:gd name="connsiteX713" fmla="*/ 319497 w 994398"/>
                  <a:gd name="connsiteY713" fmla="*/ 201696 h 672696"/>
                  <a:gd name="connsiteX714" fmla="*/ 319214 w 994398"/>
                  <a:gd name="connsiteY714" fmla="*/ 198018 h 672696"/>
                  <a:gd name="connsiteX715" fmla="*/ 320062 w 994398"/>
                  <a:gd name="connsiteY715" fmla="*/ 197735 h 672696"/>
                  <a:gd name="connsiteX716" fmla="*/ 324586 w 994398"/>
                  <a:gd name="connsiteY716" fmla="*/ 202261 h 672696"/>
                  <a:gd name="connsiteX717" fmla="*/ 325434 w 994398"/>
                  <a:gd name="connsiteY717" fmla="*/ 215557 h 672696"/>
                  <a:gd name="connsiteX718" fmla="*/ 322324 w 994398"/>
                  <a:gd name="connsiteY718" fmla="*/ 217820 h 672696"/>
                  <a:gd name="connsiteX719" fmla="*/ 317800 w 994398"/>
                  <a:gd name="connsiteY719" fmla="*/ 215557 h 672696"/>
                  <a:gd name="connsiteX720" fmla="*/ 317235 w 994398"/>
                  <a:gd name="connsiteY720" fmla="*/ 213577 h 672696"/>
                  <a:gd name="connsiteX721" fmla="*/ 317235 w 994398"/>
                  <a:gd name="connsiteY721" fmla="*/ 213294 h 672696"/>
                  <a:gd name="connsiteX722" fmla="*/ 316104 w 994398"/>
                  <a:gd name="connsiteY722" fmla="*/ 213011 h 672696"/>
                  <a:gd name="connsiteX723" fmla="*/ 311863 w 994398"/>
                  <a:gd name="connsiteY723" fmla="*/ 215557 h 672696"/>
                  <a:gd name="connsiteX724" fmla="*/ 319497 w 994398"/>
                  <a:gd name="connsiteY724" fmla="*/ 224609 h 672696"/>
                  <a:gd name="connsiteX725" fmla="*/ 322041 w 994398"/>
                  <a:gd name="connsiteY725" fmla="*/ 229135 h 672696"/>
                  <a:gd name="connsiteX726" fmla="*/ 322607 w 994398"/>
                  <a:gd name="connsiteY726" fmla="*/ 231398 h 672696"/>
                  <a:gd name="connsiteX727" fmla="*/ 325717 w 994398"/>
                  <a:gd name="connsiteY727" fmla="*/ 235642 h 672696"/>
                  <a:gd name="connsiteX728" fmla="*/ 326565 w 994398"/>
                  <a:gd name="connsiteY728" fmla="*/ 237339 h 672696"/>
                  <a:gd name="connsiteX729" fmla="*/ 327131 w 994398"/>
                  <a:gd name="connsiteY729" fmla="*/ 236490 h 672696"/>
                  <a:gd name="connsiteX730" fmla="*/ 325434 w 994398"/>
                  <a:gd name="connsiteY730" fmla="*/ 227438 h 672696"/>
                  <a:gd name="connsiteX731" fmla="*/ 324869 w 994398"/>
                  <a:gd name="connsiteY731" fmla="*/ 221215 h 672696"/>
                  <a:gd name="connsiteX732" fmla="*/ 327696 w 994398"/>
                  <a:gd name="connsiteY732" fmla="*/ 220083 h 672696"/>
                  <a:gd name="connsiteX733" fmla="*/ 329110 w 994398"/>
                  <a:gd name="connsiteY733" fmla="*/ 224609 h 672696"/>
                  <a:gd name="connsiteX734" fmla="*/ 329110 w 994398"/>
                  <a:gd name="connsiteY734" fmla="*/ 227155 h 672696"/>
                  <a:gd name="connsiteX735" fmla="*/ 329393 w 994398"/>
                  <a:gd name="connsiteY735" fmla="*/ 227438 h 672696"/>
                  <a:gd name="connsiteX736" fmla="*/ 331089 w 994398"/>
                  <a:gd name="connsiteY736" fmla="*/ 226024 h 672696"/>
                  <a:gd name="connsiteX737" fmla="*/ 334199 w 994398"/>
                  <a:gd name="connsiteY737" fmla="*/ 223761 h 672696"/>
                  <a:gd name="connsiteX738" fmla="*/ 334199 w 994398"/>
                  <a:gd name="connsiteY738" fmla="*/ 219234 h 672696"/>
                  <a:gd name="connsiteX739" fmla="*/ 333634 w 994398"/>
                  <a:gd name="connsiteY739" fmla="*/ 214708 h 672696"/>
                  <a:gd name="connsiteX740" fmla="*/ 335047 w 994398"/>
                  <a:gd name="connsiteY740" fmla="*/ 213577 h 672696"/>
                  <a:gd name="connsiteX741" fmla="*/ 340702 w 994398"/>
                  <a:gd name="connsiteY741" fmla="*/ 221497 h 672696"/>
                  <a:gd name="connsiteX742" fmla="*/ 338723 w 994398"/>
                  <a:gd name="connsiteY742" fmla="*/ 226872 h 672696"/>
                  <a:gd name="connsiteX743" fmla="*/ 337592 w 994398"/>
                  <a:gd name="connsiteY743" fmla="*/ 228570 h 672696"/>
                  <a:gd name="connsiteX744" fmla="*/ 334199 w 994398"/>
                  <a:gd name="connsiteY744" fmla="*/ 230833 h 672696"/>
                  <a:gd name="connsiteX745" fmla="*/ 331937 w 994398"/>
                  <a:gd name="connsiteY745" fmla="*/ 231398 h 672696"/>
                  <a:gd name="connsiteX746" fmla="*/ 331937 w 994398"/>
                  <a:gd name="connsiteY746" fmla="*/ 239036 h 672696"/>
                  <a:gd name="connsiteX747" fmla="*/ 332786 w 994398"/>
                  <a:gd name="connsiteY747" fmla="*/ 240734 h 672696"/>
                  <a:gd name="connsiteX748" fmla="*/ 334199 w 994398"/>
                  <a:gd name="connsiteY748" fmla="*/ 238470 h 672696"/>
                  <a:gd name="connsiteX749" fmla="*/ 335896 w 994398"/>
                  <a:gd name="connsiteY749" fmla="*/ 236207 h 672696"/>
                  <a:gd name="connsiteX750" fmla="*/ 337027 w 994398"/>
                  <a:gd name="connsiteY750" fmla="*/ 237622 h 672696"/>
                  <a:gd name="connsiteX751" fmla="*/ 337309 w 994398"/>
                  <a:gd name="connsiteY751" fmla="*/ 238188 h 672696"/>
                  <a:gd name="connsiteX752" fmla="*/ 339289 w 994398"/>
                  <a:gd name="connsiteY752" fmla="*/ 236773 h 672696"/>
                  <a:gd name="connsiteX753" fmla="*/ 341833 w 994398"/>
                  <a:gd name="connsiteY753" fmla="*/ 235076 h 672696"/>
                  <a:gd name="connsiteX754" fmla="*/ 343247 w 994398"/>
                  <a:gd name="connsiteY754" fmla="*/ 236207 h 672696"/>
                  <a:gd name="connsiteX755" fmla="*/ 350315 w 994398"/>
                  <a:gd name="connsiteY755" fmla="*/ 242431 h 672696"/>
                  <a:gd name="connsiteX756" fmla="*/ 350598 w 994398"/>
                  <a:gd name="connsiteY756" fmla="*/ 242431 h 672696"/>
                  <a:gd name="connsiteX757" fmla="*/ 350881 w 994398"/>
                  <a:gd name="connsiteY757" fmla="*/ 241865 h 672696"/>
                  <a:gd name="connsiteX758" fmla="*/ 346923 w 994398"/>
                  <a:gd name="connsiteY758" fmla="*/ 238753 h 672696"/>
                  <a:gd name="connsiteX759" fmla="*/ 344378 w 994398"/>
                  <a:gd name="connsiteY759" fmla="*/ 235642 h 672696"/>
                  <a:gd name="connsiteX760" fmla="*/ 347205 w 994398"/>
                  <a:gd name="connsiteY760" fmla="*/ 231964 h 672696"/>
                  <a:gd name="connsiteX761" fmla="*/ 347488 w 994398"/>
                  <a:gd name="connsiteY761" fmla="*/ 231964 h 672696"/>
                  <a:gd name="connsiteX762" fmla="*/ 351446 w 994398"/>
                  <a:gd name="connsiteY762" fmla="*/ 234510 h 672696"/>
                  <a:gd name="connsiteX763" fmla="*/ 355688 w 994398"/>
                  <a:gd name="connsiteY763" fmla="*/ 242431 h 672696"/>
                  <a:gd name="connsiteX764" fmla="*/ 353143 w 994398"/>
                  <a:gd name="connsiteY764" fmla="*/ 245825 h 672696"/>
                  <a:gd name="connsiteX765" fmla="*/ 350598 w 994398"/>
                  <a:gd name="connsiteY765" fmla="*/ 247806 h 672696"/>
                  <a:gd name="connsiteX766" fmla="*/ 348902 w 994398"/>
                  <a:gd name="connsiteY766" fmla="*/ 248654 h 672696"/>
                  <a:gd name="connsiteX767" fmla="*/ 344943 w 994398"/>
                  <a:gd name="connsiteY767" fmla="*/ 246108 h 672696"/>
                  <a:gd name="connsiteX768" fmla="*/ 341268 w 994398"/>
                  <a:gd name="connsiteY768" fmla="*/ 241865 h 672696"/>
                  <a:gd name="connsiteX769" fmla="*/ 132888 w 994398"/>
                  <a:gd name="connsiteY769" fmla="*/ 220932 h 672696"/>
                  <a:gd name="connsiteX770" fmla="*/ 130061 w 994398"/>
                  <a:gd name="connsiteY770" fmla="*/ 222063 h 672696"/>
                  <a:gd name="connsiteX771" fmla="*/ 130626 w 994398"/>
                  <a:gd name="connsiteY771" fmla="*/ 228004 h 672696"/>
                  <a:gd name="connsiteX772" fmla="*/ 132323 w 994398"/>
                  <a:gd name="connsiteY772" fmla="*/ 229418 h 672696"/>
                  <a:gd name="connsiteX773" fmla="*/ 133171 w 994398"/>
                  <a:gd name="connsiteY773" fmla="*/ 229135 h 672696"/>
                  <a:gd name="connsiteX774" fmla="*/ 135715 w 994398"/>
                  <a:gd name="connsiteY774" fmla="*/ 228004 h 672696"/>
                  <a:gd name="connsiteX775" fmla="*/ 137412 w 994398"/>
                  <a:gd name="connsiteY775" fmla="*/ 228570 h 672696"/>
                  <a:gd name="connsiteX776" fmla="*/ 138826 w 994398"/>
                  <a:gd name="connsiteY776" fmla="*/ 229135 h 672696"/>
                  <a:gd name="connsiteX777" fmla="*/ 151266 w 994398"/>
                  <a:gd name="connsiteY777" fmla="*/ 220366 h 672696"/>
                  <a:gd name="connsiteX778" fmla="*/ 149570 w 994398"/>
                  <a:gd name="connsiteY778" fmla="*/ 217254 h 672696"/>
                  <a:gd name="connsiteX779" fmla="*/ 147308 w 994398"/>
                  <a:gd name="connsiteY779" fmla="*/ 214708 h 672696"/>
                  <a:gd name="connsiteX780" fmla="*/ 151549 w 994398"/>
                  <a:gd name="connsiteY780" fmla="*/ 211879 h 672696"/>
                  <a:gd name="connsiteX781" fmla="*/ 154659 w 994398"/>
                  <a:gd name="connsiteY781" fmla="*/ 210748 h 672696"/>
                  <a:gd name="connsiteX782" fmla="*/ 154942 w 994398"/>
                  <a:gd name="connsiteY782" fmla="*/ 210465 h 672696"/>
                  <a:gd name="connsiteX783" fmla="*/ 154094 w 994398"/>
                  <a:gd name="connsiteY783" fmla="*/ 209616 h 672696"/>
                  <a:gd name="connsiteX784" fmla="*/ 152397 w 994398"/>
                  <a:gd name="connsiteY784" fmla="*/ 206505 h 672696"/>
                  <a:gd name="connsiteX785" fmla="*/ 152114 w 994398"/>
                  <a:gd name="connsiteY785" fmla="*/ 205939 h 672696"/>
                  <a:gd name="connsiteX786" fmla="*/ 151549 w 994398"/>
                  <a:gd name="connsiteY786" fmla="*/ 205656 h 672696"/>
                  <a:gd name="connsiteX787" fmla="*/ 145611 w 994398"/>
                  <a:gd name="connsiteY787" fmla="*/ 209899 h 672696"/>
                  <a:gd name="connsiteX788" fmla="*/ 141088 w 994398"/>
                  <a:gd name="connsiteY788" fmla="*/ 214708 h 672696"/>
                  <a:gd name="connsiteX789" fmla="*/ 137129 w 994398"/>
                  <a:gd name="connsiteY789" fmla="*/ 219800 h 672696"/>
                  <a:gd name="connsiteX790" fmla="*/ 134302 w 994398"/>
                  <a:gd name="connsiteY790" fmla="*/ 221215 h 672696"/>
                  <a:gd name="connsiteX791" fmla="*/ 132888 w 994398"/>
                  <a:gd name="connsiteY791" fmla="*/ 220932 h 672696"/>
                  <a:gd name="connsiteX792" fmla="*/ 12158 w 994398"/>
                  <a:gd name="connsiteY792" fmla="*/ 179914 h 672696"/>
                  <a:gd name="connsiteX793" fmla="*/ 6503 w 994398"/>
                  <a:gd name="connsiteY793" fmla="*/ 182460 h 672696"/>
                  <a:gd name="connsiteX794" fmla="*/ 6220 w 994398"/>
                  <a:gd name="connsiteY794" fmla="*/ 183874 h 672696"/>
                  <a:gd name="connsiteX795" fmla="*/ 16682 w 994398"/>
                  <a:gd name="connsiteY795" fmla="*/ 188117 h 672696"/>
                  <a:gd name="connsiteX796" fmla="*/ 19226 w 994398"/>
                  <a:gd name="connsiteY796" fmla="*/ 187834 h 672696"/>
                  <a:gd name="connsiteX797" fmla="*/ 22054 w 994398"/>
                  <a:gd name="connsiteY797" fmla="*/ 185006 h 672696"/>
                  <a:gd name="connsiteX798" fmla="*/ 20923 w 994398"/>
                  <a:gd name="connsiteY798" fmla="*/ 182177 h 672696"/>
                  <a:gd name="connsiteX799" fmla="*/ 17530 w 994398"/>
                  <a:gd name="connsiteY799" fmla="*/ 182460 h 672696"/>
                  <a:gd name="connsiteX800" fmla="*/ 15551 w 994398"/>
                  <a:gd name="connsiteY800" fmla="*/ 183025 h 672696"/>
                  <a:gd name="connsiteX801" fmla="*/ 13854 w 994398"/>
                  <a:gd name="connsiteY801" fmla="*/ 181328 h 672696"/>
                  <a:gd name="connsiteX802" fmla="*/ 12158 w 994398"/>
                  <a:gd name="connsiteY802" fmla="*/ 179914 h 67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</a:cxnLst>
                <a:rect l="l" t="t" r="r" b="b"/>
                <a:pathLst>
                  <a:path w="994398" h="672696">
                    <a:moveTo>
                      <a:pt x="121296" y="661664"/>
                    </a:moveTo>
                    <a:cubicBezTo>
                      <a:pt x="121013" y="661664"/>
                      <a:pt x="120730" y="661664"/>
                      <a:pt x="120447" y="661664"/>
                    </a:cubicBezTo>
                    <a:cubicBezTo>
                      <a:pt x="117903" y="661946"/>
                      <a:pt x="117903" y="665907"/>
                      <a:pt x="117903" y="667038"/>
                    </a:cubicBezTo>
                    <a:cubicBezTo>
                      <a:pt x="118186" y="670150"/>
                      <a:pt x="119316" y="672696"/>
                      <a:pt x="120165" y="672696"/>
                    </a:cubicBezTo>
                    <a:lnTo>
                      <a:pt x="120165" y="672696"/>
                    </a:lnTo>
                    <a:cubicBezTo>
                      <a:pt x="120165" y="672696"/>
                      <a:pt x="120447" y="672696"/>
                      <a:pt x="120447" y="672413"/>
                    </a:cubicBezTo>
                    <a:cubicBezTo>
                      <a:pt x="121296" y="671565"/>
                      <a:pt x="122709" y="671282"/>
                      <a:pt x="123840" y="670716"/>
                    </a:cubicBezTo>
                    <a:cubicBezTo>
                      <a:pt x="125537" y="670150"/>
                      <a:pt x="126950" y="669584"/>
                      <a:pt x="127516" y="668453"/>
                    </a:cubicBezTo>
                    <a:cubicBezTo>
                      <a:pt x="128081" y="667604"/>
                      <a:pt x="127799" y="665907"/>
                      <a:pt x="126950" y="664492"/>
                    </a:cubicBezTo>
                    <a:cubicBezTo>
                      <a:pt x="125820" y="663644"/>
                      <a:pt x="123840" y="661664"/>
                      <a:pt x="121296" y="661664"/>
                    </a:cubicBezTo>
                    <a:close/>
                    <a:moveTo>
                      <a:pt x="113944" y="653460"/>
                    </a:moveTo>
                    <a:cubicBezTo>
                      <a:pt x="113662" y="653460"/>
                      <a:pt x="113662" y="653460"/>
                      <a:pt x="113379" y="653460"/>
                    </a:cubicBezTo>
                    <a:cubicBezTo>
                      <a:pt x="112248" y="653743"/>
                      <a:pt x="112248" y="654592"/>
                      <a:pt x="112248" y="655157"/>
                    </a:cubicBezTo>
                    <a:cubicBezTo>
                      <a:pt x="112248" y="656289"/>
                      <a:pt x="113096" y="657420"/>
                      <a:pt x="113662" y="657420"/>
                    </a:cubicBezTo>
                    <a:cubicBezTo>
                      <a:pt x="113662" y="657420"/>
                      <a:pt x="113944" y="657420"/>
                      <a:pt x="113944" y="657138"/>
                    </a:cubicBezTo>
                    <a:cubicBezTo>
                      <a:pt x="115641" y="656006"/>
                      <a:pt x="115924" y="654874"/>
                      <a:pt x="115641" y="654309"/>
                    </a:cubicBezTo>
                    <a:cubicBezTo>
                      <a:pt x="115358" y="653743"/>
                      <a:pt x="114793" y="653460"/>
                      <a:pt x="113944" y="653460"/>
                    </a:cubicBezTo>
                    <a:close/>
                    <a:moveTo>
                      <a:pt x="96415" y="646954"/>
                    </a:moveTo>
                    <a:cubicBezTo>
                      <a:pt x="95566" y="646954"/>
                      <a:pt x="95284" y="647237"/>
                      <a:pt x="95001" y="647237"/>
                    </a:cubicBezTo>
                    <a:cubicBezTo>
                      <a:pt x="95001" y="647519"/>
                      <a:pt x="95001" y="647802"/>
                      <a:pt x="95284" y="648085"/>
                    </a:cubicBezTo>
                    <a:cubicBezTo>
                      <a:pt x="96415" y="649783"/>
                      <a:pt x="97545" y="650631"/>
                      <a:pt x="98394" y="650631"/>
                    </a:cubicBezTo>
                    <a:lnTo>
                      <a:pt x="98394" y="650631"/>
                    </a:lnTo>
                    <a:cubicBezTo>
                      <a:pt x="99242" y="650631"/>
                      <a:pt x="99807" y="650065"/>
                      <a:pt x="100373" y="648934"/>
                    </a:cubicBezTo>
                    <a:cubicBezTo>
                      <a:pt x="100656" y="648651"/>
                      <a:pt x="100656" y="648368"/>
                      <a:pt x="100373" y="648368"/>
                    </a:cubicBezTo>
                    <a:cubicBezTo>
                      <a:pt x="99807" y="647519"/>
                      <a:pt x="97828" y="646954"/>
                      <a:pt x="96415" y="646954"/>
                    </a:cubicBezTo>
                    <a:close/>
                    <a:moveTo>
                      <a:pt x="81429" y="639882"/>
                    </a:moveTo>
                    <a:cubicBezTo>
                      <a:pt x="80298" y="639882"/>
                      <a:pt x="79450" y="640165"/>
                      <a:pt x="79167" y="640447"/>
                    </a:cubicBezTo>
                    <a:cubicBezTo>
                      <a:pt x="79167" y="640730"/>
                      <a:pt x="79167" y="641013"/>
                      <a:pt x="79733" y="641296"/>
                    </a:cubicBezTo>
                    <a:cubicBezTo>
                      <a:pt x="81147" y="642710"/>
                      <a:pt x="81995" y="642993"/>
                      <a:pt x="82560" y="642993"/>
                    </a:cubicBezTo>
                    <a:lnTo>
                      <a:pt x="82560" y="642993"/>
                    </a:lnTo>
                    <a:cubicBezTo>
                      <a:pt x="83691" y="642993"/>
                      <a:pt x="84257" y="641862"/>
                      <a:pt x="84539" y="641013"/>
                    </a:cubicBezTo>
                    <a:cubicBezTo>
                      <a:pt x="84539" y="640730"/>
                      <a:pt x="84539" y="640730"/>
                      <a:pt x="84539" y="640730"/>
                    </a:cubicBezTo>
                    <a:cubicBezTo>
                      <a:pt x="83974" y="640447"/>
                      <a:pt x="82843" y="639882"/>
                      <a:pt x="81429" y="639882"/>
                    </a:cubicBezTo>
                    <a:close/>
                    <a:moveTo>
                      <a:pt x="826168" y="553885"/>
                    </a:moveTo>
                    <a:cubicBezTo>
                      <a:pt x="827299" y="553885"/>
                      <a:pt x="828147" y="554451"/>
                      <a:pt x="829278" y="555300"/>
                    </a:cubicBezTo>
                    <a:cubicBezTo>
                      <a:pt x="830692" y="556714"/>
                      <a:pt x="832105" y="558411"/>
                      <a:pt x="833802" y="560109"/>
                    </a:cubicBezTo>
                    <a:cubicBezTo>
                      <a:pt x="835498" y="562089"/>
                      <a:pt x="837195" y="564069"/>
                      <a:pt x="839174" y="566049"/>
                    </a:cubicBezTo>
                    <a:cubicBezTo>
                      <a:pt x="841436" y="568312"/>
                      <a:pt x="840587" y="571141"/>
                      <a:pt x="839739" y="573404"/>
                    </a:cubicBezTo>
                    <a:cubicBezTo>
                      <a:pt x="839174" y="575101"/>
                      <a:pt x="838608" y="576233"/>
                      <a:pt x="839456" y="577364"/>
                    </a:cubicBezTo>
                    <a:cubicBezTo>
                      <a:pt x="840305" y="578496"/>
                      <a:pt x="840587" y="579910"/>
                      <a:pt x="840587" y="581325"/>
                    </a:cubicBezTo>
                    <a:cubicBezTo>
                      <a:pt x="840870" y="583305"/>
                      <a:pt x="840870" y="585285"/>
                      <a:pt x="843415" y="586982"/>
                    </a:cubicBezTo>
                    <a:cubicBezTo>
                      <a:pt x="845959" y="588680"/>
                      <a:pt x="845959" y="591509"/>
                      <a:pt x="845959" y="593772"/>
                    </a:cubicBezTo>
                    <a:cubicBezTo>
                      <a:pt x="845959" y="596035"/>
                      <a:pt x="845959" y="596883"/>
                      <a:pt x="847091" y="597166"/>
                    </a:cubicBezTo>
                    <a:cubicBezTo>
                      <a:pt x="851049" y="598015"/>
                      <a:pt x="853876" y="603955"/>
                      <a:pt x="854159" y="606219"/>
                    </a:cubicBezTo>
                    <a:cubicBezTo>
                      <a:pt x="854442" y="607350"/>
                      <a:pt x="856986" y="608764"/>
                      <a:pt x="858683" y="608764"/>
                    </a:cubicBezTo>
                    <a:cubicBezTo>
                      <a:pt x="860097" y="608764"/>
                      <a:pt x="860097" y="607916"/>
                      <a:pt x="860379" y="607633"/>
                    </a:cubicBezTo>
                    <a:cubicBezTo>
                      <a:pt x="860662" y="605653"/>
                      <a:pt x="861510" y="603390"/>
                      <a:pt x="862641" y="601410"/>
                    </a:cubicBezTo>
                    <a:cubicBezTo>
                      <a:pt x="863489" y="599429"/>
                      <a:pt x="864620" y="597732"/>
                      <a:pt x="864620" y="596035"/>
                    </a:cubicBezTo>
                    <a:cubicBezTo>
                      <a:pt x="864903" y="592923"/>
                      <a:pt x="862076" y="580476"/>
                      <a:pt x="859248" y="576516"/>
                    </a:cubicBezTo>
                    <a:cubicBezTo>
                      <a:pt x="857835" y="574536"/>
                      <a:pt x="857835" y="573121"/>
                      <a:pt x="857835" y="571990"/>
                    </a:cubicBezTo>
                    <a:cubicBezTo>
                      <a:pt x="857835" y="570858"/>
                      <a:pt x="858117" y="569444"/>
                      <a:pt x="856421" y="567181"/>
                    </a:cubicBezTo>
                    <a:cubicBezTo>
                      <a:pt x="853028" y="562655"/>
                      <a:pt x="850766" y="554451"/>
                      <a:pt x="850766" y="547662"/>
                    </a:cubicBezTo>
                    <a:cubicBezTo>
                      <a:pt x="851049" y="541155"/>
                      <a:pt x="858683" y="530123"/>
                      <a:pt x="862641" y="526728"/>
                    </a:cubicBezTo>
                    <a:cubicBezTo>
                      <a:pt x="864338" y="525031"/>
                      <a:pt x="866317" y="524748"/>
                      <a:pt x="868013" y="524182"/>
                    </a:cubicBezTo>
                    <a:cubicBezTo>
                      <a:pt x="869992" y="523617"/>
                      <a:pt x="870841" y="523334"/>
                      <a:pt x="871406" y="521919"/>
                    </a:cubicBezTo>
                    <a:cubicBezTo>
                      <a:pt x="872254" y="518242"/>
                      <a:pt x="877061" y="513716"/>
                      <a:pt x="879888" y="513716"/>
                    </a:cubicBezTo>
                    <a:cubicBezTo>
                      <a:pt x="880171" y="513716"/>
                      <a:pt x="880737" y="513716"/>
                      <a:pt x="881019" y="513716"/>
                    </a:cubicBezTo>
                    <a:cubicBezTo>
                      <a:pt x="881302" y="513716"/>
                      <a:pt x="881868" y="513716"/>
                      <a:pt x="882150" y="513716"/>
                    </a:cubicBezTo>
                    <a:cubicBezTo>
                      <a:pt x="884129" y="513716"/>
                      <a:pt x="884695" y="513150"/>
                      <a:pt x="884978" y="512018"/>
                    </a:cubicBezTo>
                    <a:cubicBezTo>
                      <a:pt x="885543" y="509190"/>
                      <a:pt x="889784" y="505229"/>
                      <a:pt x="896005" y="504381"/>
                    </a:cubicBezTo>
                    <a:cubicBezTo>
                      <a:pt x="897418" y="504098"/>
                      <a:pt x="898266" y="503815"/>
                      <a:pt x="898549" y="503249"/>
                    </a:cubicBezTo>
                    <a:cubicBezTo>
                      <a:pt x="898832" y="502400"/>
                      <a:pt x="897984" y="501269"/>
                      <a:pt x="897136" y="500137"/>
                    </a:cubicBezTo>
                    <a:cubicBezTo>
                      <a:pt x="896853" y="499572"/>
                      <a:pt x="896570" y="499289"/>
                      <a:pt x="896287" y="498723"/>
                    </a:cubicBezTo>
                    <a:cubicBezTo>
                      <a:pt x="895722" y="497591"/>
                      <a:pt x="895439" y="496177"/>
                      <a:pt x="896287" y="495045"/>
                    </a:cubicBezTo>
                    <a:cubicBezTo>
                      <a:pt x="897136" y="493631"/>
                      <a:pt x="898832" y="493348"/>
                      <a:pt x="899680" y="494480"/>
                    </a:cubicBezTo>
                    <a:cubicBezTo>
                      <a:pt x="900246" y="495328"/>
                      <a:pt x="901377" y="495611"/>
                      <a:pt x="902508" y="495611"/>
                    </a:cubicBezTo>
                    <a:cubicBezTo>
                      <a:pt x="903639" y="495611"/>
                      <a:pt x="904770" y="495328"/>
                      <a:pt x="905618" y="494763"/>
                    </a:cubicBezTo>
                    <a:cubicBezTo>
                      <a:pt x="908162" y="493065"/>
                      <a:pt x="909859" y="491085"/>
                      <a:pt x="909859" y="490519"/>
                    </a:cubicBezTo>
                    <a:cubicBezTo>
                      <a:pt x="909859" y="490236"/>
                      <a:pt x="909293" y="490236"/>
                      <a:pt x="908445" y="489954"/>
                    </a:cubicBezTo>
                    <a:cubicBezTo>
                      <a:pt x="905335" y="489671"/>
                      <a:pt x="903639" y="489105"/>
                      <a:pt x="903356" y="487691"/>
                    </a:cubicBezTo>
                    <a:cubicBezTo>
                      <a:pt x="903356" y="487125"/>
                      <a:pt x="903356" y="486276"/>
                      <a:pt x="905335" y="485427"/>
                    </a:cubicBezTo>
                    <a:cubicBezTo>
                      <a:pt x="906183" y="485145"/>
                      <a:pt x="906183" y="484296"/>
                      <a:pt x="906183" y="483730"/>
                    </a:cubicBezTo>
                    <a:cubicBezTo>
                      <a:pt x="905900" y="482033"/>
                      <a:pt x="904204" y="480053"/>
                      <a:pt x="901942" y="479770"/>
                    </a:cubicBezTo>
                    <a:cubicBezTo>
                      <a:pt x="900811" y="479770"/>
                      <a:pt x="899397" y="479487"/>
                      <a:pt x="899115" y="478355"/>
                    </a:cubicBezTo>
                    <a:cubicBezTo>
                      <a:pt x="898832" y="477224"/>
                      <a:pt x="899680" y="475809"/>
                      <a:pt x="901377" y="474112"/>
                    </a:cubicBezTo>
                    <a:cubicBezTo>
                      <a:pt x="901659" y="473829"/>
                      <a:pt x="901659" y="473546"/>
                      <a:pt x="901659" y="473263"/>
                    </a:cubicBezTo>
                    <a:cubicBezTo>
                      <a:pt x="901377" y="471283"/>
                      <a:pt x="897418" y="468454"/>
                      <a:pt x="895439" y="467040"/>
                    </a:cubicBezTo>
                    <a:lnTo>
                      <a:pt x="895156" y="466757"/>
                    </a:lnTo>
                    <a:cubicBezTo>
                      <a:pt x="894308" y="466191"/>
                      <a:pt x="894025" y="465626"/>
                      <a:pt x="894025" y="464777"/>
                    </a:cubicBezTo>
                    <a:cubicBezTo>
                      <a:pt x="894308" y="463645"/>
                      <a:pt x="896005" y="462797"/>
                      <a:pt x="899397" y="462231"/>
                    </a:cubicBezTo>
                    <a:cubicBezTo>
                      <a:pt x="900246" y="461948"/>
                      <a:pt x="900246" y="457988"/>
                      <a:pt x="899963" y="455725"/>
                    </a:cubicBezTo>
                    <a:cubicBezTo>
                      <a:pt x="899963" y="453179"/>
                      <a:pt x="899963" y="450916"/>
                      <a:pt x="900246" y="449784"/>
                    </a:cubicBezTo>
                    <a:cubicBezTo>
                      <a:pt x="900811" y="448370"/>
                      <a:pt x="902225" y="447521"/>
                      <a:pt x="903356" y="447521"/>
                    </a:cubicBezTo>
                    <a:cubicBezTo>
                      <a:pt x="903921" y="447521"/>
                      <a:pt x="904487" y="447804"/>
                      <a:pt x="904770" y="448370"/>
                    </a:cubicBezTo>
                    <a:cubicBezTo>
                      <a:pt x="905052" y="448653"/>
                      <a:pt x="905052" y="449501"/>
                      <a:pt x="904487" y="450350"/>
                    </a:cubicBezTo>
                    <a:cubicBezTo>
                      <a:pt x="902790" y="452896"/>
                      <a:pt x="901094" y="456290"/>
                      <a:pt x="903639" y="459119"/>
                    </a:cubicBezTo>
                    <a:cubicBezTo>
                      <a:pt x="906749" y="462514"/>
                      <a:pt x="907597" y="466191"/>
                      <a:pt x="906466" y="471283"/>
                    </a:cubicBezTo>
                    <a:cubicBezTo>
                      <a:pt x="906183" y="472698"/>
                      <a:pt x="906183" y="473263"/>
                      <a:pt x="906183" y="473546"/>
                    </a:cubicBezTo>
                    <a:cubicBezTo>
                      <a:pt x="906749" y="473263"/>
                      <a:pt x="907880" y="471849"/>
                      <a:pt x="909576" y="468172"/>
                    </a:cubicBezTo>
                    <a:cubicBezTo>
                      <a:pt x="912403" y="462797"/>
                      <a:pt x="912686" y="458554"/>
                      <a:pt x="912121" y="456856"/>
                    </a:cubicBezTo>
                    <a:cubicBezTo>
                      <a:pt x="911838" y="456573"/>
                      <a:pt x="911838" y="456290"/>
                      <a:pt x="911555" y="456290"/>
                    </a:cubicBezTo>
                    <a:cubicBezTo>
                      <a:pt x="909859" y="455725"/>
                      <a:pt x="909576" y="453462"/>
                      <a:pt x="909576" y="451764"/>
                    </a:cubicBezTo>
                    <a:cubicBezTo>
                      <a:pt x="909859" y="450350"/>
                      <a:pt x="910707" y="450067"/>
                      <a:pt x="910990" y="450067"/>
                    </a:cubicBezTo>
                    <a:cubicBezTo>
                      <a:pt x="911555" y="450067"/>
                      <a:pt x="912121" y="450350"/>
                      <a:pt x="912686" y="451199"/>
                    </a:cubicBezTo>
                    <a:cubicBezTo>
                      <a:pt x="913817" y="452613"/>
                      <a:pt x="914383" y="453462"/>
                      <a:pt x="915231" y="453462"/>
                    </a:cubicBezTo>
                    <a:cubicBezTo>
                      <a:pt x="916079" y="453462"/>
                      <a:pt x="916927" y="452613"/>
                      <a:pt x="918907" y="450916"/>
                    </a:cubicBezTo>
                    <a:cubicBezTo>
                      <a:pt x="922017" y="447804"/>
                      <a:pt x="924844" y="442712"/>
                      <a:pt x="924561" y="440449"/>
                    </a:cubicBezTo>
                    <a:cubicBezTo>
                      <a:pt x="924561" y="440166"/>
                      <a:pt x="924279" y="439883"/>
                      <a:pt x="923996" y="439600"/>
                    </a:cubicBezTo>
                    <a:cubicBezTo>
                      <a:pt x="922865" y="438752"/>
                      <a:pt x="922865" y="438186"/>
                      <a:pt x="922865" y="437620"/>
                    </a:cubicBezTo>
                    <a:cubicBezTo>
                      <a:pt x="923148" y="436206"/>
                      <a:pt x="925975" y="435640"/>
                      <a:pt x="928802" y="435640"/>
                    </a:cubicBezTo>
                    <a:cubicBezTo>
                      <a:pt x="929085" y="435640"/>
                      <a:pt x="929368" y="435640"/>
                      <a:pt x="929651" y="435640"/>
                    </a:cubicBezTo>
                    <a:cubicBezTo>
                      <a:pt x="929933" y="435640"/>
                      <a:pt x="929933" y="435640"/>
                      <a:pt x="930216" y="435640"/>
                    </a:cubicBezTo>
                    <a:cubicBezTo>
                      <a:pt x="934740" y="435640"/>
                      <a:pt x="942940" y="433094"/>
                      <a:pt x="943505" y="431963"/>
                    </a:cubicBezTo>
                    <a:cubicBezTo>
                      <a:pt x="943788" y="431680"/>
                      <a:pt x="943505" y="431680"/>
                      <a:pt x="943505" y="431680"/>
                    </a:cubicBezTo>
                    <a:cubicBezTo>
                      <a:pt x="943505" y="431680"/>
                      <a:pt x="943222" y="431397"/>
                      <a:pt x="942091" y="431397"/>
                    </a:cubicBezTo>
                    <a:cubicBezTo>
                      <a:pt x="940395" y="431397"/>
                      <a:pt x="938133" y="431963"/>
                      <a:pt x="935871" y="432245"/>
                    </a:cubicBezTo>
                    <a:cubicBezTo>
                      <a:pt x="932761" y="432811"/>
                      <a:pt x="930216" y="433377"/>
                      <a:pt x="929085" y="432811"/>
                    </a:cubicBezTo>
                    <a:cubicBezTo>
                      <a:pt x="928520" y="432528"/>
                      <a:pt x="928237" y="432245"/>
                      <a:pt x="928237" y="431963"/>
                    </a:cubicBezTo>
                    <a:cubicBezTo>
                      <a:pt x="928237" y="428851"/>
                      <a:pt x="940395" y="426588"/>
                      <a:pt x="944636" y="426305"/>
                    </a:cubicBezTo>
                    <a:cubicBezTo>
                      <a:pt x="946898" y="426305"/>
                      <a:pt x="947463" y="424608"/>
                      <a:pt x="947746" y="422910"/>
                    </a:cubicBezTo>
                    <a:cubicBezTo>
                      <a:pt x="948029" y="422062"/>
                      <a:pt x="948029" y="421496"/>
                      <a:pt x="948877" y="421496"/>
                    </a:cubicBezTo>
                    <a:cubicBezTo>
                      <a:pt x="949443" y="421496"/>
                      <a:pt x="949725" y="421779"/>
                      <a:pt x="950008" y="422345"/>
                    </a:cubicBezTo>
                    <a:cubicBezTo>
                      <a:pt x="951704" y="424608"/>
                      <a:pt x="954532" y="424608"/>
                      <a:pt x="957642" y="422910"/>
                    </a:cubicBezTo>
                    <a:cubicBezTo>
                      <a:pt x="958773" y="422345"/>
                      <a:pt x="958773" y="421213"/>
                      <a:pt x="958773" y="420364"/>
                    </a:cubicBezTo>
                    <a:cubicBezTo>
                      <a:pt x="958490" y="418667"/>
                      <a:pt x="957077" y="416687"/>
                      <a:pt x="955380" y="416404"/>
                    </a:cubicBezTo>
                    <a:cubicBezTo>
                      <a:pt x="954815" y="416121"/>
                      <a:pt x="954249" y="416121"/>
                      <a:pt x="953966" y="415272"/>
                    </a:cubicBezTo>
                    <a:cubicBezTo>
                      <a:pt x="953684" y="414424"/>
                      <a:pt x="954532" y="413858"/>
                      <a:pt x="955097" y="413009"/>
                    </a:cubicBezTo>
                    <a:cubicBezTo>
                      <a:pt x="955946" y="412161"/>
                      <a:pt x="956511" y="411595"/>
                      <a:pt x="956228" y="411029"/>
                    </a:cubicBezTo>
                    <a:cubicBezTo>
                      <a:pt x="955380" y="409898"/>
                      <a:pt x="956228" y="407352"/>
                      <a:pt x="957077" y="405372"/>
                    </a:cubicBezTo>
                    <a:cubicBezTo>
                      <a:pt x="957642" y="404240"/>
                      <a:pt x="959621" y="399997"/>
                      <a:pt x="963014" y="399431"/>
                    </a:cubicBezTo>
                    <a:cubicBezTo>
                      <a:pt x="964710" y="399148"/>
                      <a:pt x="965276" y="398299"/>
                      <a:pt x="965842" y="397734"/>
                    </a:cubicBezTo>
                    <a:cubicBezTo>
                      <a:pt x="966407" y="396885"/>
                      <a:pt x="966972" y="396036"/>
                      <a:pt x="968952" y="396036"/>
                    </a:cubicBezTo>
                    <a:cubicBezTo>
                      <a:pt x="970931" y="396036"/>
                      <a:pt x="971779" y="394622"/>
                      <a:pt x="972910" y="392642"/>
                    </a:cubicBezTo>
                    <a:cubicBezTo>
                      <a:pt x="973758" y="391510"/>
                      <a:pt x="974324" y="390096"/>
                      <a:pt x="975455" y="388964"/>
                    </a:cubicBezTo>
                    <a:cubicBezTo>
                      <a:pt x="976020" y="388399"/>
                      <a:pt x="976868" y="388116"/>
                      <a:pt x="977434" y="388116"/>
                    </a:cubicBezTo>
                    <a:cubicBezTo>
                      <a:pt x="978565" y="388116"/>
                      <a:pt x="979696" y="388681"/>
                      <a:pt x="980827" y="389247"/>
                    </a:cubicBezTo>
                    <a:cubicBezTo>
                      <a:pt x="981958" y="389813"/>
                      <a:pt x="983371" y="390662"/>
                      <a:pt x="984785" y="390662"/>
                    </a:cubicBezTo>
                    <a:cubicBezTo>
                      <a:pt x="985916" y="390662"/>
                      <a:pt x="986764" y="390379"/>
                      <a:pt x="987612" y="389530"/>
                    </a:cubicBezTo>
                    <a:cubicBezTo>
                      <a:pt x="989309" y="387833"/>
                      <a:pt x="991854" y="385853"/>
                      <a:pt x="994398" y="384438"/>
                    </a:cubicBezTo>
                    <a:cubicBezTo>
                      <a:pt x="985351" y="372274"/>
                      <a:pt x="985916" y="363505"/>
                      <a:pt x="986199" y="359262"/>
                    </a:cubicBezTo>
                    <a:cubicBezTo>
                      <a:pt x="986199" y="358413"/>
                      <a:pt x="986199" y="357847"/>
                      <a:pt x="986199" y="357564"/>
                    </a:cubicBezTo>
                    <a:cubicBezTo>
                      <a:pt x="986199" y="356716"/>
                      <a:pt x="983937" y="356433"/>
                      <a:pt x="981675" y="356433"/>
                    </a:cubicBezTo>
                    <a:cubicBezTo>
                      <a:pt x="978847" y="356150"/>
                      <a:pt x="975455" y="356150"/>
                      <a:pt x="973475" y="354170"/>
                    </a:cubicBezTo>
                    <a:cubicBezTo>
                      <a:pt x="973193" y="353887"/>
                      <a:pt x="972910" y="353887"/>
                      <a:pt x="972627" y="353887"/>
                    </a:cubicBezTo>
                    <a:cubicBezTo>
                      <a:pt x="969234" y="353887"/>
                      <a:pt x="963297" y="365485"/>
                      <a:pt x="961883" y="371426"/>
                    </a:cubicBezTo>
                    <a:cubicBezTo>
                      <a:pt x="960469" y="377649"/>
                      <a:pt x="950008" y="384155"/>
                      <a:pt x="949443" y="384438"/>
                    </a:cubicBezTo>
                    <a:lnTo>
                      <a:pt x="949160" y="384438"/>
                    </a:lnTo>
                    <a:lnTo>
                      <a:pt x="948877" y="384438"/>
                    </a:lnTo>
                    <a:cubicBezTo>
                      <a:pt x="948594" y="384438"/>
                      <a:pt x="917776" y="384721"/>
                      <a:pt x="915231" y="384721"/>
                    </a:cubicBezTo>
                    <a:cubicBezTo>
                      <a:pt x="914383" y="384721"/>
                      <a:pt x="910707" y="387267"/>
                      <a:pt x="902790" y="394056"/>
                    </a:cubicBezTo>
                    <a:cubicBezTo>
                      <a:pt x="902790" y="394056"/>
                      <a:pt x="902790" y="394056"/>
                      <a:pt x="902790" y="394339"/>
                    </a:cubicBezTo>
                    <a:cubicBezTo>
                      <a:pt x="903639" y="395754"/>
                      <a:pt x="903639" y="397168"/>
                      <a:pt x="902790" y="398299"/>
                    </a:cubicBezTo>
                    <a:cubicBezTo>
                      <a:pt x="900528" y="402260"/>
                      <a:pt x="891198" y="404240"/>
                      <a:pt x="882998" y="404806"/>
                    </a:cubicBezTo>
                    <a:cubicBezTo>
                      <a:pt x="879888" y="404806"/>
                      <a:pt x="877626" y="405089"/>
                      <a:pt x="875930" y="405372"/>
                    </a:cubicBezTo>
                    <a:cubicBezTo>
                      <a:pt x="876213" y="406786"/>
                      <a:pt x="876496" y="407917"/>
                      <a:pt x="876213" y="408766"/>
                    </a:cubicBezTo>
                    <a:cubicBezTo>
                      <a:pt x="876213" y="409615"/>
                      <a:pt x="875082" y="410463"/>
                      <a:pt x="873103" y="411595"/>
                    </a:cubicBezTo>
                    <a:cubicBezTo>
                      <a:pt x="871406" y="414707"/>
                      <a:pt x="861793" y="419799"/>
                      <a:pt x="853876" y="423759"/>
                    </a:cubicBezTo>
                    <a:cubicBezTo>
                      <a:pt x="852745" y="424325"/>
                      <a:pt x="851614" y="424890"/>
                      <a:pt x="850483" y="425456"/>
                    </a:cubicBezTo>
                    <a:cubicBezTo>
                      <a:pt x="847656" y="426871"/>
                      <a:pt x="844263" y="427719"/>
                      <a:pt x="840870" y="427719"/>
                    </a:cubicBezTo>
                    <a:cubicBezTo>
                      <a:pt x="838043" y="427719"/>
                      <a:pt x="835215" y="427153"/>
                      <a:pt x="833236" y="426022"/>
                    </a:cubicBezTo>
                    <a:cubicBezTo>
                      <a:pt x="830974" y="424608"/>
                      <a:pt x="829843" y="422910"/>
                      <a:pt x="829843" y="420647"/>
                    </a:cubicBezTo>
                    <a:cubicBezTo>
                      <a:pt x="829843" y="416687"/>
                      <a:pt x="831822" y="415272"/>
                      <a:pt x="833802" y="415272"/>
                    </a:cubicBezTo>
                    <a:cubicBezTo>
                      <a:pt x="835781" y="415272"/>
                      <a:pt x="837477" y="416404"/>
                      <a:pt x="838326" y="418101"/>
                    </a:cubicBezTo>
                    <a:cubicBezTo>
                      <a:pt x="838326" y="418384"/>
                      <a:pt x="838608" y="418384"/>
                      <a:pt x="838608" y="418384"/>
                    </a:cubicBezTo>
                    <a:cubicBezTo>
                      <a:pt x="839174" y="418384"/>
                      <a:pt x="840305" y="417818"/>
                      <a:pt x="840870" y="417253"/>
                    </a:cubicBezTo>
                    <a:cubicBezTo>
                      <a:pt x="839174" y="415272"/>
                      <a:pt x="839174" y="412161"/>
                      <a:pt x="839456" y="409898"/>
                    </a:cubicBezTo>
                    <a:cubicBezTo>
                      <a:pt x="838608" y="409049"/>
                      <a:pt x="838608" y="407069"/>
                      <a:pt x="838608" y="405089"/>
                    </a:cubicBezTo>
                    <a:cubicBezTo>
                      <a:pt x="838608" y="401977"/>
                      <a:pt x="838891" y="398582"/>
                      <a:pt x="836346" y="397734"/>
                    </a:cubicBezTo>
                    <a:cubicBezTo>
                      <a:pt x="836064" y="397451"/>
                      <a:pt x="835498" y="397451"/>
                      <a:pt x="835215" y="397451"/>
                    </a:cubicBezTo>
                    <a:cubicBezTo>
                      <a:pt x="833236" y="397451"/>
                      <a:pt x="830974" y="398865"/>
                      <a:pt x="829561" y="399997"/>
                    </a:cubicBezTo>
                    <a:cubicBezTo>
                      <a:pt x="828430" y="400845"/>
                      <a:pt x="827581" y="401411"/>
                      <a:pt x="826733" y="401411"/>
                    </a:cubicBezTo>
                    <a:cubicBezTo>
                      <a:pt x="826450" y="401411"/>
                      <a:pt x="826168" y="401128"/>
                      <a:pt x="825885" y="401128"/>
                    </a:cubicBezTo>
                    <a:cubicBezTo>
                      <a:pt x="825602" y="400845"/>
                      <a:pt x="825602" y="399997"/>
                      <a:pt x="825602" y="398865"/>
                    </a:cubicBezTo>
                    <a:cubicBezTo>
                      <a:pt x="825885" y="396885"/>
                      <a:pt x="827016" y="394905"/>
                      <a:pt x="828147" y="392925"/>
                    </a:cubicBezTo>
                    <a:cubicBezTo>
                      <a:pt x="830409" y="389247"/>
                      <a:pt x="832388" y="385853"/>
                      <a:pt x="829561" y="381326"/>
                    </a:cubicBezTo>
                    <a:cubicBezTo>
                      <a:pt x="827299" y="377932"/>
                      <a:pt x="823906" y="375669"/>
                      <a:pt x="820796" y="375669"/>
                    </a:cubicBezTo>
                    <a:cubicBezTo>
                      <a:pt x="818251" y="375669"/>
                      <a:pt x="816272" y="377083"/>
                      <a:pt x="815424" y="379346"/>
                    </a:cubicBezTo>
                    <a:cubicBezTo>
                      <a:pt x="814293" y="382741"/>
                      <a:pt x="811748" y="383307"/>
                      <a:pt x="809769" y="384155"/>
                    </a:cubicBezTo>
                    <a:cubicBezTo>
                      <a:pt x="808072" y="384721"/>
                      <a:pt x="806376" y="385287"/>
                      <a:pt x="805528" y="386984"/>
                    </a:cubicBezTo>
                    <a:cubicBezTo>
                      <a:pt x="803266" y="391227"/>
                      <a:pt x="801287" y="400845"/>
                      <a:pt x="802983" y="407635"/>
                    </a:cubicBezTo>
                    <a:cubicBezTo>
                      <a:pt x="804679" y="414707"/>
                      <a:pt x="802983" y="418384"/>
                      <a:pt x="795632" y="422627"/>
                    </a:cubicBezTo>
                    <a:cubicBezTo>
                      <a:pt x="793087" y="424042"/>
                      <a:pt x="790825" y="423759"/>
                      <a:pt x="789129" y="421779"/>
                    </a:cubicBezTo>
                    <a:cubicBezTo>
                      <a:pt x="786584" y="418667"/>
                      <a:pt x="785736" y="411312"/>
                      <a:pt x="787432" y="403391"/>
                    </a:cubicBezTo>
                    <a:cubicBezTo>
                      <a:pt x="787998" y="400562"/>
                      <a:pt x="788846" y="397734"/>
                      <a:pt x="789694" y="395188"/>
                    </a:cubicBezTo>
                    <a:cubicBezTo>
                      <a:pt x="790825" y="391793"/>
                      <a:pt x="791956" y="388399"/>
                      <a:pt x="791108" y="387550"/>
                    </a:cubicBezTo>
                    <a:cubicBezTo>
                      <a:pt x="791108" y="387550"/>
                      <a:pt x="790825" y="387267"/>
                      <a:pt x="790260" y="387267"/>
                    </a:cubicBezTo>
                    <a:cubicBezTo>
                      <a:pt x="788846" y="387267"/>
                      <a:pt x="788563" y="386418"/>
                      <a:pt x="788563" y="386135"/>
                    </a:cubicBezTo>
                    <a:cubicBezTo>
                      <a:pt x="788280" y="383307"/>
                      <a:pt x="797045" y="375386"/>
                      <a:pt x="804679" y="373406"/>
                    </a:cubicBezTo>
                    <a:cubicBezTo>
                      <a:pt x="808638" y="372557"/>
                      <a:pt x="812596" y="371991"/>
                      <a:pt x="816554" y="371708"/>
                    </a:cubicBezTo>
                    <a:cubicBezTo>
                      <a:pt x="820230" y="371426"/>
                      <a:pt x="824754" y="370860"/>
                      <a:pt x="824754" y="370011"/>
                    </a:cubicBezTo>
                    <a:cubicBezTo>
                      <a:pt x="824754" y="369728"/>
                      <a:pt x="824754" y="369162"/>
                      <a:pt x="825319" y="368880"/>
                    </a:cubicBezTo>
                    <a:cubicBezTo>
                      <a:pt x="824189" y="368031"/>
                      <a:pt x="822775" y="366899"/>
                      <a:pt x="821078" y="366051"/>
                    </a:cubicBezTo>
                    <a:cubicBezTo>
                      <a:pt x="820796" y="366617"/>
                      <a:pt x="820513" y="366899"/>
                      <a:pt x="819947" y="367182"/>
                    </a:cubicBezTo>
                    <a:cubicBezTo>
                      <a:pt x="819382" y="367748"/>
                      <a:pt x="818816" y="367748"/>
                      <a:pt x="818251" y="367748"/>
                    </a:cubicBezTo>
                    <a:cubicBezTo>
                      <a:pt x="817120" y="367748"/>
                      <a:pt x="816554" y="366899"/>
                      <a:pt x="815989" y="366051"/>
                    </a:cubicBezTo>
                    <a:cubicBezTo>
                      <a:pt x="815141" y="364919"/>
                      <a:pt x="813727" y="363222"/>
                      <a:pt x="810617" y="363222"/>
                    </a:cubicBezTo>
                    <a:cubicBezTo>
                      <a:pt x="808072" y="363222"/>
                      <a:pt x="805245" y="364353"/>
                      <a:pt x="802700" y="365485"/>
                    </a:cubicBezTo>
                    <a:cubicBezTo>
                      <a:pt x="800156" y="366617"/>
                      <a:pt x="797611" y="367465"/>
                      <a:pt x="795349" y="367465"/>
                    </a:cubicBezTo>
                    <a:cubicBezTo>
                      <a:pt x="794218" y="367465"/>
                      <a:pt x="793087" y="367182"/>
                      <a:pt x="792239" y="366617"/>
                    </a:cubicBezTo>
                    <a:cubicBezTo>
                      <a:pt x="789694" y="365202"/>
                      <a:pt x="788846" y="363788"/>
                      <a:pt x="788280" y="362373"/>
                    </a:cubicBezTo>
                    <a:cubicBezTo>
                      <a:pt x="787715" y="361242"/>
                      <a:pt x="787432" y="360393"/>
                      <a:pt x="785170" y="360393"/>
                    </a:cubicBezTo>
                    <a:cubicBezTo>
                      <a:pt x="784322" y="360393"/>
                      <a:pt x="783757" y="360110"/>
                      <a:pt x="783474" y="359544"/>
                    </a:cubicBezTo>
                    <a:cubicBezTo>
                      <a:pt x="782626" y="358696"/>
                      <a:pt x="783191" y="356998"/>
                      <a:pt x="783757" y="355584"/>
                    </a:cubicBezTo>
                    <a:cubicBezTo>
                      <a:pt x="784039" y="355018"/>
                      <a:pt x="784039" y="354453"/>
                      <a:pt x="784039" y="353887"/>
                    </a:cubicBezTo>
                    <a:cubicBezTo>
                      <a:pt x="783757" y="353887"/>
                      <a:pt x="783191" y="354170"/>
                      <a:pt x="782060" y="354735"/>
                    </a:cubicBezTo>
                    <a:cubicBezTo>
                      <a:pt x="780364" y="355584"/>
                      <a:pt x="778385" y="356998"/>
                      <a:pt x="776405" y="358413"/>
                    </a:cubicBezTo>
                    <a:cubicBezTo>
                      <a:pt x="771599" y="361808"/>
                      <a:pt x="766509" y="365202"/>
                      <a:pt x="762551" y="365202"/>
                    </a:cubicBezTo>
                    <a:cubicBezTo>
                      <a:pt x="761137" y="365202"/>
                      <a:pt x="760006" y="364919"/>
                      <a:pt x="759158" y="364071"/>
                    </a:cubicBezTo>
                    <a:cubicBezTo>
                      <a:pt x="758027" y="362939"/>
                      <a:pt x="756614" y="362373"/>
                      <a:pt x="755200" y="362373"/>
                    </a:cubicBezTo>
                    <a:cubicBezTo>
                      <a:pt x="754352" y="362373"/>
                      <a:pt x="753221" y="362656"/>
                      <a:pt x="752372" y="362656"/>
                    </a:cubicBezTo>
                    <a:cubicBezTo>
                      <a:pt x="751524" y="362939"/>
                      <a:pt x="750676" y="362939"/>
                      <a:pt x="749828" y="362939"/>
                    </a:cubicBezTo>
                    <a:cubicBezTo>
                      <a:pt x="748414" y="362939"/>
                      <a:pt x="747566" y="362373"/>
                      <a:pt x="746435" y="361525"/>
                    </a:cubicBezTo>
                    <a:cubicBezTo>
                      <a:pt x="745869" y="360959"/>
                      <a:pt x="745587" y="360110"/>
                      <a:pt x="746152" y="358696"/>
                    </a:cubicBezTo>
                    <a:cubicBezTo>
                      <a:pt x="748131" y="354170"/>
                      <a:pt x="759724" y="347946"/>
                      <a:pt x="765944" y="347946"/>
                    </a:cubicBezTo>
                    <a:cubicBezTo>
                      <a:pt x="766227" y="347946"/>
                      <a:pt x="766227" y="347946"/>
                      <a:pt x="766509" y="347946"/>
                    </a:cubicBezTo>
                    <a:cubicBezTo>
                      <a:pt x="767640" y="347946"/>
                      <a:pt x="769054" y="347663"/>
                      <a:pt x="770185" y="346815"/>
                    </a:cubicBezTo>
                    <a:cubicBezTo>
                      <a:pt x="767358" y="345683"/>
                      <a:pt x="763117" y="344269"/>
                      <a:pt x="760289" y="344269"/>
                    </a:cubicBezTo>
                    <a:cubicBezTo>
                      <a:pt x="759158" y="344269"/>
                      <a:pt x="758310" y="344552"/>
                      <a:pt x="757745" y="345117"/>
                    </a:cubicBezTo>
                    <a:cubicBezTo>
                      <a:pt x="756896" y="346249"/>
                      <a:pt x="755483" y="346815"/>
                      <a:pt x="754069" y="346815"/>
                    </a:cubicBezTo>
                    <a:cubicBezTo>
                      <a:pt x="751807" y="346815"/>
                      <a:pt x="749545" y="345117"/>
                      <a:pt x="748414" y="343420"/>
                    </a:cubicBezTo>
                    <a:cubicBezTo>
                      <a:pt x="747566" y="342571"/>
                      <a:pt x="747000" y="342571"/>
                      <a:pt x="745869" y="342571"/>
                    </a:cubicBezTo>
                    <a:cubicBezTo>
                      <a:pt x="744456" y="342571"/>
                      <a:pt x="742477" y="342854"/>
                      <a:pt x="740215" y="340308"/>
                    </a:cubicBezTo>
                    <a:cubicBezTo>
                      <a:pt x="739084" y="339177"/>
                      <a:pt x="737953" y="338328"/>
                      <a:pt x="736539" y="338328"/>
                    </a:cubicBezTo>
                    <a:cubicBezTo>
                      <a:pt x="735125" y="338328"/>
                      <a:pt x="733994" y="338894"/>
                      <a:pt x="732863" y="339460"/>
                    </a:cubicBezTo>
                    <a:cubicBezTo>
                      <a:pt x="732581" y="339743"/>
                      <a:pt x="732015" y="339743"/>
                      <a:pt x="731732" y="340026"/>
                    </a:cubicBezTo>
                    <a:cubicBezTo>
                      <a:pt x="731450" y="340308"/>
                      <a:pt x="730884" y="340308"/>
                      <a:pt x="730601" y="340308"/>
                    </a:cubicBezTo>
                    <a:cubicBezTo>
                      <a:pt x="729470" y="340308"/>
                      <a:pt x="728057" y="339460"/>
                      <a:pt x="726360" y="338894"/>
                    </a:cubicBezTo>
                    <a:cubicBezTo>
                      <a:pt x="725229" y="338328"/>
                      <a:pt x="724098" y="337762"/>
                      <a:pt x="722967" y="337197"/>
                    </a:cubicBezTo>
                    <a:cubicBezTo>
                      <a:pt x="720705" y="336348"/>
                      <a:pt x="720423" y="334651"/>
                      <a:pt x="720423" y="332953"/>
                    </a:cubicBezTo>
                    <a:cubicBezTo>
                      <a:pt x="720423" y="331539"/>
                      <a:pt x="720140" y="330407"/>
                      <a:pt x="718726" y="329559"/>
                    </a:cubicBezTo>
                    <a:cubicBezTo>
                      <a:pt x="718444" y="329276"/>
                      <a:pt x="718161" y="329276"/>
                      <a:pt x="717878" y="329276"/>
                    </a:cubicBezTo>
                    <a:cubicBezTo>
                      <a:pt x="717030" y="329276"/>
                      <a:pt x="716464" y="331822"/>
                      <a:pt x="716182" y="333519"/>
                    </a:cubicBezTo>
                    <a:lnTo>
                      <a:pt x="716182" y="334085"/>
                    </a:lnTo>
                    <a:lnTo>
                      <a:pt x="715616" y="334085"/>
                    </a:lnTo>
                    <a:lnTo>
                      <a:pt x="446447" y="335499"/>
                    </a:lnTo>
                    <a:cubicBezTo>
                      <a:pt x="446447" y="335499"/>
                      <a:pt x="446730" y="335782"/>
                      <a:pt x="446730" y="335782"/>
                    </a:cubicBezTo>
                    <a:cubicBezTo>
                      <a:pt x="448992" y="338045"/>
                      <a:pt x="448709" y="340026"/>
                      <a:pt x="448426" y="342289"/>
                    </a:cubicBezTo>
                    <a:cubicBezTo>
                      <a:pt x="448426" y="343420"/>
                      <a:pt x="448144" y="344835"/>
                      <a:pt x="448709" y="346532"/>
                    </a:cubicBezTo>
                    <a:cubicBezTo>
                      <a:pt x="449557" y="349361"/>
                      <a:pt x="449275" y="353604"/>
                      <a:pt x="447578" y="355867"/>
                    </a:cubicBezTo>
                    <a:cubicBezTo>
                      <a:pt x="447013" y="356716"/>
                      <a:pt x="445882" y="357281"/>
                      <a:pt x="445034" y="357281"/>
                    </a:cubicBezTo>
                    <a:cubicBezTo>
                      <a:pt x="443054" y="357281"/>
                      <a:pt x="441923" y="356150"/>
                      <a:pt x="441641" y="355018"/>
                    </a:cubicBezTo>
                    <a:cubicBezTo>
                      <a:pt x="441358" y="353604"/>
                      <a:pt x="441923" y="351907"/>
                      <a:pt x="443337" y="351341"/>
                    </a:cubicBezTo>
                    <a:cubicBezTo>
                      <a:pt x="444185" y="350775"/>
                      <a:pt x="444468" y="349361"/>
                      <a:pt x="444185" y="348512"/>
                    </a:cubicBezTo>
                    <a:cubicBezTo>
                      <a:pt x="443903" y="347663"/>
                      <a:pt x="443337" y="346532"/>
                      <a:pt x="442206" y="346532"/>
                    </a:cubicBezTo>
                    <a:cubicBezTo>
                      <a:pt x="441641" y="346532"/>
                      <a:pt x="441075" y="346249"/>
                      <a:pt x="440792" y="345966"/>
                    </a:cubicBezTo>
                    <a:cubicBezTo>
                      <a:pt x="440227" y="345400"/>
                      <a:pt x="439944" y="344552"/>
                      <a:pt x="439944" y="343137"/>
                    </a:cubicBezTo>
                    <a:cubicBezTo>
                      <a:pt x="438248" y="343420"/>
                      <a:pt x="436551" y="343703"/>
                      <a:pt x="434572" y="343703"/>
                    </a:cubicBezTo>
                    <a:cubicBezTo>
                      <a:pt x="432027" y="343703"/>
                      <a:pt x="429200" y="343420"/>
                      <a:pt x="425807" y="343137"/>
                    </a:cubicBezTo>
                    <a:lnTo>
                      <a:pt x="425807" y="343137"/>
                    </a:lnTo>
                    <a:cubicBezTo>
                      <a:pt x="426090" y="345683"/>
                      <a:pt x="427221" y="351341"/>
                      <a:pt x="430614" y="355867"/>
                    </a:cubicBezTo>
                    <a:cubicBezTo>
                      <a:pt x="432310" y="358130"/>
                      <a:pt x="432593" y="360110"/>
                      <a:pt x="432876" y="361525"/>
                    </a:cubicBezTo>
                    <a:cubicBezTo>
                      <a:pt x="433158" y="362939"/>
                      <a:pt x="433158" y="364071"/>
                      <a:pt x="434572" y="364636"/>
                    </a:cubicBezTo>
                    <a:cubicBezTo>
                      <a:pt x="436551" y="365768"/>
                      <a:pt x="437400" y="366899"/>
                      <a:pt x="437117" y="367748"/>
                    </a:cubicBezTo>
                    <a:cubicBezTo>
                      <a:pt x="437117" y="368031"/>
                      <a:pt x="436551" y="368880"/>
                      <a:pt x="435138" y="368880"/>
                    </a:cubicBezTo>
                    <a:cubicBezTo>
                      <a:pt x="434855" y="368880"/>
                      <a:pt x="434572" y="368880"/>
                      <a:pt x="434289" y="368880"/>
                    </a:cubicBezTo>
                    <a:cubicBezTo>
                      <a:pt x="434007" y="368880"/>
                      <a:pt x="433441" y="368880"/>
                      <a:pt x="433441" y="368880"/>
                    </a:cubicBezTo>
                    <a:cubicBezTo>
                      <a:pt x="433158" y="369162"/>
                      <a:pt x="433158" y="370011"/>
                      <a:pt x="433441" y="371143"/>
                    </a:cubicBezTo>
                    <a:cubicBezTo>
                      <a:pt x="433441" y="372557"/>
                      <a:pt x="433724" y="374820"/>
                      <a:pt x="433158" y="377366"/>
                    </a:cubicBezTo>
                    <a:cubicBezTo>
                      <a:pt x="432593" y="381044"/>
                      <a:pt x="432310" y="386984"/>
                      <a:pt x="432310" y="392076"/>
                    </a:cubicBezTo>
                    <a:cubicBezTo>
                      <a:pt x="432027" y="396036"/>
                      <a:pt x="432027" y="399714"/>
                      <a:pt x="431745" y="401411"/>
                    </a:cubicBezTo>
                    <a:cubicBezTo>
                      <a:pt x="431462" y="402826"/>
                      <a:pt x="430896" y="404523"/>
                      <a:pt x="430331" y="405937"/>
                    </a:cubicBezTo>
                    <a:cubicBezTo>
                      <a:pt x="428917" y="409332"/>
                      <a:pt x="427504" y="413292"/>
                      <a:pt x="429200" y="416121"/>
                    </a:cubicBezTo>
                    <a:cubicBezTo>
                      <a:pt x="432593" y="421496"/>
                      <a:pt x="434007" y="427436"/>
                      <a:pt x="432593" y="432528"/>
                    </a:cubicBezTo>
                    <a:cubicBezTo>
                      <a:pt x="431179" y="437903"/>
                      <a:pt x="431462" y="441015"/>
                      <a:pt x="433724" y="444975"/>
                    </a:cubicBezTo>
                    <a:cubicBezTo>
                      <a:pt x="434855" y="447238"/>
                      <a:pt x="435138" y="449784"/>
                      <a:pt x="435138" y="452330"/>
                    </a:cubicBezTo>
                    <a:cubicBezTo>
                      <a:pt x="435138" y="454593"/>
                      <a:pt x="435420" y="456856"/>
                      <a:pt x="436551" y="457705"/>
                    </a:cubicBezTo>
                    <a:cubicBezTo>
                      <a:pt x="439096" y="459119"/>
                      <a:pt x="441358" y="461948"/>
                      <a:pt x="444185" y="466474"/>
                    </a:cubicBezTo>
                    <a:cubicBezTo>
                      <a:pt x="445316" y="468172"/>
                      <a:pt x="446164" y="468454"/>
                      <a:pt x="447013" y="469020"/>
                    </a:cubicBezTo>
                    <a:cubicBezTo>
                      <a:pt x="448144" y="469586"/>
                      <a:pt x="448992" y="470152"/>
                      <a:pt x="449275" y="472415"/>
                    </a:cubicBezTo>
                    <a:lnTo>
                      <a:pt x="449275" y="472698"/>
                    </a:lnTo>
                    <a:cubicBezTo>
                      <a:pt x="449557" y="476375"/>
                      <a:pt x="449840" y="476658"/>
                      <a:pt x="452950" y="478072"/>
                    </a:cubicBezTo>
                    <a:cubicBezTo>
                      <a:pt x="456060" y="479487"/>
                      <a:pt x="455212" y="482316"/>
                      <a:pt x="454929" y="484296"/>
                    </a:cubicBezTo>
                    <a:cubicBezTo>
                      <a:pt x="454647" y="485145"/>
                      <a:pt x="454647" y="485710"/>
                      <a:pt x="454647" y="486276"/>
                    </a:cubicBezTo>
                    <a:cubicBezTo>
                      <a:pt x="454647" y="487973"/>
                      <a:pt x="458888" y="491934"/>
                      <a:pt x="463977" y="496177"/>
                    </a:cubicBezTo>
                    <a:lnTo>
                      <a:pt x="464825" y="497026"/>
                    </a:lnTo>
                    <a:cubicBezTo>
                      <a:pt x="467936" y="499854"/>
                      <a:pt x="467936" y="502400"/>
                      <a:pt x="468218" y="504381"/>
                    </a:cubicBezTo>
                    <a:cubicBezTo>
                      <a:pt x="468218" y="505795"/>
                      <a:pt x="468218" y="506078"/>
                      <a:pt x="469632" y="506078"/>
                    </a:cubicBezTo>
                    <a:cubicBezTo>
                      <a:pt x="474156" y="506078"/>
                      <a:pt x="478397" y="508907"/>
                      <a:pt x="482073" y="511170"/>
                    </a:cubicBezTo>
                    <a:cubicBezTo>
                      <a:pt x="484617" y="512867"/>
                      <a:pt x="486031" y="512584"/>
                      <a:pt x="487445" y="512584"/>
                    </a:cubicBezTo>
                    <a:cubicBezTo>
                      <a:pt x="488293" y="512584"/>
                      <a:pt x="489424" y="512584"/>
                      <a:pt x="490272" y="512867"/>
                    </a:cubicBezTo>
                    <a:cubicBezTo>
                      <a:pt x="493382" y="513716"/>
                      <a:pt x="498754" y="519939"/>
                      <a:pt x="499885" y="524182"/>
                    </a:cubicBezTo>
                    <a:cubicBezTo>
                      <a:pt x="500451" y="526445"/>
                      <a:pt x="501016" y="528143"/>
                      <a:pt x="501864" y="529840"/>
                    </a:cubicBezTo>
                    <a:lnTo>
                      <a:pt x="524201" y="527011"/>
                    </a:lnTo>
                    <a:lnTo>
                      <a:pt x="524484" y="527011"/>
                    </a:lnTo>
                    <a:cubicBezTo>
                      <a:pt x="524484" y="527011"/>
                      <a:pt x="531552" y="531820"/>
                      <a:pt x="535228" y="532669"/>
                    </a:cubicBezTo>
                    <a:cubicBezTo>
                      <a:pt x="539186" y="533518"/>
                      <a:pt x="558695" y="540873"/>
                      <a:pt x="560674" y="541438"/>
                    </a:cubicBezTo>
                    <a:lnTo>
                      <a:pt x="588100" y="541155"/>
                    </a:lnTo>
                    <a:lnTo>
                      <a:pt x="591210" y="536912"/>
                    </a:lnTo>
                    <a:lnTo>
                      <a:pt x="607044" y="536912"/>
                    </a:lnTo>
                    <a:lnTo>
                      <a:pt x="607327" y="537195"/>
                    </a:lnTo>
                    <a:cubicBezTo>
                      <a:pt x="612133" y="541721"/>
                      <a:pt x="617505" y="546813"/>
                      <a:pt x="618353" y="547096"/>
                    </a:cubicBezTo>
                    <a:cubicBezTo>
                      <a:pt x="619767" y="547662"/>
                      <a:pt x="625139" y="552188"/>
                      <a:pt x="625139" y="555300"/>
                    </a:cubicBezTo>
                    <a:cubicBezTo>
                      <a:pt x="625139" y="557846"/>
                      <a:pt x="626270" y="560109"/>
                      <a:pt x="628249" y="560957"/>
                    </a:cubicBezTo>
                    <a:cubicBezTo>
                      <a:pt x="629098" y="561240"/>
                      <a:pt x="630229" y="562089"/>
                      <a:pt x="631359" y="562655"/>
                    </a:cubicBezTo>
                    <a:cubicBezTo>
                      <a:pt x="633904" y="564069"/>
                      <a:pt x="638145" y="566615"/>
                      <a:pt x="638994" y="566615"/>
                    </a:cubicBezTo>
                    <a:cubicBezTo>
                      <a:pt x="639276" y="566332"/>
                      <a:pt x="639842" y="565483"/>
                      <a:pt x="640124" y="564352"/>
                    </a:cubicBezTo>
                    <a:cubicBezTo>
                      <a:pt x="641538" y="561523"/>
                      <a:pt x="643517" y="557280"/>
                      <a:pt x="646627" y="557280"/>
                    </a:cubicBezTo>
                    <a:lnTo>
                      <a:pt x="646910" y="557280"/>
                    </a:lnTo>
                    <a:cubicBezTo>
                      <a:pt x="651434" y="557563"/>
                      <a:pt x="663026" y="560957"/>
                      <a:pt x="665006" y="567746"/>
                    </a:cubicBezTo>
                    <a:cubicBezTo>
                      <a:pt x="666702" y="574253"/>
                      <a:pt x="672357" y="579345"/>
                      <a:pt x="674053" y="580759"/>
                    </a:cubicBezTo>
                    <a:cubicBezTo>
                      <a:pt x="675184" y="581608"/>
                      <a:pt x="675467" y="583305"/>
                      <a:pt x="675750" y="585002"/>
                    </a:cubicBezTo>
                    <a:cubicBezTo>
                      <a:pt x="676032" y="586134"/>
                      <a:pt x="676032" y="587548"/>
                      <a:pt x="676598" y="588397"/>
                    </a:cubicBezTo>
                    <a:cubicBezTo>
                      <a:pt x="677163" y="589246"/>
                      <a:pt x="677446" y="590660"/>
                      <a:pt x="677729" y="591791"/>
                    </a:cubicBezTo>
                    <a:cubicBezTo>
                      <a:pt x="678012" y="592923"/>
                      <a:pt x="678294" y="594055"/>
                      <a:pt x="678860" y="594055"/>
                    </a:cubicBezTo>
                    <a:cubicBezTo>
                      <a:pt x="679708" y="594055"/>
                      <a:pt x="680839" y="594620"/>
                      <a:pt x="683384" y="595752"/>
                    </a:cubicBezTo>
                    <a:cubicBezTo>
                      <a:pt x="686211" y="597166"/>
                      <a:pt x="690170" y="598864"/>
                      <a:pt x="692431" y="598864"/>
                    </a:cubicBezTo>
                    <a:lnTo>
                      <a:pt x="692714" y="598864"/>
                    </a:lnTo>
                    <a:cubicBezTo>
                      <a:pt x="693562" y="598864"/>
                      <a:pt x="694693" y="599146"/>
                      <a:pt x="696107" y="599995"/>
                    </a:cubicBezTo>
                    <a:cubicBezTo>
                      <a:pt x="696107" y="597166"/>
                      <a:pt x="694411" y="595186"/>
                      <a:pt x="693280" y="593772"/>
                    </a:cubicBezTo>
                    <a:cubicBezTo>
                      <a:pt x="692431" y="592640"/>
                      <a:pt x="691583" y="591509"/>
                      <a:pt x="691583" y="590377"/>
                    </a:cubicBezTo>
                    <a:cubicBezTo>
                      <a:pt x="691583" y="589528"/>
                      <a:pt x="692149" y="588680"/>
                      <a:pt x="693280" y="588114"/>
                    </a:cubicBezTo>
                    <a:cubicBezTo>
                      <a:pt x="696107" y="585851"/>
                      <a:pt x="695542" y="584154"/>
                      <a:pt x="694976" y="582173"/>
                    </a:cubicBezTo>
                    <a:cubicBezTo>
                      <a:pt x="694693" y="581042"/>
                      <a:pt x="694128" y="579628"/>
                      <a:pt x="695542" y="578496"/>
                    </a:cubicBezTo>
                    <a:cubicBezTo>
                      <a:pt x="696107" y="577930"/>
                      <a:pt x="696955" y="577647"/>
                      <a:pt x="697803" y="577082"/>
                    </a:cubicBezTo>
                    <a:cubicBezTo>
                      <a:pt x="700065" y="575950"/>
                      <a:pt x="702610" y="574536"/>
                      <a:pt x="702610" y="572838"/>
                    </a:cubicBezTo>
                    <a:cubicBezTo>
                      <a:pt x="702610" y="569727"/>
                      <a:pt x="705438" y="569727"/>
                      <a:pt x="706286" y="569727"/>
                    </a:cubicBezTo>
                    <a:cubicBezTo>
                      <a:pt x="707134" y="569727"/>
                      <a:pt x="708265" y="569727"/>
                      <a:pt x="709113" y="570009"/>
                    </a:cubicBezTo>
                    <a:cubicBezTo>
                      <a:pt x="711092" y="570292"/>
                      <a:pt x="714768" y="567746"/>
                      <a:pt x="716747" y="565483"/>
                    </a:cubicBezTo>
                    <a:cubicBezTo>
                      <a:pt x="717878" y="564069"/>
                      <a:pt x="718161" y="563220"/>
                      <a:pt x="718161" y="562655"/>
                    </a:cubicBezTo>
                    <a:cubicBezTo>
                      <a:pt x="717878" y="561806"/>
                      <a:pt x="717878" y="560957"/>
                      <a:pt x="718444" y="560391"/>
                    </a:cubicBezTo>
                    <a:cubicBezTo>
                      <a:pt x="719292" y="559543"/>
                      <a:pt x="720423" y="559543"/>
                      <a:pt x="723533" y="560109"/>
                    </a:cubicBezTo>
                    <a:cubicBezTo>
                      <a:pt x="723816" y="560109"/>
                      <a:pt x="724098" y="560109"/>
                      <a:pt x="724381" y="560109"/>
                    </a:cubicBezTo>
                    <a:cubicBezTo>
                      <a:pt x="725795" y="560109"/>
                      <a:pt x="726360" y="558977"/>
                      <a:pt x="726926" y="557846"/>
                    </a:cubicBezTo>
                    <a:cubicBezTo>
                      <a:pt x="727491" y="556997"/>
                      <a:pt x="728057" y="555865"/>
                      <a:pt x="729188" y="555865"/>
                    </a:cubicBezTo>
                    <a:cubicBezTo>
                      <a:pt x="729470" y="555865"/>
                      <a:pt x="729753" y="555865"/>
                      <a:pt x="730036" y="555865"/>
                    </a:cubicBezTo>
                    <a:cubicBezTo>
                      <a:pt x="730601" y="556148"/>
                      <a:pt x="731167" y="556431"/>
                      <a:pt x="731732" y="556431"/>
                    </a:cubicBezTo>
                    <a:cubicBezTo>
                      <a:pt x="732581" y="556714"/>
                      <a:pt x="733429" y="556997"/>
                      <a:pt x="733994" y="556997"/>
                    </a:cubicBezTo>
                    <a:cubicBezTo>
                      <a:pt x="734277" y="556997"/>
                      <a:pt x="734277" y="556997"/>
                      <a:pt x="734277" y="556431"/>
                    </a:cubicBezTo>
                    <a:cubicBezTo>
                      <a:pt x="734277" y="555300"/>
                      <a:pt x="735125" y="554734"/>
                      <a:pt x="736256" y="554734"/>
                    </a:cubicBezTo>
                    <a:cubicBezTo>
                      <a:pt x="737387" y="554734"/>
                      <a:pt x="739084" y="555582"/>
                      <a:pt x="740215" y="557280"/>
                    </a:cubicBezTo>
                    <a:cubicBezTo>
                      <a:pt x="741063" y="558411"/>
                      <a:pt x="743042" y="559260"/>
                      <a:pt x="744738" y="559260"/>
                    </a:cubicBezTo>
                    <a:cubicBezTo>
                      <a:pt x="745304" y="559260"/>
                      <a:pt x="747000" y="558977"/>
                      <a:pt x="747283" y="557846"/>
                    </a:cubicBezTo>
                    <a:cubicBezTo>
                      <a:pt x="747566" y="556431"/>
                      <a:pt x="748414" y="556148"/>
                      <a:pt x="748980" y="556148"/>
                    </a:cubicBezTo>
                    <a:cubicBezTo>
                      <a:pt x="750110" y="556148"/>
                      <a:pt x="751807" y="557563"/>
                      <a:pt x="754917" y="560674"/>
                    </a:cubicBezTo>
                    <a:cubicBezTo>
                      <a:pt x="756896" y="562655"/>
                      <a:pt x="758027" y="562937"/>
                      <a:pt x="760006" y="562937"/>
                    </a:cubicBezTo>
                    <a:lnTo>
                      <a:pt x="761137" y="562937"/>
                    </a:lnTo>
                    <a:cubicBezTo>
                      <a:pt x="761703" y="562937"/>
                      <a:pt x="762268" y="562937"/>
                      <a:pt x="762834" y="562937"/>
                    </a:cubicBezTo>
                    <a:cubicBezTo>
                      <a:pt x="763117" y="562937"/>
                      <a:pt x="763399" y="562937"/>
                      <a:pt x="763682" y="562937"/>
                    </a:cubicBezTo>
                    <a:cubicBezTo>
                      <a:pt x="766227" y="562937"/>
                      <a:pt x="766227" y="562372"/>
                      <a:pt x="766509" y="560109"/>
                    </a:cubicBezTo>
                    <a:lnTo>
                      <a:pt x="766509" y="559826"/>
                    </a:lnTo>
                    <a:cubicBezTo>
                      <a:pt x="766509" y="558977"/>
                      <a:pt x="767358" y="558694"/>
                      <a:pt x="767358" y="558694"/>
                    </a:cubicBezTo>
                    <a:cubicBezTo>
                      <a:pt x="767923" y="558694"/>
                      <a:pt x="768489" y="559260"/>
                      <a:pt x="769902" y="560957"/>
                    </a:cubicBezTo>
                    <a:cubicBezTo>
                      <a:pt x="771599" y="562655"/>
                      <a:pt x="773861" y="565200"/>
                      <a:pt x="775840" y="565483"/>
                    </a:cubicBezTo>
                    <a:cubicBezTo>
                      <a:pt x="776123" y="565483"/>
                      <a:pt x="776405" y="565483"/>
                      <a:pt x="776405" y="565483"/>
                    </a:cubicBezTo>
                    <a:cubicBezTo>
                      <a:pt x="776971" y="565483"/>
                      <a:pt x="776971" y="565483"/>
                      <a:pt x="776971" y="565483"/>
                    </a:cubicBezTo>
                    <a:cubicBezTo>
                      <a:pt x="776971" y="565483"/>
                      <a:pt x="776971" y="564635"/>
                      <a:pt x="773012" y="561523"/>
                    </a:cubicBezTo>
                    <a:cubicBezTo>
                      <a:pt x="771033" y="560109"/>
                      <a:pt x="771316" y="558694"/>
                      <a:pt x="771599" y="557846"/>
                    </a:cubicBezTo>
                    <a:cubicBezTo>
                      <a:pt x="771882" y="556997"/>
                      <a:pt x="771882" y="556714"/>
                      <a:pt x="771033" y="556148"/>
                    </a:cubicBezTo>
                    <a:cubicBezTo>
                      <a:pt x="769902" y="555300"/>
                      <a:pt x="770185" y="554451"/>
                      <a:pt x="770185" y="554168"/>
                    </a:cubicBezTo>
                    <a:cubicBezTo>
                      <a:pt x="770751" y="552188"/>
                      <a:pt x="775557" y="550773"/>
                      <a:pt x="779233" y="550773"/>
                    </a:cubicBezTo>
                    <a:cubicBezTo>
                      <a:pt x="779515" y="550773"/>
                      <a:pt x="779798" y="550773"/>
                      <a:pt x="779798" y="550773"/>
                    </a:cubicBezTo>
                    <a:cubicBezTo>
                      <a:pt x="781212" y="550773"/>
                      <a:pt x="782343" y="551056"/>
                      <a:pt x="783191" y="551056"/>
                    </a:cubicBezTo>
                    <a:cubicBezTo>
                      <a:pt x="783757" y="551056"/>
                      <a:pt x="784039" y="551339"/>
                      <a:pt x="784322" y="551339"/>
                    </a:cubicBezTo>
                    <a:cubicBezTo>
                      <a:pt x="784888" y="551339"/>
                      <a:pt x="785170" y="551056"/>
                      <a:pt x="786301" y="549642"/>
                    </a:cubicBezTo>
                    <a:cubicBezTo>
                      <a:pt x="786867" y="548510"/>
                      <a:pt x="787715" y="548228"/>
                      <a:pt x="788563" y="548228"/>
                    </a:cubicBezTo>
                    <a:cubicBezTo>
                      <a:pt x="790260" y="548228"/>
                      <a:pt x="791391" y="550491"/>
                      <a:pt x="791391" y="552754"/>
                    </a:cubicBezTo>
                    <a:cubicBezTo>
                      <a:pt x="791391" y="552754"/>
                      <a:pt x="791391" y="553036"/>
                      <a:pt x="792239" y="553036"/>
                    </a:cubicBezTo>
                    <a:cubicBezTo>
                      <a:pt x="793370" y="553036"/>
                      <a:pt x="795066" y="552471"/>
                      <a:pt x="797045" y="551905"/>
                    </a:cubicBezTo>
                    <a:cubicBezTo>
                      <a:pt x="799590" y="551339"/>
                      <a:pt x="801852" y="550491"/>
                      <a:pt x="803831" y="550491"/>
                    </a:cubicBezTo>
                    <a:cubicBezTo>
                      <a:pt x="808921" y="550491"/>
                      <a:pt x="813162" y="554734"/>
                      <a:pt x="813444" y="557563"/>
                    </a:cubicBezTo>
                    <a:cubicBezTo>
                      <a:pt x="813727" y="558977"/>
                      <a:pt x="814575" y="559826"/>
                      <a:pt x="815989" y="559826"/>
                    </a:cubicBezTo>
                    <a:cubicBezTo>
                      <a:pt x="817120" y="559826"/>
                      <a:pt x="818251" y="559260"/>
                      <a:pt x="819099" y="558411"/>
                    </a:cubicBezTo>
                    <a:cubicBezTo>
                      <a:pt x="819382" y="558128"/>
                      <a:pt x="819947" y="557846"/>
                      <a:pt x="820230" y="557563"/>
                    </a:cubicBezTo>
                    <a:cubicBezTo>
                      <a:pt x="822492" y="555582"/>
                      <a:pt x="824189" y="553885"/>
                      <a:pt x="826168" y="553885"/>
                    </a:cubicBezTo>
                    <a:close/>
                    <a:moveTo>
                      <a:pt x="29405" y="263364"/>
                    </a:moveTo>
                    <a:cubicBezTo>
                      <a:pt x="29405" y="263364"/>
                      <a:pt x="29688" y="263364"/>
                      <a:pt x="29688" y="263364"/>
                    </a:cubicBezTo>
                    <a:cubicBezTo>
                      <a:pt x="29970" y="263364"/>
                      <a:pt x="29970" y="263364"/>
                      <a:pt x="30253" y="263364"/>
                    </a:cubicBezTo>
                    <a:lnTo>
                      <a:pt x="30253" y="263364"/>
                    </a:lnTo>
                    <a:cubicBezTo>
                      <a:pt x="31384" y="263364"/>
                      <a:pt x="32232" y="262798"/>
                      <a:pt x="33081" y="262233"/>
                    </a:cubicBezTo>
                    <a:cubicBezTo>
                      <a:pt x="34212" y="261384"/>
                      <a:pt x="35625" y="260818"/>
                      <a:pt x="37322" y="260818"/>
                    </a:cubicBezTo>
                    <a:cubicBezTo>
                      <a:pt x="40149" y="260818"/>
                      <a:pt x="43542" y="259404"/>
                      <a:pt x="43542" y="258838"/>
                    </a:cubicBezTo>
                    <a:cubicBezTo>
                      <a:pt x="43542" y="258838"/>
                      <a:pt x="43259" y="258555"/>
                      <a:pt x="42128" y="257989"/>
                    </a:cubicBezTo>
                    <a:cubicBezTo>
                      <a:pt x="41846" y="257706"/>
                      <a:pt x="41280" y="257706"/>
                      <a:pt x="40715" y="257706"/>
                    </a:cubicBezTo>
                    <a:cubicBezTo>
                      <a:pt x="37039" y="257706"/>
                      <a:pt x="31384" y="260535"/>
                      <a:pt x="29688" y="262516"/>
                    </a:cubicBezTo>
                    <a:cubicBezTo>
                      <a:pt x="29405" y="263081"/>
                      <a:pt x="29405" y="263364"/>
                      <a:pt x="29405" y="263364"/>
                    </a:cubicBezTo>
                    <a:lnTo>
                      <a:pt x="29405" y="263364"/>
                    </a:lnTo>
                    <a:close/>
                    <a:moveTo>
                      <a:pt x="341268" y="241865"/>
                    </a:moveTo>
                    <a:cubicBezTo>
                      <a:pt x="340702" y="241865"/>
                      <a:pt x="340702" y="242148"/>
                      <a:pt x="340702" y="242148"/>
                    </a:cubicBezTo>
                    <a:cubicBezTo>
                      <a:pt x="340420" y="242997"/>
                      <a:pt x="341550" y="245260"/>
                      <a:pt x="342116" y="246674"/>
                    </a:cubicBezTo>
                    <a:cubicBezTo>
                      <a:pt x="342399" y="247240"/>
                      <a:pt x="342681" y="248088"/>
                      <a:pt x="342964" y="248654"/>
                    </a:cubicBezTo>
                    <a:cubicBezTo>
                      <a:pt x="343530" y="250069"/>
                      <a:pt x="342964" y="251766"/>
                      <a:pt x="342399" y="253180"/>
                    </a:cubicBezTo>
                    <a:cubicBezTo>
                      <a:pt x="341550" y="255443"/>
                      <a:pt x="341268" y="256858"/>
                      <a:pt x="342964" y="257706"/>
                    </a:cubicBezTo>
                    <a:cubicBezTo>
                      <a:pt x="343812" y="258272"/>
                      <a:pt x="344378" y="258272"/>
                      <a:pt x="344378" y="258272"/>
                    </a:cubicBezTo>
                    <a:cubicBezTo>
                      <a:pt x="344661" y="258272"/>
                      <a:pt x="344943" y="257706"/>
                      <a:pt x="344943" y="256575"/>
                    </a:cubicBezTo>
                    <a:cubicBezTo>
                      <a:pt x="344943" y="256009"/>
                      <a:pt x="344943" y="255161"/>
                      <a:pt x="345226" y="254878"/>
                    </a:cubicBezTo>
                    <a:cubicBezTo>
                      <a:pt x="345509" y="254312"/>
                      <a:pt x="346074" y="253746"/>
                      <a:pt x="346640" y="253746"/>
                    </a:cubicBezTo>
                    <a:cubicBezTo>
                      <a:pt x="348054" y="253746"/>
                      <a:pt x="349750" y="255161"/>
                      <a:pt x="351446" y="256575"/>
                    </a:cubicBezTo>
                    <a:cubicBezTo>
                      <a:pt x="351729" y="256575"/>
                      <a:pt x="351729" y="256575"/>
                      <a:pt x="351729" y="256575"/>
                    </a:cubicBezTo>
                    <a:cubicBezTo>
                      <a:pt x="352012" y="256575"/>
                      <a:pt x="352577" y="254595"/>
                      <a:pt x="352577" y="251483"/>
                    </a:cubicBezTo>
                    <a:cubicBezTo>
                      <a:pt x="352577" y="250634"/>
                      <a:pt x="353143" y="249786"/>
                      <a:pt x="354274" y="249786"/>
                    </a:cubicBezTo>
                    <a:cubicBezTo>
                      <a:pt x="355688" y="249786"/>
                      <a:pt x="357667" y="251200"/>
                      <a:pt x="358798" y="252898"/>
                    </a:cubicBezTo>
                    <a:cubicBezTo>
                      <a:pt x="359080" y="253180"/>
                      <a:pt x="359080" y="253463"/>
                      <a:pt x="359080" y="253463"/>
                    </a:cubicBezTo>
                    <a:cubicBezTo>
                      <a:pt x="359080" y="253463"/>
                      <a:pt x="359363" y="252898"/>
                      <a:pt x="359646" y="252615"/>
                    </a:cubicBezTo>
                    <a:cubicBezTo>
                      <a:pt x="360211" y="251483"/>
                      <a:pt x="361060" y="250069"/>
                      <a:pt x="362756" y="250352"/>
                    </a:cubicBezTo>
                    <a:cubicBezTo>
                      <a:pt x="365301" y="250634"/>
                      <a:pt x="364735" y="253463"/>
                      <a:pt x="364452" y="255726"/>
                    </a:cubicBezTo>
                    <a:cubicBezTo>
                      <a:pt x="364170" y="256575"/>
                      <a:pt x="364170" y="257424"/>
                      <a:pt x="364170" y="257989"/>
                    </a:cubicBezTo>
                    <a:cubicBezTo>
                      <a:pt x="364170" y="258272"/>
                      <a:pt x="364170" y="258272"/>
                      <a:pt x="364170" y="258272"/>
                    </a:cubicBezTo>
                    <a:cubicBezTo>
                      <a:pt x="364452" y="258272"/>
                      <a:pt x="365018" y="257989"/>
                      <a:pt x="365583" y="257706"/>
                    </a:cubicBezTo>
                    <a:cubicBezTo>
                      <a:pt x="366149" y="257424"/>
                      <a:pt x="366714" y="257141"/>
                      <a:pt x="367280" y="257141"/>
                    </a:cubicBezTo>
                    <a:cubicBezTo>
                      <a:pt x="367563" y="257141"/>
                      <a:pt x="367845" y="257424"/>
                      <a:pt x="368128" y="257424"/>
                    </a:cubicBezTo>
                    <a:cubicBezTo>
                      <a:pt x="368411" y="257706"/>
                      <a:pt x="368411" y="257989"/>
                      <a:pt x="368411" y="258555"/>
                    </a:cubicBezTo>
                    <a:cubicBezTo>
                      <a:pt x="370673" y="257141"/>
                      <a:pt x="372652" y="255443"/>
                      <a:pt x="374066" y="254595"/>
                    </a:cubicBezTo>
                    <a:cubicBezTo>
                      <a:pt x="374914" y="254029"/>
                      <a:pt x="375197" y="253463"/>
                      <a:pt x="375197" y="253180"/>
                    </a:cubicBezTo>
                    <a:cubicBezTo>
                      <a:pt x="375197" y="252332"/>
                      <a:pt x="374348" y="251766"/>
                      <a:pt x="373783" y="250917"/>
                    </a:cubicBezTo>
                    <a:cubicBezTo>
                      <a:pt x="372652" y="249786"/>
                      <a:pt x="370956" y="248088"/>
                      <a:pt x="371804" y="246108"/>
                    </a:cubicBezTo>
                    <a:cubicBezTo>
                      <a:pt x="372935" y="242997"/>
                      <a:pt x="373783" y="240734"/>
                      <a:pt x="362756" y="236490"/>
                    </a:cubicBezTo>
                    <a:cubicBezTo>
                      <a:pt x="353991" y="233096"/>
                      <a:pt x="352860" y="230550"/>
                      <a:pt x="349185" y="223195"/>
                    </a:cubicBezTo>
                    <a:cubicBezTo>
                      <a:pt x="348054" y="221215"/>
                      <a:pt x="346923" y="218669"/>
                      <a:pt x="345226" y="215557"/>
                    </a:cubicBezTo>
                    <a:cubicBezTo>
                      <a:pt x="341268" y="208485"/>
                      <a:pt x="335330" y="203676"/>
                      <a:pt x="330806" y="199715"/>
                    </a:cubicBezTo>
                    <a:cubicBezTo>
                      <a:pt x="326848" y="196321"/>
                      <a:pt x="324021" y="193775"/>
                      <a:pt x="324021" y="191229"/>
                    </a:cubicBezTo>
                    <a:cubicBezTo>
                      <a:pt x="324021" y="189249"/>
                      <a:pt x="320910" y="188117"/>
                      <a:pt x="318083" y="188117"/>
                    </a:cubicBezTo>
                    <a:cubicBezTo>
                      <a:pt x="314690" y="188117"/>
                      <a:pt x="312145" y="189249"/>
                      <a:pt x="312145" y="190380"/>
                    </a:cubicBezTo>
                    <a:cubicBezTo>
                      <a:pt x="312145" y="193492"/>
                      <a:pt x="308753" y="194906"/>
                      <a:pt x="305925" y="196321"/>
                    </a:cubicBezTo>
                    <a:cubicBezTo>
                      <a:pt x="304794" y="196887"/>
                      <a:pt x="303663" y="197452"/>
                      <a:pt x="302815" y="197735"/>
                    </a:cubicBezTo>
                    <a:cubicBezTo>
                      <a:pt x="301967" y="198301"/>
                      <a:pt x="301401" y="198584"/>
                      <a:pt x="300553" y="198584"/>
                    </a:cubicBezTo>
                    <a:cubicBezTo>
                      <a:pt x="298574" y="198584"/>
                      <a:pt x="297443" y="196887"/>
                      <a:pt x="295747" y="194624"/>
                    </a:cubicBezTo>
                    <a:cubicBezTo>
                      <a:pt x="295464" y="194058"/>
                      <a:pt x="294898" y="193492"/>
                      <a:pt x="294616" y="192926"/>
                    </a:cubicBezTo>
                    <a:cubicBezTo>
                      <a:pt x="293485" y="191229"/>
                      <a:pt x="291505" y="189815"/>
                      <a:pt x="289526" y="188117"/>
                    </a:cubicBezTo>
                    <a:cubicBezTo>
                      <a:pt x="286982" y="185854"/>
                      <a:pt x="284720" y="184157"/>
                      <a:pt x="284720" y="182742"/>
                    </a:cubicBezTo>
                    <a:cubicBezTo>
                      <a:pt x="284720" y="181045"/>
                      <a:pt x="283871" y="177651"/>
                      <a:pt x="281044" y="177651"/>
                    </a:cubicBezTo>
                    <a:cubicBezTo>
                      <a:pt x="280479" y="177651"/>
                      <a:pt x="279630" y="177934"/>
                      <a:pt x="278782" y="178216"/>
                    </a:cubicBezTo>
                    <a:cubicBezTo>
                      <a:pt x="276520" y="179348"/>
                      <a:pt x="274824" y="179348"/>
                      <a:pt x="273693" y="179348"/>
                    </a:cubicBezTo>
                    <a:cubicBezTo>
                      <a:pt x="273127" y="179348"/>
                      <a:pt x="272845" y="179348"/>
                      <a:pt x="272279" y="179348"/>
                    </a:cubicBezTo>
                    <a:cubicBezTo>
                      <a:pt x="271996" y="179348"/>
                      <a:pt x="271714" y="179348"/>
                      <a:pt x="271431" y="179348"/>
                    </a:cubicBezTo>
                    <a:cubicBezTo>
                      <a:pt x="270583" y="179348"/>
                      <a:pt x="270300" y="179348"/>
                      <a:pt x="270017" y="179914"/>
                    </a:cubicBezTo>
                    <a:cubicBezTo>
                      <a:pt x="269734" y="180479"/>
                      <a:pt x="268886" y="180762"/>
                      <a:pt x="268321" y="180762"/>
                    </a:cubicBezTo>
                    <a:cubicBezTo>
                      <a:pt x="266342" y="180762"/>
                      <a:pt x="264080" y="179065"/>
                      <a:pt x="264080" y="179065"/>
                    </a:cubicBezTo>
                    <a:lnTo>
                      <a:pt x="263797" y="179065"/>
                    </a:lnTo>
                    <a:lnTo>
                      <a:pt x="263797" y="28854"/>
                    </a:lnTo>
                    <a:cubicBezTo>
                      <a:pt x="262100" y="28571"/>
                      <a:pt x="260687" y="28288"/>
                      <a:pt x="259556" y="28005"/>
                    </a:cubicBezTo>
                    <a:cubicBezTo>
                      <a:pt x="258425" y="27723"/>
                      <a:pt x="257294" y="27157"/>
                      <a:pt x="256163" y="26591"/>
                    </a:cubicBezTo>
                    <a:cubicBezTo>
                      <a:pt x="251074" y="24611"/>
                      <a:pt x="244853" y="22065"/>
                      <a:pt x="240895" y="22065"/>
                    </a:cubicBezTo>
                    <a:cubicBezTo>
                      <a:pt x="240329" y="22065"/>
                      <a:pt x="239764" y="22065"/>
                      <a:pt x="239198" y="22348"/>
                    </a:cubicBezTo>
                    <a:cubicBezTo>
                      <a:pt x="235806" y="23196"/>
                      <a:pt x="230433" y="23762"/>
                      <a:pt x="226192" y="23762"/>
                    </a:cubicBezTo>
                    <a:cubicBezTo>
                      <a:pt x="223648" y="23762"/>
                      <a:pt x="221669" y="23479"/>
                      <a:pt x="220255" y="22914"/>
                    </a:cubicBezTo>
                    <a:cubicBezTo>
                      <a:pt x="217993" y="21782"/>
                      <a:pt x="214600" y="20368"/>
                      <a:pt x="209793" y="20368"/>
                    </a:cubicBezTo>
                    <a:cubicBezTo>
                      <a:pt x="208380" y="20368"/>
                      <a:pt x="206683" y="20368"/>
                      <a:pt x="205270" y="20650"/>
                    </a:cubicBezTo>
                    <a:cubicBezTo>
                      <a:pt x="204421" y="20650"/>
                      <a:pt x="203856" y="20933"/>
                      <a:pt x="203008" y="20933"/>
                    </a:cubicBezTo>
                    <a:cubicBezTo>
                      <a:pt x="199615" y="20933"/>
                      <a:pt x="196505" y="19519"/>
                      <a:pt x="193112" y="18105"/>
                    </a:cubicBezTo>
                    <a:cubicBezTo>
                      <a:pt x="190567" y="16973"/>
                      <a:pt x="187457" y="15559"/>
                      <a:pt x="184064" y="14710"/>
                    </a:cubicBezTo>
                    <a:cubicBezTo>
                      <a:pt x="181802" y="14144"/>
                      <a:pt x="179257" y="13861"/>
                      <a:pt x="176430" y="13861"/>
                    </a:cubicBezTo>
                    <a:cubicBezTo>
                      <a:pt x="169362" y="13861"/>
                      <a:pt x="161728" y="15559"/>
                      <a:pt x="159466" y="16407"/>
                    </a:cubicBezTo>
                    <a:cubicBezTo>
                      <a:pt x="159183" y="16690"/>
                      <a:pt x="158617" y="16690"/>
                      <a:pt x="158335" y="16690"/>
                    </a:cubicBezTo>
                    <a:cubicBezTo>
                      <a:pt x="157204" y="16690"/>
                      <a:pt x="156638" y="15841"/>
                      <a:pt x="156073" y="15276"/>
                    </a:cubicBezTo>
                    <a:cubicBezTo>
                      <a:pt x="155507" y="14427"/>
                      <a:pt x="154659" y="13578"/>
                      <a:pt x="152963" y="13861"/>
                    </a:cubicBezTo>
                    <a:cubicBezTo>
                      <a:pt x="152680" y="13861"/>
                      <a:pt x="152397" y="13861"/>
                      <a:pt x="152114" y="13861"/>
                    </a:cubicBezTo>
                    <a:cubicBezTo>
                      <a:pt x="151549" y="13861"/>
                      <a:pt x="150983" y="13861"/>
                      <a:pt x="150701" y="13295"/>
                    </a:cubicBezTo>
                    <a:cubicBezTo>
                      <a:pt x="150135" y="13013"/>
                      <a:pt x="150418" y="12164"/>
                      <a:pt x="150418" y="11598"/>
                    </a:cubicBezTo>
                    <a:cubicBezTo>
                      <a:pt x="150418" y="10750"/>
                      <a:pt x="150418" y="9618"/>
                      <a:pt x="149570" y="8486"/>
                    </a:cubicBezTo>
                    <a:cubicBezTo>
                      <a:pt x="149004" y="7638"/>
                      <a:pt x="147591" y="7355"/>
                      <a:pt x="145329" y="7355"/>
                    </a:cubicBezTo>
                    <a:cubicBezTo>
                      <a:pt x="142501" y="7355"/>
                      <a:pt x="139391" y="7921"/>
                      <a:pt x="136564" y="8486"/>
                    </a:cubicBezTo>
                    <a:cubicBezTo>
                      <a:pt x="135150" y="8769"/>
                      <a:pt x="134019" y="9052"/>
                      <a:pt x="133171" y="9052"/>
                    </a:cubicBezTo>
                    <a:cubicBezTo>
                      <a:pt x="130626" y="9335"/>
                      <a:pt x="129212" y="8486"/>
                      <a:pt x="128647" y="7638"/>
                    </a:cubicBezTo>
                    <a:cubicBezTo>
                      <a:pt x="127799" y="6789"/>
                      <a:pt x="127516" y="5658"/>
                      <a:pt x="127799" y="4526"/>
                    </a:cubicBezTo>
                    <a:cubicBezTo>
                      <a:pt x="127799" y="4243"/>
                      <a:pt x="127799" y="4243"/>
                      <a:pt x="127799" y="4243"/>
                    </a:cubicBezTo>
                    <a:cubicBezTo>
                      <a:pt x="127799" y="4243"/>
                      <a:pt x="127516" y="3960"/>
                      <a:pt x="127233" y="3960"/>
                    </a:cubicBezTo>
                    <a:cubicBezTo>
                      <a:pt x="126102" y="3960"/>
                      <a:pt x="124689" y="4809"/>
                      <a:pt x="123840" y="6223"/>
                    </a:cubicBezTo>
                    <a:cubicBezTo>
                      <a:pt x="122992" y="7921"/>
                      <a:pt x="120730" y="8769"/>
                      <a:pt x="118751" y="8769"/>
                    </a:cubicBezTo>
                    <a:cubicBezTo>
                      <a:pt x="117337" y="8769"/>
                      <a:pt x="116206" y="8204"/>
                      <a:pt x="115358" y="7638"/>
                    </a:cubicBezTo>
                    <a:cubicBezTo>
                      <a:pt x="115075" y="7355"/>
                      <a:pt x="114793" y="6789"/>
                      <a:pt x="114793" y="6506"/>
                    </a:cubicBezTo>
                    <a:cubicBezTo>
                      <a:pt x="115075" y="5658"/>
                      <a:pt x="115924" y="5092"/>
                      <a:pt x="117055" y="4526"/>
                    </a:cubicBezTo>
                    <a:cubicBezTo>
                      <a:pt x="117903" y="3960"/>
                      <a:pt x="119034" y="3395"/>
                      <a:pt x="119034" y="2829"/>
                    </a:cubicBezTo>
                    <a:cubicBezTo>
                      <a:pt x="119034" y="1697"/>
                      <a:pt x="114793" y="566"/>
                      <a:pt x="113096" y="283"/>
                    </a:cubicBezTo>
                    <a:cubicBezTo>
                      <a:pt x="112531" y="0"/>
                      <a:pt x="111965" y="0"/>
                      <a:pt x="111682" y="0"/>
                    </a:cubicBezTo>
                    <a:cubicBezTo>
                      <a:pt x="111400" y="0"/>
                      <a:pt x="111400" y="0"/>
                      <a:pt x="111117" y="0"/>
                    </a:cubicBezTo>
                    <a:cubicBezTo>
                      <a:pt x="109138" y="0"/>
                      <a:pt x="105462" y="3112"/>
                      <a:pt x="102069" y="6223"/>
                    </a:cubicBezTo>
                    <a:cubicBezTo>
                      <a:pt x="99242" y="8769"/>
                      <a:pt x="95566" y="9901"/>
                      <a:pt x="90760" y="9901"/>
                    </a:cubicBezTo>
                    <a:cubicBezTo>
                      <a:pt x="89063" y="9901"/>
                      <a:pt x="87367" y="9618"/>
                      <a:pt x="86236" y="9618"/>
                    </a:cubicBezTo>
                    <a:cubicBezTo>
                      <a:pt x="85670" y="9618"/>
                      <a:pt x="84822" y="9618"/>
                      <a:pt x="84257" y="9618"/>
                    </a:cubicBezTo>
                    <a:cubicBezTo>
                      <a:pt x="81429" y="9618"/>
                      <a:pt x="78885" y="10184"/>
                      <a:pt x="78036" y="11032"/>
                    </a:cubicBezTo>
                    <a:cubicBezTo>
                      <a:pt x="77754" y="11315"/>
                      <a:pt x="77754" y="11598"/>
                      <a:pt x="77754" y="11881"/>
                    </a:cubicBezTo>
                    <a:cubicBezTo>
                      <a:pt x="77754" y="12447"/>
                      <a:pt x="78602" y="13013"/>
                      <a:pt x="79167" y="13578"/>
                    </a:cubicBezTo>
                    <a:cubicBezTo>
                      <a:pt x="80016" y="14144"/>
                      <a:pt x="80864" y="14427"/>
                      <a:pt x="80864" y="15559"/>
                    </a:cubicBezTo>
                    <a:cubicBezTo>
                      <a:pt x="80864" y="16124"/>
                      <a:pt x="80581" y="16973"/>
                      <a:pt x="79733" y="17822"/>
                    </a:cubicBezTo>
                    <a:cubicBezTo>
                      <a:pt x="79167" y="18387"/>
                      <a:pt x="78602" y="18670"/>
                      <a:pt x="77754" y="18670"/>
                    </a:cubicBezTo>
                    <a:cubicBezTo>
                      <a:pt x="76623" y="18670"/>
                      <a:pt x="76057" y="17822"/>
                      <a:pt x="75209" y="17256"/>
                    </a:cubicBezTo>
                    <a:cubicBezTo>
                      <a:pt x="74643" y="16690"/>
                      <a:pt x="74078" y="16124"/>
                      <a:pt x="73513" y="16124"/>
                    </a:cubicBezTo>
                    <a:cubicBezTo>
                      <a:pt x="73230" y="16124"/>
                      <a:pt x="72664" y="16407"/>
                      <a:pt x="72382" y="16690"/>
                    </a:cubicBezTo>
                    <a:cubicBezTo>
                      <a:pt x="69837" y="19519"/>
                      <a:pt x="63617" y="19802"/>
                      <a:pt x="61072" y="19802"/>
                    </a:cubicBezTo>
                    <a:cubicBezTo>
                      <a:pt x="59658" y="19802"/>
                      <a:pt x="58245" y="19802"/>
                      <a:pt x="57396" y="19519"/>
                    </a:cubicBezTo>
                    <a:lnTo>
                      <a:pt x="57396" y="19519"/>
                    </a:lnTo>
                    <a:cubicBezTo>
                      <a:pt x="55417" y="19519"/>
                      <a:pt x="50045" y="25177"/>
                      <a:pt x="47500" y="27723"/>
                    </a:cubicBezTo>
                    <a:cubicBezTo>
                      <a:pt x="46935" y="28288"/>
                      <a:pt x="46652" y="28571"/>
                      <a:pt x="46369" y="28854"/>
                    </a:cubicBezTo>
                    <a:cubicBezTo>
                      <a:pt x="45804" y="29420"/>
                      <a:pt x="45804" y="29986"/>
                      <a:pt x="45804" y="31117"/>
                    </a:cubicBezTo>
                    <a:cubicBezTo>
                      <a:pt x="45804" y="32814"/>
                      <a:pt x="46087" y="35360"/>
                      <a:pt x="42128" y="39321"/>
                    </a:cubicBezTo>
                    <a:cubicBezTo>
                      <a:pt x="38735" y="42998"/>
                      <a:pt x="32232" y="44696"/>
                      <a:pt x="22336" y="44696"/>
                    </a:cubicBezTo>
                    <a:cubicBezTo>
                      <a:pt x="20640" y="44696"/>
                      <a:pt x="19509" y="44696"/>
                      <a:pt x="18378" y="44696"/>
                    </a:cubicBezTo>
                    <a:cubicBezTo>
                      <a:pt x="16964" y="44696"/>
                      <a:pt x="16116" y="44696"/>
                      <a:pt x="15833" y="44978"/>
                    </a:cubicBezTo>
                    <a:cubicBezTo>
                      <a:pt x="15551" y="45261"/>
                      <a:pt x="15551" y="46110"/>
                      <a:pt x="15551" y="46959"/>
                    </a:cubicBezTo>
                    <a:cubicBezTo>
                      <a:pt x="15551" y="48090"/>
                      <a:pt x="15551" y="49505"/>
                      <a:pt x="14703" y="50636"/>
                    </a:cubicBezTo>
                    <a:cubicBezTo>
                      <a:pt x="14420" y="51202"/>
                      <a:pt x="14420" y="51485"/>
                      <a:pt x="14420" y="51768"/>
                    </a:cubicBezTo>
                    <a:cubicBezTo>
                      <a:pt x="14985" y="53182"/>
                      <a:pt x="18661" y="54879"/>
                      <a:pt x="25164" y="56577"/>
                    </a:cubicBezTo>
                    <a:cubicBezTo>
                      <a:pt x="34212" y="59123"/>
                      <a:pt x="40432" y="71004"/>
                      <a:pt x="41563" y="73832"/>
                    </a:cubicBezTo>
                    <a:cubicBezTo>
                      <a:pt x="41846" y="74115"/>
                      <a:pt x="42411" y="74681"/>
                      <a:pt x="44673" y="74681"/>
                    </a:cubicBezTo>
                    <a:cubicBezTo>
                      <a:pt x="46369" y="74681"/>
                      <a:pt x="48349" y="74398"/>
                      <a:pt x="50328" y="74115"/>
                    </a:cubicBezTo>
                    <a:cubicBezTo>
                      <a:pt x="53155" y="73832"/>
                      <a:pt x="55983" y="73550"/>
                      <a:pt x="57396" y="73832"/>
                    </a:cubicBezTo>
                    <a:cubicBezTo>
                      <a:pt x="60224" y="74115"/>
                      <a:pt x="59941" y="76661"/>
                      <a:pt x="59658" y="78359"/>
                    </a:cubicBezTo>
                    <a:cubicBezTo>
                      <a:pt x="59375" y="80339"/>
                      <a:pt x="59375" y="81753"/>
                      <a:pt x="60789" y="82319"/>
                    </a:cubicBezTo>
                    <a:cubicBezTo>
                      <a:pt x="61920" y="82885"/>
                      <a:pt x="63334" y="82885"/>
                      <a:pt x="64465" y="82885"/>
                    </a:cubicBezTo>
                    <a:cubicBezTo>
                      <a:pt x="65030" y="82885"/>
                      <a:pt x="65596" y="82885"/>
                      <a:pt x="66161" y="82885"/>
                    </a:cubicBezTo>
                    <a:cubicBezTo>
                      <a:pt x="66727" y="82885"/>
                      <a:pt x="67292" y="82885"/>
                      <a:pt x="67575" y="82885"/>
                    </a:cubicBezTo>
                    <a:cubicBezTo>
                      <a:pt x="69271" y="82885"/>
                      <a:pt x="70968" y="83168"/>
                      <a:pt x="71816" y="84865"/>
                    </a:cubicBezTo>
                    <a:cubicBezTo>
                      <a:pt x="72099" y="85431"/>
                      <a:pt x="72099" y="85996"/>
                      <a:pt x="71816" y="86279"/>
                    </a:cubicBezTo>
                    <a:cubicBezTo>
                      <a:pt x="71251" y="87128"/>
                      <a:pt x="69837" y="87128"/>
                      <a:pt x="67575" y="87128"/>
                    </a:cubicBezTo>
                    <a:cubicBezTo>
                      <a:pt x="65030" y="87128"/>
                      <a:pt x="61920" y="87128"/>
                      <a:pt x="59941" y="88825"/>
                    </a:cubicBezTo>
                    <a:cubicBezTo>
                      <a:pt x="56831" y="91088"/>
                      <a:pt x="54852" y="92503"/>
                      <a:pt x="53438" y="92503"/>
                    </a:cubicBezTo>
                    <a:cubicBezTo>
                      <a:pt x="52590" y="92503"/>
                      <a:pt x="51742" y="91937"/>
                      <a:pt x="50893" y="91088"/>
                    </a:cubicBezTo>
                    <a:cubicBezTo>
                      <a:pt x="50328" y="90240"/>
                      <a:pt x="49197" y="89957"/>
                      <a:pt x="46935" y="89957"/>
                    </a:cubicBezTo>
                    <a:cubicBezTo>
                      <a:pt x="44956" y="89957"/>
                      <a:pt x="42694" y="90240"/>
                      <a:pt x="40715" y="90523"/>
                    </a:cubicBezTo>
                    <a:cubicBezTo>
                      <a:pt x="39866" y="90523"/>
                      <a:pt x="39301" y="90805"/>
                      <a:pt x="38735" y="90805"/>
                    </a:cubicBezTo>
                    <a:cubicBezTo>
                      <a:pt x="37604" y="90805"/>
                      <a:pt x="37039" y="90805"/>
                      <a:pt x="36756" y="90240"/>
                    </a:cubicBezTo>
                    <a:cubicBezTo>
                      <a:pt x="36191" y="89108"/>
                      <a:pt x="36756" y="87694"/>
                      <a:pt x="37322" y="85714"/>
                    </a:cubicBezTo>
                    <a:cubicBezTo>
                      <a:pt x="37604" y="84865"/>
                      <a:pt x="38170" y="84016"/>
                      <a:pt x="38170" y="83451"/>
                    </a:cubicBezTo>
                    <a:cubicBezTo>
                      <a:pt x="38170" y="83168"/>
                      <a:pt x="38170" y="83168"/>
                      <a:pt x="37887" y="82885"/>
                    </a:cubicBezTo>
                    <a:cubicBezTo>
                      <a:pt x="37322" y="82319"/>
                      <a:pt x="36191" y="82036"/>
                      <a:pt x="34777" y="82036"/>
                    </a:cubicBezTo>
                    <a:cubicBezTo>
                      <a:pt x="32515" y="82036"/>
                      <a:pt x="29688" y="82885"/>
                      <a:pt x="26860" y="84582"/>
                    </a:cubicBezTo>
                    <a:lnTo>
                      <a:pt x="26860" y="84865"/>
                    </a:lnTo>
                    <a:cubicBezTo>
                      <a:pt x="22054" y="87694"/>
                      <a:pt x="22054" y="87694"/>
                      <a:pt x="22054" y="88260"/>
                    </a:cubicBezTo>
                    <a:cubicBezTo>
                      <a:pt x="22054" y="88542"/>
                      <a:pt x="22054" y="89391"/>
                      <a:pt x="21771" y="90240"/>
                    </a:cubicBezTo>
                    <a:cubicBezTo>
                      <a:pt x="21488" y="91371"/>
                      <a:pt x="20923" y="91937"/>
                      <a:pt x="20075" y="91937"/>
                    </a:cubicBezTo>
                    <a:cubicBezTo>
                      <a:pt x="19509" y="91937"/>
                      <a:pt x="18944" y="91654"/>
                      <a:pt x="18378" y="91371"/>
                    </a:cubicBezTo>
                    <a:cubicBezTo>
                      <a:pt x="17530" y="91088"/>
                      <a:pt x="16682" y="90805"/>
                      <a:pt x="15551" y="90805"/>
                    </a:cubicBezTo>
                    <a:cubicBezTo>
                      <a:pt x="14703" y="90805"/>
                      <a:pt x="13854" y="91088"/>
                      <a:pt x="13006" y="91654"/>
                    </a:cubicBezTo>
                    <a:cubicBezTo>
                      <a:pt x="11310" y="92786"/>
                      <a:pt x="9048" y="93634"/>
                      <a:pt x="7069" y="94483"/>
                    </a:cubicBezTo>
                    <a:cubicBezTo>
                      <a:pt x="3958" y="95897"/>
                      <a:pt x="565" y="97312"/>
                      <a:pt x="0" y="99009"/>
                    </a:cubicBezTo>
                    <a:cubicBezTo>
                      <a:pt x="0" y="99292"/>
                      <a:pt x="0" y="99292"/>
                      <a:pt x="0" y="99575"/>
                    </a:cubicBezTo>
                    <a:cubicBezTo>
                      <a:pt x="848" y="101555"/>
                      <a:pt x="9330" y="102969"/>
                      <a:pt x="12723" y="103818"/>
                    </a:cubicBezTo>
                    <a:lnTo>
                      <a:pt x="13854" y="104101"/>
                    </a:lnTo>
                    <a:cubicBezTo>
                      <a:pt x="14420" y="104101"/>
                      <a:pt x="15268" y="104384"/>
                      <a:pt x="15551" y="105233"/>
                    </a:cubicBezTo>
                    <a:cubicBezTo>
                      <a:pt x="15833" y="106081"/>
                      <a:pt x="14703" y="106930"/>
                      <a:pt x="13572" y="107496"/>
                    </a:cubicBezTo>
                    <a:cubicBezTo>
                      <a:pt x="13006" y="107778"/>
                      <a:pt x="12158" y="108344"/>
                      <a:pt x="11875" y="108627"/>
                    </a:cubicBezTo>
                    <a:cubicBezTo>
                      <a:pt x="11875" y="108627"/>
                      <a:pt x="12158" y="108627"/>
                      <a:pt x="12158" y="108627"/>
                    </a:cubicBezTo>
                    <a:cubicBezTo>
                      <a:pt x="13854" y="109193"/>
                      <a:pt x="14703" y="110324"/>
                      <a:pt x="15268" y="111456"/>
                    </a:cubicBezTo>
                    <a:cubicBezTo>
                      <a:pt x="16116" y="112870"/>
                      <a:pt x="16964" y="114285"/>
                      <a:pt x="19509" y="115699"/>
                    </a:cubicBezTo>
                    <a:cubicBezTo>
                      <a:pt x="20923" y="116548"/>
                      <a:pt x="23185" y="116831"/>
                      <a:pt x="26295" y="116831"/>
                    </a:cubicBezTo>
                    <a:cubicBezTo>
                      <a:pt x="29688" y="116831"/>
                      <a:pt x="33081" y="116265"/>
                      <a:pt x="35908" y="115982"/>
                    </a:cubicBezTo>
                    <a:cubicBezTo>
                      <a:pt x="37604" y="115699"/>
                      <a:pt x="39018" y="115699"/>
                      <a:pt x="40149" y="115699"/>
                    </a:cubicBezTo>
                    <a:cubicBezTo>
                      <a:pt x="41563" y="115699"/>
                      <a:pt x="42694" y="116265"/>
                      <a:pt x="44108" y="116831"/>
                    </a:cubicBezTo>
                    <a:cubicBezTo>
                      <a:pt x="45804" y="117679"/>
                      <a:pt x="47500" y="118245"/>
                      <a:pt x="48631" y="116831"/>
                    </a:cubicBezTo>
                    <a:cubicBezTo>
                      <a:pt x="50893" y="114285"/>
                      <a:pt x="57396" y="109193"/>
                      <a:pt x="62768" y="109193"/>
                    </a:cubicBezTo>
                    <a:cubicBezTo>
                      <a:pt x="64465" y="109193"/>
                      <a:pt x="65879" y="109759"/>
                      <a:pt x="67009" y="110890"/>
                    </a:cubicBezTo>
                    <a:cubicBezTo>
                      <a:pt x="68140" y="112022"/>
                      <a:pt x="68706" y="112870"/>
                      <a:pt x="68423" y="113719"/>
                    </a:cubicBezTo>
                    <a:cubicBezTo>
                      <a:pt x="68140" y="114851"/>
                      <a:pt x="66727" y="115699"/>
                      <a:pt x="65596" y="115982"/>
                    </a:cubicBezTo>
                    <a:cubicBezTo>
                      <a:pt x="65030" y="116265"/>
                      <a:pt x="63899" y="116831"/>
                      <a:pt x="63899" y="117114"/>
                    </a:cubicBezTo>
                    <a:cubicBezTo>
                      <a:pt x="63899" y="117114"/>
                      <a:pt x="63899" y="117396"/>
                      <a:pt x="64182" y="117679"/>
                    </a:cubicBezTo>
                    <a:cubicBezTo>
                      <a:pt x="66161" y="119942"/>
                      <a:pt x="68140" y="123620"/>
                      <a:pt x="67858" y="127015"/>
                    </a:cubicBezTo>
                    <a:cubicBezTo>
                      <a:pt x="67575" y="128995"/>
                      <a:pt x="66727" y="130409"/>
                      <a:pt x="65313" y="131541"/>
                    </a:cubicBezTo>
                    <a:cubicBezTo>
                      <a:pt x="63617" y="132955"/>
                      <a:pt x="61637" y="133521"/>
                      <a:pt x="59375" y="133521"/>
                    </a:cubicBezTo>
                    <a:cubicBezTo>
                      <a:pt x="57679" y="133521"/>
                      <a:pt x="56265" y="133238"/>
                      <a:pt x="55134" y="132955"/>
                    </a:cubicBezTo>
                    <a:cubicBezTo>
                      <a:pt x="54286" y="132672"/>
                      <a:pt x="53721" y="132672"/>
                      <a:pt x="53155" y="132672"/>
                    </a:cubicBezTo>
                    <a:lnTo>
                      <a:pt x="53155" y="132672"/>
                    </a:lnTo>
                    <a:cubicBezTo>
                      <a:pt x="52307" y="132672"/>
                      <a:pt x="52307" y="133238"/>
                      <a:pt x="51742" y="134652"/>
                    </a:cubicBezTo>
                    <a:cubicBezTo>
                      <a:pt x="51176" y="136350"/>
                      <a:pt x="50611" y="138613"/>
                      <a:pt x="48349" y="140593"/>
                    </a:cubicBezTo>
                    <a:cubicBezTo>
                      <a:pt x="47500" y="141159"/>
                      <a:pt x="46652" y="141724"/>
                      <a:pt x="45804" y="141724"/>
                    </a:cubicBezTo>
                    <a:cubicBezTo>
                      <a:pt x="44108" y="141724"/>
                      <a:pt x="42694" y="140876"/>
                      <a:pt x="41280" y="139744"/>
                    </a:cubicBezTo>
                    <a:cubicBezTo>
                      <a:pt x="39584" y="138613"/>
                      <a:pt x="37887" y="137481"/>
                      <a:pt x="35625" y="137481"/>
                    </a:cubicBezTo>
                    <a:cubicBezTo>
                      <a:pt x="34494" y="137481"/>
                      <a:pt x="33646" y="137764"/>
                      <a:pt x="33081" y="138330"/>
                    </a:cubicBezTo>
                    <a:cubicBezTo>
                      <a:pt x="31667" y="140027"/>
                      <a:pt x="31950" y="143422"/>
                      <a:pt x="31950" y="145685"/>
                    </a:cubicBezTo>
                    <a:cubicBezTo>
                      <a:pt x="31950" y="145968"/>
                      <a:pt x="31950" y="146533"/>
                      <a:pt x="31950" y="146816"/>
                    </a:cubicBezTo>
                    <a:cubicBezTo>
                      <a:pt x="31950" y="148514"/>
                      <a:pt x="30253" y="148796"/>
                      <a:pt x="28840" y="149079"/>
                    </a:cubicBezTo>
                    <a:cubicBezTo>
                      <a:pt x="26295" y="149362"/>
                      <a:pt x="23467" y="149928"/>
                      <a:pt x="22336" y="154171"/>
                    </a:cubicBezTo>
                    <a:cubicBezTo>
                      <a:pt x="21206" y="158415"/>
                      <a:pt x="18378" y="158697"/>
                      <a:pt x="16682" y="158980"/>
                    </a:cubicBezTo>
                    <a:cubicBezTo>
                      <a:pt x="16399" y="158980"/>
                      <a:pt x="15833" y="159263"/>
                      <a:pt x="15551" y="159263"/>
                    </a:cubicBezTo>
                    <a:cubicBezTo>
                      <a:pt x="15551" y="159263"/>
                      <a:pt x="15551" y="159829"/>
                      <a:pt x="17247" y="162375"/>
                    </a:cubicBezTo>
                    <a:cubicBezTo>
                      <a:pt x="20357" y="166901"/>
                      <a:pt x="21206" y="166901"/>
                      <a:pt x="22336" y="166901"/>
                    </a:cubicBezTo>
                    <a:cubicBezTo>
                      <a:pt x="23185" y="166901"/>
                      <a:pt x="24316" y="166901"/>
                      <a:pt x="26012" y="168315"/>
                    </a:cubicBezTo>
                    <a:cubicBezTo>
                      <a:pt x="28840" y="170296"/>
                      <a:pt x="26860" y="173124"/>
                      <a:pt x="25729" y="174822"/>
                    </a:cubicBezTo>
                    <a:cubicBezTo>
                      <a:pt x="25164" y="175670"/>
                      <a:pt x="24598" y="176802"/>
                      <a:pt x="24598" y="177085"/>
                    </a:cubicBezTo>
                    <a:cubicBezTo>
                      <a:pt x="24598" y="177368"/>
                      <a:pt x="24881" y="177368"/>
                      <a:pt x="25447" y="177368"/>
                    </a:cubicBezTo>
                    <a:cubicBezTo>
                      <a:pt x="28557" y="177934"/>
                      <a:pt x="31950" y="181894"/>
                      <a:pt x="34777" y="185288"/>
                    </a:cubicBezTo>
                    <a:cubicBezTo>
                      <a:pt x="35908" y="186703"/>
                      <a:pt x="37039" y="188117"/>
                      <a:pt x="37887" y="188966"/>
                    </a:cubicBezTo>
                    <a:cubicBezTo>
                      <a:pt x="38453" y="189532"/>
                      <a:pt x="39018" y="189815"/>
                      <a:pt x="39866" y="189815"/>
                    </a:cubicBezTo>
                    <a:cubicBezTo>
                      <a:pt x="40997" y="189815"/>
                      <a:pt x="42411" y="189249"/>
                      <a:pt x="43825" y="188683"/>
                    </a:cubicBezTo>
                    <a:cubicBezTo>
                      <a:pt x="45521" y="188117"/>
                      <a:pt x="47218" y="187269"/>
                      <a:pt x="49197" y="187269"/>
                    </a:cubicBezTo>
                    <a:cubicBezTo>
                      <a:pt x="51176" y="187269"/>
                      <a:pt x="51459" y="185854"/>
                      <a:pt x="52024" y="184440"/>
                    </a:cubicBezTo>
                    <a:cubicBezTo>
                      <a:pt x="52307" y="183591"/>
                      <a:pt x="52590" y="182742"/>
                      <a:pt x="53438" y="182742"/>
                    </a:cubicBezTo>
                    <a:cubicBezTo>
                      <a:pt x="53721" y="182742"/>
                      <a:pt x="54286" y="183025"/>
                      <a:pt x="54852" y="183591"/>
                    </a:cubicBezTo>
                    <a:cubicBezTo>
                      <a:pt x="56831" y="185571"/>
                      <a:pt x="59941" y="190380"/>
                      <a:pt x="59658" y="193492"/>
                    </a:cubicBezTo>
                    <a:cubicBezTo>
                      <a:pt x="59658" y="194341"/>
                      <a:pt x="59375" y="195189"/>
                      <a:pt x="58527" y="195472"/>
                    </a:cubicBezTo>
                    <a:cubicBezTo>
                      <a:pt x="57114" y="196321"/>
                      <a:pt x="57396" y="199150"/>
                      <a:pt x="57679" y="201413"/>
                    </a:cubicBezTo>
                    <a:cubicBezTo>
                      <a:pt x="57962" y="202827"/>
                      <a:pt x="57962" y="203959"/>
                      <a:pt x="57679" y="205090"/>
                    </a:cubicBezTo>
                    <a:cubicBezTo>
                      <a:pt x="57679" y="205090"/>
                      <a:pt x="57679" y="205373"/>
                      <a:pt x="57679" y="205373"/>
                    </a:cubicBezTo>
                    <a:cubicBezTo>
                      <a:pt x="57962" y="205656"/>
                      <a:pt x="58810" y="205939"/>
                      <a:pt x="60506" y="205939"/>
                    </a:cubicBezTo>
                    <a:cubicBezTo>
                      <a:pt x="63617" y="205939"/>
                      <a:pt x="66727" y="204807"/>
                      <a:pt x="67009" y="203676"/>
                    </a:cubicBezTo>
                    <a:cubicBezTo>
                      <a:pt x="67292" y="201979"/>
                      <a:pt x="69554" y="200847"/>
                      <a:pt x="72664" y="200847"/>
                    </a:cubicBezTo>
                    <a:cubicBezTo>
                      <a:pt x="76057" y="200847"/>
                      <a:pt x="79167" y="202261"/>
                      <a:pt x="81429" y="204525"/>
                    </a:cubicBezTo>
                    <a:cubicBezTo>
                      <a:pt x="82560" y="205656"/>
                      <a:pt x="85388" y="208768"/>
                      <a:pt x="86236" y="208768"/>
                    </a:cubicBezTo>
                    <a:cubicBezTo>
                      <a:pt x="86236" y="208768"/>
                      <a:pt x="86519" y="208485"/>
                      <a:pt x="86519" y="206788"/>
                    </a:cubicBezTo>
                    <a:cubicBezTo>
                      <a:pt x="86519" y="203676"/>
                      <a:pt x="88781" y="199998"/>
                      <a:pt x="90477" y="199998"/>
                    </a:cubicBezTo>
                    <a:cubicBezTo>
                      <a:pt x="90760" y="199998"/>
                      <a:pt x="91608" y="200281"/>
                      <a:pt x="91891" y="201696"/>
                    </a:cubicBezTo>
                    <a:cubicBezTo>
                      <a:pt x="91891" y="203393"/>
                      <a:pt x="93022" y="204242"/>
                      <a:pt x="95001" y="204242"/>
                    </a:cubicBezTo>
                    <a:cubicBezTo>
                      <a:pt x="96697" y="204242"/>
                      <a:pt x="98959" y="203676"/>
                      <a:pt x="101787" y="202544"/>
                    </a:cubicBezTo>
                    <a:cubicBezTo>
                      <a:pt x="103766" y="201696"/>
                      <a:pt x="104897" y="201413"/>
                      <a:pt x="105462" y="201413"/>
                    </a:cubicBezTo>
                    <a:cubicBezTo>
                      <a:pt x="106028" y="201413"/>
                      <a:pt x="106310" y="201696"/>
                      <a:pt x="106310" y="201979"/>
                    </a:cubicBezTo>
                    <a:cubicBezTo>
                      <a:pt x="106593" y="202827"/>
                      <a:pt x="105745" y="204242"/>
                      <a:pt x="103200" y="207070"/>
                    </a:cubicBezTo>
                    <a:lnTo>
                      <a:pt x="102352" y="208202"/>
                    </a:lnTo>
                    <a:cubicBezTo>
                      <a:pt x="99807" y="211314"/>
                      <a:pt x="100090" y="215274"/>
                      <a:pt x="100373" y="218386"/>
                    </a:cubicBezTo>
                    <a:cubicBezTo>
                      <a:pt x="100656" y="221215"/>
                      <a:pt x="100656" y="223478"/>
                      <a:pt x="98676" y="224043"/>
                    </a:cubicBezTo>
                    <a:cubicBezTo>
                      <a:pt x="97545" y="224326"/>
                      <a:pt x="96132" y="226306"/>
                      <a:pt x="94718" y="228004"/>
                    </a:cubicBezTo>
                    <a:cubicBezTo>
                      <a:pt x="92456" y="230833"/>
                      <a:pt x="90194" y="233944"/>
                      <a:pt x="86801" y="234510"/>
                    </a:cubicBezTo>
                    <a:cubicBezTo>
                      <a:pt x="81429" y="235076"/>
                      <a:pt x="72382" y="245260"/>
                      <a:pt x="70685" y="247240"/>
                    </a:cubicBezTo>
                    <a:cubicBezTo>
                      <a:pt x="70402" y="247806"/>
                      <a:pt x="69554" y="247806"/>
                      <a:pt x="68989" y="247806"/>
                    </a:cubicBezTo>
                    <a:cubicBezTo>
                      <a:pt x="68140" y="247806"/>
                      <a:pt x="66727" y="247523"/>
                      <a:pt x="65313" y="247240"/>
                    </a:cubicBezTo>
                    <a:cubicBezTo>
                      <a:pt x="63617" y="246957"/>
                      <a:pt x="61637" y="246674"/>
                      <a:pt x="59941" y="246674"/>
                    </a:cubicBezTo>
                    <a:cubicBezTo>
                      <a:pt x="57679" y="246674"/>
                      <a:pt x="56265" y="247240"/>
                      <a:pt x="55700" y="248371"/>
                    </a:cubicBezTo>
                    <a:cubicBezTo>
                      <a:pt x="54852" y="250917"/>
                      <a:pt x="52590" y="253180"/>
                      <a:pt x="50893" y="254878"/>
                    </a:cubicBezTo>
                    <a:cubicBezTo>
                      <a:pt x="49762" y="256009"/>
                      <a:pt x="48349" y="257424"/>
                      <a:pt x="48349" y="257989"/>
                    </a:cubicBezTo>
                    <a:cubicBezTo>
                      <a:pt x="48349" y="257989"/>
                      <a:pt x="48349" y="258272"/>
                      <a:pt x="48631" y="258272"/>
                    </a:cubicBezTo>
                    <a:lnTo>
                      <a:pt x="48631" y="258272"/>
                    </a:lnTo>
                    <a:cubicBezTo>
                      <a:pt x="48631" y="258272"/>
                      <a:pt x="48631" y="258272"/>
                      <a:pt x="48914" y="258272"/>
                    </a:cubicBezTo>
                    <a:cubicBezTo>
                      <a:pt x="51459" y="258272"/>
                      <a:pt x="59093" y="254029"/>
                      <a:pt x="59375" y="252332"/>
                    </a:cubicBezTo>
                    <a:cubicBezTo>
                      <a:pt x="59941" y="249503"/>
                      <a:pt x="61355" y="249220"/>
                      <a:pt x="63899" y="251766"/>
                    </a:cubicBezTo>
                    <a:cubicBezTo>
                      <a:pt x="64182" y="252049"/>
                      <a:pt x="64465" y="252332"/>
                      <a:pt x="65030" y="252332"/>
                    </a:cubicBezTo>
                    <a:cubicBezTo>
                      <a:pt x="67009" y="252332"/>
                      <a:pt x="69554" y="250352"/>
                      <a:pt x="70968" y="249220"/>
                    </a:cubicBezTo>
                    <a:cubicBezTo>
                      <a:pt x="72099" y="248371"/>
                      <a:pt x="73230" y="247806"/>
                      <a:pt x="75209" y="247806"/>
                    </a:cubicBezTo>
                    <a:cubicBezTo>
                      <a:pt x="76057" y="247806"/>
                      <a:pt x="77188" y="247806"/>
                      <a:pt x="78036" y="248088"/>
                    </a:cubicBezTo>
                    <a:lnTo>
                      <a:pt x="78885" y="248088"/>
                    </a:lnTo>
                    <a:cubicBezTo>
                      <a:pt x="79733" y="248088"/>
                      <a:pt x="80016" y="247806"/>
                      <a:pt x="80864" y="247240"/>
                    </a:cubicBezTo>
                    <a:cubicBezTo>
                      <a:pt x="81995" y="246391"/>
                      <a:pt x="83974" y="245260"/>
                      <a:pt x="87367" y="244694"/>
                    </a:cubicBezTo>
                    <a:cubicBezTo>
                      <a:pt x="91608" y="243845"/>
                      <a:pt x="91608" y="242997"/>
                      <a:pt x="92173" y="241299"/>
                    </a:cubicBezTo>
                    <a:cubicBezTo>
                      <a:pt x="92456" y="240734"/>
                      <a:pt x="92456" y="240168"/>
                      <a:pt x="92739" y="239319"/>
                    </a:cubicBezTo>
                    <a:cubicBezTo>
                      <a:pt x="94153" y="235925"/>
                      <a:pt x="108290" y="229418"/>
                      <a:pt x="110834" y="228852"/>
                    </a:cubicBezTo>
                    <a:cubicBezTo>
                      <a:pt x="111682" y="228570"/>
                      <a:pt x="111965" y="227721"/>
                      <a:pt x="112248" y="226589"/>
                    </a:cubicBezTo>
                    <a:cubicBezTo>
                      <a:pt x="112531" y="225458"/>
                      <a:pt x="113096" y="223761"/>
                      <a:pt x="114793" y="223478"/>
                    </a:cubicBezTo>
                    <a:cubicBezTo>
                      <a:pt x="117620" y="223195"/>
                      <a:pt x="122427" y="219234"/>
                      <a:pt x="125254" y="216971"/>
                    </a:cubicBezTo>
                    <a:cubicBezTo>
                      <a:pt x="127799" y="214991"/>
                      <a:pt x="129212" y="214708"/>
                      <a:pt x="130626" y="214708"/>
                    </a:cubicBezTo>
                    <a:cubicBezTo>
                      <a:pt x="131192" y="214708"/>
                      <a:pt x="132040" y="214425"/>
                      <a:pt x="132888" y="214143"/>
                    </a:cubicBezTo>
                    <a:cubicBezTo>
                      <a:pt x="134019" y="213860"/>
                      <a:pt x="134019" y="212445"/>
                      <a:pt x="134302" y="210748"/>
                    </a:cubicBezTo>
                    <a:cubicBezTo>
                      <a:pt x="134584" y="209051"/>
                      <a:pt x="134584" y="207070"/>
                      <a:pt x="136564" y="206788"/>
                    </a:cubicBezTo>
                    <a:cubicBezTo>
                      <a:pt x="139108" y="206505"/>
                      <a:pt x="141088" y="204525"/>
                      <a:pt x="141088" y="202261"/>
                    </a:cubicBezTo>
                    <a:cubicBezTo>
                      <a:pt x="141088" y="201413"/>
                      <a:pt x="138826" y="200847"/>
                      <a:pt x="137129" y="200281"/>
                    </a:cubicBezTo>
                    <a:cubicBezTo>
                      <a:pt x="135150" y="199715"/>
                      <a:pt x="133736" y="199433"/>
                      <a:pt x="133454" y="198584"/>
                    </a:cubicBezTo>
                    <a:cubicBezTo>
                      <a:pt x="133171" y="198018"/>
                      <a:pt x="133454" y="197452"/>
                      <a:pt x="134019" y="196604"/>
                    </a:cubicBezTo>
                    <a:cubicBezTo>
                      <a:pt x="135433" y="194341"/>
                      <a:pt x="139674" y="190946"/>
                      <a:pt x="141936" y="190946"/>
                    </a:cubicBezTo>
                    <a:lnTo>
                      <a:pt x="142218" y="190946"/>
                    </a:lnTo>
                    <a:cubicBezTo>
                      <a:pt x="142218" y="190946"/>
                      <a:pt x="142501" y="190946"/>
                      <a:pt x="142501" y="190946"/>
                    </a:cubicBezTo>
                    <a:cubicBezTo>
                      <a:pt x="144480" y="190946"/>
                      <a:pt x="147873" y="188683"/>
                      <a:pt x="148156" y="185571"/>
                    </a:cubicBezTo>
                    <a:cubicBezTo>
                      <a:pt x="148439" y="183025"/>
                      <a:pt x="150135" y="181894"/>
                      <a:pt x="151832" y="180479"/>
                    </a:cubicBezTo>
                    <a:cubicBezTo>
                      <a:pt x="152963" y="179631"/>
                      <a:pt x="153811" y="179065"/>
                      <a:pt x="154942" y="177934"/>
                    </a:cubicBezTo>
                    <a:cubicBezTo>
                      <a:pt x="156073" y="176802"/>
                      <a:pt x="156638" y="175670"/>
                      <a:pt x="157204" y="174539"/>
                    </a:cubicBezTo>
                    <a:cubicBezTo>
                      <a:pt x="157769" y="173124"/>
                      <a:pt x="158335" y="171993"/>
                      <a:pt x="160597" y="171710"/>
                    </a:cubicBezTo>
                    <a:cubicBezTo>
                      <a:pt x="162010" y="171710"/>
                      <a:pt x="163707" y="170296"/>
                      <a:pt x="165120" y="168598"/>
                    </a:cubicBezTo>
                    <a:cubicBezTo>
                      <a:pt x="166251" y="167467"/>
                      <a:pt x="167382" y="166618"/>
                      <a:pt x="168796" y="165769"/>
                    </a:cubicBezTo>
                    <a:cubicBezTo>
                      <a:pt x="170775" y="164638"/>
                      <a:pt x="171058" y="165769"/>
                      <a:pt x="171341" y="166335"/>
                    </a:cubicBezTo>
                    <a:cubicBezTo>
                      <a:pt x="171623" y="167184"/>
                      <a:pt x="172189" y="168033"/>
                      <a:pt x="175016" y="168033"/>
                    </a:cubicBezTo>
                    <a:cubicBezTo>
                      <a:pt x="178126" y="168033"/>
                      <a:pt x="179540" y="169730"/>
                      <a:pt x="179540" y="171144"/>
                    </a:cubicBezTo>
                    <a:cubicBezTo>
                      <a:pt x="179540" y="172276"/>
                      <a:pt x="178692" y="173407"/>
                      <a:pt x="176996" y="173407"/>
                    </a:cubicBezTo>
                    <a:cubicBezTo>
                      <a:pt x="176430" y="173407"/>
                      <a:pt x="175582" y="173124"/>
                      <a:pt x="175016" y="172842"/>
                    </a:cubicBezTo>
                    <a:cubicBezTo>
                      <a:pt x="173320" y="171993"/>
                      <a:pt x="171906" y="171710"/>
                      <a:pt x="170775" y="171710"/>
                    </a:cubicBezTo>
                    <a:cubicBezTo>
                      <a:pt x="169079" y="171710"/>
                      <a:pt x="167665" y="172559"/>
                      <a:pt x="165403" y="174822"/>
                    </a:cubicBezTo>
                    <a:cubicBezTo>
                      <a:pt x="163424" y="176519"/>
                      <a:pt x="163424" y="177651"/>
                      <a:pt x="163141" y="179065"/>
                    </a:cubicBezTo>
                    <a:cubicBezTo>
                      <a:pt x="163141" y="180197"/>
                      <a:pt x="162859" y="181611"/>
                      <a:pt x="161445" y="183591"/>
                    </a:cubicBezTo>
                    <a:cubicBezTo>
                      <a:pt x="159183" y="186703"/>
                      <a:pt x="159183" y="188117"/>
                      <a:pt x="159466" y="188683"/>
                    </a:cubicBezTo>
                    <a:cubicBezTo>
                      <a:pt x="159748" y="189249"/>
                      <a:pt x="160597" y="189532"/>
                      <a:pt x="161728" y="189815"/>
                    </a:cubicBezTo>
                    <a:cubicBezTo>
                      <a:pt x="163141" y="190097"/>
                      <a:pt x="163989" y="190380"/>
                      <a:pt x="163989" y="191229"/>
                    </a:cubicBezTo>
                    <a:cubicBezTo>
                      <a:pt x="164272" y="192926"/>
                      <a:pt x="160879" y="194624"/>
                      <a:pt x="158335" y="195189"/>
                    </a:cubicBezTo>
                    <a:cubicBezTo>
                      <a:pt x="157204" y="195472"/>
                      <a:pt x="156921" y="195755"/>
                      <a:pt x="156921" y="196038"/>
                    </a:cubicBezTo>
                    <a:cubicBezTo>
                      <a:pt x="156921" y="196321"/>
                      <a:pt x="158617" y="197452"/>
                      <a:pt x="162010" y="197452"/>
                    </a:cubicBezTo>
                    <a:cubicBezTo>
                      <a:pt x="164838" y="197452"/>
                      <a:pt x="168796" y="194624"/>
                      <a:pt x="173037" y="191795"/>
                    </a:cubicBezTo>
                    <a:cubicBezTo>
                      <a:pt x="175582" y="190097"/>
                      <a:pt x="178409" y="188117"/>
                      <a:pt x="180954" y="186703"/>
                    </a:cubicBezTo>
                    <a:cubicBezTo>
                      <a:pt x="183216" y="185571"/>
                      <a:pt x="185478" y="185006"/>
                      <a:pt x="187740" y="185006"/>
                    </a:cubicBezTo>
                    <a:cubicBezTo>
                      <a:pt x="189719" y="185006"/>
                      <a:pt x="191415" y="185288"/>
                      <a:pt x="192829" y="185571"/>
                    </a:cubicBezTo>
                    <a:cubicBezTo>
                      <a:pt x="193960" y="185854"/>
                      <a:pt x="194808" y="185854"/>
                      <a:pt x="195374" y="185854"/>
                    </a:cubicBezTo>
                    <a:cubicBezTo>
                      <a:pt x="195374" y="185854"/>
                      <a:pt x="195656" y="185854"/>
                      <a:pt x="195656" y="185854"/>
                    </a:cubicBezTo>
                    <a:cubicBezTo>
                      <a:pt x="195656" y="185571"/>
                      <a:pt x="195374" y="185006"/>
                      <a:pt x="195091" y="184723"/>
                    </a:cubicBezTo>
                    <a:cubicBezTo>
                      <a:pt x="194808" y="183874"/>
                      <a:pt x="194243" y="183025"/>
                      <a:pt x="194525" y="182177"/>
                    </a:cubicBezTo>
                    <a:cubicBezTo>
                      <a:pt x="194808" y="181611"/>
                      <a:pt x="195091" y="181328"/>
                      <a:pt x="195656" y="181045"/>
                    </a:cubicBezTo>
                    <a:cubicBezTo>
                      <a:pt x="195656" y="181045"/>
                      <a:pt x="195656" y="181045"/>
                      <a:pt x="195939" y="181045"/>
                    </a:cubicBezTo>
                    <a:cubicBezTo>
                      <a:pt x="195656" y="180762"/>
                      <a:pt x="195374" y="180762"/>
                      <a:pt x="195091" y="180479"/>
                    </a:cubicBezTo>
                    <a:cubicBezTo>
                      <a:pt x="193960" y="179631"/>
                      <a:pt x="191981" y="178216"/>
                      <a:pt x="191133" y="175953"/>
                    </a:cubicBezTo>
                    <a:cubicBezTo>
                      <a:pt x="190567" y="174822"/>
                      <a:pt x="190567" y="173973"/>
                      <a:pt x="190850" y="173407"/>
                    </a:cubicBezTo>
                    <a:cubicBezTo>
                      <a:pt x="191133" y="172842"/>
                      <a:pt x="191981" y="172559"/>
                      <a:pt x="192546" y="172276"/>
                    </a:cubicBezTo>
                    <a:cubicBezTo>
                      <a:pt x="193394" y="171993"/>
                      <a:pt x="193960" y="171993"/>
                      <a:pt x="194243" y="170579"/>
                    </a:cubicBezTo>
                    <a:cubicBezTo>
                      <a:pt x="194808" y="168598"/>
                      <a:pt x="195939" y="168033"/>
                      <a:pt x="196787" y="168033"/>
                    </a:cubicBezTo>
                    <a:cubicBezTo>
                      <a:pt x="197918" y="168033"/>
                      <a:pt x="199332" y="168881"/>
                      <a:pt x="200463" y="169730"/>
                    </a:cubicBezTo>
                    <a:cubicBezTo>
                      <a:pt x="201028" y="170013"/>
                      <a:pt x="201877" y="170013"/>
                      <a:pt x="203008" y="170013"/>
                    </a:cubicBezTo>
                    <a:cubicBezTo>
                      <a:pt x="203290" y="170013"/>
                      <a:pt x="203856" y="170013"/>
                      <a:pt x="204139" y="170013"/>
                    </a:cubicBezTo>
                    <a:cubicBezTo>
                      <a:pt x="205270" y="170013"/>
                      <a:pt x="206683" y="170296"/>
                      <a:pt x="207814" y="172559"/>
                    </a:cubicBezTo>
                    <a:cubicBezTo>
                      <a:pt x="208380" y="173973"/>
                      <a:pt x="208945" y="173973"/>
                      <a:pt x="209228" y="173973"/>
                    </a:cubicBezTo>
                    <a:cubicBezTo>
                      <a:pt x="209511" y="173973"/>
                      <a:pt x="210076" y="173690"/>
                      <a:pt x="210359" y="173690"/>
                    </a:cubicBezTo>
                    <a:cubicBezTo>
                      <a:pt x="210924" y="173407"/>
                      <a:pt x="211773" y="173124"/>
                      <a:pt x="212621" y="173124"/>
                    </a:cubicBezTo>
                    <a:cubicBezTo>
                      <a:pt x="213469" y="173124"/>
                      <a:pt x="214317" y="173407"/>
                      <a:pt x="215165" y="174256"/>
                    </a:cubicBezTo>
                    <a:cubicBezTo>
                      <a:pt x="216014" y="175105"/>
                      <a:pt x="216862" y="175670"/>
                      <a:pt x="216579" y="176519"/>
                    </a:cubicBezTo>
                    <a:cubicBezTo>
                      <a:pt x="216296" y="177368"/>
                      <a:pt x="214883" y="177651"/>
                      <a:pt x="212904" y="177934"/>
                    </a:cubicBezTo>
                    <a:cubicBezTo>
                      <a:pt x="212055" y="177934"/>
                      <a:pt x="211207" y="178216"/>
                      <a:pt x="210359" y="178499"/>
                    </a:cubicBezTo>
                    <a:cubicBezTo>
                      <a:pt x="209228" y="178782"/>
                      <a:pt x="208662" y="179631"/>
                      <a:pt x="208662" y="180479"/>
                    </a:cubicBezTo>
                    <a:cubicBezTo>
                      <a:pt x="208662" y="181045"/>
                      <a:pt x="209228" y="181611"/>
                      <a:pt x="209793" y="181611"/>
                    </a:cubicBezTo>
                    <a:cubicBezTo>
                      <a:pt x="210076" y="181611"/>
                      <a:pt x="210642" y="181328"/>
                      <a:pt x="210924" y="181045"/>
                    </a:cubicBezTo>
                    <a:cubicBezTo>
                      <a:pt x="212904" y="179348"/>
                      <a:pt x="214600" y="178216"/>
                      <a:pt x="216296" y="178216"/>
                    </a:cubicBezTo>
                    <a:cubicBezTo>
                      <a:pt x="217427" y="178216"/>
                      <a:pt x="218558" y="178782"/>
                      <a:pt x="219407" y="179631"/>
                    </a:cubicBezTo>
                    <a:cubicBezTo>
                      <a:pt x="220255" y="180479"/>
                      <a:pt x="221103" y="180762"/>
                      <a:pt x="221669" y="180762"/>
                    </a:cubicBezTo>
                    <a:cubicBezTo>
                      <a:pt x="222517" y="180762"/>
                      <a:pt x="223365" y="179914"/>
                      <a:pt x="224496" y="178782"/>
                    </a:cubicBezTo>
                    <a:cubicBezTo>
                      <a:pt x="225344" y="177934"/>
                      <a:pt x="225627" y="177651"/>
                      <a:pt x="226192" y="177651"/>
                    </a:cubicBezTo>
                    <a:cubicBezTo>
                      <a:pt x="226758" y="177651"/>
                      <a:pt x="227323" y="177934"/>
                      <a:pt x="227323" y="179065"/>
                    </a:cubicBezTo>
                    <a:cubicBezTo>
                      <a:pt x="227323" y="179631"/>
                      <a:pt x="227323" y="180479"/>
                      <a:pt x="227323" y="181045"/>
                    </a:cubicBezTo>
                    <a:cubicBezTo>
                      <a:pt x="227323" y="182177"/>
                      <a:pt x="232130" y="183025"/>
                      <a:pt x="236654" y="183874"/>
                    </a:cubicBezTo>
                    <a:lnTo>
                      <a:pt x="237785" y="184157"/>
                    </a:lnTo>
                    <a:cubicBezTo>
                      <a:pt x="239198" y="184440"/>
                      <a:pt x="241178" y="184440"/>
                      <a:pt x="243440" y="184440"/>
                    </a:cubicBezTo>
                    <a:cubicBezTo>
                      <a:pt x="247963" y="184440"/>
                      <a:pt x="253335" y="183874"/>
                      <a:pt x="256446" y="183591"/>
                    </a:cubicBezTo>
                    <a:cubicBezTo>
                      <a:pt x="257577" y="183591"/>
                      <a:pt x="258425" y="183308"/>
                      <a:pt x="258990" y="183308"/>
                    </a:cubicBezTo>
                    <a:cubicBezTo>
                      <a:pt x="260687" y="183308"/>
                      <a:pt x="261252" y="184157"/>
                      <a:pt x="262100" y="185288"/>
                    </a:cubicBezTo>
                    <a:cubicBezTo>
                      <a:pt x="262949" y="186703"/>
                      <a:pt x="264362" y="188400"/>
                      <a:pt x="267755" y="189249"/>
                    </a:cubicBezTo>
                    <a:cubicBezTo>
                      <a:pt x="268321" y="189249"/>
                      <a:pt x="268603" y="189532"/>
                      <a:pt x="269169" y="189532"/>
                    </a:cubicBezTo>
                    <a:cubicBezTo>
                      <a:pt x="271714" y="189532"/>
                      <a:pt x="273410" y="188117"/>
                      <a:pt x="274824" y="186703"/>
                    </a:cubicBezTo>
                    <a:cubicBezTo>
                      <a:pt x="275955" y="185571"/>
                      <a:pt x="277086" y="184723"/>
                      <a:pt x="278217" y="184723"/>
                    </a:cubicBezTo>
                    <a:cubicBezTo>
                      <a:pt x="278782" y="184723"/>
                      <a:pt x="279348" y="185006"/>
                      <a:pt x="280196" y="185571"/>
                    </a:cubicBezTo>
                    <a:cubicBezTo>
                      <a:pt x="281327" y="186420"/>
                      <a:pt x="281892" y="187269"/>
                      <a:pt x="281892" y="188117"/>
                    </a:cubicBezTo>
                    <a:cubicBezTo>
                      <a:pt x="281892" y="189249"/>
                      <a:pt x="280761" y="190097"/>
                      <a:pt x="279913" y="190946"/>
                    </a:cubicBezTo>
                    <a:cubicBezTo>
                      <a:pt x="279348" y="191229"/>
                      <a:pt x="278782" y="191795"/>
                      <a:pt x="278499" y="192360"/>
                    </a:cubicBezTo>
                    <a:cubicBezTo>
                      <a:pt x="278217" y="192643"/>
                      <a:pt x="278217" y="192926"/>
                      <a:pt x="278217" y="192926"/>
                    </a:cubicBezTo>
                    <a:cubicBezTo>
                      <a:pt x="278217" y="193209"/>
                      <a:pt x="279913" y="193775"/>
                      <a:pt x="280761" y="194058"/>
                    </a:cubicBezTo>
                    <a:cubicBezTo>
                      <a:pt x="281610" y="194341"/>
                      <a:pt x="282458" y="194624"/>
                      <a:pt x="283023" y="194906"/>
                    </a:cubicBezTo>
                    <a:cubicBezTo>
                      <a:pt x="283589" y="195189"/>
                      <a:pt x="284154" y="195472"/>
                      <a:pt x="285002" y="195755"/>
                    </a:cubicBezTo>
                    <a:cubicBezTo>
                      <a:pt x="288113" y="196887"/>
                      <a:pt x="292354" y="198301"/>
                      <a:pt x="294616" y="200847"/>
                    </a:cubicBezTo>
                    <a:cubicBezTo>
                      <a:pt x="295181" y="201413"/>
                      <a:pt x="295747" y="201979"/>
                      <a:pt x="296312" y="202544"/>
                    </a:cubicBezTo>
                    <a:cubicBezTo>
                      <a:pt x="298291" y="204807"/>
                      <a:pt x="300553" y="207353"/>
                      <a:pt x="305925" y="209899"/>
                    </a:cubicBezTo>
                    <a:cubicBezTo>
                      <a:pt x="307056" y="210465"/>
                      <a:pt x="308187" y="210465"/>
                      <a:pt x="308187" y="210182"/>
                    </a:cubicBezTo>
                    <a:cubicBezTo>
                      <a:pt x="308470" y="209616"/>
                      <a:pt x="308470" y="208485"/>
                      <a:pt x="308470" y="207353"/>
                    </a:cubicBezTo>
                    <a:cubicBezTo>
                      <a:pt x="308470" y="206222"/>
                      <a:pt x="308187" y="205090"/>
                      <a:pt x="308753" y="204525"/>
                    </a:cubicBezTo>
                    <a:cubicBezTo>
                      <a:pt x="309318" y="203959"/>
                      <a:pt x="310166" y="203959"/>
                      <a:pt x="311580" y="205090"/>
                    </a:cubicBezTo>
                    <a:cubicBezTo>
                      <a:pt x="314125" y="207070"/>
                      <a:pt x="314973" y="207070"/>
                      <a:pt x="315538" y="207070"/>
                    </a:cubicBezTo>
                    <a:cubicBezTo>
                      <a:pt x="316387" y="207070"/>
                      <a:pt x="317235" y="207353"/>
                      <a:pt x="319497" y="209333"/>
                    </a:cubicBezTo>
                    <a:cubicBezTo>
                      <a:pt x="320628" y="210465"/>
                      <a:pt x="321193" y="210465"/>
                      <a:pt x="321193" y="210465"/>
                    </a:cubicBezTo>
                    <a:cubicBezTo>
                      <a:pt x="321759" y="209899"/>
                      <a:pt x="320062" y="203959"/>
                      <a:pt x="319497" y="201696"/>
                    </a:cubicBezTo>
                    <a:cubicBezTo>
                      <a:pt x="318649" y="199150"/>
                      <a:pt x="318931" y="198301"/>
                      <a:pt x="319214" y="198018"/>
                    </a:cubicBezTo>
                    <a:cubicBezTo>
                      <a:pt x="319497" y="197735"/>
                      <a:pt x="319779" y="197735"/>
                      <a:pt x="320062" y="197735"/>
                    </a:cubicBezTo>
                    <a:cubicBezTo>
                      <a:pt x="321759" y="197735"/>
                      <a:pt x="324303" y="201696"/>
                      <a:pt x="324586" y="202261"/>
                    </a:cubicBezTo>
                    <a:cubicBezTo>
                      <a:pt x="326848" y="205656"/>
                      <a:pt x="326565" y="211597"/>
                      <a:pt x="325434" y="215557"/>
                    </a:cubicBezTo>
                    <a:cubicBezTo>
                      <a:pt x="324869" y="216971"/>
                      <a:pt x="323738" y="217820"/>
                      <a:pt x="322324" y="217820"/>
                    </a:cubicBezTo>
                    <a:cubicBezTo>
                      <a:pt x="320628" y="217820"/>
                      <a:pt x="318649" y="216971"/>
                      <a:pt x="317800" y="215557"/>
                    </a:cubicBezTo>
                    <a:cubicBezTo>
                      <a:pt x="317235" y="214991"/>
                      <a:pt x="317235" y="214425"/>
                      <a:pt x="317235" y="213577"/>
                    </a:cubicBezTo>
                    <a:cubicBezTo>
                      <a:pt x="317235" y="213577"/>
                      <a:pt x="317235" y="213294"/>
                      <a:pt x="317235" y="213294"/>
                    </a:cubicBezTo>
                    <a:cubicBezTo>
                      <a:pt x="317235" y="213294"/>
                      <a:pt x="316669" y="213011"/>
                      <a:pt x="316104" y="213011"/>
                    </a:cubicBezTo>
                    <a:cubicBezTo>
                      <a:pt x="314407" y="213011"/>
                      <a:pt x="311863" y="213860"/>
                      <a:pt x="311863" y="215557"/>
                    </a:cubicBezTo>
                    <a:cubicBezTo>
                      <a:pt x="311580" y="218103"/>
                      <a:pt x="316104" y="224043"/>
                      <a:pt x="319497" y="224609"/>
                    </a:cubicBezTo>
                    <a:cubicBezTo>
                      <a:pt x="322041" y="225175"/>
                      <a:pt x="322041" y="227438"/>
                      <a:pt x="322041" y="229135"/>
                    </a:cubicBezTo>
                    <a:cubicBezTo>
                      <a:pt x="322041" y="230550"/>
                      <a:pt x="322041" y="231398"/>
                      <a:pt x="322607" y="231398"/>
                    </a:cubicBezTo>
                    <a:cubicBezTo>
                      <a:pt x="324586" y="231964"/>
                      <a:pt x="325152" y="233944"/>
                      <a:pt x="325717" y="235642"/>
                    </a:cubicBezTo>
                    <a:cubicBezTo>
                      <a:pt x="326000" y="236207"/>
                      <a:pt x="326283" y="237339"/>
                      <a:pt x="326565" y="237339"/>
                    </a:cubicBezTo>
                    <a:cubicBezTo>
                      <a:pt x="326848" y="237339"/>
                      <a:pt x="326848" y="237056"/>
                      <a:pt x="327131" y="236490"/>
                    </a:cubicBezTo>
                    <a:cubicBezTo>
                      <a:pt x="327696" y="234510"/>
                      <a:pt x="327131" y="229984"/>
                      <a:pt x="325434" y="227438"/>
                    </a:cubicBezTo>
                    <a:cubicBezTo>
                      <a:pt x="324303" y="225458"/>
                      <a:pt x="324021" y="222912"/>
                      <a:pt x="324869" y="221215"/>
                    </a:cubicBezTo>
                    <a:cubicBezTo>
                      <a:pt x="325434" y="220083"/>
                      <a:pt x="326565" y="219800"/>
                      <a:pt x="327696" y="220083"/>
                    </a:cubicBezTo>
                    <a:cubicBezTo>
                      <a:pt x="329675" y="220649"/>
                      <a:pt x="329393" y="222912"/>
                      <a:pt x="329110" y="224609"/>
                    </a:cubicBezTo>
                    <a:cubicBezTo>
                      <a:pt x="328827" y="225741"/>
                      <a:pt x="328827" y="226872"/>
                      <a:pt x="329110" y="227155"/>
                    </a:cubicBezTo>
                    <a:cubicBezTo>
                      <a:pt x="329393" y="227438"/>
                      <a:pt x="329393" y="227438"/>
                      <a:pt x="329393" y="227438"/>
                    </a:cubicBezTo>
                    <a:cubicBezTo>
                      <a:pt x="329675" y="227438"/>
                      <a:pt x="330524" y="226872"/>
                      <a:pt x="331089" y="226024"/>
                    </a:cubicBezTo>
                    <a:cubicBezTo>
                      <a:pt x="331937" y="225175"/>
                      <a:pt x="332786" y="224326"/>
                      <a:pt x="334199" y="223761"/>
                    </a:cubicBezTo>
                    <a:cubicBezTo>
                      <a:pt x="335330" y="222912"/>
                      <a:pt x="335047" y="221497"/>
                      <a:pt x="334199" y="219234"/>
                    </a:cubicBezTo>
                    <a:cubicBezTo>
                      <a:pt x="333634" y="217537"/>
                      <a:pt x="333068" y="215840"/>
                      <a:pt x="333634" y="214708"/>
                    </a:cubicBezTo>
                    <a:cubicBezTo>
                      <a:pt x="333916" y="213860"/>
                      <a:pt x="334765" y="213577"/>
                      <a:pt x="335047" y="213577"/>
                    </a:cubicBezTo>
                    <a:cubicBezTo>
                      <a:pt x="337309" y="213577"/>
                      <a:pt x="339571" y="218103"/>
                      <a:pt x="340702" y="221497"/>
                    </a:cubicBezTo>
                    <a:cubicBezTo>
                      <a:pt x="341550" y="224609"/>
                      <a:pt x="339854" y="226024"/>
                      <a:pt x="338723" y="226872"/>
                    </a:cubicBezTo>
                    <a:cubicBezTo>
                      <a:pt x="337875" y="227438"/>
                      <a:pt x="337592" y="227721"/>
                      <a:pt x="337592" y="228570"/>
                    </a:cubicBezTo>
                    <a:cubicBezTo>
                      <a:pt x="337592" y="230550"/>
                      <a:pt x="335613" y="230833"/>
                      <a:pt x="334199" y="230833"/>
                    </a:cubicBezTo>
                    <a:cubicBezTo>
                      <a:pt x="333351" y="230833"/>
                      <a:pt x="332503" y="231116"/>
                      <a:pt x="331937" y="231398"/>
                    </a:cubicBezTo>
                    <a:cubicBezTo>
                      <a:pt x="331372" y="231964"/>
                      <a:pt x="331089" y="235925"/>
                      <a:pt x="331937" y="239036"/>
                    </a:cubicBezTo>
                    <a:cubicBezTo>
                      <a:pt x="332220" y="240451"/>
                      <a:pt x="332503" y="240734"/>
                      <a:pt x="332786" y="240734"/>
                    </a:cubicBezTo>
                    <a:cubicBezTo>
                      <a:pt x="333068" y="240734"/>
                      <a:pt x="333916" y="239036"/>
                      <a:pt x="334199" y="238470"/>
                    </a:cubicBezTo>
                    <a:cubicBezTo>
                      <a:pt x="334765" y="237056"/>
                      <a:pt x="335330" y="236207"/>
                      <a:pt x="335896" y="236207"/>
                    </a:cubicBezTo>
                    <a:cubicBezTo>
                      <a:pt x="336461" y="236207"/>
                      <a:pt x="337027" y="237339"/>
                      <a:pt x="337027" y="237622"/>
                    </a:cubicBezTo>
                    <a:cubicBezTo>
                      <a:pt x="337027" y="237905"/>
                      <a:pt x="337309" y="238188"/>
                      <a:pt x="337309" y="238188"/>
                    </a:cubicBezTo>
                    <a:cubicBezTo>
                      <a:pt x="337592" y="238188"/>
                      <a:pt x="338440" y="237339"/>
                      <a:pt x="339289" y="236773"/>
                    </a:cubicBezTo>
                    <a:cubicBezTo>
                      <a:pt x="340137" y="235925"/>
                      <a:pt x="340985" y="235076"/>
                      <a:pt x="341833" y="235076"/>
                    </a:cubicBezTo>
                    <a:cubicBezTo>
                      <a:pt x="342399" y="235076"/>
                      <a:pt x="342964" y="235359"/>
                      <a:pt x="343247" y="236207"/>
                    </a:cubicBezTo>
                    <a:cubicBezTo>
                      <a:pt x="344095" y="239036"/>
                      <a:pt x="348336" y="242431"/>
                      <a:pt x="350315" y="242431"/>
                    </a:cubicBezTo>
                    <a:cubicBezTo>
                      <a:pt x="350598" y="242431"/>
                      <a:pt x="350598" y="242431"/>
                      <a:pt x="350598" y="242431"/>
                    </a:cubicBezTo>
                    <a:cubicBezTo>
                      <a:pt x="350881" y="242431"/>
                      <a:pt x="350881" y="242148"/>
                      <a:pt x="350881" y="241865"/>
                    </a:cubicBezTo>
                    <a:cubicBezTo>
                      <a:pt x="350598" y="240734"/>
                      <a:pt x="348902" y="239036"/>
                      <a:pt x="346923" y="238753"/>
                    </a:cubicBezTo>
                    <a:cubicBezTo>
                      <a:pt x="345226" y="238753"/>
                      <a:pt x="344378" y="237339"/>
                      <a:pt x="344378" y="235642"/>
                    </a:cubicBezTo>
                    <a:cubicBezTo>
                      <a:pt x="344378" y="233944"/>
                      <a:pt x="345509" y="232247"/>
                      <a:pt x="347205" y="231964"/>
                    </a:cubicBezTo>
                    <a:lnTo>
                      <a:pt x="347488" y="231964"/>
                    </a:lnTo>
                    <a:cubicBezTo>
                      <a:pt x="348902" y="231964"/>
                      <a:pt x="350315" y="233379"/>
                      <a:pt x="351446" y="234510"/>
                    </a:cubicBezTo>
                    <a:cubicBezTo>
                      <a:pt x="353708" y="236773"/>
                      <a:pt x="355688" y="240451"/>
                      <a:pt x="355688" y="242431"/>
                    </a:cubicBezTo>
                    <a:cubicBezTo>
                      <a:pt x="355405" y="244411"/>
                      <a:pt x="354557" y="244977"/>
                      <a:pt x="353143" y="245825"/>
                    </a:cubicBezTo>
                    <a:cubicBezTo>
                      <a:pt x="352295" y="246391"/>
                      <a:pt x="351446" y="246957"/>
                      <a:pt x="350598" y="247806"/>
                    </a:cubicBezTo>
                    <a:cubicBezTo>
                      <a:pt x="350033" y="248371"/>
                      <a:pt x="349467" y="248654"/>
                      <a:pt x="348902" y="248654"/>
                    </a:cubicBezTo>
                    <a:cubicBezTo>
                      <a:pt x="347488" y="248654"/>
                      <a:pt x="346357" y="247523"/>
                      <a:pt x="344943" y="246108"/>
                    </a:cubicBezTo>
                    <a:cubicBezTo>
                      <a:pt x="343530" y="243279"/>
                      <a:pt x="342116" y="241865"/>
                      <a:pt x="341268" y="241865"/>
                    </a:cubicBezTo>
                    <a:close/>
                    <a:moveTo>
                      <a:pt x="132888" y="220932"/>
                    </a:moveTo>
                    <a:cubicBezTo>
                      <a:pt x="131474" y="220932"/>
                      <a:pt x="130343" y="221215"/>
                      <a:pt x="130061" y="222063"/>
                    </a:cubicBezTo>
                    <a:cubicBezTo>
                      <a:pt x="129212" y="223478"/>
                      <a:pt x="129778" y="226306"/>
                      <a:pt x="130626" y="228004"/>
                    </a:cubicBezTo>
                    <a:cubicBezTo>
                      <a:pt x="130909" y="228570"/>
                      <a:pt x="131474" y="229418"/>
                      <a:pt x="132323" y="229418"/>
                    </a:cubicBezTo>
                    <a:cubicBezTo>
                      <a:pt x="132605" y="229418"/>
                      <a:pt x="132888" y="229418"/>
                      <a:pt x="133171" y="229135"/>
                    </a:cubicBezTo>
                    <a:cubicBezTo>
                      <a:pt x="134302" y="228287"/>
                      <a:pt x="135150" y="228004"/>
                      <a:pt x="135715" y="228004"/>
                    </a:cubicBezTo>
                    <a:cubicBezTo>
                      <a:pt x="136281" y="228004"/>
                      <a:pt x="136846" y="228287"/>
                      <a:pt x="137412" y="228570"/>
                    </a:cubicBezTo>
                    <a:cubicBezTo>
                      <a:pt x="137695" y="228852"/>
                      <a:pt x="138260" y="229135"/>
                      <a:pt x="138826" y="229135"/>
                    </a:cubicBezTo>
                    <a:cubicBezTo>
                      <a:pt x="140522" y="229135"/>
                      <a:pt x="149287" y="223195"/>
                      <a:pt x="151266" y="220366"/>
                    </a:cubicBezTo>
                    <a:cubicBezTo>
                      <a:pt x="152114" y="219234"/>
                      <a:pt x="151266" y="218386"/>
                      <a:pt x="149570" y="217254"/>
                    </a:cubicBezTo>
                    <a:cubicBezTo>
                      <a:pt x="148439" y="216688"/>
                      <a:pt x="147591" y="215840"/>
                      <a:pt x="147308" y="214708"/>
                    </a:cubicBezTo>
                    <a:cubicBezTo>
                      <a:pt x="147025" y="213011"/>
                      <a:pt x="149287" y="212445"/>
                      <a:pt x="151549" y="211879"/>
                    </a:cubicBezTo>
                    <a:cubicBezTo>
                      <a:pt x="152680" y="211597"/>
                      <a:pt x="153811" y="211314"/>
                      <a:pt x="154659" y="210748"/>
                    </a:cubicBezTo>
                    <a:cubicBezTo>
                      <a:pt x="154942" y="210465"/>
                      <a:pt x="154942" y="210465"/>
                      <a:pt x="154942" y="210465"/>
                    </a:cubicBezTo>
                    <a:cubicBezTo>
                      <a:pt x="154942" y="210182"/>
                      <a:pt x="154376" y="209899"/>
                      <a:pt x="154094" y="209616"/>
                    </a:cubicBezTo>
                    <a:cubicBezTo>
                      <a:pt x="153245" y="208768"/>
                      <a:pt x="152114" y="207919"/>
                      <a:pt x="152397" y="206505"/>
                    </a:cubicBezTo>
                    <a:cubicBezTo>
                      <a:pt x="152397" y="206222"/>
                      <a:pt x="152397" y="205939"/>
                      <a:pt x="152114" y="205939"/>
                    </a:cubicBezTo>
                    <a:cubicBezTo>
                      <a:pt x="151832" y="205656"/>
                      <a:pt x="151832" y="205656"/>
                      <a:pt x="151549" y="205656"/>
                    </a:cubicBezTo>
                    <a:cubicBezTo>
                      <a:pt x="150418" y="205656"/>
                      <a:pt x="148439" y="206788"/>
                      <a:pt x="145611" y="209899"/>
                    </a:cubicBezTo>
                    <a:cubicBezTo>
                      <a:pt x="143915" y="211879"/>
                      <a:pt x="142501" y="213294"/>
                      <a:pt x="141088" y="214708"/>
                    </a:cubicBezTo>
                    <a:cubicBezTo>
                      <a:pt x="138826" y="216688"/>
                      <a:pt x="137412" y="218386"/>
                      <a:pt x="137129" y="219800"/>
                    </a:cubicBezTo>
                    <a:cubicBezTo>
                      <a:pt x="136846" y="221215"/>
                      <a:pt x="135150" y="221215"/>
                      <a:pt x="134302" y="221215"/>
                    </a:cubicBezTo>
                    <a:cubicBezTo>
                      <a:pt x="134019" y="220932"/>
                      <a:pt x="133454" y="220932"/>
                      <a:pt x="132888" y="220932"/>
                    </a:cubicBezTo>
                    <a:close/>
                    <a:moveTo>
                      <a:pt x="12158" y="179914"/>
                    </a:moveTo>
                    <a:cubicBezTo>
                      <a:pt x="10179" y="179914"/>
                      <a:pt x="7634" y="181045"/>
                      <a:pt x="6503" y="182460"/>
                    </a:cubicBezTo>
                    <a:cubicBezTo>
                      <a:pt x="6220" y="183025"/>
                      <a:pt x="6220" y="183308"/>
                      <a:pt x="6220" y="183874"/>
                    </a:cubicBezTo>
                    <a:cubicBezTo>
                      <a:pt x="7069" y="186137"/>
                      <a:pt x="12441" y="188117"/>
                      <a:pt x="16682" y="188117"/>
                    </a:cubicBezTo>
                    <a:cubicBezTo>
                      <a:pt x="17813" y="188117"/>
                      <a:pt x="18661" y="188117"/>
                      <a:pt x="19226" y="187834"/>
                    </a:cubicBezTo>
                    <a:cubicBezTo>
                      <a:pt x="20640" y="187269"/>
                      <a:pt x="21771" y="186137"/>
                      <a:pt x="22054" y="185006"/>
                    </a:cubicBezTo>
                    <a:cubicBezTo>
                      <a:pt x="22336" y="183874"/>
                      <a:pt x="21771" y="182742"/>
                      <a:pt x="20923" y="182177"/>
                    </a:cubicBezTo>
                    <a:cubicBezTo>
                      <a:pt x="20075" y="181328"/>
                      <a:pt x="18661" y="181894"/>
                      <a:pt x="17530" y="182460"/>
                    </a:cubicBezTo>
                    <a:cubicBezTo>
                      <a:pt x="16682" y="182742"/>
                      <a:pt x="16116" y="183025"/>
                      <a:pt x="15551" y="183025"/>
                    </a:cubicBezTo>
                    <a:cubicBezTo>
                      <a:pt x="14985" y="183025"/>
                      <a:pt x="14137" y="182742"/>
                      <a:pt x="13854" y="181328"/>
                    </a:cubicBezTo>
                    <a:cubicBezTo>
                      <a:pt x="13854" y="180197"/>
                      <a:pt x="13289" y="179914"/>
                      <a:pt x="12158" y="17991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52BCE16A-3CB5-2441-B69E-0493585502CB}"/>
                  </a:ext>
                </a:extLst>
              </p:cNvPr>
              <p:cNvSpPr/>
              <p:nvPr/>
            </p:nvSpPr>
            <p:spPr>
              <a:xfrm>
                <a:off x="2793869" y="2488193"/>
                <a:ext cx="123438" cy="87428"/>
              </a:xfrm>
              <a:custGeom>
                <a:avLst/>
                <a:gdLst>
                  <a:gd name="connsiteX0" fmla="*/ 20976 w 123438"/>
                  <a:gd name="connsiteY0" fmla="*/ 75530 h 87428"/>
                  <a:gd name="connsiteX1" fmla="*/ 24086 w 123438"/>
                  <a:gd name="connsiteY1" fmla="*/ 76096 h 87428"/>
                  <a:gd name="connsiteX2" fmla="*/ 28893 w 123438"/>
                  <a:gd name="connsiteY2" fmla="*/ 81470 h 87428"/>
                  <a:gd name="connsiteX3" fmla="*/ 35678 w 123438"/>
                  <a:gd name="connsiteY3" fmla="*/ 87411 h 87428"/>
                  <a:gd name="connsiteX4" fmla="*/ 36809 w 123438"/>
                  <a:gd name="connsiteY4" fmla="*/ 86279 h 87428"/>
                  <a:gd name="connsiteX5" fmla="*/ 37657 w 123438"/>
                  <a:gd name="connsiteY5" fmla="*/ 84582 h 87428"/>
                  <a:gd name="connsiteX6" fmla="*/ 39919 w 123438"/>
                  <a:gd name="connsiteY6" fmla="*/ 83733 h 87428"/>
                  <a:gd name="connsiteX7" fmla="*/ 41616 w 123438"/>
                  <a:gd name="connsiteY7" fmla="*/ 84016 h 87428"/>
                  <a:gd name="connsiteX8" fmla="*/ 43595 w 123438"/>
                  <a:gd name="connsiteY8" fmla="*/ 84299 h 87428"/>
                  <a:gd name="connsiteX9" fmla="*/ 45857 w 123438"/>
                  <a:gd name="connsiteY9" fmla="*/ 83168 h 87428"/>
                  <a:gd name="connsiteX10" fmla="*/ 52643 w 123438"/>
                  <a:gd name="connsiteY10" fmla="*/ 80622 h 87428"/>
                  <a:gd name="connsiteX11" fmla="*/ 58580 w 123438"/>
                  <a:gd name="connsiteY11" fmla="*/ 80339 h 87428"/>
                  <a:gd name="connsiteX12" fmla="*/ 65083 w 123438"/>
                  <a:gd name="connsiteY12" fmla="*/ 80056 h 87428"/>
                  <a:gd name="connsiteX13" fmla="*/ 65649 w 123438"/>
                  <a:gd name="connsiteY13" fmla="*/ 80056 h 87428"/>
                  <a:gd name="connsiteX14" fmla="*/ 65649 w 123438"/>
                  <a:gd name="connsiteY14" fmla="*/ 80056 h 87428"/>
                  <a:gd name="connsiteX15" fmla="*/ 71586 w 123438"/>
                  <a:gd name="connsiteY15" fmla="*/ 76944 h 87428"/>
                  <a:gd name="connsiteX16" fmla="*/ 79786 w 123438"/>
                  <a:gd name="connsiteY16" fmla="*/ 71286 h 87428"/>
                  <a:gd name="connsiteX17" fmla="*/ 82896 w 123438"/>
                  <a:gd name="connsiteY17" fmla="*/ 66195 h 87428"/>
                  <a:gd name="connsiteX18" fmla="*/ 82896 w 123438"/>
                  <a:gd name="connsiteY18" fmla="*/ 64780 h 87428"/>
                  <a:gd name="connsiteX19" fmla="*/ 87137 w 123438"/>
                  <a:gd name="connsiteY19" fmla="*/ 59971 h 87428"/>
                  <a:gd name="connsiteX20" fmla="*/ 89964 w 123438"/>
                  <a:gd name="connsiteY20" fmla="*/ 57142 h 87428"/>
                  <a:gd name="connsiteX21" fmla="*/ 89399 w 123438"/>
                  <a:gd name="connsiteY21" fmla="*/ 54879 h 87428"/>
                  <a:gd name="connsiteX22" fmla="*/ 90247 w 123438"/>
                  <a:gd name="connsiteY22" fmla="*/ 42715 h 87428"/>
                  <a:gd name="connsiteX23" fmla="*/ 95619 w 123438"/>
                  <a:gd name="connsiteY23" fmla="*/ 37058 h 87428"/>
                  <a:gd name="connsiteX24" fmla="*/ 98164 w 123438"/>
                  <a:gd name="connsiteY24" fmla="*/ 33663 h 87428"/>
                  <a:gd name="connsiteX25" fmla="*/ 107777 w 123438"/>
                  <a:gd name="connsiteY25" fmla="*/ 28288 h 87428"/>
                  <a:gd name="connsiteX26" fmla="*/ 113997 w 123438"/>
                  <a:gd name="connsiteY26" fmla="*/ 25459 h 87428"/>
                  <a:gd name="connsiteX27" fmla="*/ 118238 w 123438"/>
                  <a:gd name="connsiteY27" fmla="*/ 22913 h 87428"/>
                  <a:gd name="connsiteX28" fmla="*/ 121914 w 123438"/>
                  <a:gd name="connsiteY28" fmla="*/ 15841 h 87428"/>
                  <a:gd name="connsiteX29" fmla="*/ 119087 w 123438"/>
                  <a:gd name="connsiteY29" fmla="*/ 15841 h 87428"/>
                  <a:gd name="connsiteX30" fmla="*/ 116825 w 123438"/>
                  <a:gd name="connsiteY30" fmla="*/ 15841 h 87428"/>
                  <a:gd name="connsiteX31" fmla="*/ 112301 w 123438"/>
                  <a:gd name="connsiteY31" fmla="*/ 15559 h 87428"/>
                  <a:gd name="connsiteX32" fmla="*/ 108908 w 123438"/>
                  <a:gd name="connsiteY32" fmla="*/ 14993 h 87428"/>
                  <a:gd name="connsiteX33" fmla="*/ 100426 w 123438"/>
                  <a:gd name="connsiteY33" fmla="*/ 12447 h 87428"/>
                  <a:gd name="connsiteX34" fmla="*/ 97033 w 123438"/>
                  <a:gd name="connsiteY34" fmla="*/ 10467 h 87428"/>
                  <a:gd name="connsiteX35" fmla="*/ 96750 w 123438"/>
                  <a:gd name="connsiteY35" fmla="*/ 11032 h 87428"/>
                  <a:gd name="connsiteX36" fmla="*/ 92792 w 123438"/>
                  <a:gd name="connsiteY36" fmla="*/ 13578 h 87428"/>
                  <a:gd name="connsiteX37" fmla="*/ 88268 w 123438"/>
                  <a:gd name="connsiteY37" fmla="*/ 12447 h 87428"/>
                  <a:gd name="connsiteX38" fmla="*/ 83179 w 123438"/>
                  <a:gd name="connsiteY38" fmla="*/ 9901 h 87428"/>
                  <a:gd name="connsiteX39" fmla="*/ 78655 w 123438"/>
                  <a:gd name="connsiteY39" fmla="*/ 7638 h 87428"/>
                  <a:gd name="connsiteX40" fmla="*/ 75545 w 123438"/>
                  <a:gd name="connsiteY40" fmla="*/ 5940 h 87428"/>
                  <a:gd name="connsiteX41" fmla="*/ 73283 w 123438"/>
                  <a:gd name="connsiteY41" fmla="*/ 4809 h 87428"/>
                  <a:gd name="connsiteX42" fmla="*/ 66780 w 123438"/>
                  <a:gd name="connsiteY42" fmla="*/ 3960 h 87428"/>
                  <a:gd name="connsiteX43" fmla="*/ 58297 w 123438"/>
                  <a:gd name="connsiteY43" fmla="*/ 2829 h 87428"/>
                  <a:gd name="connsiteX44" fmla="*/ 56601 w 123438"/>
                  <a:gd name="connsiteY44" fmla="*/ 2829 h 87428"/>
                  <a:gd name="connsiteX45" fmla="*/ 51794 w 123438"/>
                  <a:gd name="connsiteY45" fmla="*/ 3112 h 87428"/>
                  <a:gd name="connsiteX46" fmla="*/ 40485 w 123438"/>
                  <a:gd name="connsiteY46" fmla="*/ 2829 h 87428"/>
                  <a:gd name="connsiteX47" fmla="*/ 28610 w 123438"/>
                  <a:gd name="connsiteY47" fmla="*/ 2546 h 87428"/>
                  <a:gd name="connsiteX48" fmla="*/ 24369 w 123438"/>
                  <a:gd name="connsiteY48" fmla="*/ 2829 h 87428"/>
                  <a:gd name="connsiteX49" fmla="*/ 16169 w 123438"/>
                  <a:gd name="connsiteY49" fmla="*/ 1132 h 87428"/>
                  <a:gd name="connsiteX50" fmla="*/ 12494 w 123438"/>
                  <a:gd name="connsiteY50" fmla="*/ 0 h 87428"/>
                  <a:gd name="connsiteX51" fmla="*/ 9666 w 123438"/>
                  <a:gd name="connsiteY51" fmla="*/ 1980 h 87428"/>
                  <a:gd name="connsiteX52" fmla="*/ 4294 w 123438"/>
                  <a:gd name="connsiteY52" fmla="*/ 5092 h 87428"/>
                  <a:gd name="connsiteX53" fmla="*/ 53 w 123438"/>
                  <a:gd name="connsiteY53" fmla="*/ 6789 h 87428"/>
                  <a:gd name="connsiteX54" fmla="*/ 2598 w 123438"/>
                  <a:gd name="connsiteY54" fmla="*/ 11032 h 87428"/>
                  <a:gd name="connsiteX55" fmla="*/ 4577 w 123438"/>
                  <a:gd name="connsiteY55" fmla="*/ 20368 h 87428"/>
                  <a:gd name="connsiteX56" fmla="*/ 5990 w 123438"/>
                  <a:gd name="connsiteY56" fmla="*/ 19519 h 87428"/>
                  <a:gd name="connsiteX57" fmla="*/ 8818 w 123438"/>
                  <a:gd name="connsiteY57" fmla="*/ 17822 h 87428"/>
                  <a:gd name="connsiteX58" fmla="*/ 10797 w 123438"/>
                  <a:gd name="connsiteY58" fmla="*/ 20085 h 87428"/>
                  <a:gd name="connsiteX59" fmla="*/ 13059 w 123438"/>
                  <a:gd name="connsiteY59" fmla="*/ 20933 h 87428"/>
                  <a:gd name="connsiteX60" fmla="*/ 14756 w 123438"/>
                  <a:gd name="connsiteY60" fmla="*/ 20933 h 87428"/>
                  <a:gd name="connsiteX61" fmla="*/ 16169 w 123438"/>
                  <a:gd name="connsiteY61" fmla="*/ 20933 h 87428"/>
                  <a:gd name="connsiteX62" fmla="*/ 18148 w 123438"/>
                  <a:gd name="connsiteY62" fmla="*/ 21499 h 87428"/>
                  <a:gd name="connsiteX63" fmla="*/ 18431 w 123438"/>
                  <a:gd name="connsiteY63" fmla="*/ 21782 h 87428"/>
                  <a:gd name="connsiteX64" fmla="*/ 19845 w 123438"/>
                  <a:gd name="connsiteY64" fmla="*/ 21216 h 87428"/>
                  <a:gd name="connsiteX65" fmla="*/ 23238 w 123438"/>
                  <a:gd name="connsiteY65" fmla="*/ 20085 h 87428"/>
                  <a:gd name="connsiteX66" fmla="*/ 26631 w 123438"/>
                  <a:gd name="connsiteY66" fmla="*/ 22631 h 87428"/>
                  <a:gd name="connsiteX67" fmla="*/ 28044 w 123438"/>
                  <a:gd name="connsiteY67" fmla="*/ 23479 h 87428"/>
                  <a:gd name="connsiteX68" fmla="*/ 29741 w 123438"/>
                  <a:gd name="connsiteY68" fmla="*/ 24894 h 87428"/>
                  <a:gd name="connsiteX69" fmla="*/ 28893 w 123438"/>
                  <a:gd name="connsiteY69" fmla="*/ 26874 h 87428"/>
                  <a:gd name="connsiteX70" fmla="*/ 25217 w 123438"/>
                  <a:gd name="connsiteY70" fmla="*/ 29703 h 87428"/>
                  <a:gd name="connsiteX71" fmla="*/ 22672 w 123438"/>
                  <a:gd name="connsiteY71" fmla="*/ 32249 h 87428"/>
                  <a:gd name="connsiteX72" fmla="*/ 23238 w 123438"/>
                  <a:gd name="connsiteY72" fmla="*/ 34795 h 87428"/>
                  <a:gd name="connsiteX73" fmla="*/ 23238 w 123438"/>
                  <a:gd name="connsiteY73" fmla="*/ 41867 h 87428"/>
                  <a:gd name="connsiteX74" fmla="*/ 22390 w 123438"/>
                  <a:gd name="connsiteY74" fmla="*/ 45827 h 87428"/>
                  <a:gd name="connsiteX75" fmla="*/ 22107 w 123438"/>
                  <a:gd name="connsiteY75" fmla="*/ 48373 h 87428"/>
                  <a:gd name="connsiteX76" fmla="*/ 20976 w 123438"/>
                  <a:gd name="connsiteY76" fmla="*/ 48939 h 87428"/>
                  <a:gd name="connsiteX77" fmla="*/ 17866 w 123438"/>
                  <a:gd name="connsiteY77" fmla="*/ 50070 h 87428"/>
                  <a:gd name="connsiteX78" fmla="*/ 18714 w 123438"/>
                  <a:gd name="connsiteY78" fmla="*/ 52050 h 87428"/>
                  <a:gd name="connsiteX79" fmla="*/ 22390 w 123438"/>
                  <a:gd name="connsiteY79" fmla="*/ 57708 h 87428"/>
                  <a:gd name="connsiteX80" fmla="*/ 20976 w 123438"/>
                  <a:gd name="connsiteY80" fmla="*/ 58557 h 87428"/>
                  <a:gd name="connsiteX81" fmla="*/ 18997 w 123438"/>
                  <a:gd name="connsiteY81" fmla="*/ 60537 h 87428"/>
                  <a:gd name="connsiteX82" fmla="*/ 18714 w 123438"/>
                  <a:gd name="connsiteY82" fmla="*/ 63083 h 87428"/>
                  <a:gd name="connsiteX83" fmla="*/ 19562 w 123438"/>
                  <a:gd name="connsiteY83" fmla="*/ 63932 h 87428"/>
                  <a:gd name="connsiteX84" fmla="*/ 22390 w 123438"/>
                  <a:gd name="connsiteY84" fmla="*/ 67892 h 87428"/>
                  <a:gd name="connsiteX85" fmla="*/ 20410 w 123438"/>
                  <a:gd name="connsiteY85" fmla="*/ 69023 h 87428"/>
                  <a:gd name="connsiteX86" fmla="*/ 17017 w 123438"/>
                  <a:gd name="connsiteY86" fmla="*/ 74398 h 87428"/>
                  <a:gd name="connsiteX87" fmla="*/ 18148 w 123438"/>
                  <a:gd name="connsiteY87" fmla="*/ 76944 h 87428"/>
                  <a:gd name="connsiteX88" fmla="*/ 20976 w 123438"/>
                  <a:gd name="connsiteY88" fmla="*/ 75530 h 87428"/>
                  <a:gd name="connsiteX89" fmla="*/ 121914 w 123438"/>
                  <a:gd name="connsiteY89" fmla="*/ 45261 h 87428"/>
                  <a:gd name="connsiteX90" fmla="*/ 115977 w 123438"/>
                  <a:gd name="connsiteY90" fmla="*/ 48373 h 87428"/>
                  <a:gd name="connsiteX91" fmla="*/ 115694 w 123438"/>
                  <a:gd name="connsiteY91" fmla="*/ 48939 h 87428"/>
                  <a:gd name="connsiteX92" fmla="*/ 120218 w 123438"/>
                  <a:gd name="connsiteY92" fmla="*/ 50636 h 87428"/>
                  <a:gd name="connsiteX93" fmla="*/ 120218 w 123438"/>
                  <a:gd name="connsiteY93" fmla="*/ 50636 h 87428"/>
                  <a:gd name="connsiteX94" fmla="*/ 122762 w 123438"/>
                  <a:gd name="connsiteY94" fmla="*/ 49787 h 87428"/>
                  <a:gd name="connsiteX95" fmla="*/ 123328 w 123438"/>
                  <a:gd name="connsiteY95" fmla="*/ 46959 h 87428"/>
                  <a:gd name="connsiteX96" fmla="*/ 121914 w 123438"/>
                  <a:gd name="connsiteY96" fmla="*/ 45261 h 8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23438" h="87428">
                    <a:moveTo>
                      <a:pt x="20976" y="75530"/>
                    </a:moveTo>
                    <a:cubicBezTo>
                      <a:pt x="22107" y="75530"/>
                      <a:pt x="23238" y="75813"/>
                      <a:pt x="24086" y="76096"/>
                    </a:cubicBezTo>
                    <a:cubicBezTo>
                      <a:pt x="25782" y="76944"/>
                      <a:pt x="27196" y="79207"/>
                      <a:pt x="28893" y="81470"/>
                    </a:cubicBezTo>
                    <a:cubicBezTo>
                      <a:pt x="30872" y="84582"/>
                      <a:pt x="32851" y="87694"/>
                      <a:pt x="35678" y="87411"/>
                    </a:cubicBezTo>
                    <a:cubicBezTo>
                      <a:pt x="36527" y="87411"/>
                      <a:pt x="36809" y="86845"/>
                      <a:pt x="36809" y="86279"/>
                    </a:cubicBezTo>
                    <a:cubicBezTo>
                      <a:pt x="36809" y="85714"/>
                      <a:pt x="37092" y="85148"/>
                      <a:pt x="37657" y="84582"/>
                    </a:cubicBezTo>
                    <a:cubicBezTo>
                      <a:pt x="38506" y="83733"/>
                      <a:pt x="39354" y="83733"/>
                      <a:pt x="39919" y="83733"/>
                    </a:cubicBezTo>
                    <a:cubicBezTo>
                      <a:pt x="40485" y="83733"/>
                      <a:pt x="41050" y="83733"/>
                      <a:pt x="41616" y="84016"/>
                    </a:cubicBezTo>
                    <a:cubicBezTo>
                      <a:pt x="42181" y="84016"/>
                      <a:pt x="43030" y="84299"/>
                      <a:pt x="43595" y="84299"/>
                    </a:cubicBezTo>
                    <a:cubicBezTo>
                      <a:pt x="44443" y="84299"/>
                      <a:pt x="45009" y="83733"/>
                      <a:pt x="45857" y="83168"/>
                    </a:cubicBezTo>
                    <a:cubicBezTo>
                      <a:pt x="47271" y="82319"/>
                      <a:pt x="48967" y="80905"/>
                      <a:pt x="52643" y="80622"/>
                    </a:cubicBezTo>
                    <a:cubicBezTo>
                      <a:pt x="54905" y="80622"/>
                      <a:pt x="56884" y="80339"/>
                      <a:pt x="58580" y="80339"/>
                    </a:cubicBezTo>
                    <a:cubicBezTo>
                      <a:pt x="61125" y="80056"/>
                      <a:pt x="63104" y="80056"/>
                      <a:pt x="65083" y="80056"/>
                    </a:cubicBezTo>
                    <a:cubicBezTo>
                      <a:pt x="65366" y="80056"/>
                      <a:pt x="65366" y="80056"/>
                      <a:pt x="65649" y="80056"/>
                    </a:cubicBezTo>
                    <a:lnTo>
                      <a:pt x="65649" y="80056"/>
                    </a:lnTo>
                    <a:cubicBezTo>
                      <a:pt x="68759" y="80056"/>
                      <a:pt x="71021" y="78924"/>
                      <a:pt x="71586" y="76944"/>
                    </a:cubicBezTo>
                    <a:cubicBezTo>
                      <a:pt x="72717" y="74115"/>
                      <a:pt x="75827" y="71852"/>
                      <a:pt x="79786" y="71286"/>
                    </a:cubicBezTo>
                    <a:cubicBezTo>
                      <a:pt x="82330" y="71004"/>
                      <a:pt x="82613" y="69023"/>
                      <a:pt x="82896" y="66195"/>
                    </a:cubicBezTo>
                    <a:cubicBezTo>
                      <a:pt x="82896" y="65629"/>
                      <a:pt x="82896" y="65346"/>
                      <a:pt x="82896" y="64780"/>
                    </a:cubicBezTo>
                    <a:cubicBezTo>
                      <a:pt x="83179" y="63366"/>
                      <a:pt x="85158" y="61668"/>
                      <a:pt x="87137" y="59971"/>
                    </a:cubicBezTo>
                    <a:cubicBezTo>
                      <a:pt x="88268" y="58840"/>
                      <a:pt x="89964" y="57708"/>
                      <a:pt x="89964" y="57142"/>
                    </a:cubicBezTo>
                    <a:cubicBezTo>
                      <a:pt x="89964" y="56859"/>
                      <a:pt x="89682" y="55728"/>
                      <a:pt x="89399" y="54879"/>
                    </a:cubicBezTo>
                    <a:cubicBezTo>
                      <a:pt x="88551" y="52050"/>
                      <a:pt x="87137" y="47241"/>
                      <a:pt x="90247" y="42715"/>
                    </a:cubicBezTo>
                    <a:cubicBezTo>
                      <a:pt x="92226" y="39886"/>
                      <a:pt x="94206" y="38189"/>
                      <a:pt x="95619" y="37058"/>
                    </a:cubicBezTo>
                    <a:cubicBezTo>
                      <a:pt x="97316" y="35926"/>
                      <a:pt x="98164" y="35077"/>
                      <a:pt x="98164" y="33663"/>
                    </a:cubicBezTo>
                    <a:cubicBezTo>
                      <a:pt x="98164" y="29986"/>
                      <a:pt x="103253" y="28854"/>
                      <a:pt x="107777" y="28288"/>
                    </a:cubicBezTo>
                    <a:cubicBezTo>
                      <a:pt x="110604" y="28005"/>
                      <a:pt x="112301" y="26591"/>
                      <a:pt x="113997" y="25459"/>
                    </a:cubicBezTo>
                    <a:cubicBezTo>
                      <a:pt x="115128" y="24611"/>
                      <a:pt x="116542" y="23479"/>
                      <a:pt x="118238" y="22913"/>
                    </a:cubicBezTo>
                    <a:cubicBezTo>
                      <a:pt x="121349" y="21499"/>
                      <a:pt x="122480" y="19519"/>
                      <a:pt x="121914" y="15841"/>
                    </a:cubicBezTo>
                    <a:cubicBezTo>
                      <a:pt x="121066" y="15841"/>
                      <a:pt x="119935" y="15841"/>
                      <a:pt x="119087" y="15841"/>
                    </a:cubicBezTo>
                    <a:cubicBezTo>
                      <a:pt x="118238" y="15841"/>
                      <a:pt x="117390" y="15841"/>
                      <a:pt x="116825" y="15841"/>
                    </a:cubicBezTo>
                    <a:cubicBezTo>
                      <a:pt x="115411" y="15841"/>
                      <a:pt x="113715" y="15841"/>
                      <a:pt x="112301" y="15559"/>
                    </a:cubicBezTo>
                    <a:cubicBezTo>
                      <a:pt x="111453" y="15276"/>
                      <a:pt x="110322" y="15276"/>
                      <a:pt x="108908" y="14993"/>
                    </a:cubicBezTo>
                    <a:cubicBezTo>
                      <a:pt x="105515" y="14427"/>
                      <a:pt x="101840" y="13861"/>
                      <a:pt x="100426" y="12447"/>
                    </a:cubicBezTo>
                    <a:cubicBezTo>
                      <a:pt x="99295" y="11315"/>
                      <a:pt x="97881" y="10467"/>
                      <a:pt x="97033" y="10467"/>
                    </a:cubicBezTo>
                    <a:cubicBezTo>
                      <a:pt x="96750" y="10467"/>
                      <a:pt x="96750" y="10467"/>
                      <a:pt x="96750" y="11032"/>
                    </a:cubicBezTo>
                    <a:cubicBezTo>
                      <a:pt x="96750" y="12447"/>
                      <a:pt x="95054" y="13578"/>
                      <a:pt x="92792" y="13578"/>
                    </a:cubicBezTo>
                    <a:cubicBezTo>
                      <a:pt x="91095" y="13578"/>
                      <a:pt x="89399" y="13013"/>
                      <a:pt x="88268" y="12447"/>
                    </a:cubicBezTo>
                    <a:cubicBezTo>
                      <a:pt x="86854" y="11598"/>
                      <a:pt x="84875" y="10750"/>
                      <a:pt x="83179" y="9901"/>
                    </a:cubicBezTo>
                    <a:cubicBezTo>
                      <a:pt x="81482" y="9052"/>
                      <a:pt x="79786" y="8486"/>
                      <a:pt x="78655" y="7638"/>
                    </a:cubicBezTo>
                    <a:cubicBezTo>
                      <a:pt x="78089" y="7072"/>
                      <a:pt x="76676" y="6506"/>
                      <a:pt x="75545" y="5940"/>
                    </a:cubicBezTo>
                    <a:cubicBezTo>
                      <a:pt x="74697" y="5658"/>
                      <a:pt x="74131" y="5375"/>
                      <a:pt x="73283" y="4809"/>
                    </a:cubicBezTo>
                    <a:cubicBezTo>
                      <a:pt x="71869" y="5092"/>
                      <a:pt x="69607" y="4526"/>
                      <a:pt x="66780" y="3960"/>
                    </a:cubicBezTo>
                    <a:cubicBezTo>
                      <a:pt x="63952" y="3395"/>
                      <a:pt x="60842" y="2829"/>
                      <a:pt x="58297" y="2829"/>
                    </a:cubicBezTo>
                    <a:cubicBezTo>
                      <a:pt x="57732" y="2829"/>
                      <a:pt x="57167" y="2829"/>
                      <a:pt x="56601" y="2829"/>
                    </a:cubicBezTo>
                    <a:cubicBezTo>
                      <a:pt x="55470" y="3112"/>
                      <a:pt x="54056" y="3112"/>
                      <a:pt x="51794" y="3112"/>
                    </a:cubicBezTo>
                    <a:cubicBezTo>
                      <a:pt x="48684" y="3112"/>
                      <a:pt x="44443" y="2829"/>
                      <a:pt x="40485" y="2829"/>
                    </a:cubicBezTo>
                    <a:cubicBezTo>
                      <a:pt x="36244" y="2546"/>
                      <a:pt x="32003" y="2546"/>
                      <a:pt x="28610" y="2546"/>
                    </a:cubicBezTo>
                    <a:cubicBezTo>
                      <a:pt x="26913" y="2546"/>
                      <a:pt x="25500" y="2546"/>
                      <a:pt x="24369" y="2829"/>
                    </a:cubicBezTo>
                    <a:cubicBezTo>
                      <a:pt x="19845" y="3112"/>
                      <a:pt x="17866" y="1980"/>
                      <a:pt x="16169" y="1132"/>
                    </a:cubicBezTo>
                    <a:cubicBezTo>
                      <a:pt x="15038" y="566"/>
                      <a:pt x="14190" y="0"/>
                      <a:pt x="12494" y="0"/>
                    </a:cubicBezTo>
                    <a:cubicBezTo>
                      <a:pt x="10797" y="0"/>
                      <a:pt x="10514" y="849"/>
                      <a:pt x="9666" y="1980"/>
                    </a:cubicBezTo>
                    <a:cubicBezTo>
                      <a:pt x="8818" y="3395"/>
                      <a:pt x="7687" y="5092"/>
                      <a:pt x="4294" y="5092"/>
                    </a:cubicBezTo>
                    <a:cubicBezTo>
                      <a:pt x="2032" y="5092"/>
                      <a:pt x="336" y="5940"/>
                      <a:pt x="53" y="6789"/>
                    </a:cubicBezTo>
                    <a:cubicBezTo>
                      <a:pt x="-230" y="7921"/>
                      <a:pt x="619" y="9618"/>
                      <a:pt x="2598" y="11032"/>
                    </a:cubicBezTo>
                    <a:cubicBezTo>
                      <a:pt x="5142" y="13013"/>
                      <a:pt x="4860" y="16973"/>
                      <a:pt x="4577" y="20368"/>
                    </a:cubicBezTo>
                    <a:cubicBezTo>
                      <a:pt x="5425" y="20085"/>
                      <a:pt x="5708" y="20085"/>
                      <a:pt x="5990" y="19519"/>
                    </a:cubicBezTo>
                    <a:cubicBezTo>
                      <a:pt x="6839" y="18387"/>
                      <a:pt x="7687" y="17822"/>
                      <a:pt x="8818" y="17822"/>
                    </a:cubicBezTo>
                    <a:cubicBezTo>
                      <a:pt x="9666" y="17822"/>
                      <a:pt x="10797" y="18387"/>
                      <a:pt x="10797" y="20085"/>
                    </a:cubicBezTo>
                    <a:cubicBezTo>
                      <a:pt x="10797" y="20368"/>
                      <a:pt x="10797" y="20933"/>
                      <a:pt x="13059" y="20933"/>
                    </a:cubicBezTo>
                    <a:cubicBezTo>
                      <a:pt x="13625" y="20933"/>
                      <a:pt x="14190" y="20933"/>
                      <a:pt x="14756" y="20933"/>
                    </a:cubicBezTo>
                    <a:cubicBezTo>
                      <a:pt x="15321" y="20933"/>
                      <a:pt x="15604" y="20933"/>
                      <a:pt x="16169" y="20933"/>
                    </a:cubicBezTo>
                    <a:cubicBezTo>
                      <a:pt x="17300" y="20933"/>
                      <a:pt x="17583" y="21216"/>
                      <a:pt x="18148" y="21499"/>
                    </a:cubicBezTo>
                    <a:cubicBezTo>
                      <a:pt x="18431" y="21782"/>
                      <a:pt x="18431" y="21782"/>
                      <a:pt x="18431" y="21782"/>
                    </a:cubicBezTo>
                    <a:cubicBezTo>
                      <a:pt x="18714" y="21782"/>
                      <a:pt x="18997" y="21782"/>
                      <a:pt x="19845" y="21216"/>
                    </a:cubicBezTo>
                    <a:cubicBezTo>
                      <a:pt x="20976" y="20368"/>
                      <a:pt x="22107" y="20085"/>
                      <a:pt x="23238" y="20085"/>
                    </a:cubicBezTo>
                    <a:cubicBezTo>
                      <a:pt x="25217" y="20085"/>
                      <a:pt x="26631" y="21216"/>
                      <a:pt x="26631" y="22631"/>
                    </a:cubicBezTo>
                    <a:cubicBezTo>
                      <a:pt x="26631" y="23196"/>
                      <a:pt x="27196" y="23196"/>
                      <a:pt x="28044" y="23479"/>
                    </a:cubicBezTo>
                    <a:cubicBezTo>
                      <a:pt x="28893" y="23762"/>
                      <a:pt x="29741" y="24045"/>
                      <a:pt x="29741" y="24894"/>
                    </a:cubicBezTo>
                    <a:cubicBezTo>
                      <a:pt x="30023" y="25742"/>
                      <a:pt x="29458" y="26308"/>
                      <a:pt x="28893" y="26874"/>
                    </a:cubicBezTo>
                    <a:cubicBezTo>
                      <a:pt x="27762" y="28005"/>
                      <a:pt x="26348" y="28854"/>
                      <a:pt x="25217" y="29703"/>
                    </a:cubicBezTo>
                    <a:cubicBezTo>
                      <a:pt x="23520" y="30834"/>
                      <a:pt x="22672" y="31400"/>
                      <a:pt x="22672" y="32249"/>
                    </a:cubicBezTo>
                    <a:cubicBezTo>
                      <a:pt x="22672" y="32814"/>
                      <a:pt x="22955" y="33663"/>
                      <a:pt x="23238" y="34795"/>
                    </a:cubicBezTo>
                    <a:cubicBezTo>
                      <a:pt x="24086" y="37058"/>
                      <a:pt x="24934" y="39886"/>
                      <a:pt x="23238" y="41867"/>
                    </a:cubicBezTo>
                    <a:cubicBezTo>
                      <a:pt x="22107" y="42998"/>
                      <a:pt x="22390" y="44413"/>
                      <a:pt x="22390" y="45827"/>
                    </a:cubicBezTo>
                    <a:cubicBezTo>
                      <a:pt x="22672" y="46959"/>
                      <a:pt x="22672" y="47807"/>
                      <a:pt x="22107" y="48373"/>
                    </a:cubicBezTo>
                    <a:cubicBezTo>
                      <a:pt x="21824" y="48656"/>
                      <a:pt x="21541" y="48939"/>
                      <a:pt x="20976" y="48939"/>
                    </a:cubicBezTo>
                    <a:cubicBezTo>
                      <a:pt x="19562" y="48939"/>
                      <a:pt x="18148" y="49222"/>
                      <a:pt x="17866" y="50070"/>
                    </a:cubicBezTo>
                    <a:cubicBezTo>
                      <a:pt x="17583" y="50353"/>
                      <a:pt x="18148" y="51202"/>
                      <a:pt x="18714" y="52050"/>
                    </a:cubicBezTo>
                    <a:cubicBezTo>
                      <a:pt x="21824" y="55162"/>
                      <a:pt x="22955" y="56577"/>
                      <a:pt x="22390" y="57708"/>
                    </a:cubicBezTo>
                    <a:cubicBezTo>
                      <a:pt x="22107" y="57991"/>
                      <a:pt x="21824" y="58557"/>
                      <a:pt x="20976" y="58557"/>
                    </a:cubicBezTo>
                    <a:cubicBezTo>
                      <a:pt x="20410" y="58557"/>
                      <a:pt x="19562" y="59405"/>
                      <a:pt x="18997" y="60537"/>
                    </a:cubicBezTo>
                    <a:cubicBezTo>
                      <a:pt x="18431" y="61668"/>
                      <a:pt x="18431" y="62800"/>
                      <a:pt x="18714" y="63083"/>
                    </a:cubicBezTo>
                    <a:cubicBezTo>
                      <a:pt x="18997" y="63366"/>
                      <a:pt x="19279" y="63366"/>
                      <a:pt x="19562" y="63932"/>
                    </a:cubicBezTo>
                    <a:cubicBezTo>
                      <a:pt x="20976" y="65063"/>
                      <a:pt x="22672" y="66478"/>
                      <a:pt x="22390" y="67892"/>
                    </a:cubicBezTo>
                    <a:cubicBezTo>
                      <a:pt x="22107" y="68741"/>
                      <a:pt x="20976" y="69023"/>
                      <a:pt x="20410" y="69023"/>
                    </a:cubicBezTo>
                    <a:cubicBezTo>
                      <a:pt x="17017" y="69589"/>
                      <a:pt x="17017" y="72418"/>
                      <a:pt x="17017" y="74398"/>
                    </a:cubicBezTo>
                    <a:cubicBezTo>
                      <a:pt x="17017" y="74681"/>
                      <a:pt x="17300" y="75530"/>
                      <a:pt x="18148" y="76944"/>
                    </a:cubicBezTo>
                    <a:cubicBezTo>
                      <a:pt x="19845" y="75530"/>
                      <a:pt x="20410" y="75530"/>
                      <a:pt x="20976" y="75530"/>
                    </a:cubicBezTo>
                    <a:close/>
                    <a:moveTo>
                      <a:pt x="121914" y="45261"/>
                    </a:moveTo>
                    <a:cubicBezTo>
                      <a:pt x="119935" y="45261"/>
                      <a:pt x="117108" y="46959"/>
                      <a:pt x="115977" y="48373"/>
                    </a:cubicBezTo>
                    <a:cubicBezTo>
                      <a:pt x="115694" y="48656"/>
                      <a:pt x="115694" y="48939"/>
                      <a:pt x="115694" y="48939"/>
                    </a:cubicBezTo>
                    <a:cubicBezTo>
                      <a:pt x="117390" y="50070"/>
                      <a:pt x="118804" y="50636"/>
                      <a:pt x="120218" y="50636"/>
                    </a:cubicBezTo>
                    <a:lnTo>
                      <a:pt x="120218" y="50636"/>
                    </a:lnTo>
                    <a:cubicBezTo>
                      <a:pt x="121349" y="50636"/>
                      <a:pt x="122197" y="50353"/>
                      <a:pt x="122762" y="49787"/>
                    </a:cubicBezTo>
                    <a:cubicBezTo>
                      <a:pt x="123328" y="49222"/>
                      <a:pt x="123611" y="48090"/>
                      <a:pt x="123328" y="46959"/>
                    </a:cubicBezTo>
                    <a:cubicBezTo>
                      <a:pt x="123328" y="45544"/>
                      <a:pt x="122762" y="45261"/>
                      <a:pt x="121914" y="4526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2958E655-DC32-B64B-8155-FAA9C857CEEF}"/>
                  </a:ext>
                </a:extLst>
              </p:cNvPr>
              <p:cNvSpPr/>
              <p:nvPr/>
            </p:nvSpPr>
            <p:spPr>
              <a:xfrm>
                <a:off x="3011632" y="2448872"/>
                <a:ext cx="31949" cy="16690"/>
              </a:xfrm>
              <a:custGeom>
                <a:avLst/>
                <a:gdLst>
                  <a:gd name="connsiteX0" fmla="*/ 4807 w 31949"/>
                  <a:gd name="connsiteY0" fmla="*/ 13578 h 16690"/>
                  <a:gd name="connsiteX1" fmla="*/ 6503 w 31949"/>
                  <a:gd name="connsiteY1" fmla="*/ 13861 h 16690"/>
                  <a:gd name="connsiteX2" fmla="*/ 8482 w 31949"/>
                  <a:gd name="connsiteY2" fmla="*/ 16690 h 16690"/>
                  <a:gd name="connsiteX3" fmla="*/ 14703 w 31949"/>
                  <a:gd name="connsiteY3" fmla="*/ 15559 h 16690"/>
                  <a:gd name="connsiteX4" fmla="*/ 18378 w 31949"/>
                  <a:gd name="connsiteY4" fmla="*/ 15841 h 16690"/>
                  <a:gd name="connsiteX5" fmla="*/ 20075 w 31949"/>
                  <a:gd name="connsiteY5" fmla="*/ 16124 h 16690"/>
                  <a:gd name="connsiteX6" fmla="*/ 20357 w 31949"/>
                  <a:gd name="connsiteY6" fmla="*/ 16124 h 16690"/>
                  <a:gd name="connsiteX7" fmla="*/ 24316 w 31949"/>
                  <a:gd name="connsiteY7" fmla="*/ 11315 h 16690"/>
                  <a:gd name="connsiteX8" fmla="*/ 24881 w 31949"/>
                  <a:gd name="connsiteY8" fmla="*/ 9618 h 16690"/>
                  <a:gd name="connsiteX9" fmla="*/ 26578 w 31949"/>
                  <a:gd name="connsiteY9" fmla="*/ 6789 h 16690"/>
                  <a:gd name="connsiteX10" fmla="*/ 31950 w 31949"/>
                  <a:gd name="connsiteY10" fmla="*/ 3112 h 16690"/>
                  <a:gd name="connsiteX11" fmla="*/ 30253 w 31949"/>
                  <a:gd name="connsiteY11" fmla="*/ 0 h 16690"/>
                  <a:gd name="connsiteX12" fmla="*/ 29405 w 31949"/>
                  <a:gd name="connsiteY12" fmla="*/ 283 h 16690"/>
                  <a:gd name="connsiteX13" fmla="*/ 23467 w 31949"/>
                  <a:gd name="connsiteY13" fmla="*/ 1980 h 16690"/>
                  <a:gd name="connsiteX14" fmla="*/ 17813 w 31949"/>
                  <a:gd name="connsiteY14" fmla="*/ 3960 h 16690"/>
                  <a:gd name="connsiteX15" fmla="*/ 14985 w 31949"/>
                  <a:gd name="connsiteY15" fmla="*/ 5092 h 16690"/>
                  <a:gd name="connsiteX16" fmla="*/ 10744 w 31949"/>
                  <a:gd name="connsiteY16" fmla="*/ 4243 h 16690"/>
                  <a:gd name="connsiteX17" fmla="*/ 3958 w 31949"/>
                  <a:gd name="connsiteY17" fmla="*/ 3112 h 16690"/>
                  <a:gd name="connsiteX18" fmla="*/ 566 w 31949"/>
                  <a:gd name="connsiteY18" fmla="*/ 2829 h 16690"/>
                  <a:gd name="connsiteX19" fmla="*/ 0 w 31949"/>
                  <a:gd name="connsiteY19" fmla="*/ 14427 h 16690"/>
                  <a:gd name="connsiteX20" fmla="*/ 4807 w 31949"/>
                  <a:gd name="connsiteY20" fmla="*/ 13578 h 1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949" h="16690">
                    <a:moveTo>
                      <a:pt x="4807" y="13578"/>
                    </a:moveTo>
                    <a:cubicBezTo>
                      <a:pt x="5655" y="13578"/>
                      <a:pt x="5937" y="13578"/>
                      <a:pt x="6503" y="13861"/>
                    </a:cubicBezTo>
                    <a:cubicBezTo>
                      <a:pt x="7634" y="14427"/>
                      <a:pt x="8200" y="15559"/>
                      <a:pt x="8482" y="16690"/>
                    </a:cubicBezTo>
                    <a:cubicBezTo>
                      <a:pt x="11592" y="16124"/>
                      <a:pt x="13854" y="15841"/>
                      <a:pt x="14703" y="15559"/>
                    </a:cubicBezTo>
                    <a:cubicBezTo>
                      <a:pt x="15551" y="15276"/>
                      <a:pt x="16964" y="15559"/>
                      <a:pt x="18378" y="15841"/>
                    </a:cubicBezTo>
                    <a:cubicBezTo>
                      <a:pt x="19226" y="16124"/>
                      <a:pt x="19792" y="16124"/>
                      <a:pt x="20075" y="16124"/>
                    </a:cubicBezTo>
                    <a:cubicBezTo>
                      <a:pt x="20357" y="16124"/>
                      <a:pt x="20357" y="16124"/>
                      <a:pt x="20357" y="16124"/>
                    </a:cubicBezTo>
                    <a:cubicBezTo>
                      <a:pt x="20640" y="14993"/>
                      <a:pt x="22054" y="11315"/>
                      <a:pt x="24316" y="11315"/>
                    </a:cubicBezTo>
                    <a:cubicBezTo>
                      <a:pt x="24598" y="11315"/>
                      <a:pt x="24881" y="10184"/>
                      <a:pt x="24881" y="9618"/>
                    </a:cubicBezTo>
                    <a:cubicBezTo>
                      <a:pt x="25164" y="8486"/>
                      <a:pt x="25164" y="6789"/>
                      <a:pt x="26578" y="6789"/>
                    </a:cubicBezTo>
                    <a:cubicBezTo>
                      <a:pt x="27709" y="6506"/>
                      <a:pt x="30253" y="4526"/>
                      <a:pt x="31950" y="3112"/>
                    </a:cubicBezTo>
                    <a:cubicBezTo>
                      <a:pt x="31384" y="1980"/>
                      <a:pt x="30536" y="566"/>
                      <a:pt x="30253" y="0"/>
                    </a:cubicBezTo>
                    <a:cubicBezTo>
                      <a:pt x="29970" y="0"/>
                      <a:pt x="29688" y="283"/>
                      <a:pt x="29405" y="283"/>
                    </a:cubicBezTo>
                    <a:cubicBezTo>
                      <a:pt x="28274" y="849"/>
                      <a:pt x="26295" y="1980"/>
                      <a:pt x="23467" y="1980"/>
                    </a:cubicBezTo>
                    <a:cubicBezTo>
                      <a:pt x="21206" y="1980"/>
                      <a:pt x="19509" y="3112"/>
                      <a:pt x="17813" y="3960"/>
                    </a:cubicBezTo>
                    <a:cubicBezTo>
                      <a:pt x="16682" y="4526"/>
                      <a:pt x="15833" y="5092"/>
                      <a:pt x="14985" y="5092"/>
                    </a:cubicBezTo>
                    <a:cubicBezTo>
                      <a:pt x="14137" y="5092"/>
                      <a:pt x="12723" y="4809"/>
                      <a:pt x="10744" y="4243"/>
                    </a:cubicBezTo>
                    <a:cubicBezTo>
                      <a:pt x="8482" y="3678"/>
                      <a:pt x="5937" y="3112"/>
                      <a:pt x="3958" y="3112"/>
                    </a:cubicBezTo>
                    <a:cubicBezTo>
                      <a:pt x="2827" y="3112"/>
                      <a:pt x="1696" y="2829"/>
                      <a:pt x="566" y="2829"/>
                    </a:cubicBezTo>
                    <a:cubicBezTo>
                      <a:pt x="283" y="5375"/>
                      <a:pt x="0" y="10184"/>
                      <a:pt x="0" y="14427"/>
                    </a:cubicBezTo>
                    <a:cubicBezTo>
                      <a:pt x="1979" y="13861"/>
                      <a:pt x="3676" y="13578"/>
                      <a:pt x="4807" y="1357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84B44167-236C-4149-AEDE-28CD30322FA9}"/>
                  </a:ext>
                </a:extLst>
              </p:cNvPr>
              <p:cNvSpPr/>
              <p:nvPr/>
            </p:nvSpPr>
            <p:spPr>
              <a:xfrm>
                <a:off x="3078076" y="2511672"/>
                <a:ext cx="61637" cy="75529"/>
              </a:xfrm>
              <a:custGeom>
                <a:avLst/>
                <a:gdLst>
                  <a:gd name="connsiteX0" fmla="*/ 33081 w 61637"/>
                  <a:gd name="connsiteY0" fmla="*/ 71852 h 75529"/>
                  <a:gd name="connsiteX1" fmla="*/ 33081 w 61637"/>
                  <a:gd name="connsiteY1" fmla="*/ 71852 h 75529"/>
                  <a:gd name="connsiteX2" fmla="*/ 37887 w 61637"/>
                  <a:gd name="connsiteY2" fmla="*/ 73267 h 75529"/>
                  <a:gd name="connsiteX3" fmla="*/ 47500 w 61637"/>
                  <a:gd name="connsiteY3" fmla="*/ 75530 h 75529"/>
                  <a:gd name="connsiteX4" fmla="*/ 48066 w 61637"/>
                  <a:gd name="connsiteY4" fmla="*/ 75530 h 75529"/>
                  <a:gd name="connsiteX5" fmla="*/ 60224 w 61637"/>
                  <a:gd name="connsiteY5" fmla="*/ 72135 h 75529"/>
                  <a:gd name="connsiteX6" fmla="*/ 60224 w 61637"/>
                  <a:gd name="connsiteY6" fmla="*/ 72135 h 75529"/>
                  <a:gd name="connsiteX7" fmla="*/ 58810 w 61637"/>
                  <a:gd name="connsiteY7" fmla="*/ 72418 h 75529"/>
                  <a:gd name="connsiteX8" fmla="*/ 56548 w 61637"/>
                  <a:gd name="connsiteY8" fmla="*/ 72701 h 75529"/>
                  <a:gd name="connsiteX9" fmla="*/ 54569 w 61637"/>
                  <a:gd name="connsiteY9" fmla="*/ 72135 h 75529"/>
                  <a:gd name="connsiteX10" fmla="*/ 51459 w 61637"/>
                  <a:gd name="connsiteY10" fmla="*/ 71852 h 75529"/>
                  <a:gd name="connsiteX11" fmla="*/ 48914 w 61637"/>
                  <a:gd name="connsiteY11" fmla="*/ 71852 h 75529"/>
                  <a:gd name="connsiteX12" fmla="*/ 46087 w 61637"/>
                  <a:gd name="connsiteY12" fmla="*/ 71852 h 75529"/>
                  <a:gd name="connsiteX13" fmla="*/ 39018 w 61637"/>
                  <a:gd name="connsiteY13" fmla="*/ 70438 h 75529"/>
                  <a:gd name="connsiteX14" fmla="*/ 37322 w 61637"/>
                  <a:gd name="connsiteY14" fmla="*/ 69872 h 75529"/>
                  <a:gd name="connsiteX15" fmla="*/ 33081 w 61637"/>
                  <a:gd name="connsiteY15" fmla="*/ 71852 h 75529"/>
                  <a:gd name="connsiteX16" fmla="*/ 19509 w 61637"/>
                  <a:gd name="connsiteY16" fmla="*/ 53748 h 75529"/>
                  <a:gd name="connsiteX17" fmla="*/ 24881 w 61637"/>
                  <a:gd name="connsiteY17" fmla="*/ 56294 h 75529"/>
                  <a:gd name="connsiteX18" fmla="*/ 28274 w 61637"/>
                  <a:gd name="connsiteY18" fmla="*/ 57991 h 75529"/>
                  <a:gd name="connsiteX19" fmla="*/ 27143 w 61637"/>
                  <a:gd name="connsiteY19" fmla="*/ 52616 h 75529"/>
                  <a:gd name="connsiteX20" fmla="*/ 26295 w 61637"/>
                  <a:gd name="connsiteY20" fmla="*/ 48373 h 75529"/>
                  <a:gd name="connsiteX21" fmla="*/ 27426 w 61637"/>
                  <a:gd name="connsiteY21" fmla="*/ 47807 h 75529"/>
                  <a:gd name="connsiteX22" fmla="*/ 29122 w 61637"/>
                  <a:gd name="connsiteY22" fmla="*/ 48090 h 75529"/>
                  <a:gd name="connsiteX23" fmla="*/ 31384 w 61637"/>
                  <a:gd name="connsiteY23" fmla="*/ 48656 h 75529"/>
                  <a:gd name="connsiteX24" fmla="*/ 33081 w 61637"/>
                  <a:gd name="connsiteY24" fmla="*/ 48090 h 75529"/>
                  <a:gd name="connsiteX25" fmla="*/ 33363 w 61637"/>
                  <a:gd name="connsiteY25" fmla="*/ 46676 h 75529"/>
                  <a:gd name="connsiteX26" fmla="*/ 29122 w 61637"/>
                  <a:gd name="connsiteY26" fmla="*/ 44978 h 75529"/>
                  <a:gd name="connsiteX27" fmla="*/ 28840 w 61637"/>
                  <a:gd name="connsiteY27" fmla="*/ 44978 h 75529"/>
                  <a:gd name="connsiteX28" fmla="*/ 28557 w 61637"/>
                  <a:gd name="connsiteY28" fmla="*/ 44978 h 75529"/>
                  <a:gd name="connsiteX29" fmla="*/ 26860 w 61637"/>
                  <a:gd name="connsiteY29" fmla="*/ 44130 h 75529"/>
                  <a:gd name="connsiteX30" fmla="*/ 26860 w 61637"/>
                  <a:gd name="connsiteY30" fmla="*/ 42715 h 75529"/>
                  <a:gd name="connsiteX31" fmla="*/ 29970 w 61637"/>
                  <a:gd name="connsiteY31" fmla="*/ 41301 h 75529"/>
                  <a:gd name="connsiteX32" fmla="*/ 32515 w 61637"/>
                  <a:gd name="connsiteY32" fmla="*/ 42150 h 75529"/>
                  <a:gd name="connsiteX33" fmla="*/ 34777 w 61637"/>
                  <a:gd name="connsiteY33" fmla="*/ 42998 h 75529"/>
                  <a:gd name="connsiteX34" fmla="*/ 37322 w 61637"/>
                  <a:gd name="connsiteY34" fmla="*/ 42150 h 75529"/>
                  <a:gd name="connsiteX35" fmla="*/ 39018 w 61637"/>
                  <a:gd name="connsiteY35" fmla="*/ 41301 h 75529"/>
                  <a:gd name="connsiteX36" fmla="*/ 39584 w 61637"/>
                  <a:gd name="connsiteY36" fmla="*/ 39604 h 75529"/>
                  <a:gd name="connsiteX37" fmla="*/ 35625 w 61637"/>
                  <a:gd name="connsiteY37" fmla="*/ 34512 h 75529"/>
                  <a:gd name="connsiteX38" fmla="*/ 33929 w 61637"/>
                  <a:gd name="connsiteY38" fmla="*/ 34229 h 75529"/>
                  <a:gd name="connsiteX39" fmla="*/ 31384 w 61637"/>
                  <a:gd name="connsiteY39" fmla="*/ 35360 h 75529"/>
                  <a:gd name="connsiteX40" fmla="*/ 29688 w 61637"/>
                  <a:gd name="connsiteY40" fmla="*/ 36209 h 75529"/>
                  <a:gd name="connsiteX41" fmla="*/ 27143 w 61637"/>
                  <a:gd name="connsiteY41" fmla="*/ 34795 h 75529"/>
                  <a:gd name="connsiteX42" fmla="*/ 26012 w 61637"/>
                  <a:gd name="connsiteY42" fmla="*/ 32532 h 75529"/>
                  <a:gd name="connsiteX43" fmla="*/ 27991 w 61637"/>
                  <a:gd name="connsiteY43" fmla="*/ 31117 h 75529"/>
                  <a:gd name="connsiteX44" fmla="*/ 29970 w 61637"/>
                  <a:gd name="connsiteY44" fmla="*/ 29420 h 75529"/>
                  <a:gd name="connsiteX45" fmla="*/ 25447 w 61637"/>
                  <a:gd name="connsiteY45" fmla="*/ 22631 h 75529"/>
                  <a:gd name="connsiteX46" fmla="*/ 22054 w 61637"/>
                  <a:gd name="connsiteY46" fmla="*/ 18670 h 75529"/>
                  <a:gd name="connsiteX47" fmla="*/ 21488 w 61637"/>
                  <a:gd name="connsiteY47" fmla="*/ 15559 h 75529"/>
                  <a:gd name="connsiteX48" fmla="*/ 24881 w 61637"/>
                  <a:gd name="connsiteY48" fmla="*/ 13861 h 75529"/>
                  <a:gd name="connsiteX49" fmla="*/ 27991 w 61637"/>
                  <a:gd name="connsiteY49" fmla="*/ 15559 h 75529"/>
                  <a:gd name="connsiteX50" fmla="*/ 31384 w 61637"/>
                  <a:gd name="connsiteY50" fmla="*/ 17256 h 75529"/>
                  <a:gd name="connsiteX51" fmla="*/ 35060 w 61637"/>
                  <a:gd name="connsiteY51" fmla="*/ 16407 h 75529"/>
                  <a:gd name="connsiteX52" fmla="*/ 35060 w 61637"/>
                  <a:gd name="connsiteY52" fmla="*/ 14427 h 75529"/>
                  <a:gd name="connsiteX53" fmla="*/ 37039 w 61637"/>
                  <a:gd name="connsiteY53" fmla="*/ 9052 h 75529"/>
                  <a:gd name="connsiteX54" fmla="*/ 39584 w 61637"/>
                  <a:gd name="connsiteY54" fmla="*/ 8486 h 75529"/>
                  <a:gd name="connsiteX55" fmla="*/ 42694 w 61637"/>
                  <a:gd name="connsiteY55" fmla="*/ 10184 h 75529"/>
                  <a:gd name="connsiteX56" fmla="*/ 43542 w 61637"/>
                  <a:gd name="connsiteY56" fmla="*/ 11032 h 75529"/>
                  <a:gd name="connsiteX57" fmla="*/ 43542 w 61637"/>
                  <a:gd name="connsiteY57" fmla="*/ 11032 h 75529"/>
                  <a:gd name="connsiteX58" fmla="*/ 44673 w 61637"/>
                  <a:gd name="connsiteY58" fmla="*/ 10184 h 75529"/>
                  <a:gd name="connsiteX59" fmla="*/ 50611 w 61637"/>
                  <a:gd name="connsiteY59" fmla="*/ 7355 h 75529"/>
                  <a:gd name="connsiteX60" fmla="*/ 57114 w 61637"/>
                  <a:gd name="connsiteY60" fmla="*/ 10184 h 75529"/>
                  <a:gd name="connsiteX61" fmla="*/ 57396 w 61637"/>
                  <a:gd name="connsiteY61" fmla="*/ 9901 h 75529"/>
                  <a:gd name="connsiteX62" fmla="*/ 58810 w 61637"/>
                  <a:gd name="connsiteY62" fmla="*/ 7638 h 75529"/>
                  <a:gd name="connsiteX63" fmla="*/ 60224 w 61637"/>
                  <a:gd name="connsiteY63" fmla="*/ 5375 h 75529"/>
                  <a:gd name="connsiteX64" fmla="*/ 61637 w 61637"/>
                  <a:gd name="connsiteY64" fmla="*/ 3112 h 75529"/>
                  <a:gd name="connsiteX65" fmla="*/ 61072 w 61637"/>
                  <a:gd name="connsiteY65" fmla="*/ 0 h 75529"/>
                  <a:gd name="connsiteX66" fmla="*/ 57396 w 61637"/>
                  <a:gd name="connsiteY66" fmla="*/ 1414 h 75529"/>
                  <a:gd name="connsiteX67" fmla="*/ 57114 w 61637"/>
                  <a:gd name="connsiteY67" fmla="*/ 3112 h 75529"/>
                  <a:gd name="connsiteX68" fmla="*/ 52873 w 61637"/>
                  <a:gd name="connsiteY68" fmla="*/ 4526 h 75529"/>
                  <a:gd name="connsiteX69" fmla="*/ 42128 w 61637"/>
                  <a:gd name="connsiteY69" fmla="*/ 2829 h 75529"/>
                  <a:gd name="connsiteX70" fmla="*/ 37322 w 61637"/>
                  <a:gd name="connsiteY70" fmla="*/ 2263 h 75529"/>
                  <a:gd name="connsiteX71" fmla="*/ 29688 w 61637"/>
                  <a:gd name="connsiteY71" fmla="*/ 2546 h 75529"/>
                  <a:gd name="connsiteX72" fmla="*/ 29405 w 61637"/>
                  <a:gd name="connsiteY72" fmla="*/ 2829 h 75529"/>
                  <a:gd name="connsiteX73" fmla="*/ 20357 w 61637"/>
                  <a:gd name="connsiteY73" fmla="*/ 7355 h 75529"/>
                  <a:gd name="connsiteX74" fmla="*/ 19509 w 61637"/>
                  <a:gd name="connsiteY74" fmla="*/ 7072 h 75529"/>
                  <a:gd name="connsiteX75" fmla="*/ 19509 w 61637"/>
                  <a:gd name="connsiteY75" fmla="*/ 7072 h 75529"/>
                  <a:gd name="connsiteX76" fmla="*/ 18378 w 61637"/>
                  <a:gd name="connsiteY76" fmla="*/ 7921 h 75529"/>
                  <a:gd name="connsiteX77" fmla="*/ 15268 w 61637"/>
                  <a:gd name="connsiteY77" fmla="*/ 9901 h 75529"/>
                  <a:gd name="connsiteX78" fmla="*/ 11875 w 61637"/>
                  <a:gd name="connsiteY78" fmla="*/ 10184 h 75529"/>
                  <a:gd name="connsiteX79" fmla="*/ 10744 w 61637"/>
                  <a:gd name="connsiteY79" fmla="*/ 10184 h 75529"/>
                  <a:gd name="connsiteX80" fmla="*/ 8765 w 61637"/>
                  <a:gd name="connsiteY80" fmla="*/ 10467 h 75529"/>
                  <a:gd name="connsiteX81" fmla="*/ 5089 w 61637"/>
                  <a:gd name="connsiteY81" fmla="*/ 16407 h 75529"/>
                  <a:gd name="connsiteX82" fmla="*/ 4241 w 61637"/>
                  <a:gd name="connsiteY82" fmla="*/ 18105 h 75529"/>
                  <a:gd name="connsiteX83" fmla="*/ 2262 w 61637"/>
                  <a:gd name="connsiteY83" fmla="*/ 20368 h 75529"/>
                  <a:gd name="connsiteX84" fmla="*/ 283 w 61637"/>
                  <a:gd name="connsiteY84" fmla="*/ 24045 h 75529"/>
                  <a:gd name="connsiteX85" fmla="*/ 0 w 61637"/>
                  <a:gd name="connsiteY85" fmla="*/ 24611 h 75529"/>
                  <a:gd name="connsiteX86" fmla="*/ 5655 w 61637"/>
                  <a:gd name="connsiteY86" fmla="*/ 33663 h 75529"/>
                  <a:gd name="connsiteX87" fmla="*/ 6220 w 61637"/>
                  <a:gd name="connsiteY87" fmla="*/ 35643 h 75529"/>
                  <a:gd name="connsiteX88" fmla="*/ 8765 w 61637"/>
                  <a:gd name="connsiteY88" fmla="*/ 36775 h 75529"/>
                  <a:gd name="connsiteX89" fmla="*/ 11592 w 61637"/>
                  <a:gd name="connsiteY89" fmla="*/ 35643 h 75529"/>
                  <a:gd name="connsiteX90" fmla="*/ 14137 w 61637"/>
                  <a:gd name="connsiteY90" fmla="*/ 34512 h 75529"/>
                  <a:gd name="connsiteX91" fmla="*/ 21488 w 61637"/>
                  <a:gd name="connsiteY91" fmla="*/ 39038 h 75529"/>
                  <a:gd name="connsiteX92" fmla="*/ 20075 w 61637"/>
                  <a:gd name="connsiteY92" fmla="*/ 40169 h 75529"/>
                  <a:gd name="connsiteX93" fmla="*/ 18095 w 61637"/>
                  <a:gd name="connsiteY93" fmla="*/ 39887 h 75529"/>
                  <a:gd name="connsiteX94" fmla="*/ 14420 w 61637"/>
                  <a:gd name="connsiteY94" fmla="*/ 39604 h 75529"/>
                  <a:gd name="connsiteX95" fmla="*/ 10744 w 61637"/>
                  <a:gd name="connsiteY95" fmla="*/ 40452 h 75529"/>
                  <a:gd name="connsiteX96" fmla="*/ 9896 w 61637"/>
                  <a:gd name="connsiteY96" fmla="*/ 41584 h 75529"/>
                  <a:gd name="connsiteX97" fmla="*/ 11310 w 61637"/>
                  <a:gd name="connsiteY97" fmla="*/ 44130 h 75529"/>
                  <a:gd name="connsiteX98" fmla="*/ 13006 w 61637"/>
                  <a:gd name="connsiteY98" fmla="*/ 48373 h 75529"/>
                  <a:gd name="connsiteX99" fmla="*/ 13854 w 61637"/>
                  <a:gd name="connsiteY99" fmla="*/ 52616 h 75529"/>
                  <a:gd name="connsiteX100" fmla="*/ 17247 w 61637"/>
                  <a:gd name="connsiteY100" fmla="*/ 54596 h 75529"/>
                  <a:gd name="connsiteX101" fmla="*/ 19509 w 61637"/>
                  <a:gd name="connsiteY101" fmla="*/ 53748 h 7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61637" h="75529">
                    <a:moveTo>
                      <a:pt x="33081" y="71852"/>
                    </a:moveTo>
                    <a:cubicBezTo>
                      <a:pt x="33081" y="71852"/>
                      <a:pt x="33081" y="71852"/>
                      <a:pt x="33081" y="71852"/>
                    </a:cubicBezTo>
                    <a:cubicBezTo>
                      <a:pt x="34494" y="72135"/>
                      <a:pt x="36191" y="72701"/>
                      <a:pt x="37887" y="73267"/>
                    </a:cubicBezTo>
                    <a:cubicBezTo>
                      <a:pt x="40715" y="74398"/>
                      <a:pt x="44107" y="75530"/>
                      <a:pt x="47500" y="75530"/>
                    </a:cubicBezTo>
                    <a:lnTo>
                      <a:pt x="48066" y="75530"/>
                    </a:lnTo>
                    <a:cubicBezTo>
                      <a:pt x="53438" y="75530"/>
                      <a:pt x="59658" y="72984"/>
                      <a:pt x="60224" y="72135"/>
                    </a:cubicBezTo>
                    <a:lnTo>
                      <a:pt x="60224" y="72135"/>
                    </a:lnTo>
                    <a:cubicBezTo>
                      <a:pt x="59941" y="72135"/>
                      <a:pt x="59376" y="72135"/>
                      <a:pt x="58810" y="72418"/>
                    </a:cubicBezTo>
                    <a:cubicBezTo>
                      <a:pt x="57962" y="72701"/>
                      <a:pt x="57396" y="72701"/>
                      <a:pt x="56548" y="72701"/>
                    </a:cubicBezTo>
                    <a:cubicBezTo>
                      <a:pt x="55700" y="72701"/>
                      <a:pt x="55134" y="72418"/>
                      <a:pt x="54569" y="72135"/>
                    </a:cubicBezTo>
                    <a:cubicBezTo>
                      <a:pt x="54003" y="71852"/>
                      <a:pt x="52307" y="71852"/>
                      <a:pt x="51459" y="71852"/>
                    </a:cubicBezTo>
                    <a:cubicBezTo>
                      <a:pt x="50611" y="71852"/>
                      <a:pt x="49762" y="71852"/>
                      <a:pt x="48914" y="71852"/>
                    </a:cubicBezTo>
                    <a:cubicBezTo>
                      <a:pt x="48066" y="71852"/>
                      <a:pt x="46935" y="71852"/>
                      <a:pt x="46087" y="71852"/>
                    </a:cubicBezTo>
                    <a:cubicBezTo>
                      <a:pt x="43259" y="71852"/>
                      <a:pt x="40432" y="71569"/>
                      <a:pt x="39018" y="70438"/>
                    </a:cubicBezTo>
                    <a:cubicBezTo>
                      <a:pt x="38453" y="70155"/>
                      <a:pt x="37887" y="69872"/>
                      <a:pt x="37322" y="69872"/>
                    </a:cubicBezTo>
                    <a:cubicBezTo>
                      <a:pt x="35060" y="69872"/>
                      <a:pt x="33363" y="71287"/>
                      <a:pt x="33081" y="71852"/>
                    </a:cubicBezTo>
                    <a:close/>
                    <a:moveTo>
                      <a:pt x="19509" y="53748"/>
                    </a:moveTo>
                    <a:cubicBezTo>
                      <a:pt x="21488" y="53748"/>
                      <a:pt x="23185" y="55162"/>
                      <a:pt x="24881" y="56294"/>
                    </a:cubicBezTo>
                    <a:cubicBezTo>
                      <a:pt x="26295" y="57425"/>
                      <a:pt x="27709" y="58274"/>
                      <a:pt x="28274" y="57991"/>
                    </a:cubicBezTo>
                    <a:cubicBezTo>
                      <a:pt x="29122" y="57708"/>
                      <a:pt x="27709" y="54314"/>
                      <a:pt x="27143" y="52616"/>
                    </a:cubicBezTo>
                    <a:cubicBezTo>
                      <a:pt x="26295" y="50353"/>
                      <a:pt x="25729" y="48939"/>
                      <a:pt x="26295" y="48373"/>
                    </a:cubicBezTo>
                    <a:cubicBezTo>
                      <a:pt x="26578" y="48090"/>
                      <a:pt x="26860" y="47807"/>
                      <a:pt x="27426" y="47807"/>
                    </a:cubicBezTo>
                    <a:cubicBezTo>
                      <a:pt x="27991" y="47807"/>
                      <a:pt x="28557" y="48090"/>
                      <a:pt x="29122" y="48090"/>
                    </a:cubicBezTo>
                    <a:cubicBezTo>
                      <a:pt x="29970" y="48373"/>
                      <a:pt x="30819" y="48656"/>
                      <a:pt x="31384" y="48656"/>
                    </a:cubicBezTo>
                    <a:cubicBezTo>
                      <a:pt x="32232" y="48656"/>
                      <a:pt x="32515" y="48373"/>
                      <a:pt x="33081" y="48090"/>
                    </a:cubicBezTo>
                    <a:cubicBezTo>
                      <a:pt x="33646" y="47242"/>
                      <a:pt x="33646" y="46959"/>
                      <a:pt x="33363" y="46676"/>
                    </a:cubicBezTo>
                    <a:cubicBezTo>
                      <a:pt x="33081" y="45827"/>
                      <a:pt x="31101" y="44978"/>
                      <a:pt x="29122" y="44978"/>
                    </a:cubicBezTo>
                    <a:cubicBezTo>
                      <a:pt x="29122" y="44978"/>
                      <a:pt x="28840" y="44978"/>
                      <a:pt x="28840" y="44978"/>
                    </a:cubicBezTo>
                    <a:lnTo>
                      <a:pt x="28557" y="44978"/>
                    </a:lnTo>
                    <a:cubicBezTo>
                      <a:pt x="27709" y="44978"/>
                      <a:pt x="27143" y="44695"/>
                      <a:pt x="26860" y="44130"/>
                    </a:cubicBezTo>
                    <a:cubicBezTo>
                      <a:pt x="26578" y="43847"/>
                      <a:pt x="26578" y="43281"/>
                      <a:pt x="26860" y="42715"/>
                    </a:cubicBezTo>
                    <a:cubicBezTo>
                      <a:pt x="27426" y="41867"/>
                      <a:pt x="28274" y="41301"/>
                      <a:pt x="29970" y="41301"/>
                    </a:cubicBezTo>
                    <a:cubicBezTo>
                      <a:pt x="30819" y="41301"/>
                      <a:pt x="31667" y="41584"/>
                      <a:pt x="32515" y="42150"/>
                    </a:cubicBezTo>
                    <a:cubicBezTo>
                      <a:pt x="33363" y="42715"/>
                      <a:pt x="34212" y="42998"/>
                      <a:pt x="34777" y="42998"/>
                    </a:cubicBezTo>
                    <a:cubicBezTo>
                      <a:pt x="35908" y="42998"/>
                      <a:pt x="36474" y="42432"/>
                      <a:pt x="37322" y="42150"/>
                    </a:cubicBezTo>
                    <a:cubicBezTo>
                      <a:pt x="37887" y="41867"/>
                      <a:pt x="38453" y="41584"/>
                      <a:pt x="39018" y="41301"/>
                    </a:cubicBezTo>
                    <a:cubicBezTo>
                      <a:pt x="39301" y="41301"/>
                      <a:pt x="39584" y="40735"/>
                      <a:pt x="39584" y="39604"/>
                    </a:cubicBezTo>
                    <a:cubicBezTo>
                      <a:pt x="39584" y="37623"/>
                      <a:pt x="38735" y="35360"/>
                      <a:pt x="35625" y="34512"/>
                    </a:cubicBezTo>
                    <a:cubicBezTo>
                      <a:pt x="35060" y="34229"/>
                      <a:pt x="34494" y="34229"/>
                      <a:pt x="33929" y="34229"/>
                    </a:cubicBezTo>
                    <a:cubicBezTo>
                      <a:pt x="32798" y="34229"/>
                      <a:pt x="31950" y="34795"/>
                      <a:pt x="31384" y="35360"/>
                    </a:cubicBezTo>
                    <a:cubicBezTo>
                      <a:pt x="30819" y="35643"/>
                      <a:pt x="30253" y="36209"/>
                      <a:pt x="29688" y="36209"/>
                    </a:cubicBezTo>
                    <a:cubicBezTo>
                      <a:pt x="28840" y="36209"/>
                      <a:pt x="28274" y="35643"/>
                      <a:pt x="27143" y="34795"/>
                    </a:cubicBezTo>
                    <a:cubicBezTo>
                      <a:pt x="26295" y="33946"/>
                      <a:pt x="25729" y="33097"/>
                      <a:pt x="26012" y="32532"/>
                    </a:cubicBezTo>
                    <a:cubicBezTo>
                      <a:pt x="26295" y="31683"/>
                      <a:pt x="27143" y="31400"/>
                      <a:pt x="27991" y="31117"/>
                    </a:cubicBezTo>
                    <a:cubicBezTo>
                      <a:pt x="29122" y="30551"/>
                      <a:pt x="29970" y="30269"/>
                      <a:pt x="29970" y="29420"/>
                    </a:cubicBezTo>
                    <a:cubicBezTo>
                      <a:pt x="29970" y="27723"/>
                      <a:pt x="27709" y="25177"/>
                      <a:pt x="25447" y="22631"/>
                    </a:cubicBezTo>
                    <a:cubicBezTo>
                      <a:pt x="24316" y="21499"/>
                      <a:pt x="23185" y="20085"/>
                      <a:pt x="22054" y="18670"/>
                    </a:cubicBezTo>
                    <a:cubicBezTo>
                      <a:pt x="20923" y="17256"/>
                      <a:pt x="21206" y="16124"/>
                      <a:pt x="21488" y="15559"/>
                    </a:cubicBezTo>
                    <a:cubicBezTo>
                      <a:pt x="22054" y="14427"/>
                      <a:pt x="23467" y="13861"/>
                      <a:pt x="24881" y="13861"/>
                    </a:cubicBezTo>
                    <a:cubicBezTo>
                      <a:pt x="26295" y="13861"/>
                      <a:pt x="27426" y="14427"/>
                      <a:pt x="27991" y="15559"/>
                    </a:cubicBezTo>
                    <a:cubicBezTo>
                      <a:pt x="28840" y="16973"/>
                      <a:pt x="30253" y="17256"/>
                      <a:pt x="31384" y="17256"/>
                    </a:cubicBezTo>
                    <a:cubicBezTo>
                      <a:pt x="32515" y="17256"/>
                      <a:pt x="33929" y="16973"/>
                      <a:pt x="35060" y="16407"/>
                    </a:cubicBezTo>
                    <a:cubicBezTo>
                      <a:pt x="35625" y="16124"/>
                      <a:pt x="35625" y="15841"/>
                      <a:pt x="35060" y="14427"/>
                    </a:cubicBezTo>
                    <a:cubicBezTo>
                      <a:pt x="34494" y="12730"/>
                      <a:pt x="33929" y="10184"/>
                      <a:pt x="37039" y="9052"/>
                    </a:cubicBezTo>
                    <a:cubicBezTo>
                      <a:pt x="38170" y="8769"/>
                      <a:pt x="38735" y="8486"/>
                      <a:pt x="39584" y="8486"/>
                    </a:cubicBezTo>
                    <a:cubicBezTo>
                      <a:pt x="41280" y="8486"/>
                      <a:pt x="42128" y="9335"/>
                      <a:pt x="42694" y="10184"/>
                    </a:cubicBezTo>
                    <a:cubicBezTo>
                      <a:pt x="42977" y="10467"/>
                      <a:pt x="43259" y="10750"/>
                      <a:pt x="43542" y="11032"/>
                    </a:cubicBezTo>
                    <a:lnTo>
                      <a:pt x="43542" y="11032"/>
                    </a:lnTo>
                    <a:cubicBezTo>
                      <a:pt x="43825" y="11032"/>
                      <a:pt x="44390" y="10467"/>
                      <a:pt x="44673" y="10184"/>
                    </a:cubicBezTo>
                    <a:cubicBezTo>
                      <a:pt x="45804" y="9052"/>
                      <a:pt x="47500" y="7355"/>
                      <a:pt x="50611" y="7355"/>
                    </a:cubicBezTo>
                    <a:cubicBezTo>
                      <a:pt x="53155" y="7355"/>
                      <a:pt x="55134" y="8769"/>
                      <a:pt x="57114" y="10184"/>
                    </a:cubicBezTo>
                    <a:cubicBezTo>
                      <a:pt x="57114" y="10184"/>
                      <a:pt x="57396" y="9901"/>
                      <a:pt x="57396" y="9901"/>
                    </a:cubicBezTo>
                    <a:cubicBezTo>
                      <a:pt x="58244" y="9052"/>
                      <a:pt x="58810" y="8486"/>
                      <a:pt x="58810" y="7638"/>
                    </a:cubicBezTo>
                    <a:cubicBezTo>
                      <a:pt x="58810" y="6789"/>
                      <a:pt x="59658" y="5941"/>
                      <a:pt x="60224" y="5375"/>
                    </a:cubicBezTo>
                    <a:cubicBezTo>
                      <a:pt x="61072" y="4809"/>
                      <a:pt x="61637" y="3960"/>
                      <a:pt x="61637" y="3112"/>
                    </a:cubicBezTo>
                    <a:cubicBezTo>
                      <a:pt x="61637" y="2263"/>
                      <a:pt x="61355" y="849"/>
                      <a:pt x="61072" y="0"/>
                    </a:cubicBezTo>
                    <a:cubicBezTo>
                      <a:pt x="59376" y="283"/>
                      <a:pt x="57679" y="849"/>
                      <a:pt x="57396" y="1414"/>
                    </a:cubicBezTo>
                    <a:cubicBezTo>
                      <a:pt x="57679" y="2263"/>
                      <a:pt x="57679" y="2546"/>
                      <a:pt x="57114" y="3112"/>
                    </a:cubicBezTo>
                    <a:cubicBezTo>
                      <a:pt x="56265" y="4243"/>
                      <a:pt x="54569" y="4526"/>
                      <a:pt x="52873" y="4526"/>
                    </a:cubicBezTo>
                    <a:cubicBezTo>
                      <a:pt x="52590" y="4526"/>
                      <a:pt x="44673" y="3960"/>
                      <a:pt x="42128" y="2829"/>
                    </a:cubicBezTo>
                    <a:cubicBezTo>
                      <a:pt x="41846" y="2546"/>
                      <a:pt x="40715" y="2263"/>
                      <a:pt x="37322" y="2263"/>
                    </a:cubicBezTo>
                    <a:cubicBezTo>
                      <a:pt x="34494" y="2263"/>
                      <a:pt x="31384" y="2546"/>
                      <a:pt x="29688" y="2546"/>
                    </a:cubicBezTo>
                    <a:cubicBezTo>
                      <a:pt x="29688" y="2546"/>
                      <a:pt x="29688" y="2829"/>
                      <a:pt x="29405" y="2829"/>
                    </a:cubicBezTo>
                    <a:cubicBezTo>
                      <a:pt x="28557" y="4243"/>
                      <a:pt x="22337" y="7355"/>
                      <a:pt x="20357" y="7355"/>
                    </a:cubicBezTo>
                    <a:cubicBezTo>
                      <a:pt x="20075" y="7355"/>
                      <a:pt x="19792" y="7355"/>
                      <a:pt x="19509" y="7072"/>
                    </a:cubicBezTo>
                    <a:lnTo>
                      <a:pt x="19509" y="7072"/>
                    </a:lnTo>
                    <a:cubicBezTo>
                      <a:pt x="19226" y="7072"/>
                      <a:pt x="18661" y="7355"/>
                      <a:pt x="18378" y="7921"/>
                    </a:cubicBezTo>
                    <a:cubicBezTo>
                      <a:pt x="17813" y="8769"/>
                      <a:pt x="16682" y="9618"/>
                      <a:pt x="15268" y="9901"/>
                    </a:cubicBezTo>
                    <a:cubicBezTo>
                      <a:pt x="14137" y="10184"/>
                      <a:pt x="13006" y="10184"/>
                      <a:pt x="11875" y="10184"/>
                    </a:cubicBezTo>
                    <a:lnTo>
                      <a:pt x="10744" y="10184"/>
                    </a:lnTo>
                    <a:cubicBezTo>
                      <a:pt x="10461" y="10184"/>
                      <a:pt x="9048" y="10184"/>
                      <a:pt x="8765" y="10467"/>
                    </a:cubicBezTo>
                    <a:cubicBezTo>
                      <a:pt x="8482" y="11598"/>
                      <a:pt x="6786" y="14710"/>
                      <a:pt x="5089" y="16407"/>
                    </a:cubicBezTo>
                    <a:cubicBezTo>
                      <a:pt x="4524" y="16973"/>
                      <a:pt x="4524" y="17539"/>
                      <a:pt x="4241" y="18105"/>
                    </a:cubicBezTo>
                    <a:cubicBezTo>
                      <a:pt x="3958" y="18953"/>
                      <a:pt x="3958" y="20085"/>
                      <a:pt x="2262" y="20368"/>
                    </a:cubicBezTo>
                    <a:cubicBezTo>
                      <a:pt x="1414" y="20650"/>
                      <a:pt x="848" y="22348"/>
                      <a:pt x="283" y="24045"/>
                    </a:cubicBezTo>
                    <a:cubicBezTo>
                      <a:pt x="283" y="24328"/>
                      <a:pt x="0" y="24611"/>
                      <a:pt x="0" y="24611"/>
                    </a:cubicBezTo>
                    <a:cubicBezTo>
                      <a:pt x="3393" y="25742"/>
                      <a:pt x="5937" y="29986"/>
                      <a:pt x="5655" y="33663"/>
                    </a:cubicBezTo>
                    <a:cubicBezTo>
                      <a:pt x="5655" y="34512"/>
                      <a:pt x="5655" y="35077"/>
                      <a:pt x="6220" y="35643"/>
                    </a:cubicBezTo>
                    <a:cubicBezTo>
                      <a:pt x="6786" y="36209"/>
                      <a:pt x="7917" y="36775"/>
                      <a:pt x="8765" y="36775"/>
                    </a:cubicBezTo>
                    <a:cubicBezTo>
                      <a:pt x="9896" y="36775"/>
                      <a:pt x="10744" y="36209"/>
                      <a:pt x="11592" y="35643"/>
                    </a:cubicBezTo>
                    <a:cubicBezTo>
                      <a:pt x="12158" y="35077"/>
                      <a:pt x="13006" y="34512"/>
                      <a:pt x="14137" y="34512"/>
                    </a:cubicBezTo>
                    <a:cubicBezTo>
                      <a:pt x="16964" y="34512"/>
                      <a:pt x="21488" y="37341"/>
                      <a:pt x="21488" y="39038"/>
                    </a:cubicBezTo>
                    <a:cubicBezTo>
                      <a:pt x="21488" y="39321"/>
                      <a:pt x="21206" y="40169"/>
                      <a:pt x="20075" y="40169"/>
                    </a:cubicBezTo>
                    <a:cubicBezTo>
                      <a:pt x="19509" y="40169"/>
                      <a:pt x="18944" y="40169"/>
                      <a:pt x="18095" y="39887"/>
                    </a:cubicBezTo>
                    <a:cubicBezTo>
                      <a:pt x="16964" y="39604"/>
                      <a:pt x="15833" y="39604"/>
                      <a:pt x="14420" y="39604"/>
                    </a:cubicBezTo>
                    <a:cubicBezTo>
                      <a:pt x="13006" y="39604"/>
                      <a:pt x="11875" y="39887"/>
                      <a:pt x="10744" y="40452"/>
                    </a:cubicBezTo>
                    <a:cubicBezTo>
                      <a:pt x="10179" y="40735"/>
                      <a:pt x="9896" y="41301"/>
                      <a:pt x="9896" y="41584"/>
                    </a:cubicBezTo>
                    <a:cubicBezTo>
                      <a:pt x="9896" y="42432"/>
                      <a:pt x="10744" y="43281"/>
                      <a:pt x="11310" y="44130"/>
                    </a:cubicBezTo>
                    <a:cubicBezTo>
                      <a:pt x="12441" y="45261"/>
                      <a:pt x="13572" y="46676"/>
                      <a:pt x="13006" y="48373"/>
                    </a:cubicBezTo>
                    <a:cubicBezTo>
                      <a:pt x="12723" y="49505"/>
                      <a:pt x="13006" y="51202"/>
                      <a:pt x="13854" y="52616"/>
                    </a:cubicBezTo>
                    <a:cubicBezTo>
                      <a:pt x="14703" y="53748"/>
                      <a:pt x="16116" y="54596"/>
                      <a:pt x="17247" y="54596"/>
                    </a:cubicBezTo>
                    <a:lnTo>
                      <a:pt x="19509" y="53748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68BBDDA5-1E6A-8F46-9D45-EBB6FA122609}"/>
                  </a:ext>
                </a:extLst>
              </p:cNvPr>
              <p:cNvSpPr/>
              <p:nvPr/>
            </p:nvSpPr>
            <p:spPr>
              <a:xfrm>
                <a:off x="3197039" y="2579281"/>
                <a:ext cx="21629" cy="11598"/>
              </a:xfrm>
              <a:custGeom>
                <a:avLst/>
                <a:gdLst>
                  <a:gd name="connsiteX0" fmla="*/ 21559 w 21629"/>
                  <a:gd name="connsiteY0" fmla="*/ 0 h 11598"/>
                  <a:gd name="connsiteX1" fmla="*/ 20428 w 21629"/>
                  <a:gd name="connsiteY1" fmla="*/ 566 h 11598"/>
                  <a:gd name="connsiteX2" fmla="*/ 6008 w 21629"/>
                  <a:gd name="connsiteY2" fmla="*/ 4809 h 11598"/>
                  <a:gd name="connsiteX3" fmla="*/ 71 w 21629"/>
                  <a:gd name="connsiteY3" fmla="*/ 7921 h 11598"/>
                  <a:gd name="connsiteX4" fmla="*/ 1767 w 21629"/>
                  <a:gd name="connsiteY4" fmla="*/ 10750 h 11598"/>
                  <a:gd name="connsiteX5" fmla="*/ 5725 w 21629"/>
                  <a:gd name="connsiteY5" fmla="*/ 11598 h 11598"/>
                  <a:gd name="connsiteX6" fmla="*/ 14208 w 21629"/>
                  <a:gd name="connsiteY6" fmla="*/ 8204 h 11598"/>
                  <a:gd name="connsiteX7" fmla="*/ 19862 w 21629"/>
                  <a:gd name="connsiteY7" fmla="*/ 1414 h 11598"/>
                  <a:gd name="connsiteX8" fmla="*/ 21559 w 21629"/>
                  <a:gd name="connsiteY8" fmla="*/ 0 h 11598"/>
                  <a:gd name="connsiteX9" fmla="*/ 21559 w 21629"/>
                  <a:gd name="connsiteY9" fmla="*/ 0 h 1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29" h="11598">
                    <a:moveTo>
                      <a:pt x="21559" y="0"/>
                    </a:moveTo>
                    <a:cubicBezTo>
                      <a:pt x="21559" y="0"/>
                      <a:pt x="20994" y="0"/>
                      <a:pt x="20428" y="566"/>
                    </a:cubicBezTo>
                    <a:cubicBezTo>
                      <a:pt x="18166" y="2546"/>
                      <a:pt x="12794" y="4526"/>
                      <a:pt x="6008" y="4809"/>
                    </a:cubicBezTo>
                    <a:cubicBezTo>
                      <a:pt x="2333" y="5092"/>
                      <a:pt x="353" y="6506"/>
                      <a:pt x="71" y="7921"/>
                    </a:cubicBezTo>
                    <a:cubicBezTo>
                      <a:pt x="-212" y="9052"/>
                      <a:pt x="353" y="9901"/>
                      <a:pt x="1767" y="10750"/>
                    </a:cubicBezTo>
                    <a:cubicBezTo>
                      <a:pt x="2898" y="11315"/>
                      <a:pt x="4029" y="11598"/>
                      <a:pt x="5725" y="11598"/>
                    </a:cubicBezTo>
                    <a:cubicBezTo>
                      <a:pt x="9967" y="11598"/>
                      <a:pt x="14208" y="9052"/>
                      <a:pt x="14208" y="8204"/>
                    </a:cubicBezTo>
                    <a:cubicBezTo>
                      <a:pt x="13925" y="6223"/>
                      <a:pt x="16187" y="2829"/>
                      <a:pt x="19862" y="1414"/>
                    </a:cubicBezTo>
                    <a:cubicBezTo>
                      <a:pt x="21276" y="1132"/>
                      <a:pt x="21842" y="566"/>
                      <a:pt x="21559" y="0"/>
                    </a:cubicBezTo>
                    <a:lnTo>
                      <a:pt x="21559" y="0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D7AAAD0-D392-5C49-BA1F-DFC6A092AFFA}"/>
                  </a:ext>
                </a:extLst>
              </p:cNvPr>
              <p:cNvSpPr/>
              <p:nvPr/>
            </p:nvSpPr>
            <p:spPr>
              <a:xfrm>
                <a:off x="2647463" y="2169913"/>
                <a:ext cx="102634" cy="48975"/>
              </a:xfrm>
              <a:custGeom>
                <a:avLst/>
                <a:gdLst>
                  <a:gd name="connsiteX0" fmla="*/ 28557 w 102634"/>
                  <a:gd name="connsiteY0" fmla="*/ 40772 h 48975"/>
                  <a:gd name="connsiteX1" fmla="*/ 39301 w 102634"/>
                  <a:gd name="connsiteY1" fmla="*/ 45015 h 48975"/>
                  <a:gd name="connsiteX2" fmla="*/ 45238 w 102634"/>
                  <a:gd name="connsiteY2" fmla="*/ 48127 h 48975"/>
                  <a:gd name="connsiteX3" fmla="*/ 49762 w 102634"/>
                  <a:gd name="connsiteY3" fmla="*/ 48975 h 48975"/>
                  <a:gd name="connsiteX4" fmla="*/ 61355 w 102634"/>
                  <a:gd name="connsiteY4" fmla="*/ 44732 h 48975"/>
                  <a:gd name="connsiteX5" fmla="*/ 68140 w 102634"/>
                  <a:gd name="connsiteY5" fmla="*/ 41903 h 48975"/>
                  <a:gd name="connsiteX6" fmla="*/ 73795 w 102634"/>
                  <a:gd name="connsiteY6" fmla="*/ 40489 h 48975"/>
                  <a:gd name="connsiteX7" fmla="*/ 87367 w 102634"/>
                  <a:gd name="connsiteY7" fmla="*/ 35397 h 48975"/>
                  <a:gd name="connsiteX8" fmla="*/ 92456 w 102634"/>
                  <a:gd name="connsiteY8" fmla="*/ 31437 h 48975"/>
                  <a:gd name="connsiteX9" fmla="*/ 95284 w 102634"/>
                  <a:gd name="connsiteY9" fmla="*/ 29174 h 48975"/>
                  <a:gd name="connsiteX10" fmla="*/ 95284 w 102634"/>
                  <a:gd name="connsiteY10" fmla="*/ 29174 h 48975"/>
                  <a:gd name="connsiteX11" fmla="*/ 102352 w 102634"/>
                  <a:gd name="connsiteY11" fmla="*/ 22101 h 48975"/>
                  <a:gd name="connsiteX12" fmla="*/ 101504 w 102634"/>
                  <a:gd name="connsiteY12" fmla="*/ 17575 h 48975"/>
                  <a:gd name="connsiteX13" fmla="*/ 97545 w 102634"/>
                  <a:gd name="connsiteY13" fmla="*/ 15029 h 48975"/>
                  <a:gd name="connsiteX14" fmla="*/ 92173 w 102634"/>
                  <a:gd name="connsiteY14" fmla="*/ 12483 h 48975"/>
                  <a:gd name="connsiteX15" fmla="*/ 91608 w 102634"/>
                  <a:gd name="connsiteY15" fmla="*/ 9372 h 48975"/>
                  <a:gd name="connsiteX16" fmla="*/ 90760 w 102634"/>
                  <a:gd name="connsiteY16" fmla="*/ 5977 h 48975"/>
                  <a:gd name="connsiteX17" fmla="*/ 89911 w 102634"/>
                  <a:gd name="connsiteY17" fmla="*/ 3431 h 48975"/>
                  <a:gd name="connsiteX18" fmla="*/ 89911 w 102634"/>
                  <a:gd name="connsiteY18" fmla="*/ 3431 h 48975"/>
                  <a:gd name="connsiteX19" fmla="*/ 89346 w 102634"/>
                  <a:gd name="connsiteY19" fmla="*/ 3431 h 48975"/>
                  <a:gd name="connsiteX20" fmla="*/ 84539 w 102634"/>
                  <a:gd name="connsiteY20" fmla="*/ 4280 h 48975"/>
                  <a:gd name="connsiteX21" fmla="*/ 83974 w 102634"/>
                  <a:gd name="connsiteY21" fmla="*/ 4563 h 48975"/>
                  <a:gd name="connsiteX22" fmla="*/ 78884 w 102634"/>
                  <a:gd name="connsiteY22" fmla="*/ 2300 h 48975"/>
                  <a:gd name="connsiteX23" fmla="*/ 74643 w 102634"/>
                  <a:gd name="connsiteY23" fmla="*/ 37 h 48975"/>
                  <a:gd name="connsiteX24" fmla="*/ 73795 w 102634"/>
                  <a:gd name="connsiteY24" fmla="*/ 3148 h 48975"/>
                  <a:gd name="connsiteX25" fmla="*/ 73795 w 102634"/>
                  <a:gd name="connsiteY25" fmla="*/ 5694 h 48975"/>
                  <a:gd name="connsiteX26" fmla="*/ 72381 w 102634"/>
                  <a:gd name="connsiteY26" fmla="*/ 6543 h 48975"/>
                  <a:gd name="connsiteX27" fmla="*/ 70120 w 102634"/>
                  <a:gd name="connsiteY27" fmla="*/ 6260 h 48975"/>
                  <a:gd name="connsiteX28" fmla="*/ 68423 w 102634"/>
                  <a:gd name="connsiteY28" fmla="*/ 5977 h 48975"/>
                  <a:gd name="connsiteX29" fmla="*/ 68140 w 102634"/>
                  <a:gd name="connsiteY29" fmla="*/ 5977 h 48975"/>
                  <a:gd name="connsiteX30" fmla="*/ 66161 w 102634"/>
                  <a:gd name="connsiteY30" fmla="*/ 8240 h 48975"/>
                  <a:gd name="connsiteX31" fmla="*/ 63334 w 102634"/>
                  <a:gd name="connsiteY31" fmla="*/ 6543 h 48975"/>
                  <a:gd name="connsiteX32" fmla="*/ 61072 w 102634"/>
                  <a:gd name="connsiteY32" fmla="*/ 5694 h 48975"/>
                  <a:gd name="connsiteX33" fmla="*/ 58810 w 102634"/>
                  <a:gd name="connsiteY33" fmla="*/ 6543 h 48975"/>
                  <a:gd name="connsiteX34" fmla="*/ 58527 w 102634"/>
                  <a:gd name="connsiteY34" fmla="*/ 7109 h 48975"/>
                  <a:gd name="connsiteX35" fmla="*/ 58244 w 102634"/>
                  <a:gd name="connsiteY35" fmla="*/ 8240 h 48975"/>
                  <a:gd name="connsiteX36" fmla="*/ 57396 w 102634"/>
                  <a:gd name="connsiteY36" fmla="*/ 8523 h 48975"/>
                  <a:gd name="connsiteX37" fmla="*/ 53721 w 102634"/>
                  <a:gd name="connsiteY37" fmla="*/ 6826 h 48975"/>
                  <a:gd name="connsiteX38" fmla="*/ 52307 w 102634"/>
                  <a:gd name="connsiteY38" fmla="*/ 5977 h 48975"/>
                  <a:gd name="connsiteX39" fmla="*/ 47783 w 102634"/>
                  <a:gd name="connsiteY39" fmla="*/ 7109 h 48975"/>
                  <a:gd name="connsiteX40" fmla="*/ 46652 w 102634"/>
                  <a:gd name="connsiteY40" fmla="*/ 9938 h 48975"/>
                  <a:gd name="connsiteX41" fmla="*/ 46369 w 102634"/>
                  <a:gd name="connsiteY41" fmla="*/ 11918 h 48975"/>
                  <a:gd name="connsiteX42" fmla="*/ 45521 w 102634"/>
                  <a:gd name="connsiteY42" fmla="*/ 12201 h 48975"/>
                  <a:gd name="connsiteX43" fmla="*/ 41846 w 102634"/>
                  <a:gd name="connsiteY43" fmla="*/ 8240 h 48975"/>
                  <a:gd name="connsiteX44" fmla="*/ 38735 w 102634"/>
                  <a:gd name="connsiteY44" fmla="*/ 7674 h 48975"/>
                  <a:gd name="connsiteX45" fmla="*/ 38453 w 102634"/>
                  <a:gd name="connsiteY45" fmla="*/ 10786 h 48975"/>
                  <a:gd name="connsiteX46" fmla="*/ 39018 w 102634"/>
                  <a:gd name="connsiteY46" fmla="*/ 15595 h 48975"/>
                  <a:gd name="connsiteX47" fmla="*/ 36473 w 102634"/>
                  <a:gd name="connsiteY47" fmla="*/ 16161 h 48975"/>
                  <a:gd name="connsiteX48" fmla="*/ 35343 w 102634"/>
                  <a:gd name="connsiteY48" fmla="*/ 15878 h 48975"/>
                  <a:gd name="connsiteX49" fmla="*/ 30819 w 102634"/>
                  <a:gd name="connsiteY49" fmla="*/ 18990 h 48975"/>
                  <a:gd name="connsiteX50" fmla="*/ 29688 w 102634"/>
                  <a:gd name="connsiteY50" fmla="*/ 19556 h 48975"/>
                  <a:gd name="connsiteX51" fmla="*/ 26012 w 102634"/>
                  <a:gd name="connsiteY51" fmla="*/ 14747 h 48975"/>
                  <a:gd name="connsiteX52" fmla="*/ 27143 w 102634"/>
                  <a:gd name="connsiteY52" fmla="*/ 10220 h 48975"/>
                  <a:gd name="connsiteX53" fmla="*/ 27426 w 102634"/>
                  <a:gd name="connsiteY53" fmla="*/ 9938 h 48975"/>
                  <a:gd name="connsiteX54" fmla="*/ 12723 w 102634"/>
                  <a:gd name="connsiteY54" fmla="*/ 1451 h 48975"/>
                  <a:gd name="connsiteX55" fmla="*/ 11027 w 102634"/>
                  <a:gd name="connsiteY55" fmla="*/ 1734 h 48975"/>
                  <a:gd name="connsiteX56" fmla="*/ 14420 w 102634"/>
                  <a:gd name="connsiteY56" fmla="*/ 5694 h 48975"/>
                  <a:gd name="connsiteX57" fmla="*/ 15551 w 102634"/>
                  <a:gd name="connsiteY57" fmla="*/ 7674 h 48975"/>
                  <a:gd name="connsiteX58" fmla="*/ 14420 w 102634"/>
                  <a:gd name="connsiteY58" fmla="*/ 8240 h 48975"/>
                  <a:gd name="connsiteX59" fmla="*/ 10179 w 102634"/>
                  <a:gd name="connsiteY59" fmla="*/ 6260 h 48975"/>
                  <a:gd name="connsiteX60" fmla="*/ 8765 w 102634"/>
                  <a:gd name="connsiteY60" fmla="*/ 5694 h 48975"/>
                  <a:gd name="connsiteX61" fmla="*/ 4807 w 102634"/>
                  <a:gd name="connsiteY61" fmla="*/ 8806 h 48975"/>
                  <a:gd name="connsiteX62" fmla="*/ 1979 w 102634"/>
                  <a:gd name="connsiteY62" fmla="*/ 12201 h 48975"/>
                  <a:gd name="connsiteX63" fmla="*/ 0 w 102634"/>
                  <a:gd name="connsiteY63" fmla="*/ 15029 h 48975"/>
                  <a:gd name="connsiteX64" fmla="*/ 283 w 102634"/>
                  <a:gd name="connsiteY64" fmla="*/ 15878 h 48975"/>
                  <a:gd name="connsiteX65" fmla="*/ 5089 w 102634"/>
                  <a:gd name="connsiteY65" fmla="*/ 17575 h 48975"/>
                  <a:gd name="connsiteX66" fmla="*/ 8482 w 102634"/>
                  <a:gd name="connsiteY66" fmla="*/ 17010 h 48975"/>
                  <a:gd name="connsiteX67" fmla="*/ 15833 w 102634"/>
                  <a:gd name="connsiteY67" fmla="*/ 15312 h 48975"/>
                  <a:gd name="connsiteX68" fmla="*/ 21206 w 102634"/>
                  <a:gd name="connsiteY68" fmla="*/ 17010 h 48975"/>
                  <a:gd name="connsiteX69" fmla="*/ 21771 w 102634"/>
                  <a:gd name="connsiteY69" fmla="*/ 18424 h 48975"/>
                  <a:gd name="connsiteX70" fmla="*/ 20075 w 102634"/>
                  <a:gd name="connsiteY70" fmla="*/ 20404 h 48975"/>
                  <a:gd name="connsiteX71" fmla="*/ 18944 w 102634"/>
                  <a:gd name="connsiteY71" fmla="*/ 21253 h 48975"/>
                  <a:gd name="connsiteX72" fmla="*/ 19226 w 102634"/>
                  <a:gd name="connsiteY72" fmla="*/ 21536 h 48975"/>
                  <a:gd name="connsiteX73" fmla="*/ 20357 w 102634"/>
                  <a:gd name="connsiteY73" fmla="*/ 23799 h 48975"/>
                  <a:gd name="connsiteX74" fmla="*/ 15551 w 102634"/>
                  <a:gd name="connsiteY74" fmla="*/ 25496 h 48975"/>
                  <a:gd name="connsiteX75" fmla="*/ 13572 w 102634"/>
                  <a:gd name="connsiteY75" fmla="*/ 25496 h 48975"/>
                  <a:gd name="connsiteX76" fmla="*/ 11875 w 102634"/>
                  <a:gd name="connsiteY76" fmla="*/ 25496 h 48975"/>
                  <a:gd name="connsiteX77" fmla="*/ 3110 w 102634"/>
                  <a:gd name="connsiteY77" fmla="*/ 27476 h 48975"/>
                  <a:gd name="connsiteX78" fmla="*/ 3110 w 102634"/>
                  <a:gd name="connsiteY78" fmla="*/ 27759 h 48975"/>
                  <a:gd name="connsiteX79" fmla="*/ 4807 w 102634"/>
                  <a:gd name="connsiteY79" fmla="*/ 28042 h 48975"/>
                  <a:gd name="connsiteX80" fmla="*/ 9896 w 102634"/>
                  <a:gd name="connsiteY80" fmla="*/ 27476 h 48975"/>
                  <a:gd name="connsiteX81" fmla="*/ 14703 w 102634"/>
                  <a:gd name="connsiteY81" fmla="*/ 27193 h 48975"/>
                  <a:gd name="connsiteX82" fmla="*/ 16964 w 102634"/>
                  <a:gd name="connsiteY82" fmla="*/ 28325 h 48975"/>
                  <a:gd name="connsiteX83" fmla="*/ 16964 w 102634"/>
                  <a:gd name="connsiteY83" fmla="*/ 28891 h 48975"/>
                  <a:gd name="connsiteX84" fmla="*/ 19509 w 102634"/>
                  <a:gd name="connsiteY84" fmla="*/ 31437 h 48975"/>
                  <a:gd name="connsiteX85" fmla="*/ 20923 w 102634"/>
                  <a:gd name="connsiteY85" fmla="*/ 31154 h 48975"/>
                  <a:gd name="connsiteX86" fmla="*/ 22336 w 102634"/>
                  <a:gd name="connsiteY86" fmla="*/ 33417 h 48975"/>
                  <a:gd name="connsiteX87" fmla="*/ 22619 w 102634"/>
                  <a:gd name="connsiteY87" fmla="*/ 34831 h 48975"/>
                  <a:gd name="connsiteX88" fmla="*/ 23750 w 102634"/>
                  <a:gd name="connsiteY88" fmla="*/ 37377 h 48975"/>
                  <a:gd name="connsiteX89" fmla="*/ 18944 w 102634"/>
                  <a:gd name="connsiteY89" fmla="*/ 40489 h 48975"/>
                  <a:gd name="connsiteX90" fmla="*/ 13854 w 102634"/>
                  <a:gd name="connsiteY90" fmla="*/ 41620 h 48975"/>
                  <a:gd name="connsiteX91" fmla="*/ 14420 w 102634"/>
                  <a:gd name="connsiteY91" fmla="*/ 42752 h 48975"/>
                  <a:gd name="connsiteX92" fmla="*/ 17813 w 102634"/>
                  <a:gd name="connsiteY92" fmla="*/ 43884 h 48975"/>
                  <a:gd name="connsiteX93" fmla="*/ 24316 w 102634"/>
                  <a:gd name="connsiteY93" fmla="*/ 42752 h 48975"/>
                  <a:gd name="connsiteX94" fmla="*/ 26295 w 102634"/>
                  <a:gd name="connsiteY94" fmla="*/ 42186 h 48975"/>
                  <a:gd name="connsiteX95" fmla="*/ 28557 w 102634"/>
                  <a:gd name="connsiteY95" fmla="*/ 40772 h 4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02634" h="48975">
                    <a:moveTo>
                      <a:pt x="28557" y="40772"/>
                    </a:moveTo>
                    <a:cubicBezTo>
                      <a:pt x="31667" y="40772"/>
                      <a:pt x="35625" y="43035"/>
                      <a:pt x="39301" y="45015"/>
                    </a:cubicBezTo>
                    <a:cubicBezTo>
                      <a:pt x="41280" y="46147"/>
                      <a:pt x="43542" y="47278"/>
                      <a:pt x="45238" y="48127"/>
                    </a:cubicBezTo>
                    <a:cubicBezTo>
                      <a:pt x="46369" y="48692"/>
                      <a:pt x="48066" y="48975"/>
                      <a:pt x="49762" y="48975"/>
                    </a:cubicBezTo>
                    <a:cubicBezTo>
                      <a:pt x="55134" y="48975"/>
                      <a:pt x="60789" y="46429"/>
                      <a:pt x="61355" y="44732"/>
                    </a:cubicBezTo>
                    <a:cubicBezTo>
                      <a:pt x="62203" y="42752"/>
                      <a:pt x="65030" y="42186"/>
                      <a:pt x="68140" y="41903"/>
                    </a:cubicBezTo>
                    <a:cubicBezTo>
                      <a:pt x="70402" y="41620"/>
                      <a:pt x="72381" y="41338"/>
                      <a:pt x="73795" y="40489"/>
                    </a:cubicBezTo>
                    <a:cubicBezTo>
                      <a:pt x="77188" y="38226"/>
                      <a:pt x="81712" y="35680"/>
                      <a:pt x="87367" y="35397"/>
                    </a:cubicBezTo>
                    <a:cubicBezTo>
                      <a:pt x="90477" y="35114"/>
                      <a:pt x="91608" y="33134"/>
                      <a:pt x="92456" y="31437"/>
                    </a:cubicBezTo>
                    <a:cubicBezTo>
                      <a:pt x="93304" y="30305"/>
                      <a:pt x="93870" y="28891"/>
                      <a:pt x="95284" y="29174"/>
                    </a:cubicBezTo>
                    <a:lnTo>
                      <a:pt x="95284" y="29174"/>
                    </a:lnTo>
                    <a:cubicBezTo>
                      <a:pt x="97545" y="29174"/>
                      <a:pt x="100938" y="24930"/>
                      <a:pt x="102352" y="22101"/>
                    </a:cubicBezTo>
                    <a:cubicBezTo>
                      <a:pt x="102917" y="20970"/>
                      <a:pt x="102635" y="18990"/>
                      <a:pt x="101504" y="17575"/>
                    </a:cubicBezTo>
                    <a:cubicBezTo>
                      <a:pt x="100373" y="15878"/>
                      <a:pt x="98959" y="15029"/>
                      <a:pt x="97545" y="15029"/>
                    </a:cubicBezTo>
                    <a:cubicBezTo>
                      <a:pt x="95284" y="15029"/>
                      <a:pt x="93304" y="13898"/>
                      <a:pt x="92173" y="12483"/>
                    </a:cubicBezTo>
                    <a:cubicBezTo>
                      <a:pt x="91325" y="11352"/>
                      <a:pt x="91325" y="10503"/>
                      <a:pt x="91608" y="9372"/>
                    </a:cubicBezTo>
                    <a:cubicBezTo>
                      <a:pt x="91891" y="8240"/>
                      <a:pt x="91325" y="7109"/>
                      <a:pt x="90760" y="5977"/>
                    </a:cubicBezTo>
                    <a:cubicBezTo>
                      <a:pt x="90194" y="5128"/>
                      <a:pt x="89911" y="4280"/>
                      <a:pt x="89911" y="3431"/>
                    </a:cubicBezTo>
                    <a:lnTo>
                      <a:pt x="89911" y="3431"/>
                    </a:lnTo>
                    <a:cubicBezTo>
                      <a:pt x="89911" y="3431"/>
                      <a:pt x="89629" y="3431"/>
                      <a:pt x="89346" y="3431"/>
                    </a:cubicBezTo>
                    <a:cubicBezTo>
                      <a:pt x="88215" y="3431"/>
                      <a:pt x="86236" y="3997"/>
                      <a:pt x="84539" y="4280"/>
                    </a:cubicBezTo>
                    <a:lnTo>
                      <a:pt x="83974" y="4563"/>
                    </a:lnTo>
                    <a:cubicBezTo>
                      <a:pt x="82560" y="4846"/>
                      <a:pt x="80864" y="3714"/>
                      <a:pt x="78884" y="2300"/>
                    </a:cubicBezTo>
                    <a:cubicBezTo>
                      <a:pt x="77188" y="1168"/>
                      <a:pt x="75209" y="-246"/>
                      <a:pt x="74643" y="37"/>
                    </a:cubicBezTo>
                    <a:cubicBezTo>
                      <a:pt x="73795" y="602"/>
                      <a:pt x="73795" y="1451"/>
                      <a:pt x="73795" y="3148"/>
                    </a:cubicBezTo>
                    <a:cubicBezTo>
                      <a:pt x="73795" y="3997"/>
                      <a:pt x="74078" y="4846"/>
                      <a:pt x="73795" y="5694"/>
                    </a:cubicBezTo>
                    <a:cubicBezTo>
                      <a:pt x="73513" y="5977"/>
                      <a:pt x="73230" y="6543"/>
                      <a:pt x="72381" y="6543"/>
                    </a:cubicBezTo>
                    <a:cubicBezTo>
                      <a:pt x="71816" y="6543"/>
                      <a:pt x="70968" y="6260"/>
                      <a:pt x="70120" y="6260"/>
                    </a:cubicBezTo>
                    <a:cubicBezTo>
                      <a:pt x="69554" y="5977"/>
                      <a:pt x="68706" y="5977"/>
                      <a:pt x="68423" y="5977"/>
                    </a:cubicBezTo>
                    <a:cubicBezTo>
                      <a:pt x="68140" y="5977"/>
                      <a:pt x="68140" y="5977"/>
                      <a:pt x="68140" y="5977"/>
                    </a:cubicBezTo>
                    <a:cubicBezTo>
                      <a:pt x="68140" y="7392"/>
                      <a:pt x="67292" y="8240"/>
                      <a:pt x="66161" y="8240"/>
                    </a:cubicBezTo>
                    <a:cubicBezTo>
                      <a:pt x="65030" y="8240"/>
                      <a:pt x="64182" y="7674"/>
                      <a:pt x="63334" y="6543"/>
                    </a:cubicBezTo>
                    <a:cubicBezTo>
                      <a:pt x="62768" y="5694"/>
                      <a:pt x="61637" y="5694"/>
                      <a:pt x="61072" y="5694"/>
                    </a:cubicBezTo>
                    <a:cubicBezTo>
                      <a:pt x="60224" y="5694"/>
                      <a:pt x="59376" y="5977"/>
                      <a:pt x="58810" y="6543"/>
                    </a:cubicBezTo>
                    <a:cubicBezTo>
                      <a:pt x="58527" y="6826"/>
                      <a:pt x="58527" y="6826"/>
                      <a:pt x="58527" y="7109"/>
                    </a:cubicBezTo>
                    <a:cubicBezTo>
                      <a:pt x="58527" y="7674"/>
                      <a:pt x="58527" y="7957"/>
                      <a:pt x="58244" y="8240"/>
                    </a:cubicBezTo>
                    <a:cubicBezTo>
                      <a:pt x="58244" y="8523"/>
                      <a:pt x="57962" y="8523"/>
                      <a:pt x="57396" y="8523"/>
                    </a:cubicBezTo>
                    <a:cubicBezTo>
                      <a:pt x="56548" y="8523"/>
                      <a:pt x="55700" y="7957"/>
                      <a:pt x="53721" y="6826"/>
                    </a:cubicBezTo>
                    <a:cubicBezTo>
                      <a:pt x="53438" y="6543"/>
                      <a:pt x="52873" y="6260"/>
                      <a:pt x="52307" y="5977"/>
                    </a:cubicBezTo>
                    <a:cubicBezTo>
                      <a:pt x="50893" y="5128"/>
                      <a:pt x="49197" y="5694"/>
                      <a:pt x="47783" y="7109"/>
                    </a:cubicBezTo>
                    <a:cubicBezTo>
                      <a:pt x="46935" y="7957"/>
                      <a:pt x="46652" y="9089"/>
                      <a:pt x="46652" y="9938"/>
                    </a:cubicBezTo>
                    <a:cubicBezTo>
                      <a:pt x="46652" y="10786"/>
                      <a:pt x="46652" y="11352"/>
                      <a:pt x="46369" y="11918"/>
                    </a:cubicBezTo>
                    <a:cubicBezTo>
                      <a:pt x="46087" y="12201"/>
                      <a:pt x="45804" y="12201"/>
                      <a:pt x="45521" y="12201"/>
                    </a:cubicBezTo>
                    <a:cubicBezTo>
                      <a:pt x="44390" y="12201"/>
                      <a:pt x="43259" y="10786"/>
                      <a:pt x="41846" y="8240"/>
                    </a:cubicBezTo>
                    <a:cubicBezTo>
                      <a:pt x="40715" y="6260"/>
                      <a:pt x="39584" y="6260"/>
                      <a:pt x="38735" y="7674"/>
                    </a:cubicBezTo>
                    <a:cubicBezTo>
                      <a:pt x="38170" y="8523"/>
                      <a:pt x="37887" y="9938"/>
                      <a:pt x="38453" y="10786"/>
                    </a:cubicBezTo>
                    <a:cubicBezTo>
                      <a:pt x="39301" y="12483"/>
                      <a:pt x="39584" y="14464"/>
                      <a:pt x="39018" y="15595"/>
                    </a:cubicBezTo>
                    <a:cubicBezTo>
                      <a:pt x="38453" y="16444"/>
                      <a:pt x="37604" y="16727"/>
                      <a:pt x="36473" y="16161"/>
                    </a:cubicBezTo>
                    <a:cubicBezTo>
                      <a:pt x="36191" y="15878"/>
                      <a:pt x="35625" y="15878"/>
                      <a:pt x="35343" y="15878"/>
                    </a:cubicBezTo>
                    <a:cubicBezTo>
                      <a:pt x="33646" y="15878"/>
                      <a:pt x="31950" y="17575"/>
                      <a:pt x="30819" y="18990"/>
                    </a:cubicBezTo>
                    <a:cubicBezTo>
                      <a:pt x="30536" y="19273"/>
                      <a:pt x="30253" y="19556"/>
                      <a:pt x="29688" y="19556"/>
                    </a:cubicBezTo>
                    <a:cubicBezTo>
                      <a:pt x="28274" y="19556"/>
                      <a:pt x="26578" y="17010"/>
                      <a:pt x="26012" y="14747"/>
                    </a:cubicBezTo>
                    <a:cubicBezTo>
                      <a:pt x="25447" y="12483"/>
                      <a:pt x="26012" y="11069"/>
                      <a:pt x="27143" y="10220"/>
                    </a:cubicBezTo>
                    <a:cubicBezTo>
                      <a:pt x="27426" y="10220"/>
                      <a:pt x="27426" y="9938"/>
                      <a:pt x="27426" y="9938"/>
                    </a:cubicBezTo>
                    <a:cubicBezTo>
                      <a:pt x="26860" y="7392"/>
                      <a:pt x="16116" y="1451"/>
                      <a:pt x="12723" y="1451"/>
                    </a:cubicBezTo>
                    <a:cubicBezTo>
                      <a:pt x="11592" y="1451"/>
                      <a:pt x="11027" y="1734"/>
                      <a:pt x="11027" y="1734"/>
                    </a:cubicBezTo>
                    <a:cubicBezTo>
                      <a:pt x="10744" y="2017"/>
                      <a:pt x="11592" y="3714"/>
                      <a:pt x="14420" y="5694"/>
                    </a:cubicBezTo>
                    <a:cubicBezTo>
                      <a:pt x="14985" y="6260"/>
                      <a:pt x="15833" y="6826"/>
                      <a:pt x="15551" y="7674"/>
                    </a:cubicBezTo>
                    <a:cubicBezTo>
                      <a:pt x="15551" y="7957"/>
                      <a:pt x="15268" y="8240"/>
                      <a:pt x="14420" y="8240"/>
                    </a:cubicBezTo>
                    <a:cubicBezTo>
                      <a:pt x="13289" y="8240"/>
                      <a:pt x="11310" y="7392"/>
                      <a:pt x="10179" y="6260"/>
                    </a:cubicBezTo>
                    <a:cubicBezTo>
                      <a:pt x="9896" y="5694"/>
                      <a:pt x="9330" y="5694"/>
                      <a:pt x="8765" y="5694"/>
                    </a:cubicBezTo>
                    <a:cubicBezTo>
                      <a:pt x="7351" y="5694"/>
                      <a:pt x="5655" y="6826"/>
                      <a:pt x="4807" y="8806"/>
                    </a:cubicBezTo>
                    <a:cubicBezTo>
                      <a:pt x="3958" y="10220"/>
                      <a:pt x="3110" y="11352"/>
                      <a:pt x="1979" y="12201"/>
                    </a:cubicBezTo>
                    <a:cubicBezTo>
                      <a:pt x="848" y="13332"/>
                      <a:pt x="0" y="14181"/>
                      <a:pt x="0" y="15029"/>
                    </a:cubicBezTo>
                    <a:cubicBezTo>
                      <a:pt x="0" y="15312"/>
                      <a:pt x="283" y="15595"/>
                      <a:pt x="283" y="15878"/>
                    </a:cubicBezTo>
                    <a:cubicBezTo>
                      <a:pt x="848" y="16727"/>
                      <a:pt x="2827" y="17575"/>
                      <a:pt x="5089" y="17575"/>
                    </a:cubicBezTo>
                    <a:cubicBezTo>
                      <a:pt x="6220" y="17575"/>
                      <a:pt x="7351" y="17292"/>
                      <a:pt x="8482" y="17010"/>
                    </a:cubicBezTo>
                    <a:cubicBezTo>
                      <a:pt x="11027" y="15878"/>
                      <a:pt x="13572" y="15312"/>
                      <a:pt x="15833" y="15312"/>
                    </a:cubicBezTo>
                    <a:cubicBezTo>
                      <a:pt x="18095" y="15312"/>
                      <a:pt x="20075" y="15878"/>
                      <a:pt x="21206" y="17010"/>
                    </a:cubicBezTo>
                    <a:cubicBezTo>
                      <a:pt x="21771" y="17575"/>
                      <a:pt x="22054" y="17858"/>
                      <a:pt x="21771" y="18424"/>
                    </a:cubicBezTo>
                    <a:cubicBezTo>
                      <a:pt x="21771" y="19273"/>
                      <a:pt x="20640" y="19838"/>
                      <a:pt x="20075" y="20404"/>
                    </a:cubicBezTo>
                    <a:cubicBezTo>
                      <a:pt x="19792" y="20687"/>
                      <a:pt x="18944" y="21253"/>
                      <a:pt x="18944" y="21253"/>
                    </a:cubicBezTo>
                    <a:cubicBezTo>
                      <a:pt x="18944" y="21253"/>
                      <a:pt x="18944" y="21253"/>
                      <a:pt x="19226" y="21536"/>
                    </a:cubicBezTo>
                    <a:cubicBezTo>
                      <a:pt x="20357" y="22384"/>
                      <a:pt x="20640" y="23233"/>
                      <a:pt x="20357" y="23799"/>
                    </a:cubicBezTo>
                    <a:cubicBezTo>
                      <a:pt x="19792" y="25213"/>
                      <a:pt x="17530" y="25496"/>
                      <a:pt x="15551" y="25496"/>
                    </a:cubicBezTo>
                    <a:cubicBezTo>
                      <a:pt x="14985" y="25496"/>
                      <a:pt x="14420" y="25496"/>
                      <a:pt x="13572" y="25496"/>
                    </a:cubicBezTo>
                    <a:cubicBezTo>
                      <a:pt x="13006" y="25496"/>
                      <a:pt x="12440" y="25496"/>
                      <a:pt x="11875" y="25496"/>
                    </a:cubicBezTo>
                    <a:cubicBezTo>
                      <a:pt x="7634" y="25496"/>
                      <a:pt x="3676" y="26628"/>
                      <a:pt x="3110" y="27476"/>
                    </a:cubicBezTo>
                    <a:cubicBezTo>
                      <a:pt x="3110" y="27476"/>
                      <a:pt x="3110" y="27759"/>
                      <a:pt x="3110" y="27759"/>
                    </a:cubicBezTo>
                    <a:cubicBezTo>
                      <a:pt x="3110" y="27759"/>
                      <a:pt x="3393" y="28042"/>
                      <a:pt x="4807" y="28042"/>
                    </a:cubicBezTo>
                    <a:cubicBezTo>
                      <a:pt x="6220" y="28042"/>
                      <a:pt x="8199" y="27759"/>
                      <a:pt x="9896" y="27476"/>
                    </a:cubicBezTo>
                    <a:cubicBezTo>
                      <a:pt x="11875" y="27193"/>
                      <a:pt x="13572" y="27193"/>
                      <a:pt x="14703" y="27193"/>
                    </a:cubicBezTo>
                    <a:cubicBezTo>
                      <a:pt x="15268" y="27193"/>
                      <a:pt x="16964" y="27193"/>
                      <a:pt x="16964" y="28325"/>
                    </a:cubicBezTo>
                    <a:lnTo>
                      <a:pt x="16964" y="28891"/>
                    </a:lnTo>
                    <a:cubicBezTo>
                      <a:pt x="17247" y="31437"/>
                      <a:pt x="17530" y="32285"/>
                      <a:pt x="19509" y="31437"/>
                    </a:cubicBezTo>
                    <a:cubicBezTo>
                      <a:pt x="20075" y="31154"/>
                      <a:pt x="20640" y="31154"/>
                      <a:pt x="20923" y="31154"/>
                    </a:cubicBezTo>
                    <a:cubicBezTo>
                      <a:pt x="22336" y="31154"/>
                      <a:pt x="22336" y="32568"/>
                      <a:pt x="22336" y="33417"/>
                    </a:cubicBezTo>
                    <a:cubicBezTo>
                      <a:pt x="22336" y="34265"/>
                      <a:pt x="22336" y="34831"/>
                      <a:pt x="22619" y="34831"/>
                    </a:cubicBezTo>
                    <a:cubicBezTo>
                      <a:pt x="23467" y="35114"/>
                      <a:pt x="24033" y="36246"/>
                      <a:pt x="23750" y="37377"/>
                    </a:cubicBezTo>
                    <a:cubicBezTo>
                      <a:pt x="23467" y="38792"/>
                      <a:pt x="22054" y="40206"/>
                      <a:pt x="18944" y="40489"/>
                    </a:cubicBezTo>
                    <a:cubicBezTo>
                      <a:pt x="14420" y="40772"/>
                      <a:pt x="13854" y="41620"/>
                      <a:pt x="13854" y="41620"/>
                    </a:cubicBezTo>
                    <a:cubicBezTo>
                      <a:pt x="13854" y="41903"/>
                      <a:pt x="13854" y="42186"/>
                      <a:pt x="14420" y="42752"/>
                    </a:cubicBezTo>
                    <a:cubicBezTo>
                      <a:pt x="15268" y="43601"/>
                      <a:pt x="16116" y="43884"/>
                      <a:pt x="17813" y="43884"/>
                    </a:cubicBezTo>
                    <a:cubicBezTo>
                      <a:pt x="19792" y="43884"/>
                      <a:pt x="22054" y="43318"/>
                      <a:pt x="24316" y="42752"/>
                    </a:cubicBezTo>
                    <a:cubicBezTo>
                      <a:pt x="24881" y="42469"/>
                      <a:pt x="25729" y="42469"/>
                      <a:pt x="26295" y="42186"/>
                    </a:cubicBezTo>
                    <a:cubicBezTo>
                      <a:pt x="27709" y="41055"/>
                      <a:pt x="28274" y="40772"/>
                      <a:pt x="28557" y="4077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CB429930-6925-B34D-9233-C74DE393DB3C}"/>
                  </a:ext>
                </a:extLst>
              </p:cNvPr>
              <p:cNvSpPr/>
              <p:nvPr/>
            </p:nvSpPr>
            <p:spPr>
              <a:xfrm>
                <a:off x="2783350" y="2341094"/>
                <a:ext cx="40380" cy="47241"/>
              </a:xfrm>
              <a:custGeom>
                <a:avLst/>
                <a:gdLst>
                  <a:gd name="connsiteX0" fmla="*/ 4918 w 40380"/>
                  <a:gd name="connsiteY0" fmla="*/ 11032 h 47241"/>
                  <a:gd name="connsiteX1" fmla="*/ 3221 w 40380"/>
                  <a:gd name="connsiteY1" fmla="*/ 11315 h 47241"/>
                  <a:gd name="connsiteX2" fmla="*/ 2656 w 40380"/>
                  <a:gd name="connsiteY2" fmla="*/ 11881 h 47241"/>
                  <a:gd name="connsiteX3" fmla="*/ 3504 w 40380"/>
                  <a:gd name="connsiteY3" fmla="*/ 13295 h 47241"/>
                  <a:gd name="connsiteX4" fmla="*/ 4635 w 40380"/>
                  <a:gd name="connsiteY4" fmla="*/ 18670 h 47241"/>
                  <a:gd name="connsiteX5" fmla="*/ 3786 w 40380"/>
                  <a:gd name="connsiteY5" fmla="*/ 20650 h 47241"/>
                  <a:gd name="connsiteX6" fmla="*/ 6049 w 40380"/>
                  <a:gd name="connsiteY6" fmla="*/ 22631 h 47241"/>
                  <a:gd name="connsiteX7" fmla="*/ 9159 w 40380"/>
                  <a:gd name="connsiteY7" fmla="*/ 24894 h 47241"/>
                  <a:gd name="connsiteX8" fmla="*/ 10855 w 40380"/>
                  <a:gd name="connsiteY8" fmla="*/ 27440 h 47241"/>
                  <a:gd name="connsiteX9" fmla="*/ 8876 w 40380"/>
                  <a:gd name="connsiteY9" fmla="*/ 30268 h 47241"/>
                  <a:gd name="connsiteX10" fmla="*/ 6614 w 40380"/>
                  <a:gd name="connsiteY10" fmla="*/ 33663 h 47241"/>
                  <a:gd name="connsiteX11" fmla="*/ 2656 w 40380"/>
                  <a:gd name="connsiteY11" fmla="*/ 38189 h 47241"/>
                  <a:gd name="connsiteX12" fmla="*/ 111 w 40380"/>
                  <a:gd name="connsiteY12" fmla="*/ 40169 h 47241"/>
                  <a:gd name="connsiteX13" fmla="*/ 676 w 40380"/>
                  <a:gd name="connsiteY13" fmla="*/ 42432 h 47241"/>
                  <a:gd name="connsiteX14" fmla="*/ 9441 w 40380"/>
                  <a:gd name="connsiteY14" fmla="*/ 47241 h 47241"/>
                  <a:gd name="connsiteX15" fmla="*/ 26123 w 40380"/>
                  <a:gd name="connsiteY15" fmla="*/ 40452 h 47241"/>
                  <a:gd name="connsiteX16" fmla="*/ 31495 w 40380"/>
                  <a:gd name="connsiteY16" fmla="*/ 38189 h 47241"/>
                  <a:gd name="connsiteX17" fmla="*/ 33757 w 40380"/>
                  <a:gd name="connsiteY17" fmla="*/ 38472 h 47241"/>
                  <a:gd name="connsiteX18" fmla="*/ 35736 w 40380"/>
                  <a:gd name="connsiteY18" fmla="*/ 38755 h 47241"/>
                  <a:gd name="connsiteX19" fmla="*/ 35736 w 40380"/>
                  <a:gd name="connsiteY19" fmla="*/ 38755 h 47241"/>
                  <a:gd name="connsiteX20" fmla="*/ 38281 w 40380"/>
                  <a:gd name="connsiteY20" fmla="*/ 38189 h 47241"/>
                  <a:gd name="connsiteX21" fmla="*/ 37998 w 40380"/>
                  <a:gd name="connsiteY21" fmla="*/ 16124 h 47241"/>
                  <a:gd name="connsiteX22" fmla="*/ 37715 w 40380"/>
                  <a:gd name="connsiteY22" fmla="*/ 14710 h 47241"/>
                  <a:gd name="connsiteX23" fmla="*/ 34605 w 40380"/>
                  <a:gd name="connsiteY23" fmla="*/ 11881 h 47241"/>
                  <a:gd name="connsiteX24" fmla="*/ 32061 w 40380"/>
                  <a:gd name="connsiteY24" fmla="*/ 9901 h 47241"/>
                  <a:gd name="connsiteX25" fmla="*/ 30081 w 40380"/>
                  <a:gd name="connsiteY25" fmla="*/ 13295 h 47241"/>
                  <a:gd name="connsiteX26" fmla="*/ 28668 w 40380"/>
                  <a:gd name="connsiteY26" fmla="*/ 14710 h 47241"/>
                  <a:gd name="connsiteX27" fmla="*/ 25840 w 40380"/>
                  <a:gd name="connsiteY27" fmla="*/ 13578 h 47241"/>
                  <a:gd name="connsiteX28" fmla="*/ 23578 w 40380"/>
                  <a:gd name="connsiteY28" fmla="*/ 12447 h 47241"/>
                  <a:gd name="connsiteX29" fmla="*/ 22447 w 40380"/>
                  <a:gd name="connsiteY29" fmla="*/ 11315 h 47241"/>
                  <a:gd name="connsiteX30" fmla="*/ 25558 w 40380"/>
                  <a:gd name="connsiteY30" fmla="*/ 5658 h 47241"/>
                  <a:gd name="connsiteX31" fmla="*/ 27819 w 40380"/>
                  <a:gd name="connsiteY31" fmla="*/ 1132 h 47241"/>
                  <a:gd name="connsiteX32" fmla="*/ 26971 w 40380"/>
                  <a:gd name="connsiteY32" fmla="*/ 849 h 47241"/>
                  <a:gd name="connsiteX33" fmla="*/ 21882 w 40380"/>
                  <a:gd name="connsiteY33" fmla="*/ 0 h 47241"/>
                  <a:gd name="connsiteX34" fmla="*/ 17641 w 40380"/>
                  <a:gd name="connsiteY34" fmla="*/ 2546 h 47241"/>
                  <a:gd name="connsiteX35" fmla="*/ 19903 w 40380"/>
                  <a:gd name="connsiteY35" fmla="*/ 4809 h 47241"/>
                  <a:gd name="connsiteX36" fmla="*/ 22447 w 40380"/>
                  <a:gd name="connsiteY36" fmla="*/ 7072 h 47241"/>
                  <a:gd name="connsiteX37" fmla="*/ 18772 w 40380"/>
                  <a:gd name="connsiteY37" fmla="*/ 9901 h 47241"/>
                  <a:gd name="connsiteX38" fmla="*/ 14248 w 40380"/>
                  <a:gd name="connsiteY38" fmla="*/ 11598 h 47241"/>
                  <a:gd name="connsiteX39" fmla="*/ 11421 w 40380"/>
                  <a:gd name="connsiteY39" fmla="*/ 12447 h 47241"/>
                  <a:gd name="connsiteX40" fmla="*/ 8310 w 40380"/>
                  <a:gd name="connsiteY40" fmla="*/ 11881 h 47241"/>
                  <a:gd name="connsiteX41" fmla="*/ 4918 w 40380"/>
                  <a:gd name="connsiteY41" fmla="*/ 11032 h 4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0380" h="47241">
                    <a:moveTo>
                      <a:pt x="4918" y="11032"/>
                    </a:moveTo>
                    <a:cubicBezTo>
                      <a:pt x="4352" y="11032"/>
                      <a:pt x="3786" y="11315"/>
                      <a:pt x="3221" y="11315"/>
                    </a:cubicBezTo>
                    <a:cubicBezTo>
                      <a:pt x="2938" y="11598"/>
                      <a:pt x="2656" y="11598"/>
                      <a:pt x="2656" y="11881"/>
                    </a:cubicBezTo>
                    <a:cubicBezTo>
                      <a:pt x="2656" y="12164"/>
                      <a:pt x="3221" y="12730"/>
                      <a:pt x="3504" y="13295"/>
                    </a:cubicBezTo>
                    <a:cubicBezTo>
                      <a:pt x="4635" y="14427"/>
                      <a:pt x="6049" y="16407"/>
                      <a:pt x="4635" y="18670"/>
                    </a:cubicBezTo>
                    <a:cubicBezTo>
                      <a:pt x="3786" y="19519"/>
                      <a:pt x="3786" y="20368"/>
                      <a:pt x="3786" y="20650"/>
                    </a:cubicBezTo>
                    <a:cubicBezTo>
                      <a:pt x="3786" y="21216"/>
                      <a:pt x="4635" y="21782"/>
                      <a:pt x="6049" y="22631"/>
                    </a:cubicBezTo>
                    <a:cubicBezTo>
                      <a:pt x="6897" y="23196"/>
                      <a:pt x="8028" y="23762"/>
                      <a:pt x="9159" y="24894"/>
                    </a:cubicBezTo>
                    <a:cubicBezTo>
                      <a:pt x="10290" y="25742"/>
                      <a:pt x="10855" y="26591"/>
                      <a:pt x="10855" y="27440"/>
                    </a:cubicBezTo>
                    <a:cubicBezTo>
                      <a:pt x="10855" y="28571"/>
                      <a:pt x="10007" y="29420"/>
                      <a:pt x="8876" y="30268"/>
                    </a:cubicBezTo>
                    <a:cubicBezTo>
                      <a:pt x="7745" y="31117"/>
                      <a:pt x="6614" y="32249"/>
                      <a:pt x="6614" y="33663"/>
                    </a:cubicBezTo>
                    <a:cubicBezTo>
                      <a:pt x="6614" y="36209"/>
                      <a:pt x="4635" y="37341"/>
                      <a:pt x="2656" y="38189"/>
                    </a:cubicBezTo>
                    <a:cubicBezTo>
                      <a:pt x="1525" y="38755"/>
                      <a:pt x="394" y="39321"/>
                      <a:pt x="111" y="40169"/>
                    </a:cubicBezTo>
                    <a:cubicBezTo>
                      <a:pt x="-172" y="40735"/>
                      <a:pt x="111" y="41584"/>
                      <a:pt x="676" y="42432"/>
                    </a:cubicBezTo>
                    <a:cubicBezTo>
                      <a:pt x="2090" y="44695"/>
                      <a:pt x="5766" y="47241"/>
                      <a:pt x="9441" y="47241"/>
                    </a:cubicBezTo>
                    <a:cubicBezTo>
                      <a:pt x="12552" y="47241"/>
                      <a:pt x="21034" y="45261"/>
                      <a:pt x="26123" y="40452"/>
                    </a:cubicBezTo>
                    <a:cubicBezTo>
                      <a:pt x="27819" y="38755"/>
                      <a:pt x="29516" y="38189"/>
                      <a:pt x="31495" y="38189"/>
                    </a:cubicBezTo>
                    <a:cubicBezTo>
                      <a:pt x="32343" y="38189"/>
                      <a:pt x="32909" y="38189"/>
                      <a:pt x="33757" y="38472"/>
                    </a:cubicBezTo>
                    <a:cubicBezTo>
                      <a:pt x="34605" y="38472"/>
                      <a:pt x="35171" y="38755"/>
                      <a:pt x="35736" y="38755"/>
                    </a:cubicBezTo>
                    <a:lnTo>
                      <a:pt x="35736" y="38755"/>
                    </a:lnTo>
                    <a:cubicBezTo>
                      <a:pt x="36584" y="38755"/>
                      <a:pt x="37433" y="38472"/>
                      <a:pt x="38281" y="38189"/>
                    </a:cubicBezTo>
                    <a:cubicBezTo>
                      <a:pt x="42239" y="36209"/>
                      <a:pt x="39695" y="19802"/>
                      <a:pt x="37998" y="16124"/>
                    </a:cubicBezTo>
                    <a:cubicBezTo>
                      <a:pt x="37715" y="15559"/>
                      <a:pt x="37715" y="14993"/>
                      <a:pt x="37715" y="14710"/>
                    </a:cubicBezTo>
                    <a:cubicBezTo>
                      <a:pt x="36584" y="13861"/>
                      <a:pt x="35453" y="12730"/>
                      <a:pt x="34605" y="11881"/>
                    </a:cubicBezTo>
                    <a:cubicBezTo>
                      <a:pt x="33192" y="10184"/>
                      <a:pt x="32343" y="9901"/>
                      <a:pt x="32061" y="9901"/>
                    </a:cubicBezTo>
                    <a:cubicBezTo>
                      <a:pt x="30930" y="9901"/>
                      <a:pt x="30364" y="11598"/>
                      <a:pt x="30081" y="13295"/>
                    </a:cubicBezTo>
                    <a:cubicBezTo>
                      <a:pt x="29799" y="14427"/>
                      <a:pt x="28950" y="14710"/>
                      <a:pt x="28668" y="14710"/>
                    </a:cubicBezTo>
                    <a:cubicBezTo>
                      <a:pt x="27819" y="14710"/>
                      <a:pt x="26689" y="14144"/>
                      <a:pt x="25840" y="13578"/>
                    </a:cubicBezTo>
                    <a:cubicBezTo>
                      <a:pt x="24992" y="13013"/>
                      <a:pt x="24144" y="12730"/>
                      <a:pt x="23578" y="12447"/>
                    </a:cubicBezTo>
                    <a:cubicBezTo>
                      <a:pt x="23013" y="12164"/>
                      <a:pt x="22447" y="11881"/>
                      <a:pt x="22447" y="11315"/>
                    </a:cubicBezTo>
                    <a:cubicBezTo>
                      <a:pt x="22165" y="9618"/>
                      <a:pt x="24427" y="6789"/>
                      <a:pt x="25558" y="5658"/>
                    </a:cubicBezTo>
                    <a:cubicBezTo>
                      <a:pt x="26123" y="5092"/>
                      <a:pt x="27254" y="3677"/>
                      <a:pt x="27819" y="1132"/>
                    </a:cubicBezTo>
                    <a:cubicBezTo>
                      <a:pt x="27537" y="1132"/>
                      <a:pt x="27254" y="1132"/>
                      <a:pt x="26971" y="849"/>
                    </a:cubicBezTo>
                    <a:cubicBezTo>
                      <a:pt x="25275" y="283"/>
                      <a:pt x="23578" y="0"/>
                      <a:pt x="21882" y="0"/>
                    </a:cubicBezTo>
                    <a:cubicBezTo>
                      <a:pt x="20468" y="0"/>
                      <a:pt x="17924" y="283"/>
                      <a:pt x="17641" y="2546"/>
                    </a:cubicBezTo>
                    <a:cubicBezTo>
                      <a:pt x="17641" y="3960"/>
                      <a:pt x="18489" y="4526"/>
                      <a:pt x="19903" y="4809"/>
                    </a:cubicBezTo>
                    <a:cubicBezTo>
                      <a:pt x="21034" y="5092"/>
                      <a:pt x="22165" y="5658"/>
                      <a:pt x="22447" y="7072"/>
                    </a:cubicBezTo>
                    <a:cubicBezTo>
                      <a:pt x="22447" y="8769"/>
                      <a:pt x="20751" y="9335"/>
                      <a:pt x="18772" y="9901"/>
                    </a:cubicBezTo>
                    <a:cubicBezTo>
                      <a:pt x="17358" y="10184"/>
                      <a:pt x="15662" y="10750"/>
                      <a:pt x="14248" y="11598"/>
                    </a:cubicBezTo>
                    <a:cubicBezTo>
                      <a:pt x="13400" y="12164"/>
                      <a:pt x="12552" y="12447"/>
                      <a:pt x="11421" y="12447"/>
                    </a:cubicBezTo>
                    <a:cubicBezTo>
                      <a:pt x="10290" y="12447"/>
                      <a:pt x="9441" y="12164"/>
                      <a:pt x="8310" y="11881"/>
                    </a:cubicBezTo>
                    <a:cubicBezTo>
                      <a:pt x="6897" y="11315"/>
                      <a:pt x="6049" y="11032"/>
                      <a:pt x="4918" y="1103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5690C83C-2EC9-7B42-91FC-9FE0A5ED3782}"/>
                  </a:ext>
                </a:extLst>
              </p:cNvPr>
              <p:cNvSpPr/>
              <p:nvPr/>
            </p:nvSpPr>
            <p:spPr>
              <a:xfrm>
                <a:off x="2814957" y="2293666"/>
                <a:ext cx="7719" cy="8955"/>
              </a:xfrm>
              <a:custGeom>
                <a:avLst/>
                <a:gdLst>
                  <a:gd name="connsiteX0" fmla="*/ 736 w 7719"/>
                  <a:gd name="connsiteY0" fmla="*/ 8956 h 8955"/>
                  <a:gd name="connsiteX1" fmla="*/ 7239 w 7719"/>
                  <a:gd name="connsiteY1" fmla="*/ 186 h 8955"/>
                  <a:gd name="connsiteX2" fmla="*/ 736 w 7719"/>
                  <a:gd name="connsiteY2" fmla="*/ 8956 h 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9" h="8955">
                    <a:moveTo>
                      <a:pt x="736" y="8956"/>
                    </a:moveTo>
                    <a:cubicBezTo>
                      <a:pt x="4694" y="8673"/>
                      <a:pt x="9218" y="2166"/>
                      <a:pt x="7239" y="186"/>
                    </a:cubicBezTo>
                    <a:cubicBezTo>
                      <a:pt x="5259" y="-1511"/>
                      <a:pt x="-2375" y="8956"/>
                      <a:pt x="736" y="895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ED52B41E-8503-8A42-AFF1-B59617141402}"/>
                  </a:ext>
                </a:extLst>
              </p:cNvPr>
              <p:cNvSpPr/>
              <p:nvPr/>
            </p:nvSpPr>
            <p:spPr>
              <a:xfrm>
                <a:off x="2806080" y="2260755"/>
                <a:ext cx="95283" cy="147947"/>
              </a:xfrm>
              <a:custGeom>
                <a:avLst/>
                <a:gdLst>
                  <a:gd name="connsiteX0" fmla="*/ 40997 w 95283"/>
                  <a:gd name="connsiteY0" fmla="*/ 132672 h 147947"/>
                  <a:gd name="connsiteX1" fmla="*/ 38453 w 95283"/>
                  <a:gd name="connsiteY1" fmla="*/ 133238 h 147947"/>
                  <a:gd name="connsiteX2" fmla="*/ 26012 w 95283"/>
                  <a:gd name="connsiteY2" fmla="*/ 146816 h 147947"/>
                  <a:gd name="connsiteX3" fmla="*/ 26012 w 95283"/>
                  <a:gd name="connsiteY3" fmla="*/ 147665 h 147947"/>
                  <a:gd name="connsiteX4" fmla="*/ 26295 w 95283"/>
                  <a:gd name="connsiteY4" fmla="*/ 147948 h 147947"/>
                  <a:gd name="connsiteX5" fmla="*/ 27991 w 95283"/>
                  <a:gd name="connsiteY5" fmla="*/ 146816 h 147947"/>
                  <a:gd name="connsiteX6" fmla="*/ 32515 w 95283"/>
                  <a:gd name="connsiteY6" fmla="*/ 143705 h 147947"/>
                  <a:gd name="connsiteX7" fmla="*/ 35060 w 95283"/>
                  <a:gd name="connsiteY7" fmla="*/ 143139 h 147947"/>
                  <a:gd name="connsiteX8" fmla="*/ 38170 w 95283"/>
                  <a:gd name="connsiteY8" fmla="*/ 144270 h 147947"/>
                  <a:gd name="connsiteX9" fmla="*/ 39867 w 95283"/>
                  <a:gd name="connsiteY9" fmla="*/ 145119 h 147947"/>
                  <a:gd name="connsiteX10" fmla="*/ 39867 w 95283"/>
                  <a:gd name="connsiteY10" fmla="*/ 145119 h 147947"/>
                  <a:gd name="connsiteX11" fmla="*/ 41563 w 95283"/>
                  <a:gd name="connsiteY11" fmla="*/ 143139 h 147947"/>
                  <a:gd name="connsiteX12" fmla="*/ 43825 w 95283"/>
                  <a:gd name="connsiteY12" fmla="*/ 140876 h 147947"/>
                  <a:gd name="connsiteX13" fmla="*/ 44108 w 95283"/>
                  <a:gd name="connsiteY13" fmla="*/ 140876 h 147947"/>
                  <a:gd name="connsiteX14" fmla="*/ 46370 w 95283"/>
                  <a:gd name="connsiteY14" fmla="*/ 140593 h 147947"/>
                  <a:gd name="connsiteX15" fmla="*/ 49762 w 95283"/>
                  <a:gd name="connsiteY15" fmla="*/ 139744 h 147947"/>
                  <a:gd name="connsiteX16" fmla="*/ 51176 w 95283"/>
                  <a:gd name="connsiteY16" fmla="*/ 139744 h 147947"/>
                  <a:gd name="connsiteX17" fmla="*/ 58527 w 95283"/>
                  <a:gd name="connsiteY17" fmla="*/ 137764 h 147947"/>
                  <a:gd name="connsiteX18" fmla="*/ 59941 w 95283"/>
                  <a:gd name="connsiteY18" fmla="*/ 137198 h 147947"/>
                  <a:gd name="connsiteX19" fmla="*/ 63617 w 95283"/>
                  <a:gd name="connsiteY19" fmla="*/ 138613 h 147947"/>
                  <a:gd name="connsiteX20" fmla="*/ 66161 w 95283"/>
                  <a:gd name="connsiteY20" fmla="*/ 139744 h 147947"/>
                  <a:gd name="connsiteX21" fmla="*/ 66444 w 95283"/>
                  <a:gd name="connsiteY21" fmla="*/ 139744 h 147947"/>
                  <a:gd name="connsiteX22" fmla="*/ 77754 w 95283"/>
                  <a:gd name="connsiteY22" fmla="*/ 137481 h 147947"/>
                  <a:gd name="connsiteX23" fmla="*/ 78036 w 95283"/>
                  <a:gd name="connsiteY23" fmla="*/ 137481 h 147947"/>
                  <a:gd name="connsiteX24" fmla="*/ 91042 w 95283"/>
                  <a:gd name="connsiteY24" fmla="*/ 131824 h 147947"/>
                  <a:gd name="connsiteX25" fmla="*/ 91608 w 95283"/>
                  <a:gd name="connsiteY25" fmla="*/ 130975 h 147947"/>
                  <a:gd name="connsiteX26" fmla="*/ 89346 w 95283"/>
                  <a:gd name="connsiteY26" fmla="*/ 130409 h 147947"/>
                  <a:gd name="connsiteX27" fmla="*/ 87367 w 95283"/>
                  <a:gd name="connsiteY27" fmla="*/ 130692 h 147947"/>
                  <a:gd name="connsiteX28" fmla="*/ 84822 w 95283"/>
                  <a:gd name="connsiteY28" fmla="*/ 129561 h 147947"/>
                  <a:gd name="connsiteX29" fmla="*/ 87367 w 95283"/>
                  <a:gd name="connsiteY29" fmla="*/ 123903 h 147947"/>
                  <a:gd name="connsiteX30" fmla="*/ 90194 w 95283"/>
                  <a:gd name="connsiteY30" fmla="*/ 121640 h 147947"/>
                  <a:gd name="connsiteX31" fmla="*/ 95284 w 95283"/>
                  <a:gd name="connsiteY31" fmla="*/ 114851 h 147947"/>
                  <a:gd name="connsiteX32" fmla="*/ 94153 w 95283"/>
                  <a:gd name="connsiteY32" fmla="*/ 112588 h 147947"/>
                  <a:gd name="connsiteX33" fmla="*/ 87367 w 95283"/>
                  <a:gd name="connsiteY33" fmla="*/ 109759 h 147947"/>
                  <a:gd name="connsiteX34" fmla="*/ 85953 w 95283"/>
                  <a:gd name="connsiteY34" fmla="*/ 110324 h 147947"/>
                  <a:gd name="connsiteX35" fmla="*/ 83408 w 95283"/>
                  <a:gd name="connsiteY35" fmla="*/ 112305 h 147947"/>
                  <a:gd name="connsiteX36" fmla="*/ 80016 w 95283"/>
                  <a:gd name="connsiteY36" fmla="*/ 109759 h 147947"/>
                  <a:gd name="connsiteX37" fmla="*/ 80016 w 95283"/>
                  <a:gd name="connsiteY37" fmla="*/ 105515 h 147947"/>
                  <a:gd name="connsiteX38" fmla="*/ 80298 w 95283"/>
                  <a:gd name="connsiteY38" fmla="*/ 104667 h 147947"/>
                  <a:gd name="connsiteX39" fmla="*/ 77754 w 95283"/>
                  <a:gd name="connsiteY39" fmla="*/ 102404 h 147947"/>
                  <a:gd name="connsiteX40" fmla="*/ 76905 w 95283"/>
                  <a:gd name="connsiteY40" fmla="*/ 98726 h 147947"/>
                  <a:gd name="connsiteX41" fmla="*/ 74644 w 95283"/>
                  <a:gd name="connsiteY41" fmla="*/ 91937 h 147947"/>
                  <a:gd name="connsiteX42" fmla="*/ 70120 w 95283"/>
                  <a:gd name="connsiteY42" fmla="*/ 87694 h 147947"/>
                  <a:gd name="connsiteX43" fmla="*/ 63617 w 95283"/>
                  <a:gd name="connsiteY43" fmla="*/ 76944 h 147947"/>
                  <a:gd name="connsiteX44" fmla="*/ 63334 w 95283"/>
                  <a:gd name="connsiteY44" fmla="*/ 75247 h 147947"/>
                  <a:gd name="connsiteX45" fmla="*/ 60789 w 95283"/>
                  <a:gd name="connsiteY45" fmla="*/ 72984 h 147947"/>
                  <a:gd name="connsiteX46" fmla="*/ 56831 w 95283"/>
                  <a:gd name="connsiteY46" fmla="*/ 70721 h 147947"/>
                  <a:gd name="connsiteX47" fmla="*/ 52873 w 95283"/>
                  <a:gd name="connsiteY47" fmla="*/ 69024 h 147947"/>
                  <a:gd name="connsiteX48" fmla="*/ 50045 w 95283"/>
                  <a:gd name="connsiteY48" fmla="*/ 69306 h 147947"/>
                  <a:gd name="connsiteX49" fmla="*/ 48349 w 95283"/>
                  <a:gd name="connsiteY49" fmla="*/ 69589 h 147947"/>
                  <a:gd name="connsiteX50" fmla="*/ 48349 w 95283"/>
                  <a:gd name="connsiteY50" fmla="*/ 69589 h 147947"/>
                  <a:gd name="connsiteX51" fmla="*/ 46935 w 95283"/>
                  <a:gd name="connsiteY51" fmla="*/ 68741 h 147947"/>
                  <a:gd name="connsiteX52" fmla="*/ 51459 w 95283"/>
                  <a:gd name="connsiteY52" fmla="*/ 62234 h 147947"/>
                  <a:gd name="connsiteX53" fmla="*/ 58810 w 95283"/>
                  <a:gd name="connsiteY53" fmla="*/ 45544 h 147947"/>
                  <a:gd name="connsiteX54" fmla="*/ 50328 w 95283"/>
                  <a:gd name="connsiteY54" fmla="*/ 44130 h 147947"/>
                  <a:gd name="connsiteX55" fmla="*/ 41563 w 95283"/>
                  <a:gd name="connsiteY55" fmla="*/ 44978 h 147947"/>
                  <a:gd name="connsiteX56" fmla="*/ 39867 w 95283"/>
                  <a:gd name="connsiteY56" fmla="*/ 45261 h 147947"/>
                  <a:gd name="connsiteX57" fmla="*/ 36474 w 95283"/>
                  <a:gd name="connsiteY57" fmla="*/ 42715 h 147947"/>
                  <a:gd name="connsiteX58" fmla="*/ 37604 w 95283"/>
                  <a:gd name="connsiteY58" fmla="*/ 40452 h 147947"/>
                  <a:gd name="connsiteX59" fmla="*/ 44673 w 95283"/>
                  <a:gd name="connsiteY59" fmla="*/ 32814 h 147947"/>
                  <a:gd name="connsiteX60" fmla="*/ 45804 w 95283"/>
                  <a:gd name="connsiteY60" fmla="*/ 29986 h 147947"/>
                  <a:gd name="connsiteX61" fmla="*/ 46370 w 95283"/>
                  <a:gd name="connsiteY61" fmla="*/ 27440 h 147947"/>
                  <a:gd name="connsiteX62" fmla="*/ 45804 w 95283"/>
                  <a:gd name="connsiteY62" fmla="*/ 27157 h 147947"/>
                  <a:gd name="connsiteX63" fmla="*/ 44673 w 95283"/>
                  <a:gd name="connsiteY63" fmla="*/ 28854 h 147947"/>
                  <a:gd name="connsiteX64" fmla="*/ 42977 w 95283"/>
                  <a:gd name="connsiteY64" fmla="*/ 31400 h 147947"/>
                  <a:gd name="connsiteX65" fmla="*/ 38735 w 95283"/>
                  <a:gd name="connsiteY65" fmla="*/ 32532 h 147947"/>
                  <a:gd name="connsiteX66" fmla="*/ 31950 w 95283"/>
                  <a:gd name="connsiteY66" fmla="*/ 31683 h 147947"/>
                  <a:gd name="connsiteX67" fmla="*/ 28840 w 95283"/>
                  <a:gd name="connsiteY67" fmla="*/ 32814 h 147947"/>
                  <a:gd name="connsiteX68" fmla="*/ 26578 w 95283"/>
                  <a:gd name="connsiteY68" fmla="*/ 39321 h 147947"/>
                  <a:gd name="connsiteX69" fmla="*/ 24033 w 95283"/>
                  <a:gd name="connsiteY69" fmla="*/ 43281 h 147947"/>
                  <a:gd name="connsiteX70" fmla="*/ 22337 w 95283"/>
                  <a:gd name="connsiteY70" fmla="*/ 45827 h 147947"/>
                  <a:gd name="connsiteX71" fmla="*/ 22054 w 95283"/>
                  <a:gd name="connsiteY71" fmla="*/ 48939 h 147947"/>
                  <a:gd name="connsiteX72" fmla="*/ 18944 w 95283"/>
                  <a:gd name="connsiteY72" fmla="*/ 49222 h 147947"/>
                  <a:gd name="connsiteX73" fmla="*/ 18095 w 95283"/>
                  <a:gd name="connsiteY73" fmla="*/ 48373 h 147947"/>
                  <a:gd name="connsiteX74" fmla="*/ 15551 w 95283"/>
                  <a:gd name="connsiteY74" fmla="*/ 46393 h 147947"/>
                  <a:gd name="connsiteX75" fmla="*/ 13854 w 95283"/>
                  <a:gd name="connsiteY75" fmla="*/ 47242 h 147947"/>
                  <a:gd name="connsiteX76" fmla="*/ 13289 w 95283"/>
                  <a:gd name="connsiteY76" fmla="*/ 48373 h 147947"/>
                  <a:gd name="connsiteX77" fmla="*/ 20640 w 95283"/>
                  <a:gd name="connsiteY77" fmla="*/ 52051 h 147947"/>
                  <a:gd name="connsiteX78" fmla="*/ 22337 w 95283"/>
                  <a:gd name="connsiteY78" fmla="*/ 52899 h 147947"/>
                  <a:gd name="connsiteX79" fmla="*/ 20640 w 95283"/>
                  <a:gd name="connsiteY79" fmla="*/ 55445 h 147947"/>
                  <a:gd name="connsiteX80" fmla="*/ 17530 w 95283"/>
                  <a:gd name="connsiteY80" fmla="*/ 59971 h 147947"/>
                  <a:gd name="connsiteX81" fmla="*/ 19792 w 95283"/>
                  <a:gd name="connsiteY81" fmla="*/ 62517 h 147947"/>
                  <a:gd name="connsiteX82" fmla="*/ 22902 w 95283"/>
                  <a:gd name="connsiteY82" fmla="*/ 65063 h 147947"/>
                  <a:gd name="connsiteX83" fmla="*/ 18378 w 95283"/>
                  <a:gd name="connsiteY83" fmla="*/ 68741 h 147947"/>
                  <a:gd name="connsiteX84" fmla="*/ 14703 w 95283"/>
                  <a:gd name="connsiteY84" fmla="*/ 71004 h 147947"/>
                  <a:gd name="connsiteX85" fmla="*/ 14703 w 95283"/>
                  <a:gd name="connsiteY85" fmla="*/ 71287 h 147947"/>
                  <a:gd name="connsiteX86" fmla="*/ 18661 w 95283"/>
                  <a:gd name="connsiteY86" fmla="*/ 69306 h 147947"/>
                  <a:gd name="connsiteX87" fmla="*/ 20640 w 95283"/>
                  <a:gd name="connsiteY87" fmla="*/ 68175 h 147947"/>
                  <a:gd name="connsiteX88" fmla="*/ 21206 w 95283"/>
                  <a:gd name="connsiteY88" fmla="*/ 67892 h 147947"/>
                  <a:gd name="connsiteX89" fmla="*/ 22337 w 95283"/>
                  <a:gd name="connsiteY89" fmla="*/ 70438 h 147947"/>
                  <a:gd name="connsiteX90" fmla="*/ 24881 w 95283"/>
                  <a:gd name="connsiteY90" fmla="*/ 74115 h 147947"/>
                  <a:gd name="connsiteX91" fmla="*/ 28840 w 95283"/>
                  <a:gd name="connsiteY91" fmla="*/ 69024 h 147947"/>
                  <a:gd name="connsiteX92" fmla="*/ 30536 w 95283"/>
                  <a:gd name="connsiteY92" fmla="*/ 66478 h 147947"/>
                  <a:gd name="connsiteX93" fmla="*/ 30819 w 95283"/>
                  <a:gd name="connsiteY93" fmla="*/ 66478 h 147947"/>
                  <a:gd name="connsiteX94" fmla="*/ 31667 w 95283"/>
                  <a:gd name="connsiteY94" fmla="*/ 67043 h 147947"/>
                  <a:gd name="connsiteX95" fmla="*/ 31667 w 95283"/>
                  <a:gd name="connsiteY95" fmla="*/ 69589 h 147947"/>
                  <a:gd name="connsiteX96" fmla="*/ 31950 w 95283"/>
                  <a:gd name="connsiteY96" fmla="*/ 73833 h 147947"/>
                  <a:gd name="connsiteX97" fmla="*/ 29971 w 95283"/>
                  <a:gd name="connsiteY97" fmla="*/ 80622 h 147947"/>
                  <a:gd name="connsiteX98" fmla="*/ 28557 w 95283"/>
                  <a:gd name="connsiteY98" fmla="*/ 83733 h 147947"/>
                  <a:gd name="connsiteX99" fmla="*/ 32798 w 95283"/>
                  <a:gd name="connsiteY99" fmla="*/ 84865 h 147947"/>
                  <a:gd name="connsiteX100" fmla="*/ 41563 w 95283"/>
                  <a:gd name="connsiteY100" fmla="*/ 82319 h 147947"/>
                  <a:gd name="connsiteX101" fmla="*/ 44390 w 95283"/>
                  <a:gd name="connsiteY101" fmla="*/ 80622 h 147947"/>
                  <a:gd name="connsiteX102" fmla="*/ 46087 w 95283"/>
                  <a:gd name="connsiteY102" fmla="*/ 81753 h 147947"/>
                  <a:gd name="connsiteX103" fmla="*/ 44956 w 95283"/>
                  <a:gd name="connsiteY103" fmla="*/ 85997 h 147947"/>
                  <a:gd name="connsiteX104" fmla="*/ 43825 w 95283"/>
                  <a:gd name="connsiteY104" fmla="*/ 89108 h 147947"/>
                  <a:gd name="connsiteX105" fmla="*/ 46370 w 95283"/>
                  <a:gd name="connsiteY105" fmla="*/ 91371 h 147947"/>
                  <a:gd name="connsiteX106" fmla="*/ 46652 w 95283"/>
                  <a:gd name="connsiteY106" fmla="*/ 91371 h 147947"/>
                  <a:gd name="connsiteX107" fmla="*/ 50045 w 95283"/>
                  <a:gd name="connsiteY107" fmla="*/ 93351 h 147947"/>
                  <a:gd name="connsiteX108" fmla="*/ 49480 w 95283"/>
                  <a:gd name="connsiteY108" fmla="*/ 95897 h 147947"/>
                  <a:gd name="connsiteX109" fmla="*/ 48914 w 95283"/>
                  <a:gd name="connsiteY109" fmla="*/ 100706 h 147947"/>
                  <a:gd name="connsiteX110" fmla="*/ 48631 w 95283"/>
                  <a:gd name="connsiteY110" fmla="*/ 104667 h 147947"/>
                  <a:gd name="connsiteX111" fmla="*/ 42694 w 95283"/>
                  <a:gd name="connsiteY111" fmla="*/ 106647 h 147947"/>
                  <a:gd name="connsiteX112" fmla="*/ 37322 w 95283"/>
                  <a:gd name="connsiteY112" fmla="*/ 104950 h 147947"/>
                  <a:gd name="connsiteX113" fmla="*/ 36756 w 95283"/>
                  <a:gd name="connsiteY113" fmla="*/ 104667 h 147947"/>
                  <a:gd name="connsiteX114" fmla="*/ 35343 w 95283"/>
                  <a:gd name="connsiteY114" fmla="*/ 105233 h 147947"/>
                  <a:gd name="connsiteX115" fmla="*/ 35343 w 95283"/>
                  <a:gd name="connsiteY115" fmla="*/ 106081 h 147947"/>
                  <a:gd name="connsiteX116" fmla="*/ 33929 w 95283"/>
                  <a:gd name="connsiteY116" fmla="*/ 110042 h 147947"/>
                  <a:gd name="connsiteX117" fmla="*/ 32515 w 95283"/>
                  <a:gd name="connsiteY117" fmla="*/ 112305 h 147947"/>
                  <a:gd name="connsiteX118" fmla="*/ 34777 w 95283"/>
                  <a:gd name="connsiteY118" fmla="*/ 113436 h 147947"/>
                  <a:gd name="connsiteX119" fmla="*/ 38170 w 95283"/>
                  <a:gd name="connsiteY119" fmla="*/ 115982 h 147947"/>
                  <a:gd name="connsiteX120" fmla="*/ 28274 w 95283"/>
                  <a:gd name="connsiteY120" fmla="*/ 123337 h 147947"/>
                  <a:gd name="connsiteX121" fmla="*/ 26578 w 95283"/>
                  <a:gd name="connsiteY121" fmla="*/ 124751 h 147947"/>
                  <a:gd name="connsiteX122" fmla="*/ 30253 w 95283"/>
                  <a:gd name="connsiteY122" fmla="*/ 126732 h 147947"/>
                  <a:gd name="connsiteX123" fmla="*/ 31667 w 95283"/>
                  <a:gd name="connsiteY123" fmla="*/ 126449 h 147947"/>
                  <a:gd name="connsiteX124" fmla="*/ 35060 w 95283"/>
                  <a:gd name="connsiteY124" fmla="*/ 126449 h 147947"/>
                  <a:gd name="connsiteX125" fmla="*/ 37887 w 95283"/>
                  <a:gd name="connsiteY125" fmla="*/ 127580 h 147947"/>
                  <a:gd name="connsiteX126" fmla="*/ 42128 w 95283"/>
                  <a:gd name="connsiteY126" fmla="*/ 128712 h 147947"/>
                  <a:gd name="connsiteX127" fmla="*/ 48066 w 95283"/>
                  <a:gd name="connsiteY127" fmla="*/ 129278 h 147947"/>
                  <a:gd name="connsiteX128" fmla="*/ 50893 w 95283"/>
                  <a:gd name="connsiteY128" fmla="*/ 128712 h 147947"/>
                  <a:gd name="connsiteX129" fmla="*/ 52024 w 95283"/>
                  <a:gd name="connsiteY129" fmla="*/ 129561 h 147947"/>
                  <a:gd name="connsiteX130" fmla="*/ 49480 w 95283"/>
                  <a:gd name="connsiteY130" fmla="*/ 132955 h 147947"/>
                  <a:gd name="connsiteX131" fmla="*/ 45238 w 95283"/>
                  <a:gd name="connsiteY131" fmla="*/ 134087 h 147947"/>
                  <a:gd name="connsiteX132" fmla="*/ 42977 w 95283"/>
                  <a:gd name="connsiteY132" fmla="*/ 134087 h 147947"/>
                  <a:gd name="connsiteX133" fmla="*/ 40997 w 95283"/>
                  <a:gd name="connsiteY133" fmla="*/ 132672 h 147947"/>
                  <a:gd name="connsiteX134" fmla="*/ 5655 w 95283"/>
                  <a:gd name="connsiteY134" fmla="*/ 81187 h 147947"/>
                  <a:gd name="connsiteX135" fmla="*/ 2827 w 95283"/>
                  <a:gd name="connsiteY135" fmla="*/ 86562 h 147947"/>
                  <a:gd name="connsiteX136" fmla="*/ 0 w 95283"/>
                  <a:gd name="connsiteY136" fmla="*/ 91088 h 147947"/>
                  <a:gd name="connsiteX137" fmla="*/ 283 w 95283"/>
                  <a:gd name="connsiteY137" fmla="*/ 91371 h 147947"/>
                  <a:gd name="connsiteX138" fmla="*/ 3110 w 95283"/>
                  <a:gd name="connsiteY138" fmla="*/ 92503 h 147947"/>
                  <a:gd name="connsiteX139" fmla="*/ 5372 w 95283"/>
                  <a:gd name="connsiteY139" fmla="*/ 93634 h 147947"/>
                  <a:gd name="connsiteX140" fmla="*/ 5655 w 95283"/>
                  <a:gd name="connsiteY140" fmla="*/ 93069 h 147947"/>
                  <a:gd name="connsiteX141" fmla="*/ 8765 w 95283"/>
                  <a:gd name="connsiteY141" fmla="*/ 88825 h 147947"/>
                  <a:gd name="connsiteX142" fmla="*/ 12441 w 95283"/>
                  <a:gd name="connsiteY142" fmla="*/ 91088 h 147947"/>
                  <a:gd name="connsiteX143" fmla="*/ 14985 w 95283"/>
                  <a:gd name="connsiteY143" fmla="*/ 93634 h 147947"/>
                  <a:gd name="connsiteX144" fmla="*/ 18378 w 95283"/>
                  <a:gd name="connsiteY144" fmla="*/ 91654 h 147947"/>
                  <a:gd name="connsiteX145" fmla="*/ 22337 w 95283"/>
                  <a:gd name="connsiteY145" fmla="*/ 89391 h 147947"/>
                  <a:gd name="connsiteX146" fmla="*/ 23185 w 95283"/>
                  <a:gd name="connsiteY146" fmla="*/ 87694 h 147947"/>
                  <a:gd name="connsiteX147" fmla="*/ 16964 w 95283"/>
                  <a:gd name="connsiteY147" fmla="*/ 79207 h 147947"/>
                  <a:gd name="connsiteX148" fmla="*/ 14420 w 95283"/>
                  <a:gd name="connsiteY148" fmla="*/ 78076 h 147947"/>
                  <a:gd name="connsiteX149" fmla="*/ 9896 w 95283"/>
                  <a:gd name="connsiteY149" fmla="*/ 79490 h 147947"/>
                  <a:gd name="connsiteX150" fmla="*/ 5655 w 95283"/>
                  <a:gd name="connsiteY150" fmla="*/ 81187 h 147947"/>
                  <a:gd name="connsiteX151" fmla="*/ 67858 w 95283"/>
                  <a:gd name="connsiteY151" fmla="*/ 0 h 147947"/>
                  <a:gd name="connsiteX152" fmla="*/ 67575 w 95283"/>
                  <a:gd name="connsiteY152" fmla="*/ 0 h 147947"/>
                  <a:gd name="connsiteX153" fmla="*/ 65878 w 95283"/>
                  <a:gd name="connsiteY153" fmla="*/ 2263 h 147947"/>
                  <a:gd name="connsiteX154" fmla="*/ 65596 w 95283"/>
                  <a:gd name="connsiteY154" fmla="*/ 9618 h 147947"/>
                  <a:gd name="connsiteX155" fmla="*/ 68423 w 95283"/>
                  <a:gd name="connsiteY155" fmla="*/ 566 h 147947"/>
                  <a:gd name="connsiteX156" fmla="*/ 67858 w 95283"/>
                  <a:gd name="connsiteY156" fmla="*/ 0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95283" h="147947">
                    <a:moveTo>
                      <a:pt x="40997" y="132672"/>
                    </a:moveTo>
                    <a:cubicBezTo>
                      <a:pt x="39867" y="132672"/>
                      <a:pt x="39301" y="132955"/>
                      <a:pt x="38453" y="133238"/>
                    </a:cubicBezTo>
                    <a:cubicBezTo>
                      <a:pt x="35908" y="134652"/>
                      <a:pt x="26860" y="143422"/>
                      <a:pt x="26012" y="146816"/>
                    </a:cubicBezTo>
                    <a:cubicBezTo>
                      <a:pt x="26012" y="147099"/>
                      <a:pt x="26012" y="147382"/>
                      <a:pt x="26012" y="147665"/>
                    </a:cubicBezTo>
                    <a:cubicBezTo>
                      <a:pt x="26295" y="147948"/>
                      <a:pt x="26295" y="147948"/>
                      <a:pt x="26295" y="147948"/>
                    </a:cubicBezTo>
                    <a:cubicBezTo>
                      <a:pt x="26578" y="147948"/>
                      <a:pt x="27426" y="147382"/>
                      <a:pt x="27991" y="146816"/>
                    </a:cubicBezTo>
                    <a:cubicBezTo>
                      <a:pt x="29122" y="145968"/>
                      <a:pt x="30536" y="144553"/>
                      <a:pt x="32515" y="143705"/>
                    </a:cubicBezTo>
                    <a:cubicBezTo>
                      <a:pt x="33363" y="143422"/>
                      <a:pt x="34212" y="143139"/>
                      <a:pt x="35060" y="143139"/>
                    </a:cubicBezTo>
                    <a:cubicBezTo>
                      <a:pt x="36474" y="143139"/>
                      <a:pt x="37322" y="143705"/>
                      <a:pt x="38170" y="144270"/>
                    </a:cubicBezTo>
                    <a:cubicBezTo>
                      <a:pt x="38735" y="144553"/>
                      <a:pt x="39301" y="145119"/>
                      <a:pt x="39867" y="145119"/>
                    </a:cubicBezTo>
                    <a:lnTo>
                      <a:pt x="39867" y="145119"/>
                    </a:lnTo>
                    <a:cubicBezTo>
                      <a:pt x="40715" y="145119"/>
                      <a:pt x="41280" y="143988"/>
                      <a:pt x="41563" y="143139"/>
                    </a:cubicBezTo>
                    <a:cubicBezTo>
                      <a:pt x="42128" y="142007"/>
                      <a:pt x="42694" y="140876"/>
                      <a:pt x="43825" y="140876"/>
                    </a:cubicBezTo>
                    <a:cubicBezTo>
                      <a:pt x="43825" y="140876"/>
                      <a:pt x="44108" y="140876"/>
                      <a:pt x="44108" y="140876"/>
                    </a:cubicBezTo>
                    <a:cubicBezTo>
                      <a:pt x="44673" y="141159"/>
                      <a:pt x="45521" y="140876"/>
                      <a:pt x="46370" y="140593"/>
                    </a:cubicBezTo>
                    <a:cubicBezTo>
                      <a:pt x="47218" y="140310"/>
                      <a:pt x="48349" y="139744"/>
                      <a:pt x="49762" y="139744"/>
                    </a:cubicBezTo>
                    <a:cubicBezTo>
                      <a:pt x="50328" y="139744"/>
                      <a:pt x="50611" y="139744"/>
                      <a:pt x="51176" y="139744"/>
                    </a:cubicBezTo>
                    <a:cubicBezTo>
                      <a:pt x="53721" y="140310"/>
                      <a:pt x="56265" y="139461"/>
                      <a:pt x="58527" y="137764"/>
                    </a:cubicBezTo>
                    <a:cubicBezTo>
                      <a:pt x="58810" y="137481"/>
                      <a:pt x="59376" y="137198"/>
                      <a:pt x="59941" y="137198"/>
                    </a:cubicBezTo>
                    <a:cubicBezTo>
                      <a:pt x="61072" y="137198"/>
                      <a:pt x="62486" y="137764"/>
                      <a:pt x="63617" y="138613"/>
                    </a:cubicBezTo>
                    <a:cubicBezTo>
                      <a:pt x="64748" y="139179"/>
                      <a:pt x="65596" y="139744"/>
                      <a:pt x="66161" y="139744"/>
                    </a:cubicBezTo>
                    <a:cubicBezTo>
                      <a:pt x="66161" y="139744"/>
                      <a:pt x="66444" y="139744"/>
                      <a:pt x="66444" y="139744"/>
                    </a:cubicBezTo>
                    <a:cubicBezTo>
                      <a:pt x="68141" y="138613"/>
                      <a:pt x="74644" y="137481"/>
                      <a:pt x="77754" y="137481"/>
                    </a:cubicBezTo>
                    <a:lnTo>
                      <a:pt x="78036" y="137481"/>
                    </a:lnTo>
                    <a:cubicBezTo>
                      <a:pt x="81147" y="137481"/>
                      <a:pt x="89063" y="133804"/>
                      <a:pt x="91042" y="131824"/>
                    </a:cubicBezTo>
                    <a:cubicBezTo>
                      <a:pt x="91608" y="131258"/>
                      <a:pt x="91608" y="131258"/>
                      <a:pt x="91608" y="130975"/>
                    </a:cubicBezTo>
                    <a:cubicBezTo>
                      <a:pt x="91608" y="130692"/>
                      <a:pt x="90760" y="130409"/>
                      <a:pt x="89346" y="130409"/>
                    </a:cubicBezTo>
                    <a:cubicBezTo>
                      <a:pt x="88781" y="130409"/>
                      <a:pt x="88215" y="130409"/>
                      <a:pt x="87367" y="130692"/>
                    </a:cubicBezTo>
                    <a:cubicBezTo>
                      <a:pt x="85670" y="130975"/>
                      <a:pt x="85105" y="130126"/>
                      <a:pt x="84822" y="129561"/>
                    </a:cubicBezTo>
                    <a:cubicBezTo>
                      <a:pt x="84257" y="128146"/>
                      <a:pt x="85388" y="125883"/>
                      <a:pt x="87367" y="123903"/>
                    </a:cubicBezTo>
                    <a:cubicBezTo>
                      <a:pt x="88215" y="123054"/>
                      <a:pt x="89063" y="122488"/>
                      <a:pt x="90194" y="121640"/>
                    </a:cubicBezTo>
                    <a:cubicBezTo>
                      <a:pt x="92739" y="119660"/>
                      <a:pt x="95284" y="117679"/>
                      <a:pt x="95284" y="114851"/>
                    </a:cubicBezTo>
                    <a:cubicBezTo>
                      <a:pt x="95284" y="114002"/>
                      <a:pt x="95001" y="113153"/>
                      <a:pt x="94153" y="112588"/>
                    </a:cubicBezTo>
                    <a:cubicBezTo>
                      <a:pt x="92456" y="110890"/>
                      <a:pt x="89346" y="109759"/>
                      <a:pt x="87367" y="109759"/>
                    </a:cubicBezTo>
                    <a:cubicBezTo>
                      <a:pt x="86519" y="109759"/>
                      <a:pt x="86236" y="110042"/>
                      <a:pt x="85953" y="110324"/>
                    </a:cubicBezTo>
                    <a:cubicBezTo>
                      <a:pt x="85388" y="111456"/>
                      <a:pt x="84539" y="112305"/>
                      <a:pt x="83408" y="112305"/>
                    </a:cubicBezTo>
                    <a:cubicBezTo>
                      <a:pt x="82278" y="112305"/>
                      <a:pt x="81147" y="111456"/>
                      <a:pt x="80016" y="109759"/>
                    </a:cubicBezTo>
                    <a:cubicBezTo>
                      <a:pt x="78885" y="108061"/>
                      <a:pt x="79733" y="106364"/>
                      <a:pt x="80016" y="105515"/>
                    </a:cubicBezTo>
                    <a:cubicBezTo>
                      <a:pt x="80016" y="105233"/>
                      <a:pt x="80298" y="104667"/>
                      <a:pt x="80298" y="104667"/>
                    </a:cubicBezTo>
                    <a:cubicBezTo>
                      <a:pt x="79167" y="104384"/>
                      <a:pt x="78036" y="102970"/>
                      <a:pt x="77754" y="102404"/>
                    </a:cubicBezTo>
                    <a:cubicBezTo>
                      <a:pt x="77188" y="101272"/>
                      <a:pt x="76340" y="99575"/>
                      <a:pt x="76905" y="98726"/>
                    </a:cubicBezTo>
                    <a:cubicBezTo>
                      <a:pt x="77188" y="98160"/>
                      <a:pt x="76340" y="95049"/>
                      <a:pt x="74644" y="91937"/>
                    </a:cubicBezTo>
                    <a:cubicBezTo>
                      <a:pt x="73795" y="90240"/>
                      <a:pt x="72099" y="87977"/>
                      <a:pt x="70120" y="87694"/>
                    </a:cubicBezTo>
                    <a:cubicBezTo>
                      <a:pt x="65596" y="86562"/>
                      <a:pt x="64182" y="80905"/>
                      <a:pt x="63617" y="76944"/>
                    </a:cubicBezTo>
                    <a:cubicBezTo>
                      <a:pt x="63617" y="76378"/>
                      <a:pt x="63334" y="75813"/>
                      <a:pt x="63334" y="75247"/>
                    </a:cubicBezTo>
                    <a:cubicBezTo>
                      <a:pt x="63051" y="73550"/>
                      <a:pt x="62203" y="73267"/>
                      <a:pt x="60789" y="72984"/>
                    </a:cubicBezTo>
                    <a:cubicBezTo>
                      <a:pt x="59658" y="72701"/>
                      <a:pt x="58245" y="72135"/>
                      <a:pt x="56831" y="70721"/>
                    </a:cubicBezTo>
                    <a:cubicBezTo>
                      <a:pt x="55983" y="69589"/>
                      <a:pt x="54569" y="69024"/>
                      <a:pt x="52873" y="69024"/>
                    </a:cubicBezTo>
                    <a:cubicBezTo>
                      <a:pt x="52024" y="69024"/>
                      <a:pt x="50893" y="69306"/>
                      <a:pt x="50045" y="69306"/>
                    </a:cubicBezTo>
                    <a:cubicBezTo>
                      <a:pt x="49480" y="69306"/>
                      <a:pt x="48914" y="69589"/>
                      <a:pt x="48349" y="69589"/>
                    </a:cubicBezTo>
                    <a:lnTo>
                      <a:pt x="48349" y="69589"/>
                    </a:lnTo>
                    <a:cubicBezTo>
                      <a:pt x="47500" y="69589"/>
                      <a:pt x="47218" y="69306"/>
                      <a:pt x="46935" y="68741"/>
                    </a:cubicBezTo>
                    <a:cubicBezTo>
                      <a:pt x="46370" y="67326"/>
                      <a:pt x="48631" y="63932"/>
                      <a:pt x="51459" y="62234"/>
                    </a:cubicBezTo>
                    <a:cubicBezTo>
                      <a:pt x="54852" y="59971"/>
                      <a:pt x="58810" y="47807"/>
                      <a:pt x="58810" y="45544"/>
                    </a:cubicBezTo>
                    <a:cubicBezTo>
                      <a:pt x="58810" y="45261"/>
                      <a:pt x="56265" y="44130"/>
                      <a:pt x="50328" y="44130"/>
                    </a:cubicBezTo>
                    <a:cubicBezTo>
                      <a:pt x="46370" y="44130"/>
                      <a:pt x="42694" y="44413"/>
                      <a:pt x="41563" y="44978"/>
                    </a:cubicBezTo>
                    <a:cubicBezTo>
                      <a:pt x="40997" y="45261"/>
                      <a:pt x="40432" y="45261"/>
                      <a:pt x="39867" y="45261"/>
                    </a:cubicBezTo>
                    <a:cubicBezTo>
                      <a:pt x="38170" y="45261"/>
                      <a:pt x="36756" y="43847"/>
                      <a:pt x="36474" y="42715"/>
                    </a:cubicBezTo>
                    <a:cubicBezTo>
                      <a:pt x="36191" y="41867"/>
                      <a:pt x="36756" y="41018"/>
                      <a:pt x="37604" y="40452"/>
                    </a:cubicBezTo>
                    <a:cubicBezTo>
                      <a:pt x="40149" y="39321"/>
                      <a:pt x="44956" y="34512"/>
                      <a:pt x="44673" y="32814"/>
                    </a:cubicBezTo>
                    <a:cubicBezTo>
                      <a:pt x="44390" y="31683"/>
                      <a:pt x="45238" y="30834"/>
                      <a:pt x="45804" y="29986"/>
                    </a:cubicBezTo>
                    <a:cubicBezTo>
                      <a:pt x="46652" y="28571"/>
                      <a:pt x="46935" y="28005"/>
                      <a:pt x="46370" y="27440"/>
                    </a:cubicBezTo>
                    <a:cubicBezTo>
                      <a:pt x="46087" y="27157"/>
                      <a:pt x="45804" y="27157"/>
                      <a:pt x="45804" y="27157"/>
                    </a:cubicBezTo>
                    <a:cubicBezTo>
                      <a:pt x="45521" y="27157"/>
                      <a:pt x="44956" y="28005"/>
                      <a:pt x="44673" y="28854"/>
                    </a:cubicBezTo>
                    <a:cubicBezTo>
                      <a:pt x="44108" y="29703"/>
                      <a:pt x="43542" y="30834"/>
                      <a:pt x="42977" y="31400"/>
                    </a:cubicBezTo>
                    <a:cubicBezTo>
                      <a:pt x="42128" y="32249"/>
                      <a:pt x="40715" y="32532"/>
                      <a:pt x="38735" y="32532"/>
                    </a:cubicBezTo>
                    <a:cubicBezTo>
                      <a:pt x="37039" y="32532"/>
                      <a:pt x="34777" y="32249"/>
                      <a:pt x="31950" y="31683"/>
                    </a:cubicBezTo>
                    <a:cubicBezTo>
                      <a:pt x="30819" y="31400"/>
                      <a:pt x="29688" y="31683"/>
                      <a:pt x="28840" y="32814"/>
                    </a:cubicBezTo>
                    <a:cubicBezTo>
                      <a:pt x="27143" y="34512"/>
                      <a:pt x="26578" y="37906"/>
                      <a:pt x="26578" y="39321"/>
                    </a:cubicBezTo>
                    <a:cubicBezTo>
                      <a:pt x="26578" y="41018"/>
                      <a:pt x="25164" y="42150"/>
                      <a:pt x="24033" y="43281"/>
                    </a:cubicBezTo>
                    <a:cubicBezTo>
                      <a:pt x="22619" y="44413"/>
                      <a:pt x="22054" y="44978"/>
                      <a:pt x="22337" y="45827"/>
                    </a:cubicBezTo>
                    <a:cubicBezTo>
                      <a:pt x="22619" y="46959"/>
                      <a:pt x="22619" y="48090"/>
                      <a:pt x="22054" y="48939"/>
                    </a:cubicBezTo>
                    <a:cubicBezTo>
                      <a:pt x="21206" y="50070"/>
                      <a:pt x="19792" y="50070"/>
                      <a:pt x="18944" y="49222"/>
                    </a:cubicBezTo>
                    <a:cubicBezTo>
                      <a:pt x="18661" y="48939"/>
                      <a:pt x="18378" y="48656"/>
                      <a:pt x="18095" y="48373"/>
                    </a:cubicBezTo>
                    <a:cubicBezTo>
                      <a:pt x="17247" y="47524"/>
                      <a:pt x="16399" y="46393"/>
                      <a:pt x="15551" y="46393"/>
                    </a:cubicBezTo>
                    <a:cubicBezTo>
                      <a:pt x="14985" y="46393"/>
                      <a:pt x="14420" y="46676"/>
                      <a:pt x="13854" y="47242"/>
                    </a:cubicBezTo>
                    <a:cubicBezTo>
                      <a:pt x="13289" y="47807"/>
                      <a:pt x="13289" y="48090"/>
                      <a:pt x="13289" y="48373"/>
                    </a:cubicBezTo>
                    <a:cubicBezTo>
                      <a:pt x="13854" y="50070"/>
                      <a:pt x="17813" y="51768"/>
                      <a:pt x="20640" y="52051"/>
                    </a:cubicBezTo>
                    <a:cubicBezTo>
                      <a:pt x="21206" y="52051"/>
                      <a:pt x="22054" y="52333"/>
                      <a:pt x="22337" y="52899"/>
                    </a:cubicBezTo>
                    <a:cubicBezTo>
                      <a:pt x="22619" y="53748"/>
                      <a:pt x="21771" y="54314"/>
                      <a:pt x="20640" y="55445"/>
                    </a:cubicBezTo>
                    <a:cubicBezTo>
                      <a:pt x="19509" y="56577"/>
                      <a:pt x="17813" y="58274"/>
                      <a:pt x="17530" y="59971"/>
                    </a:cubicBezTo>
                    <a:cubicBezTo>
                      <a:pt x="17247" y="61669"/>
                      <a:pt x="18095" y="61951"/>
                      <a:pt x="19792" y="62517"/>
                    </a:cubicBezTo>
                    <a:cubicBezTo>
                      <a:pt x="20923" y="62800"/>
                      <a:pt x="22619" y="63366"/>
                      <a:pt x="22902" y="65063"/>
                    </a:cubicBezTo>
                    <a:cubicBezTo>
                      <a:pt x="23185" y="67043"/>
                      <a:pt x="20640" y="67892"/>
                      <a:pt x="18378" y="68741"/>
                    </a:cubicBezTo>
                    <a:cubicBezTo>
                      <a:pt x="16682" y="69306"/>
                      <a:pt x="14703" y="70155"/>
                      <a:pt x="14703" y="71004"/>
                    </a:cubicBezTo>
                    <a:cubicBezTo>
                      <a:pt x="14703" y="71287"/>
                      <a:pt x="14703" y="71287"/>
                      <a:pt x="14703" y="71287"/>
                    </a:cubicBezTo>
                    <a:cubicBezTo>
                      <a:pt x="15551" y="71287"/>
                      <a:pt x="17530" y="70155"/>
                      <a:pt x="18661" y="69306"/>
                    </a:cubicBezTo>
                    <a:cubicBezTo>
                      <a:pt x="19509" y="68741"/>
                      <a:pt x="20075" y="68458"/>
                      <a:pt x="20640" y="68175"/>
                    </a:cubicBezTo>
                    <a:cubicBezTo>
                      <a:pt x="20923" y="68175"/>
                      <a:pt x="21206" y="67892"/>
                      <a:pt x="21206" y="67892"/>
                    </a:cubicBezTo>
                    <a:cubicBezTo>
                      <a:pt x="22337" y="67892"/>
                      <a:pt x="22337" y="69024"/>
                      <a:pt x="22337" y="70438"/>
                    </a:cubicBezTo>
                    <a:cubicBezTo>
                      <a:pt x="22337" y="72701"/>
                      <a:pt x="22619" y="74398"/>
                      <a:pt x="24881" y="74115"/>
                    </a:cubicBezTo>
                    <a:cubicBezTo>
                      <a:pt x="27709" y="73550"/>
                      <a:pt x="28274" y="71004"/>
                      <a:pt x="28840" y="69024"/>
                    </a:cubicBezTo>
                    <a:cubicBezTo>
                      <a:pt x="29122" y="67609"/>
                      <a:pt x="29405" y="66478"/>
                      <a:pt x="30536" y="66478"/>
                    </a:cubicBezTo>
                    <a:lnTo>
                      <a:pt x="30819" y="66478"/>
                    </a:lnTo>
                    <a:cubicBezTo>
                      <a:pt x="31101" y="66478"/>
                      <a:pt x="31667" y="66760"/>
                      <a:pt x="31667" y="67043"/>
                    </a:cubicBezTo>
                    <a:cubicBezTo>
                      <a:pt x="31950" y="67609"/>
                      <a:pt x="31950" y="68458"/>
                      <a:pt x="31667" y="69589"/>
                    </a:cubicBezTo>
                    <a:cubicBezTo>
                      <a:pt x="31384" y="70721"/>
                      <a:pt x="31101" y="72418"/>
                      <a:pt x="31950" y="73833"/>
                    </a:cubicBezTo>
                    <a:cubicBezTo>
                      <a:pt x="33081" y="75813"/>
                      <a:pt x="31384" y="78359"/>
                      <a:pt x="29971" y="80622"/>
                    </a:cubicBezTo>
                    <a:cubicBezTo>
                      <a:pt x="29122" y="81753"/>
                      <a:pt x="28274" y="83168"/>
                      <a:pt x="28557" y="83733"/>
                    </a:cubicBezTo>
                    <a:cubicBezTo>
                      <a:pt x="28557" y="84016"/>
                      <a:pt x="29971" y="84865"/>
                      <a:pt x="32798" y="84865"/>
                    </a:cubicBezTo>
                    <a:cubicBezTo>
                      <a:pt x="35908" y="84865"/>
                      <a:pt x="39867" y="84016"/>
                      <a:pt x="41563" y="82319"/>
                    </a:cubicBezTo>
                    <a:cubicBezTo>
                      <a:pt x="42694" y="81187"/>
                      <a:pt x="43542" y="80622"/>
                      <a:pt x="44390" y="80622"/>
                    </a:cubicBezTo>
                    <a:cubicBezTo>
                      <a:pt x="45238" y="80622"/>
                      <a:pt x="45804" y="80905"/>
                      <a:pt x="46087" y="81753"/>
                    </a:cubicBezTo>
                    <a:cubicBezTo>
                      <a:pt x="46652" y="82885"/>
                      <a:pt x="46087" y="84582"/>
                      <a:pt x="44956" y="85997"/>
                    </a:cubicBezTo>
                    <a:cubicBezTo>
                      <a:pt x="44108" y="87128"/>
                      <a:pt x="43542" y="87977"/>
                      <a:pt x="43825" y="89108"/>
                    </a:cubicBezTo>
                    <a:cubicBezTo>
                      <a:pt x="44108" y="89957"/>
                      <a:pt x="44956" y="90806"/>
                      <a:pt x="46370" y="91371"/>
                    </a:cubicBezTo>
                    <a:lnTo>
                      <a:pt x="46652" y="91371"/>
                    </a:lnTo>
                    <a:cubicBezTo>
                      <a:pt x="48349" y="91937"/>
                      <a:pt x="49480" y="92503"/>
                      <a:pt x="50045" y="93351"/>
                    </a:cubicBezTo>
                    <a:cubicBezTo>
                      <a:pt x="50328" y="93917"/>
                      <a:pt x="50045" y="94766"/>
                      <a:pt x="49480" y="95897"/>
                    </a:cubicBezTo>
                    <a:cubicBezTo>
                      <a:pt x="48914" y="97029"/>
                      <a:pt x="48914" y="99009"/>
                      <a:pt x="48914" y="100706"/>
                    </a:cubicBezTo>
                    <a:cubicBezTo>
                      <a:pt x="48914" y="102121"/>
                      <a:pt x="48914" y="103535"/>
                      <a:pt x="48631" y="104667"/>
                    </a:cubicBezTo>
                    <a:cubicBezTo>
                      <a:pt x="48066" y="106364"/>
                      <a:pt x="44390" y="106647"/>
                      <a:pt x="42694" y="106647"/>
                    </a:cubicBezTo>
                    <a:cubicBezTo>
                      <a:pt x="41563" y="106647"/>
                      <a:pt x="37604" y="106647"/>
                      <a:pt x="37322" y="104950"/>
                    </a:cubicBezTo>
                    <a:cubicBezTo>
                      <a:pt x="37322" y="104667"/>
                      <a:pt x="36756" y="104667"/>
                      <a:pt x="36756" y="104667"/>
                    </a:cubicBezTo>
                    <a:cubicBezTo>
                      <a:pt x="36191" y="104667"/>
                      <a:pt x="35625" y="104950"/>
                      <a:pt x="35343" y="105233"/>
                    </a:cubicBezTo>
                    <a:cubicBezTo>
                      <a:pt x="35343" y="105515"/>
                      <a:pt x="35060" y="105515"/>
                      <a:pt x="35343" y="106081"/>
                    </a:cubicBezTo>
                    <a:cubicBezTo>
                      <a:pt x="36191" y="107496"/>
                      <a:pt x="34777" y="108910"/>
                      <a:pt x="33929" y="110042"/>
                    </a:cubicBezTo>
                    <a:cubicBezTo>
                      <a:pt x="33081" y="110890"/>
                      <a:pt x="32515" y="111739"/>
                      <a:pt x="32515" y="112305"/>
                    </a:cubicBezTo>
                    <a:cubicBezTo>
                      <a:pt x="32515" y="112870"/>
                      <a:pt x="33646" y="113153"/>
                      <a:pt x="34777" y="113436"/>
                    </a:cubicBezTo>
                    <a:cubicBezTo>
                      <a:pt x="36474" y="114002"/>
                      <a:pt x="38170" y="114568"/>
                      <a:pt x="38170" y="115982"/>
                    </a:cubicBezTo>
                    <a:cubicBezTo>
                      <a:pt x="38453" y="119094"/>
                      <a:pt x="33363" y="121923"/>
                      <a:pt x="28274" y="123337"/>
                    </a:cubicBezTo>
                    <a:cubicBezTo>
                      <a:pt x="27709" y="123620"/>
                      <a:pt x="26578" y="123903"/>
                      <a:pt x="26578" y="124751"/>
                    </a:cubicBezTo>
                    <a:cubicBezTo>
                      <a:pt x="26578" y="125600"/>
                      <a:pt x="28557" y="126732"/>
                      <a:pt x="30253" y="126732"/>
                    </a:cubicBezTo>
                    <a:cubicBezTo>
                      <a:pt x="30819" y="126732"/>
                      <a:pt x="31101" y="126732"/>
                      <a:pt x="31667" y="126449"/>
                    </a:cubicBezTo>
                    <a:cubicBezTo>
                      <a:pt x="33363" y="125317"/>
                      <a:pt x="34212" y="125883"/>
                      <a:pt x="35060" y="126449"/>
                    </a:cubicBezTo>
                    <a:cubicBezTo>
                      <a:pt x="35625" y="127015"/>
                      <a:pt x="36191" y="127580"/>
                      <a:pt x="37887" y="127580"/>
                    </a:cubicBezTo>
                    <a:cubicBezTo>
                      <a:pt x="39584" y="127580"/>
                      <a:pt x="40997" y="128146"/>
                      <a:pt x="42128" y="128712"/>
                    </a:cubicBezTo>
                    <a:cubicBezTo>
                      <a:pt x="44108" y="129561"/>
                      <a:pt x="45804" y="129843"/>
                      <a:pt x="48066" y="129278"/>
                    </a:cubicBezTo>
                    <a:cubicBezTo>
                      <a:pt x="49197" y="128712"/>
                      <a:pt x="50328" y="128712"/>
                      <a:pt x="50893" y="128712"/>
                    </a:cubicBezTo>
                    <a:cubicBezTo>
                      <a:pt x="51741" y="128712"/>
                      <a:pt x="52024" y="129278"/>
                      <a:pt x="52024" y="129561"/>
                    </a:cubicBezTo>
                    <a:cubicBezTo>
                      <a:pt x="52024" y="129843"/>
                      <a:pt x="52307" y="130692"/>
                      <a:pt x="49480" y="132955"/>
                    </a:cubicBezTo>
                    <a:cubicBezTo>
                      <a:pt x="48066" y="134087"/>
                      <a:pt x="46370" y="134087"/>
                      <a:pt x="45238" y="134087"/>
                    </a:cubicBezTo>
                    <a:cubicBezTo>
                      <a:pt x="44390" y="134087"/>
                      <a:pt x="43825" y="134087"/>
                      <a:pt x="42977" y="134087"/>
                    </a:cubicBezTo>
                    <a:cubicBezTo>
                      <a:pt x="42411" y="132672"/>
                      <a:pt x="41846" y="132672"/>
                      <a:pt x="40997" y="132672"/>
                    </a:cubicBezTo>
                    <a:close/>
                    <a:moveTo>
                      <a:pt x="5655" y="81187"/>
                    </a:moveTo>
                    <a:cubicBezTo>
                      <a:pt x="5089" y="84016"/>
                      <a:pt x="3958" y="85997"/>
                      <a:pt x="2827" y="86562"/>
                    </a:cubicBezTo>
                    <a:cubicBezTo>
                      <a:pt x="1697" y="87411"/>
                      <a:pt x="0" y="89957"/>
                      <a:pt x="0" y="91088"/>
                    </a:cubicBezTo>
                    <a:cubicBezTo>
                      <a:pt x="0" y="91088"/>
                      <a:pt x="0" y="91371"/>
                      <a:pt x="283" y="91371"/>
                    </a:cubicBezTo>
                    <a:cubicBezTo>
                      <a:pt x="1131" y="91654"/>
                      <a:pt x="1979" y="92220"/>
                      <a:pt x="3110" y="92503"/>
                    </a:cubicBezTo>
                    <a:cubicBezTo>
                      <a:pt x="3958" y="93069"/>
                      <a:pt x="4807" y="93634"/>
                      <a:pt x="5372" y="93634"/>
                    </a:cubicBezTo>
                    <a:cubicBezTo>
                      <a:pt x="5655" y="93634"/>
                      <a:pt x="5655" y="93634"/>
                      <a:pt x="5655" y="93069"/>
                    </a:cubicBezTo>
                    <a:cubicBezTo>
                      <a:pt x="6220" y="90240"/>
                      <a:pt x="7351" y="88825"/>
                      <a:pt x="8765" y="88825"/>
                    </a:cubicBezTo>
                    <a:cubicBezTo>
                      <a:pt x="9896" y="88825"/>
                      <a:pt x="11027" y="89674"/>
                      <a:pt x="12441" y="91088"/>
                    </a:cubicBezTo>
                    <a:cubicBezTo>
                      <a:pt x="13006" y="91937"/>
                      <a:pt x="13854" y="92786"/>
                      <a:pt x="14985" y="93634"/>
                    </a:cubicBezTo>
                    <a:cubicBezTo>
                      <a:pt x="15551" y="92786"/>
                      <a:pt x="16964" y="92220"/>
                      <a:pt x="18378" y="91654"/>
                    </a:cubicBezTo>
                    <a:cubicBezTo>
                      <a:pt x="19792" y="91088"/>
                      <a:pt x="21488" y="90523"/>
                      <a:pt x="22337" y="89391"/>
                    </a:cubicBezTo>
                    <a:cubicBezTo>
                      <a:pt x="22902" y="88825"/>
                      <a:pt x="23185" y="88260"/>
                      <a:pt x="23185" y="87694"/>
                    </a:cubicBezTo>
                    <a:cubicBezTo>
                      <a:pt x="23185" y="85431"/>
                      <a:pt x="19792" y="82036"/>
                      <a:pt x="16964" y="79207"/>
                    </a:cubicBezTo>
                    <a:cubicBezTo>
                      <a:pt x="16116" y="78642"/>
                      <a:pt x="15551" y="78076"/>
                      <a:pt x="14420" y="78076"/>
                    </a:cubicBezTo>
                    <a:cubicBezTo>
                      <a:pt x="13006" y="78076"/>
                      <a:pt x="11310" y="78924"/>
                      <a:pt x="9896" y="79490"/>
                    </a:cubicBezTo>
                    <a:cubicBezTo>
                      <a:pt x="8482" y="80339"/>
                      <a:pt x="7069" y="81187"/>
                      <a:pt x="5655" y="81187"/>
                    </a:cubicBezTo>
                    <a:close/>
                    <a:moveTo>
                      <a:pt x="67858" y="0"/>
                    </a:moveTo>
                    <a:cubicBezTo>
                      <a:pt x="67858" y="0"/>
                      <a:pt x="67575" y="0"/>
                      <a:pt x="67575" y="0"/>
                    </a:cubicBezTo>
                    <a:cubicBezTo>
                      <a:pt x="66727" y="283"/>
                      <a:pt x="66161" y="1414"/>
                      <a:pt x="65878" y="2263"/>
                    </a:cubicBezTo>
                    <a:cubicBezTo>
                      <a:pt x="65030" y="4809"/>
                      <a:pt x="65313" y="8486"/>
                      <a:pt x="65596" y="9618"/>
                    </a:cubicBezTo>
                    <a:cubicBezTo>
                      <a:pt x="67292" y="7355"/>
                      <a:pt x="68989" y="2263"/>
                      <a:pt x="68423" y="566"/>
                    </a:cubicBezTo>
                    <a:cubicBezTo>
                      <a:pt x="68141" y="0"/>
                      <a:pt x="68141" y="0"/>
                      <a:pt x="67858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352466C-83E1-0F41-A260-46B02D20BFEC}"/>
                  </a:ext>
                </a:extLst>
              </p:cNvPr>
              <p:cNvSpPr/>
              <p:nvPr/>
            </p:nvSpPr>
            <p:spPr>
              <a:xfrm>
                <a:off x="2814957" y="2293666"/>
                <a:ext cx="7719" cy="8955"/>
              </a:xfrm>
              <a:custGeom>
                <a:avLst/>
                <a:gdLst>
                  <a:gd name="connsiteX0" fmla="*/ 736 w 7719"/>
                  <a:gd name="connsiteY0" fmla="*/ 8956 h 8955"/>
                  <a:gd name="connsiteX1" fmla="*/ 7239 w 7719"/>
                  <a:gd name="connsiteY1" fmla="*/ 186 h 8955"/>
                  <a:gd name="connsiteX2" fmla="*/ 736 w 7719"/>
                  <a:gd name="connsiteY2" fmla="*/ 8956 h 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9" h="8955">
                    <a:moveTo>
                      <a:pt x="736" y="8956"/>
                    </a:moveTo>
                    <a:cubicBezTo>
                      <a:pt x="4694" y="8673"/>
                      <a:pt x="9218" y="2166"/>
                      <a:pt x="7239" y="186"/>
                    </a:cubicBezTo>
                    <a:cubicBezTo>
                      <a:pt x="5259" y="-1511"/>
                      <a:pt x="-2375" y="8956"/>
                      <a:pt x="736" y="895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01DC630B-3401-C648-A261-58D78791157D}"/>
                  </a:ext>
                </a:extLst>
              </p:cNvPr>
              <p:cNvSpPr/>
              <p:nvPr/>
            </p:nvSpPr>
            <p:spPr>
              <a:xfrm>
                <a:off x="2806080" y="2260755"/>
                <a:ext cx="95283" cy="147947"/>
              </a:xfrm>
              <a:custGeom>
                <a:avLst/>
                <a:gdLst>
                  <a:gd name="connsiteX0" fmla="*/ 40997 w 95283"/>
                  <a:gd name="connsiteY0" fmla="*/ 132672 h 147947"/>
                  <a:gd name="connsiteX1" fmla="*/ 38453 w 95283"/>
                  <a:gd name="connsiteY1" fmla="*/ 133238 h 147947"/>
                  <a:gd name="connsiteX2" fmla="*/ 26012 w 95283"/>
                  <a:gd name="connsiteY2" fmla="*/ 146816 h 147947"/>
                  <a:gd name="connsiteX3" fmla="*/ 26012 w 95283"/>
                  <a:gd name="connsiteY3" fmla="*/ 147665 h 147947"/>
                  <a:gd name="connsiteX4" fmla="*/ 26295 w 95283"/>
                  <a:gd name="connsiteY4" fmla="*/ 147948 h 147947"/>
                  <a:gd name="connsiteX5" fmla="*/ 27991 w 95283"/>
                  <a:gd name="connsiteY5" fmla="*/ 146816 h 147947"/>
                  <a:gd name="connsiteX6" fmla="*/ 32515 w 95283"/>
                  <a:gd name="connsiteY6" fmla="*/ 143705 h 147947"/>
                  <a:gd name="connsiteX7" fmla="*/ 35060 w 95283"/>
                  <a:gd name="connsiteY7" fmla="*/ 143139 h 147947"/>
                  <a:gd name="connsiteX8" fmla="*/ 38170 w 95283"/>
                  <a:gd name="connsiteY8" fmla="*/ 144270 h 147947"/>
                  <a:gd name="connsiteX9" fmla="*/ 39867 w 95283"/>
                  <a:gd name="connsiteY9" fmla="*/ 145119 h 147947"/>
                  <a:gd name="connsiteX10" fmla="*/ 39867 w 95283"/>
                  <a:gd name="connsiteY10" fmla="*/ 145119 h 147947"/>
                  <a:gd name="connsiteX11" fmla="*/ 41563 w 95283"/>
                  <a:gd name="connsiteY11" fmla="*/ 143139 h 147947"/>
                  <a:gd name="connsiteX12" fmla="*/ 43825 w 95283"/>
                  <a:gd name="connsiteY12" fmla="*/ 140876 h 147947"/>
                  <a:gd name="connsiteX13" fmla="*/ 44108 w 95283"/>
                  <a:gd name="connsiteY13" fmla="*/ 140876 h 147947"/>
                  <a:gd name="connsiteX14" fmla="*/ 46370 w 95283"/>
                  <a:gd name="connsiteY14" fmla="*/ 140593 h 147947"/>
                  <a:gd name="connsiteX15" fmla="*/ 49762 w 95283"/>
                  <a:gd name="connsiteY15" fmla="*/ 139744 h 147947"/>
                  <a:gd name="connsiteX16" fmla="*/ 51176 w 95283"/>
                  <a:gd name="connsiteY16" fmla="*/ 139744 h 147947"/>
                  <a:gd name="connsiteX17" fmla="*/ 58527 w 95283"/>
                  <a:gd name="connsiteY17" fmla="*/ 137764 h 147947"/>
                  <a:gd name="connsiteX18" fmla="*/ 59941 w 95283"/>
                  <a:gd name="connsiteY18" fmla="*/ 137198 h 147947"/>
                  <a:gd name="connsiteX19" fmla="*/ 63617 w 95283"/>
                  <a:gd name="connsiteY19" fmla="*/ 138613 h 147947"/>
                  <a:gd name="connsiteX20" fmla="*/ 66161 w 95283"/>
                  <a:gd name="connsiteY20" fmla="*/ 139744 h 147947"/>
                  <a:gd name="connsiteX21" fmla="*/ 66444 w 95283"/>
                  <a:gd name="connsiteY21" fmla="*/ 139744 h 147947"/>
                  <a:gd name="connsiteX22" fmla="*/ 77754 w 95283"/>
                  <a:gd name="connsiteY22" fmla="*/ 137481 h 147947"/>
                  <a:gd name="connsiteX23" fmla="*/ 78036 w 95283"/>
                  <a:gd name="connsiteY23" fmla="*/ 137481 h 147947"/>
                  <a:gd name="connsiteX24" fmla="*/ 91042 w 95283"/>
                  <a:gd name="connsiteY24" fmla="*/ 131824 h 147947"/>
                  <a:gd name="connsiteX25" fmla="*/ 91608 w 95283"/>
                  <a:gd name="connsiteY25" fmla="*/ 130975 h 147947"/>
                  <a:gd name="connsiteX26" fmla="*/ 89346 w 95283"/>
                  <a:gd name="connsiteY26" fmla="*/ 130409 h 147947"/>
                  <a:gd name="connsiteX27" fmla="*/ 87367 w 95283"/>
                  <a:gd name="connsiteY27" fmla="*/ 130692 h 147947"/>
                  <a:gd name="connsiteX28" fmla="*/ 84822 w 95283"/>
                  <a:gd name="connsiteY28" fmla="*/ 129561 h 147947"/>
                  <a:gd name="connsiteX29" fmla="*/ 87367 w 95283"/>
                  <a:gd name="connsiteY29" fmla="*/ 123903 h 147947"/>
                  <a:gd name="connsiteX30" fmla="*/ 90194 w 95283"/>
                  <a:gd name="connsiteY30" fmla="*/ 121640 h 147947"/>
                  <a:gd name="connsiteX31" fmla="*/ 95284 w 95283"/>
                  <a:gd name="connsiteY31" fmla="*/ 114851 h 147947"/>
                  <a:gd name="connsiteX32" fmla="*/ 94153 w 95283"/>
                  <a:gd name="connsiteY32" fmla="*/ 112588 h 147947"/>
                  <a:gd name="connsiteX33" fmla="*/ 87367 w 95283"/>
                  <a:gd name="connsiteY33" fmla="*/ 109759 h 147947"/>
                  <a:gd name="connsiteX34" fmla="*/ 85953 w 95283"/>
                  <a:gd name="connsiteY34" fmla="*/ 110324 h 147947"/>
                  <a:gd name="connsiteX35" fmla="*/ 83408 w 95283"/>
                  <a:gd name="connsiteY35" fmla="*/ 112305 h 147947"/>
                  <a:gd name="connsiteX36" fmla="*/ 80016 w 95283"/>
                  <a:gd name="connsiteY36" fmla="*/ 109759 h 147947"/>
                  <a:gd name="connsiteX37" fmla="*/ 80016 w 95283"/>
                  <a:gd name="connsiteY37" fmla="*/ 105515 h 147947"/>
                  <a:gd name="connsiteX38" fmla="*/ 80298 w 95283"/>
                  <a:gd name="connsiteY38" fmla="*/ 104667 h 147947"/>
                  <a:gd name="connsiteX39" fmla="*/ 77754 w 95283"/>
                  <a:gd name="connsiteY39" fmla="*/ 102404 h 147947"/>
                  <a:gd name="connsiteX40" fmla="*/ 76905 w 95283"/>
                  <a:gd name="connsiteY40" fmla="*/ 98726 h 147947"/>
                  <a:gd name="connsiteX41" fmla="*/ 74644 w 95283"/>
                  <a:gd name="connsiteY41" fmla="*/ 91937 h 147947"/>
                  <a:gd name="connsiteX42" fmla="*/ 70120 w 95283"/>
                  <a:gd name="connsiteY42" fmla="*/ 87694 h 147947"/>
                  <a:gd name="connsiteX43" fmla="*/ 63617 w 95283"/>
                  <a:gd name="connsiteY43" fmla="*/ 76944 h 147947"/>
                  <a:gd name="connsiteX44" fmla="*/ 63334 w 95283"/>
                  <a:gd name="connsiteY44" fmla="*/ 75247 h 147947"/>
                  <a:gd name="connsiteX45" fmla="*/ 60789 w 95283"/>
                  <a:gd name="connsiteY45" fmla="*/ 72984 h 147947"/>
                  <a:gd name="connsiteX46" fmla="*/ 56831 w 95283"/>
                  <a:gd name="connsiteY46" fmla="*/ 70721 h 147947"/>
                  <a:gd name="connsiteX47" fmla="*/ 52873 w 95283"/>
                  <a:gd name="connsiteY47" fmla="*/ 69024 h 147947"/>
                  <a:gd name="connsiteX48" fmla="*/ 50045 w 95283"/>
                  <a:gd name="connsiteY48" fmla="*/ 69306 h 147947"/>
                  <a:gd name="connsiteX49" fmla="*/ 48349 w 95283"/>
                  <a:gd name="connsiteY49" fmla="*/ 69589 h 147947"/>
                  <a:gd name="connsiteX50" fmla="*/ 48349 w 95283"/>
                  <a:gd name="connsiteY50" fmla="*/ 69589 h 147947"/>
                  <a:gd name="connsiteX51" fmla="*/ 46935 w 95283"/>
                  <a:gd name="connsiteY51" fmla="*/ 68741 h 147947"/>
                  <a:gd name="connsiteX52" fmla="*/ 51459 w 95283"/>
                  <a:gd name="connsiteY52" fmla="*/ 62234 h 147947"/>
                  <a:gd name="connsiteX53" fmla="*/ 58810 w 95283"/>
                  <a:gd name="connsiteY53" fmla="*/ 45544 h 147947"/>
                  <a:gd name="connsiteX54" fmla="*/ 50328 w 95283"/>
                  <a:gd name="connsiteY54" fmla="*/ 44130 h 147947"/>
                  <a:gd name="connsiteX55" fmla="*/ 41563 w 95283"/>
                  <a:gd name="connsiteY55" fmla="*/ 44978 h 147947"/>
                  <a:gd name="connsiteX56" fmla="*/ 39867 w 95283"/>
                  <a:gd name="connsiteY56" fmla="*/ 45261 h 147947"/>
                  <a:gd name="connsiteX57" fmla="*/ 36474 w 95283"/>
                  <a:gd name="connsiteY57" fmla="*/ 42715 h 147947"/>
                  <a:gd name="connsiteX58" fmla="*/ 37604 w 95283"/>
                  <a:gd name="connsiteY58" fmla="*/ 40452 h 147947"/>
                  <a:gd name="connsiteX59" fmla="*/ 44673 w 95283"/>
                  <a:gd name="connsiteY59" fmla="*/ 32814 h 147947"/>
                  <a:gd name="connsiteX60" fmla="*/ 45804 w 95283"/>
                  <a:gd name="connsiteY60" fmla="*/ 29986 h 147947"/>
                  <a:gd name="connsiteX61" fmla="*/ 46370 w 95283"/>
                  <a:gd name="connsiteY61" fmla="*/ 27440 h 147947"/>
                  <a:gd name="connsiteX62" fmla="*/ 45804 w 95283"/>
                  <a:gd name="connsiteY62" fmla="*/ 27157 h 147947"/>
                  <a:gd name="connsiteX63" fmla="*/ 44673 w 95283"/>
                  <a:gd name="connsiteY63" fmla="*/ 28854 h 147947"/>
                  <a:gd name="connsiteX64" fmla="*/ 42977 w 95283"/>
                  <a:gd name="connsiteY64" fmla="*/ 31400 h 147947"/>
                  <a:gd name="connsiteX65" fmla="*/ 38735 w 95283"/>
                  <a:gd name="connsiteY65" fmla="*/ 32532 h 147947"/>
                  <a:gd name="connsiteX66" fmla="*/ 31950 w 95283"/>
                  <a:gd name="connsiteY66" fmla="*/ 31683 h 147947"/>
                  <a:gd name="connsiteX67" fmla="*/ 28840 w 95283"/>
                  <a:gd name="connsiteY67" fmla="*/ 32814 h 147947"/>
                  <a:gd name="connsiteX68" fmla="*/ 26578 w 95283"/>
                  <a:gd name="connsiteY68" fmla="*/ 39321 h 147947"/>
                  <a:gd name="connsiteX69" fmla="*/ 24033 w 95283"/>
                  <a:gd name="connsiteY69" fmla="*/ 43281 h 147947"/>
                  <a:gd name="connsiteX70" fmla="*/ 22337 w 95283"/>
                  <a:gd name="connsiteY70" fmla="*/ 45827 h 147947"/>
                  <a:gd name="connsiteX71" fmla="*/ 22054 w 95283"/>
                  <a:gd name="connsiteY71" fmla="*/ 48939 h 147947"/>
                  <a:gd name="connsiteX72" fmla="*/ 18944 w 95283"/>
                  <a:gd name="connsiteY72" fmla="*/ 49222 h 147947"/>
                  <a:gd name="connsiteX73" fmla="*/ 18095 w 95283"/>
                  <a:gd name="connsiteY73" fmla="*/ 48373 h 147947"/>
                  <a:gd name="connsiteX74" fmla="*/ 15551 w 95283"/>
                  <a:gd name="connsiteY74" fmla="*/ 46393 h 147947"/>
                  <a:gd name="connsiteX75" fmla="*/ 13854 w 95283"/>
                  <a:gd name="connsiteY75" fmla="*/ 47242 h 147947"/>
                  <a:gd name="connsiteX76" fmla="*/ 13289 w 95283"/>
                  <a:gd name="connsiteY76" fmla="*/ 48373 h 147947"/>
                  <a:gd name="connsiteX77" fmla="*/ 20640 w 95283"/>
                  <a:gd name="connsiteY77" fmla="*/ 52051 h 147947"/>
                  <a:gd name="connsiteX78" fmla="*/ 22337 w 95283"/>
                  <a:gd name="connsiteY78" fmla="*/ 52899 h 147947"/>
                  <a:gd name="connsiteX79" fmla="*/ 20640 w 95283"/>
                  <a:gd name="connsiteY79" fmla="*/ 55445 h 147947"/>
                  <a:gd name="connsiteX80" fmla="*/ 17530 w 95283"/>
                  <a:gd name="connsiteY80" fmla="*/ 59971 h 147947"/>
                  <a:gd name="connsiteX81" fmla="*/ 19792 w 95283"/>
                  <a:gd name="connsiteY81" fmla="*/ 62517 h 147947"/>
                  <a:gd name="connsiteX82" fmla="*/ 22902 w 95283"/>
                  <a:gd name="connsiteY82" fmla="*/ 65063 h 147947"/>
                  <a:gd name="connsiteX83" fmla="*/ 18378 w 95283"/>
                  <a:gd name="connsiteY83" fmla="*/ 68741 h 147947"/>
                  <a:gd name="connsiteX84" fmla="*/ 14703 w 95283"/>
                  <a:gd name="connsiteY84" fmla="*/ 71004 h 147947"/>
                  <a:gd name="connsiteX85" fmla="*/ 14703 w 95283"/>
                  <a:gd name="connsiteY85" fmla="*/ 71287 h 147947"/>
                  <a:gd name="connsiteX86" fmla="*/ 18661 w 95283"/>
                  <a:gd name="connsiteY86" fmla="*/ 69306 h 147947"/>
                  <a:gd name="connsiteX87" fmla="*/ 20640 w 95283"/>
                  <a:gd name="connsiteY87" fmla="*/ 68175 h 147947"/>
                  <a:gd name="connsiteX88" fmla="*/ 21206 w 95283"/>
                  <a:gd name="connsiteY88" fmla="*/ 67892 h 147947"/>
                  <a:gd name="connsiteX89" fmla="*/ 22337 w 95283"/>
                  <a:gd name="connsiteY89" fmla="*/ 70438 h 147947"/>
                  <a:gd name="connsiteX90" fmla="*/ 24881 w 95283"/>
                  <a:gd name="connsiteY90" fmla="*/ 74115 h 147947"/>
                  <a:gd name="connsiteX91" fmla="*/ 28840 w 95283"/>
                  <a:gd name="connsiteY91" fmla="*/ 69024 h 147947"/>
                  <a:gd name="connsiteX92" fmla="*/ 30536 w 95283"/>
                  <a:gd name="connsiteY92" fmla="*/ 66478 h 147947"/>
                  <a:gd name="connsiteX93" fmla="*/ 30819 w 95283"/>
                  <a:gd name="connsiteY93" fmla="*/ 66478 h 147947"/>
                  <a:gd name="connsiteX94" fmla="*/ 31667 w 95283"/>
                  <a:gd name="connsiteY94" fmla="*/ 67043 h 147947"/>
                  <a:gd name="connsiteX95" fmla="*/ 31667 w 95283"/>
                  <a:gd name="connsiteY95" fmla="*/ 69589 h 147947"/>
                  <a:gd name="connsiteX96" fmla="*/ 31950 w 95283"/>
                  <a:gd name="connsiteY96" fmla="*/ 73833 h 147947"/>
                  <a:gd name="connsiteX97" fmla="*/ 29971 w 95283"/>
                  <a:gd name="connsiteY97" fmla="*/ 80622 h 147947"/>
                  <a:gd name="connsiteX98" fmla="*/ 28557 w 95283"/>
                  <a:gd name="connsiteY98" fmla="*/ 83733 h 147947"/>
                  <a:gd name="connsiteX99" fmla="*/ 32798 w 95283"/>
                  <a:gd name="connsiteY99" fmla="*/ 84865 h 147947"/>
                  <a:gd name="connsiteX100" fmla="*/ 41563 w 95283"/>
                  <a:gd name="connsiteY100" fmla="*/ 82319 h 147947"/>
                  <a:gd name="connsiteX101" fmla="*/ 44390 w 95283"/>
                  <a:gd name="connsiteY101" fmla="*/ 80622 h 147947"/>
                  <a:gd name="connsiteX102" fmla="*/ 46087 w 95283"/>
                  <a:gd name="connsiteY102" fmla="*/ 81753 h 147947"/>
                  <a:gd name="connsiteX103" fmla="*/ 44956 w 95283"/>
                  <a:gd name="connsiteY103" fmla="*/ 85997 h 147947"/>
                  <a:gd name="connsiteX104" fmla="*/ 43825 w 95283"/>
                  <a:gd name="connsiteY104" fmla="*/ 89108 h 147947"/>
                  <a:gd name="connsiteX105" fmla="*/ 46370 w 95283"/>
                  <a:gd name="connsiteY105" fmla="*/ 91371 h 147947"/>
                  <a:gd name="connsiteX106" fmla="*/ 46652 w 95283"/>
                  <a:gd name="connsiteY106" fmla="*/ 91371 h 147947"/>
                  <a:gd name="connsiteX107" fmla="*/ 50045 w 95283"/>
                  <a:gd name="connsiteY107" fmla="*/ 93351 h 147947"/>
                  <a:gd name="connsiteX108" fmla="*/ 49480 w 95283"/>
                  <a:gd name="connsiteY108" fmla="*/ 95897 h 147947"/>
                  <a:gd name="connsiteX109" fmla="*/ 48914 w 95283"/>
                  <a:gd name="connsiteY109" fmla="*/ 100706 h 147947"/>
                  <a:gd name="connsiteX110" fmla="*/ 48631 w 95283"/>
                  <a:gd name="connsiteY110" fmla="*/ 104667 h 147947"/>
                  <a:gd name="connsiteX111" fmla="*/ 42694 w 95283"/>
                  <a:gd name="connsiteY111" fmla="*/ 106647 h 147947"/>
                  <a:gd name="connsiteX112" fmla="*/ 37322 w 95283"/>
                  <a:gd name="connsiteY112" fmla="*/ 104950 h 147947"/>
                  <a:gd name="connsiteX113" fmla="*/ 36756 w 95283"/>
                  <a:gd name="connsiteY113" fmla="*/ 104667 h 147947"/>
                  <a:gd name="connsiteX114" fmla="*/ 35343 w 95283"/>
                  <a:gd name="connsiteY114" fmla="*/ 105233 h 147947"/>
                  <a:gd name="connsiteX115" fmla="*/ 35343 w 95283"/>
                  <a:gd name="connsiteY115" fmla="*/ 106081 h 147947"/>
                  <a:gd name="connsiteX116" fmla="*/ 33929 w 95283"/>
                  <a:gd name="connsiteY116" fmla="*/ 110042 h 147947"/>
                  <a:gd name="connsiteX117" fmla="*/ 32515 w 95283"/>
                  <a:gd name="connsiteY117" fmla="*/ 112305 h 147947"/>
                  <a:gd name="connsiteX118" fmla="*/ 34777 w 95283"/>
                  <a:gd name="connsiteY118" fmla="*/ 113436 h 147947"/>
                  <a:gd name="connsiteX119" fmla="*/ 38170 w 95283"/>
                  <a:gd name="connsiteY119" fmla="*/ 115982 h 147947"/>
                  <a:gd name="connsiteX120" fmla="*/ 28274 w 95283"/>
                  <a:gd name="connsiteY120" fmla="*/ 123337 h 147947"/>
                  <a:gd name="connsiteX121" fmla="*/ 26578 w 95283"/>
                  <a:gd name="connsiteY121" fmla="*/ 124751 h 147947"/>
                  <a:gd name="connsiteX122" fmla="*/ 30253 w 95283"/>
                  <a:gd name="connsiteY122" fmla="*/ 126732 h 147947"/>
                  <a:gd name="connsiteX123" fmla="*/ 31667 w 95283"/>
                  <a:gd name="connsiteY123" fmla="*/ 126449 h 147947"/>
                  <a:gd name="connsiteX124" fmla="*/ 35060 w 95283"/>
                  <a:gd name="connsiteY124" fmla="*/ 126449 h 147947"/>
                  <a:gd name="connsiteX125" fmla="*/ 37887 w 95283"/>
                  <a:gd name="connsiteY125" fmla="*/ 127580 h 147947"/>
                  <a:gd name="connsiteX126" fmla="*/ 42128 w 95283"/>
                  <a:gd name="connsiteY126" fmla="*/ 128712 h 147947"/>
                  <a:gd name="connsiteX127" fmla="*/ 48066 w 95283"/>
                  <a:gd name="connsiteY127" fmla="*/ 129278 h 147947"/>
                  <a:gd name="connsiteX128" fmla="*/ 50893 w 95283"/>
                  <a:gd name="connsiteY128" fmla="*/ 128712 h 147947"/>
                  <a:gd name="connsiteX129" fmla="*/ 52024 w 95283"/>
                  <a:gd name="connsiteY129" fmla="*/ 129561 h 147947"/>
                  <a:gd name="connsiteX130" fmla="*/ 49480 w 95283"/>
                  <a:gd name="connsiteY130" fmla="*/ 132955 h 147947"/>
                  <a:gd name="connsiteX131" fmla="*/ 45238 w 95283"/>
                  <a:gd name="connsiteY131" fmla="*/ 134087 h 147947"/>
                  <a:gd name="connsiteX132" fmla="*/ 42977 w 95283"/>
                  <a:gd name="connsiteY132" fmla="*/ 134087 h 147947"/>
                  <a:gd name="connsiteX133" fmla="*/ 40997 w 95283"/>
                  <a:gd name="connsiteY133" fmla="*/ 132672 h 147947"/>
                  <a:gd name="connsiteX134" fmla="*/ 5655 w 95283"/>
                  <a:gd name="connsiteY134" fmla="*/ 81187 h 147947"/>
                  <a:gd name="connsiteX135" fmla="*/ 2827 w 95283"/>
                  <a:gd name="connsiteY135" fmla="*/ 86562 h 147947"/>
                  <a:gd name="connsiteX136" fmla="*/ 0 w 95283"/>
                  <a:gd name="connsiteY136" fmla="*/ 91088 h 147947"/>
                  <a:gd name="connsiteX137" fmla="*/ 283 w 95283"/>
                  <a:gd name="connsiteY137" fmla="*/ 91371 h 147947"/>
                  <a:gd name="connsiteX138" fmla="*/ 3110 w 95283"/>
                  <a:gd name="connsiteY138" fmla="*/ 92503 h 147947"/>
                  <a:gd name="connsiteX139" fmla="*/ 5372 w 95283"/>
                  <a:gd name="connsiteY139" fmla="*/ 93634 h 147947"/>
                  <a:gd name="connsiteX140" fmla="*/ 5655 w 95283"/>
                  <a:gd name="connsiteY140" fmla="*/ 93069 h 147947"/>
                  <a:gd name="connsiteX141" fmla="*/ 8765 w 95283"/>
                  <a:gd name="connsiteY141" fmla="*/ 88825 h 147947"/>
                  <a:gd name="connsiteX142" fmla="*/ 12441 w 95283"/>
                  <a:gd name="connsiteY142" fmla="*/ 91088 h 147947"/>
                  <a:gd name="connsiteX143" fmla="*/ 14985 w 95283"/>
                  <a:gd name="connsiteY143" fmla="*/ 93634 h 147947"/>
                  <a:gd name="connsiteX144" fmla="*/ 18378 w 95283"/>
                  <a:gd name="connsiteY144" fmla="*/ 91654 h 147947"/>
                  <a:gd name="connsiteX145" fmla="*/ 22337 w 95283"/>
                  <a:gd name="connsiteY145" fmla="*/ 89391 h 147947"/>
                  <a:gd name="connsiteX146" fmla="*/ 23185 w 95283"/>
                  <a:gd name="connsiteY146" fmla="*/ 87694 h 147947"/>
                  <a:gd name="connsiteX147" fmla="*/ 16964 w 95283"/>
                  <a:gd name="connsiteY147" fmla="*/ 79207 h 147947"/>
                  <a:gd name="connsiteX148" fmla="*/ 14420 w 95283"/>
                  <a:gd name="connsiteY148" fmla="*/ 78076 h 147947"/>
                  <a:gd name="connsiteX149" fmla="*/ 9896 w 95283"/>
                  <a:gd name="connsiteY149" fmla="*/ 79490 h 147947"/>
                  <a:gd name="connsiteX150" fmla="*/ 5655 w 95283"/>
                  <a:gd name="connsiteY150" fmla="*/ 81187 h 147947"/>
                  <a:gd name="connsiteX151" fmla="*/ 67858 w 95283"/>
                  <a:gd name="connsiteY151" fmla="*/ 0 h 147947"/>
                  <a:gd name="connsiteX152" fmla="*/ 67575 w 95283"/>
                  <a:gd name="connsiteY152" fmla="*/ 0 h 147947"/>
                  <a:gd name="connsiteX153" fmla="*/ 65878 w 95283"/>
                  <a:gd name="connsiteY153" fmla="*/ 2263 h 147947"/>
                  <a:gd name="connsiteX154" fmla="*/ 65596 w 95283"/>
                  <a:gd name="connsiteY154" fmla="*/ 9618 h 147947"/>
                  <a:gd name="connsiteX155" fmla="*/ 68423 w 95283"/>
                  <a:gd name="connsiteY155" fmla="*/ 566 h 147947"/>
                  <a:gd name="connsiteX156" fmla="*/ 67858 w 95283"/>
                  <a:gd name="connsiteY156" fmla="*/ 0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95283" h="147947">
                    <a:moveTo>
                      <a:pt x="40997" y="132672"/>
                    </a:moveTo>
                    <a:cubicBezTo>
                      <a:pt x="39867" y="132672"/>
                      <a:pt x="39301" y="132955"/>
                      <a:pt x="38453" y="133238"/>
                    </a:cubicBezTo>
                    <a:cubicBezTo>
                      <a:pt x="35908" y="134652"/>
                      <a:pt x="26860" y="143422"/>
                      <a:pt x="26012" y="146816"/>
                    </a:cubicBezTo>
                    <a:cubicBezTo>
                      <a:pt x="26012" y="147099"/>
                      <a:pt x="26012" y="147382"/>
                      <a:pt x="26012" y="147665"/>
                    </a:cubicBezTo>
                    <a:cubicBezTo>
                      <a:pt x="26295" y="147948"/>
                      <a:pt x="26295" y="147948"/>
                      <a:pt x="26295" y="147948"/>
                    </a:cubicBezTo>
                    <a:cubicBezTo>
                      <a:pt x="26578" y="147948"/>
                      <a:pt x="27426" y="147382"/>
                      <a:pt x="27991" y="146816"/>
                    </a:cubicBezTo>
                    <a:cubicBezTo>
                      <a:pt x="29122" y="145968"/>
                      <a:pt x="30536" y="144553"/>
                      <a:pt x="32515" y="143705"/>
                    </a:cubicBezTo>
                    <a:cubicBezTo>
                      <a:pt x="33363" y="143422"/>
                      <a:pt x="34212" y="143139"/>
                      <a:pt x="35060" y="143139"/>
                    </a:cubicBezTo>
                    <a:cubicBezTo>
                      <a:pt x="36474" y="143139"/>
                      <a:pt x="37322" y="143705"/>
                      <a:pt x="38170" y="144270"/>
                    </a:cubicBezTo>
                    <a:cubicBezTo>
                      <a:pt x="38735" y="144553"/>
                      <a:pt x="39301" y="145119"/>
                      <a:pt x="39867" y="145119"/>
                    </a:cubicBezTo>
                    <a:lnTo>
                      <a:pt x="39867" y="145119"/>
                    </a:lnTo>
                    <a:cubicBezTo>
                      <a:pt x="40715" y="145119"/>
                      <a:pt x="41280" y="143988"/>
                      <a:pt x="41563" y="143139"/>
                    </a:cubicBezTo>
                    <a:cubicBezTo>
                      <a:pt x="42128" y="142007"/>
                      <a:pt x="42694" y="140876"/>
                      <a:pt x="43825" y="140876"/>
                    </a:cubicBezTo>
                    <a:cubicBezTo>
                      <a:pt x="43825" y="140876"/>
                      <a:pt x="44108" y="140876"/>
                      <a:pt x="44108" y="140876"/>
                    </a:cubicBezTo>
                    <a:cubicBezTo>
                      <a:pt x="44673" y="141159"/>
                      <a:pt x="45521" y="140876"/>
                      <a:pt x="46370" y="140593"/>
                    </a:cubicBezTo>
                    <a:cubicBezTo>
                      <a:pt x="47218" y="140310"/>
                      <a:pt x="48349" y="139744"/>
                      <a:pt x="49762" y="139744"/>
                    </a:cubicBezTo>
                    <a:cubicBezTo>
                      <a:pt x="50328" y="139744"/>
                      <a:pt x="50611" y="139744"/>
                      <a:pt x="51176" y="139744"/>
                    </a:cubicBezTo>
                    <a:cubicBezTo>
                      <a:pt x="53721" y="140310"/>
                      <a:pt x="56265" y="139461"/>
                      <a:pt x="58527" y="137764"/>
                    </a:cubicBezTo>
                    <a:cubicBezTo>
                      <a:pt x="58810" y="137481"/>
                      <a:pt x="59376" y="137198"/>
                      <a:pt x="59941" y="137198"/>
                    </a:cubicBezTo>
                    <a:cubicBezTo>
                      <a:pt x="61072" y="137198"/>
                      <a:pt x="62486" y="137764"/>
                      <a:pt x="63617" y="138613"/>
                    </a:cubicBezTo>
                    <a:cubicBezTo>
                      <a:pt x="64748" y="139179"/>
                      <a:pt x="65596" y="139744"/>
                      <a:pt x="66161" y="139744"/>
                    </a:cubicBezTo>
                    <a:cubicBezTo>
                      <a:pt x="66161" y="139744"/>
                      <a:pt x="66444" y="139744"/>
                      <a:pt x="66444" y="139744"/>
                    </a:cubicBezTo>
                    <a:cubicBezTo>
                      <a:pt x="68141" y="138613"/>
                      <a:pt x="74644" y="137481"/>
                      <a:pt x="77754" y="137481"/>
                    </a:cubicBezTo>
                    <a:lnTo>
                      <a:pt x="78036" y="137481"/>
                    </a:lnTo>
                    <a:cubicBezTo>
                      <a:pt x="81147" y="137481"/>
                      <a:pt x="89063" y="133804"/>
                      <a:pt x="91042" y="131824"/>
                    </a:cubicBezTo>
                    <a:cubicBezTo>
                      <a:pt x="91608" y="131258"/>
                      <a:pt x="91608" y="131258"/>
                      <a:pt x="91608" y="130975"/>
                    </a:cubicBezTo>
                    <a:cubicBezTo>
                      <a:pt x="91608" y="130692"/>
                      <a:pt x="90760" y="130409"/>
                      <a:pt x="89346" y="130409"/>
                    </a:cubicBezTo>
                    <a:cubicBezTo>
                      <a:pt x="88781" y="130409"/>
                      <a:pt x="88215" y="130409"/>
                      <a:pt x="87367" y="130692"/>
                    </a:cubicBezTo>
                    <a:cubicBezTo>
                      <a:pt x="85670" y="130975"/>
                      <a:pt x="85105" y="130126"/>
                      <a:pt x="84822" y="129561"/>
                    </a:cubicBezTo>
                    <a:cubicBezTo>
                      <a:pt x="84257" y="128146"/>
                      <a:pt x="85388" y="125883"/>
                      <a:pt x="87367" y="123903"/>
                    </a:cubicBezTo>
                    <a:cubicBezTo>
                      <a:pt x="88215" y="123054"/>
                      <a:pt x="89063" y="122488"/>
                      <a:pt x="90194" y="121640"/>
                    </a:cubicBezTo>
                    <a:cubicBezTo>
                      <a:pt x="92739" y="119660"/>
                      <a:pt x="95284" y="117679"/>
                      <a:pt x="95284" y="114851"/>
                    </a:cubicBezTo>
                    <a:cubicBezTo>
                      <a:pt x="95284" y="114002"/>
                      <a:pt x="95001" y="113153"/>
                      <a:pt x="94153" y="112588"/>
                    </a:cubicBezTo>
                    <a:cubicBezTo>
                      <a:pt x="92456" y="110890"/>
                      <a:pt x="89346" y="109759"/>
                      <a:pt x="87367" y="109759"/>
                    </a:cubicBezTo>
                    <a:cubicBezTo>
                      <a:pt x="86519" y="109759"/>
                      <a:pt x="86236" y="110042"/>
                      <a:pt x="85953" y="110324"/>
                    </a:cubicBezTo>
                    <a:cubicBezTo>
                      <a:pt x="85388" y="111456"/>
                      <a:pt x="84539" y="112305"/>
                      <a:pt x="83408" y="112305"/>
                    </a:cubicBezTo>
                    <a:cubicBezTo>
                      <a:pt x="82278" y="112305"/>
                      <a:pt x="81147" y="111456"/>
                      <a:pt x="80016" y="109759"/>
                    </a:cubicBezTo>
                    <a:cubicBezTo>
                      <a:pt x="78885" y="108061"/>
                      <a:pt x="79733" y="106364"/>
                      <a:pt x="80016" y="105515"/>
                    </a:cubicBezTo>
                    <a:cubicBezTo>
                      <a:pt x="80016" y="105233"/>
                      <a:pt x="80298" y="104667"/>
                      <a:pt x="80298" y="104667"/>
                    </a:cubicBezTo>
                    <a:cubicBezTo>
                      <a:pt x="79167" y="104384"/>
                      <a:pt x="78036" y="102970"/>
                      <a:pt x="77754" y="102404"/>
                    </a:cubicBezTo>
                    <a:cubicBezTo>
                      <a:pt x="77188" y="101272"/>
                      <a:pt x="76340" y="99575"/>
                      <a:pt x="76905" y="98726"/>
                    </a:cubicBezTo>
                    <a:cubicBezTo>
                      <a:pt x="77188" y="98160"/>
                      <a:pt x="76340" y="95049"/>
                      <a:pt x="74644" y="91937"/>
                    </a:cubicBezTo>
                    <a:cubicBezTo>
                      <a:pt x="73795" y="90240"/>
                      <a:pt x="72099" y="87977"/>
                      <a:pt x="70120" y="87694"/>
                    </a:cubicBezTo>
                    <a:cubicBezTo>
                      <a:pt x="65596" y="86562"/>
                      <a:pt x="64182" y="80905"/>
                      <a:pt x="63617" y="76944"/>
                    </a:cubicBezTo>
                    <a:cubicBezTo>
                      <a:pt x="63617" y="76378"/>
                      <a:pt x="63334" y="75813"/>
                      <a:pt x="63334" y="75247"/>
                    </a:cubicBezTo>
                    <a:cubicBezTo>
                      <a:pt x="63051" y="73550"/>
                      <a:pt x="62203" y="73267"/>
                      <a:pt x="60789" y="72984"/>
                    </a:cubicBezTo>
                    <a:cubicBezTo>
                      <a:pt x="59658" y="72701"/>
                      <a:pt x="58245" y="72135"/>
                      <a:pt x="56831" y="70721"/>
                    </a:cubicBezTo>
                    <a:cubicBezTo>
                      <a:pt x="55983" y="69589"/>
                      <a:pt x="54569" y="69024"/>
                      <a:pt x="52873" y="69024"/>
                    </a:cubicBezTo>
                    <a:cubicBezTo>
                      <a:pt x="52024" y="69024"/>
                      <a:pt x="50893" y="69306"/>
                      <a:pt x="50045" y="69306"/>
                    </a:cubicBezTo>
                    <a:cubicBezTo>
                      <a:pt x="49480" y="69306"/>
                      <a:pt x="48914" y="69589"/>
                      <a:pt x="48349" y="69589"/>
                    </a:cubicBezTo>
                    <a:lnTo>
                      <a:pt x="48349" y="69589"/>
                    </a:lnTo>
                    <a:cubicBezTo>
                      <a:pt x="47500" y="69589"/>
                      <a:pt x="47218" y="69306"/>
                      <a:pt x="46935" y="68741"/>
                    </a:cubicBezTo>
                    <a:cubicBezTo>
                      <a:pt x="46370" y="67326"/>
                      <a:pt x="48631" y="63932"/>
                      <a:pt x="51459" y="62234"/>
                    </a:cubicBezTo>
                    <a:cubicBezTo>
                      <a:pt x="54852" y="59971"/>
                      <a:pt x="58810" y="47807"/>
                      <a:pt x="58810" y="45544"/>
                    </a:cubicBezTo>
                    <a:cubicBezTo>
                      <a:pt x="58810" y="45261"/>
                      <a:pt x="56265" y="44130"/>
                      <a:pt x="50328" y="44130"/>
                    </a:cubicBezTo>
                    <a:cubicBezTo>
                      <a:pt x="46370" y="44130"/>
                      <a:pt x="42694" y="44413"/>
                      <a:pt x="41563" y="44978"/>
                    </a:cubicBezTo>
                    <a:cubicBezTo>
                      <a:pt x="40997" y="45261"/>
                      <a:pt x="40432" y="45261"/>
                      <a:pt x="39867" y="45261"/>
                    </a:cubicBezTo>
                    <a:cubicBezTo>
                      <a:pt x="38170" y="45261"/>
                      <a:pt x="36756" y="43847"/>
                      <a:pt x="36474" y="42715"/>
                    </a:cubicBezTo>
                    <a:cubicBezTo>
                      <a:pt x="36191" y="41867"/>
                      <a:pt x="36756" y="41018"/>
                      <a:pt x="37604" y="40452"/>
                    </a:cubicBezTo>
                    <a:cubicBezTo>
                      <a:pt x="40149" y="39321"/>
                      <a:pt x="44956" y="34512"/>
                      <a:pt x="44673" y="32814"/>
                    </a:cubicBezTo>
                    <a:cubicBezTo>
                      <a:pt x="44390" y="31683"/>
                      <a:pt x="45238" y="30834"/>
                      <a:pt x="45804" y="29986"/>
                    </a:cubicBezTo>
                    <a:cubicBezTo>
                      <a:pt x="46652" y="28571"/>
                      <a:pt x="46935" y="28005"/>
                      <a:pt x="46370" y="27440"/>
                    </a:cubicBezTo>
                    <a:cubicBezTo>
                      <a:pt x="46087" y="27157"/>
                      <a:pt x="45804" y="27157"/>
                      <a:pt x="45804" y="27157"/>
                    </a:cubicBezTo>
                    <a:cubicBezTo>
                      <a:pt x="45521" y="27157"/>
                      <a:pt x="44956" y="28005"/>
                      <a:pt x="44673" y="28854"/>
                    </a:cubicBezTo>
                    <a:cubicBezTo>
                      <a:pt x="44108" y="29703"/>
                      <a:pt x="43542" y="30834"/>
                      <a:pt x="42977" y="31400"/>
                    </a:cubicBezTo>
                    <a:cubicBezTo>
                      <a:pt x="42128" y="32249"/>
                      <a:pt x="40715" y="32532"/>
                      <a:pt x="38735" y="32532"/>
                    </a:cubicBezTo>
                    <a:cubicBezTo>
                      <a:pt x="37039" y="32532"/>
                      <a:pt x="34777" y="32249"/>
                      <a:pt x="31950" y="31683"/>
                    </a:cubicBezTo>
                    <a:cubicBezTo>
                      <a:pt x="30819" y="31400"/>
                      <a:pt x="29688" y="31683"/>
                      <a:pt x="28840" y="32814"/>
                    </a:cubicBezTo>
                    <a:cubicBezTo>
                      <a:pt x="27143" y="34512"/>
                      <a:pt x="26578" y="37906"/>
                      <a:pt x="26578" y="39321"/>
                    </a:cubicBezTo>
                    <a:cubicBezTo>
                      <a:pt x="26578" y="41018"/>
                      <a:pt x="25164" y="42150"/>
                      <a:pt x="24033" y="43281"/>
                    </a:cubicBezTo>
                    <a:cubicBezTo>
                      <a:pt x="22619" y="44413"/>
                      <a:pt x="22054" y="44978"/>
                      <a:pt x="22337" y="45827"/>
                    </a:cubicBezTo>
                    <a:cubicBezTo>
                      <a:pt x="22619" y="46959"/>
                      <a:pt x="22619" y="48090"/>
                      <a:pt x="22054" y="48939"/>
                    </a:cubicBezTo>
                    <a:cubicBezTo>
                      <a:pt x="21206" y="50070"/>
                      <a:pt x="19792" y="50070"/>
                      <a:pt x="18944" y="49222"/>
                    </a:cubicBezTo>
                    <a:cubicBezTo>
                      <a:pt x="18661" y="48939"/>
                      <a:pt x="18378" y="48656"/>
                      <a:pt x="18095" y="48373"/>
                    </a:cubicBezTo>
                    <a:cubicBezTo>
                      <a:pt x="17247" y="47524"/>
                      <a:pt x="16399" y="46393"/>
                      <a:pt x="15551" y="46393"/>
                    </a:cubicBezTo>
                    <a:cubicBezTo>
                      <a:pt x="14985" y="46393"/>
                      <a:pt x="14420" y="46676"/>
                      <a:pt x="13854" y="47242"/>
                    </a:cubicBezTo>
                    <a:cubicBezTo>
                      <a:pt x="13289" y="47807"/>
                      <a:pt x="13289" y="48090"/>
                      <a:pt x="13289" y="48373"/>
                    </a:cubicBezTo>
                    <a:cubicBezTo>
                      <a:pt x="13854" y="50070"/>
                      <a:pt x="17813" y="51768"/>
                      <a:pt x="20640" y="52051"/>
                    </a:cubicBezTo>
                    <a:cubicBezTo>
                      <a:pt x="21206" y="52051"/>
                      <a:pt x="22054" y="52333"/>
                      <a:pt x="22337" y="52899"/>
                    </a:cubicBezTo>
                    <a:cubicBezTo>
                      <a:pt x="22619" y="53748"/>
                      <a:pt x="21771" y="54314"/>
                      <a:pt x="20640" y="55445"/>
                    </a:cubicBezTo>
                    <a:cubicBezTo>
                      <a:pt x="19509" y="56577"/>
                      <a:pt x="17813" y="58274"/>
                      <a:pt x="17530" y="59971"/>
                    </a:cubicBezTo>
                    <a:cubicBezTo>
                      <a:pt x="17247" y="61669"/>
                      <a:pt x="18095" y="61951"/>
                      <a:pt x="19792" y="62517"/>
                    </a:cubicBezTo>
                    <a:cubicBezTo>
                      <a:pt x="20923" y="62800"/>
                      <a:pt x="22619" y="63366"/>
                      <a:pt x="22902" y="65063"/>
                    </a:cubicBezTo>
                    <a:cubicBezTo>
                      <a:pt x="23185" y="67043"/>
                      <a:pt x="20640" y="67892"/>
                      <a:pt x="18378" y="68741"/>
                    </a:cubicBezTo>
                    <a:cubicBezTo>
                      <a:pt x="16682" y="69306"/>
                      <a:pt x="14703" y="70155"/>
                      <a:pt x="14703" y="71004"/>
                    </a:cubicBezTo>
                    <a:cubicBezTo>
                      <a:pt x="14703" y="71287"/>
                      <a:pt x="14703" y="71287"/>
                      <a:pt x="14703" y="71287"/>
                    </a:cubicBezTo>
                    <a:cubicBezTo>
                      <a:pt x="15551" y="71287"/>
                      <a:pt x="17530" y="70155"/>
                      <a:pt x="18661" y="69306"/>
                    </a:cubicBezTo>
                    <a:cubicBezTo>
                      <a:pt x="19509" y="68741"/>
                      <a:pt x="20075" y="68458"/>
                      <a:pt x="20640" y="68175"/>
                    </a:cubicBezTo>
                    <a:cubicBezTo>
                      <a:pt x="20923" y="68175"/>
                      <a:pt x="21206" y="67892"/>
                      <a:pt x="21206" y="67892"/>
                    </a:cubicBezTo>
                    <a:cubicBezTo>
                      <a:pt x="22337" y="67892"/>
                      <a:pt x="22337" y="69024"/>
                      <a:pt x="22337" y="70438"/>
                    </a:cubicBezTo>
                    <a:cubicBezTo>
                      <a:pt x="22337" y="72701"/>
                      <a:pt x="22619" y="74398"/>
                      <a:pt x="24881" y="74115"/>
                    </a:cubicBezTo>
                    <a:cubicBezTo>
                      <a:pt x="27709" y="73550"/>
                      <a:pt x="28274" y="71004"/>
                      <a:pt x="28840" y="69024"/>
                    </a:cubicBezTo>
                    <a:cubicBezTo>
                      <a:pt x="29122" y="67609"/>
                      <a:pt x="29405" y="66478"/>
                      <a:pt x="30536" y="66478"/>
                    </a:cubicBezTo>
                    <a:lnTo>
                      <a:pt x="30819" y="66478"/>
                    </a:lnTo>
                    <a:cubicBezTo>
                      <a:pt x="31101" y="66478"/>
                      <a:pt x="31667" y="66760"/>
                      <a:pt x="31667" y="67043"/>
                    </a:cubicBezTo>
                    <a:cubicBezTo>
                      <a:pt x="31950" y="67609"/>
                      <a:pt x="31950" y="68458"/>
                      <a:pt x="31667" y="69589"/>
                    </a:cubicBezTo>
                    <a:cubicBezTo>
                      <a:pt x="31384" y="70721"/>
                      <a:pt x="31101" y="72418"/>
                      <a:pt x="31950" y="73833"/>
                    </a:cubicBezTo>
                    <a:cubicBezTo>
                      <a:pt x="33081" y="75813"/>
                      <a:pt x="31384" y="78359"/>
                      <a:pt x="29971" y="80622"/>
                    </a:cubicBezTo>
                    <a:cubicBezTo>
                      <a:pt x="29122" y="81753"/>
                      <a:pt x="28274" y="83168"/>
                      <a:pt x="28557" y="83733"/>
                    </a:cubicBezTo>
                    <a:cubicBezTo>
                      <a:pt x="28557" y="84016"/>
                      <a:pt x="29971" y="84865"/>
                      <a:pt x="32798" y="84865"/>
                    </a:cubicBezTo>
                    <a:cubicBezTo>
                      <a:pt x="35908" y="84865"/>
                      <a:pt x="39867" y="84016"/>
                      <a:pt x="41563" y="82319"/>
                    </a:cubicBezTo>
                    <a:cubicBezTo>
                      <a:pt x="42694" y="81187"/>
                      <a:pt x="43542" y="80622"/>
                      <a:pt x="44390" y="80622"/>
                    </a:cubicBezTo>
                    <a:cubicBezTo>
                      <a:pt x="45238" y="80622"/>
                      <a:pt x="45804" y="80905"/>
                      <a:pt x="46087" y="81753"/>
                    </a:cubicBezTo>
                    <a:cubicBezTo>
                      <a:pt x="46652" y="82885"/>
                      <a:pt x="46087" y="84582"/>
                      <a:pt x="44956" y="85997"/>
                    </a:cubicBezTo>
                    <a:cubicBezTo>
                      <a:pt x="44108" y="87128"/>
                      <a:pt x="43542" y="87977"/>
                      <a:pt x="43825" y="89108"/>
                    </a:cubicBezTo>
                    <a:cubicBezTo>
                      <a:pt x="44108" y="89957"/>
                      <a:pt x="44956" y="90806"/>
                      <a:pt x="46370" y="91371"/>
                    </a:cubicBezTo>
                    <a:lnTo>
                      <a:pt x="46652" y="91371"/>
                    </a:lnTo>
                    <a:cubicBezTo>
                      <a:pt x="48349" y="91937"/>
                      <a:pt x="49480" y="92503"/>
                      <a:pt x="50045" y="93351"/>
                    </a:cubicBezTo>
                    <a:cubicBezTo>
                      <a:pt x="50328" y="93917"/>
                      <a:pt x="50045" y="94766"/>
                      <a:pt x="49480" y="95897"/>
                    </a:cubicBezTo>
                    <a:cubicBezTo>
                      <a:pt x="48914" y="97029"/>
                      <a:pt x="48914" y="99009"/>
                      <a:pt x="48914" y="100706"/>
                    </a:cubicBezTo>
                    <a:cubicBezTo>
                      <a:pt x="48914" y="102121"/>
                      <a:pt x="48914" y="103535"/>
                      <a:pt x="48631" y="104667"/>
                    </a:cubicBezTo>
                    <a:cubicBezTo>
                      <a:pt x="48066" y="106364"/>
                      <a:pt x="44390" y="106647"/>
                      <a:pt x="42694" y="106647"/>
                    </a:cubicBezTo>
                    <a:cubicBezTo>
                      <a:pt x="41563" y="106647"/>
                      <a:pt x="37604" y="106647"/>
                      <a:pt x="37322" y="104950"/>
                    </a:cubicBezTo>
                    <a:cubicBezTo>
                      <a:pt x="37322" y="104667"/>
                      <a:pt x="36756" y="104667"/>
                      <a:pt x="36756" y="104667"/>
                    </a:cubicBezTo>
                    <a:cubicBezTo>
                      <a:pt x="36191" y="104667"/>
                      <a:pt x="35625" y="104950"/>
                      <a:pt x="35343" y="105233"/>
                    </a:cubicBezTo>
                    <a:cubicBezTo>
                      <a:pt x="35343" y="105515"/>
                      <a:pt x="35060" y="105515"/>
                      <a:pt x="35343" y="106081"/>
                    </a:cubicBezTo>
                    <a:cubicBezTo>
                      <a:pt x="36191" y="107496"/>
                      <a:pt x="34777" y="108910"/>
                      <a:pt x="33929" y="110042"/>
                    </a:cubicBezTo>
                    <a:cubicBezTo>
                      <a:pt x="33081" y="110890"/>
                      <a:pt x="32515" y="111739"/>
                      <a:pt x="32515" y="112305"/>
                    </a:cubicBezTo>
                    <a:cubicBezTo>
                      <a:pt x="32515" y="112870"/>
                      <a:pt x="33646" y="113153"/>
                      <a:pt x="34777" y="113436"/>
                    </a:cubicBezTo>
                    <a:cubicBezTo>
                      <a:pt x="36474" y="114002"/>
                      <a:pt x="38170" y="114568"/>
                      <a:pt x="38170" y="115982"/>
                    </a:cubicBezTo>
                    <a:cubicBezTo>
                      <a:pt x="38453" y="119094"/>
                      <a:pt x="33363" y="121923"/>
                      <a:pt x="28274" y="123337"/>
                    </a:cubicBezTo>
                    <a:cubicBezTo>
                      <a:pt x="27709" y="123620"/>
                      <a:pt x="26578" y="123903"/>
                      <a:pt x="26578" y="124751"/>
                    </a:cubicBezTo>
                    <a:cubicBezTo>
                      <a:pt x="26578" y="125600"/>
                      <a:pt x="28557" y="126732"/>
                      <a:pt x="30253" y="126732"/>
                    </a:cubicBezTo>
                    <a:cubicBezTo>
                      <a:pt x="30819" y="126732"/>
                      <a:pt x="31101" y="126732"/>
                      <a:pt x="31667" y="126449"/>
                    </a:cubicBezTo>
                    <a:cubicBezTo>
                      <a:pt x="33363" y="125317"/>
                      <a:pt x="34212" y="125883"/>
                      <a:pt x="35060" y="126449"/>
                    </a:cubicBezTo>
                    <a:cubicBezTo>
                      <a:pt x="35625" y="127015"/>
                      <a:pt x="36191" y="127580"/>
                      <a:pt x="37887" y="127580"/>
                    </a:cubicBezTo>
                    <a:cubicBezTo>
                      <a:pt x="39584" y="127580"/>
                      <a:pt x="40997" y="128146"/>
                      <a:pt x="42128" y="128712"/>
                    </a:cubicBezTo>
                    <a:cubicBezTo>
                      <a:pt x="44108" y="129561"/>
                      <a:pt x="45804" y="129843"/>
                      <a:pt x="48066" y="129278"/>
                    </a:cubicBezTo>
                    <a:cubicBezTo>
                      <a:pt x="49197" y="128712"/>
                      <a:pt x="50328" y="128712"/>
                      <a:pt x="50893" y="128712"/>
                    </a:cubicBezTo>
                    <a:cubicBezTo>
                      <a:pt x="51741" y="128712"/>
                      <a:pt x="52024" y="129278"/>
                      <a:pt x="52024" y="129561"/>
                    </a:cubicBezTo>
                    <a:cubicBezTo>
                      <a:pt x="52024" y="129843"/>
                      <a:pt x="52307" y="130692"/>
                      <a:pt x="49480" y="132955"/>
                    </a:cubicBezTo>
                    <a:cubicBezTo>
                      <a:pt x="48066" y="134087"/>
                      <a:pt x="46370" y="134087"/>
                      <a:pt x="45238" y="134087"/>
                    </a:cubicBezTo>
                    <a:cubicBezTo>
                      <a:pt x="44390" y="134087"/>
                      <a:pt x="43825" y="134087"/>
                      <a:pt x="42977" y="134087"/>
                    </a:cubicBezTo>
                    <a:cubicBezTo>
                      <a:pt x="42411" y="132672"/>
                      <a:pt x="41846" y="132672"/>
                      <a:pt x="40997" y="132672"/>
                    </a:cubicBezTo>
                    <a:close/>
                    <a:moveTo>
                      <a:pt x="5655" y="81187"/>
                    </a:moveTo>
                    <a:cubicBezTo>
                      <a:pt x="5089" y="84016"/>
                      <a:pt x="3958" y="85997"/>
                      <a:pt x="2827" y="86562"/>
                    </a:cubicBezTo>
                    <a:cubicBezTo>
                      <a:pt x="1697" y="87411"/>
                      <a:pt x="0" y="89957"/>
                      <a:pt x="0" y="91088"/>
                    </a:cubicBezTo>
                    <a:cubicBezTo>
                      <a:pt x="0" y="91088"/>
                      <a:pt x="0" y="91371"/>
                      <a:pt x="283" y="91371"/>
                    </a:cubicBezTo>
                    <a:cubicBezTo>
                      <a:pt x="1131" y="91654"/>
                      <a:pt x="1979" y="92220"/>
                      <a:pt x="3110" y="92503"/>
                    </a:cubicBezTo>
                    <a:cubicBezTo>
                      <a:pt x="3958" y="93069"/>
                      <a:pt x="4807" y="93634"/>
                      <a:pt x="5372" y="93634"/>
                    </a:cubicBezTo>
                    <a:cubicBezTo>
                      <a:pt x="5655" y="93634"/>
                      <a:pt x="5655" y="93634"/>
                      <a:pt x="5655" y="93069"/>
                    </a:cubicBezTo>
                    <a:cubicBezTo>
                      <a:pt x="6220" y="90240"/>
                      <a:pt x="7351" y="88825"/>
                      <a:pt x="8765" y="88825"/>
                    </a:cubicBezTo>
                    <a:cubicBezTo>
                      <a:pt x="9896" y="88825"/>
                      <a:pt x="11027" y="89674"/>
                      <a:pt x="12441" y="91088"/>
                    </a:cubicBezTo>
                    <a:cubicBezTo>
                      <a:pt x="13006" y="91937"/>
                      <a:pt x="13854" y="92786"/>
                      <a:pt x="14985" y="93634"/>
                    </a:cubicBezTo>
                    <a:cubicBezTo>
                      <a:pt x="15551" y="92786"/>
                      <a:pt x="16964" y="92220"/>
                      <a:pt x="18378" y="91654"/>
                    </a:cubicBezTo>
                    <a:cubicBezTo>
                      <a:pt x="19792" y="91088"/>
                      <a:pt x="21488" y="90523"/>
                      <a:pt x="22337" y="89391"/>
                    </a:cubicBezTo>
                    <a:cubicBezTo>
                      <a:pt x="22902" y="88825"/>
                      <a:pt x="23185" y="88260"/>
                      <a:pt x="23185" y="87694"/>
                    </a:cubicBezTo>
                    <a:cubicBezTo>
                      <a:pt x="23185" y="85431"/>
                      <a:pt x="19792" y="82036"/>
                      <a:pt x="16964" y="79207"/>
                    </a:cubicBezTo>
                    <a:cubicBezTo>
                      <a:pt x="16116" y="78642"/>
                      <a:pt x="15551" y="78076"/>
                      <a:pt x="14420" y="78076"/>
                    </a:cubicBezTo>
                    <a:cubicBezTo>
                      <a:pt x="13006" y="78076"/>
                      <a:pt x="11310" y="78924"/>
                      <a:pt x="9896" y="79490"/>
                    </a:cubicBezTo>
                    <a:cubicBezTo>
                      <a:pt x="8482" y="80339"/>
                      <a:pt x="7069" y="81187"/>
                      <a:pt x="5655" y="81187"/>
                    </a:cubicBezTo>
                    <a:close/>
                    <a:moveTo>
                      <a:pt x="67858" y="0"/>
                    </a:moveTo>
                    <a:cubicBezTo>
                      <a:pt x="67858" y="0"/>
                      <a:pt x="67575" y="0"/>
                      <a:pt x="67575" y="0"/>
                    </a:cubicBezTo>
                    <a:cubicBezTo>
                      <a:pt x="66727" y="283"/>
                      <a:pt x="66161" y="1414"/>
                      <a:pt x="65878" y="2263"/>
                    </a:cubicBezTo>
                    <a:cubicBezTo>
                      <a:pt x="65030" y="4809"/>
                      <a:pt x="65313" y="8486"/>
                      <a:pt x="65596" y="9618"/>
                    </a:cubicBezTo>
                    <a:cubicBezTo>
                      <a:pt x="67292" y="7355"/>
                      <a:pt x="68989" y="2263"/>
                      <a:pt x="68423" y="566"/>
                    </a:cubicBezTo>
                    <a:cubicBezTo>
                      <a:pt x="68141" y="0"/>
                      <a:pt x="68141" y="0"/>
                      <a:pt x="67858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E0830288-54ED-B241-8786-4B655A2732FB}"/>
                  </a:ext>
                </a:extLst>
              </p:cNvPr>
              <p:cNvSpPr/>
              <p:nvPr/>
            </p:nvSpPr>
            <p:spPr>
              <a:xfrm>
                <a:off x="2964206" y="2304319"/>
                <a:ext cx="44925" cy="42192"/>
              </a:xfrm>
              <a:custGeom>
                <a:avLst/>
                <a:gdLst>
                  <a:gd name="connsiteX0" fmla="*/ 32723 w 44925"/>
                  <a:gd name="connsiteY0" fmla="*/ 39038 h 42192"/>
                  <a:gd name="connsiteX1" fmla="*/ 32723 w 44925"/>
                  <a:gd name="connsiteY1" fmla="*/ 39038 h 42192"/>
                  <a:gd name="connsiteX2" fmla="*/ 35834 w 44925"/>
                  <a:gd name="connsiteY2" fmla="*/ 42150 h 42192"/>
                  <a:gd name="connsiteX3" fmla="*/ 40075 w 44925"/>
                  <a:gd name="connsiteY3" fmla="*/ 39604 h 42192"/>
                  <a:gd name="connsiteX4" fmla="*/ 42337 w 44925"/>
                  <a:gd name="connsiteY4" fmla="*/ 34795 h 42192"/>
                  <a:gd name="connsiteX5" fmla="*/ 43467 w 44925"/>
                  <a:gd name="connsiteY5" fmla="*/ 29703 h 42192"/>
                  <a:gd name="connsiteX6" fmla="*/ 44881 w 44925"/>
                  <a:gd name="connsiteY6" fmla="*/ 24611 h 42192"/>
                  <a:gd name="connsiteX7" fmla="*/ 43750 w 44925"/>
                  <a:gd name="connsiteY7" fmla="*/ 25459 h 42192"/>
                  <a:gd name="connsiteX8" fmla="*/ 41771 w 44925"/>
                  <a:gd name="connsiteY8" fmla="*/ 26874 h 42192"/>
                  <a:gd name="connsiteX9" fmla="*/ 41488 w 44925"/>
                  <a:gd name="connsiteY9" fmla="*/ 26874 h 42192"/>
                  <a:gd name="connsiteX10" fmla="*/ 39226 w 44925"/>
                  <a:gd name="connsiteY10" fmla="*/ 24611 h 42192"/>
                  <a:gd name="connsiteX11" fmla="*/ 38661 w 44925"/>
                  <a:gd name="connsiteY11" fmla="*/ 23762 h 42192"/>
                  <a:gd name="connsiteX12" fmla="*/ 38661 w 44925"/>
                  <a:gd name="connsiteY12" fmla="*/ 24045 h 42192"/>
                  <a:gd name="connsiteX13" fmla="*/ 36964 w 44925"/>
                  <a:gd name="connsiteY13" fmla="*/ 25742 h 42192"/>
                  <a:gd name="connsiteX14" fmla="*/ 35834 w 44925"/>
                  <a:gd name="connsiteY14" fmla="*/ 25459 h 42192"/>
                  <a:gd name="connsiteX15" fmla="*/ 34703 w 44925"/>
                  <a:gd name="connsiteY15" fmla="*/ 25177 h 42192"/>
                  <a:gd name="connsiteX16" fmla="*/ 32158 w 44925"/>
                  <a:gd name="connsiteY16" fmla="*/ 26874 h 42192"/>
                  <a:gd name="connsiteX17" fmla="*/ 31310 w 44925"/>
                  <a:gd name="connsiteY17" fmla="*/ 29986 h 42192"/>
                  <a:gd name="connsiteX18" fmla="*/ 35551 w 44925"/>
                  <a:gd name="connsiteY18" fmla="*/ 35077 h 42192"/>
                  <a:gd name="connsiteX19" fmla="*/ 36682 w 44925"/>
                  <a:gd name="connsiteY19" fmla="*/ 37058 h 42192"/>
                  <a:gd name="connsiteX20" fmla="*/ 32441 w 44925"/>
                  <a:gd name="connsiteY20" fmla="*/ 38755 h 42192"/>
                  <a:gd name="connsiteX21" fmla="*/ 32723 w 44925"/>
                  <a:gd name="connsiteY21" fmla="*/ 39038 h 42192"/>
                  <a:gd name="connsiteX22" fmla="*/ 6711 w 44925"/>
                  <a:gd name="connsiteY22" fmla="*/ 39038 h 42192"/>
                  <a:gd name="connsiteX23" fmla="*/ 15476 w 44925"/>
                  <a:gd name="connsiteY23" fmla="*/ 39886 h 42192"/>
                  <a:gd name="connsiteX24" fmla="*/ 17738 w 44925"/>
                  <a:gd name="connsiteY24" fmla="*/ 39886 h 42192"/>
                  <a:gd name="connsiteX25" fmla="*/ 16324 w 44925"/>
                  <a:gd name="connsiteY25" fmla="*/ 38472 h 42192"/>
                  <a:gd name="connsiteX26" fmla="*/ 14345 w 44925"/>
                  <a:gd name="connsiteY26" fmla="*/ 35077 h 42192"/>
                  <a:gd name="connsiteX27" fmla="*/ 16042 w 44925"/>
                  <a:gd name="connsiteY27" fmla="*/ 33663 h 42192"/>
                  <a:gd name="connsiteX28" fmla="*/ 20283 w 44925"/>
                  <a:gd name="connsiteY28" fmla="*/ 35926 h 42192"/>
                  <a:gd name="connsiteX29" fmla="*/ 23958 w 44925"/>
                  <a:gd name="connsiteY29" fmla="*/ 37058 h 42192"/>
                  <a:gd name="connsiteX30" fmla="*/ 26220 w 44925"/>
                  <a:gd name="connsiteY30" fmla="*/ 35926 h 42192"/>
                  <a:gd name="connsiteX31" fmla="*/ 24807 w 44925"/>
                  <a:gd name="connsiteY31" fmla="*/ 30834 h 42192"/>
                  <a:gd name="connsiteX32" fmla="*/ 23393 w 44925"/>
                  <a:gd name="connsiteY32" fmla="*/ 30551 h 42192"/>
                  <a:gd name="connsiteX33" fmla="*/ 18021 w 44925"/>
                  <a:gd name="connsiteY33" fmla="*/ 29703 h 42192"/>
                  <a:gd name="connsiteX34" fmla="*/ 19152 w 44925"/>
                  <a:gd name="connsiteY34" fmla="*/ 25742 h 42192"/>
                  <a:gd name="connsiteX35" fmla="*/ 20565 w 44925"/>
                  <a:gd name="connsiteY35" fmla="*/ 23196 h 42192"/>
                  <a:gd name="connsiteX36" fmla="*/ 24241 w 44925"/>
                  <a:gd name="connsiteY36" fmla="*/ 20933 h 42192"/>
                  <a:gd name="connsiteX37" fmla="*/ 26786 w 44925"/>
                  <a:gd name="connsiteY37" fmla="*/ 19802 h 42192"/>
                  <a:gd name="connsiteX38" fmla="*/ 22545 w 44925"/>
                  <a:gd name="connsiteY38" fmla="*/ 15841 h 42192"/>
                  <a:gd name="connsiteX39" fmla="*/ 20848 w 44925"/>
                  <a:gd name="connsiteY39" fmla="*/ 12447 h 42192"/>
                  <a:gd name="connsiteX40" fmla="*/ 21979 w 44925"/>
                  <a:gd name="connsiteY40" fmla="*/ 7921 h 42192"/>
                  <a:gd name="connsiteX41" fmla="*/ 23676 w 44925"/>
                  <a:gd name="connsiteY41" fmla="*/ 3112 h 42192"/>
                  <a:gd name="connsiteX42" fmla="*/ 23110 w 44925"/>
                  <a:gd name="connsiteY42" fmla="*/ 283 h 42192"/>
                  <a:gd name="connsiteX43" fmla="*/ 21697 w 44925"/>
                  <a:gd name="connsiteY43" fmla="*/ 0 h 42192"/>
                  <a:gd name="connsiteX44" fmla="*/ 16890 w 44925"/>
                  <a:gd name="connsiteY44" fmla="*/ 3960 h 42192"/>
                  <a:gd name="connsiteX45" fmla="*/ 12366 w 44925"/>
                  <a:gd name="connsiteY45" fmla="*/ 7072 h 42192"/>
                  <a:gd name="connsiteX46" fmla="*/ 10952 w 44925"/>
                  <a:gd name="connsiteY46" fmla="*/ 7355 h 42192"/>
                  <a:gd name="connsiteX47" fmla="*/ 11235 w 44925"/>
                  <a:gd name="connsiteY47" fmla="*/ 8204 h 42192"/>
                  <a:gd name="connsiteX48" fmla="*/ 11235 w 44925"/>
                  <a:gd name="connsiteY48" fmla="*/ 11881 h 42192"/>
                  <a:gd name="connsiteX49" fmla="*/ 10104 w 44925"/>
                  <a:gd name="connsiteY49" fmla="*/ 12447 h 42192"/>
                  <a:gd name="connsiteX50" fmla="*/ 8125 w 44925"/>
                  <a:gd name="connsiteY50" fmla="*/ 11032 h 42192"/>
                  <a:gd name="connsiteX51" fmla="*/ 5297 w 44925"/>
                  <a:gd name="connsiteY51" fmla="*/ 9052 h 42192"/>
                  <a:gd name="connsiteX52" fmla="*/ 5015 w 44925"/>
                  <a:gd name="connsiteY52" fmla="*/ 9052 h 42192"/>
                  <a:gd name="connsiteX53" fmla="*/ 2187 w 44925"/>
                  <a:gd name="connsiteY53" fmla="*/ 13013 h 42192"/>
                  <a:gd name="connsiteX54" fmla="*/ 774 w 44925"/>
                  <a:gd name="connsiteY54" fmla="*/ 16124 h 42192"/>
                  <a:gd name="connsiteX55" fmla="*/ 774 w 44925"/>
                  <a:gd name="connsiteY55" fmla="*/ 26308 h 42192"/>
                  <a:gd name="connsiteX56" fmla="*/ 774 w 44925"/>
                  <a:gd name="connsiteY56" fmla="*/ 26874 h 42192"/>
                  <a:gd name="connsiteX57" fmla="*/ 2753 w 44925"/>
                  <a:gd name="connsiteY57" fmla="*/ 30551 h 42192"/>
                  <a:gd name="connsiteX58" fmla="*/ 4449 w 44925"/>
                  <a:gd name="connsiteY58" fmla="*/ 35643 h 42192"/>
                  <a:gd name="connsiteX59" fmla="*/ 6711 w 44925"/>
                  <a:gd name="connsiteY59" fmla="*/ 39038 h 4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4925" h="42192">
                    <a:moveTo>
                      <a:pt x="32723" y="39038"/>
                    </a:moveTo>
                    <a:cubicBezTo>
                      <a:pt x="32441" y="39038"/>
                      <a:pt x="32441" y="39038"/>
                      <a:pt x="32723" y="39038"/>
                    </a:cubicBezTo>
                    <a:cubicBezTo>
                      <a:pt x="32441" y="39886"/>
                      <a:pt x="33571" y="41867"/>
                      <a:pt x="35834" y="42150"/>
                    </a:cubicBezTo>
                    <a:cubicBezTo>
                      <a:pt x="36964" y="42432"/>
                      <a:pt x="38661" y="41301"/>
                      <a:pt x="40075" y="39604"/>
                    </a:cubicBezTo>
                    <a:cubicBezTo>
                      <a:pt x="41771" y="37623"/>
                      <a:pt x="42337" y="35360"/>
                      <a:pt x="42337" y="34795"/>
                    </a:cubicBezTo>
                    <a:cubicBezTo>
                      <a:pt x="42054" y="33946"/>
                      <a:pt x="42619" y="32249"/>
                      <a:pt x="43467" y="29703"/>
                    </a:cubicBezTo>
                    <a:cubicBezTo>
                      <a:pt x="44033" y="28005"/>
                      <a:pt x="45164" y="25177"/>
                      <a:pt x="44881" y="24611"/>
                    </a:cubicBezTo>
                    <a:cubicBezTo>
                      <a:pt x="44598" y="24611"/>
                      <a:pt x="44033" y="25177"/>
                      <a:pt x="43750" y="25459"/>
                    </a:cubicBezTo>
                    <a:cubicBezTo>
                      <a:pt x="43185" y="26025"/>
                      <a:pt x="42619" y="26874"/>
                      <a:pt x="41771" y="26874"/>
                    </a:cubicBezTo>
                    <a:lnTo>
                      <a:pt x="41488" y="26874"/>
                    </a:lnTo>
                    <a:cubicBezTo>
                      <a:pt x="40640" y="26874"/>
                      <a:pt x="40075" y="25742"/>
                      <a:pt x="39226" y="24611"/>
                    </a:cubicBezTo>
                    <a:cubicBezTo>
                      <a:pt x="38944" y="24328"/>
                      <a:pt x="38944" y="24045"/>
                      <a:pt x="38661" y="23762"/>
                    </a:cubicBezTo>
                    <a:cubicBezTo>
                      <a:pt x="38661" y="23762"/>
                      <a:pt x="38661" y="23762"/>
                      <a:pt x="38661" y="24045"/>
                    </a:cubicBezTo>
                    <a:cubicBezTo>
                      <a:pt x="38661" y="24328"/>
                      <a:pt x="38378" y="25742"/>
                      <a:pt x="36964" y="25742"/>
                    </a:cubicBezTo>
                    <a:cubicBezTo>
                      <a:pt x="36682" y="25742"/>
                      <a:pt x="36399" y="25742"/>
                      <a:pt x="35834" y="25459"/>
                    </a:cubicBezTo>
                    <a:cubicBezTo>
                      <a:pt x="35551" y="25459"/>
                      <a:pt x="34985" y="25177"/>
                      <a:pt x="34703" y="25177"/>
                    </a:cubicBezTo>
                    <a:cubicBezTo>
                      <a:pt x="34137" y="25177"/>
                      <a:pt x="33006" y="25459"/>
                      <a:pt x="32158" y="26874"/>
                    </a:cubicBezTo>
                    <a:cubicBezTo>
                      <a:pt x="31310" y="28005"/>
                      <a:pt x="31310" y="28854"/>
                      <a:pt x="31310" y="29986"/>
                    </a:cubicBezTo>
                    <a:cubicBezTo>
                      <a:pt x="31875" y="32249"/>
                      <a:pt x="34420" y="34512"/>
                      <a:pt x="35551" y="35077"/>
                    </a:cubicBezTo>
                    <a:cubicBezTo>
                      <a:pt x="36682" y="35926"/>
                      <a:pt x="36682" y="36775"/>
                      <a:pt x="36682" y="37058"/>
                    </a:cubicBezTo>
                    <a:cubicBezTo>
                      <a:pt x="36399" y="38189"/>
                      <a:pt x="34420" y="39038"/>
                      <a:pt x="32441" y="38755"/>
                    </a:cubicBezTo>
                    <a:cubicBezTo>
                      <a:pt x="33006" y="39038"/>
                      <a:pt x="33006" y="39038"/>
                      <a:pt x="32723" y="39038"/>
                    </a:cubicBezTo>
                    <a:close/>
                    <a:moveTo>
                      <a:pt x="6711" y="39038"/>
                    </a:moveTo>
                    <a:cubicBezTo>
                      <a:pt x="9256" y="39038"/>
                      <a:pt x="13497" y="39321"/>
                      <a:pt x="15476" y="39886"/>
                    </a:cubicBezTo>
                    <a:cubicBezTo>
                      <a:pt x="15759" y="39886"/>
                      <a:pt x="16607" y="40169"/>
                      <a:pt x="17738" y="39886"/>
                    </a:cubicBezTo>
                    <a:cubicBezTo>
                      <a:pt x="17455" y="39321"/>
                      <a:pt x="16890" y="38755"/>
                      <a:pt x="16324" y="38472"/>
                    </a:cubicBezTo>
                    <a:cubicBezTo>
                      <a:pt x="15193" y="37341"/>
                      <a:pt x="14063" y="36209"/>
                      <a:pt x="14345" y="35077"/>
                    </a:cubicBezTo>
                    <a:cubicBezTo>
                      <a:pt x="14628" y="34229"/>
                      <a:pt x="15193" y="33663"/>
                      <a:pt x="16042" y="33663"/>
                    </a:cubicBezTo>
                    <a:cubicBezTo>
                      <a:pt x="17738" y="33663"/>
                      <a:pt x="19717" y="35360"/>
                      <a:pt x="20283" y="35926"/>
                    </a:cubicBezTo>
                    <a:cubicBezTo>
                      <a:pt x="21131" y="36775"/>
                      <a:pt x="22545" y="37058"/>
                      <a:pt x="23958" y="37058"/>
                    </a:cubicBezTo>
                    <a:cubicBezTo>
                      <a:pt x="24524" y="37058"/>
                      <a:pt x="25938" y="37058"/>
                      <a:pt x="26220" y="35926"/>
                    </a:cubicBezTo>
                    <a:cubicBezTo>
                      <a:pt x="26503" y="35077"/>
                      <a:pt x="25938" y="31966"/>
                      <a:pt x="24807" y="30834"/>
                    </a:cubicBezTo>
                    <a:cubicBezTo>
                      <a:pt x="24524" y="30268"/>
                      <a:pt x="23958" y="30268"/>
                      <a:pt x="23393" y="30551"/>
                    </a:cubicBezTo>
                    <a:cubicBezTo>
                      <a:pt x="20283" y="32249"/>
                      <a:pt x="19152" y="31117"/>
                      <a:pt x="18021" y="29703"/>
                    </a:cubicBezTo>
                    <a:cubicBezTo>
                      <a:pt x="17173" y="28571"/>
                      <a:pt x="18304" y="27157"/>
                      <a:pt x="19152" y="25742"/>
                    </a:cubicBezTo>
                    <a:cubicBezTo>
                      <a:pt x="19717" y="24894"/>
                      <a:pt x="20283" y="24045"/>
                      <a:pt x="20565" y="23196"/>
                    </a:cubicBezTo>
                    <a:cubicBezTo>
                      <a:pt x="21131" y="21499"/>
                      <a:pt x="22827" y="21216"/>
                      <a:pt x="24241" y="20933"/>
                    </a:cubicBezTo>
                    <a:cubicBezTo>
                      <a:pt x="25372" y="20650"/>
                      <a:pt x="26503" y="20368"/>
                      <a:pt x="26786" y="19802"/>
                    </a:cubicBezTo>
                    <a:cubicBezTo>
                      <a:pt x="27068" y="19236"/>
                      <a:pt x="26786" y="18105"/>
                      <a:pt x="22545" y="15841"/>
                    </a:cubicBezTo>
                    <a:cubicBezTo>
                      <a:pt x="21414" y="15276"/>
                      <a:pt x="20848" y="13295"/>
                      <a:pt x="20848" y="12447"/>
                    </a:cubicBezTo>
                    <a:cubicBezTo>
                      <a:pt x="20565" y="11032"/>
                      <a:pt x="20848" y="9052"/>
                      <a:pt x="21979" y="7921"/>
                    </a:cubicBezTo>
                    <a:cubicBezTo>
                      <a:pt x="22827" y="7355"/>
                      <a:pt x="23393" y="5375"/>
                      <a:pt x="23676" y="3112"/>
                    </a:cubicBezTo>
                    <a:cubicBezTo>
                      <a:pt x="23676" y="1697"/>
                      <a:pt x="23393" y="566"/>
                      <a:pt x="23110" y="283"/>
                    </a:cubicBezTo>
                    <a:cubicBezTo>
                      <a:pt x="22827" y="0"/>
                      <a:pt x="22262" y="0"/>
                      <a:pt x="21697" y="0"/>
                    </a:cubicBezTo>
                    <a:cubicBezTo>
                      <a:pt x="20000" y="0"/>
                      <a:pt x="17173" y="1414"/>
                      <a:pt x="16890" y="3960"/>
                    </a:cubicBezTo>
                    <a:cubicBezTo>
                      <a:pt x="16607" y="7072"/>
                      <a:pt x="14063" y="7072"/>
                      <a:pt x="12366" y="7072"/>
                    </a:cubicBezTo>
                    <a:cubicBezTo>
                      <a:pt x="11801" y="7072"/>
                      <a:pt x="11235" y="7072"/>
                      <a:pt x="10952" y="7355"/>
                    </a:cubicBezTo>
                    <a:cubicBezTo>
                      <a:pt x="10952" y="7355"/>
                      <a:pt x="11235" y="7921"/>
                      <a:pt x="11235" y="8204"/>
                    </a:cubicBezTo>
                    <a:cubicBezTo>
                      <a:pt x="11801" y="9052"/>
                      <a:pt x="12649" y="10467"/>
                      <a:pt x="11235" y="11881"/>
                    </a:cubicBezTo>
                    <a:cubicBezTo>
                      <a:pt x="10952" y="12164"/>
                      <a:pt x="10387" y="12447"/>
                      <a:pt x="10104" y="12447"/>
                    </a:cubicBezTo>
                    <a:cubicBezTo>
                      <a:pt x="9256" y="12447"/>
                      <a:pt x="8690" y="11598"/>
                      <a:pt x="8125" y="11032"/>
                    </a:cubicBezTo>
                    <a:cubicBezTo>
                      <a:pt x="7277" y="10184"/>
                      <a:pt x="6711" y="9335"/>
                      <a:pt x="5297" y="9052"/>
                    </a:cubicBezTo>
                    <a:cubicBezTo>
                      <a:pt x="5297" y="9052"/>
                      <a:pt x="5015" y="9052"/>
                      <a:pt x="5015" y="9052"/>
                    </a:cubicBezTo>
                    <a:cubicBezTo>
                      <a:pt x="3601" y="9052"/>
                      <a:pt x="3036" y="10467"/>
                      <a:pt x="2187" y="13013"/>
                    </a:cubicBezTo>
                    <a:cubicBezTo>
                      <a:pt x="1905" y="14144"/>
                      <a:pt x="1339" y="15276"/>
                      <a:pt x="774" y="16124"/>
                    </a:cubicBezTo>
                    <a:cubicBezTo>
                      <a:pt x="-640" y="18387"/>
                      <a:pt x="208" y="23196"/>
                      <a:pt x="774" y="26308"/>
                    </a:cubicBezTo>
                    <a:lnTo>
                      <a:pt x="774" y="26874"/>
                    </a:lnTo>
                    <a:cubicBezTo>
                      <a:pt x="1056" y="28288"/>
                      <a:pt x="1905" y="29420"/>
                      <a:pt x="2753" y="30551"/>
                    </a:cubicBezTo>
                    <a:cubicBezTo>
                      <a:pt x="3884" y="32249"/>
                      <a:pt x="5015" y="33663"/>
                      <a:pt x="4449" y="35643"/>
                    </a:cubicBezTo>
                    <a:cubicBezTo>
                      <a:pt x="5015" y="36492"/>
                      <a:pt x="5863" y="37623"/>
                      <a:pt x="6711" y="3903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07E0D3DF-8424-1148-931D-765BD8DECA3D}"/>
                  </a:ext>
                </a:extLst>
              </p:cNvPr>
              <p:cNvSpPr/>
              <p:nvPr/>
            </p:nvSpPr>
            <p:spPr>
              <a:xfrm>
                <a:off x="3060728" y="2301769"/>
                <a:ext cx="8636" cy="12831"/>
              </a:xfrm>
              <a:custGeom>
                <a:avLst/>
                <a:gdLst>
                  <a:gd name="connsiteX0" fmla="*/ 7169 w 8636"/>
                  <a:gd name="connsiteY0" fmla="*/ 4 h 12831"/>
                  <a:gd name="connsiteX1" fmla="*/ 384 w 8636"/>
                  <a:gd name="connsiteY1" fmla="*/ 12734 h 12831"/>
                  <a:gd name="connsiteX2" fmla="*/ 7169 w 8636"/>
                  <a:gd name="connsiteY2" fmla="*/ 4 h 12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36" h="12831">
                    <a:moveTo>
                      <a:pt x="7169" y="4"/>
                    </a:moveTo>
                    <a:cubicBezTo>
                      <a:pt x="1515" y="287"/>
                      <a:pt x="-1030" y="11037"/>
                      <a:pt x="384" y="12734"/>
                    </a:cubicBezTo>
                    <a:cubicBezTo>
                      <a:pt x="1515" y="14148"/>
                      <a:pt x="12541" y="-279"/>
                      <a:pt x="7169" y="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0EA0C62A-FBDD-8E41-8B6C-C5DB59A23B44}"/>
                  </a:ext>
                </a:extLst>
              </p:cNvPr>
              <p:cNvSpPr/>
              <p:nvPr/>
            </p:nvSpPr>
            <p:spPr>
              <a:xfrm>
                <a:off x="2996334" y="2124405"/>
                <a:ext cx="121891" cy="211313"/>
              </a:xfrm>
              <a:custGeom>
                <a:avLst/>
                <a:gdLst>
                  <a:gd name="connsiteX0" fmla="*/ 31 w 121891"/>
                  <a:gd name="connsiteY0" fmla="*/ 162092 h 211313"/>
                  <a:gd name="connsiteX1" fmla="*/ 31 w 121891"/>
                  <a:gd name="connsiteY1" fmla="*/ 162375 h 211313"/>
                  <a:gd name="connsiteX2" fmla="*/ 4272 w 121891"/>
                  <a:gd name="connsiteY2" fmla="*/ 171710 h 211313"/>
                  <a:gd name="connsiteX3" fmla="*/ 6534 w 121891"/>
                  <a:gd name="connsiteY3" fmla="*/ 177085 h 211313"/>
                  <a:gd name="connsiteX4" fmla="*/ 7947 w 121891"/>
                  <a:gd name="connsiteY4" fmla="*/ 181894 h 211313"/>
                  <a:gd name="connsiteX5" fmla="*/ 10209 w 121891"/>
                  <a:gd name="connsiteY5" fmla="*/ 186420 h 211313"/>
                  <a:gd name="connsiteX6" fmla="*/ 12754 w 121891"/>
                  <a:gd name="connsiteY6" fmla="*/ 190663 h 211313"/>
                  <a:gd name="connsiteX7" fmla="*/ 15016 w 121891"/>
                  <a:gd name="connsiteY7" fmla="*/ 198584 h 211313"/>
                  <a:gd name="connsiteX8" fmla="*/ 16147 w 121891"/>
                  <a:gd name="connsiteY8" fmla="*/ 200847 h 211313"/>
                  <a:gd name="connsiteX9" fmla="*/ 17843 w 121891"/>
                  <a:gd name="connsiteY9" fmla="*/ 202827 h 211313"/>
                  <a:gd name="connsiteX10" fmla="*/ 17561 w 121891"/>
                  <a:gd name="connsiteY10" fmla="*/ 205656 h 211313"/>
                  <a:gd name="connsiteX11" fmla="*/ 17843 w 121891"/>
                  <a:gd name="connsiteY11" fmla="*/ 210748 h 211313"/>
                  <a:gd name="connsiteX12" fmla="*/ 18692 w 121891"/>
                  <a:gd name="connsiteY12" fmla="*/ 211314 h 211313"/>
                  <a:gd name="connsiteX13" fmla="*/ 20388 w 121891"/>
                  <a:gd name="connsiteY13" fmla="*/ 211031 h 211313"/>
                  <a:gd name="connsiteX14" fmla="*/ 24912 w 121891"/>
                  <a:gd name="connsiteY14" fmla="*/ 210182 h 211313"/>
                  <a:gd name="connsiteX15" fmla="*/ 27456 w 121891"/>
                  <a:gd name="connsiteY15" fmla="*/ 209334 h 211313"/>
                  <a:gd name="connsiteX16" fmla="*/ 28022 w 121891"/>
                  <a:gd name="connsiteY16" fmla="*/ 206505 h 211313"/>
                  <a:gd name="connsiteX17" fmla="*/ 28022 w 121891"/>
                  <a:gd name="connsiteY17" fmla="*/ 204807 h 211313"/>
                  <a:gd name="connsiteX18" fmla="*/ 30001 w 121891"/>
                  <a:gd name="connsiteY18" fmla="*/ 202261 h 211313"/>
                  <a:gd name="connsiteX19" fmla="*/ 31132 w 121891"/>
                  <a:gd name="connsiteY19" fmla="*/ 201413 h 211313"/>
                  <a:gd name="connsiteX20" fmla="*/ 35656 w 121891"/>
                  <a:gd name="connsiteY20" fmla="*/ 199433 h 211313"/>
                  <a:gd name="connsiteX21" fmla="*/ 40180 w 121891"/>
                  <a:gd name="connsiteY21" fmla="*/ 200281 h 211313"/>
                  <a:gd name="connsiteX22" fmla="*/ 41876 w 121891"/>
                  <a:gd name="connsiteY22" fmla="*/ 200564 h 211313"/>
                  <a:gd name="connsiteX23" fmla="*/ 45269 w 121891"/>
                  <a:gd name="connsiteY23" fmla="*/ 196038 h 211313"/>
                  <a:gd name="connsiteX24" fmla="*/ 46683 w 121891"/>
                  <a:gd name="connsiteY24" fmla="*/ 194058 h 211313"/>
                  <a:gd name="connsiteX25" fmla="*/ 48945 w 121891"/>
                  <a:gd name="connsiteY25" fmla="*/ 196038 h 211313"/>
                  <a:gd name="connsiteX26" fmla="*/ 49793 w 121891"/>
                  <a:gd name="connsiteY26" fmla="*/ 196887 h 211313"/>
                  <a:gd name="connsiteX27" fmla="*/ 54600 w 121891"/>
                  <a:gd name="connsiteY27" fmla="*/ 187834 h 211313"/>
                  <a:gd name="connsiteX28" fmla="*/ 55165 w 121891"/>
                  <a:gd name="connsiteY28" fmla="*/ 186137 h 211313"/>
                  <a:gd name="connsiteX29" fmla="*/ 52055 w 121891"/>
                  <a:gd name="connsiteY29" fmla="*/ 188966 h 211313"/>
                  <a:gd name="connsiteX30" fmla="*/ 49510 w 121891"/>
                  <a:gd name="connsiteY30" fmla="*/ 189815 h 211313"/>
                  <a:gd name="connsiteX31" fmla="*/ 50924 w 121891"/>
                  <a:gd name="connsiteY31" fmla="*/ 181611 h 211313"/>
                  <a:gd name="connsiteX32" fmla="*/ 52055 w 121891"/>
                  <a:gd name="connsiteY32" fmla="*/ 171993 h 211313"/>
                  <a:gd name="connsiteX33" fmla="*/ 52338 w 121891"/>
                  <a:gd name="connsiteY33" fmla="*/ 167750 h 211313"/>
                  <a:gd name="connsiteX34" fmla="*/ 58275 w 121891"/>
                  <a:gd name="connsiteY34" fmla="*/ 161243 h 211313"/>
                  <a:gd name="connsiteX35" fmla="*/ 66475 w 121891"/>
                  <a:gd name="connsiteY35" fmla="*/ 155303 h 211313"/>
                  <a:gd name="connsiteX36" fmla="*/ 66757 w 121891"/>
                  <a:gd name="connsiteY36" fmla="*/ 153888 h 211313"/>
                  <a:gd name="connsiteX37" fmla="*/ 69868 w 121891"/>
                  <a:gd name="connsiteY37" fmla="*/ 148797 h 211313"/>
                  <a:gd name="connsiteX38" fmla="*/ 72412 w 121891"/>
                  <a:gd name="connsiteY38" fmla="*/ 145685 h 211313"/>
                  <a:gd name="connsiteX39" fmla="*/ 63365 w 121891"/>
                  <a:gd name="connsiteY39" fmla="*/ 135784 h 211313"/>
                  <a:gd name="connsiteX40" fmla="*/ 59406 w 121891"/>
                  <a:gd name="connsiteY40" fmla="*/ 134935 h 211313"/>
                  <a:gd name="connsiteX41" fmla="*/ 56296 w 121891"/>
                  <a:gd name="connsiteY41" fmla="*/ 134087 h 211313"/>
                  <a:gd name="connsiteX42" fmla="*/ 56013 w 121891"/>
                  <a:gd name="connsiteY42" fmla="*/ 133238 h 211313"/>
                  <a:gd name="connsiteX43" fmla="*/ 54882 w 121891"/>
                  <a:gd name="connsiteY43" fmla="*/ 122488 h 211313"/>
                  <a:gd name="connsiteX44" fmla="*/ 56862 w 121891"/>
                  <a:gd name="connsiteY44" fmla="*/ 116831 h 211313"/>
                  <a:gd name="connsiteX45" fmla="*/ 58558 w 121891"/>
                  <a:gd name="connsiteY45" fmla="*/ 112870 h 211313"/>
                  <a:gd name="connsiteX46" fmla="*/ 58558 w 121891"/>
                  <a:gd name="connsiteY46" fmla="*/ 112587 h 211313"/>
                  <a:gd name="connsiteX47" fmla="*/ 61668 w 121891"/>
                  <a:gd name="connsiteY47" fmla="*/ 104950 h 211313"/>
                  <a:gd name="connsiteX48" fmla="*/ 63365 w 121891"/>
                  <a:gd name="connsiteY48" fmla="*/ 103252 h 211313"/>
                  <a:gd name="connsiteX49" fmla="*/ 66475 w 121891"/>
                  <a:gd name="connsiteY49" fmla="*/ 100424 h 211313"/>
                  <a:gd name="connsiteX50" fmla="*/ 69302 w 121891"/>
                  <a:gd name="connsiteY50" fmla="*/ 97029 h 211313"/>
                  <a:gd name="connsiteX51" fmla="*/ 73260 w 121891"/>
                  <a:gd name="connsiteY51" fmla="*/ 92503 h 211313"/>
                  <a:gd name="connsiteX52" fmla="*/ 77502 w 121891"/>
                  <a:gd name="connsiteY52" fmla="*/ 90240 h 211313"/>
                  <a:gd name="connsiteX53" fmla="*/ 82591 w 121891"/>
                  <a:gd name="connsiteY53" fmla="*/ 87128 h 211313"/>
                  <a:gd name="connsiteX54" fmla="*/ 97293 w 121891"/>
                  <a:gd name="connsiteY54" fmla="*/ 76096 h 211313"/>
                  <a:gd name="connsiteX55" fmla="*/ 96162 w 121891"/>
                  <a:gd name="connsiteY55" fmla="*/ 72701 h 211313"/>
                  <a:gd name="connsiteX56" fmla="*/ 96445 w 121891"/>
                  <a:gd name="connsiteY56" fmla="*/ 66478 h 211313"/>
                  <a:gd name="connsiteX57" fmla="*/ 98424 w 121891"/>
                  <a:gd name="connsiteY57" fmla="*/ 61951 h 211313"/>
                  <a:gd name="connsiteX58" fmla="*/ 100121 w 121891"/>
                  <a:gd name="connsiteY58" fmla="*/ 58557 h 211313"/>
                  <a:gd name="connsiteX59" fmla="*/ 105493 w 121891"/>
                  <a:gd name="connsiteY59" fmla="*/ 54596 h 211313"/>
                  <a:gd name="connsiteX60" fmla="*/ 106341 w 121891"/>
                  <a:gd name="connsiteY60" fmla="*/ 53748 h 211313"/>
                  <a:gd name="connsiteX61" fmla="*/ 109734 w 121891"/>
                  <a:gd name="connsiteY61" fmla="*/ 52333 h 211313"/>
                  <a:gd name="connsiteX62" fmla="*/ 111713 w 121891"/>
                  <a:gd name="connsiteY62" fmla="*/ 52616 h 211313"/>
                  <a:gd name="connsiteX63" fmla="*/ 117085 w 121891"/>
                  <a:gd name="connsiteY63" fmla="*/ 52616 h 211313"/>
                  <a:gd name="connsiteX64" fmla="*/ 121892 w 121891"/>
                  <a:gd name="connsiteY64" fmla="*/ 52616 h 211313"/>
                  <a:gd name="connsiteX65" fmla="*/ 120761 w 121891"/>
                  <a:gd name="connsiteY65" fmla="*/ 48939 h 211313"/>
                  <a:gd name="connsiteX66" fmla="*/ 117933 w 121891"/>
                  <a:gd name="connsiteY66" fmla="*/ 43564 h 211313"/>
                  <a:gd name="connsiteX67" fmla="*/ 119347 w 121891"/>
                  <a:gd name="connsiteY67" fmla="*/ 42715 h 211313"/>
                  <a:gd name="connsiteX68" fmla="*/ 120761 w 121891"/>
                  <a:gd name="connsiteY68" fmla="*/ 40735 h 211313"/>
                  <a:gd name="connsiteX69" fmla="*/ 119630 w 121891"/>
                  <a:gd name="connsiteY69" fmla="*/ 35643 h 211313"/>
                  <a:gd name="connsiteX70" fmla="*/ 117933 w 121891"/>
                  <a:gd name="connsiteY70" fmla="*/ 30551 h 211313"/>
                  <a:gd name="connsiteX71" fmla="*/ 117085 w 121891"/>
                  <a:gd name="connsiteY71" fmla="*/ 26874 h 211313"/>
                  <a:gd name="connsiteX72" fmla="*/ 115954 w 121891"/>
                  <a:gd name="connsiteY72" fmla="*/ 18670 h 211313"/>
                  <a:gd name="connsiteX73" fmla="*/ 116237 w 121891"/>
                  <a:gd name="connsiteY73" fmla="*/ 16973 h 211313"/>
                  <a:gd name="connsiteX74" fmla="*/ 106341 w 121891"/>
                  <a:gd name="connsiteY74" fmla="*/ 10750 h 211313"/>
                  <a:gd name="connsiteX75" fmla="*/ 102383 w 121891"/>
                  <a:gd name="connsiteY75" fmla="*/ 9052 h 211313"/>
                  <a:gd name="connsiteX76" fmla="*/ 95314 w 121891"/>
                  <a:gd name="connsiteY76" fmla="*/ 4243 h 211313"/>
                  <a:gd name="connsiteX77" fmla="*/ 90508 w 121891"/>
                  <a:gd name="connsiteY77" fmla="*/ 566 h 211313"/>
                  <a:gd name="connsiteX78" fmla="*/ 89094 w 121891"/>
                  <a:gd name="connsiteY78" fmla="*/ 0 h 211313"/>
                  <a:gd name="connsiteX79" fmla="*/ 85701 w 121891"/>
                  <a:gd name="connsiteY79" fmla="*/ 7355 h 211313"/>
                  <a:gd name="connsiteX80" fmla="*/ 82025 w 121891"/>
                  <a:gd name="connsiteY80" fmla="*/ 11315 h 211313"/>
                  <a:gd name="connsiteX81" fmla="*/ 78067 w 121891"/>
                  <a:gd name="connsiteY81" fmla="*/ 9618 h 211313"/>
                  <a:gd name="connsiteX82" fmla="*/ 73543 w 121891"/>
                  <a:gd name="connsiteY82" fmla="*/ 8769 h 211313"/>
                  <a:gd name="connsiteX83" fmla="*/ 72129 w 121891"/>
                  <a:gd name="connsiteY83" fmla="*/ 8769 h 211313"/>
                  <a:gd name="connsiteX84" fmla="*/ 67888 w 121891"/>
                  <a:gd name="connsiteY84" fmla="*/ 7921 h 211313"/>
                  <a:gd name="connsiteX85" fmla="*/ 66192 w 121891"/>
                  <a:gd name="connsiteY85" fmla="*/ 7921 h 211313"/>
                  <a:gd name="connsiteX86" fmla="*/ 66192 w 121891"/>
                  <a:gd name="connsiteY86" fmla="*/ 12164 h 211313"/>
                  <a:gd name="connsiteX87" fmla="*/ 66475 w 121891"/>
                  <a:gd name="connsiteY87" fmla="*/ 14427 h 211313"/>
                  <a:gd name="connsiteX88" fmla="*/ 58558 w 121891"/>
                  <a:gd name="connsiteY88" fmla="*/ 17822 h 211313"/>
                  <a:gd name="connsiteX89" fmla="*/ 51772 w 121891"/>
                  <a:gd name="connsiteY89" fmla="*/ 22914 h 211313"/>
                  <a:gd name="connsiteX90" fmla="*/ 49793 w 121891"/>
                  <a:gd name="connsiteY90" fmla="*/ 27157 h 211313"/>
                  <a:gd name="connsiteX91" fmla="*/ 48945 w 121891"/>
                  <a:gd name="connsiteY91" fmla="*/ 29420 h 211313"/>
                  <a:gd name="connsiteX92" fmla="*/ 46400 w 121891"/>
                  <a:gd name="connsiteY92" fmla="*/ 35360 h 211313"/>
                  <a:gd name="connsiteX93" fmla="*/ 43573 w 121891"/>
                  <a:gd name="connsiteY93" fmla="*/ 39604 h 211313"/>
                  <a:gd name="connsiteX94" fmla="*/ 41311 w 121891"/>
                  <a:gd name="connsiteY94" fmla="*/ 42715 h 211313"/>
                  <a:gd name="connsiteX95" fmla="*/ 41028 w 121891"/>
                  <a:gd name="connsiteY95" fmla="*/ 44413 h 211313"/>
                  <a:gd name="connsiteX96" fmla="*/ 39332 w 121891"/>
                  <a:gd name="connsiteY96" fmla="*/ 48373 h 211313"/>
                  <a:gd name="connsiteX97" fmla="*/ 34525 w 121891"/>
                  <a:gd name="connsiteY97" fmla="*/ 49505 h 211313"/>
                  <a:gd name="connsiteX98" fmla="*/ 31980 w 121891"/>
                  <a:gd name="connsiteY98" fmla="*/ 50070 h 211313"/>
                  <a:gd name="connsiteX99" fmla="*/ 31698 w 121891"/>
                  <a:gd name="connsiteY99" fmla="*/ 53748 h 211313"/>
                  <a:gd name="connsiteX100" fmla="*/ 31698 w 121891"/>
                  <a:gd name="connsiteY100" fmla="*/ 58557 h 211313"/>
                  <a:gd name="connsiteX101" fmla="*/ 25195 w 121891"/>
                  <a:gd name="connsiteY101" fmla="*/ 71286 h 211313"/>
                  <a:gd name="connsiteX102" fmla="*/ 24346 w 121891"/>
                  <a:gd name="connsiteY102" fmla="*/ 73833 h 211313"/>
                  <a:gd name="connsiteX103" fmla="*/ 26891 w 121891"/>
                  <a:gd name="connsiteY103" fmla="*/ 75530 h 211313"/>
                  <a:gd name="connsiteX104" fmla="*/ 27174 w 121891"/>
                  <a:gd name="connsiteY104" fmla="*/ 75530 h 211313"/>
                  <a:gd name="connsiteX105" fmla="*/ 28305 w 121891"/>
                  <a:gd name="connsiteY105" fmla="*/ 76661 h 211313"/>
                  <a:gd name="connsiteX106" fmla="*/ 27456 w 121891"/>
                  <a:gd name="connsiteY106" fmla="*/ 81753 h 211313"/>
                  <a:gd name="connsiteX107" fmla="*/ 24629 w 121891"/>
                  <a:gd name="connsiteY107" fmla="*/ 83451 h 211313"/>
                  <a:gd name="connsiteX108" fmla="*/ 21519 w 121891"/>
                  <a:gd name="connsiteY108" fmla="*/ 82602 h 211313"/>
                  <a:gd name="connsiteX109" fmla="*/ 20388 w 121891"/>
                  <a:gd name="connsiteY109" fmla="*/ 82319 h 211313"/>
                  <a:gd name="connsiteX110" fmla="*/ 20105 w 121891"/>
                  <a:gd name="connsiteY110" fmla="*/ 82319 h 211313"/>
                  <a:gd name="connsiteX111" fmla="*/ 11340 w 121891"/>
                  <a:gd name="connsiteY111" fmla="*/ 88542 h 211313"/>
                  <a:gd name="connsiteX112" fmla="*/ 10492 w 121891"/>
                  <a:gd name="connsiteY112" fmla="*/ 97878 h 211313"/>
                  <a:gd name="connsiteX113" fmla="*/ 10209 w 121891"/>
                  <a:gd name="connsiteY113" fmla="*/ 101272 h 211313"/>
                  <a:gd name="connsiteX114" fmla="*/ 10492 w 121891"/>
                  <a:gd name="connsiteY114" fmla="*/ 107496 h 211313"/>
                  <a:gd name="connsiteX115" fmla="*/ 10775 w 121891"/>
                  <a:gd name="connsiteY115" fmla="*/ 113719 h 211313"/>
                  <a:gd name="connsiteX116" fmla="*/ 10209 w 121891"/>
                  <a:gd name="connsiteY116" fmla="*/ 117114 h 211313"/>
                  <a:gd name="connsiteX117" fmla="*/ 13037 w 121891"/>
                  <a:gd name="connsiteY117" fmla="*/ 120225 h 211313"/>
                  <a:gd name="connsiteX118" fmla="*/ 16712 w 121891"/>
                  <a:gd name="connsiteY118" fmla="*/ 124186 h 211313"/>
                  <a:gd name="connsiteX119" fmla="*/ 15581 w 121891"/>
                  <a:gd name="connsiteY119" fmla="*/ 128429 h 211313"/>
                  <a:gd name="connsiteX120" fmla="*/ 12471 w 121891"/>
                  <a:gd name="connsiteY120" fmla="*/ 129843 h 211313"/>
                  <a:gd name="connsiteX121" fmla="*/ 11906 w 121891"/>
                  <a:gd name="connsiteY121" fmla="*/ 130409 h 211313"/>
                  <a:gd name="connsiteX122" fmla="*/ 13037 w 121891"/>
                  <a:gd name="connsiteY122" fmla="*/ 133521 h 211313"/>
                  <a:gd name="connsiteX123" fmla="*/ 13885 w 121891"/>
                  <a:gd name="connsiteY123" fmla="*/ 143705 h 211313"/>
                  <a:gd name="connsiteX124" fmla="*/ 9927 w 121891"/>
                  <a:gd name="connsiteY124" fmla="*/ 145119 h 211313"/>
                  <a:gd name="connsiteX125" fmla="*/ 7382 w 121891"/>
                  <a:gd name="connsiteY125" fmla="*/ 145402 h 211313"/>
                  <a:gd name="connsiteX126" fmla="*/ 7382 w 121891"/>
                  <a:gd name="connsiteY126" fmla="*/ 145685 h 211313"/>
                  <a:gd name="connsiteX127" fmla="*/ 6534 w 121891"/>
                  <a:gd name="connsiteY127" fmla="*/ 150777 h 211313"/>
                  <a:gd name="connsiteX128" fmla="*/ 5968 w 121891"/>
                  <a:gd name="connsiteY128" fmla="*/ 153606 h 211313"/>
                  <a:gd name="connsiteX129" fmla="*/ 3706 w 121891"/>
                  <a:gd name="connsiteY129" fmla="*/ 160960 h 211313"/>
                  <a:gd name="connsiteX130" fmla="*/ 2858 w 121891"/>
                  <a:gd name="connsiteY130" fmla="*/ 160678 h 211313"/>
                  <a:gd name="connsiteX131" fmla="*/ 31 w 121891"/>
                  <a:gd name="connsiteY131" fmla="*/ 162092 h 21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21891" h="211313">
                    <a:moveTo>
                      <a:pt x="31" y="162092"/>
                    </a:moveTo>
                    <a:lnTo>
                      <a:pt x="31" y="162375"/>
                    </a:lnTo>
                    <a:cubicBezTo>
                      <a:pt x="-252" y="166052"/>
                      <a:pt x="1444" y="169447"/>
                      <a:pt x="4272" y="171710"/>
                    </a:cubicBezTo>
                    <a:cubicBezTo>
                      <a:pt x="6251" y="173124"/>
                      <a:pt x="6251" y="175105"/>
                      <a:pt x="6534" y="177085"/>
                    </a:cubicBezTo>
                    <a:cubicBezTo>
                      <a:pt x="6534" y="178782"/>
                      <a:pt x="6816" y="180479"/>
                      <a:pt x="7947" y="181894"/>
                    </a:cubicBezTo>
                    <a:cubicBezTo>
                      <a:pt x="9361" y="183591"/>
                      <a:pt x="9644" y="185006"/>
                      <a:pt x="10209" y="186420"/>
                    </a:cubicBezTo>
                    <a:cubicBezTo>
                      <a:pt x="10775" y="187834"/>
                      <a:pt x="11340" y="189249"/>
                      <a:pt x="12754" y="190663"/>
                    </a:cubicBezTo>
                    <a:cubicBezTo>
                      <a:pt x="15864" y="193492"/>
                      <a:pt x="16430" y="194906"/>
                      <a:pt x="15016" y="198584"/>
                    </a:cubicBezTo>
                    <a:cubicBezTo>
                      <a:pt x="14450" y="199998"/>
                      <a:pt x="15016" y="200281"/>
                      <a:pt x="16147" y="200847"/>
                    </a:cubicBezTo>
                    <a:cubicBezTo>
                      <a:pt x="16995" y="201130"/>
                      <a:pt x="17843" y="201696"/>
                      <a:pt x="17843" y="202827"/>
                    </a:cubicBezTo>
                    <a:cubicBezTo>
                      <a:pt x="17843" y="203676"/>
                      <a:pt x="17843" y="204524"/>
                      <a:pt x="17561" y="205656"/>
                    </a:cubicBezTo>
                    <a:cubicBezTo>
                      <a:pt x="17278" y="207636"/>
                      <a:pt x="17278" y="209616"/>
                      <a:pt x="17843" y="210748"/>
                    </a:cubicBezTo>
                    <a:cubicBezTo>
                      <a:pt x="18126" y="211314"/>
                      <a:pt x="18409" y="211314"/>
                      <a:pt x="18692" y="211314"/>
                    </a:cubicBezTo>
                    <a:cubicBezTo>
                      <a:pt x="19257" y="211314"/>
                      <a:pt x="19822" y="211031"/>
                      <a:pt x="20388" y="211031"/>
                    </a:cubicBezTo>
                    <a:cubicBezTo>
                      <a:pt x="21519" y="210748"/>
                      <a:pt x="22933" y="210465"/>
                      <a:pt x="24912" y="210182"/>
                    </a:cubicBezTo>
                    <a:cubicBezTo>
                      <a:pt x="26043" y="210182"/>
                      <a:pt x="27174" y="209899"/>
                      <a:pt x="27456" y="209334"/>
                    </a:cubicBezTo>
                    <a:cubicBezTo>
                      <a:pt x="28022" y="208768"/>
                      <a:pt x="28022" y="207636"/>
                      <a:pt x="28022" y="206505"/>
                    </a:cubicBezTo>
                    <a:cubicBezTo>
                      <a:pt x="28022" y="205939"/>
                      <a:pt x="28022" y="205373"/>
                      <a:pt x="28022" y="204807"/>
                    </a:cubicBezTo>
                    <a:cubicBezTo>
                      <a:pt x="28022" y="202827"/>
                      <a:pt x="29153" y="202544"/>
                      <a:pt x="30001" y="202261"/>
                    </a:cubicBezTo>
                    <a:cubicBezTo>
                      <a:pt x="30567" y="201979"/>
                      <a:pt x="30849" y="201979"/>
                      <a:pt x="31132" y="201413"/>
                    </a:cubicBezTo>
                    <a:cubicBezTo>
                      <a:pt x="31415" y="200281"/>
                      <a:pt x="33394" y="199433"/>
                      <a:pt x="35656" y="199433"/>
                    </a:cubicBezTo>
                    <a:cubicBezTo>
                      <a:pt x="37070" y="199433"/>
                      <a:pt x="38766" y="199716"/>
                      <a:pt x="40180" y="200281"/>
                    </a:cubicBezTo>
                    <a:cubicBezTo>
                      <a:pt x="40745" y="200564"/>
                      <a:pt x="41311" y="200564"/>
                      <a:pt x="41876" y="200564"/>
                    </a:cubicBezTo>
                    <a:cubicBezTo>
                      <a:pt x="44138" y="200564"/>
                      <a:pt x="44986" y="197735"/>
                      <a:pt x="45269" y="196038"/>
                    </a:cubicBezTo>
                    <a:cubicBezTo>
                      <a:pt x="45269" y="195472"/>
                      <a:pt x="45552" y="194058"/>
                      <a:pt x="46683" y="194058"/>
                    </a:cubicBezTo>
                    <a:cubicBezTo>
                      <a:pt x="47531" y="194058"/>
                      <a:pt x="48096" y="194906"/>
                      <a:pt x="48945" y="196038"/>
                    </a:cubicBezTo>
                    <a:cubicBezTo>
                      <a:pt x="49228" y="196321"/>
                      <a:pt x="49510" y="196887"/>
                      <a:pt x="49793" y="196887"/>
                    </a:cubicBezTo>
                    <a:cubicBezTo>
                      <a:pt x="50641" y="196321"/>
                      <a:pt x="52903" y="192078"/>
                      <a:pt x="54600" y="187834"/>
                    </a:cubicBezTo>
                    <a:cubicBezTo>
                      <a:pt x="54882" y="186986"/>
                      <a:pt x="55165" y="186420"/>
                      <a:pt x="55165" y="186137"/>
                    </a:cubicBezTo>
                    <a:cubicBezTo>
                      <a:pt x="54882" y="186420"/>
                      <a:pt x="54034" y="186986"/>
                      <a:pt x="52055" y="188966"/>
                    </a:cubicBezTo>
                    <a:cubicBezTo>
                      <a:pt x="50924" y="190380"/>
                      <a:pt x="49793" y="190380"/>
                      <a:pt x="49510" y="189815"/>
                    </a:cubicBezTo>
                    <a:cubicBezTo>
                      <a:pt x="48662" y="188400"/>
                      <a:pt x="50359" y="183025"/>
                      <a:pt x="50924" y="181611"/>
                    </a:cubicBezTo>
                    <a:cubicBezTo>
                      <a:pt x="51772" y="179631"/>
                      <a:pt x="52055" y="175105"/>
                      <a:pt x="52055" y="171993"/>
                    </a:cubicBezTo>
                    <a:cubicBezTo>
                      <a:pt x="52055" y="170013"/>
                      <a:pt x="52338" y="168598"/>
                      <a:pt x="52338" y="167750"/>
                    </a:cubicBezTo>
                    <a:cubicBezTo>
                      <a:pt x="52620" y="166052"/>
                      <a:pt x="53469" y="162375"/>
                      <a:pt x="58275" y="161243"/>
                    </a:cubicBezTo>
                    <a:cubicBezTo>
                      <a:pt x="61385" y="160678"/>
                      <a:pt x="65061" y="157566"/>
                      <a:pt x="66475" y="155303"/>
                    </a:cubicBezTo>
                    <a:cubicBezTo>
                      <a:pt x="66757" y="154737"/>
                      <a:pt x="67040" y="154171"/>
                      <a:pt x="66757" y="153888"/>
                    </a:cubicBezTo>
                    <a:cubicBezTo>
                      <a:pt x="66192" y="152474"/>
                      <a:pt x="67888" y="150777"/>
                      <a:pt x="69868" y="148797"/>
                    </a:cubicBezTo>
                    <a:cubicBezTo>
                      <a:pt x="70999" y="147665"/>
                      <a:pt x="72412" y="146251"/>
                      <a:pt x="72412" y="145685"/>
                    </a:cubicBezTo>
                    <a:cubicBezTo>
                      <a:pt x="72412" y="143987"/>
                      <a:pt x="65909" y="137481"/>
                      <a:pt x="63365" y="135784"/>
                    </a:cubicBezTo>
                    <a:cubicBezTo>
                      <a:pt x="62516" y="135218"/>
                      <a:pt x="60820" y="134935"/>
                      <a:pt x="59406" y="134935"/>
                    </a:cubicBezTo>
                    <a:cubicBezTo>
                      <a:pt x="57992" y="134935"/>
                      <a:pt x="56862" y="134652"/>
                      <a:pt x="56296" y="134087"/>
                    </a:cubicBezTo>
                    <a:cubicBezTo>
                      <a:pt x="56013" y="133804"/>
                      <a:pt x="56013" y="133521"/>
                      <a:pt x="56013" y="133238"/>
                    </a:cubicBezTo>
                    <a:cubicBezTo>
                      <a:pt x="56296" y="132106"/>
                      <a:pt x="55731" y="128146"/>
                      <a:pt x="54882" y="122488"/>
                    </a:cubicBezTo>
                    <a:cubicBezTo>
                      <a:pt x="54600" y="120508"/>
                      <a:pt x="55731" y="118811"/>
                      <a:pt x="56862" y="116831"/>
                    </a:cubicBezTo>
                    <a:cubicBezTo>
                      <a:pt x="57710" y="115416"/>
                      <a:pt x="58558" y="114002"/>
                      <a:pt x="58558" y="112870"/>
                    </a:cubicBezTo>
                    <a:lnTo>
                      <a:pt x="58558" y="112587"/>
                    </a:lnTo>
                    <a:cubicBezTo>
                      <a:pt x="58558" y="109476"/>
                      <a:pt x="58558" y="106081"/>
                      <a:pt x="61668" y="104950"/>
                    </a:cubicBezTo>
                    <a:cubicBezTo>
                      <a:pt x="62799" y="104667"/>
                      <a:pt x="62799" y="104101"/>
                      <a:pt x="63365" y="103252"/>
                    </a:cubicBezTo>
                    <a:cubicBezTo>
                      <a:pt x="63647" y="102404"/>
                      <a:pt x="64213" y="100989"/>
                      <a:pt x="66475" y="100424"/>
                    </a:cubicBezTo>
                    <a:cubicBezTo>
                      <a:pt x="67888" y="100141"/>
                      <a:pt x="68737" y="98726"/>
                      <a:pt x="69302" y="97029"/>
                    </a:cubicBezTo>
                    <a:cubicBezTo>
                      <a:pt x="70150" y="95332"/>
                      <a:pt x="70999" y="93634"/>
                      <a:pt x="73260" y="92503"/>
                    </a:cubicBezTo>
                    <a:cubicBezTo>
                      <a:pt x="75240" y="91654"/>
                      <a:pt x="76088" y="91088"/>
                      <a:pt x="77502" y="90240"/>
                    </a:cubicBezTo>
                    <a:cubicBezTo>
                      <a:pt x="78633" y="89391"/>
                      <a:pt x="80046" y="88542"/>
                      <a:pt x="82591" y="87128"/>
                    </a:cubicBezTo>
                    <a:cubicBezTo>
                      <a:pt x="87680" y="84582"/>
                      <a:pt x="95880" y="78924"/>
                      <a:pt x="97293" y="76096"/>
                    </a:cubicBezTo>
                    <a:cubicBezTo>
                      <a:pt x="97859" y="74964"/>
                      <a:pt x="97011" y="73833"/>
                      <a:pt x="96162" y="72701"/>
                    </a:cubicBezTo>
                    <a:cubicBezTo>
                      <a:pt x="95032" y="71004"/>
                      <a:pt x="93618" y="68458"/>
                      <a:pt x="96445" y="66478"/>
                    </a:cubicBezTo>
                    <a:cubicBezTo>
                      <a:pt x="98424" y="64780"/>
                      <a:pt x="98424" y="63366"/>
                      <a:pt x="98424" y="61951"/>
                    </a:cubicBezTo>
                    <a:cubicBezTo>
                      <a:pt x="98424" y="60537"/>
                      <a:pt x="98424" y="59123"/>
                      <a:pt x="100121" y="58557"/>
                    </a:cubicBezTo>
                    <a:cubicBezTo>
                      <a:pt x="102666" y="57708"/>
                      <a:pt x="103796" y="56294"/>
                      <a:pt x="105493" y="54596"/>
                    </a:cubicBezTo>
                    <a:lnTo>
                      <a:pt x="106341" y="53748"/>
                    </a:lnTo>
                    <a:cubicBezTo>
                      <a:pt x="107472" y="52616"/>
                      <a:pt x="108603" y="52333"/>
                      <a:pt x="109734" y="52333"/>
                    </a:cubicBezTo>
                    <a:cubicBezTo>
                      <a:pt x="110299" y="52333"/>
                      <a:pt x="110865" y="52333"/>
                      <a:pt x="111713" y="52616"/>
                    </a:cubicBezTo>
                    <a:cubicBezTo>
                      <a:pt x="113410" y="52899"/>
                      <a:pt x="115389" y="52899"/>
                      <a:pt x="117085" y="52616"/>
                    </a:cubicBezTo>
                    <a:cubicBezTo>
                      <a:pt x="118782" y="52333"/>
                      <a:pt x="120195" y="52333"/>
                      <a:pt x="121892" y="52616"/>
                    </a:cubicBezTo>
                    <a:cubicBezTo>
                      <a:pt x="121609" y="50636"/>
                      <a:pt x="121044" y="49222"/>
                      <a:pt x="120761" y="48939"/>
                    </a:cubicBezTo>
                    <a:cubicBezTo>
                      <a:pt x="120761" y="48939"/>
                      <a:pt x="117085" y="45261"/>
                      <a:pt x="117933" y="43564"/>
                    </a:cubicBezTo>
                    <a:cubicBezTo>
                      <a:pt x="117933" y="43281"/>
                      <a:pt x="118499" y="42715"/>
                      <a:pt x="119347" y="42715"/>
                    </a:cubicBezTo>
                    <a:cubicBezTo>
                      <a:pt x="119913" y="42715"/>
                      <a:pt x="120478" y="41867"/>
                      <a:pt x="120761" y="40735"/>
                    </a:cubicBezTo>
                    <a:cubicBezTo>
                      <a:pt x="121326" y="38755"/>
                      <a:pt x="121044" y="36209"/>
                      <a:pt x="119630" y="35643"/>
                    </a:cubicBezTo>
                    <a:cubicBezTo>
                      <a:pt x="117933" y="34795"/>
                      <a:pt x="117933" y="32532"/>
                      <a:pt x="117933" y="30551"/>
                    </a:cubicBezTo>
                    <a:cubicBezTo>
                      <a:pt x="117933" y="28854"/>
                      <a:pt x="117933" y="27440"/>
                      <a:pt x="117085" y="26874"/>
                    </a:cubicBezTo>
                    <a:cubicBezTo>
                      <a:pt x="114823" y="25459"/>
                      <a:pt x="115389" y="22065"/>
                      <a:pt x="115954" y="18670"/>
                    </a:cubicBezTo>
                    <a:cubicBezTo>
                      <a:pt x="115954" y="18105"/>
                      <a:pt x="116237" y="17539"/>
                      <a:pt x="116237" y="16973"/>
                    </a:cubicBezTo>
                    <a:cubicBezTo>
                      <a:pt x="116520" y="14993"/>
                      <a:pt x="110582" y="12447"/>
                      <a:pt x="106341" y="10750"/>
                    </a:cubicBezTo>
                    <a:cubicBezTo>
                      <a:pt x="104927" y="10184"/>
                      <a:pt x="103514" y="9618"/>
                      <a:pt x="102383" y="9052"/>
                    </a:cubicBezTo>
                    <a:cubicBezTo>
                      <a:pt x="99555" y="7638"/>
                      <a:pt x="97293" y="5941"/>
                      <a:pt x="95314" y="4243"/>
                    </a:cubicBezTo>
                    <a:cubicBezTo>
                      <a:pt x="93900" y="2829"/>
                      <a:pt x="92487" y="1697"/>
                      <a:pt x="90508" y="566"/>
                    </a:cubicBezTo>
                    <a:cubicBezTo>
                      <a:pt x="89942" y="283"/>
                      <a:pt x="89377" y="0"/>
                      <a:pt x="89094" y="0"/>
                    </a:cubicBezTo>
                    <a:cubicBezTo>
                      <a:pt x="86832" y="0"/>
                      <a:pt x="85701" y="4526"/>
                      <a:pt x="85701" y="7355"/>
                    </a:cubicBezTo>
                    <a:cubicBezTo>
                      <a:pt x="85701" y="9618"/>
                      <a:pt x="84287" y="11315"/>
                      <a:pt x="82025" y="11315"/>
                    </a:cubicBezTo>
                    <a:cubicBezTo>
                      <a:pt x="80612" y="11315"/>
                      <a:pt x="79198" y="10750"/>
                      <a:pt x="78067" y="9618"/>
                    </a:cubicBezTo>
                    <a:cubicBezTo>
                      <a:pt x="76936" y="8486"/>
                      <a:pt x="75240" y="8486"/>
                      <a:pt x="73543" y="8769"/>
                    </a:cubicBezTo>
                    <a:cubicBezTo>
                      <a:pt x="73260" y="8769"/>
                      <a:pt x="72695" y="8769"/>
                      <a:pt x="72129" y="8769"/>
                    </a:cubicBezTo>
                    <a:cubicBezTo>
                      <a:pt x="70999" y="8769"/>
                      <a:pt x="69585" y="8769"/>
                      <a:pt x="67888" y="7921"/>
                    </a:cubicBezTo>
                    <a:cubicBezTo>
                      <a:pt x="67040" y="7638"/>
                      <a:pt x="66475" y="7638"/>
                      <a:pt x="66192" y="7921"/>
                    </a:cubicBezTo>
                    <a:cubicBezTo>
                      <a:pt x="65626" y="8486"/>
                      <a:pt x="65909" y="10750"/>
                      <a:pt x="66192" y="12164"/>
                    </a:cubicBezTo>
                    <a:cubicBezTo>
                      <a:pt x="66192" y="13013"/>
                      <a:pt x="66475" y="13861"/>
                      <a:pt x="66475" y="14427"/>
                    </a:cubicBezTo>
                    <a:cubicBezTo>
                      <a:pt x="66475" y="17822"/>
                      <a:pt x="61385" y="17822"/>
                      <a:pt x="58558" y="17822"/>
                    </a:cubicBezTo>
                    <a:cubicBezTo>
                      <a:pt x="55731" y="17822"/>
                      <a:pt x="51772" y="20085"/>
                      <a:pt x="51772" y="22914"/>
                    </a:cubicBezTo>
                    <a:cubicBezTo>
                      <a:pt x="51772" y="24611"/>
                      <a:pt x="50641" y="26025"/>
                      <a:pt x="49793" y="27157"/>
                    </a:cubicBezTo>
                    <a:cubicBezTo>
                      <a:pt x="48945" y="28288"/>
                      <a:pt x="48379" y="28854"/>
                      <a:pt x="48945" y="29420"/>
                    </a:cubicBezTo>
                    <a:cubicBezTo>
                      <a:pt x="50924" y="31966"/>
                      <a:pt x="47531" y="34512"/>
                      <a:pt x="46400" y="35360"/>
                    </a:cubicBezTo>
                    <a:cubicBezTo>
                      <a:pt x="45552" y="36209"/>
                      <a:pt x="44421" y="37906"/>
                      <a:pt x="43573" y="39604"/>
                    </a:cubicBezTo>
                    <a:cubicBezTo>
                      <a:pt x="42725" y="41018"/>
                      <a:pt x="42159" y="42150"/>
                      <a:pt x="41311" y="42715"/>
                    </a:cubicBezTo>
                    <a:cubicBezTo>
                      <a:pt x="41028" y="42998"/>
                      <a:pt x="41028" y="43564"/>
                      <a:pt x="41028" y="44413"/>
                    </a:cubicBezTo>
                    <a:cubicBezTo>
                      <a:pt x="41028" y="45544"/>
                      <a:pt x="41311" y="47241"/>
                      <a:pt x="39332" y="48373"/>
                    </a:cubicBezTo>
                    <a:cubicBezTo>
                      <a:pt x="37635" y="49505"/>
                      <a:pt x="35939" y="49505"/>
                      <a:pt x="34525" y="49505"/>
                    </a:cubicBezTo>
                    <a:cubicBezTo>
                      <a:pt x="33394" y="49505"/>
                      <a:pt x="32546" y="49505"/>
                      <a:pt x="31980" y="50070"/>
                    </a:cubicBezTo>
                    <a:cubicBezTo>
                      <a:pt x="31415" y="50636"/>
                      <a:pt x="31415" y="52050"/>
                      <a:pt x="31698" y="53748"/>
                    </a:cubicBezTo>
                    <a:cubicBezTo>
                      <a:pt x="31698" y="55162"/>
                      <a:pt x="31980" y="56859"/>
                      <a:pt x="31698" y="58557"/>
                    </a:cubicBezTo>
                    <a:cubicBezTo>
                      <a:pt x="31132" y="62800"/>
                      <a:pt x="28305" y="67043"/>
                      <a:pt x="25195" y="71286"/>
                    </a:cubicBezTo>
                    <a:cubicBezTo>
                      <a:pt x="24346" y="72418"/>
                      <a:pt x="24064" y="72984"/>
                      <a:pt x="24346" y="73833"/>
                    </a:cubicBezTo>
                    <a:cubicBezTo>
                      <a:pt x="24629" y="74681"/>
                      <a:pt x="26043" y="75247"/>
                      <a:pt x="26891" y="75530"/>
                    </a:cubicBezTo>
                    <a:lnTo>
                      <a:pt x="27174" y="75530"/>
                    </a:lnTo>
                    <a:cubicBezTo>
                      <a:pt x="27739" y="75813"/>
                      <a:pt x="28022" y="76096"/>
                      <a:pt x="28305" y="76661"/>
                    </a:cubicBezTo>
                    <a:cubicBezTo>
                      <a:pt x="28870" y="77793"/>
                      <a:pt x="28587" y="79773"/>
                      <a:pt x="27456" y="81753"/>
                    </a:cubicBezTo>
                    <a:cubicBezTo>
                      <a:pt x="26891" y="82885"/>
                      <a:pt x="25760" y="83451"/>
                      <a:pt x="24629" y="83451"/>
                    </a:cubicBezTo>
                    <a:cubicBezTo>
                      <a:pt x="23498" y="83451"/>
                      <a:pt x="22367" y="83168"/>
                      <a:pt x="21519" y="82602"/>
                    </a:cubicBezTo>
                    <a:cubicBezTo>
                      <a:pt x="21236" y="82319"/>
                      <a:pt x="20671" y="82319"/>
                      <a:pt x="20388" y="82319"/>
                    </a:cubicBezTo>
                    <a:cubicBezTo>
                      <a:pt x="20388" y="82319"/>
                      <a:pt x="20105" y="82319"/>
                      <a:pt x="20105" y="82319"/>
                    </a:cubicBezTo>
                    <a:cubicBezTo>
                      <a:pt x="18126" y="82319"/>
                      <a:pt x="13885" y="84582"/>
                      <a:pt x="11340" y="88542"/>
                    </a:cubicBezTo>
                    <a:cubicBezTo>
                      <a:pt x="8513" y="93069"/>
                      <a:pt x="9644" y="95897"/>
                      <a:pt x="10492" y="97878"/>
                    </a:cubicBezTo>
                    <a:cubicBezTo>
                      <a:pt x="11058" y="99009"/>
                      <a:pt x="10492" y="100141"/>
                      <a:pt x="10209" y="101272"/>
                    </a:cubicBezTo>
                    <a:cubicBezTo>
                      <a:pt x="9644" y="102969"/>
                      <a:pt x="9078" y="104950"/>
                      <a:pt x="10492" y="107496"/>
                    </a:cubicBezTo>
                    <a:cubicBezTo>
                      <a:pt x="11906" y="110607"/>
                      <a:pt x="11340" y="112022"/>
                      <a:pt x="10775" y="113719"/>
                    </a:cubicBezTo>
                    <a:cubicBezTo>
                      <a:pt x="10492" y="114851"/>
                      <a:pt x="9927" y="115699"/>
                      <a:pt x="10209" y="117114"/>
                    </a:cubicBezTo>
                    <a:cubicBezTo>
                      <a:pt x="10492" y="118811"/>
                      <a:pt x="11623" y="119377"/>
                      <a:pt x="13037" y="120225"/>
                    </a:cubicBezTo>
                    <a:cubicBezTo>
                      <a:pt x="14450" y="121074"/>
                      <a:pt x="16430" y="121923"/>
                      <a:pt x="16712" y="124186"/>
                    </a:cubicBezTo>
                    <a:cubicBezTo>
                      <a:pt x="16995" y="126449"/>
                      <a:pt x="16430" y="127863"/>
                      <a:pt x="15581" y="128429"/>
                    </a:cubicBezTo>
                    <a:cubicBezTo>
                      <a:pt x="14733" y="129278"/>
                      <a:pt x="13602" y="129843"/>
                      <a:pt x="12471" y="129843"/>
                    </a:cubicBezTo>
                    <a:cubicBezTo>
                      <a:pt x="12471" y="129843"/>
                      <a:pt x="12189" y="129843"/>
                      <a:pt x="11906" y="130409"/>
                    </a:cubicBezTo>
                    <a:cubicBezTo>
                      <a:pt x="11623" y="131258"/>
                      <a:pt x="12189" y="132955"/>
                      <a:pt x="13037" y="133521"/>
                    </a:cubicBezTo>
                    <a:cubicBezTo>
                      <a:pt x="15581" y="134652"/>
                      <a:pt x="14733" y="141724"/>
                      <a:pt x="13885" y="143705"/>
                    </a:cubicBezTo>
                    <a:cubicBezTo>
                      <a:pt x="13319" y="144836"/>
                      <a:pt x="11623" y="144836"/>
                      <a:pt x="9927" y="145119"/>
                    </a:cubicBezTo>
                    <a:cubicBezTo>
                      <a:pt x="9078" y="145119"/>
                      <a:pt x="7665" y="145119"/>
                      <a:pt x="7382" y="145402"/>
                    </a:cubicBezTo>
                    <a:cubicBezTo>
                      <a:pt x="7382" y="145402"/>
                      <a:pt x="7382" y="145402"/>
                      <a:pt x="7382" y="145685"/>
                    </a:cubicBezTo>
                    <a:cubicBezTo>
                      <a:pt x="7665" y="147099"/>
                      <a:pt x="7099" y="149079"/>
                      <a:pt x="6534" y="150777"/>
                    </a:cubicBezTo>
                    <a:cubicBezTo>
                      <a:pt x="6251" y="151908"/>
                      <a:pt x="5968" y="153040"/>
                      <a:pt x="5968" y="153606"/>
                    </a:cubicBezTo>
                    <a:cubicBezTo>
                      <a:pt x="5968" y="153888"/>
                      <a:pt x="5968" y="160960"/>
                      <a:pt x="3706" y="160960"/>
                    </a:cubicBezTo>
                    <a:cubicBezTo>
                      <a:pt x="3424" y="160960"/>
                      <a:pt x="3141" y="160960"/>
                      <a:pt x="2858" y="160678"/>
                    </a:cubicBezTo>
                    <a:cubicBezTo>
                      <a:pt x="1727" y="162092"/>
                      <a:pt x="879" y="162092"/>
                      <a:pt x="31" y="16209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A58D9A9-08AA-D343-A422-F6D887CCF1C0}"/>
                  </a:ext>
                </a:extLst>
              </p:cNvPr>
              <p:cNvSpPr/>
              <p:nvPr/>
            </p:nvSpPr>
            <p:spPr>
              <a:xfrm>
                <a:off x="3098116" y="2276030"/>
                <a:ext cx="58405" cy="28288"/>
              </a:xfrm>
              <a:custGeom>
                <a:avLst/>
                <a:gdLst>
                  <a:gd name="connsiteX0" fmla="*/ 44143 w 58405"/>
                  <a:gd name="connsiteY0" fmla="*/ 27723 h 28288"/>
                  <a:gd name="connsiteX1" fmla="*/ 51494 w 58405"/>
                  <a:gd name="connsiteY1" fmla="*/ 28288 h 28288"/>
                  <a:gd name="connsiteX2" fmla="*/ 52342 w 58405"/>
                  <a:gd name="connsiteY2" fmla="*/ 25742 h 28288"/>
                  <a:gd name="connsiteX3" fmla="*/ 54039 w 58405"/>
                  <a:gd name="connsiteY3" fmla="*/ 24894 h 28288"/>
                  <a:gd name="connsiteX4" fmla="*/ 55170 w 58405"/>
                  <a:gd name="connsiteY4" fmla="*/ 24045 h 28288"/>
                  <a:gd name="connsiteX5" fmla="*/ 54887 w 58405"/>
                  <a:gd name="connsiteY5" fmla="*/ 23196 h 28288"/>
                  <a:gd name="connsiteX6" fmla="*/ 54604 w 58405"/>
                  <a:gd name="connsiteY6" fmla="*/ 22631 h 28288"/>
                  <a:gd name="connsiteX7" fmla="*/ 52625 w 58405"/>
                  <a:gd name="connsiteY7" fmla="*/ 17539 h 28288"/>
                  <a:gd name="connsiteX8" fmla="*/ 52342 w 58405"/>
                  <a:gd name="connsiteY8" fmla="*/ 14993 h 28288"/>
                  <a:gd name="connsiteX9" fmla="*/ 52059 w 58405"/>
                  <a:gd name="connsiteY9" fmla="*/ 11881 h 28288"/>
                  <a:gd name="connsiteX10" fmla="*/ 53473 w 58405"/>
                  <a:gd name="connsiteY10" fmla="*/ 9335 h 28288"/>
                  <a:gd name="connsiteX11" fmla="*/ 55452 w 58405"/>
                  <a:gd name="connsiteY11" fmla="*/ 6506 h 28288"/>
                  <a:gd name="connsiteX12" fmla="*/ 57149 w 58405"/>
                  <a:gd name="connsiteY12" fmla="*/ 4243 h 28288"/>
                  <a:gd name="connsiteX13" fmla="*/ 57997 w 58405"/>
                  <a:gd name="connsiteY13" fmla="*/ 1132 h 28288"/>
                  <a:gd name="connsiteX14" fmla="*/ 56301 w 58405"/>
                  <a:gd name="connsiteY14" fmla="*/ 1980 h 28288"/>
                  <a:gd name="connsiteX15" fmla="*/ 47253 w 58405"/>
                  <a:gd name="connsiteY15" fmla="*/ 1132 h 28288"/>
                  <a:gd name="connsiteX16" fmla="*/ 39619 w 58405"/>
                  <a:gd name="connsiteY16" fmla="*/ 0 h 28288"/>
                  <a:gd name="connsiteX17" fmla="*/ 37922 w 58405"/>
                  <a:gd name="connsiteY17" fmla="*/ 283 h 28288"/>
                  <a:gd name="connsiteX18" fmla="*/ 31985 w 58405"/>
                  <a:gd name="connsiteY18" fmla="*/ 1132 h 28288"/>
                  <a:gd name="connsiteX19" fmla="*/ 20110 w 58405"/>
                  <a:gd name="connsiteY19" fmla="*/ 3677 h 28288"/>
                  <a:gd name="connsiteX20" fmla="*/ 16151 w 58405"/>
                  <a:gd name="connsiteY20" fmla="*/ 6223 h 28288"/>
                  <a:gd name="connsiteX21" fmla="*/ 13607 w 58405"/>
                  <a:gd name="connsiteY21" fmla="*/ 7921 h 28288"/>
                  <a:gd name="connsiteX22" fmla="*/ 14172 w 58405"/>
                  <a:gd name="connsiteY22" fmla="*/ 8486 h 28288"/>
                  <a:gd name="connsiteX23" fmla="*/ 15586 w 58405"/>
                  <a:gd name="connsiteY23" fmla="*/ 12164 h 28288"/>
                  <a:gd name="connsiteX24" fmla="*/ 16151 w 58405"/>
                  <a:gd name="connsiteY24" fmla="*/ 14710 h 28288"/>
                  <a:gd name="connsiteX25" fmla="*/ 21241 w 58405"/>
                  <a:gd name="connsiteY25" fmla="*/ 17822 h 28288"/>
                  <a:gd name="connsiteX26" fmla="*/ 25199 w 58405"/>
                  <a:gd name="connsiteY26" fmla="*/ 18953 h 28288"/>
                  <a:gd name="connsiteX27" fmla="*/ 24634 w 58405"/>
                  <a:gd name="connsiteY27" fmla="*/ 21782 h 28288"/>
                  <a:gd name="connsiteX28" fmla="*/ 31137 w 58405"/>
                  <a:gd name="connsiteY28" fmla="*/ 21499 h 28288"/>
                  <a:gd name="connsiteX29" fmla="*/ 34247 w 58405"/>
                  <a:gd name="connsiteY29" fmla="*/ 21782 h 28288"/>
                  <a:gd name="connsiteX30" fmla="*/ 34812 w 58405"/>
                  <a:gd name="connsiteY30" fmla="*/ 22065 h 28288"/>
                  <a:gd name="connsiteX31" fmla="*/ 43577 w 58405"/>
                  <a:gd name="connsiteY31" fmla="*/ 27440 h 28288"/>
                  <a:gd name="connsiteX32" fmla="*/ 44143 w 58405"/>
                  <a:gd name="connsiteY32" fmla="*/ 27723 h 28288"/>
                  <a:gd name="connsiteX33" fmla="*/ 7952 w 58405"/>
                  <a:gd name="connsiteY33" fmla="*/ 14427 h 28288"/>
                  <a:gd name="connsiteX34" fmla="*/ 4559 w 58405"/>
                  <a:gd name="connsiteY34" fmla="*/ 14993 h 28288"/>
                  <a:gd name="connsiteX35" fmla="*/ 35 w 58405"/>
                  <a:gd name="connsiteY35" fmla="*/ 21499 h 28288"/>
                  <a:gd name="connsiteX36" fmla="*/ 318 w 58405"/>
                  <a:gd name="connsiteY36" fmla="*/ 22348 h 28288"/>
                  <a:gd name="connsiteX37" fmla="*/ 318 w 58405"/>
                  <a:gd name="connsiteY37" fmla="*/ 22913 h 28288"/>
                  <a:gd name="connsiteX38" fmla="*/ 318 w 58405"/>
                  <a:gd name="connsiteY38" fmla="*/ 22348 h 28288"/>
                  <a:gd name="connsiteX39" fmla="*/ 10214 w 58405"/>
                  <a:gd name="connsiteY39" fmla="*/ 15841 h 28288"/>
                  <a:gd name="connsiteX40" fmla="*/ 10497 w 58405"/>
                  <a:gd name="connsiteY40" fmla="*/ 15276 h 28288"/>
                  <a:gd name="connsiteX41" fmla="*/ 7952 w 58405"/>
                  <a:gd name="connsiteY41" fmla="*/ 14427 h 28288"/>
                  <a:gd name="connsiteX42" fmla="*/ 2863 w 58405"/>
                  <a:gd name="connsiteY42" fmla="*/ 10184 h 28288"/>
                  <a:gd name="connsiteX43" fmla="*/ 2863 w 58405"/>
                  <a:gd name="connsiteY43" fmla="*/ 10184 h 28288"/>
                  <a:gd name="connsiteX44" fmla="*/ 5407 w 58405"/>
                  <a:gd name="connsiteY44" fmla="*/ 11032 h 28288"/>
                  <a:gd name="connsiteX45" fmla="*/ 8235 w 58405"/>
                  <a:gd name="connsiteY45" fmla="*/ 9618 h 28288"/>
                  <a:gd name="connsiteX46" fmla="*/ 6538 w 58405"/>
                  <a:gd name="connsiteY46" fmla="*/ 9335 h 28288"/>
                  <a:gd name="connsiteX47" fmla="*/ 2863 w 58405"/>
                  <a:gd name="connsiteY47" fmla="*/ 10184 h 2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405" h="28288">
                    <a:moveTo>
                      <a:pt x="44143" y="27723"/>
                    </a:moveTo>
                    <a:cubicBezTo>
                      <a:pt x="45839" y="27723"/>
                      <a:pt x="48949" y="28005"/>
                      <a:pt x="51494" y="28288"/>
                    </a:cubicBezTo>
                    <a:cubicBezTo>
                      <a:pt x="51211" y="27157"/>
                      <a:pt x="51494" y="26308"/>
                      <a:pt x="52342" y="25742"/>
                    </a:cubicBezTo>
                    <a:cubicBezTo>
                      <a:pt x="52908" y="25459"/>
                      <a:pt x="53473" y="25177"/>
                      <a:pt x="54039" y="24894"/>
                    </a:cubicBezTo>
                    <a:cubicBezTo>
                      <a:pt x="54604" y="24611"/>
                      <a:pt x="55170" y="24328"/>
                      <a:pt x="55170" y="24045"/>
                    </a:cubicBezTo>
                    <a:cubicBezTo>
                      <a:pt x="55170" y="23762"/>
                      <a:pt x="55170" y="23479"/>
                      <a:pt x="54887" y="23196"/>
                    </a:cubicBezTo>
                    <a:lnTo>
                      <a:pt x="54604" y="22631"/>
                    </a:lnTo>
                    <a:cubicBezTo>
                      <a:pt x="53473" y="20933"/>
                      <a:pt x="52908" y="20085"/>
                      <a:pt x="52625" y="17539"/>
                    </a:cubicBezTo>
                    <a:cubicBezTo>
                      <a:pt x="52625" y="16407"/>
                      <a:pt x="52342" y="15559"/>
                      <a:pt x="52342" y="14993"/>
                    </a:cubicBezTo>
                    <a:cubicBezTo>
                      <a:pt x="52059" y="13861"/>
                      <a:pt x="52059" y="13013"/>
                      <a:pt x="52059" y="11881"/>
                    </a:cubicBezTo>
                    <a:cubicBezTo>
                      <a:pt x="52342" y="10750"/>
                      <a:pt x="52908" y="10184"/>
                      <a:pt x="53473" y="9335"/>
                    </a:cubicBezTo>
                    <a:cubicBezTo>
                      <a:pt x="54039" y="8769"/>
                      <a:pt x="54887" y="7921"/>
                      <a:pt x="55452" y="6506"/>
                    </a:cubicBezTo>
                    <a:cubicBezTo>
                      <a:pt x="56018" y="5658"/>
                      <a:pt x="56583" y="4809"/>
                      <a:pt x="57149" y="4243"/>
                    </a:cubicBezTo>
                    <a:cubicBezTo>
                      <a:pt x="58280" y="3112"/>
                      <a:pt x="58845" y="2546"/>
                      <a:pt x="57997" y="1132"/>
                    </a:cubicBezTo>
                    <a:cubicBezTo>
                      <a:pt x="57432" y="1414"/>
                      <a:pt x="56866" y="1697"/>
                      <a:pt x="56301" y="1980"/>
                    </a:cubicBezTo>
                    <a:cubicBezTo>
                      <a:pt x="54321" y="2546"/>
                      <a:pt x="50928" y="1980"/>
                      <a:pt x="47253" y="1132"/>
                    </a:cubicBezTo>
                    <a:cubicBezTo>
                      <a:pt x="44708" y="566"/>
                      <a:pt x="41881" y="0"/>
                      <a:pt x="39619" y="0"/>
                    </a:cubicBezTo>
                    <a:cubicBezTo>
                      <a:pt x="39053" y="0"/>
                      <a:pt x="38488" y="0"/>
                      <a:pt x="37922" y="283"/>
                    </a:cubicBezTo>
                    <a:cubicBezTo>
                      <a:pt x="36226" y="566"/>
                      <a:pt x="34247" y="849"/>
                      <a:pt x="31985" y="1132"/>
                    </a:cubicBezTo>
                    <a:cubicBezTo>
                      <a:pt x="27461" y="1697"/>
                      <a:pt x="21524" y="2263"/>
                      <a:pt x="20110" y="3677"/>
                    </a:cubicBezTo>
                    <a:cubicBezTo>
                      <a:pt x="18979" y="4809"/>
                      <a:pt x="17565" y="5375"/>
                      <a:pt x="16151" y="6223"/>
                    </a:cubicBezTo>
                    <a:cubicBezTo>
                      <a:pt x="15021" y="6789"/>
                      <a:pt x="13607" y="7355"/>
                      <a:pt x="13607" y="7921"/>
                    </a:cubicBezTo>
                    <a:cubicBezTo>
                      <a:pt x="13607" y="8204"/>
                      <a:pt x="13890" y="8204"/>
                      <a:pt x="14172" y="8486"/>
                    </a:cubicBezTo>
                    <a:cubicBezTo>
                      <a:pt x="15869" y="9901"/>
                      <a:pt x="15869" y="11032"/>
                      <a:pt x="15586" y="12164"/>
                    </a:cubicBezTo>
                    <a:cubicBezTo>
                      <a:pt x="15586" y="13013"/>
                      <a:pt x="15303" y="13861"/>
                      <a:pt x="16151" y="14710"/>
                    </a:cubicBezTo>
                    <a:cubicBezTo>
                      <a:pt x="18131" y="17539"/>
                      <a:pt x="18979" y="18387"/>
                      <a:pt x="21241" y="17822"/>
                    </a:cubicBezTo>
                    <a:cubicBezTo>
                      <a:pt x="23220" y="17539"/>
                      <a:pt x="24634" y="17822"/>
                      <a:pt x="25199" y="18953"/>
                    </a:cubicBezTo>
                    <a:cubicBezTo>
                      <a:pt x="25482" y="19519"/>
                      <a:pt x="25482" y="20368"/>
                      <a:pt x="24634" y="21782"/>
                    </a:cubicBezTo>
                    <a:cubicBezTo>
                      <a:pt x="26896" y="21499"/>
                      <a:pt x="29158" y="21499"/>
                      <a:pt x="31137" y="21499"/>
                    </a:cubicBezTo>
                    <a:cubicBezTo>
                      <a:pt x="33399" y="21499"/>
                      <a:pt x="33681" y="21782"/>
                      <a:pt x="34247" y="21782"/>
                    </a:cubicBezTo>
                    <a:lnTo>
                      <a:pt x="34812" y="22065"/>
                    </a:lnTo>
                    <a:cubicBezTo>
                      <a:pt x="40750" y="26591"/>
                      <a:pt x="42729" y="27440"/>
                      <a:pt x="43577" y="27440"/>
                    </a:cubicBezTo>
                    <a:cubicBezTo>
                      <a:pt x="43012" y="27723"/>
                      <a:pt x="43577" y="27723"/>
                      <a:pt x="44143" y="27723"/>
                    </a:cubicBezTo>
                    <a:close/>
                    <a:moveTo>
                      <a:pt x="7952" y="14427"/>
                    </a:moveTo>
                    <a:cubicBezTo>
                      <a:pt x="6821" y="14427"/>
                      <a:pt x="5690" y="14710"/>
                      <a:pt x="4559" y="14993"/>
                    </a:cubicBezTo>
                    <a:cubicBezTo>
                      <a:pt x="1166" y="15841"/>
                      <a:pt x="-248" y="19802"/>
                      <a:pt x="35" y="21499"/>
                    </a:cubicBezTo>
                    <a:cubicBezTo>
                      <a:pt x="35" y="21782"/>
                      <a:pt x="318" y="22348"/>
                      <a:pt x="318" y="22348"/>
                    </a:cubicBezTo>
                    <a:lnTo>
                      <a:pt x="318" y="22913"/>
                    </a:lnTo>
                    <a:lnTo>
                      <a:pt x="318" y="22348"/>
                    </a:lnTo>
                    <a:cubicBezTo>
                      <a:pt x="2580" y="22065"/>
                      <a:pt x="8235" y="17822"/>
                      <a:pt x="10214" y="15841"/>
                    </a:cubicBezTo>
                    <a:cubicBezTo>
                      <a:pt x="10497" y="15559"/>
                      <a:pt x="10497" y="15559"/>
                      <a:pt x="10497" y="15276"/>
                    </a:cubicBezTo>
                    <a:cubicBezTo>
                      <a:pt x="10214" y="14710"/>
                      <a:pt x="9366" y="14427"/>
                      <a:pt x="7952" y="14427"/>
                    </a:cubicBezTo>
                    <a:close/>
                    <a:moveTo>
                      <a:pt x="2863" y="10184"/>
                    </a:moveTo>
                    <a:cubicBezTo>
                      <a:pt x="2863" y="10184"/>
                      <a:pt x="2863" y="10184"/>
                      <a:pt x="2863" y="10184"/>
                    </a:cubicBezTo>
                    <a:cubicBezTo>
                      <a:pt x="3711" y="10750"/>
                      <a:pt x="4559" y="11032"/>
                      <a:pt x="5407" y="11032"/>
                    </a:cubicBezTo>
                    <a:cubicBezTo>
                      <a:pt x="6538" y="11032"/>
                      <a:pt x="7669" y="10467"/>
                      <a:pt x="8235" y="9618"/>
                    </a:cubicBezTo>
                    <a:cubicBezTo>
                      <a:pt x="8235" y="9335"/>
                      <a:pt x="7669" y="9335"/>
                      <a:pt x="6538" y="9335"/>
                    </a:cubicBezTo>
                    <a:cubicBezTo>
                      <a:pt x="4276" y="9335"/>
                      <a:pt x="2863" y="9901"/>
                      <a:pt x="2863" y="1018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0CA9DDB0-7EBF-7047-B26E-33617D36DB07}"/>
                  </a:ext>
                </a:extLst>
              </p:cNvPr>
              <p:cNvSpPr/>
              <p:nvPr/>
            </p:nvSpPr>
            <p:spPr>
              <a:xfrm>
                <a:off x="3210682" y="2900625"/>
                <a:ext cx="76905" cy="94777"/>
              </a:xfrm>
              <a:custGeom>
                <a:avLst/>
                <a:gdLst>
                  <a:gd name="connsiteX0" fmla="*/ 36473 w 76905"/>
                  <a:gd name="connsiteY0" fmla="*/ 83745 h 94777"/>
                  <a:gd name="connsiteX1" fmla="*/ 52024 w 76905"/>
                  <a:gd name="connsiteY1" fmla="*/ 94777 h 94777"/>
                  <a:gd name="connsiteX2" fmla="*/ 61355 w 76905"/>
                  <a:gd name="connsiteY2" fmla="*/ 74127 h 94777"/>
                  <a:gd name="connsiteX3" fmla="*/ 65313 w 76905"/>
                  <a:gd name="connsiteY3" fmla="*/ 70732 h 94777"/>
                  <a:gd name="connsiteX4" fmla="*/ 67858 w 76905"/>
                  <a:gd name="connsiteY4" fmla="*/ 69035 h 94777"/>
                  <a:gd name="connsiteX5" fmla="*/ 70402 w 76905"/>
                  <a:gd name="connsiteY5" fmla="*/ 67903 h 94777"/>
                  <a:gd name="connsiteX6" fmla="*/ 70685 w 76905"/>
                  <a:gd name="connsiteY6" fmla="*/ 67903 h 94777"/>
                  <a:gd name="connsiteX7" fmla="*/ 73230 w 76905"/>
                  <a:gd name="connsiteY7" fmla="*/ 65640 h 94777"/>
                  <a:gd name="connsiteX8" fmla="*/ 73795 w 76905"/>
                  <a:gd name="connsiteY8" fmla="*/ 64792 h 94777"/>
                  <a:gd name="connsiteX9" fmla="*/ 68989 w 76905"/>
                  <a:gd name="connsiteY9" fmla="*/ 57154 h 94777"/>
                  <a:gd name="connsiteX10" fmla="*/ 68989 w 76905"/>
                  <a:gd name="connsiteY10" fmla="*/ 56871 h 94777"/>
                  <a:gd name="connsiteX11" fmla="*/ 68423 w 76905"/>
                  <a:gd name="connsiteY11" fmla="*/ 21511 h 94777"/>
                  <a:gd name="connsiteX12" fmla="*/ 68423 w 76905"/>
                  <a:gd name="connsiteY12" fmla="*/ 21228 h 94777"/>
                  <a:gd name="connsiteX13" fmla="*/ 72947 w 76905"/>
                  <a:gd name="connsiteY13" fmla="*/ 14156 h 94777"/>
                  <a:gd name="connsiteX14" fmla="*/ 76905 w 76905"/>
                  <a:gd name="connsiteY14" fmla="*/ 8498 h 94777"/>
                  <a:gd name="connsiteX15" fmla="*/ 73513 w 76905"/>
                  <a:gd name="connsiteY15" fmla="*/ 9629 h 94777"/>
                  <a:gd name="connsiteX16" fmla="*/ 67858 w 76905"/>
                  <a:gd name="connsiteY16" fmla="*/ 7366 h 94777"/>
                  <a:gd name="connsiteX17" fmla="*/ 67009 w 76905"/>
                  <a:gd name="connsiteY17" fmla="*/ 7084 h 94777"/>
                  <a:gd name="connsiteX18" fmla="*/ 60224 w 76905"/>
                  <a:gd name="connsiteY18" fmla="*/ 9347 h 94777"/>
                  <a:gd name="connsiteX19" fmla="*/ 56548 w 76905"/>
                  <a:gd name="connsiteY19" fmla="*/ 12741 h 94777"/>
                  <a:gd name="connsiteX20" fmla="*/ 54003 w 76905"/>
                  <a:gd name="connsiteY20" fmla="*/ 14721 h 94777"/>
                  <a:gd name="connsiteX21" fmla="*/ 53155 w 76905"/>
                  <a:gd name="connsiteY21" fmla="*/ 14438 h 94777"/>
                  <a:gd name="connsiteX22" fmla="*/ 42128 w 76905"/>
                  <a:gd name="connsiteY22" fmla="*/ 12458 h 94777"/>
                  <a:gd name="connsiteX23" fmla="*/ 30536 w 76905"/>
                  <a:gd name="connsiteY23" fmla="*/ 5669 h 94777"/>
                  <a:gd name="connsiteX24" fmla="*/ 24316 w 76905"/>
                  <a:gd name="connsiteY24" fmla="*/ 4255 h 94777"/>
                  <a:gd name="connsiteX25" fmla="*/ 20640 w 76905"/>
                  <a:gd name="connsiteY25" fmla="*/ 3689 h 94777"/>
                  <a:gd name="connsiteX26" fmla="*/ 18661 w 76905"/>
                  <a:gd name="connsiteY26" fmla="*/ 2840 h 94777"/>
                  <a:gd name="connsiteX27" fmla="*/ 14985 w 76905"/>
                  <a:gd name="connsiteY27" fmla="*/ 860 h 94777"/>
                  <a:gd name="connsiteX28" fmla="*/ 9613 w 76905"/>
                  <a:gd name="connsiteY28" fmla="*/ 294 h 94777"/>
                  <a:gd name="connsiteX29" fmla="*/ 2262 w 76905"/>
                  <a:gd name="connsiteY29" fmla="*/ 5103 h 94777"/>
                  <a:gd name="connsiteX30" fmla="*/ 1414 w 76905"/>
                  <a:gd name="connsiteY30" fmla="*/ 6518 h 94777"/>
                  <a:gd name="connsiteX31" fmla="*/ 5655 w 76905"/>
                  <a:gd name="connsiteY31" fmla="*/ 10195 h 94777"/>
                  <a:gd name="connsiteX32" fmla="*/ 6786 w 76905"/>
                  <a:gd name="connsiteY32" fmla="*/ 17267 h 94777"/>
                  <a:gd name="connsiteX33" fmla="*/ 10744 w 76905"/>
                  <a:gd name="connsiteY33" fmla="*/ 20945 h 94777"/>
                  <a:gd name="connsiteX34" fmla="*/ 10744 w 76905"/>
                  <a:gd name="connsiteY34" fmla="*/ 21228 h 94777"/>
                  <a:gd name="connsiteX35" fmla="*/ 10179 w 76905"/>
                  <a:gd name="connsiteY35" fmla="*/ 29431 h 94777"/>
                  <a:gd name="connsiteX36" fmla="*/ 3393 w 76905"/>
                  <a:gd name="connsiteY36" fmla="*/ 41312 h 94777"/>
                  <a:gd name="connsiteX37" fmla="*/ 848 w 76905"/>
                  <a:gd name="connsiteY37" fmla="*/ 46687 h 94777"/>
                  <a:gd name="connsiteX38" fmla="*/ 7069 w 76905"/>
                  <a:gd name="connsiteY38" fmla="*/ 50930 h 94777"/>
                  <a:gd name="connsiteX39" fmla="*/ 3958 w 76905"/>
                  <a:gd name="connsiteY39" fmla="*/ 53193 h 94777"/>
                  <a:gd name="connsiteX40" fmla="*/ 0 w 76905"/>
                  <a:gd name="connsiteY40" fmla="*/ 57154 h 94777"/>
                  <a:gd name="connsiteX41" fmla="*/ 0 w 76905"/>
                  <a:gd name="connsiteY41" fmla="*/ 57720 h 94777"/>
                  <a:gd name="connsiteX42" fmla="*/ 37039 w 76905"/>
                  <a:gd name="connsiteY42" fmla="*/ 77522 h 94777"/>
                  <a:gd name="connsiteX43" fmla="*/ 36473 w 76905"/>
                  <a:gd name="connsiteY43" fmla="*/ 83745 h 9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6905" h="94777">
                    <a:moveTo>
                      <a:pt x="36473" y="83745"/>
                    </a:moveTo>
                    <a:cubicBezTo>
                      <a:pt x="37887" y="84876"/>
                      <a:pt x="44956" y="89968"/>
                      <a:pt x="52024" y="94777"/>
                    </a:cubicBezTo>
                    <a:cubicBezTo>
                      <a:pt x="55700" y="85442"/>
                      <a:pt x="60224" y="75824"/>
                      <a:pt x="61355" y="74127"/>
                    </a:cubicBezTo>
                    <a:cubicBezTo>
                      <a:pt x="62768" y="72147"/>
                      <a:pt x="63899" y="71298"/>
                      <a:pt x="65313" y="70732"/>
                    </a:cubicBezTo>
                    <a:cubicBezTo>
                      <a:pt x="66161" y="70166"/>
                      <a:pt x="67009" y="69884"/>
                      <a:pt x="67858" y="69035"/>
                    </a:cubicBezTo>
                    <a:cubicBezTo>
                      <a:pt x="68706" y="68186"/>
                      <a:pt x="69271" y="67903"/>
                      <a:pt x="70402" y="67903"/>
                    </a:cubicBezTo>
                    <a:cubicBezTo>
                      <a:pt x="70402" y="67903"/>
                      <a:pt x="70685" y="67903"/>
                      <a:pt x="70685" y="67903"/>
                    </a:cubicBezTo>
                    <a:cubicBezTo>
                      <a:pt x="70968" y="67903"/>
                      <a:pt x="71816" y="67903"/>
                      <a:pt x="73230" y="65640"/>
                    </a:cubicBezTo>
                    <a:cubicBezTo>
                      <a:pt x="73513" y="65357"/>
                      <a:pt x="73513" y="65075"/>
                      <a:pt x="73795" y="64792"/>
                    </a:cubicBezTo>
                    <a:lnTo>
                      <a:pt x="68989" y="57154"/>
                    </a:lnTo>
                    <a:lnTo>
                      <a:pt x="68989" y="56871"/>
                    </a:lnTo>
                    <a:lnTo>
                      <a:pt x="68423" y="21511"/>
                    </a:lnTo>
                    <a:lnTo>
                      <a:pt x="68423" y="21228"/>
                    </a:lnTo>
                    <a:lnTo>
                      <a:pt x="72947" y="14156"/>
                    </a:lnTo>
                    <a:lnTo>
                      <a:pt x="76905" y="8498"/>
                    </a:lnTo>
                    <a:cubicBezTo>
                      <a:pt x="75209" y="8781"/>
                      <a:pt x="74078" y="9347"/>
                      <a:pt x="73513" y="9629"/>
                    </a:cubicBezTo>
                    <a:cubicBezTo>
                      <a:pt x="71533" y="10478"/>
                      <a:pt x="68706" y="9347"/>
                      <a:pt x="67858" y="7366"/>
                    </a:cubicBezTo>
                    <a:cubicBezTo>
                      <a:pt x="67858" y="7084"/>
                      <a:pt x="67009" y="7084"/>
                      <a:pt x="67009" y="7084"/>
                    </a:cubicBezTo>
                    <a:cubicBezTo>
                      <a:pt x="65596" y="7084"/>
                      <a:pt x="62768" y="7932"/>
                      <a:pt x="60224" y="9347"/>
                    </a:cubicBezTo>
                    <a:cubicBezTo>
                      <a:pt x="58527" y="10195"/>
                      <a:pt x="57396" y="11610"/>
                      <a:pt x="56548" y="12741"/>
                    </a:cubicBezTo>
                    <a:cubicBezTo>
                      <a:pt x="55417" y="13873"/>
                      <a:pt x="54852" y="14721"/>
                      <a:pt x="54003" y="14721"/>
                    </a:cubicBezTo>
                    <a:cubicBezTo>
                      <a:pt x="53721" y="14721"/>
                      <a:pt x="53438" y="14721"/>
                      <a:pt x="53155" y="14438"/>
                    </a:cubicBezTo>
                    <a:cubicBezTo>
                      <a:pt x="52024" y="13590"/>
                      <a:pt x="44673" y="12458"/>
                      <a:pt x="42128" y="12458"/>
                    </a:cubicBezTo>
                    <a:cubicBezTo>
                      <a:pt x="39584" y="12458"/>
                      <a:pt x="32515" y="7649"/>
                      <a:pt x="30536" y="5669"/>
                    </a:cubicBezTo>
                    <a:cubicBezTo>
                      <a:pt x="29405" y="4538"/>
                      <a:pt x="26578" y="4538"/>
                      <a:pt x="24316" y="4255"/>
                    </a:cubicBezTo>
                    <a:cubicBezTo>
                      <a:pt x="22619" y="4255"/>
                      <a:pt x="21206" y="3972"/>
                      <a:pt x="20640" y="3689"/>
                    </a:cubicBezTo>
                    <a:cubicBezTo>
                      <a:pt x="20075" y="3406"/>
                      <a:pt x="19509" y="3123"/>
                      <a:pt x="18661" y="2840"/>
                    </a:cubicBezTo>
                    <a:cubicBezTo>
                      <a:pt x="17247" y="2274"/>
                      <a:pt x="15551" y="1709"/>
                      <a:pt x="14985" y="860"/>
                    </a:cubicBezTo>
                    <a:cubicBezTo>
                      <a:pt x="14137" y="11"/>
                      <a:pt x="12440" y="-271"/>
                      <a:pt x="9613" y="294"/>
                    </a:cubicBezTo>
                    <a:cubicBezTo>
                      <a:pt x="7351" y="860"/>
                      <a:pt x="2545" y="3689"/>
                      <a:pt x="2262" y="5103"/>
                    </a:cubicBezTo>
                    <a:cubicBezTo>
                      <a:pt x="1979" y="5669"/>
                      <a:pt x="1696" y="6235"/>
                      <a:pt x="1414" y="6518"/>
                    </a:cubicBezTo>
                    <a:lnTo>
                      <a:pt x="5655" y="10195"/>
                    </a:lnTo>
                    <a:lnTo>
                      <a:pt x="6786" y="17267"/>
                    </a:lnTo>
                    <a:lnTo>
                      <a:pt x="10744" y="20945"/>
                    </a:lnTo>
                    <a:lnTo>
                      <a:pt x="10744" y="21228"/>
                    </a:lnTo>
                    <a:cubicBezTo>
                      <a:pt x="10744" y="21228"/>
                      <a:pt x="10744" y="25471"/>
                      <a:pt x="10179" y="29431"/>
                    </a:cubicBezTo>
                    <a:cubicBezTo>
                      <a:pt x="9613" y="33675"/>
                      <a:pt x="5937" y="39049"/>
                      <a:pt x="3393" y="41312"/>
                    </a:cubicBezTo>
                    <a:cubicBezTo>
                      <a:pt x="3110" y="41595"/>
                      <a:pt x="2262" y="43010"/>
                      <a:pt x="848" y="46687"/>
                    </a:cubicBezTo>
                    <a:cubicBezTo>
                      <a:pt x="3110" y="47253"/>
                      <a:pt x="7634" y="48667"/>
                      <a:pt x="7069" y="50930"/>
                    </a:cubicBezTo>
                    <a:cubicBezTo>
                      <a:pt x="6786" y="52345"/>
                      <a:pt x="5372" y="52628"/>
                      <a:pt x="3958" y="53193"/>
                    </a:cubicBezTo>
                    <a:cubicBezTo>
                      <a:pt x="1979" y="53759"/>
                      <a:pt x="0" y="54608"/>
                      <a:pt x="0" y="57154"/>
                    </a:cubicBezTo>
                    <a:cubicBezTo>
                      <a:pt x="0" y="57437"/>
                      <a:pt x="0" y="57720"/>
                      <a:pt x="0" y="57720"/>
                    </a:cubicBezTo>
                    <a:lnTo>
                      <a:pt x="37039" y="77522"/>
                    </a:lnTo>
                    <a:lnTo>
                      <a:pt x="36473" y="83745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7E69DDC0-ADF3-DB43-AB4D-29E2F3D78527}"/>
                  </a:ext>
                </a:extLst>
              </p:cNvPr>
              <p:cNvSpPr/>
              <p:nvPr/>
            </p:nvSpPr>
            <p:spPr>
              <a:xfrm>
                <a:off x="3167988" y="2908274"/>
                <a:ext cx="52024" cy="54030"/>
              </a:xfrm>
              <a:custGeom>
                <a:avLst/>
                <a:gdLst>
                  <a:gd name="connsiteX0" fmla="*/ 0 w 52024"/>
                  <a:gd name="connsiteY0" fmla="*/ 54031 h 54030"/>
                  <a:gd name="connsiteX1" fmla="*/ 3393 w 52024"/>
                  <a:gd name="connsiteY1" fmla="*/ 53182 h 54030"/>
                  <a:gd name="connsiteX2" fmla="*/ 3676 w 52024"/>
                  <a:gd name="connsiteY2" fmla="*/ 53182 h 54030"/>
                  <a:gd name="connsiteX3" fmla="*/ 13854 w 52024"/>
                  <a:gd name="connsiteY3" fmla="*/ 50070 h 54030"/>
                  <a:gd name="connsiteX4" fmla="*/ 21771 w 52024"/>
                  <a:gd name="connsiteY4" fmla="*/ 49505 h 54030"/>
                  <a:gd name="connsiteX5" fmla="*/ 29405 w 52024"/>
                  <a:gd name="connsiteY5" fmla="*/ 38755 h 54030"/>
                  <a:gd name="connsiteX6" fmla="*/ 34777 w 52024"/>
                  <a:gd name="connsiteY6" fmla="*/ 38189 h 54030"/>
                  <a:gd name="connsiteX7" fmla="*/ 42128 w 52024"/>
                  <a:gd name="connsiteY7" fmla="*/ 39038 h 54030"/>
                  <a:gd name="connsiteX8" fmla="*/ 44956 w 52024"/>
                  <a:gd name="connsiteY8" fmla="*/ 33097 h 54030"/>
                  <a:gd name="connsiteX9" fmla="*/ 51459 w 52024"/>
                  <a:gd name="connsiteY9" fmla="*/ 21782 h 54030"/>
                  <a:gd name="connsiteX10" fmla="*/ 52024 w 52024"/>
                  <a:gd name="connsiteY10" fmla="*/ 14144 h 54030"/>
                  <a:gd name="connsiteX11" fmla="*/ 48066 w 52024"/>
                  <a:gd name="connsiteY11" fmla="*/ 10750 h 54030"/>
                  <a:gd name="connsiteX12" fmla="*/ 46935 w 52024"/>
                  <a:gd name="connsiteY12" fmla="*/ 3677 h 54030"/>
                  <a:gd name="connsiteX13" fmla="*/ 42977 w 52024"/>
                  <a:gd name="connsiteY13" fmla="*/ 0 h 54030"/>
                  <a:gd name="connsiteX14" fmla="*/ 42128 w 52024"/>
                  <a:gd name="connsiteY14" fmla="*/ 566 h 54030"/>
                  <a:gd name="connsiteX15" fmla="*/ 40149 w 52024"/>
                  <a:gd name="connsiteY15" fmla="*/ 2546 h 54030"/>
                  <a:gd name="connsiteX16" fmla="*/ 37039 w 52024"/>
                  <a:gd name="connsiteY16" fmla="*/ 4243 h 54030"/>
                  <a:gd name="connsiteX17" fmla="*/ 33363 w 52024"/>
                  <a:gd name="connsiteY17" fmla="*/ 3395 h 54030"/>
                  <a:gd name="connsiteX18" fmla="*/ 32515 w 52024"/>
                  <a:gd name="connsiteY18" fmla="*/ 3112 h 54030"/>
                  <a:gd name="connsiteX19" fmla="*/ 26860 w 52024"/>
                  <a:gd name="connsiteY19" fmla="*/ 5375 h 54030"/>
                  <a:gd name="connsiteX20" fmla="*/ 25729 w 52024"/>
                  <a:gd name="connsiteY20" fmla="*/ 5940 h 54030"/>
                  <a:gd name="connsiteX21" fmla="*/ 23185 w 52024"/>
                  <a:gd name="connsiteY21" fmla="*/ 4809 h 54030"/>
                  <a:gd name="connsiteX22" fmla="*/ 20357 w 52024"/>
                  <a:gd name="connsiteY22" fmla="*/ 3395 h 54030"/>
                  <a:gd name="connsiteX23" fmla="*/ 13289 w 52024"/>
                  <a:gd name="connsiteY23" fmla="*/ 5375 h 54030"/>
                  <a:gd name="connsiteX24" fmla="*/ 12441 w 52024"/>
                  <a:gd name="connsiteY24" fmla="*/ 13296 h 54030"/>
                  <a:gd name="connsiteX25" fmla="*/ 13854 w 52024"/>
                  <a:gd name="connsiteY25" fmla="*/ 15559 h 54030"/>
                  <a:gd name="connsiteX26" fmla="*/ 15551 w 52024"/>
                  <a:gd name="connsiteY26" fmla="*/ 18104 h 54030"/>
                  <a:gd name="connsiteX27" fmla="*/ 13854 w 52024"/>
                  <a:gd name="connsiteY27" fmla="*/ 21499 h 54030"/>
                  <a:gd name="connsiteX28" fmla="*/ 12723 w 52024"/>
                  <a:gd name="connsiteY28" fmla="*/ 23196 h 54030"/>
                  <a:gd name="connsiteX29" fmla="*/ 8200 w 52024"/>
                  <a:gd name="connsiteY29" fmla="*/ 26591 h 54030"/>
                  <a:gd name="connsiteX30" fmla="*/ 6503 w 52024"/>
                  <a:gd name="connsiteY30" fmla="*/ 29137 h 54030"/>
                  <a:gd name="connsiteX31" fmla="*/ 4807 w 52024"/>
                  <a:gd name="connsiteY31" fmla="*/ 31966 h 54030"/>
                  <a:gd name="connsiteX32" fmla="*/ 3393 w 52024"/>
                  <a:gd name="connsiteY32" fmla="*/ 35360 h 54030"/>
                  <a:gd name="connsiteX33" fmla="*/ 2545 w 52024"/>
                  <a:gd name="connsiteY33" fmla="*/ 38472 h 54030"/>
                  <a:gd name="connsiteX34" fmla="*/ 848 w 52024"/>
                  <a:gd name="connsiteY34" fmla="*/ 46676 h 54030"/>
                  <a:gd name="connsiteX35" fmla="*/ 0 w 52024"/>
                  <a:gd name="connsiteY35" fmla="*/ 54031 h 5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024" h="54030">
                    <a:moveTo>
                      <a:pt x="0" y="54031"/>
                    </a:moveTo>
                    <a:cubicBezTo>
                      <a:pt x="1697" y="54031"/>
                      <a:pt x="2262" y="53748"/>
                      <a:pt x="3393" y="53182"/>
                    </a:cubicBezTo>
                    <a:lnTo>
                      <a:pt x="3676" y="53182"/>
                    </a:lnTo>
                    <a:cubicBezTo>
                      <a:pt x="5655" y="52050"/>
                      <a:pt x="13572" y="50070"/>
                      <a:pt x="13854" y="50070"/>
                    </a:cubicBezTo>
                    <a:lnTo>
                      <a:pt x="21771" y="49505"/>
                    </a:lnTo>
                    <a:cubicBezTo>
                      <a:pt x="22902" y="46393"/>
                      <a:pt x="25729" y="39886"/>
                      <a:pt x="29405" y="38755"/>
                    </a:cubicBezTo>
                    <a:cubicBezTo>
                      <a:pt x="30819" y="38189"/>
                      <a:pt x="32798" y="38189"/>
                      <a:pt x="34777" y="38189"/>
                    </a:cubicBezTo>
                    <a:cubicBezTo>
                      <a:pt x="37039" y="38189"/>
                      <a:pt x="39867" y="38472"/>
                      <a:pt x="42128" y="39038"/>
                    </a:cubicBezTo>
                    <a:cubicBezTo>
                      <a:pt x="43825" y="34795"/>
                      <a:pt x="44673" y="33663"/>
                      <a:pt x="44956" y="33097"/>
                    </a:cubicBezTo>
                    <a:cubicBezTo>
                      <a:pt x="47783" y="30269"/>
                      <a:pt x="50893" y="25459"/>
                      <a:pt x="51459" y="21782"/>
                    </a:cubicBezTo>
                    <a:cubicBezTo>
                      <a:pt x="51741" y="18387"/>
                      <a:pt x="52024" y="14993"/>
                      <a:pt x="52024" y="14144"/>
                    </a:cubicBezTo>
                    <a:lnTo>
                      <a:pt x="48066" y="10750"/>
                    </a:lnTo>
                    <a:lnTo>
                      <a:pt x="46935" y="3677"/>
                    </a:lnTo>
                    <a:lnTo>
                      <a:pt x="42977" y="0"/>
                    </a:lnTo>
                    <a:cubicBezTo>
                      <a:pt x="42694" y="283"/>
                      <a:pt x="42411" y="283"/>
                      <a:pt x="42128" y="566"/>
                    </a:cubicBezTo>
                    <a:cubicBezTo>
                      <a:pt x="41280" y="1132"/>
                      <a:pt x="40149" y="1980"/>
                      <a:pt x="40149" y="2546"/>
                    </a:cubicBezTo>
                    <a:cubicBezTo>
                      <a:pt x="39867" y="3677"/>
                      <a:pt x="38735" y="4243"/>
                      <a:pt x="37039" y="4243"/>
                    </a:cubicBezTo>
                    <a:cubicBezTo>
                      <a:pt x="35625" y="4243"/>
                      <a:pt x="34212" y="3960"/>
                      <a:pt x="33363" y="3395"/>
                    </a:cubicBezTo>
                    <a:cubicBezTo>
                      <a:pt x="33081" y="3395"/>
                      <a:pt x="32798" y="3112"/>
                      <a:pt x="32515" y="3112"/>
                    </a:cubicBezTo>
                    <a:cubicBezTo>
                      <a:pt x="30536" y="3112"/>
                      <a:pt x="27426" y="4526"/>
                      <a:pt x="26860" y="5375"/>
                    </a:cubicBezTo>
                    <a:cubicBezTo>
                      <a:pt x="26578" y="5658"/>
                      <a:pt x="26295" y="5940"/>
                      <a:pt x="25729" y="5940"/>
                    </a:cubicBezTo>
                    <a:cubicBezTo>
                      <a:pt x="24881" y="5940"/>
                      <a:pt x="24316" y="5375"/>
                      <a:pt x="23185" y="4809"/>
                    </a:cubicBezTo>
                    <a:cubicBezTo>
                      <a:pt x="22337" y="4243"/>
                      <a:pt x="21206" y="3395"/>
                      <a:pt x="20357" y="3395"/>
                    </a:cubicBezTo>
                    <a:cubicBezTo>
                      <a:pt x="18378" y="3677"/>
                      <a:pt x="14420" y="5092"/>
                      <a:pt x="13289" y="5375"/>
                    </a:cubicBezTo>
                    <a:cubicBezTo>
                      <a:pt x="13006" y="6789"/>
                      <a:pt x="12441" y="11315"/>
                      <a:pt x="12441" y="13296"/>
                    </a:cubicBezTo>
                    <a:cubicBezTo>
                      <a:pt x="12441" y="14144"/>
                      <a:pt x="13289" y="14710"/>
                      <a:pt x="13854" y="15559"/>
                    </a:cubicBezTo>
                    <a:cubicBezTo>
                      <a:pt x="14703" y="16124"/>
                      <a:pt x="15551" y="16973"/>
                      <a:pt x="15551" y="18104"/>
                    </a:cubicBezTo>
                    <a:cubicBezTo>
                      <a:pt x="15551" y="19519"/>
                      <a:pt x="14703" y="20650"/>
                      <a:pt x="13854" y="21499"/>
                    </a:cubicBezTo>
                    <a:cubicBezTo>
                      <a:pt x="13289" y="22065"/>
                      <a:pt x="13006" y="22631"/>
                      <a:pt x="12723" y="23196"/>
                    </a:cubicBezTo>
                    <a:cubicBezTo>
                      <a:pt x="12441" y="24894"/>
                      <a:pt x="9896" y="26025"/>
                      <a:pt x="8200" y="26591"/>
                    </a:cubicBezTo>
                    <a:cubicBezTo>
                      <a:pt x="7351" y="26874"/>
                      <a:pt x="6786" y="28005"/>
                      <a:pt x="6503" y="29137"/>
                    </a:cubicBezTo>
                    <a:cubicBezTo>
                      <a:pt x="6220" y="30269"/>
                      <a:pt x="5655" y="31400"/>
                      <a:pt x="4807" y="31966"/>
                    </a:cubicBezTo>
                    <a:cubicBezTo>
                      <a:pt x="3958" y="32532"/>
                      <a:pt x="3676" y="33946"/>
                      <a:pt x="3393" y="35360"/>
                    </a:cubicBezTo>
                    <a:cubicBezTo>
                      <a:pt x="3110" y="36492"/>
                      <a:pt x="3110" y="37623"/>
                      <a:pt x="2545" y="38472"/>
                    </a:cubicBezTo>
                    <a:cubicBezTo>
                      <a:pt x="1414" y="40735"/>
                      <a:pt x="848" y="43847"/>
                      <a:pt x="848" y="46676"/>
                    </a:cubicBezTo>
                    <a:cubicBezTo>
                      <a:pt x="1131" y="49505"/>
                      <a:pt x="848" y="52333"/>
                      <a:pt x="0" y="5403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9B47F905-FE7A-FF4E-A797-88FBEDC97289}"/>
                  </a:ext>
                </a:extLst>
              </p:cNvPr>
              <p:cNvSpPr/>
              <p:nvPr/>
            </p:nvSpPr>
            <p:spPr>
              <a:xfrm>
                <a:off x="3431502" y="2465845"/>
                <a:ext cx="169926" cy="99857"/>
              </a:xfrm>
              <a:custGeom>
                <a:avLst/>
                <a:gdLst>
                  <a:gd name="connsiteX0" fmla="*/ 108290 w 169926"/>
                  <a:gd name="connsiteY0" fmla="*/ 95332 h 99857"/>
                  <a:gd name="connsiteX1" fmla="*/ 112248 w 169926"/>
                  <a:gd name="connsiteY1" fmla="*/ 97029 h 99857"/>
                  <a:gd name="connsiteX2" fmla="*/ 115075 w 169926"/>
                  <a:gd name="connsiteY2" fmla="*/ 98443 h 99857"/>
                  <a:gd name="connsiteX3" fmla="*/ 118468 w 169926"/>
                  <a:gd name="connsiteY3" fmla="*/ 99858 h 99857"/>
                  <a:gd name="connsiteX4" fmla="*/ 122709 w 169926"/>
                  <a:gd name="connsiteY4" fmla="*/ 90240 h 99857"/>
                  <a:gd name="connsiteX5" fmla="*/ 122427 w 169926"/>
                  <a:gd name="connsiteY5" fmla="*/ 86279 h 99857"/>
                  <a:gd name="connsiteX6" fmla="*/ 121296 w 169926"/>
                  <a:gd name="connsiteY6" fmla="*/ 81753 h 99857"/>
                  <a:gd name="connsiteX7" fmla="*/ 118185 w 169926"/>
                  <a:gd name="connsiteY7" fmla="*/ 78076 h 99857"/>
                  <a:gd name="connsiteX8" fmla="*/ 115075 w 169926"/>
                  <a:gd name="connsiteY8" fmla="*/ 74115 h 99857"/>
                  <a:gd name="connsiteX9" fmla="*/ 121296 w 169926"/>
                  <a:gd name="connsiteY9" fmla="*/ 71004 h 99857"/>
                  <a:gd name="connsiteX10" fmla="*/ 124688 w 169926"/>
                  <a:gd name="connsiteY10" fmla="*/ 70155 h 99857"/>
                  <a:gd name="connsiteX11" fmla="*/ 125820 w 169926"/>
                  <a:gd name="connsiteY11" fmla="*/ 67609 h 99857"/>
                  <a:gd name="connsiteX12" fmla="*/ 128081 w 169926"/>
                  <a:gd name="connsiteY12" fmla="*/ 64780 h 99857"/>
                  <a:gd name="connsiteX13" fmla="*/ 132323 w 169926"/>
                  <a:gd name="connsiteY13" fmla="*/ 59971 h 99857"/>
                  <a:gd name="connsiteX14" fmla="*/ 135150 w 169926"/>
                  <a:gd name="connsiteY14" fmla="*/ 58274 h 99857"/>
                  <a:gd name="connsiteX15" fmla="*/ 136564 w 169926"/>
                  <a:gd name="connsiteY15" fmla="*/ 58274 h 99857"/>
                  <a:gd name="connsiteX16" fmla="*/ 137977 w 169926"/>
                  <a:gd name="connsiteY16" fmla="*/ 58274 h 99857"/>
                  <a:gd name="connsiteX17" fmla="*/ 140239 w 169926"/>
                  <a:gd name="connsiteY17" fmla="*/ 57708 h 99857"/>
                  <a:gd name="connsiteX18" fmla="*/ 145894 w 169926"/>
                  <a:gd name="connsiteY18" fmla="*/ 55445 h 99857"/>
                  <a:gd name="connsiteX19" fmla="*/ 147873 w 169926"/>
                  <a:gd name="connsiteY19" fmla="*/ 56294 h 99857"/>
                  <a:gd name="connsiteX20" fmla="*/ 145046 w 169926"/>
                  <a:gd name="connsiteY20" fmla="*/ 63932 h 99857"/>
                  <a:gd name="connsiteX21" fmla="*/ 154942 w 169926"/>
                  <a:gd name="connsiteY21" fmla="*/ 62234 h 99857"/>
                  <a:gd name="connsiteX22" fmla="*/ 158900 w 169926"/>
                  <a:gd name="connsiteY22" fmla="*/ 61951 h 99857"/>
                  <a:gd name="connsiteX23" fmla="*/ 161445 w 169926"/>
                  <a:gd name="connsiteY23" fmla="*/ 62234 h 99857"/>
                  <a:gd name="connsiteX24" fmla="*/ 164272 w 169926"/>
                  <a:gd name="connsiteY24" fmla="*/ 60820 h 99857"/>
                  <a:gd name="connsiteX25" fmla="*/ 168796 w 169926"/>
                  <a:gd name="connsiteY25" fmla="*/ 57991 h 99857"/>
                  <a:gd name="connsiteX26" fmla="*/ 169927 w 169926"/>
                  <a:gd name="connsiteY26" fmla="*/ 57708 h 99857"/>
                  <a:gd name="connsiteX27" fmla="*/ 168513 w 169926"/>
                  <a:gd name="connsiteY27" fmla="*/ 56294 h 99857"/>
                  <a:gd name="connsiteX28" fmla="*/ 156355 w 169926"/>
                  <a:gd name="connsiteY28" fmla="*/ 49505 h 99857"/>
                  <a:gd name="connsiteX29" fmla="*/ 155790 w 169926"/>
                  <a:gd name="connsiteY29" fmla="*/ 49787 h 99857"/>
                  <a:gd name="connsiteX30" fmla="*/ 151266 w 169926"/>
                  <a:gd name="connsiteY30" fmla="*/ 52051 h 99857"/>
                  <a:gd name="connsiteX31" fmla="*/ 147025 w 169926"/>
                  <a:gd name="connsiteY31" fmla="*/ 50353 h 99857"/>
                  <a:gd name="connsiteX32" fmla="*/ 146460 w 169926"/>
                  <a:gd name="connsiteY32" fmla="*/ 49787 h 99857"/>
                  <a:gd name="connsiteX33" fmla="*/ 141936 w 169926"/>
                  <a:gd name="connsiteY33" fmla="*/ 46959 h 99857"/>
                  <a:gd name="connsiteX34" fmla="*/ 138260 w 169926"/>
                  <a:gd name="connsiteY34" fmla="*/ 47807 h 99857"/>
                  <a:gd name="connsiteX35" fmla="*/ 128647 w 169926"/>
                  <a:gd name="connsiteY35" fmla="*/ 55162 h 99857"/>
                  <a:gd name="connsiteX36" fmla="*/ 124688 w 169926"/>
                  <a:gd name="connsiteY36" fmla="*/ 58840 h 99857"/>
                  <a:gd name="connsiteX37" fmla="*/ 122709 w 169926"/>
                  <a:gd name="connsiteY37" fmla="*/ 56860 h 99857"/>
                  <a:gd name="connsiteX38" fmla="*/ 115075 w 169926"/>
                  <a:gd name="connsiteY38" fmla="*/ 52333 h 99857"/>
                  <a:gd name="connsiteX39" fmla="*/ 111682 w 169926"/>
                  <a:gd name="connsiteY39" fmla="*/ 52051 h 99857"/>
                  <a:gd name="connsiteX40" fmla="*/ 106028 w 169926"/>
                  <a:gd name="connsiteY40" fmla="*/ 49505 h 99857"/>
                  <a:gd name="connsiteX41" fmla="*/ 103483 w 169926"/>
                  <a:gd name="connsiteY41" fmla="*/ 44978 h 99857"/>
                  <a:gd name="connsiteX42" fmla="*/ 100656 w 169926"/>
                  <a:gd name="connsiteY42" fmla="*/ 39321 h 99857"/>
                  <a:gd name="connsiteX43" fmla="*/ 100656 w 169926"/>
                  <a:gd name="connsiteY43" fmla="*/ 36209 h 99857"/>
                  <a:gd name="connsiteX44" fmla="*/ 98959 w 169926"/>
                  <a:gd name="connsiteY44" fmla="*/ 30551 h 99857"/>
                  <a:gd name="connsiteX45" fmla="*/ 94718 w 169926"/>
                  <a:gd name="connsiteY45" fmla="*/ 27440 h 99857"/>
                  <a:gd name="connsiteX46" fmla="*/ 91325 w 169926"/>
                  <a:gd name="connsiteY46" fmla="*/ 24894 h 99857"/>
                  <a:gd name="connsiteX47" fmla="*/ 71251 w 169926"/>
                  <a:gd name="connsiteY47" fmla="*/ 24045 h 99857"/>
                  <a:gd name="connsiteX48" fmla="*/ 70685 w 169926"/>
                  <a:gd name="connsiteY48" fmla="*/ 24045 h 99857"/>
                  <a:gd name="connsiteX49" fmla="*/ 66161 w 169926"/>
                  <a:gd name="connsiteY49" fmla="*/ 24894 h 99857"/>
                  <a:gd name="connsiteX50" fmla="*/ 60507 w 169926"/>
                  <a:gd name="connsiteY50" fmla="*/ 25742 h 99857"/>
                  <a:gd name="connsiteX51" fmla="*/ 57962 w 169926"/>
                  <a:gd name="connsiteY51" fmla="*/ 24611 h 99857"/>
                  <a:gd name="connsiteX52" fmla="*/ 47218 w 169926"/>
                  <a:gd name="connsiteY52" fmla="*/ 13013 h 99857"/>
                  <a:gd name="connsiteX53" fmla="*/ 44390 w 169926"/>
                  <a:gd name="connsiteY53" fmla="*/ 16690 h 99857"/>
                  <a:gd name="connsiteX54" fmla="*/ 35343 w 169926"/>
                  <a:gd name="connsiteY54" fmla="*/ 20085 h 99857"/>
                  <a:gd name="connsiteX55" fmla="*/ 31667 w 169926"/>
                  <a:gd name="connsiteY55" fmla="*/ 18387 h 99857"/>
                  <a:gd name="connsiteX56" fmla="*/ 31384 w 169926"/>
                  <a:gd name="connsiteY56" fmla="*/ 13861 h 99857"/>
                  <a:gd name="connsiteX57" fmla="*/ 32232 w 169926"/>
                  <a:gd name="connsiteY57" fmla="*/ 1414 h 99857"/>
                  <a:gd name="connsiteX58" fmla="*/ 30819 w 169926"/>
                  <a:gd name="connsiteY58" fmla="*/ 566 h 99857"/>
                  <a:gd name="connsiteX59" fmla="*/ 29122 w 169926"/>
                  <a:gd name="connsiteY59" fmla="*/ 7638 h 99857"/>
                  <a:gd name="connsiteX60" fmla="*/ 27143 w 169926"/>
                  <a:gd name="connsiteY60" fmla="*/ 14993 h 99857"/>
                  <a:gd name="connsiteX61" fmla="*/ 26578 w 169926"/>
                  <a:gd name="connsiteY61" fmla="*/ 14993 h 99857"/>
                  <a:gd name="connsiteX62" fmla="*/ 25164 w 169926"/>
                  <a:gd name="connsiteY62" fmla="*/ 14144 h 99857"/>
                  <a:gd name="connsiteX63" fmla="*/ 24598 w 169926"/>
                  <a:gd name="connsiteY63" fmla="*/ 0 h 99857"/>
                  <a:gd name="connsiteX64" fmla="*/ 1131 w 169926"/>
                  <a:gd name="connsiteY64" fmla="*/ 6223 h 99857"/>
                  <a:gd name="connsiteX65" fmla="*/ 0 w 169926"/>
                  <a:gd name="connsiteY65" fmla="*/ 48939 h 99857"/>
                  <a:gd name="connsiteX66" fmla="*/ 6220 w 169926"/>
                  <a:gd name="connsiteY66" fmla="*/ 50353 h 99857"/>
                  <a:gd name="connsiteX67" fmla="*/ 8482 w 169926"/>
                  <a:gd name="connsiteY67" fmla="*/ 49787 h 99857"/>
                  <a:gd name="connsiteX68" fmla="*/ 9048 w 169926"/>
                  <a:gd name="connsiteY68" fmla="*/ 46676 h 99857"/>
                  <a:gd name="connsiteX69" fmla="*/ 9048 w 169926"/>
                  <a:gd name="connsiteY69" fmla="*/ 46393 h 99857"/>
                  <a:gd name="connsiteX70" fmla="*/ 16116 w 169926"/>
                  <a:gd name="connsiteY70" fmla="*/ 40452 h 99857"/>
                  <a:gd name="connsiteX71" fmla="*/ 16399 w 169926"/>
                  <a:gd name="connsiteY71" fmla="*/ 40452 h 99857"/>
                  <a:gd name="connsiteX72" fmla="*/ 16682 w 169926"/>
                  <a:gd name="connsiteY72" fmla="*/ 40452 h 99857"/>
                  <a:gd name="connsiteX73" fmla="*/ 18661 w 169926"/>
                  <a:gd name="connsiteY73" fmla="*/ 38189 h 99857"/>
                  <a:gd name="connsiteX74" fmla="*/ 19792 w 169926"/>
                  <a:gd name="connsiteY74" fmla="*/ 36775 h 99857"/>
                  <a:gd name="connsiteX75" fmla="*/ 23467 w 169926"/>
                  <a:gd name="connsiteY75" fmla="*/ 35078 h 99857"/>
                  <a:gd name="connsiteX76" fmla="*/ 25447 w 169926"/>
                  <a:gd name="connsiteY76" fmla="*/ 34229 h 99857"/>
                  <a:gd name="connsiteX77" fmla="*/ 31384 w 169926"/>
                  <a:gd name="connsiteY77" fmla="*/ 36775 h 99857"/>
                  <a:gd name="connsiteX78" fmla="*/ 37604 w 169926"/>
                  <a:gd name="connsiteY78" fmla="*/ 39038 h 99857"/>
                  <a:gd name="connsiteX79" fmla="*/ 38735 w 169926"/>
                  <a:gd name="connsiteY79" fmla="*/ 39321 h 99857"/>
                  <a:gd name="connsiteX80" fmla="*/ 42694 w 169926"/>
                  <a:gd name="connsiteY80" fmla="*/ 50353 h 99857"/>
                  <a:gd name="connsiteX81" fmla="*/ 53155 w 169926"/>
                  <a:gd name="connsiteY81" fmla="*/ 51485 h 99857"/>
                  <a:gd name="connsiteX82" fmla="*/ 56548 w 169926"/>
                  <a:gd name="connsiteY82" fmla="*/ 51768 h 99857"/>
                  <a:gd name="connsiteX83" fmla="*/ 59376 w 169926"/>
                  <a:gd name="connsiteY83" fmla="*/ 55162 h 99857"/>
                  <a:gd name="connsiteX84" fmla="*/ 61072 w 169926"/>
                  <a:gd name="connsiteY84" fmla="*/ 58557 h 99857"/>
                  <a:gd name="connsiteX85" fmla="*/ 65313 w 169926"/>
                  <a:gd name="connsiteY85" fmla="*/ 66478 h 99857"/>
                  <a:gd name="connsiteX86" fmla="*/ 65313 w 169926"/>
                  <a:gd name="connsiteY86" fmla="*/ 66760 h 99857"/>
                  <a:gd name="connsiteX87" fmla="*/ 69554 w 169926"/>
                  <a:gd name="connsiteY87" fmla="*/ 69872 h 99857"/>
                  <a:gd name="connsiteX88" fmla="*/ 75209 w 169926"/>
                  <a:gd name="connsiteY88" fmla="*/ 73833 h 99857"/>
                  <a:gd name="connsiteX89" fmla="*/ 86236 w 169926"/>
                  <a:gd name="connsiteY89" fmla="*/ 80339 h 99857"/>
                  <a:gd name="connsiteX90" fmla="*/ 91891 w 169926"/>
                  <a:gd name="connsiteY90" fmla="*/ 84299 h 99857"/>
                  <a:gd name="connsiteX91" fmla="*/ 95849 w 169926"/>
                  <a:gd name="connsiteY91" fmla="*/ 86845 h 99857"/>
                  <a:gd name="connsiteX92" fmla="*/ 96414 w 169926"/>
                  <a:gd name="connsiteY92" fmla="*/ 86845 h 99857"/>
                  <a:gd name="connsiteX93" fmla="*/ 105179 w 169926"/>
                  <a:gd name="connsiteY93" fmla="*/ 89957 h 99857"/>
                  <a:gd name="connsiteX94" fmla="*/ 105462 w 169926"/>
                  <a:gd name="connsiteY94" fmla="*/ 90240 h 99857"/>
                  <a:gd name="connsiteX95" fmla="*/ 106310 w 169926"/>
                  <a:gd name="connsiteY95" fmla="*/ 96463 h 99857"/>
                  <a:gd name="connsiteX96" fmla="*/ 106593 w 169926"/>
                  <a:gd name="connsiteY96" fmla="*/ 96463 h 99857"/>
                  <a:gd name="connsiteX97" fmla="*/ 108290 w 169926"/>
                  <a:gd name="connsiteY97" fmla="*/ 95332 h 9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69926" h="99857">
                    <a:moveTo>
                      <a:pt x="108290" y="95332"/>
                    </a:moveTo>
                    <a:cubicBezTo>
                      <a:pt x="109986" y="95332"/>
                      <a:pt x="111117" y="96180"/>
                      <a:pt x="112248" y="97029"/>
                    </a:cubicBezTo>
                    <a:cubicBezTo>
                      <a:pt x="113096" y="97595"/>
                      <a:pt x="114227" y="98443"/>
                      <a:pt x="115075" y="98443"/>
                    </a:cubicBezTo>
                    <a:cubicBezTo>
                      <a:pt x="116206" y="98443"/>
                      <a:pt x="117337" y="99009"/>
                      <a:pt x="118468" y="99858"/>
                    </a:cubicBezTo>
                    <a:cubicBezTo>
                      <a:pt x="118468" y="95615"/>
                      <a:pt x="119882" y="92503"/>
                      <a:pt x="122709" y="90240"/>
                    </a:cubicBezTo>
                    <a:cubicBezTo>
                      <a:pt x="123840" y="89391"/>
                      <a:pt x="123275" y="88260"/>
                      <a:pt x="122427" y="86279"/>
                    </a:cubicBezTo>
                    <a:cubicBezTo>
                      <a:pt x="121861" y="84865"/>
                      <a:pt x="121013" y="83451"/>
                      <a:pt x="121296" y="81753"/>
                    </a:cubicBezTo>
                    <a:cubicBezTo>
                      <a:pt x="121578" y="80339"/>
                      <a:pt x="119882" y="79207"/>
                      <a:pt x="118185" y="78076"/>
                    </a:cubicBezTo>
                    <a:cubicBezTo>
                      <a:pt x="116489" y="76944"/>
                      <a:pt x="114793" y="75813"/>
                      <a:pt x="115075" y="74115"/>
                    </a:cubicBezTo>
                    <a:cubicBezTo>
                      <a:pt x="115641" y="72135"/>
                      <a:pt x="118468" y="71569"/>
                      <a:pt x="121296" y="71004"/>
                    </a:cubicBezTo>
                    <a:cubicBezTo>
                      <a:pt x="122709" y="70721"/>
                      <a:pt x="123840" y="70438"/>
                      <a:pt x="124688" y="70155"/>
                    </a:cubicBezTo>
                    <a:cubicBezTo>
                      <a:pt x="125537" y="69872"/>
                      <a:pt x="125820" y="68741"/>
                      <a:pt x="125820" y="67609"/>
                    </a:cubicBezTo>
                    <a:cubicBezTo>
                      <a:pt x="126102" y="66478"/>
                      <a:pt x="126102" y="64780"/>
                      <a:pt x="128081" y="64780"/>
                    </a:cubicBezTo>
                    <a:cubicBezTo>
                      <a:pt x="130061" y="64780"/>
                      <a:pt x="131192" y="62800"/>
                      <a:pt x="132323" y="59971"/>
                    </a:cubicBezTo>
                    <a:cubicBezTo>
                      <a:pt x="132888" y="58557"/>
                      <a:pt x="134019" y="58274"/>
                      <a:pt x="135150" y="58274"/>
                    </a:cubicBezTo>
                    <a:cubicBezTo>
                      <a:pt x="135715" y="58274"/>
                      <a:pt x="135998" y="58274"/>
                      <a:pt x="136564" y="58274"/>
                    </a:cubicBezTo>
                    <a:cubicBezTo>
                      <a:pt x="137129" y="58274"/>
                      <a:pt x="137412" y="58274"/>
                      <a:pt x="137977" y="58274"/>
                    </a:cubicBezTo>
                    <a:cubicBezTo>
                      <a:pt x="138826" y="58274"/>
                      <a:pt x="139674" y="57991"/>
                      <a:pt x="140239" y="57708"/>
                    </a:cubicBezTo>
                    <a:cubicBezTo>
                      <a:pt x="141936" y="56294"/>
                      <a:pt x="144198" y="55445"/>
                      <a:pt x="145894" y="55445"/>
                    </a:cubicBezTo>
                    <a:cubicBezTo>
                      <a:pt x="147025" y="55445"/>
                      <a:pt x="147591" y="56011"/>
                      <a:pt x="147873" y="56294"/>
                    </a:cubicBezTo>
                    <a:cubicBezTo>
                      <a:pt x="148156" y="56577"/>
                      <a:pt x="148721" y="57708"/>
                      <a:pt x="145046" y="63932"/>
                    </a:cubicBezTo>
                    <a:cubicBezTo>
                      <a:pt x="149287" y="63649"/>
                      <a:pt x="154094" y="63083"/>
                      <a:pt x="154942" y="62234"/>
                    </a:cubicBezTo>
                    <a:cubicBezTo>
                      <a:pt x="155790" y="61386"/>
                      <a:pt x="157204" y="61669"/>
                      <a:pt x="158900" y="61951"/>
                    </a:cubicBezTo>
                    <a:cubicBezTo>
                      <a:pt x="159748" y="62234"/>
                      <a:pt x="160597" y="62234"/>
                      <a:pt x="161445" y="62234"/>
                    </a:cubicBezTo>
                    <a:cubicBezTo>
                      <a:pt x="162858" y="62234"/>
                      <a:pt x="163707" y="61669"/>
                      <a:pt x="164272" y="60820"/>
                    </a:cubicBezTo>
                    <a:cubicBezTo>
                      <a:pt x="165403" y="58840"/>
                      <a:pt x="167382" y="58274"/>
                      <a:pt x="168796" y="57991"/>
                    </a:cubicBezTo>
                    <a:cubicBezTo>
                      <a:pt x="169079" y="57991"/>
                      <a:pt x="169644" y="57708"/>
                      <a:pt x="169927" y="57708"/>
                    </a:cubicBezTo>
                    <a:cubicBezTo>
                      <a:pt x="169927" y="57425"/>
                      <a:pt x="169644" y="57142"/>
                      <a:pt x="168513" y="56294"/>
                    </a:cubicBezTo>
                    <a:cubicBezTo>
                      <a:pt x="164838" y="53182"/>
                      <a:pt x="158617" y="49505"/>
                      <a:pt x="156355" y="49505"/>
                    </a:cubicBezTo>
                    <a:cubicBezTo>
                      <a:pt x="155790" y="49505"/>
                      <a:pt x="155790" y="49787"/>
                      <a:pt x="155790" y="49787"/>
                    </a:cubicBezTo>
                    <a:cubicBezTo>
                      <a:pt x="155225" y="51202"/>
                      <a:pt x="153528" y="52051"/>
                      <a:pt x="151266" y="52051"/>
                    </a:cubicBezTo>
                    <a:cubicBezTo>
                      <a:pt x="149570" y="52051"/>
                      <a:pt x="147873" y="51485"/>
                      <a:pt x="147025" y="50353"/>
                    </a:cubicBezTo>
                    <a:lnTo>
                      <a:pt x="146460" y="49787"/>
                    </a:lnTo>
                    <a:cubicBezTo>
                      <a:pt x="145329" y="48373"/>
                      <a:pt x="144198" y="46959"/>
                      <a:pt x="141936" y="46959"/>
                    </a:cubicBezTo>
                    <a:cubicBezTo>
                      <a:pt x="140805" y="46959"/>
                      <a:pt x="139674" y="47242"/>
                      <a:pt x="138260" y="47807"/>
                    </a:cubicBezTo>
                    <a:cubicBezTo>
                      <a:pt x="132040" y="50353"/>
                      <a:pt x="128930" y="53465"/>
                      <a:pt x="128647" y="55162"/>
                    </a:cubicBezTo>
                    <a:cubicBezTo>
                      <a:pt x="128364" y="56860"/>
                      <a:pt x="126385" y="58840"/>
                      <a:pt x="124688" y="58840"/>
                    </a:cubicBezTo>
                    <a:cubicBezTo>
                      <a:pt x="123558" y="58840"/>
                      <a:pt x="122992" y="57991"/>
                      <a:pt x="122709" y="56860"/>
                    </a:cubicBezTo>
                    <a:cubicBezTo>
                      <a:pt x="122427" y="54031"/>
                      <a:pt x="117903" y="53182"/>
                      <a:pt x="115075" y="52333"/>
                    </a:cubicBezTo>
                    <a:cubicBezTo>
                      <a:pt x="114227" y="52051"/>
                      <a:pt x="112814" y="52051"/>
                      <a:pt x="111682" y="52051"/>
                    </a:cubicBezTo>
                    <a:cubicBezTo>
                      <a:pt x="109138" y="52051"/>
                      <a:pt x="106310" y="52051"/>
                      <a:pt x="106028" y="49505"/>
                    </a:cubicBezTo>
                    <a:cubicBezTo>
                      <a:pt x="105745" y="48090"/>
                      <a:pt x="104897" y="46676"/>
                      <a:pt x="103483" y="44978"/>
                    </a:cubicBezTo>
                    <a:cubicBezTo>
                      <a:pt x="102069" y="43281"/>
                      <a:pt x="100656" y="41301"/>
                      <a:pt x="100656" y="39321"/>
                    </a:cubicBezTo>
                    <a:cubicBezTo>
                      <a:pt x="100656" y="38472"/>
                      <a:pt x="100656" y="37341"/>
                      <a:pt x="100656" y="36209"/>
                    </a:cubicBezTo>
                    <a:cubicBezTo>
                      <a:pt x="100656" y="33097"/>
                      <a:pt x="100656" y="30834"/>
                      <a:pt x="98959" y="30551"/>
                    </a:cubicBezTo>
                    <a:cubicBezTo>
                      <a:pt x="97263" y="30269"/>
                      <a:pt x="95849" y="28571"/>
                      <a:pt x="94718" y="27440"/>
                    </a:cubicBezTo>
                    <a:cubicBezTo>
                      <a:pt x="93587" y="26025"/>
                      <a:pt x="92456" y="24894"/>
                      <a:pt x="91325" y="24894"/>
                    </a:cubicBezTo>
                    <a:cubicBezTo>
                      <a:pt x="83126" y="24894"/>
                      <a:pt x="72947" y="24611"/>
                      <a:pt x="71251" y="24045"/>
                    </a:cubicBezTo>
                    <a:cubicBezTo>
                      <a:pt x="71251" y="24045"/>
                      <a:pt x="70968" y="24045"/>
                      <a:pt x="70685" y="24045"/>
                    </a:cubicBezTo>
                    <a:cubicBezTo>
                      <a:pt x="69837" y="24045"/>
                      <a:pt x="68140" y="24328"/>
                      <a:pt x="66161" y="24894"/>
                    </a:cubicBezTo>
                    <a:cubicBezTo>
                      <a:pt x="64182" y="25459"/>
                      <a:pt x="61920" y="25742"/>
                      <a:pt x="60507" y="25742"/>
                    </a:cubicBezTo>
                    <a:cubicBezTo>
                      <a:pt x="59941" y="25742"/>
                      <a:pt x="58527" y="25742"/>
                      <a:pt x="57962" y="24611"/>
                    </a:cubicBezTo>
                    <a:cubicBezTo>
                      <a:pt x="57396" y="22914"/>
                      <a:pt x="51459" y="16407"/>
                      <a:pt x="47218" y="13013"/>
                    </a:cubicBezTo>
                    <a:cubicBezTo>
                      <a:pt x="46652" y="14427"/>
                      <a:pt x="45804" y="15841"/>
                      <a:pt x="44390" y="16690"/>
                    </a:cubicBezTo>
                    <a:cubicBezTo>
                      <a:pt x="41280" y="18953"/>
                      <a:pt x="37887" y="20085"/>
                      <a:pt x="35343" y="20085"/>
                    </a:cubicBezTo>
                    <a:cubicBezTo>
                      <a:pt x="33646" y="20085"/>
                      <a:pt x="32232" y="19519"/>
                      <a:pt x="31667" y="18387"/>
                    </a:cubicBezTo>
                    <a:cubicBezTo>
                      <a:pt x="31101" y="17539"/>
                      <a:pt x="30536" y="16124"/>
                      <a:pt x="31384" y="13861"/>
                    </a:cubicBezTo>
                    <a:cubicBezTo>
                      <a:pt x="33363" y="8769"/>
                      <a:pt x="33646" y="3395"/>
                      <a:pt x="32232" y="1414"/>
                    </a:cubicBezTo>
                    <a:cubicBezTo>
                      <a:pt x="31950" y="849"/>
                      <a:pt x="31384" y="566"/>
                      <a:pt x="30819" y="566"/>
                    </a:cubicBezTo>
                    <a:cubicBezTo>
                      <a:pt x="29405" y="566"/>
                      <a:pt x="29122" y="4526"/>
                      <a:pt x="29122" y="7638"/>
                    </a:cubicBezTo>
                    <a:cubicBezTo>
                      <a:pt x="28840" y="11315"/>
                      <a:pt x="28840" y="14427"/>
                      <a:pt x="27143" y="14993"/>
                    </a:cubicBezTo>
                    <a:cubicBezTo>
                      <a:pt x="26860" y="14993"/>
                      <a:pt x="26860" y="14993"/>
                      <a:pt x="26578" y="14993"/>
                    </a:cubicBezTo>
                    <a:cubicBezTo>
                      <a:pt x="26295" y="14993"/>
                      <a:pt x="25729" y="14710"/>
                      <a:pt x="25164" y="14144"/>
                    </a:cubicBezTo>
                    <a:cubicBezTo>
                      <a:pt x="23467" y="11881"/>
                      <a:pt x="23185" y="4809"/>
                      <a:pt x="24598" y="0"/>
                    </a:cubicBezTo>
                    <a:lnTo>
                      <a:pt x="1131" y="6223"/>
                    </a:lnTo>
                    <a:lnTo>
                      <a:pt x="0" y="48939"/>
                    </a:lnTo>
                    <a:cubicBezTo>
                      <a:pt x="1696" y="49787"/>
                      <a:pt x="3676" y="50070"/>
                      <a:pt x="6220" y="50353"/>
                    </a:cubicBezTo>
                    <a:cubicBezTo>
                      <a:pt x="7351" y="50353"/>
                      <a:pt x="7917" y="50353"/>
                      <a:pt x="8482" y="49787"/>
                    </a:cubicBezTo>
                    <a:cubicBezTo>
                      <a:pt x="9048" y="49222"/>
                      <a:pt x="9048" y="47807"/>
                      <a:pt x="9048" y="46676"/>
                    </a:cubicBezTo>
                    <a:lnTo>
                      <a:pt x="9048" y="46393"/>
                    </a:lnTo>
                    <a:cubicBezTo>
                      <a:pt x="9048" y="43847"/>
                      <a:pt x="13289" y="40452"/>
                      <a:pt x="16116" y="40452"/>
                    </a:cubicBezTo>
                    <a:cubicBezTo>
                      <a:pt x="16399" y="40452"/>
                      <a:pt x="16399" y="40452"/>
                      <a:pt x="16399" y="40452"/>
                    </a:cubicBezTo>
                    <a:cubicBezTo>
                      <a:pt x="16399" y="40452"/>
                      <a:pt x="16682" y="40452"/>
                      <a:pt x="16682" y="40452"/>
                    </a:cubicBezTo>
                    <a:cubicBezTo>
                      <a:pt x="17813" y="40452"/>
                      <a:pt x="18378" y="39604"/>
                      <a:pt x="18661" y="38189"/>
                    </a:cubicBezTo>
                    <a:cubicBezTo>
                      <a:pt x="18944" y="37341"/>
                      <a:pt x="19226" y="36775"/>
                      <a:pt x="19792" y="36775"/>
                    </a:cubicBezTo>
                    <a:cubicBezTo>
                      <a:pt x="20640" y="36775"/>
                      <a:pt x="22619" y="36209"/>
                      <a:pt x="23467" y="35078"/>
                    </a:cubicBezTo>
                    <a:cubicBezTo>
                      <a:pt x="23750" y="34795"/>
                      <a:pt x="24316" y="34229"/>
                      <a:pt x="25447" y="34229"/>
                    </a:cubicBezTo>
                    <a:cubicBezTo>
                      <a:pt x="27426" y="34229"/>
                      <a:pt x="30253" y="35643"/>
                      <a:pt x="31384" y="36775"/>
                    </a:cubicBezTo>
                    <a:cubicBezTo>
                      <a:pt x="32515" y="37906"/>
                      <a:pt x="35343" y="38472"/>
                      <a:pt x="37604" y="39038"/>
                    </a:cubicBezTo>
                    <a:lnTo>
                      <a:pt x="38735" y="39321"/>
                    </a:lnTo>
                    <a:cubicBezTo>
                      <a:pt x="42128" y="40169"/>
                      <a:pt x="42694" y="50353"/>
                      <a:pt x="42694" y="50353"/>
                    </a:cubicBezTo>
                    <a:cubicBezTo>
                      <a:pt x="43259" y="51202"/>
                      <a:pt x="50328" y="51202"/>
                      <a:pt x="53155" y="51485"/>
                    </a:cubicBezTo>
                    <a:cubicBezTo>
                      <a:pt x="54852" y="51485"/>
                      <a:pt x="55983" y="51485"/>
                      <a:pt x="56548" y="51768"/>
                    </a:cubicBezTo>
                    <a:cubicBezTo>
                      <a:pt x="57962" y="52051"/>
                      <a:pt x="58810" y="53465"/>
                      <a:pt x="59376" y="55162"/>
                    </a:cubicBezTo>
                    <a:cubicBezTo>
                      <a:pt x="59658" y="56294"/>
                      <a:pt x="60224" y="57425"/>
                      <a:pt x="61072" y="58557"/>
                    </a:cubicBezTo>
                    <a:cubicBezTo>
                      <a:pt x="63051" y="61103"/>
                      <a:pt x="64465" y="64497"/>
                      <a:pt x="65313" y="66478"/>
                    </a:cubicBezTo>
                    <a:lnTo>
                      <a:pt x="65313" y="66760"/>
                    </a:lnTo>
                    <a:cubicBezTo>
                      <a:pt x="65596" y="67609"/>
                      <a:pt x="67858" y="68741"/>
                      <a:pt x="69554" y="69872"/>
                    </a:cubicBezTo>
                    <a:cubicBezTo>
                      <a:pt x="71816" y="71287"/>
                      <a:pt x="74078" y="72418"/>
                      <a:pt x="75209" y="73833"/>
                    </a:cubicBezTo>
                    <a:cubicBezTo>
                      <a:pt x="76905" y="76378"/>
                      <a:pt x="82277" y="78924"/>
                      <a:pt x="86236" y="80339"/>
                    </a:cubicBezTo>
                    <a:cubicBezTo>
                      <a:pt x="88215" y="81187"/>
                      <a:pt x="90194" y="82885"/>
                      <a:pt x="91891" y="84299"/>
                    </a:cubicBezTo>
                    <a:cubicBezTo>
                      <a:pt x="93587" y="85714"/>
                      <a:pt x="95001" y="86845"/>
                      <a:pt x="95849" y="86845"/>
                    </a:cubicBezTo>
                    <a:cubicBezTo>
                      <a:pt x="96132" y="86845"/>
                      <a:pt x="96132" y="86845"/>
                      <a:pt x="96414" y="86845"/>
                    </a:cubicBezTo>
                    <a:cubicBezTo>
                      <a:pt x="98959" y="86845"/>
                      <a:pt x="104897" y="89674"/>
                      <a:pt x="105179" y="89957"/>
                    </a:cubicBezTo>
                    <a:lnTo>
                      <a:pt x="105462" y="90240"/>
                    </a:lnTo>
                    <a:lnTo>
                      <a:pt x="106310" y="96463"/>
                    </a:lnTo>
                    <a:cubicBezTo>
                      <a:pt x="106310" y="96463"/>
                      <a:pt x="106310" y="96463"/>
                      <a:pt x="106593" y="96463"/>
                    </a:cubicBezTo>
                    <a:cubicBezTo>
                      <a:pt x="107441" y="95615"/>
                      <a:pt x="107724" y="95332"/>
                      <a:pt x="108290" y="9533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98684477-B9FA-3040-BDA6-84EB5EC75E84}"/>
                  </a:ext>
                </a:extLst>
              </p:cNvPr>
              <p:cNvSpPr/>
              <p:nvPr/>
            </p:nvSpPr>
            <p:spPr>
              <a:xfrm>
                <a:off x="2931290" y="1898664"/>
                <a:ext cx="253410" cy="399148"/>
              </a:xfrm>
              <a:custGeom>
                <a:avLst/>
                <a:gdLst>
                  <a:gd name="connsiteX0" fmla="*/ 12767 w 253410"/>
                  <a:gd name="connsiteY0" fmla="*/ 378781 h 399148"/>
                  <a:gd name="connsiteX1" fmla="*/ 16160 w 253410"/>
                  <a:gd name="connsiteY1" fmla="*/ 381326 h 399148"/>
                  <a:gd name="connsiteX2" fmla="*/ 16160 w 253410"/>
                  <a:gd name="connsiteY2" fmla="*/ 382741 h 399148"/>
                  <a:gd name="connsiteX3" fmla="*/ 15029 w 253410"/>
                  <a:gd name="connsiteY3" fmla="*/ 383589 h 399148"/>
                  <a:gd name="connsiteX4" fmla="*/ 13615 w 253410"/>
                  <a:gd name="connsiteY4" fmla="*/ 385287 h 399148"/>
                  <a:gd name="connsiteX5" fmla="*/ 11636 w 253410"/>
                  <a:gd name="connsiteY5" fmla="*/ 387550 h 399148"/>
                  <a:gd name="connsiteX6" fmla="*/ 9374 w 253410"/>
                  <a:gd name="connsiteY6" fmla="*/ 388681 h 399148"/>
                  <a:gd name="connsiteX7" fmla="*/ 9374 w 253410"/>
                  <a:gd name="connsiteY7" fmla="*/ 389530 h 399148"/>
                  <a:gd name="connsiteX8" fmla="*/ 19270 w 253410"/>
                  <a:gd name="connsiteY8" fmla="*/ 396036 h 399148"/>
                  <a:gd name="connsiteX9" fmla="*/ 22097 w 253410"/>
                  <a:gd name="connsiteY9" fmla="*/ 397168 h 399148"/>
                  <a:gd name="connsiteX10" fmla="*/ 28600 w 253410"/>
                  <a:gd name="connsiteY10" fmla="*/ 399148 h 399148"/>
                  <a:gd name="connsiteX11" fmla="*/ 30297 w 253410"/>
                  <a:gd name="connsiteY11" fmla="*/ 398865 h 399148"/>
                  <a:gd name="connsiteX12" fmla="*/ 48109 w 253410"/>
                  <a:gd name="connsiteY12" fmla="*/ 385570 h 399148"/>
                  <a:gd name="connsiteX13" fmla="*/ 50654 w 253410"/>
                  <a:gd name="connsiteY13" fmla="*/ 384438 h 399148"/>
                  <a:gd name="connsiteX14" fmla="*/ 51785 w 253410"/>
                  <a:gd name="connsiteY14" fmla="*/ 384438 h 399148"/>
                  <a:gd name="connsiteX15" fmla="*/ 52916 w 253410"/>
                  <a:gd name="connsiteY15" fmla="*/ 384438 h 399148"/>
                  <a:gd name="connsiteX16" fmla="*/ 54895 w 253410"/>
                  <a:gd name="connsiteY16" fmla="*/ 383872 h 399148"/>
                  <a:gd name="connsiteX17" fmla="*/ 56026 w 253410"/>
                  <a:gd name="connsiteY17" fmla="*/ 380195 h 399148"/>
                  <a:gd name="connsiteX18" fmla="*/ 57440 w 253410"/>
                  <a:gd name="connsiteY18" fmla="*/ 376800 h 399148"/>
                  <a:gd name="connsiteX19" fmla="*/ 58005 w 253410"/>
                  <a:gd name="connsiteY19" fmla="*/ 376517 h 399148"/>
                  <a:gd name="connsiteX20" fmla="*/ 60550 w 253410"/>
                  <a:gd name="connsiteY20" fmla="*/ 379629 h 399148"/>
                  <a:gd name="connsiteX21" fmla="*/ 61964 w 253410"/>
                  <a:gd name="connsiteY21" fmla="*/ 381892 h 399148"/>
                  <a:gd name="connsiteX22" fmla="*/ 64509 w 253410"/>
                  <a:gd name="connsiteY22" fmla="*/ 386135 h 399148"/>
                  <a:gd name="connsiteX23" fmla="*/ 67336 w 253410"/>
                  <a:gd name="connsiteY23" fmla="*/ 386701 h 399148"/>
                  <a:gd name="connsiteX24" fmla="*/ 67619 w 253410"/>
                  <a:gd name="connsiteY24" fmla="*/ 386701 h 399148"/>
                  <a:gd name="connsiteX25" fmla="*/ 68750 w 253410"/>
                  <a:gd name="connsiteY25" fmla="*/ 380478 h 399148"/>
                  <a:gd name="connsiteX26" fmla="*/ 69315 w 253410"/>
                  <a:gd name="connsiteY26" fmla="*/ 377366 h 399148"/>
                  <a:gd name="connsiteX27" fmla="*/ 70163 w 253410"/>
                  <a:gd name="connsiteY27" fmla="*/ 372840 h 399148"/>
                  <a:gd name="connsiteX28" fmla="*/ 70446 w 253410"/>
                  <a:gd name="connsiteY28" fmla="*/ 371708 h 399148"/>
                  <a:gd name="connsiteX29" fmla="*/ 73839 w 253410"/>
                  <a:gd name="connsiteY29" fmla="*/ 370860 h 399148"/>
                  <a:gd name="connsiteX30" fmla="*/ 76949 w 253410"/>
                  <a:gd name="connsiteY30" fmla="*/ 370294 h 399148"/>
                  <a:gd name="connsiteX31" fmla="*/ 76666 w 253410"/>
                  <a:gd name="connsiteY31" fmla="*/ 361808 h 399148"/>
                  <a:gd name="connsiteX32" fmla="*/ 74687 w 253410"/>
                  <a:gd name="connsiteY32" fmla="*/ 357564 h 399148"/>
                  <a:gd name="connsiteX33" fmla="*/ 76384 w 253410"/>
                  <a:gd name="connsiteY33" fmla="*/ 356150 h 399148"/>
                  <a:gd name="connsiteX34" fmla="*/ 78646 w 253410"/>
                  <a:gd name="connsiteY34" fmla="*/ 355018 h 399148"/>
                  <a:gd name="connsiteX35" fmla="*/ 79494 w 253410"/>
                  <a:gd name="connsiteY35" fmla="*/ 351624 h 399148"/>
                  <a:gd name="connsiteX36" fmla="*/ 76666 w 253410"/>
                  <a:gd name="connsiteY36" fmla="*/ 348512 h 399148"/>
                  <a:gd name="connsiteX37" fmla="*/ 72991 w 253410"/>
                  <a:gd name="connsiteY37" fmla="*/ 344552 h 399148"/>
                  <a:gd name="connsiteX38" fmla="*/ 73556 w 253410"/>
                  <a:gd name="connsiteY38" fmla="*/ 340591 h 399148"/>
                  <a:gd name="connsiteX39" fmla="*/ 73273 w 253410"/>
                  <a:gd name="connsiteY39" fmla="*/ 335216 h 399148"/>
                  <a:gd name="connsiteX40" fmla="*/ 72991 w 253410"/>
                  <a:gd name="connsiteY40" fmla="*/ 328144 h 399148"/>
                  <a:gd name="connsiteX41" fmla="*/ 73273 w 253410"/>
                  <a:gd name="connsiteY41" fmla="*/ 325316 h 399148"/>
                  <a:gd name="connsiteX42" fmla="*/ 74122 w 253410"/>
                  <a:gd name="connsiteY42" fmla="*/ 315132 h 399148"/>
                  <a:gd name="connsiteX43" fmla="*/ 84583 w 253410"/>
                  <a:gd name="connsiteY43" fmla="*/ 308343 h 399148"/>
                  <a:gd name="connsiteX44" fmla="*/ 85714 w 253410"/>
                  <a:gd name="connsiteY44" fmla="*/ 308625 h 399148"/>
                  <a:gd name="connsiteX45" fmla="*/ 88542 w 253410"/>
                  <a:gd name="connsiteY45" fmla="*/ 309191 h 399148"/>
                  <a:gd name="connsiteX46" fmla="*/ 90521 w 253410"/>
                  <a:gd name="connsiteY46" fmla="*/ 308060 h 399148"/>
                  <a:gd name="connsiteX47" fmla="*/ 91369 w 253410"/>
                  <a:gd name="connsiteY47" fmla="*/ 303817 h 399148"/>
                  <a:gd name="connsiteX48" fmla="*/ 90803 w 253410"/>
                  <a:gd name="connsiteY48" fmla="*/ 303251 h 399148"/>
                  <a:gd name="connsiteX49" fmla="*/ 90521 w 253410"/>
                  <a:gd name="connsiteY49" fmla="*/ 303251 h 399148"/>
                  <a:gd name="connsiteX50" fmla="*/ 87128 w 253410"/>
                  <a:gd name="connsiteY50" fmla="*/ 300705 h 399148"/>
                  <a:gd name="connsiteX51" fmla="*/ 88259 w 253410"/>
                  <a:gd name="connsiteY51" fmla="*/ 297310 h 399148"/>
                  <a:gd name="connsiteX52" fmla="*/ 94762 w 253410"/>
                  <a:gd name="connsiteY52" fmla="*/ 284863 h 399148"/>
                  <a:gd name="connsiteX53" fmla="*/ 94762 w 253410"/>
                  <a:gd name="connsiteY53" fmla="*/ 280337 h 399148"/>
                  <a:gd name="connsiteX54" fmla="*/ 95327 w 253410"/>
                  <a:gd name="connsiteY54" fmla="*/ 275811 h 399148"/>
                  <a:gd name="connsiteX55" fmla="*/ 98720 w 253410"/>
                  <a:gd name="connsiteY55" fmla="*/ 274962 h 399148"/>
                  <a:gd name="connsiteX56" fmla="*/ 102961 w 253410"/>
                  <a:gd name="connsiteY56" fmla="*/ 273831 h 399148"/>
                  <a:gd name="connsiteX57" fmla="*/ 104092 w 253410"/>
                  <a:gd name="connsiteY57" fmla="*/ 271002 h 399148"/>
                  <a:gd name="connsiteX58" fmla="*/ 104658 w 253410"/>
                  <a:gd name="connsiteY58" fmla="*/ 268456 h 399148"/>
                  <a:gd name="connsiteX59" fmla="*/ 106637 w 253410"/>
                  <a:gd name="connsiteY59" fmla="*/ 265627 h 399148"/>
                  <a:gd name="connsiteX60" fmla="*/ 109747 w 253410"/>
                  <a:gd name="connsiteY60" fmla="*/ 261101 h 399148"/>
                  <a:gd name="connsiteX61" fmla="*/ 112009 w 253410"/>
                  <a:gd name="connsiteY61" fmla="*/ 256858 h 399148"/>
                  <a:gd name="connsiteX62" fmla="*/ 112857 w 253410"/>
                  <a:gd name="connsiteY62" fmla="*/ 253180 h 399148"/>
                  <a:gd name="connsiteX63" fmla="*/ 114553 w 253410"/>
                  <a:gd name="connsiteY63" fmla="*/ 249503 h 399148"/>
                  <a:gd name="connsiteX64" fmla="*/ 122470 w 253410"/>
                  <a:gd name="connsiteY64" fmla="*/ 243279 h 399148"/>
                  <a:gd name="connsiteX65" fmla="*/ 129256 w 253410"/>
                  <a:gd name="connsiteY65" fmla="*/ 241016 h 399148"/>
                  <a:gd name="connsiteX66" fmla="*/ 128973 w 253410"/>
                  <a:gd name="connsiteY66" fmla="*/ 238753 h 399148"/>
                  <a:gd name="connsiteX67" fmla="*/ 129256 w 253410"/>
                  <a:gd name="connsiteY67" fmla="*/ 233661 h 399148"/>
                  <a:gd name="connsiteX68" fmla="*/ 132083 w 253410"/>
                  <a:gd name="connsiteY68" fmla="*/ 233379 h 399148"/>
                  <a:gd name="connsiteX69" fmla="*/ 137173 w 253410"/>
                  <a:gd name="connsiteY69" fmla="*/ 234227 h 399148"/>
                  <a:gd name="connsiteX70" fmla="*/ 138304 w 253410"/>
                  <a:gd name="connsiteY70" fmla="*/ 234227 h 399148"/>
                  <a:gd name="connsiteX71" fmla="*/ 142262 w 253410"/>
                  <a:gd name="connsiteY71" fmla="*/ 235359 h 399148"/>
                  <a:gd name="connsiteX72" fmla="*/ 145372 w 253410"/>
                  <a:gd name="connsiteY72" fmla="*/ 236773 h 399148"/>
                  <a:gd name="connsiteX73" fmla="*/ 147917 w 253410"/>
                  <a:gd name="connsiteY73" fmla="*/ 233944 h 399148"/>
                  <a:gd name="connsiteX74" fmla="*/ 152441 w 253410"/>
                  <a:gd name="connsiteY74" fmla="*/ 225458 h 399148"/>
                  <a:gd name="connsiteX75" fmla="*/ 154420 w 253410"/>
                  <a:gd name="connsiteY75" fmla="*/ 226024 h 399148"/>
                  <a:gd name="connsiteX76" fmla="*/ 154703 w 253410"/>
                  <a:gd name="connsiteY76" fmla="*/ 226306 h 399148"/>
                  <a:gd name="connsiteX77" fmla="*/ 161489 w 253410"/>
                  <a:gd name="connsiteY77" fmla="*/ 221780 h 399148"/>
                  <a:gd name="connsiteX78" fmla="*/ 166578 w 253410"/>
                  <a:gd name="connsiteY78" fmla="*/ 225458 h 399148"/>
                  <a:gd name="connsiteX79" fmla="*/ 172233 w 253410"/>
                  <a:gd name="connsiteY79" fmla="*/ 229701 h 399148"/>
                  <a:gd name="connsiteX80" fmla="*/ 175343 w 253410"/>
                  <a:gd name="connsiteY80" fmla="*/ 230267 h 399148"/>
                  <a:gd name="connsiteX81" fmla="*/ 180432 w 253410"/>
                  <a:gd name="connsiteY81" fmla="*/ 231116 h 399148"/>
                  <a:gd name="connsiteX82" fmla="*/ 182411 w 253410"/>
                  <a:gd name="connsiteY82" fmla="*/ 230267 h 399148"/>
                  <a:gd name="connsiteX83" fmla="*/ 184108 w 253410"/>
                  <a:gd name="connsiteY83" fmla="*/ 229135 h 399148"/>
                  <a:gd name="connsiteX84" fmla="*/ 186652 w 253410"/>
                  <a:gd name="connsiteY84" fmla="*/ 229701 h 399148"/>
                  <a:gd name="connsiteX85" fmla="*/ 190045 w 253410"/>
                  <a:gd name="connsiteY85" fmla="*/ 230267 h 399148"/>
                  <a:gd name="connsiteX86" fmla="*/ 190893 w 253410"/>
                  <a:gd name="connsiteY86" fmla="*/ 230267 h 399148"/>
                  <a:gd name="connsiteX87" fmla="*/ 193438 w 253410"/>
                  <a:gd name="connsiteY87" fmla="*/ 231964 h 399148"/>
                  <a:gd name="connsiteX88" fmla="*/ 194286 w 253410"/>
                  <a:gd name="connsiteY88" fmla="*/ 232813 h 399148"/>
                  <a:gd name="connsiteX89" fmla="*/ 195417 w 253410"/>
                  <a:gd name="connsiteY89" fmla="*/ 231681 h 399148"/>
                  <a:gd name="connsiteX90" fmla="*/ 196548 w 253410"/>
                  <a:gd name="connsiteY90" fmla="*/ 228004 h 399148"/>
                  <a:gd name="connsiteX91" fmla="*/ 198810 w 253410"/>
                  <a:gd name="connsiteY91" fmla="*/ 225741 h 399148"/>
                  <a:gd name="connsiteX92" fmla="*/ 199941 w 253410"/>
                  <a:gd name="connsiteY92" fmla="*/ 225741 h 399148"/>
                  <a:gd name="connsiteX93" fmla="*/ 201638 w 253410"/>
                  <a:gd name="connsiteY93" fmla="*/ 225458 h 399148"/>
                  <a:gd name="connsiteX94" fmla="*/ 201638 w 253410"/>
                  <a:gd name="connsiteY94" fmla="*/ 221215 h 399148"/>
                  <a:gd name="connsiteX95" fmla="*/ 201355 w 253410"/>
                  <a:gd name="connsiteY95" fmla="*/ 218103 h 399148"/>
                  <a:gd name="connsiteX96" fmla="*/ 204748 w 253410"/>
                  <a:gd name="connsiteY96" fmla="*/ 214143 h 399148"/>
                  <a:gd name="connsiteX97" fmla="*/ 207293 w 253410"/>
                  <a:gd name="connsiteY97" fmla="*/ 211597 h 399148"/>
                  <a:gd name="connsiteX98" fmla="*/ 212382 w 253410"/>
                  <a:gd name="connsiteY98" fmla="*/ 209616 h 399148"/>
                  <a:gd name="connsiteX99" fmla="*/ 213796 w 253410"/>
                  <a:gd name="connsiteY99" fmla="*/ 209616 h 399148"/>
                  <a:gd name="connsiteX100" fmla="*/ 217471 w 253410"/>
                  <a:gd name="connsiteY100" fmla="*/ 209051 h 399148"/>
                  <a:gd name="connsiteX101" fmla="*/ 222278 w 253410"/>
                  <a:gd name="connsiteY101" fmla="*/ 206788 h 399148"/>
                  <a:gd name="connsiteX102" fmla="*/ 226236 w 253410"/>
                  <a:gd name="connsiteY102" fmla="*/ 209051 h 399148"/>
                  <a:gd name="connsiteX103" fmla="*/ 231608 w 253410"/>
                  <a:gd name="connsiteY103" fmla="*/ 212445 h 399148"/>
                  <a:gd name="connsiteX104" fmla="*/ 236697 w 253410"/>
                  <a:gd name="connsiteY104" fmla="*/ 216123 h 399148"/>
                  <a:gd name="connsiteX105" fmla="*/ 236697 w 253410"/>
                  <a:gd name="connsiteY105" fmla="*/ 219800 h 399148"/>
                  <a:gd name="connsiteX106" fmla="*/ 236697 w 253410"/>
                  <a:gd name="connsiteY106" fmla="*/ 220366 h 399148"/>
                  <a:gd name="connsiteX107" fmla="*/ 240656 w 253410"/>
                  <a:gd name="connsiteY107" fmla="*/ 218952 h 399148"/>
                  <a:gd name="connsiteX108" fmla="*/ 244331 w 253410"/>
                  <a:gd name="connsiteY108" fmla="*/ 216971 h 399148"/>
                  <a:gd name="connsiteX109" fmla="*/ 248855 w 253410"/>
                  <a:gd name="connsiteY109" fmla="*/ 214991 h 399148"/>
                  <a:gd name="connsiteX110" fmla="*/ 249986 w 253410"/>
                  <a:gd name="connsiteY110" fmla="*/ 215274 h 399148"/>
                  <a:gd name="connsiteX111" fmla="*/ 252814 w 253410"/>
                  <a:gd name="connsiteY111" fmla="*/ 212445 h 399148"/>
                  <a:gd name="connsiteX112" fmla="*/ 249138 w 253410"/>
                  <a:gd name="connsiteY112" fmla="*/ 211597 h 399148"/>
                  <a:gd name="connsiteX113" fmla="*/ 246593 w 253410"/>
                  <a:gd name="connsiteY113" fmla="*/ 212728 h 399148"/>
                  <a:gd name="connsiteX114" fmla="*/ 243766 w 253410"/>
                  <a:gd name="connsiteY114" fmla="*/ 214708 h 399148"/>
                  <a:gd name="connsiteX115" fmla="*/ 241504 w 253410"/>
                  <a:gd name="connsiteY115" fmla="*/ 213860 h 399148"/>
                  <a:gd name="connsiteX116" fmla="*/ 240939 w 253410"/>
                  <a:gd name="connsiteY116" fmla="*/ 212162 h 399148"/>
                  <a:gd name="connsiteX117" fmla="*/ 237263 w 253410"/>
                  <a:gd name="connsiteY117" fmla="*/ 209334 h 399148"/>
                  <a:gd name="connsiteX118" fmla="*/ 234718 w 253410"/>
                  <a:gd name="connsiteY118" fmla="*/ 207636 h 399148"/>
                  <a:gd name="connsiteX119" fmla="*/ 235001 w 253410"/>
                  <a:gd name="connsiteY119" fmla="*/ 206788 h 399148"/>
                  <a:gd name="connsiteX120" fmla="*/ 236697 w 253410"/>
                  <a:gd name="connsiteY120" fmla="*/ 206222 h 399148"/>
                  <a:gd name="connsiteX121" fmla="*/ 240939 w 253410"/>
                  <a:gd name="connsiteY121" fmla="*/ 207353 h 399148"/>
                  <a:gd name="connsiteX122" fmla="*/ 242635 w 253410"/>
                  <a:gd name="connsiteY122" fmla="*/ 207919 h 399148"/>
                  <a:gd name="connsiteX123" fmla="*/ 246876 w 253410"/>
                  <a:gd name="connsiteY123" fmla="*/ 205373 h 399148"/>
                  <a:gd name="connsiteX124" fmla="*/ 251400 w 253410"/>
                  <a:gd name="connsiteY124" fmla="*/ 203676 h 399148"/>
                  <a:gd name="connsiteX125" fmla="*/ 253379 w 253410"/>
                  <a:gd name="connsiteY125" fmla="*/ 202827 h 399148"/>
                  <a:gd name="connsiteX126" fmla="*/ 250552 w 253410"/>
                  <a:gd name="connsiteY126" fmla="*/ 199998 h 399148"/>
                  <a:gd name="connsiteX127" fmla="*/ 248290 w 253410"/>
                  <a:gd name="connsiteY127" fmla="*/ 198301 h 399148"/>
                  <a:gd name="connsiteX128" fmla="*/ 242635 w 253410"/>
                  <a:gd name="connsiteY128" fmla="*/ 196038 h 399148"/>
                  <a:gd name="connsiteX129" fmla="*/ 241504 w 253410"/>
                  <a:gd name="connsiteY129" fmla="*/ 196038 h 399148"/>
                  <a:gd name="connsiteX130" fmla="*/ 236697 w 253410"/>
                  <a:gd name="connsiteY130" fmla="*/ 194341 h 399148"/>
                  <a:gd name="connsiteX131" fmla="*/ 235567 w 253410"/>
                  <a:gd name="connsiteY131" fmla="*/ 193209 h 399148"/>
                  <a:gd name="connsiteX132" fmla="*/ 234436 w 253410"/>
                  <a:gd name="connsiteY132" fmla="*/ 192926 h 399148"/>
                  <a:gd name="connsiteX133" fmla="*/ 228781 w 253410"/>
                  <a:gd name="connsiteY133" fmla="*/ 198018 h 399148"/>
                  <a:gd name="connsiteX134" fmla="*/ 226519 w 253410"/>
                  <a:gd name="connsiteY134" fmla="*/ 201413 h 399148"/>
                  <a:gd name="connsiteX135" fmla="*/ 225105 w 253410"/>
                  <a:gd name="connsiteY135" fmla="*/ 200564 h 399148"/>
                  <a:gd name="connsiteX136" fmla="*/ 225388 w 253410"/>
                  <a:gd name="connsiteY136" fmla="*/ 198584 h 399148"/>
                  <a:gd name="connsiteX137" fmla="*/ 225388 w 253410"/>
                  <a:gd name="connsiteY137" fmla="*/ 196038 h 399148"/>
                  <a:gd name="connsiteX138" fmla="*/ 225388 w 253410"/>
                  <a:gd name="connsiteY138" fmla="*/ 193775 h 399148"/>
                  <a:gd name="connsiteX139" fmla="*/ 226801 w 253410"/>
                  <a:gd name="connsiteY139" fmla="*/ 192926 h 399148"/>
                  <a:gd name="connsiteX140" fmla="*/ 227650 w 253410"/>
                  <a:gd name="connsiteY140" fmla="*/ 191795 h 399148"/>
                  <a:gd name="connsiteX141" fmla="*/ 222560 w 253410"/>
                  <a:gd name="connsiteY141" fmla="*/ 188683 h 399148"/>
                  <a:gd name="connsiteX142" fmla="*/ 216906 w 253410"/>
                  <a:gd name="connsiteY142" fmla="*/ 191512 h 399148"/>
                  <a:gd name="connsiteX143" fmla="*/ 216906 w 253410"/>
                  <a:gd name="connsiteY143" fmla="*/ 193209 h 399148"/>
                  <a:gd name="connsiteX144" fmla="*/ 216906 w 253410"/>
                  <a:gd name="connsiteY144" fmla="*/ 195755 h 399148"/>
                  <a:gd name="connsiteX145" fmla="*/ 210685 w 253410"/>
                  <a:gd name="connsiteY145" fmla="*/ 201696 h 399148"/>
                  <a:gd name="connsiteX146" fmla="*/ 209554 w 253410"/>
                  <a:gd name="connsiteY146" fmla="*/ 201130 h 399148"/>
                  <a:gd name="connsiteX147" fmla="*/ 209554 w 253410"/>
                  <a:gd name="connsiteY147" fmla="*/ 196604 h 399148"/>
                  <a:gd name="connsiteX148" fmla="*/ 210120 w 253410"/>
                  <a:gd name="connsiteY148" fmla="*/ 192926 h 399148"/>
                  <a:gd name="connsiteX149" fmla="*/ 209837 w 253410"/>
                  <a:gd name="connsiteY149" fmla="*/ 192078 h 399148"/>
                  <a:gd name="connsiteX150" fmla="*/ 209837 w 253410"/>
                  <a:gd name="connsiteY150" fmla="*/ 192078 h 399148"/>
                  <a:gd name="connsiteX151" fmla="*/ 204748 w 253410"/>
                  <a:gd name="connsiteY151" fmla="*/ 196604 h 399148"/>
                  <a:gd name="connsiteX152" fmla="*/ 202486 w 253410"/>
                  <a:gd name="connsiteY152" fmla="*/ 199433 h 399148"/>
                  <a:gd name="connsiteX153" fmla="*/ 195135 w 253410"/>
                  <a:gd name="connsiteY153" fmla="*/ 206222 h 399148"/>
                  <a:gd name="connsiteX154" fmla="*/ 193155 w 253410"/>
                  <a:gd name="connsiteY154" fmla="*/ 204807 h 399148"/>
                  <a:gd name="connsiteX155" fmla="*/ 196548 w 253410"/>
                  <a:gd name="connsiteY155" fmla="*/ 198867 h 399148"/>
                  <a:gd name="connsiteX156" fmla="*/ 199941 w 253410"/>
                  <a:gd name="connsiteY156" fmla="*/ 194341 h 399148"/>
                  <a:gd name="connsiteX157" fmla="*/ 203051 w 253410"/>
                  <a:gd name="connsiteY157" fmla="*/ 191229 h 399148"/>
                  <a:gd name="connsiteX158" fmla="*/ 204182 w 253410"/>
                  <a:gd name="connsiteY158" fmla="*/ 190663 h 399148"/>
                  <a:gd name="connsiteX159" fmla="*/ 201638 w 253410"/>
                  <a:gd name="connsiteY159" fmla="*/ 188683 h 399148"/>
                  <a:gd name="connsiteX160" fmla="*/ 197679 w 253410"/>
                  <a:gd name="connsiteY160" fmla="*/ 191229 h 399148"/>
                  <a:gd name="connsiteX161" fmla="*/ 196548 w 253410"/>
                  <a:gd name="connsiteY161" fmla="*/ 192926 h 399148"/>
                  <a:gd name="connsiteX162" fmla="*/ 195417 w 253410"/>
                  <a:gd name="connsiteY162" fmla="*/ 193209 h 399148"/>
                  <a:gd name="connsiteX163" fmla="*/ 191742 w 253410"/>
                  <a:gd name="connsiteY163" fmla="*/ 192361 h 399148"/>
                  <a:gd name="connsiteX164" fmla="*/ 189763 w 253410"/>
                  <a:gd name="connsiteY164" fmla="*/ 191795 h 399148"/>
                  <a:gd name="connsiteX165" fmla="*/ 188632 w 253410"/>
                  <a:gd name="connsiteY165" fmla="*/ 192926 h 399148"/>
                  <a:gd name="connsiteX166" fmla="*/ 187783 w 253410"/>
                  <a:gd name="connsiteY166" fmla="*/ 194624 h 399148"/>
                  <a:gd name="connsiteX167" fmla="*/ 188066 w 253410"/>
                  <a:gd name="connsiteY167" fmla="*/ 197452 h 399148"/>
                  <a:gd name="connsiteX168" fmla="*/ 186652 w 253410"/>
                  <a:gd name="connsiteY168" fmla="*/ 198301 h 399148"/>
                  <a:gd name="connsiteX169" fmla="*/ 184673 w 253410"/>
                  <a:gd name="connsiteY169" fmla="*/ 196604 h 399148"/>
                  <a:gd name="connsiteX170" fmla="*/ 183260 w 253410"/>
                  <a:gd name="connsiteY170" fmla="*/ 195755 h 399148"/>
                  <a:gd name="connsiteX171" fmla="*/ 179018 w 253410"/>
                  <a:gd name="connsiteY171" fmla="*/ 198867 h 399148"/>
                  <a:gd name="connsiteX172" fmla="*/ 176474 w 253410"/>
                  <a:gd name="connsiteY172" fmla="*/ 201413 h 399148"/>
                  <a:gd name="connsiteX173" fmla="*/ 176191 w 253410"/>
                  <a:gd name="connsiteY173" fmla="*/ 201696 h 399148"/>
                  <a:gd name="connsiteX174" fmla="*/ 176474 w 253410"/>
                  <a:gd name="connsiteY174" fmla="*/ 201696 h 399148"/>
                  <a:gd name="connsiteX175" fmla="*/ 177887 w 253410"/>
                  <a:gd name="connsiteY175" fmla="*/ 205373 h 399148"/>
                  <a:gd name="connsiteX176" fmla="*/ 175343 w 253410"/>
                  <a:gd name="connsiteY176" fmla="*/ 208485 h 399148"/>
                  <a:gd name="connsiteX177" fmla="*/ 174777 w 253410"/>
                  <a:gd name="connsiteY177" fmla="*/ 208485 h 399148"/>
                  <a:gd name="connsiteX178" fmla="*/ 172515 w 253410"/>
                  <a:gd name="connsiteY178" fmla="*/ 204525 h 399148"/>
                  <a:gd name="connsiteX179" fmla="*/ 171667 w 253410"/>
                  <a:gd name="connsiteY179" fmla="*/ 201979 h 399148"/>
                  <a:gd name="connsiteX180" fmla="*/ 170253 w 253410"/>
                  <a:gd name="connsiteY180" fmla="*/ 201979 h 399148"/>
                  <a:gd name="connsiteX181" fmla="*/ 170536 w 253410"/>
                  <a:gd name="connsiteY181" fmla="*/ 199433 h 399148"/>
                  <a:gd name="connsiteX182" fmla="*/ 173646 w 253410"/>
                  <a:gd name="connsiteY182" fmla="*/ 197452 h 399148"/>
                  <a:gd name="connsiteX183" fmla="*/ 177039 w 253410"/>
                  <a:gd name="connsiteY183" fmla="*/ 195472 h 399148"/>
                  <a:gd name="connsiteX184" fmla="*/ 178453 w 253410"/>
                  <a:gd name="connsiteY184" fmla="*/ 193209 h 399148"/>
                  <a:gd name="connsiteX185" fmla="*/ 177605 w 253410"/>
                  <a:gd name="connsiteY185" fmla="*/ 192643 h 399148"/>
                  <a:gd name="connsiteX186" fmla="*/ 176191 w 253410"/>
                  <a:gd name="connsiteY186" fmla="*/ 194058 h 399148"/>
                  <a:gd name="connsiteX187" fmla="*/ 171384 w 253410"/>
                  <a:gd name="connsiteY187" fmla="*/ 196321 h 399148"/>
                  <a:gd name="connsiteX188" fmla="*/ 168557 w 253410"/>
                  <a:gd name="connsiteY188" fmla="*/ 196321 h 399148"/>
                  <a:gd name="connsiteX189" fmla="*/ 167426 w 253410"/>
                  <a:gd name="connsiteY189" fmla="*/ 196321 h 399148"/>
                  <a:gd name="connsiteX190" fmla="*/ 165730 w 253410"/>
                  <a:gd name="connsiteY190" fmla="*/ 197452 h 399148"/>
                  <a:gd name="connsiteX191" fmla="*/ 168557 w 253410"/>
                  <a:gd name="connsiteY191" fmla="*/ 201696 h 399148"/>
                  <a:gd name="connsiteX192" fmla="*/ 170253 w 253410"/>
                  <a:gd name="connsiteY192" fmla="*/ 204242 h 399148"/>
                  <a:gd name="connsiteX193" fmla="*/ 167709 w 253410"/>
                  <a:gd name="connsiteY193" fmla="*/ 205656 h 399148"/>
                  <a:gd name="connsiteX194" fmla="*/ 165164 w 253410"/>
                  <a:gd name="connsiteY194" fmla="*/ 204807 h 399148"/>
                  <a:gd name="connsiteX195" fmla="*/ 162619 w 253410"/>
                  <a:gd name="connsiteY195" fmla="*/ 203959 h 399148"/>
                  <a:gd name="connsiteX196" fmla="*/ 158378 w 253410"/>
                  <a:gd name="connsiteY196" fmla="*/ 205090 h 399148"/>
                  <a:gd name="connsiteX197" fmla="*/ 158378 w 253410"/>
                  <a:gd name="connsiteY197" fmla="*/ 205090 h 399148"/>
                  <a:gd name="connsiteX198" fmla="*/ 161206 w 253410"/>
                  <a:gd name="connsiteY198" fmla="*/ 206788 h 399148"/>
                  <a:gd name="connsiteX199" fmla="*/ 164316 w 253410"/>
                  <a:gd name="connsiteY199" fmla="*/ 209334 h 399148"/>
                  <a:gd name="connsiteX200" fmla="*/ 164033 w 253410"/>
                  <a:gd name="connsiteY200" fmla="*/ 210182 h 399148"/>
                  <a:gd name="connsiteX201" fmla="*/ 163468 w 253410"/>
                  <a:gd name="connsiteY201" fmla="*/ 210465 h 399148"/>
                  <a:gd name="connsiteX202" fmla="*/ 161771 w 253410"/>
                  <a:gd name="connsiteY202" fmla="*/ 209899 h 399148"/>
                  <a:gd name="connsiteX203" fmla="*/ 159792 w 253410"/>
                  <a:gd name="connsiteY203" fmla="*/ 209334 h 399148"/>
                  <a:gd name="connsiteX204" fmla="*/ 159509 w 253410"/>
                  <a:gd name="connsiteY204" fmla="*/ 209334 h 399148"/>
                  <a:gd name="connsiteX205" fmla="*/ 158378 w 253410"/>
                  <a:gd name="connsiteY205" fmla="*/ 209899 h 399148"/>
                  <a:gd name="connsiteX206" fmla="*/ 153289 w 253410"/>
                  <a:gd name="connsiteY206" fmla="*/ 205939 h 399148"/>
                  <a:gd name="connsiteX207" fmla="*/ 152723 w 253410"/>
                  <a:gd name="connsiteY207" fmla="*/ 205656 h 399148"/>
                  <a:gd name="connsiteX208" fmla="*/ 150179 w 253410"/>
                  <a:gd name="connsiteY208" fmla="*/ 207070 h 399148"/>
                  <a:gd name="connsiteX209" fmla="*/ 150179 w 253410"/>
                  <a:gd name="connsiteY209" fmla="*/ 207070 h 399148"/>
                  <a:gd name="connsiteX210" fmla="*/ 150744 w 253410"/>
                  <a:gd name="connsiteY210" fmla="*/ 207353 h 399148"/>
                  <a:gd name="connsiteX211" fmla="*/ 153572 w 253410"/>
                  <a:gd name="connsiteY211" fmla="*/ 212445 h 399148"/>
                  <a:gd name="connsiteX212" fmla="*/ 153572 w 253410"/>
                  <a:gd name="connsiteY212" fmla="*/ 214425 h 399148"/>
                  <a:gd name="connsiteX213" fmla="*/ 151875 w 253410"/>
                  <a:gd name="connsiteY213" fmla="*/ 216406 h 399148"/>
                  <a:gd name="connsiteX214" fmla="*/ 149613 w 253410"/>
                  <a:gd name="connsiteY214" fmla="*/ 214991 h 399148"/>
                  <a:gd name="connsiteX215" fmla="*/ 149048 w 253410"/>
                  <a:gd name="connsiteY215" fmla="*/ 212162 h 399148"/>
                  <a:gd name="connsiteX216" fmla="*/ 149048 w 253410"/>
                  <a:gd name="connsiteY216" fmla="*/ 211314 h 399148"/>
                  <a:gd name="connsiteX217" fmla="*/ 148200 w 253410"/>
                  <a:gd name="connsiteY217" fmla="*/ 211031 h 399148"/>
                  <a:gd name="connsiteX218" fmla="*/ 144241 w 253410"/>
                  <a:gd name="connsiteY218" fmla="*/ 212445 h 399148"/>
                  <a:gd name="connsiteX219" fmla="*/ 142262 w 253410"/>
                  <a:gd name="connsiteY219" fmla="*/ 212445 h 399148"/>
                  <a:gd name="connsiteX220" fmla="*/ 142262 w 253410"/>
                  <a:gd name="connsiteY220" fmla="*/ 210182 h 399148"/>
                  <a:gd name="connsiteX221" fmla="*/ 142545 w 253410"/>
                  <a:gd name="connsiteY221" fmla="*/ 206505 h 399148"/>
                  <a:gd name="connsiteX222" fmla="*/ 141414 w 253410"/>
                  <a:gd name="connsiteY222" fmla="*/ 205656 h 399148"/>
                  <a:gd name="connsiteX223" fmla="*/ 139152 w 253410"/>
                  <a:gd name="connsiteY223" fmla="*/ 206505 h 399148"/>
                  <a:gd name="connsiteX224" fmla="*/ 136325 w 253410"/>
                  <a:gd name="connsiteY224" fmla="*/ 207353 h 399148"/>
                  <a:gd name="connsiteX225" fmla="*/ 135759 w 253410"/>
                  <a:gd name="connsiteY225" fmla="*/ 207636 h 399148"/>
                  <a:gd name="connsiteX226" fmla="*/ 133214 w 253410"/>
                  <a:gd name="connsiteY226" fmla="*/ 208485 h 399148"/>
                  <a:gd name="connsiteX227" fmla="*/ 133214 w 253410"/>
                  <a:gd name="connsiteY227" fmla="*/ 208485 h 399148"/>
                  <a:gd name="connsiteX228" fmla="*/ 133780 w 253410"/>
                  <a:gd name="connsiteY228" fmla="*/ 209334 h 399148"/>
                  <a:gd name="connsiteX229" fmla="*/ 134911 w 253410"/>
                  <a:gd name="connsiteY229" fmla="*/ 213577 h 399148"/>
                  <a:gd name="connsiteX230" fmla="*/ 132366 w 253410"/>
                  <a:gd name="connsiteY230" fmla="*/ 214708 h 399148"/>
                  <a:gd name="connsiteX231" fmla="*/ 130104 w 253410"/>
                  <a:gd name="connsiteY231" fmla="*/ 214991 h 399148"/>
                  <a:gd name="connsiteX232" fmla="*/ 129822 w 253410"/>
                  <a:gd name="connsiteY232" fmla="*/ 216406 h 399148"/>
                  <a:gd name="connsiteX233" fmla="*/ 129256 w 253410"/>
                  <a:gd name="connsiteY233" fmla="*/ 218103 h 399148"/>
                  <a:gd name="connsiteX234" fmla="*/ 127560 w 253410"/>
                  <a:gd name="connsiteY234" fmla="*/ 218952 h 399148"/>
                  <a:gd name="connsiteX235" fmla="*/ 125298 w 253410"/>
                  <a:gd name="connsiteY235" fmla="*/ 216971 h 399148"/>
                  <a:gd name="connsiteX236" fmla="*/ 123601 w 253410"/>
                  <a:gd name="connsiteY236" fmla="*/ 216123 h 399148"/>
                  <a:gd name="connsiteX237" fmla="*/ 119643 w 253410"/>
                  <a:gd name="connsiteY237" fmla="*/ 217820 h 399148"/>
                  <a:gd name="connsiteX238" fmla="*/ 117098 w 253410"/>
                  <a:gd name="connsiteY238" fmla="*/ 220366 h 399148"/>
                  <a:gd name="connsiteX239" fmla="*/ 114553 w 253410"/>
                  <a:gd name="connsiteY239" fmla="*/ 224043 h 399148"/>
                  <a:gd name="connsiteX240" fmla="*/ 114836 w 253410"/>
                  <a:gd name="connsiteY240" fmla="*/ 224326 h 399148"/>
                  <a:gd name="connsiteX241" fmla="*/ 116250 w 253410"/>
                  <a:gd name="connsiteY241" fmla="*/ 223761 h 399148"/>
                  <a:gd name="connsiteX242" fmla="*/ 119360 w 253410"/>
                  <a:gd name="connsiteY242" fmla="*/ 222912 h 399148"/>
                  <a:gd name="connsiteX243" fmla="*/ 120491 w 253410"/>
                  <a:gd name="connsiteY243" fmla="*/ 223195 h 399148"/>
                  <a:gd name="connsiteX244" fmla="*/ 121905 w 253410"/>
                  <a:gd name="connsiteY244" fmla="*/ 225741 h 399148"/>
                  <a:gd name="connsiteX245" fmla="*/ 121905 w 253410"/>
                  <a:gd name="connsiteY245" fmla="*/ 226872 h 399148"/>
                  <a:gd name="connsiteX246" fmla="*/ 122753 w 253410"/>
                  <a:gd name="connsiteY246" fmla="*/ 230267 h 399148"/>
                  <a:gd name="connsiteX247" fmla="*/ 120208 w 253410"/>
                  <a:gd name="connsiteY247" fmla="*/ 230267 h 399148"/>
                  <a:gd name="connsiteX248" fmla="*/ 117381 w 253410"/>
                  <a:gd name="connsiteY248" fmla="*/ 228852 h 399148"/>
                  <a:gd name="connsiteX249" fmla="*/ 115967 w 253410"/>
                  <a:gd name="connsiteY249" fmla="*/ 230550 h 399148"/>
                  <a:gd name="connsiteX250" fmla="*/ 114553 w 253410"/>
                  <a:gd name="connsiteY250" fmla="*/ 232247 h 399148"/>
                  <a:gd name="connsiteX251" fmla="*/ 111161 w 253410"/>
                  <a:gd name="connsiteY251" fmla="*/ 229135 h 399148"/>
                  <a:gd name="connsiteX252" fmla="*/ 110312 w 253410"/>
                  <a:gd name="connsiteY252" fmla="*/ 228004 h 399148"/>
                  <a:gd name="connsiteX253" fmla="*/ 110030 w 253410"/>
                  <a:gd name="connsiteY253" fmla="*/ 227721 h 399148"/>
                  <a:gd name="connsiteX254" fmla="*/ 108616 w 253410"/>
                  <a:gd name="connsiteY254" fmla="*/ 229135 h 399148"/>
                  <a:gd name="connsiteX255" fmla="*/ 106071 w 253410"/>
                  <a:gd name="connsiteY255" fmla="*/ 231116 h 399148"/>
                  <a:gd name="connsiteX256" fmla="*/ 105223 w 253410"/>
                  <a:gd name="connsiteY256" fmla="*/ 230833 h 399148"/>
                  <a:gd name="connsiteX257" fmla="*/ 106071 w 253410"/>
                  <a:gd name="connsiteY257" fmla="*/ 226306 h 399148"/>
                  <a:gd name="connsiteX258" fmla="*/ 107485 w 253410"/>
                  <a:gd name="connsiteY258" fmla="*/ 222629 h 399148"/>
                  <a:gd name="connsiteX259" fmla="*/ 107202 w 253410"/>
                  <a:gd name="connsiteY259" fmla="*/ 222346 h 399148"/>
                  <a:gd name="connsiteX260" fmla="*/ 105506 w 253410"/>
                  <a:gd name="connsiteY260" fmla="*/ 224326 h 399148"/>
                  <a:gd name="connsiteX261" fmla="*/ 102679 w 253410"/>
                  <a:gd name="connsiteY261" fmla="*/ 227721 h 399148"/>
                  <a:gd name="connsiteX262" fmla="*/ 97589 w 253410"/>
                  <a:gd name="connsiteY262" fmla="*/ 230833 h 399148"/>
                  <a:gd name="connsiteX263" fmla="*/ 96175 w 253410"/>
                  <a:gd name="connsiteY263" fmla="*/ 231681 h 399148"/>
                  <a:gd name="connsiteX264" fmla="*/ 96458 w 253410"/>
                  <a:gd name="connsiteY264" fmla="*/ 231964 h 399148"/>
                  <a:gd name="connsiteX265" fmla="*/ 97024 w 253410"/>
                  <a:gd name="connsiteY265" fmla="*/ 233096 h 399148"/>
                  <a:gd name="connsiteX266" fmla="*/ 95044 w 253410"/>
                  <a:gd name="connsiteY266" fmla="*/ 235076 h 399148"/>
                  <a:gd name="connsiteX267" fmla="*/ 92500 w 253410"/>
                  <a:gd name="connsiteY267" fmla="*/ 237622 h 399148"/>
                  <a:gd name="connsiteX268" fmla="*/ 86279 w 253410"/>
                  <a:gd name="connsiteY268" fmla="*/ 241865 h 399148"/>
                  <a:gd name="connsiteX269" fmla="*/ 80342 w 253410"/>
                  <a:gd name="connsiteY269" fmla="*/ 244694 h 399148"/>
                  <a:gd name="connsiteX270" fmla="*/ 78928 w 253410"/>
                  <a:gd name="connsiteY270" fmla="*/ 245825 h 399148"/>
                  <a:gd name="connsiteX271" fmla="*/ 79211 w 253410"/>
                  <a:gd name="connsiteY271" fmla="*/ 245825 h 399148"/>
                  <a:gd name="connsiteX272" fmla="*/ 82887 w 253410"/>
                  <a:gd name="connsiteY272" fmla="*/ 244128 h 399148"/>
                  <a:gd name="connsiteX273" fmla="*/ 86562 w 253410"/>
                  <a:gd name="connsiteY273" fmla="*/ 241865 h 399148"/>
                  <a:gd name="connsiteX274" fmla="*/ 90238 w 253410"/>
                  <a:gd name="connsiteY274" fmla="*/ 240168 h 399148"/>
                  <a:gd name="connsiteX275" fmla="*/ 99003 w 253410"/>
                  <a:gd name="connsiteY275" fmla="*/ 236207 h 399148"/>
                  <a:gd name="connsiteX276" fmla="*/ 100416 w 253410"/>
                  <a:gd name="connsiteY276" fmla="*/ 236490 h 399148"/>
                  <a:gd name="connsiteX277" fmla="*/ 102679 w 253410"/>
                  <a:gd name="connsiteY277" fmla="*/ 237339 h 399148"/>
                  <a:gd name="connsiteX278" fmla="*/ 105223 w 253410"/>
                  <a:gd name="connsiteY278" fmla="*/ 235642 h 399148"/>
                  <a:gd name="connsiteX279" fmla="*/ 112292 w 253410"/>
                  <a:gd name="connsiteY279" fmla="*/ 235076 h 399148"/>
                  <a:gd name="connsiteX280" fmla="*/ 112857 w 253410"/>
                  <a:gd name="connsiteY280" fmla="*/ 236207 h 399148"/>
                  <a:gd name="connsiteX281" fmla="*/ 111726 w 253410"/>
                  <a:gd name="connsiteY281" fmla="*/ 238188 h 399148"/>
                  <a:gd name="connsiteX282" fmla="*/ 111161 w 253410"/>
                  <a:gd name="connsiteY282" fmla="*/ 240451 h 399148"/>
                  <a:gd name="connsiteX283" fmla="*/ 111726 w 253410"/>
                  <a:gd name="connsiteY283" fmla="*/ 242714 h 399148"/>
                  <a:gd name="connsiteX284" fmla="*/ 109182 w 253410"/>
                  <a:gd name="connsiteY284" fmla="*/ 244128 h 399148"/>
                  <a:gd name="connsiteX285" fmla="*/ 108050 w 253410"/>
                  <a:gd name="connsiteY285" fmla="*/ 243845 h 399148"/>
                  <a:gd name="connsiteX286" fmla="*/ 107485 w 253410"/>
                  <a:gd name="connsiteY286" fmla="*/ 242714 h 399148"/>
                  <a:gd name="connsiteX287" fmla="*/ 104658 w 253410"/>
                  <a:gd name="connsiteY287" fmla="*/ 241016 h 399148"/>
                  <a:gd name="connsiteX288" fmla="*/ 99568 w 253410"/>
                  <a:gd name="connsiteY288" fmla="*/ 245260 h 399148"/>
                  <a:gd name="connsiteX289" fmla="*/ 96175 w 253410"/>
                  <a:gd name="connsiteY289" fmla="*/ 251766 h 399148"/>
                  <a:gd name="connsiteX290" fmla="*/ 94196 w 253410"/>
                  <a:gd name="connsiteY290" fmla="*/ 254029 h 399148"/>
                  <a:gd name="connsiteX291" fmla="*/ 93631 w 253410"/>
                  <a:gd name="connsiteY291" fmla="*/ 254029 h 399148"/>
                  <a:gd name="connsiteX292" fmla="*/ 92500 w 253410"/>
                  <a:gd name="connsiteY292" fmla="*/ 254878 h 399148"/>
                  <a:gd name="connsiteX293" fmla="*/ 83452 w 253410"/>
                  <a:gd name="connsiteY293" fmla="*/ 267607 h 399148"/>
                  <a:gd name="connsiteX294" fmla="*/ 82038 w 253410"/>
                  <a:gd name="connsiteY294" fmla="*/ 271851 h 399148"/>
                  <a:gd name="connsiteX295" fmla="*/ 82038 w 253410"/>
                  <a:gd name="connsiteY295" fmla="*/ 274679 h 399148"/>
                  <a:gd name="connsiteX296" fmla="*/ 78646 w 253410"/>
                  <a:gd name="connsiteY296" fmla="*/ 276094 h 399148"/>
                  <a:gd name="connsiteX297" fmla="*/ 76666 w 253410"/>
                  <a:gd name="connsiteY297" fmla="*/ 276094 h 399148"/>
                  <a:gd name="connsiteX298" fmla="*/ 74122 w 253410"/>
                  <a:gd name="connsiteY298" fmla="*/ 276094 h 399148"/>
                  <a:gd name="connsiteX299" fmla="*/ 73839 w 253410"/>
                  <a:gd name="connsiteY299" fmla="*/ 279206 h 399148"/>
                  <a:gd name="connsiteX300" fmla="*/ 72708 w 253410"/>
                  <a:gd name="connsiteY300" fmla="*/ 284863 h 399148"/>
                  <a:gd name="connsiteX301" fmla="*/ 72425 w 253410"/>
                  <a:gd name="connsiteY301" fmla="*/ 288541 h 399148"/>
                  <a:gd name="connsiteX302" fmla="*/ 72991 w 253410"/>
                  <a:gd name="connsiteY302" fmla="*/ 291087 h 399148"/>
                  <a:gd name="connsiteX303" fmla="*/ 71577 w 253410"/>
                  <a:gd name="connsiteY303" fmla="*/ 292501 h 399148"/>
                  <a:gd name="connsiteX304" fmla="*/ 69598 w 253410"/>
                  <a:gd name="connsiteY304" fmla="*/ 292218 h 399148"/>
                  <a:gd name="connsiteX305" fmla="*/ 67619 w 253410"/>
                  <a:gd name="connsiteY305" fmla="*/ 291935 h 399148"/>
                  <a:gd name="connsiteX306" fmla="*/ 67053 w 253410"/>
                  <a:gd name="connsiteY306" fmla="*/ 292218 h 399148"/>
                  <a:gd name="connsiteX307" fmla="*/ 61964 w 253410"/>
                  <a:gd name="connsiteY307" fmla="*/ 294481 h 399148"/>
                  <a:gd name="connsiteX308" fmla="*/ 59985 w 253410"/>
                  <a:gd name="connsiteY308" fmla="*/ 294764 h 399148"/>
                  <a:gd name="connsiteX309" fmla="*/ 65639 w 253410"/>
                  <a:gd name="connsiteY309" fmla="*/ 299856 h 399148"/>
                  <a:gd name="connsiteX310" fmla="*/ 66488 w 253410"/>
                  <a:gd name="connsiteY310" fmla="*/ 301836 h 399148"/>
                  <a:gd name="connsiteX311" fmla="*/ 63943 w 253410"/>
                  <a:gd name="connsiteY311" fmla="*/ 303251 h 399148"/>
                  <a:gd name="connsiteX312" fmla="*/ 61681 w 253410"/>
                  <a:gd name="connsiteY312" fmla="*/ 301553 h 399148"/>
                  <a:gd name="connsiteX313" fmla="*/ 61398 w 253410"/>
                  <a:gd name="connsiteY313" fmla="*/ 301270 h 399148"/>
                  <a:gd name="connsiteX314" fmla="*/ 58288 w 253410"/>
                  <a:gd name="connsiteY314" fmla="*/ 302968 h 399148"/>
                  <a:gd name="connsiteX315" fmla="*/ 53764 w 253410"/>
                  <a:gd name="connsiteY315" fmla="*/ 305514 h 399148"/>
                  <a:gd name="connsiteX316" fmla="*/ 50654 w 253410"/>
                  <a:gd name="connsiteY316" fmla="*/ 309191 h 399148"/>
                  <a:gd name="connsiteX317" fmla="*/ 47544 w 253410"/>
                  <a:gd name="connsiteY317" fmla="*/ 312020 h 399148"/>
                  <a:gd name="connsiteX318" fmla="*/ 44999 w 253410"/>
                  <a:gd name="connsiteY318" fmla="*/ 315415 h 399148"/>
                  <a:gd name="connsiteX319" fmla="*/ 43020 w 253410"/>
                  <a:gd name="connsiteY319" fmla="*/ 319375 h 399148"/>
                  <a:gd name="connsiteX320" fmla="*/ 41889 w 253410"/>
                  <a:gd name="connsiteY320" fmla="*/ 319941 h 399148"/>
                  <a:gd name="connsiteX321" fmla="*/ 39910 w 253410"/>
                  <a:gd name="connsiteY321" fmla="*/ 317961 h 399148"/>
                  <a:gd name="connsiteX322" fmla="*/ 37083 w 253410"/>
                  <a:gd name="connsiteY322" fmla="*/ 315415 h 399148"/>
                  <a:gd name="connsiteX323" fmla="*/ 36800 w 253410"/>
                  <a:gd name="connsiteY323" fmla="*/ 315415 h 399148"/>
                  <a:gd name="connsiteX324" fmla="*/ 35103 w 253410"/>
                  <a:gd name="connsiteY324" fmla="*/ 315980 h 399148"/>
                  <a:gd name="connsiteX325" fmla="*/ 36517 w 253410"/>
                  <a:gd name="connsiteY325" fmla="*/ 319941 h 399148"/>
                  <a:gd name="connsiteX326" fmla="*/ 37083 w 253410"/>
                  <a:gd name="connsiteY326" fmla="*/ 321921 h 399148"/>
                  <a:gd name="connsiteX327" fmla="*/ 34821 w 253410"/>
                  <a:gd name="connsiteY327" fmla="*/ 322770 h 399148"/>
                  <a:gd name="connsiteX328" fmla="*/ 31145 w 253410"/>
                  <a:gd name="connsiteY328" fmla="*/ 323901 h 399148"/>
                  <a:gd name="connsiteX329" fmla="*/ 25490 w 253410"/>
                  <a:gd name="connsiteY329" fmla="*/ 326164 h 399148"/>
                  <a:gd name="connsiteX330" fmla="*/ 21532 w 253410"/>
                  <a:gd name="connsiteY330" fmla="*/ 327579 h 399148"/>
                  <a:gd name="connsiteX331" fmla="*/ 21249 w 253410"/>
                  <a:gd name="connsiteY331" fmla="*/ 327862 h 399148"/>
                  <a:gd name="connsiteX332" fmla="*/ 23511 w 253410"/>
                  <a:gd name="connsiteY332" fmla="*/ 328993 h 399148"/>
                  <a:gd name="connsiteX333" fmla="*/ 26621 w 253410"/>
                  <a:gd name="connsiteY333" fmla="*/ 330973 h 399148"/>
                  <a:gd name="connsiteX334" fmla="*/ 26621 w 253410"/>
                  <a:gd name="connsiteY334" fmla="*/ 332105 h 399148"/>
                  <a:gd name="connsiteX335" fmla="*/ 24077 w 253410"/>
                  <a:gd name="connsiteY335" fmla="*/ 332953 h 399148"/>
                  <a:gd name="connsiteX336" fmla="*/ 17574 w 253410"/>
                  <a:gd name="connsiteY336" fmla="*/ 332105 h 399148"/>
                  <a:gd name="connsiteX337" fmla="*/ 15312 w 253410"/>
                  <a:gd name="connsiteY337" fmla="*/ 333519 h 399148"/>
                  <a:gd name="connsiteX338" fmla="*/ 12202 w 253410"/>
                  <a:gd name="connsiteY338" fmla="*/ 335499 h 399148"/>
                  <a:gd name="connsiteX339" fmla="*/ 7960 w 253410"/>
                  <a:gd name="connsiteY339" fmla="*/ 337480 h 399148"/>
                  <a:gd name="connsiteX340" fmla="*/ 8243 w 253410"/>
                  <a:gd name="connsiteY340" fmla="*/ 338894 h 399148"/>
                  <a:gd name="connsiteX341" fmla="*/ 8809 w 253410"/>
                  <a:gd name="connsiteY341" fmla="*/ 340874 h 399148"/>
                  <a:gd name="connsiteX342" fmla="*/ 6829 w 253410"/>
                  <a:gd name="connsiteY342" fmla="*/ 341723 h 399148"/>
                  <a:gd name="connsiteX343" fmla="*/ 3719 w 253410"/>
                  <a:gd name="connsiteY343" fmla="*/ 340874 h 399148"/>
                  <a:gd name="connsiteX344" fmla="*/ 3154 w 253410"/>
                  <a:gd name="connsiteY344" fmla="*/ 340591 h 399148"/>
                  <a:gd name="connsiteX345" fmla="*/ 44 w 253410"/>
                  <a:gd name="connsiteY345" fmla="*/ 344835 h 399148"/>
                  <a:gd name="connsiteX346" fmla="*/ 2306 w 253410"/>
                  <a:gd name="connsiteY346" fmla="*/ 347663 h 399148"/>
                  <a:gd name="connsiteX347" fmla="*/ 4002 w 253410"/>
                  <a:gd name="connsiteY347" fmla="*/ 349644 h 399148"/>
                  <a:gd name="connsiteX348" fmla="*/ 2871 w 253410"/>
                  <a:gd name="connsiteY348" fmla="*/ 351341 h 399148"/>
                  <a:gd name="connsiteX349" fmla="*/ 2023 w 253410"/>
                  <a:gd name="connsiteY349" fmla="*/ 352472 h 399148"/>
                  <a:gd name="connsiteX350" fmla="*/ 2023 w 253410"/>
                  <a:gd name="connsiteY350" fmla="*/ 352472 h 399148"/>
                  <a:gd name="connsiteX351" fmla="*/ 2588 w 253410"/>
                  <a:gd name="connsiteY351" fmla="*/ 352755 h 399148"/>
                  <a:gd name="connsiteX352" fmla="*/ 4285 w 253410"/>
                  <a:gd name="connsiteY352" fmla="*/ 354453 h 399148"/>
                  <a:gd name="connsiteX353" fmla="*/ 1740 w 253410"/>
                  <a:gd name="connsiteY353" fmla="*/ 357564 h 399148"/>
                  <a:gd name="connsiteX354" fmla="*/ 892 w 253410"/>
                  <a:gd name="connsiteY354" fmla="*/ 358413 h 399148"/>
                  <a:gd name="connsiteX355" fmla="*/ 2023 w 253410"/>
                  <a:gd name="connsiteY355" fmla="*/ 361242 h 399148"/>
                  <a:gd name="connsiteX356" fmla="*/ 1740 w 253410"/>
                  <a:gd name="connsiteY356" fmla="*/ 364353 h 399148"/>
                  <a:gd name="connsiteX357" fmla="*/ 1457 w 253410"/>
                  <a:gd name="connsiteY357" fmla="*/ 367182 h 399148"/>
                  <a:gd name="connsiteX358" fmla="*/ 2871 w 253410"/>
                  <a:gd name="connsiteY358" fmla="*/ 368314 h 399148"/>
                  <a:gd name="connsiteX359" fmla="*/ 4002 w 253410"/>
                  <a:gd name="connsiteY359" fmla="*/ 368031 h 399148"/>
                  <a:gd name="connsiteX360" fmla="*/ 5133 w 253410"/>
                  <a:gd name="connsiteY360" fmla="*/ 367748 h 399148"/>
                  <a:gd name="connsiteX361" fmla="*/ 6547 w 253410"/>
                  <a:gd name="connsiteY361" fmla="*/ 368880 h 399148"/>
                  <a:gd name="connsiteX362" fmla="*/ 7395 w 253410"/>
                  <a:gd name="connsiteY362" fmla="*/ 369728 h 399148"/>
                  <a:gd name="connsiteX363" fmla="*/ 12484 w 253410"/>
                  <a:gd name="connsiteY363" fmla="*/ 366051 h 399148"/>
                  <a:gd name="connsiteX364" fmla="*/ 14463 w 253410"/>
                  <a:gd name="connsiteY364" fmla="*/ 365202 h 399148"/>
                  <a:gd name="connsiteX365" fmla="*/ 16725 w 253410"/>
                  <a:gd name="connsiteY365" fmla="*/ 368031 h 399148"/>
                  <a:gd name="connsiteX366" fmla="*/ 14746 w 253410"/>
                  <a:gd name="connsiteY366" fmla="*/ 370294 h 399148"/>
                  <a:gd name="connsiteX367" fmla="*/ 14463 w 253410"/>
                  <a:gd name="connsiteY367" fmla="*/ 370294 h 399148"/>
                  <a:gd name="connsiteX368" fmla="*/ 10788 w 253410"/>
                  <a:gd name="connsiteY368" fmla="*/ 371708 h 399148"/>
                  <a:gd name="connsiteX369" fmla="*/ 10222 w 253410"/>
                  <a:gd name="connsiteY369" fmla="*/ 373689 h 399148"/>
                  <a:gd name="connsiteX370" fmla="*/ 9940 w 253410"/>
                  <a:gd name="connsiteY370" fmla="*/ 375386 h 399148"/>
                  <a:gd name="connsiteX371" fmla="*/ 5981 w 253410"/>
                  <a:gd name="connsiteY371" fmla="*/ 375103 h 399148"/>
                  <a:gd name="connsiteX372" fmla="*/ 5133 w 253410"/>
                  <a:gd name="connsiteY372" fmla="*/ 372840 h 399148"/>
                  <a:gd name="connsiteX373" fmla="*/ 5133 w 253410"/>
                  <a:gd name="connsiteY373" fmla="*/ 372274 h 399148"/>
                  <a:gd name="connsiteX374" fmla="*/ 4850 w 253410"/>
                  <a:gd name="connsiteY374" fmla="*/ 372274 h 399148"/>
                  <a:gd name="connsiteX375" fmla="*/ 2588 w 253410"/>
                  <a:gd name="connsiteY375" fmla="*/ 373971 h 399148"/>
                  <a:gd name="connsiteX376" fmla="*/ 2871 w 253410"/>
                  <a:gd name="connsiteY376" fmla="*/ 375386 h 399148"/>
                  <a:gd name="connsiteX377" fmla="*/ 2871 w 253410"/>
                  <a:gd name="connsiteY377" fmla="*/ 379629 h 399148"/>
                  <a:gd name="connsiteX378" fmla="*/ 2023 w 253410"/>
                  <a:gd name="connsiteY378" fmla="*/ 381609 h 399148"/>
                  <a:gd name="connsiteX379" fmla="*/ 3154 w 253410"/>
                  <a:gd name="connsiteY379" fmla="*/ 382458 h 399148"/>
                  <a:gd name="connsiteX380" fmla="*/ 6547 w 253410"/>
                  <a:gd name="connsiteY380" fmla="*/ 380478 h 399148"/>
                  <a:gd name="connsiteX381" fmla="*/ 12767 w 253410"/>
                  <a:gd name="connsiteY381" fmla="*/ 378781 h 399148"/>
                  <a:gd name="connsiteX382" fmla="*/ 103809 w 253410"/>
                  <a:gd name="connsiteY382" fmla="*/ 78924 h 399148"/>
                  <a:gd name="connsiteX383" fmla="*/ 106354 w 253410"/>
                  <a:gd name="connsiteY383" fmla="*/ 80056 h 399148"/>
                  <a:gd name="connsiteX384" fmla="*/ 111726 w 253410"/>
                  <a:gd name="connsiteY384" fmla="*/ 83168 h 399148"/>
                  <a:gd name="connsiteX385" fmla="*/ 113705 w 253410"/>
                  <a:gd name="connsiteY385" fmla="*/ 84016 h 399148"/>
                  <a:gd name="connsiteX386" fmla="*/ 116533 w 253410"/>
                  <a:gd name="connsiteY386" fmla="*/ 82885 h 399148"/>
                  <a:gd name="connsiteX387" fmla="*/ 117098 w 253410"/>
                  <a:gd name="connsiteY387" fmla="*/ 81470 h 399148"/>
                  <a:gd name="connsiteX388" fmla="*/ 128691 w 253410"/>
                  <a:gd name="connsiteY388" fmla="*/ 63366 h 399148"/>
                  <a:gd name="connsiteX389" fmla="*/ 132083 w 253410"/>
                  <a:gd name="connsiteY389" fmla="*/ 58840 h 399148"/>
                  <a:gd name="connsiteX390" fmla="*/ 132083 w 253410"/>
                  <a:gd name="connsiteY390" fmla="*/ 55445 h 399148"/>
                  <a:gd name="connsiteX391" fmla="*/ 136042 w 253410"/>
                  <a:gd name="connsiteY391" fmla="*/ 52899 h 399148"/>
                  <a:gd name="connsiteX392" fmla="*/ 137173 w 253410"/>
                  <a:gd name="connsiteY392" fmla="*/ 52616 h 399148"/>
                  <a:gd name="connsiteX393" fmla="*/ 136890 w 253410"/>
                  <a:gd name="connsiteY393" fmla="*/ 52050 h 399148"/>
                  <a:gd name="connsiteX394" fmla="*/ 140566 w 253410"/>
                  <a:gd name="connsiteY394" fmla="*/ 42998 h 399148"/>
                  <a:gd name="connsiteX395" fmla="*/ 147069 w 253410"/>
                  <a:gd name="connsiteY395" fmla="*/ 40452 h 399148"/>
                  <a:gd name="connsiteX396" fmla="*/ 152441 w 253410"/>
                  <a:gd name="connsiteY396" fmla="*/ 39321 h 399148"/>
                  <a:gd name="connsiteX397" fmla="*/ 155551 w 253410"/>
                  <a:gd name="connsiteY397" fmla="*/ 38472 h 399148"/>
                  <a:gd name="connsiteX398" fmla="*/ 158378 w 253410"/>
                  <a:gd name="connsiteY398" fmla="*/ 40169 h 399148"/>
                  <a:gd name="connsiteX399" fmla="*/ 154703 w 253410"/>
                  <a:gd name="connsiteY399" fmla="*/ 42432 h 399148"/>
                  <a:gd name="connsiteX400" fmla="*/ 152723 w 253410"/>
                  <a:gd name="connsiteY400" fmla="*/ 43847 h 399148"/>
                  <a:gd name="connsiteX401" fmla="*/ 156399 w 253410"/>
                  <a:gd name="connsiteY401" fmla="*/ 48656 h 399148"/>
                  <a:gd name="connsiteX402" fmla="*/ 158944 w 253410"/>
                  <a:gd name="connsiteY402" fmla="*/ 51485 h 399148"/>
                  <a:gd name="connsiteX403" fmla="*/ 159792 w 253410"/>
                  <a:gd name="connsiteY403" fmla="*/ 52333 h 399148"/>
                  <a:gd name="connsiteX404" fmla="*/ 162054 w 253410"/>
                  <a:gd name="connsiteY404" fmla="*/ 54314 h 399148"/>
                  <a:gd name="connsiteX405" fmla="*/ 158378 w 253410"/>
                  <a:gd name="connsiteY405" fmla="*/ 62800 h 399148"/>
                  <a:gd name="connsiteX406" fmla="*/ 157247 w 253410"/>
                  <a:gd name="connsiteY406" fmla="*/ 65063 h 399148"/>
                  <a:gd name="connsiteX407" fmla="*/ 159227 w 253410"/>
                  <a:gd name="connsiteY407" fmla="*/ 65629 h 399148"/>
                  <a:gd name="connsiteX408" fmla="*/ 167143 w 253410"/>
                  <a:gd name="connsiteY408" fmla="*/ 63932 h 399148"/>
                  <a:gd name="connsiteX409" fmla="*/ 172515 w 253410"/>
                  <a:gd name="connsiteY409" fmla="*/ 63649 h 399148"/>
                  <a:gd name="connsiteX410" fmla="*/ 172798 w 253410"/>
                  <a:gd name="connsiteY410" fmla="*/ 66195 h 399148"/>
                  <a:gd name="connsiteX411" fmla="*/ 173364 w 253410"/>
                  <a:gd name="connsiteY411" fmla="*/ 69023 h 399148"/>
                  <a:gd name="connsiteX412" fmla="*/ 174777 w 253410"/>
                  <a:gd name="connsiteY412" fmla="*/ 69589 h 399148"/>
                  <a:gd name="connsiteX413" fmla="*/ 184673 w 253410"/>
                  <a:gd name="connsiteY413" fmla="*/ 63083 h 399148"/>
                  <a:gd name="connsiteX414" fmla="*/ 190893 w 253410"/>
                  <a:gd name="connsiteY414" fmla="*/ 59123 h 399148"/>
                  <a:gd name="connsiteX415" fmla="*/ 193155 w 253410"/>
                  <a:gd name="connsiteY415" fmla="*/ 57708 h 399148"/>
                  <a:gd name="connsiteX416" fmla="*/ 190045 w 253410"/>
                  <a:gd name="connsiteY416" fmla="*/ 55728 h 399148"/>
                  <a:gd name="connsiteX417" fmla="*/ 187218 w 253410"/>
                  <a:gd name="connsiteY417" fmla="*/ 56294 h 399148"/>
                  <a:gd name="connsiteX418" fmla="*/ 183260 w 253410"/>
                  <a:gd name="connsiteY418" fmla="*/ 56859 h 399148"/>
                  <a:gd name="connsiteX419" fmla="*/ 177887 w 253410"/>
                  <a:gd name="connsiteY419" fmla="*/ 55162 h 399148"/>
                  <a:gd name="connsiteX420" fmla="*/ 178453 w 253410"/>
                  <a:gd name="connsiteY420" fmla="*/ 53465 h 399148"/>
                  <a:gd name="connsiteX421" fmla="*/ 179867 w 253410"/>
                  <a:gd name="connsiteY421" fmla="*/ 51202 h 399148"/>
                  <a:gd name="connsiteX422" fmla="*/ 177039 w 253410"/>
                  <a:gd name="connsiteY422" fmla="*/ 50636 h 399148"/>
                  <a:gd name="connsiteX423" fmla="*/ 175908 w 253410"/>
                  <a:gd name="connsiteY423" fmla="*/ 50636 h 399148"/>
                  <a:gd name="connsiteX424" fmla="*/ 167992 w 253410"/>
                  <a:gd name="connsiteY424" fmla="*/ 48090 h 399148"/>
                  <a:gd name="connsiteX425" fmla="*/ 169123 w 253410"/>
                  <a:gd name="connsiteY425" fmla="*/ 46676 h 399148"/>
                  <a:gd name="connsiteX426" fmla="*/ 169688 w 253410"/>
                  <a:gd name="connsiteY426" fmla="*/ 45827 h 399148"/>
                  <a:gd name="connsiteX427" fmla="*/ 164033 w 253410"/>
                  <a:gd name="connsiteY427" fmla="*/ 42150 h 399148"/>
                  <a:gd name="connsiteX428" fmla="*/ 163750 w 253410"/>
                  <a:gd name="connsiteY428" fmla="*/ 42150 h 399148"/>
                  <a:gd name="connsiteX429" fmla="*/ 161489 w 253410"/>
                  <a:gd name="connsiteY429" fmla="*/ 41301 h 399148"/>
                  <a:gd name="connsiteX430" fmla="*/ 160923 w 253410"/>
                  <a:gd name="connsiteY430" fmla="*/ 36775 h 399148"/>
                  <a:gd name="connsiteX431" fmla="*/ 160923 w 253410"/>
                  <a:gd name="connsiteY431" fmla="*/ 35926 h 399148"/>
                  <a:gd name="connsiteX432" fmla="*/ 156399 w 253410"/>
                  <a:gd name="connsiteY432" fmla="*/ 33380 h 399148"/>
                  <a:gd name="connsiteX433" fmla="*/ 153572 w 253410"/>
                  <a:gd name="connsiteY433" fmla="*/ 31683 h 399148"/>
                  <a:gd name="connsiteX434" fmla="*/ 154137 w 253410"/>
                  <a:gd name="connsiteY434" fmla="*/ 30834 h 399148"/>
                  <a:gd name="connsiteX435" fmla="*/ 151310 w 253410"/>
                  <a:gd name="connsiteY435" fmla="*/ 29986 h 399148"/>
                  <a:gd name="connsiteX436" fmla="*/ 149896 w 253410"/>
                  <a:gd name="connsiteY436" fmla="*/ 30551 h 399148"/>
                  <a:gd name="connsiteX437" fmla="*/ 145655 w 253410"/>
                  <a:gd name="connsiteY437" fmla="*/ 31117 h 399148"/>
                  <a:gd name="connsiteX438" fmla="*/ 144807 w 253410"/>
                  <a:gd name="connsiteY438" fmla="*/ 28854 h 399148"/>
                  <a:gd name="connsiteX439" fmla="*/ 140566 w 253410"/>
                  <a:gd name="connsiteY439" fmla="*/ 27440 h 399148"/>
                  <a:gd name="connsiteX440" fmla="*/ 136607 w 253410"/>
                  <a:gd name="connsiteY440" fmla="*/ 27723 h 399148"/>
                  <a:gd name="connsiteX441" fmla="*/ 136042 w 253410"/>
                  <a:gd name="connsiteY441" fmla="*/ 27723 h 399148"/>
                  <a:gd name="connsiteX442" fmla="*/ 133497 w 253410"/>
                  <a:gd name="connsiteY442" fmla="*/ 24045 h 399148"/>
                  <a:gd name="connsiteX443" fmla="*/ 131801 w 253410"/>
                  <a:gd name="connsiteY443" fmla="*/ 20085 h 399148"/>
                  <a:gd name="connsiteX444" fmla="*/ 127560 w 253410"/>
                  <a:gd name="connsiteY444" fmla="*/ 21782 h 399148"/>
                  <a:gd name="connsiteX445" fmla="*/ 123884 w 253410"/>
                  <a:gd name="connsiteY445" fmla="*/ 23479 h 399148"/>
                  <a:gd name="connsiteX446" fmla="*/ 123036 w 253410"/>
                  <a:gd name="connsiteY446" fmla="*/ 22631 h 399148"/>
                  <a:gd name="connsiteX447" fmla="*/ 124732 w 253410"/>
                  <a:gd name="connsiteY447" fmla="*/ 18387 h 399148"/>
                  <a:gd name="connsiteX448" fmla="*/ 126146 w 253410"/>
                  <a:gd name="connsiteY448" fmla="*/ 15559 h 399148"/>
                  <a:gd name="connsiteX449" fmla="*/ 125863 w 253410"/>
                  <a:gd name="connsiteY449" fmla="*/ 14993 h 399148"/>
                  <a:gd name="connsiteX450" fmla="*/ 118512 w 253410"/>
                  <a:gd name="connsiteY450" fmla="*/ 12164 h 399148"/>
                  <a:gd name="connsiteX451" fmla="*/ 116816 w 253410"/>
                  <a:gd name="connsiteY451" fmla="*/ 12730 h 399148"/>
                  <a:gd name="connsiteX452" fmla="*/ 115685 w 253410"/>
                  <a:gd name="connsiteY452" fmla="*/ 13578 h 399148"/>
                  <a:gd name="connsiteX453" fmla="*/ 113423 w 253410"/>
                  <a:gd name="connsiteY453" fmla="*/ 11032 h 399148"/>
                  <a:gd name="connsiteX454" fmla="*/ 111161 w 253410"/>
                  <a:gd name="connsiteY454" fmla="*/ 8204 h 399148"/>
                  <a:gd name="connsiteX455" fmla="*/ 110878 w 253410"/>
                  <a:gd name="connsiteY455" fmla="*/ 8204 h 399148"/>
                  <a:gd name="connsiteX456" fmla="*/ 110595 w 253410"/>
                  <a:gd name="connsiteY456" fmla="*/ 9901 h 399148"/>
                  <a:gd name="connsiteX457" fmla="*/ 108899 w 253410"/>
                  <a:gd name="connsiteY457" fmla="*/ 13013 h 399148"/>
                  <a:gd name="connsiteX458" fmla="*/ 106637 w 253410"/>
                  <a:gd name="connsiteY458" fmla="*/ 14710 h 399148"/>
                  <a:gd name="connsiteX459" fmla="*/ 107768 w 253410"/>
                  <a:gd name="connsiteY459" fmla="*/ 16407 h 399148"/>
                  <a:gd name="connsiteX460" fmla="*/ 113988 w 253410"/>
                  <a:gd name="connsiteY460" fmla="*/ 31683 h 399148"/>
                  <a:gd name="connsiteX461" fmla="*/ 113140 w 253410"/>
                  <a:gd name="connsiteY461" fmla="*/ 32249 h 399148"/>
                  <a:gd name="connsiteX462" fmla="*/ 102113 w 253410"/>
                  <a:gd name="connsiteY462" fmla="*/ 19236 h 399148"/>
                  <a:gd name="connsiteX463" fmla="*/ 97589 w 253410"/>
                  <a:gd name="connsiteY463" fmla="*/ 13578 h 399148"/>
                  <a:gd name="connsiteX464" fmla="*/ 96458 w 253410"/>
                  <a:gd name="connsiteY464" fmla="*/ 14427 h 399148"/>
                  <a:gd name="connsiteX465" fmla="*/ 94196 w 253410"/>
                  <a:gd name="connsiteY465" fmla="*/ 17822 h 399148"/>
                  <a:gd name="connsiteX466" fmla="*/ 92500 w 253410"/>
                  <a:gd name="connsiteY466" fmla="*/ 22065 h 399148"/>
                  <a:gd name="connsiteX467" fmla="*/ 92217 w 253410"/>
                  <a:gd name="connsiteY467" fmla="*/ 25177 h 399148"/>
                  <a:gd name="connsiteX468" fmla="*/ 89107 w 253410"/>
                  <a:gd name="connsiteY468" fmla="*/ 25459 h 399148"/>
                  <a:gd name="connsiteX469" fmla="*/ 88542 w 253410"/>
                  <a:gd name="connsiteY469" fmla="*/ 24045 h 399148"/>
                  <a:gd name="connsiteX470" fmla="*/ 81756 w 253410"/>
                  <a:gd name="connsiteY470" fmla="*/ 18670 h 399148"/>
                  <a:gd name="connsiteX471" fmla="*/ 80907 w 253410"/>
                  <a:gd name="connsiteY471" fmla="*/ 18105 h 399148"/>
                  <a:gd name="connsiteX472" fmla="*/ 84300 w 253410"/>
                  <a:gd name="connsiteY472" fmla="*/ 16407 h 399148"/>
                  <a:gd name="connsiteX473" fmla="*/ 89955 w 253410"/>
                  <a:gd name="connsiteY473" fmla="*/ 14427 h 399148"/>
                  <a:gd name="connsiteX474" fmla="*/ 90521 w 253410"/>
                  <a:gd name="connsiteY474" fmla="*/ 13861 h 399148"/>
                  <a:gd name="connsiteX475" fmla="*/ 87128 w 253410"/>
                  <a:gd name="connsiteY475" fmla="*/ 12730 h 399148"/>
                  <a:gd name="connsiteX476" fmla="*/ 84866 w 253410"/>
                  <a:gd name="connsiteY476" fmla="*/ 13295 h 399148"/>
                  <a:gd name="connsiteX477" fmla="*/ 82038 w 253410"/>
                  <a:gd name="connsiteY477" fmla="*/ 14144 h 399148"/>
                  <a:gd name="connsiteX478" fmla="*/ 80059 w 253410"/>
                  <a:gd name="connsiteY478" fmla="*/ 13861 h 399148"/>
                  <a:gd name="connsiteX479" fmla="*/ 78363 w 253410"/>
                  <a:gd name="connsiteY479" fmla="*/ 13578 h 399148"/>
                  <a:gd name="connsiteX480" fmla="*/ 76666 w 253410"/>
                  <a:gd name="connsiteY480" fmla="*/ 14427 h 399148"/>
                  <a:gd name="connsiteX481" fmla="*/ 74404 w 253410"/>
                  <a:gd name="connsiteY481" fmla="*/ 15559 h 399148"/>
                  <a:gd name="connsiteX482" fmla="*/ 71577 w 253410"/>
                  <a:gd name="connsiteY482" fmla="*/ 14710 h 399148"/>
                  <a:gd name="connsiteX483" fmla="*/ 69032 w 253410"/>
                  <a:gd name="connsiteY483" fmla="*/ 13861 h 399148"/>
                  <a:gd name="connsiteX484" fmla="*/ 65074 w 253410"/>
                  <a:gd name="connsiteY484" fmla="*/ 15559 h 399148"/>
                  <a:gd name="connsiteX485" fmla="*/ 61964 w 253410"/>
                  <a:gd name="connsiteY485" fmla="*/ 17256 h 399148"/>
                  <a:gd name="connsiteX486" fmla="*/ 61116 w 253410"/>
                  <a:gd name="connsiteY486" fmla="*/ 16973 h 399148"/>
                  <a:gd name="connsiteX487" fmla="*/ 60267 w 253410"/>
                  <a:gd name="connsiteY487" fmla="*/ 17539 h 399148"/>
                  <a:gd name="connsiteX488" fmla="*/ 61964 w 253410"/>
                  <a:gd name="connsiteY488" fmla="*/ 26025 h 399148"/>
                  <a:gd name="connsiteX489" fmla="*/ 64226 w 253410"/>
                  <a:gd name="connsiteY489" fmla="*/ 27723 h 399148"/>
                  <a:gd name="connsiteX490" fmla="*/ 66770 w 253410"/>
                  <a:gd name="connsiteY490" fmla="*/ 26591 h 399148"/>
                  <a:gd name="connsiteX491" fmla="*/ 70729 w 253410"/>
                  <a:gd name="connsiteY491" fmla="*/ 24894 h 399148"/>
                  <a:gd name="connsiteX492" fmla="*/ 71577 w 253410"/>
                  <a:gd name="connsiteY492" fmla="*/ 24894 h 399148"/>
                  <a:gd name="connsiteX493" fmla="*/ 72991 w 253410"/>
                  <a:gd name="connsiteY493" fmla="*/ 26025 h 399148"/>
                  <a:gd name="connsiteX494" fmla="*/ 70163 w 253410"/>
                  <a:gd name="connsiteY494" fmla="*/ 30268 h 399148"/>
                  <a:gd name="connsiteX495" fmla="*/ 66205 w 253410"/>
                  <a:gd name="connsiteY495" fmla="*/ 35360 h 399148"/>
                  <a:gd name="connsiteX496" fmla="*/ 72425 w 253410"/>
                  <a:gd name="connsiteY496" fmla="*/ 42998 h 399148"/>
                  <a:gd name="connsiteX497" fmla="*/ 75818 w 253410"/>
                  <a:gd name="connsiteY497" fmla="*/ 45544 h 399148"/>
                  <a:gd name="connsiteX498" fmla="*/ 82887 w 253410"/>
                  <a:gd name="connsiteY498" fmla="*/ 47524 h 399148"/>
                  <a:gd name="connsiteX499" fmla="*/ 89107 w 253410"/>
                  <a:gd name="connsiteY499" fmla="*/ 46393 h 399148"/>
                  <a:gd name="connsiteX500" fmla="*/ 91086 w 253410"/>
                  <a:gd name="connsiteY500" fmla="*/ 42715 h 399148"/>
                  <a:gd name="connsiteX501" fmla="*/ 94762 w 253410"/>
                  <a:gd name="connsiteY501" fmla="*/ 38472 h 399148"/>
                  <a:gd name="connsiteX502" fmla="*/ 95044 w 253410"/>
                  <a:gd name="connsiteY502" fmla="*/ 38472 h 399148"/>
                  <a:gd name="connsiteX503" fmla="*/ 95327 w 253410"/>
                  <a:gd name="connsiteY503" fmla="*/ 38472 h 399148"/>
                  <a:gd name="connsiteX504" fmla="*/ 97306 w 253410"/>
                  <a:gd name="connsiteY504" fmla="*/ 36775 h 399148"/>
                  <a:gd name="connsiteX505" fmla="*/ 99851 w 253410"/>
                  <a:gd name="connsiteY505" fmla="*/ 33946 h 399148"/>
                  <a:gd name="connsiteX506" fmla="*/ 102961 w 253410"/>
                  <a:gd name="connsiteY506" fmla="*/ 35077 h 399148"/>
                  <a:gd name="connsiteX507" fmla="*/ 101265 w 253410"/>
                  <a:gd name="connsiteY507" fmla="*/ 40735 h 399148"/>
                  <a:gd name="connsiteX508" fmla="*/ 100699 w 253410"/>
                  <a:gd name="connsiteY508" fmla="*/ 41867 h 399148"/>
                  <a:gd name="connsiteX509" fmla="*/ 102113 w 253410"/>
                  <a:gd name="connsiteY509" fmla="*/ 42150 h 399148"/>
                  <a:gd name="connsiteX510" fmla="*/ 108899 w 253410"/>
                  <a:gd name="connsiteY510" fmla="*/ 39321 h 399148"/>
                  <a:gd name="connsiteX511" fmla="*/ 113423 w 253410"/>
                  <a:gd name="connsiteY511" fmla="*/ 38189 h 399148"/>
                  <a:gd name="connsiteX512" fmla="*/ 113705 w 253410"/>
                  <a:gd name="connsiteY512" fmla="*/ 42998 h 399148"/>
                  <a:gd name="connsiteX513" fmla="*/ 108050 w 253410"/>
                  <a:gd name="connsiteY513" fmla="*/ 46110 h 399148"/>
                  <a:gd name="connsiteX514" fmla="*/ 101830 w 253410"/>
                  <a:gd name="connsiteY514" fmla="*/ 48656 h 399148"/>
                  <a:gd name="connsiteX515" fmla="*/ 94196 w 253410"/>
                  <a:gd name="connsiteY515" fmla="*/ 51202 h 399148"/>
                  <a:gd name="connsiteX516" fmla="*/ 86279 w 253410"/>
                  <a:gd name="connsiteY516" fmla="*/ 53748 h 399148"/>
                  <a:gd name="connsiteX517" fmla="*/ 85431 w 253410"/>
                  <a:gd name="connsiteY517" fmla="*/ 55728 h 399148"/>
                  <a:gd name="connsiteX518" fmla="*/ 89672 w 253410"/>
                  <a:gd name="connsiteY518" fmla="*/ 56859 h 399148"/>
                  <a:gd name="connsiteX519" fmla="*/ 94762 w 253410"/>
                  <a:gd name="connsiteY519" fmla="*/ 56294 h 399148"/>
                  <a:gd name="connsiteX520" fmla="*/ 109182 w 253410"/>
                  <a:gd name="connsiteY520" fmla="*/ 55162 h 399148"/>
                  <a:gd name="connsiteX521" fmla="*/ 114836 w 253410"/>
                  <a:gd name="connsiteY521" fmla="*/ 55445 h 399148"/>
                  <a:gd name="connsiteX522" fmla="*/ 116533 w 253410"/>
                  <a:gd name="connsiteY522" fmla="*/ 56577 h 399148"/>
                  <a:gd name="connsiteX523" fmla="*/ 105789 w 253410"/>
                  <a:gd name="connsiteY523" fmla="*/ 58557 h 399148"/>
                  <a:gd name="connsiteX524" fmla="*/ 98155 w 253410"/>
                  <a:gd name="connsiteY524" fmla="*/ 60537 h 399148"/>
                  <a:gd name="connsiteX525" fmla="*/ 97872 w 253410"/>
                  <a:gd name="connsiteY525" fmla="*/ 61669 h 399148"/>
                  <a:gd name="connsiteX526" fmla="*/ 97589 w 253410"/>
                  <a:gd name="connsiteY526" fmla="*/ 62517 h 399148"/>
                  <a:gd name="connsiteX527" fmla="*/ 96175 w 253410"/>
                  <a:gd name="connsiteY527" fmla="*/ 62800 h 399148"/>
                  <a:gd name="connsiteX528" fmla="*/ 93913 w 253410"/>
                  <a:gd name="connsiteY528" fmla="*/ 62517 h 399148"/>
                  <a:gd name="connsiteX529" fmla="*/ 90803 w 253410"/>
                  <a:gd name="connsiteY529" fmla="*/ 62234 h 399148"/>
                  <a:gd name="connsiteX530" fmla="*/ 87976 w 253410"/>
                  <a:gd name="connsiteY530" fmla="*/ 63649 h 399148"/>
                  <a:gd name="connsiteX531" fmla="*/ 93348 w 253410"/>
                  <a:gd name="connsiteY531" fmla="*/ 68175 h 399148"/>
                  <a:gd name="connsiteX532" fmla="*/ 97589 w 253410"/>
                  <a:gd name="connsiteY532" fmla="*/ 71287 h 399148"/>
                  <a:gd name="connsiteX533" fmla="*/ 100134 w 253410"/>
                  <a:gd name="connsiteY533" fmla="*/ 72135 h 399148"/>
                  <a:gd name="connsiteX534" fmla="*/ 102679 w 253410"/>
                  <a:gd name="connsiteY534" fmla="*/ 71852 h 399148"/>
                  <a:gd name="connsiteX535" fmla="*/ 105223 w 253410"/>
                  <a:gd name="connsiteY535" fmla="*/ 71569 h 399148"/>
                  <a:gd name="connsiteX536" fmla="*/ 107202 w 253410"/>
                  <a:gd name="connsiteY536" fmla="*/ 71852 h 399148"/>
                  <a:gd name="connsiteX537" fmla="*/ 108050 w 253410"/>
                  <a:gd name="connsiteY537" fmla="*/ 72701 h 399148"/>
                  <a:gd name="connsiteX538" fmla="*/ 104940 w 253410"/>
                  <a:gd name="connsiteY538" fmla="*/ 74964 h 399148"/>
                  <a:gd name="connsiteX539" fmla="*/ 103809 w 253410"/>
                  <a:gd name="connsiteY539" fmla="*/ 78924 h 399148"/>
                  <a:gd name="connsiteX540" fmla="*/ 59136 w 253410"/>
                  <a:gd name="connsiteY540" fmla="*/ 36775 h 399148"/>
                  <a:gd name="connsiteX541" fmla="*/ 58005 w 253410"/>
                  <a:gd name="connsiteY541" fmla="*/ 37058 h 399148"/>
                  <a:gd name="connsiteX542" fmla="*/ 57157 w 253410"/>
                  <a:gd name="connsiteY542" fmla="*/ 37906 h 399148"/>
                  <a:gd name="connsiteX543" fmla="*/ 63943 w 253410"/>
                  <a:gd name="connsiteY543" fmla="*/ 44696 h 399148"/>
                  <a:gd name="connsiteX544" fmla="*/ 67619 w 253410"/>
                  <a:gd name="connsiteY544" fmla="*/ 47241 h 399148"/>
                  <a:gd name="connsiteX545" fmla="*/ 70163 w 253410"/>
                  <a:gd name="connsiteY545" fmla="*/ 49222 h 399148"/>
                  <a:gd name="connsiteX546" fmla="*/ 63943 w 253410"/>
                  <a:gd name="connsiteY546" fmla="*/ 41867 h 399148"/>
                  <a:gd name="connsiteX547" fmla="*/ 61964 w 253410"/>
                  <a:gd name="connsiteY547" fmla="*/ 39038 h 399148"/>
                  <a:gd name="connsiteX548" fmla="*/ 59136 w 253410"/>
                  <a:gd name="connsiteY548" fmla="*/ 36775 h 399148"/>
                  <a:gd name="connsiteX549" fmla="*/ 170819 w 253410"/>
                  <a:gd name="connsiteY549" fmla="*/ 23762 h 399148"/>
                  <a:gd name="connsiteX550" fmla="*/ 173929 w 253410"/>
                  <a:gd name="connsiteY550" fmla="*/ 25177 h 399148"/>
                  <a:gd name="connsiteX551" fmla="*/ 181846 w 253410"/>
                  <a:gd name="connsiteY551" fmla="*/ 28005 h 399148"/>
                  <a:gd name="connsiteX552" fmla="*/ 188066 w 253410"/>
                  <a:gd name="connsiteY552" fmla="*/ 26591 h 399148"/>
                  <a:gd name="connsiteX553" fmla="*/ 192873 w 253410"/>
                  <a:gd name="connsiteY553" fmla="*/ 25177 h 399148"/>
                  <a:gd name="connsiteX554" fmla="*/ 205030 w 253410"/>
                  <a:gd name="connsiteY554" fmla="*/ 20368 h 399148"/>
                  <a:gd name="connsiteX555" fmla="*/ 210968 w 253410"/>
                  <a:gd name="connsiteY555" fmla="*/ 16124 h 399148"/>
                  <a:gd name="connsiteX556" fmla="*/ 218602 w 253410"/>
                  <a:gd name="connsiteY556" fmla="*/ 9618 h 399148"/>
                  <a:gd name="connsiteX557" fmla="*/ 207858 w 253410"/>
                  <a:gd name="connsiteY557" fmla="*/ 7355 h 399148"/>
                  <a:gd name="connsiteX558" fmla="*/ 205879 w 253410"/>
                  <a:gd name="connsiteY558" fmla="*/ 7355 h 399148"/>
                  <a:gd name="connsiteX559" fmla="*/ 199658 w 253410"/>
                  <a:gd name="connsiteY559" fmla="*/ 6506 h 399148"/>
                  <a:gd name="connsiteX560" fmla="*/ 188914 w 253410"/>
                  <a:gd name="connsiteY560" fmla="*/ 3677 h 399148"/>
                  <a:gd name="connsiteX561" fmla="*/ 185804 w 253410"/>
                  <a:gd name="connsiteY561" fmla="*/ 4809 h 399148"/>
                  <a:gd name="connsiteX562" fmla="*/ 181280 w 253410"/>
                  <a:gd name="connsiteY562" fmla="*/ 8204 h 399148"/>
                  <a:gd name="connsiteX563" fmla="*/ 179301 w 253410"/>
                  <a:gd name="connsiteY563" fmla="*/ 7355 h 399148"/>
                  <a:gd name="connsiteX564" fmla="*/ 178453 w 253410"/>
                  <a:gd name="connsiteY564" fmla="*/ 4809 h 399148"/>
                  <a:gd name="connsiteX565" fmla="*/ 175908 w 253410"/>
                  <a:gd name="connsiteY565" fmla="*/ 849 h 399148"/>
                  <a:gd name="connsiteX566" fmla="*/ 174212 w 253410"/>
                  <a:gd name="connsiteY566" fmla="*/ 1132 h 399148"/>
                  <a:gd name="connsiteX567" fmla="*/ 171950 w 253410"/>
                  <a:gd name="connsiteY567" fmla="*/ 2829 h 399148"/>
                  <a:gd name="connsiteX568" fmla="*/ 172515 w 253410"/>
                  <a:gd name="connsiteY568" fmla="*/ 7638 h 399148"/>
                  <a:gd name="connsiteX569" fmla="*/ 172515 w 253410"/>
                  <a:gd name="connsiteY569" fmla="*/ 10750 h 399148"/>
                  <a:gd name="connsiteX570" fmla="*/ 171384 w 253410"/>
                  <a:gd name="connsiteY570" fmla="*/ 11032 h 399148"/>
                  <a:gd name="connsiteX571" fmla="*/ 163750 w 253410"/>
                  <a:gd name="connsiteY571" fmla="*/ 5941 h 399148"/>
                  <a:gd name="connsiteX572" fmla="*/ 163468 w 253410"/>
                  <a:gd name="connsiteY572" fmla="*/ 5658 h 399148"/>
                  <a:gd name="connsiteX573" fmla="*/ 161206 w 253410"/>
                  <a:gd name="connsiteY573" fmla="*/ 6506 h 399148"/>
                  <a:gd name="connsiteX574" fmla="*/ 158096 w 253410"/>
                  <a:gd name="connsiteY574" fmla="*/ 7355 h 399148"/>
                  <a:gd name="connsiteX575" fmla="*/ 156116 w 253410"/>
                  <a:gd name="connsiteY575" fmla="*/ 5658 h 399148"/>
                  <a:gd name="connsiteX576" fmla="*/ 146220 w 253410"/>
                  <a:gd name="connsiteY576" fmla="*/ 0 h 399148"/>
                  <a:gd name="connsiteX577" fmla="*/ 146220 w 253410"/>
                  <a:gd name="connsiteY577" fmla="*/ 0 h 399148"/>
                  <a:gd name="connsiteX578" fmla="*/ 146503 w 253410"/>
                  <a:gd name="connsiteY578" fmla="*/ 566 h 399148"/>
                  <a:gd name="connsiteX579" fmla="*/ 147069 w 253410"/>
                  <a:gd name="connsiteY579" fmla="*/ 3960 h 399148"/>
                  <a:gd name="connsiteX580" fmla="*/ 145655 w 253410"/>
                  <a:gd name="connsiteY580" fmla="*/ 4809 h 399148"/>
                  <a:gd name="connsiteX581" fmla="*/ 141697 w 253410"/>
                  <a:gd name="connsiteY581" fmla="*/ 3395 h 399148"/>
                  <a:gd name="connsiteX582" fmla="*/ 139435 w 253410"/>
                  <a:gd name="connsiteY582" fmla="*/ 2546 h 399148"/>
                  <a:gd name="connsiteX583" fmla="*/ 139717 w 253410"/>
                  <a:gd name="connsiteY583" fmla="*/ 3960 h 399148"/>
                  <a:gd name="connsiteX584" fmla="*/ 140000 w 253410"/>
                  <a:gd name="connsiteY584" fmla="*/ 7638 h 399148"/>
                  <a:gd name="connsiteX585" fmla="*/ 139152 w 253410"/>
                  <a:gd name="connsiteY585" fmla="*/ 8204 h 399148"/>
                  <a:gd name="connsiteX586" fmla="*/ 136325 w 253410"/>
                  <a:gd name="connsiteY586" fmla="*/ 5941 h 399148"/>
                  <a:gd name="connsiteX587" fmla="*/ 132083 w 253410"/>
                  <a:gd name="connsiteY587" fmla="*/ 2546 h 399148"/>
                  <a:gd name="connsiteX588" fmla="*/ 130104 w 253410"/>
                  <a:gd name="connsiteY588" fmla="*/ 4243 h 399148"/>
                  <a:gd name="connsiteX589" fmla="*/ 128408 w 253410"/>
                  <a:gd name="connsiteY589" fmla="*/ 6223 h 399148"/>
                  <a:gd name="connsiteX590" fmla="*/ 130953 w 253410"/>
                  <a:gd name="connsiteY590" fmla="*/ 7921 h 399148"/>
                  <a:gd name="connsiteX591" fmla="*/ 133214 w 253410"/>
                  <a:gd name="connsiteY591" fmla="*/ 9618 h 399148"/>
                  <a:gd name="connsiteX592" fmla="*/ 133780 w 253410"/>
                  <a:gd name="connsiteY592" fmla="*/ 10750 h 399148"/>
                  <a:gd name="connsiteX593" fmla="*/ 132649 w 253410"/>
                  <a:gd name="connsiteY593" fmla="*/ 12164 h 399148"/>
                  <a:gd name="connsiteX594" fmla="*/ 131801 w 253410"/>
                  <a:gd name="connsiteY594" fmla="*/ 12730 h 399148"/>
                  <a:gd name="connsiteX595" fmla="*/ 132083 w 253410"/>
                  <a:gd name="connsiteY595" fmla="*/ 13295 h 399148"/>
                  <a:gd name="connsiteX596" fmla="*/ 142545 w 253410"/>
                  <a:gd name="connsiteY596" fmla="*/ 15841 h 399148"/>
                  <a:gd name="connsiteX597" fmla="*/ 142545 w 253410"/>
                  <a:gd name="connsiteY597" fmla="*/ 15841 h 399148"/>
                  <a:gd name="connsiteX598" fmla="*/ 156682 w 253410"/>
                  <a:gd name="connsiteY598" fmla="*/ 14710 h 399148"/>
                  <a:gd name="connsiteX599" fmla="*/ 165164 w 253410"/>
                  <a:gd name="connsiteY599" fmla="*/ 13861 h 399148"/>
                  <a:gd name="connsiteX600" fmla="*/ 167709 w 253410"/>
                  <a:gd name="connsiteY600" fmla="*/ 14144 h 399148"/>
                  <a:gd name="connsiteX601" fmla="*/ 168274 w 253410"/>
                  <a:gd name="connsiteY601" fmla="*/ 15276 h 399148"/>
                  <a:gd name="connsiteX602" fmla="*/ 158378 w 253410"/>
                  <a:gd name="connsiteY602" fmla="*/ 18387 h 399148"/>
                  <a:gd name="connsiteX603" fmla="*/ 147351 w 253410"/>
                  <a:gd name="connsiteY603" fmla="*/ 21499 h 399148"/>
                  <a:gd name="connsiteX604" fmla="*/ 165730 w 253410"/>
                  <a:gd name="connsiteY604" fmla="*/ 24611 h 399148"/>
                  <a:gd name="connsiteX605" fmla="*/ 169405 w 253410"/>
                  <a:gd name="connsiteY605" fmla="*/ 24328 h 399148"/>
                  <a:gd name="connsiteX606" fmla="*/ 170819 w 253410"/>
                  <a:gd name="connsiteY606" fmla="*/ 23762 h 39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</a:cxnLst>
                <a:rect l="l" t="t" r="r" b="b"/>
                <a:pathLst>
                  <a:path w="253410" h="399148">
                    <a:moveTo>
                      <a:pt x="12767" y="378781"/>
                    </a:moveTo>
                    <a:cubicBezTo>
                      <a:pt x="14181" y="378781"/>
                      <a:pt x="15312" y="379629"/>
                      <a:pt x="16160" y="381326"/>
                    </a:cubicBezTo>
                    <a:cubicBezTo>
                      <a:pt x="16443" y="381609"/>
                      <a:pt x="16443" y="382458"/>
                      <a:pt x="16160" y="382741"/>
                    </a:cubicBezTo>
                    <a:cubicBezTo>
                      <a:pt x="15877" y="383307"/>
                      <a:pt x="15312" y="383589"/>
                      <a:pt x="15029" y="383589"/>
                    </a:cubicBezTo>
                    <a:cubicBezTo>
                      <a:pt x="14181" y="383872"/>
                      <a:pt x="13615" y="384155"/>
                      <a:pt x="13615" y="385287"/>
                    </a:cubicBezTo>
                    <a:cubicBezTo>
                      <a:pt x="13615" y="387550"/>
                      <a:pt x="12767" y="387550"/>
                      <a:pt x="11636" y="387550"/>
                    </a:cubicBezTo>
                    <a:cubicBezTo>
                      <a:pt x="10788" y="387550"/>
                      <a:pt x="10222" y="387550"/>
                      <a:pt x="9374" y="388681"/>
                    </a:cubicBezTo>
                    <a:cubicBezTo>
                      <a:pt x="9374" y="388964"/>
                      <a:pt x="9091" y="388964"/>
                      <a:pt x="9374" y="389530"/>
                    </a:cubicBezTo>
                    <a:cubicBezTo>
                      <a:pt x="10222" y="391793"/>
                      <a:pt x="17008" y="395471"/>
                      <a:pt x="19270" y="396036"/>
                    </a:cubicBezTo>
                    <a:cubicBezTo>
                      <a:pt x="20118" y="396319"/>
                      <a:pt x="21249" y="396885"/>
                      <a:pt x="22097" y="397168"/>
                    </a:cubicBezTo>
                    <a:cubicBezTo>
                      <a:pt x="23794" y="398017"/>
                      <a:pt x="25773" y="399148"/>
                      <a:pt x="28600" y="399148"/>
                    </a:cubicBezTo>
                    <a:cubicBezTo>
                      <a:pt x="29166" y="399148"/>
                      <a:pt x="29731" y="399148"/>
                      <a:pt x="30297" y="398865"/>
                    </a:cubicBezTo>
                    <a:cubicBezTo>
                      <a:pt x="35952" y="398017"/>
                      <a:pt x="46696" y="387550"/>
                      <a:pt x="48109" y="385570"/>
                    </a:cubicBezTo>
                    <a:cubicBezTo>
                      <a:pt x="48958" y="384721"/>
                      <a:pt x="49806" y="384438"/>
                      <a:pt x="50654" y="384438"/>
                    </a:cubicBezTo>
                    <a:cubicBezTo>
                      <a:pt x="50937" y="384438"/>
                      <a:pt x="51502" y="384438"/>
                      <a:pt x="51785" y="384438"/>
                    </a:cubicBezTo>
                    <a:cubicBezTo>
                      <a:pt x="52068" y="384438"/>
                      <a:pt x="52633" y="384438"/>
                      <a:pt x="52916" y="384438"/>
                    </a:cubicBezTo>
                    <a:cubicBezTo>
                      <a:pt x="53764" y="384438"/>
                      <a:pt x="54613" y="384155"/>
                      <a:pt x="54895" y="383872"/>
                    </a:cubicBezTo>
                    <a:cubicBezTo>
                      <a:pt x="55744" y="383024"/>
                      <a:pt x="56026" y="381609"/>
                      <a:pt x="56026" y="380195"/>
                    </a:cubicBezTo>
                    <a:cubicBezTo>
                      <a:pt x="56309" y="378781"/>
                      <a:pt x="56309" y="377366"/>
                      <a:pt x="57440" y="376800"/>
                    </a:cubicBezTo>
                    <a:cubicBezTo>
                      <a:pt x="57723" y="376800"/>
                      <a:pt x="57723" y="376517"/>
                      <a:pt x="58005" y="376517"/>
                    </a:cubicBezTo>
                    <a:cubicBezTo>
                      <a:pt x="59136" y="376517"/>
                      <a:pt x="59702" y="377932"/>
                      <a:pt x="60550" y="379629"/>
                    </a:cubicBezTo>
                    <a:cubicBezTo>
                      <a:pt x="60833" y="380478"/>
                      <a:pt x="61398" y="381892"/>
                      <a:pt x="61964" y="381892"/>
                    </a:cubicBezTo>
                    <a:cubicBezTo>
                      <a:pt x="63660" y="382458"/>
                      <a:pt x="64509" y="383872"/>
                      <a:pt x="64509" y="386135"/>
                    </a:cubicBezTo>
                    <a:cubicBezTo>
                      <a:pt x="65639" y="386135"/>
                      <a:pt x="66770" y="386135"/>
                      <a:pt x="67336" y="386701"/>
                    </a:cubicBezTo>
                    <a:cubicBezTo>
                      <a:pt x="67336" y="386701"/>
                      <a:pt x="67619" y="386701"/>
                      <a:pt x="67619" y="386701"/>
                    </a:cubicBezTo>
                    <a:cubicBezTo>
                      <a:pt x="68184" y="386701"/>
                      <a:pt x="68750" y="383589"/>
                      <a:pt x="68750" y="380478"/>
                    </a:cubicBezTo>
                    <a:cubicBezTo>
                      <a:pt x="68750" y="379629"/>
                      <a:pt x="69032" y="378498"/>
                      <a:pt x="69315" y="377366"/>
                    </a:cubicBezTo>
                    <a:cubicBezTo>
                      <a:pt x="69881" y="375669"/>
                      <a:pt x="70446" y="373971"/>
                      <a:pt x="70163" y="372840"/>
                    </a:cubicBezTo>
                    <a:cubicBezTo>
                      <a:pt x="70163" y="372274"/>
                      <a:pt x="70163" y="371991"/>
                      <a:pt x="70446" y="371708"/>
                    </a:cubicBezTo>
                    <a:cubicBezTo>
                      <a:pt x="71012" y="370860"/>
                      <a:pt x="72425" y="370860"/>
                      <a:pt x="73839" y="370860"/>
                    </a:cubicBezTo>
                    <a:cubicBezTo>
                      <a:pt x="74970" y="370860"/>
                      <a:pt x="76666" y="370860"/>
                      <a:pt x="76949" y="370294"/>
                    </a:cubicBezTo>
                    <a:cubicBezTo>
                      <a:pt x="77797" y="368597"/>
                      <a:pt x="78080" y="362373"/>
                      <a:pt x="76666" y="361808"/>
                    </a:cubicBezTo>
                    <a:cubicBezTo>
                      <a:pt x="75253" y="360959"/>
                      <a:pt x="74404" y="358979"/>
                      <a:pt x="74687" y="357564"/>
                    </a:cubicBezTo>
                    <a:cubicBezTo>
                      <a:pt x="74970" y="356716"/>
                      <a:pt x="75535" y="356150"/>
                      <a:pt x="76384" y="356150"/>
                    </a:cubicBezTo>
                    <a:cubicBezTo>
                      <a:pt x="77232" y="356150"/>
                      <a:pt x="78080" y="355867"/>
                      <a:pt x="78646" y="355018"/>
                    </a:cubicBezTo>
                    <a:cubicBezTo>
                      <a:pt x="79494" y="354170"/>
                      <a:pt x="79494" y="353038"/>
                      <a:pt x="79494" y="351624"/>
                    </a:cubicBezTo>
                    <a:cubicBezTo>
                      <a:pt x="79211" y="349926"/>
                      <a:pt x="78080" y="349361"/>
                      <a:pt x="76666" y="348512"/>
                    </a:cubicBezTo>
                    <a:cubicBezTo>
                      <a:pt x="75253" y="347663"/>
                      <a:pt x="73273" y="346815"/>
                      <a:pt x="72991" y="344552"/>
                    </a:cubicBezTo>
                    <a:cubicBezTo>
                      <a:pt x="72708" y="342854"/>
                      <a:pt x="73273" y="341723"/>
                      <a:pt x="73556" y="340591"/>
                    </a:cubicBezTo>
                    <a:cubicBezTo>
                      <a:pt x="74122" y="339177"/>
                      <a:pt x="74687" y="337762"/>
                      <a:pt x="73273" y="335216"/>
                    </a:cubicBezTo>
                    <a:cubicBezTo>
                      <a:pt x="71860" y="332105"/>
                      <a:pt x="72425" y="329842"/>
                      <a:pt x="72991" y="328144"/>
                    </a:cubicBezTo>
                    <a:cubicBezTo>
                      <a:pt x="73273" y="327013"/>
                      <a:pt x="73556" y="326164"/>
                      <a:pt x="73273" y="325316"/>
                    </a:cubicBezTo>
                    <a:cubicBezTo>
                      <a:pt x="72142" y="322770"/>
                      <a:pt x="71294" y="319658"/>
                      <a:pt x="74122" y="315132"/>
                    </a:cubicBezTo>
                    <a:cubicBezTo>
                      <a:pt x="77232" y="310040"/>
                      <a:pt x="82604" y="307777"/>
                      <a:pt x="84583" y="308343"/>
                    </a:cubicBezTo>
                    <a:cubicBezTo>
                      <a:pt x="84866" y="308343"/>
                      <a:pt x="85431" y="308625"/>
                      <a:pt x="85714" y="308625"/>
                    </a:cubicBezTo>
                    <a:cubicBezTo>
                      <a:pt x="86562" y="308908"/>
                      <a:pt x="87693" y="309191"/>
                      <a:pt x="88542" y="309191"/>
                    </a:cubicBezTo>
                    <a:cubicBezTo>
                      <a:pt x="89390" y="309191"/>
                      <a:pt x="89955" y="308908"/>
                      <a:pt x="90521" y="308060"/>
                    </a:cubicBezTo>
                    <a:cubicBezTo>
                      <a:pt x="91652" y="306080"/>
                      <a:pt x="91652" y="304382"/>
                      <a:pt x="91369" y="303817"/>
                    </a:cubicBezTo>
                    <a:cubicBezTo>
                      <a:pt x="91369" y="303534"/>
                      <a:pt x="91086" y="303251"/>
                      <a:pt x="90803" y="303251"/>
                    </a:cubicBezTo>
                    <a:lnTo>
                      <a:pt x="90521" y="303251"/>
                    </a:lnTo>
                    <a:cubicBezTo>
                      <a:pt x="89390" y="302968"/>
                      <a:pt x="87693" y="302402"/>
                      <a:pt x="87128" y="300705"/>
                    </a:cubicBezTo>
                    <a:cubicBezTo>
                      <a:pt x="86845" y="299573"/>
                      <a:pt x="87128" y="298442"/>
                      <a:pt x="88259" y="297310"/>
                    </a:cubicBezTo>
                    <a:cubicBezTo>
                      <a:pt x="91369" y="293067"/>
                      <a:pt x="94196" y="288824"/>
                      <a:pt x="94762" y="284863"/>
                    </a:cubicBezTo>
                    <a:cubicBezTo>
                      <a:pt x="95044" y="283166"/>
                      <a:pt x="94762" y="281469"/>
                      <a:pt x="94762" y="280337"/>
                    </a:cubicBezTo>
                    <a:cubicBezTo>
                      <a:pt x="94479" y="278357"/>
                      <a:pt x="94479" y="276660"/>
                      <a:pt x="95327" y="275811"/>
                    </a:cubicBezTo>
                    <a:cubicBezTo>
                      <a:pt x="96175" y="274962"/>
                      <a:pt x="97306" y="274962"/>
                      <a:pt x="98720" y="274962"/>
                    </a:cubicBezTo>
                    <a:cubicBezTo>
                      <a:pt x="100134" y="274962"/>
                      <a:pt x="101547" y="274962"/>
                      <a:pt x="102961" y="273831"/>
                    </a:cubicBezTo>
                    <a:cubicBezTo>
                      <a:pt x="104375" y="272699"/>
                      <a:pt x="104092" y="272134"/>
                      <a:pt x="104092" y="271002"/>
                    </a:cubicBezTo>
                    <a:cubicBezTo>
                      <a:pt x="104092" y="270153"/>
                      <a:pt x="103809" y="269305"/>
                      <a:pt x="104658" y="268456"/>
                    </a:cubicBezTo>
                    <a:cubicBezTo>
                      <a:pt x="105223" y="267890"/>
                      <a:pt x="105789" y="266759"/>
                      <a:pt x="106637" y="265627"/>
                    </a:cubicBezTo>
                    <a:cubicBezTo>
                      <a:pt x="107768" y="263930"/>
                      <a:pt x="108616" y="261950"/>
                      <a:pt x="109747" y="261101"/>
                    </a:cubicBezTo>
                    <a:cubicBezTo>
                      <a:pt x="112857" y="258838"/>
                      <a:pt x="112574" y="257424"/>
                      <a:pt x="112009" y="256858"/>
                    </a:cubicBezTo>
                    <a:cubicBezTo>
                      <a:pt x="111161" y="255443"/>
                      <a:pt x="112009" y="254312"/>
                      <a:pt x="112857" y="253180"/>
                    </a:cubicBezTo>
                    <a:cubicBezTo>
                      <a:pt x="113705" y="252049"/>
                      <a:pt x="114553" y="250917"/>
                      <a:pt x="114553" y="249503"/>
                    </a:cubicBezTo>
                    <a:cubicBezTo>
                      <a:pt x="114553" y="245825"/>
                      <a:pt x="119360" y="243279"/>
                      <a:pt x="122470" y="243279"/>
                    </a:cubicBezTo>
                    <a:cubicBezTo>
                      <a:pt x="125015" y="243279"/>
                      <a:pt x="129256" y="243279"/>
                      <a:pt x="129256" y="241016"/>
                    </a:cubicBezTo>
                    <a:cubicBezTo>
                      <a:pt x="129256" y="240451"/>
                      <a:pt x="129256" y="239602"/>
                      <a:pt x="128973" y="238753"/>
                    </a:cubicBezTo>
                    <a:cubicBezTo>
                      <a:pt x="128691" y="236773"/>
                      <a:pt x="128408" y="234510"/>
                      <a:pt x="129256" y="233661"/>
                    </a:cubicBezTo>
                    <a:cubicBezTo>
                      <a:pt x="129822" y="233096"/>
                      <a:pt x="130953" y="232813"/>
                      <a:pt x="132083" y="233379"/>
                    </a:cubicBezTo>
                    <a:cubicBezTo>
                      <a:pt x="134063" y="234227"/>
                      <a:pt x="135759" y="234227"/>
                      <a:pt x="137173" y="234227"/>
                    </a:cubicBezTo>
                    <a:cubicBezTo>
                      <a:pt x="137456" y="234227"/>
                      <a:pt x="138021" y="234227"/>
                      <a:pt x="138304" y="234227"/>
                    </a:cubicBezTo>
                    <a:cubicBezTo>
                      <a:pt x="139717" y="234227"/>
                      <a:pt x="141131" y="234510"/>
                      <a:pt x="142262" y="235359"/>
                    </a:cubicBezTo>
                    <a:cubicBezTo>
                      <a:pt x="143110" y="236207"/>
                      <a:pt x="144524" y="236773"/>
                      <a:pt x="145372" y="236773"/>
                    </a:cubicBezTo>
                    <a:cubicBezTo>
                      <a:pt x="146786" y="236773"/>
                      <a:pt x="147917" y="235925"/>
                      <a:pt x="147917" y="233944"/>
                    </a:cubicBezTo>
                    <a:cubicBezTo>
                      <a:pt x="147917" y="231116"/>
                      <a:pt x="148765" y="225458"/>
                      <a:pt x="152441" y="225458"/>
                    </a:cubicBezTo>
                    <a:cubicBezTo>
                      <a:pt x="153006" y="225458"/>
                      <a:pt x="153854" y="225741"/>
                      <a:pt x="154420" y="226024"/>
                    </a:cubicBezTo>
                    <a:cubicBezTo>
                      <a:pt x="154703" y="226024"/>
                      <a:pt x="154703" y="226306"/>
                      <a:pt x="154703" y="226306"/>
                    </a:cubicBezTo>
                    <a:cubicBezTo>
                      <a:pt x="156399" y="223195"/>
                      <a:pt x="158944" y="221497"/>
                      <a:pt x="161489" y="221780"/>
                    </a:cubicBezTo>
                    <a:cubicBezTo>
                      <a:pt x="163468" y="222063"/>
                      <a:pt x="165164" y="223761"/>
                      <a:pt x="166578" y="225458"/>
                    </a:cubicBezTo>
                    <a:cubicBezTo>
                      <a:pt x="168274" y="227155"/>
                      <a:pt x="169971" y="229135"/>
                      <a:pt x="172233" y="229701"/>
                    </a:cubicBezTo>
                    <a:cubicBezTo>
                      <a:pt x="173364" y="229984"/>
                      <a:pt x="174212" y="230267"/>
                      <a:pt x="175343" y="230267"/>
                    </a:cubicBezTo>
                    <a:cubicBezTo>
                      <a:pt x="177322" y="230833"/>
                      <a:pt x="179018" y="231116"/>
                      <a:pt x="180432" y="231116"/>
                    </a:cubicBezTo>
                    <a:cubicBezTo>
                      <a:pt x="181846" y="231116"/>
                      <a:pt x="182411" y="230550"/>
                      <a:pt x="182411" y="230267"/>
                    </a:cubicBezTo>
                    <a:cubicBezTo>
                      <a:pt x="182694" y="229418"/>
                      <a:pt x="183542" y="229135"/>
                      <a:pt x="184108" y="229135"/>
                    </a:cubicBezTo>
                    <a:cubicBezTo>
                      <a:pt x="184956" y="229135"/>
                      <a:pt x="185804" y="229418"/>
                      <a:pt x="186652" y="229701"/>
                    </a:cubicBezTo>
                    <a:cubicBezTo>
                      <a:pt x="187783" y="230267"/>
                      <a:pt x="189197" y="230550"/>
                      <a:pt x="190045" y="230267"/>
                    </a:cubicBezTo>
                    <a:cubicBezTo>
                      <a:pt x="190328" y="230267"/>
                      <a:pt x="190611" y="230267"/>
                      <a:pt x="190893" y="230267"/>
                    </a:cubicBezTo>
                    <a:cubicBezTo>
                      <a:pt x="192024" y="230267"/>
                      <a:pt x="192873" y="231116"/>
                      <a:pt x="193438" y="231964"/>
                    </a:cubicBezTo>
                    <a:cubicBezTo>
                      <a:pt x="193721" y="232530"/>
                      <a:pt x="194286" y="232813"/>
                      <a:pt x="194286" y="232813"/>
                    </a:cubicBezTo>
                    <a:cubicBezTo>
                      <a:pt x="194286" y="232813"/>
                      <a:pt x="194852" y="232813"/>
                      <a:pt x="195417" y="231681"/>
                    </a:cubicBezTo>
                    <a:cubicBezTo>
                      <a:pt x="196548" y="230267"/>
                      <a:pt x="196548" y="229135"/>
                      <a:pt x="196548" y="228004"/>
                    </a:cubicBezTo>
                    <a:cubicBezTo>
                      <a:pt x="196548" y="226872"/>
                      <a:pt x="196831" y="225741"/>
                      <a:pt x="198810" y="225741"/>
                    </a:cubicBezTo>
                    <a:cubicBezTo>
                      <a:pt x="199093" y="225741"/>
                      <a:pt x="199376" y="225741"/>
                      <a:pt x="199941" y="225741"/>
                    </a:cubicBezTo>
                    <a:cubicBezTo>
                      <a:pt x="200789" y="225741"/>
                      <a:pt x="201355" y="225741"/>
                      <a:pt x="201638" y="225458"/>
                    </a:cubicBezTo>
                    <a:cubicBezTo>
                      <a:pt x="202203" y="224609"/>
                      <a:pt x="201920" y="222912"/>
                      <a:pt x="201638" y="221215"/>
                    </a:cubicBezTo>
                    <a:cubicBezTo>
                      <a:pt x="201355" y="220083"/>
                      <a:pt x="201355" y="218952"/>
                      <a:pt x="201355" y="218103"/>
                    </a:cubicBezTo>
                    <a:cubicBezTo>
                      <a:pt x="201355" y="216123"/>
                      <a:pt x="203334" y="214991"/>
                      <a:pt x="204748" y="214143"/>
                    </a:cubicBezTo>
                    <a:cubicBezTo>
                      <a:pt x="206161" y="213294"/>
                      <a:pt x="207293" y="212728"/>
                      <a:pt x="207293" y="211597"/>
                    </a:cubicBezTo>
                    <a:cubicBezTo>
                      <a:pt x="207293" y="209616"/>
                      <a:pt x="210403" y="209616"/>
                      <a:pt x="212382" y="209616"/>
                    </a:cubicBezTo>
                    <a:lnTo>
                      <a:pt x="213796" y="209616"/>
                    </a:lnTo>
                    <a:cubicBezTo>
                      <a:pt x="214926" y="209616"/>
                      <a:pt x="216906" y="209616"/>
                      <a:pt x="217471" y="209051"/>
                    </a:cubicBezTo>
                    <a:cubicBezTo>
                      <a:pt x="218319" y="207919"/>
                      <a:pt x="220581" y="206788"/>
                      <a:pt x="222278" y="206788"/>
                    </a:cubicBezTo>
                    <a:cubicBezTo>
                      <a:pt x="223974" y="206788"/>
                      <a:pt x="225388" y="207636"/>
                      <a:pt x="226236" y="209051"/>
                    </a:cubicBezTo>
                    <a:cubicBezTo>
                      <a:pt x="227084" y="210465"/>
                      <a:pt x="229346" y="211597"/>
                      <a:pt x="231608" y="212445"/>
                    </a:cubicBezTo>
                    <a:cubicBezTo>
                      <a:pt x="234153" y="213577"/>
                      <a:pt x="236415" y="214425"/>
                      <a:pt x="236697" y="216123"/>
                    </a:cubicBezTo>
                    <a:cubicBezTo>
                      <a:pt x="236980" y="216971"/>
                      <a:pt x="236697" y="218386"/>
                      <a:pt x="236697" y="219800"/>
                    </a:cubicBezTo>
                    <a:cubicBezTo>
                      <a:pt x="236697" y="220083"/>
                      <a:pt x="236697" y="220083"/>
                      <a:pt x="236697" y="220366"/>
                    </a:cubicBezTo>
                    <a:cubicBezTo>
                      <a:pt x="237828" y="219517"/>
                      <a:pt x="239242" y="218952"/>
                      <a:pt x="240656" y="218952"/>
                    </a:cubicBezTo>
                    <a:cubicBezTo>
                      <a:pt x="241787" y="218952"/>
                      <a:pt x="243200" y="218103"/>
                      <a:pt x="244331" y="216971"/>
                    </a:cubicBezTo>
                    <a:cubicBezTo>
                      <a:pt x="245745" y="215840"/>
                      <a:pt x="247442" y="214708"/>
                      <a:pt x="248855" y="214991"/>
                    </a:cubicBezTo>
                    <a:cubicBezTo>
                      <a:pt x="249421" y="214991"/>
                      <a:pt x="249704" y="215274"/>
                      <a:pt x="249986" y="215274"/>
                    </a:cubicBezTo>
                    <a:cubicBezTo>
                      <a:pt x="251117" y="215274"/>
                      <a:pt x="252248" y="214991"/>
                      <a:pt x="252814" y="212445"/>
                    </a:cubicBezTo>
                    <a:cubicBezTo>
                      <a:pt x="251683" y="211879"/>
                      <a:pt x="250552" y="211597"/>
                      <a:pt x="249138" y="211597"/>
                    </a:cubicBezTo>
                    <a:cubicBezTo>
                      <a:pt x="248007" y="211597"/>
                      <a:pt x="246876" y="211879"/>
                      <a:pt x="246593" y="212728"/>
                    </a:cubicBezTo>
                    <a:cubicBezTo>
                      <a:pt x="246311" y="213860"/>
                      <a:pt x="245180" y="214708"/>
                      <a:pt x="243766" y="214708"/>
                    </a:cubicBezTo>
                    <a:cubicBezTo>
                      <a:pt x="242918" y="214708"/>
                      <a:pt x="242070" y="214425"/>
                      <a:pt x="241504" y="213860"/>
                    </a:cubicBezTo>
                    <a:cubicBezTo>
                      <a:pt x="241221" y="213294"/>
                      <a:pt x="240939" y="212728"/>
                      <a:pt x="240939" y="212162"/>
                    </a:cubicBezTo>
                    <a:cubicBezTo>
                      <a:pt x="240939" y="211314"/>
                      <a:pt x="238677" y="209899"/>
                      <a:pt x="237263" y="209334"/>
                    </a:cubicBezTo>
                    <a:cubicBezTo>
                      <a:pt x="235567" y="208485"/>
                      <a:pt x="235001" y="208202"/>
                      <a:pt x="234718" y="207636"/>
                    </a:cubicBezTo>
                    <a:cubicBezTo>
                      <a:pt x="234718" y="207353"/>
                      <a:pt x="234718" y="207070"/>
                      <a:pt x="235001" y="206788"/>
                    </a:cubicBezTo>
                    <a:cubicBezTo>
                      <a:pt x="235284" y="206505"/>
                      <a:pt x="235849" y="206222"/>
                      <a:pt x="236697" y="206222"/>
                    </a:cubicBezTo>
                    <a:cubicBezTo>
                      <a:pt x="237828" y="206222"/>
                      <a:pt x="239525" y="206788"/>
                      <a:pt x="240939" y="207353"/>
                    </a:cubicBezTo>
                    <a:cubicBezTo>
                      <a:pt x="241504" y="207636"/>
                      <a:pt x="242070" y="207919"/>
                      <a:pt x="242635" y="207919"/>
                    </a:cubicBezTo>
                    <a:cubicBezTo>
                      <a:pt x="243766" y="207919"/>
                      <a:pt x="245180" y="207070"/>
                      <a:pt x="246876" y="205373"/>
                    </a:cubicBezTo>
                    <a:cubicBezTo>
                      <a:pt x="248290" y="203959"/>
                      <a:pt x="250269" y="203959"/>
                      <a:pt x="251400" y="203676"/>
                    </a:cubicBezTo>
                    <a:cubicBezTo>
                      <a:pt x="252814" y="203676"/>
                      <a:pt x="253096" y="203393"/>
                      <a:pt x="253379" y="202827"/>
                    </a:cubicBezTo>
                    <a:cubicBezTo>
                      <a:pt x="253662" y="201696"/>
                      <a:pt x="251965" y="200847"/>
                      <a:pt x="250552" y="199998"/>
                    </a:cubicBezTo>
                    <a:cubicBezTo>
                      <a:pt x="249704" y="199433"/>
                      <a:pt x="248855" y="198867"/>
                      <a:pt x="248290" y="198301"/>
                    </a:cubicBezTo>
                    <a:cubicBezTo>
                      <a:pt x="247724" y="197452"/>
                      <a:pt x="245180" y="196038"/>
                      <a:pt x="242635" y="196038"/>
                    </a:cubicBezTo>
                    <a:cubicBezTo>
                      <a:pt x="242352" y="196038"/>
                      <a:pt x="241787" y="196038"/>
                      <a:pt x="241504" y="196038"/>
                    </a:cubicBezTo>
                    <a:cubicBezTo>
                      <a:pt x="238677" y="196604"/>
                      <a:pt x="237828" y="195755"/>
                      <a:pt x="236697" y="194341"/>
                    </a:cubicBezTo>
                    <a:cubicBezTo>
                      <a:pt x="236415" y="194058"/>
                      <a:pt x="236132" y="193775"/>
                      <a:pt x="235567" y="193209"/>
                    </a:cubicBezTo>
                    <a:cubicBezTo>
                      <a:pt x="235284" y="192926"/>
                      <a:pt x="234718" y="192926"/>
                      <a:pt x="234436" y="192926"/>
                    </a:cubicBezTo>
                    <a:cubicBezTo>
                      <a:pt x="232174" y="192926"/>
                      <a:pt x="228781" y="195189"/>
                      <a:pt x="228781" y="198018"/>
                    </a:cubicBezTo>
                    <a:cubicBezTo>
                      <a:pt x="228781" y="200281"/>
                      <a:pt x="227650" y="201413"/>
                      <a:pt x="226519" y="201413"/>
                    </a:cubicBezTo>
                    <a:cubicBezTo>
                      <a:pt x="225953" y="201413"/>
                      <a:pt x="225388" y="201130"/>
                      <a:pt x="225105" y="200564"/>
                    </a:cubicBezTo>
                    <a:cubicBezTo>
                      <a:pt x="224822" y="199998"/>
                      <a:pt x="224822" y="199150"/>
                      <a:pt x="225388" y="198584"/>
                    </a:cubicBezTo>
                    <a:cubicBezTo>
                      <a:pt x="225953" y="197735"/>
                      <a:pt x="225671" y="196887"/>
                      <a:pt x="225388" y="196038"/>
                    </a:cubicBezTo>
                    <a:cubicBezTo>
                      <a:pt x="225105" y="195189"/>
                      <a:pt x="225105" y="194341"/>
                      <a:pt x="225388" y="193775"/>
                    </a:cubicBezTo>
                    <a:cubicBezTo>
                      <a:pt x="225671" y="193209"/>
                      <a:pt x="226236" y="192926"/>
                      <a:pt x="226801" y="192926"/>
                    </a:cubicBezTo>
                    <a:cubicBezTo>
                      <a:pt x="227367" y="192926"/>
                      <a:pt x="227933" y="192643"/>
                      <a:pt x="227650" y="191795"/>
                    </a:cubicBezTo>
                    <a:cubicBezTo>
                      <a:pt x="227650" y="190663"/>
                      <a:pt x="225953" y="188966"/>
                      <a:pt x="222560" y="188683"/>
                    </a:cubicBezTo>
                    <a:cubicBezTo>
                      <a:pt x="219450" y="188400"/>
                      <a:pt x="217471" y="189815"/>
                      <a:pt x="216906" y="191512"/>
                    </a:cubicBezTo>
                    <a:cubicBezTo>
                      <a:pt x="216623" y="192361"/>
                      <a:pt x="216623" y="192926"/>
                      <a:pt x="216906" y="193209"/>
                    </a:cubicBezTo>
                    <a:cubicBezTo>
                      <a:pt x="217471" y="193775"/>
                      <a:pt x="217471" y="194624"/>
                      <a:pt x="216906" y="195755"/>
                    </a:cubicBezTo>
                    <a:cubicBezTo>
                      <a:pt x="215775" y="198018"/>
                      <a:pt x="212664" y="201696"/>
                      <a:pt x="210685" y="201696"/>
                    </a:cubicBezTo>
                    <a:cubicBezTo>
                      <a:pt x="210120" y="201696"/>
                      <a:pt x="209837" y="201413"/>
                      <a:pt x="209554" y="201130"/>
                    </a:cubicBezTo>
                    <a:cubicBezTo>
                      <a:pt x="208706" y="200281"/>
                      <a:pt x="209272" y="198584"/>
                      <a:pt x="209554" y="196604"/>
                    </a:cubicBezTo>
                    <a:cubicBezTo>
                      <a:pt x="209837" y="195189"/>
                      <a:pt x="210120" y="193775"/>
                      <a:pt x="210120" y="192926"/>
                    </a:cubicBezTo>
                    <a:cubicBezTo>
                      <a:pt x="210120" y="192078"/>
                      <a:pt x="209837" y="192078"/>
                      <a:pt x="209837" y="192078"/>
                    </a:cubicBezTo>
                    <a:lnTo>
                      <a:pt x="209837" y="192078"/>
                    </a:lnTo>
                    <a:cubicBezTo>
                      <a:pt x="208989" y="192078"/>
                      <a:pt x="205879" y="195472"/>
                      <a:pt x="204748" y="196604"/>
                    </a:cubicBezTo>
                    <a:cubicBezTo>
                      <a:pt x="203900" y="197452"/>
                      <a:pt x="203051" y="198584"/>
                      <a:pt x="202486" y="199433"/>
                    </a:cubicBezTo>
                    <a:cubicBezTo>
                      <a:pt x="199376" y="202827"/>
                      <a:pt x="197114" y="205656"/>
                      <a:pt x="195135" y="206222"/>
                    </a:cubicBezTo>
                    <a:cubicBezTo>
                      <a:pt x="194004" y="206505"/>
                      <a:pt x="193438" y="205939"/>
                      <a:pt x="193155" y="204807"/>
                    </a:cubicBezTo>
                    <a:cubicBezTo>
                      <a:pt x="192590" y="203110"/>
                      <a:pt x="194004" y="200281"/>
                      <a:pt x="196548" y="198867"/>
                    </a:cubicBezTo>
                    <a:cubicBezTo>
                      <a:pt x="198245" y="198018"/>
                      <a:pt x="199093" y="196038"/>
                      <a:pt x="199941" y="194341"/>
                    </a:cubicBezTo>
                    <a:cubicBezTo>
                      <a:pt x="200789" y="192643"/>
                      <a:pt x="201638" y="191229"/>
                      <a:pt x="203051" y="191229"/>
                    </a:cubicBezTo>
                    <a:cubicBezTo>
                      <a:pt x="203617" y="191229"/>
                      <a:pt x="204182" y="190946"/>
                      <a:pt x="204182" y="190663"/>
                    </a:cubicBezTo>
                    <a:cubicBezTo>
                      <a:pt x="204182" y="190097"/>
                      <a:pt x="203334" y="188966"/>
                      <a:pt x="201638" y="188683"/>
                    </a:cubicBezTo>
                    <a:cubicBezTo>
                      <a:pt x="199376" y="188117"/>
                      <a:pt x="198527" y="189815"/>
                      <a:pt x="197679" y="191229"/>
                    </a:cubicBezTo>
                    <a:cubicBezTo>
                      <a:pt x="197397" y="191795"/>
                      <a:pt x="197114" y="192361"/>
                      <a:pt x="196548" y="192926"/>
                    </a:cubicBezTo>
                    <a:cubicBezTo>
                      <a:pt x="196266" y="193209"/>
                      <a:pt x="195700" y="193209"/>
                      <a:pt x="195417" y="193209"/>
                    </a:cubicBezTo>
                    <a:cubicBezTo>
                      <a:pt x="194286" y="193209"/>
                      <a:pt x="192873" y="192643"/>
                      <a:pt x="191742" y="192361"/>
                    </a:cubicBezTo>
                    <a:cubicBezTo>
                      <a:pt x="190893" y="192078"/>
                      <a:pt x="190328" y="191795"/>
                      <a:pt x="189763" y="191795"/>
                    </a:cubicBezTo>
                    <a:cubicBezTo>
                      <a:pt x="189763" y="192361"/>
                      <a:pt x="189197" y="192643"/>
                      <a:pt x="188632" y="192926"/>
                    </a:cubicBezTo>
                    <a:cubicBezTo>
                      <a:pt x="187783" y="193775"/>
                      <a:pt x="187501" y="194058"/>
                      <a:pt x="187783" y="194624"/>
                    </a:cubicBezTo>
                    <a:cubicBezTo>
                      <a:pt x="188349" y="195472"/>
                      <a:pt x="188632" y="196604"/>
                      <a:pt x="188066" y="197452"/>
                    </a:cubicBezTo>
                    <a:cubicBezTo>
                      <a:pt x="187783" y="198018"/>
                      <a:pt x="187218" y="198301"/>
                      <a:pt x="186652" y="198301"/>
                    </a:cubicBezTo>
                    <a:cubicBezTo>
                      <a:pt x="186087" y="198301"/>
                      <a:pt x="185239" y="198018"/>
                      <a:pt x="184673" y="196604"/>
                    </a:cubicBezTo>
                    <a:cubicBezTo>
                      <a:pt x="184390" y="196038"/>
                      <a:pt x="183825" y="195755"/>
                      <a:pt x="183260" y="195755"/>
                    </a:cubicBezTo>
                    <a:cubicBezTo>
                      <a:pt x="181846" y="195755"/>
                      <a:pt x="180149" y="197170"/>
                      <a:pt x="179018" y="198867"/>
                    </a:cubicBezTo>
                    <a:cubicBezTo>
                      <a:pt x="178170" y="200281"/>
                      <a:pt x="177322" y="201130"/>
                      <a:pt x="176474" y="201413"/>
                    </a:cubicBezTo>
                    <a:cubicBezTo>
                      <a:pt x="176474" y="201413"/>
                      <a:pt x="176191" y="201696"/>
                      <a:pt x="176191" y="201696"/>
                    </a:cubicBezTo>
                    <a:cubicBezTo>
                      <a:pt x="176191" y="201696"/>
                      <a:pt x="176191" y="201696"/>
                      <a:pt x="176474" y="201696"/>
                    </a:cubicBezTo>
                    <a:cubicBezTo>
                      <a:pt x="177605" y="202261"/>
                      <a:pt x="178170" y="203676"/>
                      <a:pt x="177887" y="205373"/>
                    </a:cubicBezTo>
                    <a:cubicBezTo>
                      <a:pt x="177605" y="207070"/>
                      <a:pt x="176756" y="208202"/>
                      <a:pt x="175343" y="208485"/>
                    </a:cubicBezTo>
                    <a:cubicBezTo>
                      <a:pt x="175060" y="208485"/>
                      <a:pt x="175060" y="208485"/>
                      <a:pt x="174777" y="208485"/>
                    </a:cubicBezTo>
                    <a:cubicBezTo>
                      <a:pt x="173081" y="208485"/>
                      <a:pt x="172798" y="206222"/>
                      <a:pt x="172515" y="204525"/>
                    </a:cubicBezTo>
                    <a:cubicBezTo>
                      <a:pt x="172233" y="203676"/>
                      <a:pt x="172233" y="202261"/>
                      <a:pt x="171667" y="201979"/>
                    </a:cubicBezTo>
                    <a:cubicBezTo>
                      <a:pt x="170819" y="202544"/>
                      <a:pt x="170536" y="202544"/>
                      <a:pt x="170253" y="201979"/>
                    </a:cubicBezTo>
                    <a:cubicBezTo>
                      <a:pt x="169971" y="201413"/>
                      <a:pt x="169971" y="200281"/>
                      <a:pt x="170536" y="199433"/>
                    </a:cubicBezTo>
                    <a:cubicBezTo>
                      <a:pt x="171384" y="198301"/>
                      <a:pt x="172515" y="197452"/>
                      <a:pt x="173646" y="197452"/>
                    </a:cubicBezTo>
                    <a:cubicBezTo>
                      <a:pt x="174777" y="197452"/>
                      <a:pt x="175908" y="196604"/>
                      <a:pt x="177039" y="195472"/>
                    </a:cubicBezTo>
                    <a:cubicBezTo>
                      <a:pt x="178170" y="194341"/>
                      <a:pt x="178453" y="193209"/>
                      <a:pt x="178453" y="193209"/>
                    </a:cubicBezTo>
                    <a:cubicBezTo>
                      <a:pt x="178170" y="192643"/>
                      <a:pt x="177605" y="192643"/>
                      <a:pt x="177605" y="192643"/>
                    </a:cubicBezTo>
                    <a:cubicBezTo>
                      <a:pt x="177039" y="192643"/>
                      <a:pt x="176191" y="192926"/>
                      <a:pt x="176191" y="194058"/>
                    </a:cubicBezTo>
                    <a:cubicBezTo>
                      <a:pt x="176191" y="196321"/>
                      <a:pt x="172798" y="196321"/>
                      <a:pt x="171384" y="196321"/>
                    </a:cubicBezTo>
                    <a:cubicBezTo>
                      <a:pt x="170536" y="196321"/>
                      <a:pt x="169405" y="196321"/>
                      <a:pt x="168557" y="196321"/>
                    </a:cubicBezTo>
                    <a:lnTo>
                      <a:pt x="167426" y="196321"/>
                    </a:lnTo>
                    <a:cubicBezTo>
                      <a:pt x="166578" y="196321"/>
                      <a:pt x="165730" y="196604"/>
                      <a:pt x="165730" y="197452"/>
                    </a:cubicBezTo>
                    <a:cubicBezTo>
                      <a:pt x="165447" y="198584"/>
                      <a:pt x="166295" y="200564"/>
                      <a:pt x="168557" y="201696"/>
                    </a:cubicBezTo>
                    <a:cubicBezTo>
                      <a:pt x="169971" y="202544"/>
                      <a:pt x="170536" y="203393"/>
                      <a:pt x="170253" y="204242"/>
                    </a:cubicBezTo>
                    <a:cubicBezTo>
                      <a:pt x="169971" y="205090"/>
                      <a:pt x="169123" y="205656"/>
                      <a:pt x="167709" y="205656"/>
                    </a:cubicBezTo>
                    <a:cubicBezTo>
                      <a:pt x="166578" y="205656"/>
                      <a:pt x="165730" y="205373"/>
                      <a:pt x="165164" y="204807"/>
                    </a:cubicBezTo>
                    <a:cubicBezTo>
                      <a:pt x="164599" y="204242"/>
                      <a:pt x="163750" y="203959"/>
                      <a:pt x="162619" y="203959"/>
                    </a:cubicBezTo>
                    <a:cubicBezTo>
                      <a:pt x="161206" y="203959"/>
                      <a:pt x="159509" y="204525"/>
                      <a:pt x="158378" y="205090"/>
                    </a:cubicBezTo>
                    <a:lnTo>
                      <a:pt x="158378" y="205090"/>
                    </a:lnTo>
                    <a:cubicBezTo>
                      <a:pt x="158661" y="205656"/>
                      <a:pt x="160075" y="206505"/>
                      <a:pt x="161206" y="206788"/>
                    </a:cubicBezTo>
                    <a:cubicBezTo>
                      <a:pt x="163185" y="207919"/>
                      <a:pt x="164033" y="208485"/>
                      <a:pt x="164316" y="209334"/>
                    </a:cubicBezTo>
                    <a:cubicBezTo>
                      <a:pt x="164316" y="209616"/>
                      <a:pt x="164316" y="209899"/>
                      <a:pt x="164033" y="210182"/>
                    </a:cubicBezTo>
                    <a:cubicBezTo>
                      <a:pt x="164033" y="210465"/>
                      <a:pt x="163750" y="210465"/>
                      <a:pt x="163468" y="210465"/>
                    </a:cubicBezTo>
                    <a:cubicBezTo>
                      <a:pt x="163185" y="210465"/>
                      <a:pt x="162619" y="210182"/>
                      <a:pt x="161771" y="209899"/>
                    </a:cubicBezTo>
                    <a:cubicBezTo>
                      <a:pt x="160923" y="209616"/>
                      <a:pt x="160075" y="209334"/>
                      <a:pt x="159792" y="209334"/>
                    </a:cubicBezTo>
                    <a:cubicBezTo>
                      <a:pt x="159792" y="209334"/>
                      <a:pt x="159509" y="209334"/>
                      <a:pt x="159509" y="209334"/>
                    </a:cubicBezTo>
                    <a:cubicBezTo>
                      <a:pt x="159227" y="209616"/>
                      <a:pt x="158944" y="209899"/>
                      <a:pt x="158378" y="209899"/>
                    </a:cubicBezTo>
                    <a:cubicBezTo>
                      <a:pt x="156682" y="209899"/>
                      <a:pt x="153572" y="208202"/>
                      <a:pt x="153289" y="205939"/>
                    </a:cubicBezTo>
                    <a:cubicBezTo>
                      <a:pt x="153289" y="205656"/>
                      <a:pt x="153289" y="205656"/>
                      <a:pt x="152723" y="205656"/>
                    </a:cubicBezTo>
                    <a:cubicBezTo>
                      <a:pt x="151593" y="205656"/>
                      <a:pt x="150179" y="206505"/>
                      <a:pt x="150179" y="207070"/>
                    </a:cubicBezTo>
                    <a:lnTo>
                      <a:pt x="150179" y="207070"/>
                    </a:lnTo>
                    <a:cubicBezTo>
                      <a:pt x="150179" y="207070"/>
                      <a:pt x="150179" y="207353"/>
                      <a:pt x="150744" y="207353"/>
                    </a:cubicBezTo>
                    <a:cubicBezTo>
                      <a:pt x="154137" y="208202"/>
                      <a:pt x="153854" y="210182"/>
                      <a:pt x="153572" y="212445"/>
                    </a:cubicBezTo>
                    <a:cubicBezTo>
                      <a:pt x="153572" y="213011"/>
                      <a:pt x="153572" y="213577"/>
                      <a:pt x="153572" y="214425"/>
                    </a:cubicBezTo>
                    <a:cubicBezTo>
                      <a:pt x="153572" y="215840"/>
                      <a:pt x="152723" y="216406"/>
                      <a:pt x="151875" y="216406"/>
                    </a:cubicBezTo>
                    <a:cubicBezTo>
                      <a:pt x="151027" y="216406"/>
                      <a:pt x="150179" y="215840"/>
                      <a:pt x="149613" y="214991"/>
                    </a:cubicBezTo>
                    <a:cubicBezTo>
                      <a:pt x="149048" y="214143"/>
                      <a:pt x="148765" y="213011"/>
                      <a:pt x="149048" y="212162"/>
                    </a:cubicBezTo>
                    <a:cubicBezTo>
                      <a:pt x="149331" y="211879"/>
                      <a:pt x="149331" y="211314"/>
                      <a:pt x="149048" y="211314"/>
                    </a:cubicBezTo>
                    <a:cubicBezTo>
                      <a:pt x="149048" y="211031"/>
                      <a:pt x="148765" y="211031"/>
                      <a:pt x="148200" y="211031"/>
                    </a:cubicBezTo>
                    <a:cubicBezTo>
                      <a:pt x="147351" y="211031"/>
                      <a:pt x="145655" y="211597"/>
                      <a:pt x="144241" y="212445"/>
                    </a:cubicBezTo>
                    <a:cubicBezTo>
                      <a:pt x="143110" y="213011"/>
                      <a:pt x="142545" y="213011"/>
                      <a:pt x="142262" y="212445"/>
                    </a:cubicBezTo>
                    <a:cubicBezTo>
                      <a:pt x="141979" y="211879"/>
                      <a:pt x="141979" y="211314"/>
                      <a:pt x="142262" y="210182"/>
                    </a:cubicBezTo>
                    <a:cubicBezTo>
                      <a:pt x="142545" y="209051"/>
                      <a:pt x="142828" y="207353"/>
                      <a:pt x="142545" y="206505"/>
                    </a:cubicBezTo>
                    <a:cubicBezTo>
                      <a:pt x="142262" y="205939"/>
                      <a:pt x="141979" y="205656"/>
                      <a:pt x="141414" y="205656"/>
                    </a:cubicBezTo>
                    <a:cubicBezTo>
                      <a:pt x="140848" y="205656"/>
                      <a:pt x="140000" y="205939"/>
                      <a:pt x="139152" y="206505"/>
                    </a:cubicBezTo>
                    <a:cubicBezTo>
                      <a:pt x="138304" y="206788"/>
                      <a:pt x="137456" y="207353"/>
                      <a:pt x="136325" y="207353"/>
                    </a:cubicBezTo>
                    <a:lnTo>
                      <a:pt x="135759" y="207636"/>
                    </a:lnTo>
                    <a:cubicBezTo>
                      <a:pt x="134628" y="207919"/>
                      <a:pt x="133214" y="208202"/>
                      <a:pt x="133214" y="208485"/>
                    </a:cubicBezTo>
                    <a:lnTo>
                      <a:pt x="133214" y="208485"/>
                    </a:lnTo>
                    <a:cubicBezTo>
                      <a:pt x="133214" y="208485"/>
                      <a:pt x="133214" y="208768"/>
                      <a:pt x="133780" y="209334"/>
                    </a:cubicBezTo>
                    <a:cubicBezTo>
                      <a:pt x="134911" y="210748"/>
                      <a:pt x="135476" y="212445"/>
                      <a:pt x="134911" y="213577"/>
                    </a:cubicBezTo>
                    <a:cubicBezTo>
                      <a:pt x="134628" y="214425"/>
                      <a:pt x="133780" y="214991"/>
                      <a:pt x="132366" y="214708"/>
                    </a:cubicBezTo>
                    <a:cubicBezTo>
                      <a:pt x="130953" y="214425"/>
                      <a:pt x="130387" y="214425"/>
                      <a:pt x="130104" y="214991"/>
                    </a:cubicBezTo>
                    <a:cubicBezTo>
                      <a:pt x="129822" y="215274"/>
                      <a:pt x="129822" y="215840"/>
                      <a:pt x="129822" y="216406"/>
                    </a:cubicBezTo>
                    <a:cubicBezTo>
                      <a:pt x="129822" y="217254"/>
                      <a:pt x="129539" y="217820"/>
                      <a:pt x="129256" y="218103"/>
                    </a:cubicBezTo>
                    <a:cubicBezTo>
                      <a:pt x="128973" y="218669"/>
                      <a:pt x="128125" y="218952"/>
                      <a:pt x="127560" y="218952"/>
                    </a:cubicBezTo>
                    <a:cubicBezTo>
                      <a:pt x="126429" y="218952"/>
                      <a:pt x="125298" y="218103"/>
                      <a:pt x="125298" y="216971"/>
                    </a:cubicBezTo>
                    <a:cubicBezTo>
                      <a:pt x="125298" y="216406"/>
                      <a:pt x="124449" y="216123"/>
                      <a:pt x="123601" y="216123"/>
                    </a:cubicBezTo>
                    <a:cubicBezTo>
                      <a:pt x="122188" y="216123"/>
                      <a:pt x="120491" y="216688"/>
                      <a:pt x="119643" y="217820"/>
                    </a:cubicBezTo>
                    <a:cubicBezTo>
                      <a:pt x="119077" y="218669"/>
                      <a:pt x="118229" y="219517"/>
                      <a:pt x="117098" y="220366"/>
                    </a:cubicBezTo>
                    <a:cubicBezTo>
                      <a:pt x="115685" y="221497"/>
                      <a:pt x="114271" y="222629"/>
                      <a:pt x="114553" y="224043"/>
                    </a:cubicBezTo>
                    <a:cubicBezTo>
                      <a:pt x="114553" y="224326"/>
                      <a:pt x="114836" y="224326"/>
                      <a:pt x="114836" y="224326"/>
                    </a:cubicBezTo>
                    <a:cubicBezTo>
                      <a:pt x="115119" y="224326"/>
                      <a:pt x="115685" y="224043"/>
                      <a:pt x="116250" y="223761"/>
                    </a:cubicBezTo>
                    <a:cubicBezTo>
                      <a:pt x="117098" y="223195"/>
                      <a:pt x="118229" y="222912"/>
                      <a:pt x="119360" y="222912"/>
                    </a:cubicBezTo>
                    <a:cubicBezTo>
                      <a:pt x="119643" y="222912"/>
                      <a:pt x="120208" y="222912"/>
                      <a:pt x="120491" y="223195"/>
                    </a:cubicBezTo>
                    <a:cubicBezTo>
                      <a:pt x="122188" y="223761"/>
                      <a:pt x="122188" y="224892"/>
                      <a:pt x="121905" y="225741"/>
                    </a:cubicBezTo>
                    <a:cubicBezTo>
                      <a:pt x="121622" y="226306"/>
                      <a:pt x="121622" y="226589"/>
                      <a:pt x="121905" y="226872"/>
                    </a:cubicBezTo>
                    <a:cubicBezTo>
                      <a:pt x="123036" y="227721"/>
                      <a:pt x="123319" y="229418"/>
                      <a:pt x="122753" y="230267"/>
                    </a:cubicBezTo>
                    <a:cubicBezTo>
                      <a:pt x="122470" y="231398"/>
                      <a:pt x="121339" y="231398"/>
                      <a:pt x="120208" y="230267"/>
                    </a:cubicBezTo>
                    <a:cubicBezTo>
                      <a:pt x="119360" y="229418"/>
                      <a:pt x="118229" y="228852"/>
                      <a:pt x="117381" y="228852"/>
                    </a:cubicBezTo>
                    <a:cubicBezTo>
                      <a:pt x="117098" y="228852"/>
                      <a:pt x="116250" y="228852"/>
                      <a:pt x="115967" y="230550"/>
                    </a:cubicBezTo>
                    <a:cubicBezTo>
                      <a:pt x="115685" y="231681"/>
                      <a:pt x="115402" y="232247"/>
                      <a:pt x="114553" y="232247"/>
                    </a:cubicBezTo>
                    <a:cubicBezTo>
                      <a:pt x="113705" y="232247"/>
                      <a:pt x="112574" y="231116"/>
                      <a:pt x="111161" y="229135"/>
                    </a:cubicBezTo>
                    <a:cubicBezTo>
                      <a:pt x="110878" y="228852"/>
                      <a:pt x="110595" y="228287"/>
                      <a:pt x="110312" y="228004"/>
                    </a:cubicBezTo>
                    <a:cubicBezTo>
                      <a:pt x="110312" y="228004"/>
                      <a:pt x="110030" y="227721"/>
                      <a:pt x="110030" y="227721"/>
                    </a:cubicBezTo>
                    <a:cubicBezTo>
                      <a:pt x="109747" y="227721"/>
                      <a:pt x="108899" y="228570"/>
                      <a:pt x="108616" y="229135"/>
                    </a:cubicBezTo>
                    <a:cubicBezTo>
                      <a:pt x="107768" y="229984"/>
                      <a:pt x="107202" y="231116"/>
                      <a:pt x="106071" y="231116"/>
                    </a:cubicBezTo>
                    <a:cubicBezTo>
                      <a:pt x="105789" y="231116"/>
                      <a:pt x="105506" y="231116"/>
                      <a:pt x="105223" y="230833"/>
                    </a:cubicBezTo>
                    <a:cubicBezTo>
                      <a:pt x="103809" y="229701"/>
                      <a:pt x="104940" y="228004"/>
                      <a:pt x="106071" y="226306"/>
                    </a:cubicBezTo>
                    <a:cubicBezTo>
                      <a:pt x="106920" y="224892"/>
                      <a:pt x="108050" y="223478"/>
                      <a:pt x="107485" y="222629"/>
                    </a:cubicBezTo>
                    <a:cubicBezTo>
                      <a:pt x="107202" y="222346"/>
                      <a:pt x="107202" y="222346"/>
                      <a:pt x="107202" y="222346"/>
                    </a:cubicBezTo>
                    <a:cubicBezTo>
                      <a:pt x="106920" y="222346"/>
                      <a:pt x="106071" y="223478"/>
                      <a:pt x="105506" y="224326"/>
                    </a:cubicBezTo>
                    <a:cubicBezTo>
                      <a:pt x="104658" y="225175"/>
                      <a:pt x="103809" y="226589"/>
                      <a:pt x="102679" y="227721"/>
                    </a:cubicBezTo>
                    <a:cubicBezTo>
                      <a:pt x="100982" y="229418"/>
                      <a:pt x="99003" y="230267"/>
                      <a:pt x="97589" y="230833"/>
                    </a:cubicBezTo>
                    <a:cubicBezTo>
                      <a:pt x="97024" y="231116"/>
                      <a:pt x="96458" y="231398"/>
                      <a:pt x="96175" y="231681"/>
                    </a:cubicBezTo>
                    <a:cubicBezTo>
                      <a:pt x="96175" y="231681"/>
                      <a:pt x="96175" y="231681"/>
                      <a:pt x="96458" y="231964"/>
                    </a:cubicBezTo>
                    <a:cubicBezTo>
                      <a:pt x="96741" y="232247"/>
                      <a:pt x="97024" y="232813"/>
                      <a:pt x="97024" y="233096"/>
                    </a:cubicBezTo>
                    <a:cubicBezTo>
                      <a:pt x="97024" y="233944"/>
                      <a:pt x="96175" y="234510"/>
                      <a:pt x="95044" y="235076"/>
                    </a:cubicBezTo>
                    <a:cubicBezTo>
                      <a:pt x="93913" y="235925"/>
                      <a:pt x="92783" y="236490"/>
                      <a:pt x="92500" y="237622"/>
                    </a:cubicBezTo>
                    <a:cubicBezTo>
                      <a:pt x="91934" y="239602"/>
                      <a:pt x="89107" y="240451"/>
                      <a:pt x="86279" y="241865"/>
                    </a:cubicBezTo>
                    <a:cubicBezTo>
                      <a:pt x="84300" y="242714"/>
                      <a:pt x="82038" y="243562"/>
                      <a:pt x="80342" y="244694"/>
                    </a:cubicBezTo>
                    <a:cubicBezTo>
                      <a:pt x="79494" y="245260"/>
                      <a:pt x="79211" y="245825"/>
                      <a:pt x="78928" y="245825"/>
                    </a:cubicBezTo>
                    <a:cubicBezTo>
                      <a:pt x="78928" y="245825"/>
                      <a:pt x="79211" y="245825"/>
                      <a:pt x="79211" y="245825"/>
                    </a:cubicBezTo>
                    <a:cubicBezTo>
                      <a:pt x="80342" y="245825"/>
                      <a:pt x="81756" y="245260"/>
                      <a:pt x="82887" y="244128"/>
                    </a:cubicBezTo>
                    <a:cubicBezTo>
                      <a:pt x="84300" y="242431"/>
                      <a:pt x="85431" y="242148"/>
                      <a:pt x="86562" y="241865"/>
                    </a:cubicBezTo>
                    <a:cubicBezTo>
                      <a:pt x="87410" y="241582"/>
                      <a:pt x="88542" y="241299"/>
                      <a:pt x="90238" y="240168"/>
                    </a:cubicBezTo>
                    <a:cubicBezTo>
                      <a:pt x="93065" y="238470"/>
                      <a:pt x="96741" y="236207"/>
                      <a:pt x="99003" y="236207"/>
                    </a:cubicBezTo>
                    <a:cubicBezTo>
                      <a:pt x="99568" y="236207"/>
                      <a:pt x="100134" y="236207"/>
                      <a:pt x="100416" y="236490"/>
                    </a:cubicBezTo>
                    <a:cubicBezTo>
                      <a:pt x="100982" y="236773"/>
                      <a:pt x="101830" y="237339"/>
                      <a:pt x="102679" y="237339"/>
                    </a:cubicBezTo>
                    <a:cubicBezTo>
                      <a:pt x="103809" y="237339"/>
                      <a:pt x="104658" y="236773"/>
                      <a:pt x="105223" y="235642"/>
                    </a:cubicBezTo>
                    <a:cubicBezTo>
                      <a:pt x="106920" y="233096"/>
                      <a:pt x="109747" y="233096"/>
                      <a:pt x="112292" y="235076"/>
                    </a:cubicBezTo>
                    <a:cubicBezTo>
                      <a:pt x="112574" y="235359"/>
                      <a:pt x="112857" y="235925"/>
                      <a:pt x="112857" y="236207"/>
                    </a:cubicBezTo>
                    <a:cubicBezTo>
                      <a:pt x="112857" y="237056"/>
                      <a:pt x="112292" y="237622"/>
                      <a:pt x="111726" y="238188"/>
                    </a:cubicBezTo>
                    <a:cubicBezTo>
                      <a:pt x="110878" y="239319"/>
                      <a:pt x="110595" y="239602"/>
                      <a:pt x="111161" y="240451"/>
                    </a:cubicBezTo>
                    <a:cubicBezTo>
                      <a:pt x="112009" y="241299"/>
                      <a:pt x="112009" y="242148"/>
                      <a:pt x="111726" y="242714"/>
                    </a:cubicBezTo>
                    <a:cubicBezTo>
                      <a:pt x="111443" y="243562"/>
                      <a:pt x="110030" y="244128"/>
                      <a:pt x="109182" y="244128"/>
                    </a:cubicBezTo>
                    <a:cubicBezTo>
                      <a:pt x="108616" y="244128"/>
                      <a:pt x="108333" y="244128"/>
                      <a:pt x="108050" y="243845"/>
                    </a:cubicBezTo>
                    <a:cubicBezTo>
                      <a:pt x="107768" y="243562"/>
                      <a:pt x="107485" y="242997"/>
                      <a:pt x="107485" y="242714"/>
                    </a:cubicBezTo>
                    <a:cubicBezTo>
                      <a:pt x="107485" y="241299"/>
                      <a:pt x="105223" y="239885"/>
                      <a:pt x="104658" y="241016"/>
                    </a:cubicBezTo>
                    <a:cubicBezTo>
                      <a:pt x="104092" y="241865"/>
                      <a:pt x="102113" y="245260"/>
                      <a:pt x="99568" y="245260"/>
                    </a:cubicBezTo>
                    <a:cubicBezTo>
                      <a:pt x="98155" y="245260"/>
                      <a:pt x="96175" y="248654"/>
                      <a:pt x="96175" y="251766"/>
                    </a:cubicBezTo>
                    <a:cubicBezTo>
                      <a:pt x="96175" y="253180"/>
                      <a:pt x="95610" y="254029"/>
                      <a:pt x="94196" y="254029"/>
                    </a:cubicBezTo>
                    <a:cubicBezTo>
                      <a:pt x="93913" y="254029"/>
                      <a:pt x="93913" y="254029"/>
                      <a:pt x="93631" y="254029"/>
                    </a:cubicBezTo>
                    <a:cubicBezTo>
                      <a:pt x="93065" y="254029"/>
                      <a:pt x="92500" y="253746"/>
                      <a:pt x="92500" y="254878"/>
                    </a:cubicBezTo>
                    <a:cubicBezTo>
                      <a:pt x="92217" y="258838"/>
                      <a:pt x="85431" y="265627"/>
                      <a:pt x="83452" y="267607"/>
                    </a:cubicBezTo>
                    <a:cubicBezTo>
                      <a:pt x="81190" y="269870"/>
                      <a:pt x="81473" y="270719"/>
                      <a:pt x="82038" y="271851"/>
                    </a:cubicBezTo>
                    <a:cubicBezTo>
                      <a:pt x="82321" y="272699"/>
                      <a:pt x="82604" y="273548"/>
                      <a:pt x="82038" y="274679"/>
                    </a:cubicBezTo>
                    <a:cubicBezTo>
                      <a:pt x="81190" y="276094"/>
                      <a:pt x="79776" y="276094"/>
                      <a:pt x="78646" y="276094"/>
                    </a:cubicBezTo>
                    <a:cubicBezTo>
                      <a:pt x="78080" y="276094"/>
                      <a:pt x="77515" y="276094"/>
                      <a:pt x="76666" y="276094"/>
                    </a:cubicBezTo>
                    <a:cubicBezTo>
                      <a:pt x="75535" y="276094"/>
                      <a:pt x="74404" y="275811"/>
                      <a:pt x="74122" y="276094"/>
                    </a:cubicBezTo>
                    <a:cubicBezTo>
                      <a:pt x="73556" y="276377"/>
                      <a:pt x="73839" y="278074"/>
                      <a:pt x="73839" y="279206"/>
                    </a:cubicBezTo>
                    <a:cubicBezTo>
                      <a:pt x="74122" y="281469"/>
                      <a:pt x="74122" y="283732"/>
                      <a:pt x="72708" y="284863"/>
                    </a:cubicBezTo>
                    <a:cubicBezTo>
                      <a:pt x="71577" y="285712"/>
                      <a:pt x="71860" y="286843"/>
                      <a:pt x="72425" y="288541"/>
                    </a:cubicBezTo>
                    <a:cubicBezTo>
                      <a:pt x="72708" y="289389"/>
                      <a:pt x="72991" y="290238"/>
                      <a:pt x="72991" y="291087"/>
                    </a:cubicBezTo>
                    <a:cubicBezTo>
                      <a:pt x="72991" y="291370"/>
                      <a:pt x="72991" y="292501"/>
                      <a:pt x="71577" y="292501"/>
                    </a:cubicBezTo>
                    <a:cubicBezTo>
                      <a:pt x="71012" y="292501"/>
                      <a:pt x="70446" y="292218"/>
                      <a:pt x="69598" y="292218"/>
                    </a:cubicBezTo>
                    <a:cubicBezTo>
                      <a:pt x="69032" y="291935"/>
                      <a:pt x="68184" y="291935"/>
                      <a:pt x="67619" y="291935"/>
                    </a:cubicBezTo>
                    <a:cubicBezTo>
                      <a:pt x="67053" y="291935"/>
                      <a:pt x="67053" y="292218"/>
                      <a:pt x="67053" y="292218"/>
                    </a:cubicBezTo>
                    <a:cubicBezTo>
                      <a:pt x="66770" y="294198"/>
                      <a:pt x="63943" y="294481"/>
                      <a:pt x="61964" y="294481"/>
                    </a:cubicBezTo>
                    <a:cubicBezTo>
                      <a:pt x="61116" y="294481"/>
                      <a:pt x="60550" y="294481"/>
                      <a:pt x="59985" y="294764"/>
                    </a:cubicBezTo>
                    <a:cubicBezTo>
                      <a:pt x="60267" y="295330"/>
                      <a:pt x="61398" y="296462"/>
                      <a:pt x="65639" y="299856"/>
                    </a:cubicBezTo>
                    <a:cubicBezTo>
                      <a:pt x="66770" y="300705"/>
                      <a:pt x="66770" y="301553"/>
                      <a:pt x="66488" y="301836"/>
                    </a:cubicBezTo>
                    <a:cubicBezTo>
                      <a:pt x="66205" y="302685"/>
                      <a:pt x="65074" y="303251"/>
                      <a:pt x="63943" y="303251"/>
                    </a:cubicBezTo>
                    <a:cubicBezTo>
                      <a:pt x="62812" y="303251"/>
                      <a:pt x="61964" y="302685"/>
                      <a:pt x="61681" y="301553"/>
                    </a:cubicBezTo>
                    <a:cubicBezTo>
                      <a:pt x="61681" y="301270"/>
                      <a:pt x="61398" y="301270"/>
                      <a:pt x="61398" y="301270"/>
                    </a:cubicBezTo>
                    <a:cubicBezTo>
                      <a:pt x="60833" y="301270"/>
                      <a:pt x="59419" y="302119"/>
                      <a:pt x="58288" y="302968"/>
                    </a:cubicBezTo>
                    <a:cubicBezTo>
                      <a:pt x="56875" y="303817"/>
                      <a:pt x="55461" y="304665"/>
                      <a:pt x="53764" y="305514"/>
                    </a:cubicBezTo>
                    <a:cubicBezTo>
                      <a:pt x="51785" y="306362"/>
                      <a:pt x="51220" y="307777"/>
                      <a:pt x="50654" y="309191"/>
                    </a:cubicBezTo>
                    <a:cubicBezTo>
                      <a:pt x="50089" y="310323"/>
                      <a:pt x="49523" y="311737"/>
                      <a:pt x="47544" y="312020"/>
                    </a:cubicBezTo>
                    <a:cubicBezTo>
                      <a:pt x="46130" y="312020"/>
                      <a:pt x="45565" y="313435"/>
                      <a:pt x="44999" y="315415"/>
                    </a:cubicBezTo>
                    <a:cubicBezTo>
                      <a:pt x="44717" y="316829"/>
                      <a:pt x="44151" y="318526"/>
                      <a:pt x="43020" y="319375"/>
                    </a:cubicBezTo>
                    <a:cubicBezTo>
                      <a:pt x="42738" y="319658"/>
                      <a:pt x="42172" y="319941"/>
                      <a:pt x="41889" y="319941"/>
                    </a:cubicBezTo>
                    <a:cubicBezTo>
                      <a:pt x="41041" y="319941"/>
                      <a:pt x="40476" y="319092"/>
                      <a:pt x="39910" y="317961"/>
                    </a:cubicBezTo>
                    <a:cubicBezTo>
                      <a:pt x="39345" y="316829"/>
                      <a:pt x="38779" y="315415"/>
                      <a:pt x="37083" y="315415"/>
                    </a:cubicBezTo>
                    <a:lnTo>
                      <a:pt x="36800" y="315415"/>
                    </a:lnTo>
                    <a:cubicBezTo>
                      <a:pt x="36235" y="315415"/>
                      <a:pt x="35386" y="315415"/>
                      <a:pt x="35103" y="315980"/>
                    </a:cubicBezTo>
                    <a:cubicBezTo>
                      <a:pt x="34821" y="316829"/>
                      <a:pt x="35386" y="318243"/>
                      <a:pt x="36517" y="319941"/>
                    </a:cubicBezTo>
                    <a:cubicBezTo>
                      <a:pt x="36800" y="320507"/>
                      <a:pt x="37365" y="321072"/>
                      <a:pt x="37083" y="321921"/>
                    </a:cubicBezTo>
                    <a:cubicBezTo>
                      <a:pt x="36800" y="322770"/>
                      <a:pt x="35952" y="322770"/>
                      <a:pt x="34821" y="322770"/>
                    </a:cubicBezTo>
                    <a:cubicBezTo>
                      <a:pt x="33690" y="322770"/>
                      <a:pt x="31993" y="323053"/>
                      <a:pt x="31145" y="323901"/>
                    </a:cubicBezTo>
                    <a:cubicBezTo>
                      <a:pt x="30014" y="325316"/>
                      <a:pt x="27752" y="325881"/>
                      <a:pt x="25490" y="326164"/>
                    </a:cubicBezTo>
                    <a:cubicBezTo>
                      <a:pt x="23794" y="326447"/>
                      <a:pt x="22097" y="326730"/>
                      <a:pt x="21532" y="327579"/>
                    </a:cubicBezTo>
                    <a:cubicBezTo>
                      <a:pt x="21532" y="327862"/>
                      <a:pt x="21249" y="327862"/>
                      <a:pt x="21249" y="327862"/>
                    </a:cubicBezTo>
                    <a:cubicBezTo>
                      <a:pt x="21249" y="328144"/>
                      <a:pt x="22663" y="328710"/>
                      <a:pt x="23511" y="328993"/>
                    </a:cubicBezTo>
                    <a:cubicBezTo>
                      <a:pt x="24925" y="329559"/>
                      <a:pt x="26339" y="329842"/>
                      <a:pt x="26621" y="330973"/>
                    </a:cubicBezTo>
                    <a:cubicBezTo>
                      <a:pt x="26904" y="331539"/>
                      <a:pt x="26621" y="331822"/>
                      <a:pt x="26621" y="332105"/>
                    </a:cubicBezTo>
                    <a:cubicBezTo>
                      <a:pt x="26339" y="332671"/>
                      <a:pt x="25490" y="332953"/>
                      <a:pt x="24077" y="332953"/>
                    </a:cubicBezTo>
                    <a:cubicBezTo>
                      <a:pt x="22097" y="332953"/>
                      <a:pt x="19270" y="332388"/>
                      <a:pt x="17574" y="332105"/>
                    </a:cubicBezTo>
                    <a:cubicBezTo>
                      <a:pt x="16443" y="331822"/>
                      <a:pt x="16160" y="332388"/>
                      <a:pt x="15312" y="333519"/>
                    </a:cubicBezTo>
                    <a:cubicBezTo>
                      <a:pt x="14746" y="334651"/>
                      <a:pt x="14181" y="335782"/>
                      <a:pt x="12202" y="335499"/>
                    </a:cubicBezTo>
                    <a:cubicBezTo>
                      <a:pt x="10505" y="335216"/>
                      <a:pt x="8526" y="336348"/>
                      <a:pt x="7960" y="337480"/>
                    </a:cubicBezTo>
                    <a:cubicBezTo>
                      <a:pt x="7678" y="338045"/>
                      <a:pt x="7678" y="338611"/>
                      <a:pt x="8243" y="338894"/>
                    </a:cubicBezTo>
                    <a:cubicBezTo>
                      <a:pt x="8809" y="339460"/>
                      <a:pt x="9091" y="340308"/>
                      <a:pt x="8809" y="340874"/>
                    </a:cubicBezTo>
                    <a:cubicBezTo>
                      <a:pt x="8526" y="341440"/>
                      <a:pt x="7960" y="341723"/>
                      <a:pt x="6829" y="341723"/>
                    </a:cubicBezTo>
                    <a:cubicBezTo>
                      <a:pt x="5698" y="341723"/>
                      <a:pt x="4568" y="341440"/>
                      <a:pt x="3719" y="340874"/>
                    </a:cubicBezTo>
                    <a:cubicBezTo>
                      <a:pt x="3437" y="340591"/>
                      <a:pt x="3437" y="340591"/>
                      <a:pt x="3154" y="340591"/>
                    </a:cubicBezTo>
                    <a:cubicBezTo>
                      <a:pt x="2023" y="340591"/>
                      <a:pt x="892" y="342854"/>
                      <a:pt x="44" y="344835"/>
                    </a:cubicBezTo>
                    <a:cubicBezTo>
                      <a:pt x="-239" y="345966"/>
                      <a:pt x="892" y="346532"/>
                      <a:pt x="2306" y="347663"/>
                    </a:cubicBezTo>
                    <a:cubicBezTo>
                      <a:pt x="3154" y="348229"/>
                      <a:pt x="4002" y="348795"/>
                      <a:pt x="4002" y="349644"/>
                    </a:cubicBezTo>
                    <a:cubicBezTo>
                      <a:pt x="4002" y="350209"/>
                      <a:pt x="3437" y="350775"/>
                      <a:pt x="2871" y="351341"/>
                    </a:cubicBezTo>
                    <a:cubicBezTo>
                      <a:pt x="2588" y="351624"/>
                      <a:pt x="2023" y="352189"/>
                      <a:pt x="2023" y="352472"/>
                    </a:cubicBezTo>
                    <a:lnTo>
                      <a:pt x="2023" y="352472"/>
                    </a:lnTo>
                    <a:cubicBezTo>
                      <a:pt x="2023" y="352472"/>
                      <a:pt x="2306" y="352472"/>
                      <a:pt x="2588" y="352755"/>
                    </a:cubicBezTo>
                    <a:cubicBezTo>
                      <a:pt x="4002" y="353038"/>
                      <a:pt x="4285" y="353887"/>
                      <a:pt x="4285" y="354453"/>
                    </a:cubicBezTo>
                    <a:cubicBezTo>
                      <a:pt x="4285" y="355584"/>
                      <a:pt x="2871" y="356998"/>
                      <a:pt x="1740" y="357564"/>
                    </a:cubicBezTo>
                    <a:cubicBezTo>
                      <a:pt x="1175" y="357847"/>
                      <a:pt x="892" y="358130"/>
                      <a:pt x="892" y="358413"/>
                    </a:cubicBezTo>
                    <a:cubicBezTo>
                      <a:pt x="609" y="358979"/>
                      <a:pt x="1175" y="360110"/>
                      <a:pt x="2023" y="361242"/>
                    </a:cubicBezTo>
                    <a:cubicBezTo>
                      <a:pt x="3154" y="362656"/>
                      <a:pt x="2306" y="363505"/>
                      <a:pt x="1740" y="364353"/>
                    </a:cubicBezTo>
                    <a:cubicBezTo>
                      <a:pt x="892" y="365202"/>
                      <a:pt x="326" y="365768"/>
                      <a:pt x="1457" y="367182"/>
                    </a:cubicBezTo>
                    <a:cubicBezTo>
                      <a:pt x="2023" y="368031"/>
                      <a:pt x="2588" y="368314"/>
                      <a:pt x="2871" y="368314"/>
                    </a:cubicBezTo>
                    <a:cubicBezTo>
                      <a:pt x="3154" y="368314"/>
                      <a:pt x="3719" y="368031"/>
                      <a:pt x="4002" y="368031"/>
                    </a:cubicBezTo>
                    <a:cubicBezTo>
                      <a:pt x="4285" y="367748"/>
                      <a:pt x="4850" y="367748"/>
                      <a:pt x="5133" y="367748"/>
                    </a:cubicBezTo>
                    <a:cubicBezTo>
                      <a:pt x="5698" y="367748"/>
                      <a:pt x="6264" y="368031"/>
                      <a:pt x="6547" y="368880"/>
                    </a:cubicBezTo>
                    <a:cubicBezTo>
                      <a:pt x="6829" y="369445"/>
                      <a:pt x="7112" y="369728"/>
                      <a:pt x="7395" y="369728"/>
                    </a:cubicBezTo>
                    <a:cubicBezTo>
                      <a:pt x="8809" y="369728"/>
                      <a:pt x="11353" y="367465"/>
                      <a:pt x="12484" y="366051"/>
                    </a:cubicBezTo>
                    <a:cubicBezTo>
                      <a:pt x="13050" y="365485"/>
                      <a:pt x="13898" y="365202"/>
                      <a:pt x="14463" y="365202"/>
                    </a:cubicBezTo>
                    <a:cubicBezTo>
                      <a:pt x="15877" y="365202"/>
                      <a:pt x="16725" y="366617"/>
                      <a:pt x="16725" y="368031"/>
                    </a:cubicBezTo>
                    <a:cubicBezTo>
                      <a:pt x="16725" y="369445"/>
                      <a:pt x="15877" y="370294"/>
                      <a:pt x="14746" y="370294"/>
                    </a:cubicBezTo>
                    <a:cubicBezTo>
                      <a:pt x="14463" y="370294"/>
                      <a:pt x="14463" y="370294"/>
                      <a:pt x="14463" y="370294"/>
                    </a:cubicBezTo>
                    <a:cubicBezTo>
                      <a:pt x="13050" y="370294"/>
                      <a:pt x="11353" y="370860"/>
                      <a:pt x="10788" y="371708"/>
                    </a:cubicBezTo>
                    <a:cubicBezTo>
                      <a:pt x="10222" y="372274"/>
                      <a:pt x="10222" y="372840"/>
                      <a:pt x="10222" y="373689"/>
                    </a:cubicBezTo>
                    <a:cubicBezTo>
                      <a:pt x="10505" y="374537"/>
                      <a:pt x="10222" y="375103"/>
                      <a:pt x="9940" y="375386"/>
                    </a:cubicBezTo>
                    <a:cubicBezTo>
                      <a:pt x="9091" y="376517"/>
                      <a:pt x="7112" y="376235"/>
                      <a:pt x="5981" y="375103"/>
                    </a:cubicBezTo>
                    <a:cubicBezTo>
                      <a:pt x="5416" y="374537"/>
                      <a:pt x="5133" y="373689"/>
                      <a:pt x="5133" y="372840"/>
                    </a:cubicBezTo>
                    <a:cubicBezTo>
                      <a:pt x="5133" y="372557"/>
                      <a:pt x="5133" y="372274"/>
                      <a:pt x="5133" y="372274"/>
                    </a:cubicBezTo>
                    <a:cubicBezTo>
                      <a:pt x="5133" y="372274"/>
                      <a:pt x="5133" y="372274"/>
                      <a:pt x="4850" y="372274"/>
                    </a:cubicBezTo>
                    <a:cubicBezTo>
                      <a:pt x="4285" y="372274"/>
                      <a:pt x="3154" y="373123"/>
                      <a:pt x="2588" y="373971"/>
                    </a:cubicBezTo>
                    <a:cubicBezTo>
                      <a:pt x="2306" y="374537"/>
                      <a:pt x="2306" y="375103"/>
                      <a:pt x="2871" y="375386"/>
                    </a:cubicBezTo>
                    <a:cubicBezTo>
                      <a:pt x="4285" y="377083"/>
                      <a:pt x="3719" y="378498"/>
                      <a:pt x="2871" y="379629"/>
                    </a:cubicBezTo>
                    <a:cubicBezTo>
                      <a:pt x="2588" y="380195"/>
                      <a:pt x="2023" y="380761"/>
                      <a:pt x="2023" y="381609"/>
                    </a:cubicBezTo>
                    <a:cubicBezTo>
                      <a:pt x="2023" y="382458"/>
                      <a:pt x="2588" y="382458"/>
                      <a:pt x="3154" y="382458"/>
                    </a:cubicBezTo>
                    <a:cubicBezTo>
                      <a:pt x="4285" y="382458"/>
                      <a:pt x="5698" y="381892"/>
                      <a:pt x="6547" y="380478"/>
                    </a:cubicBezTo>
                    <a:cubicBezTo>
                      <a:pt x="10505" y="379346"/>
                      <a:pt x="11636" y="378781"/>
                      <a:pt x="12767" y="378781"/>
                    </a:cubicBezTo>
                    <a:close/>
                    <a:moveTo>
                      <a:pt x="103809" y="78924"/>
                    </a:moveTo>
                    <a:cubicBezTo>
                      <a:pt x="104375" y="79207"/>
                      <a:pt x="105506" y="79773"/>
                      <a:pt x="106354" y="80056"/>
                    </a:cubicBezTo>
                    <a:cubicBezTo>
                      <a:pt x="108616" y="80905"/>
                      <a:pt x="110878" y="81753"/>
                      <a:pt x="111726" y="83168"/>
                    </a:cubicBezTo>
                    <a:cubicBezTo>
                      <a:pt x="112009" y="83733"/>
                      <a:pt x="112857" y="84016"/>
                      <a:pt x="113705" y="84016"/>
                    </a:cubicBezTo>
                    <a:cubicBezTo>
                      <a:pt x="114836" y="84016"/>
                      <a:pt x="115967" y="83451"/>
                      <a:pt x="116533" y="82885"/>
                    </a:cubicBezTo>
                    <a:cubicBezTo>
                      <a:pt x="116816" y="82602"/>
                      <a:pt x="117098" y="82036"/>
                      <a:pt x="117098" y="81470"/>
                    </a:cubicBezTo>
                    <a:cubicBezTo>
                      <a:pt x="116816" y="77793"/>
                      <a:pt x="121905" y="65912"/>
                      <a:pt x="128691" y="63366"/>
                    </a:cubicBezTo>
                    <a:cubicBezTo>
                      <a:pt x="132649" y="61951"/>
                      <a:pt x="132366" y="60820"/>
                      <a:pt x="132083" y="58840"/>
                    </a:cubicBezTo>
                    <a:cubicBezTo>
                      <a:pt x="131801" y="57991"/>
                      <a:pt x="131801" y="56859"/>
                      <a:pt x="132083" y="55445"/>
                    </a:cubicBezTo>
                    <a:cubicBezTo>
                      <a:pt x="132649" y="53182"/>
                      <a:pt x="134628" y="52899"/>
                      <a:pt x="136042" y="52899"/>
                    </a:cubicBezTo>
                    <a:cubicBezTo>
                      <a:pt x="136325" y="52899"/>
                      <a:pt x="136890" y="52899"/>
                      <a:pt x="137173" y="52616"/>
                    </a:cubicBezTo>
                    <a:cubicBezTo>
                      <a:pt x="137173" y="52616"/>
                      <a:pt x="137173" y="52333"/>
                      <a:pt x="136890" y="52050"/>
                    </a:cubicBezTo>
                    <a:cubicBezTo>
                      <a:pt x="135194" y="48656"/>
                      <a:pt x="136325" y="46959"/>
                      <a:pt x="140566" y="42998"/>
                    </a:cubicBezTo>
                    <a:cubicBezTo>
                      <a:pt x="143110" y="40735"/>
                      <a:pt x="145090" y="40452"/>
                      <a:pt x="147069" y="40452"/>
                    </a:cubicBezTo>
                    <a:cubicBezTo>
                      <a:pt x="148765" y="40452"/>
                      <a:pt x="150179" y="40452"/>
                      <a:pt x="152441" y="39321"/>
                    </a:cubicBezTo>
                    <a:cubicBezTo>
                      <a:pt x="153572" y="38755"/>
                      <a:pt x="154703" y="38472"/>
                      <a:pt x="155551" y="38472"/>
                    </a:cubicBezTo>
                    <a:cubicBezTo>
                      <a:pt x="157247" y="38472"/>
                      <a:pt x="158378" y="39321"/>
                      <a:pt x="158378" y="40169"/>
                    </a:cubicBezTo>
                    <a:cubicBezTo>
                      <a:pt x="158378" y="41018"/>
                      <a:pt x="157530" y="42150"/>
                      <a:pt x="154703" y="42432"/>
                    </a:cubicBezTo>
                    <a:cubicBezTo>
                      <a:pt x="153572" y="42432"/>
                      <a:pt x="152723" y="42998"/>
                      <a:pt x="152723" y="43847"/>
                    </a:cubicBezTo>
                    <a:cubicBezTo>
                      <a:pt x="152441" y="45261"/>
                      <a:pt x="154137" y="47807"/>
                      <a:pt x="156399" y="48656"/>
                    </a:cubicBezTo>
                    <a:cubicBezTo>
                      <a:pt x="158661" y="49505"/>
                      <a:pt x="158944" y="50353"/>
                      <a:pt x="158944" y="51485"/>
                    </a:cubicBezTo>
                    <a:cubicBezTo>
                      <a:pt x="158944" y="51768"/>
                      <a:pt x="158944" y="52050"/>
                      <a:pt x="159792" y="52333"/>
                    </a:cubicBezTo>
                    <a:cubicBezTo>
                      <a:pt x="160923" y="52616"/>
                      <a:pt x="161489" y="53182"/>
                      <a:pt x="162054" y="54314"/>
                    </a:cubicBezTo>
                    <a:cubicBezTo>
                      <a:pt x="162619" y="56577"/>
                      <a:pt x="161206" y="59688"/>
                      <a:pt x="158378" y="62800"/>
                    </a:cubicBezTo>
                    <a:cubicBezTo>
                      <a:pt x="156965" y="64214"/>
                      <a:pt x="157247" y="64780"/>
                      <a:pt x="157247" y="65063"/>
                    </a:cubicBezTo>
                    <a:cubicBezTo>
                      <a:pt x="157247" y="65346"/>
                      <a:pt x="158096" y="65629"/>
                      <a:pt x="159227" y="65629"/>
                    </a:cubicBezTo>
                    <a:cubicBezTo>
                      <a:pt x="161206" y="65629"/>
                      <a:pt x="164033" y="65063"/>
                      <a:pt x="167143" y="63932"/>
                    </a:cubicBezTo>
                    <a:cubicBezTo>
                      <a:pt x="170253" y="62800"/>
                      <a:pt x="171667" y="62800"/>
                      <a:pt x="172515" y="63649"/>
                    </a:cubicBezTo>
                    <a:cubicBezTo>
                      <a:pt x="173081" y="64214"/>
                      <a:pt x="173081" y="65346"/>
                      <a:pt x="172798" y="66195"/>
                    </a:cubicBezTo>
                    <a:cubicBezTo>
                      <a:pt x="172798" y="67326"/>
                      <a:pt x="172515" y="68458"/>
                      <a:pt x="173364" y="69023"/>
                    </a:cubicBezTo>
                    <a:cubicBezTo>
                      <a:pt x="173646" y="69306"/>
                      <a:pt x="174212" y="69589"/>
                      <a:pt x="174777" y="69589"/>
                    </a:cubicBezTo>
                    <a:cubicBezTo>
                      <a:pt x="177605" y="69589"/>
                      <a:pt x="182129" y="66195"/>
                      <a:pt x="184673" y="63083"/>
                    </a:cubicBezTo>
                    <a:cubicBezTo>
                      <a:pt x="186652" y="60820"/>
                      <a:pt x="189197" y="59971"/>
                      <a:pt x="190893" y="59123"/>
                    </a:cubicBezTo>
                    <a:cubicBezTo>
                      <a:pt x="192590" y="58557"/>
                      <a:pt x="193155" y="58274"/>
                      <a:pt x="193155" y="57708"/>
                    </a:cubicBezTo>
                    <a:cubicBezTo>
                      <a:pt x="193155" y="56294"/>
                      <a:pt x="191459" y="55728"/>
                      <a:pt x="190045" y="55728"/>
                    </a:cubicBezTo>
                    <a:cubicBezTo>
                      <a:pt x="189197" y="55728"/>
                      <a:pt x="188066" y="56011"/>
                      <a:pt x="187218" y="56294"/>
                    </a:cubicBezTo>
                    <a:cubicBezTo>
                      <a:pt x="186370" y="56577"/>
                      <a:pt x="184673" y="56859"/>
                      <a:pt x="183260" y="56859"/>
                    </a:cubicBezTo>
                    <a:cubicBezTo>
                      <a:pt x="182411" y="56859"/>
                      <a:pt x="178736" y="56859"/>
                      <a:pt x="177887" y="55162"/>
                    </a:cubicBezTo>
                    <a:cubicBezTo>
                      <a:pt x="177605" y="54879"/>
                      <a:pt x="177605" y="54031"/>
                      <a:pt x="178453" y="53465"/>
                    </a:cubicBezTo>
                    <a:cubicBezTo>
                      <a:pt x="179867" y="52333"/>
                      <a:pt x="180149" y="51485"/>
                      <a:pt x="179867" y="51202"/>
                    </a:cubicBezTo>
                    <a:cubicBezTo>
                      <a:pt x="179584" y="50636"/>
                      <a:pt x="178736" y="50636"/>
                      <a:pt x="177039" y="50636"/>
                    </a:cubicBezTo>
                    <a:cubicBezTo>
                      <a:pt x="176756" y="50636"/>
                      <a:pt x="176191" y="50636"/>
                      <a:pt x="175908" y="50636"/>
                    </a:cubicBezTo>
                    <a:cubicBezTo>
                      <a:pt x="173364" y="50636"/>
                      <a:pt x="168274" y="49787"/>
                      <a:pt x="167992" y="48090"/>
                    </a:cubicBezTo>
                    <a:cubicBezTo>
                      <a:pt x="167992" y="47807"/>
                      <a:pt x="167992" y="46959"/>
                      <a:pt x="169123" y="46676"/>
                    </a:cubicBezTo>
                    <a:cubicBezTo>
                      <a:pt x="169971" y="46393"/>
                      <a:pt x="169688" y="46110"/>
                      <a:pt x="169688" y="45827"/>
                    </a:cubicBezTo>
                    <a:cubicBezTo>
                      <a:pt x="169405" y="44413"/>
                      <a:pt x="166295" y="42150"/>
                      <a:pt x="164033" y="42150"/>
                    </a:cubicBezTo>
                    <a:lnTo>
                      <a:pt x="163750" y="42150"/>
                    </a:lnTo>
                    <a:cubicBezTo>
                      <a:pt x="162902" y="42150"/>
                      <a:pt x="162054" y="41867"/>
                      <a:pt x="161489" y="41301"/>
                    </a:cubicBezTo>
                    <a:cubicBezTo>
                      <a:pt x="160640" y="40169"/>
                      <a:pt x="160640" y="38472"/>
                      <a:pt x="160923" y="36775"/>
                    </a:cubicBezTo>
                    <a:cubicBezTo>
                      <a:pt x="160923" y="36492"/>
                      <a:pt x="160923" y="36209"/>
                      <a:pt x="160923" y="35926"/>
                    </a:cubicBezTo>
                    <a:cubicBezTo>
                      <a:pt x="160923" y="35077"/>
                      <a:pt x="157813" y="33946"/>
                      <a:pt x="156399" y="33380"/>
                    </a:cubicBezTo>
                    <a:cubicBezTo>
                      <a:pt x="154420" y="32814"/>
                      <a:pt x="153572" y="32532"/>
                      <a:pt x="153572" y="31683"/>
                    </a:cubicBezTo>
                    <a:cubicBezTo>
                      <a:pt x="153572" y="31400"/>
                      <a:pt x="153572" y="31117"/>
                      <a:pt x="154137" y="30834"/>
                    </a:cubicBezTo>
                    <a:cubicBezTo>
                      <a:pt x="153854" y="30551"/>
                      <a:pt x="152441" y="29986"/>
                      <a:pt x="151310" y="29986"/>
                    </a:cubicBezTo>
                    <a:cubicBezTo>
                      <a:pt x="150462" y="29986"/>
                      <a:pt x="150179" y="30268"/>
                      <a:pt x="149896" y="30551"/>
                    </a:cubicBezTo>
                    <a:cubicBezTo>
                      <a:pt x="148765" y="31966"/>
                      <a:pt x="146786" y="32249"/>
                      <a:pt x="145655" y="31117"/>
                    </a:cubicBezTo>
                    <a:cubicBezTo>
                      <a:pt x="145090" y="30551"/>
                      <a:pt x="144807" y="29986"/>
                      <a:pt x="144807" y="28854"/>
                    </a:cubicBezTo>
                    <a:cubicBezTo>
                      <a:pt x="144807" y="27723"/>
                      <a:pt x="141979" y="27440"/>
                      <a:pt x="140566" y="27440"/>
                    </a:cubicBezTo>
                    <a:cubicBezTo>
                      <a:pt x="139152" y="27440"/>
                      <a:pt x="137738" y="27440"/>
                      <a:pt x="136607" y="27723"/>
                    </a:cubicBezTo>
                    <a:lnTo>
                      <a:pt x="136042" y="27723"/>
                    </a:lnTo>
                    <a:cubicBezTo>
                      <a:pt x="134345" y="27723"/>
                      <a:pt x="134063" y="25742"/>
                      <a:pt x="133497" y="24045"/>
                    </a:cubicBezTo>
                    <a:cubicBezTo>
                      <a:pt x="133214" y="22631"/>
                      <a:pt x="132932" y="20933"/>
                      <a:pt x="131801" y="20085"/>
                    </a:cubicBezTo>
                    <a:cubicBezTo>
                      <a:pt x="130670" y="19236"/>
                      <a:pt x="128973" y="20650"/>
                      <a:pt x="127560" y="21782"/>
                    </a:cubicBezTo>
                    <a:cubicBezTo>
                      <a:pt x="126146" y="22914"/>
                      <a:pt x="125015" y="23762"/>
                      <a:pt x="123884" y="23479"/>
                    </a:cubicBezTo>
                    <a:cubicBezTo>
                      <a:pt x="123319" y="23479"/>
                      <a:pt x="123036" y="22914"/>
                      <a:pt x="123036" y="22631"/>
                    </a:cubicBezTo>
                    <a:cubicBezTo>
                      <a:pt x="122753" y="21782"/>
                      <a:pt x="123319" y="20368"/>
                      <a:pt x="124732" y="18387"/>
                    </a:cubicBezTo>
                    <a:cubicBezTo>
                      <a:pt x="125298" y="17539"/>
                      <a:pt x="125863" y="16407"/>
                      <a:pt x="126146" y="15559"/>
                    </a:cubicBezTo>
                    <a:cubicBezTo>
                      <a:pt x="126146" y="15559"/>
                      <a:pt x="126146" y="15276"/>
                      <a:pt x="125863" y="14993"/>
                    </a:cubicBezTo>
                    <a:cubicBezTo>
                      <a:pt x="125015" y="13578"/>
                      <a:pt x="121057" y="12164"/>
                      <a:pt x="118512" y="12164"/>
                    </a:cubicBezTo>
                    <a:cubicBezTo>
                      <a:pt x="117664" y="12164"/>
                      <a:pt x="117098" y="12447"/>
                      <a:pt x="116816" y="12730"/>
                    </a:cubicBezTo>
                    <a:cubicBezTo>
                      <a:pt x="116533" y="13295"/>
                      <a:pt x="116250" y="13578"/>
                      <a:pt x="115685" y="13578"/>
                    </a:cubicBezTo>
                    <a:cubicBezTo>
                      <a:pt x="114836" y="13578"/>
                      <a:pt x="114271" y="12447"/>
                      <a:pt x="113423" y="11032"/>
                    </a:cubicBezTo>
                    <a:cubicBezTo>
                      <a:pt x="112574" y="9901"/>
                      <a:pt x="111726" y="8486"/>
                      <a:pt x="111161" y="8204"/>
                    </a:cubicBezTo>
                    <a:cubicBezTo>
                      <a:pt x="111161" y="8204"/>
                      <a:pt x="110878" y="8204"/>
                      <a:pt x="110878" y="8204"/>
                    </a:cubicBezTo>
                    <a:cubicBezTo>
                      <a:pt x="110595" y="8204"/>
                      <a:pt x="110595" y="9335"/>
                      <a:pt x="110595" y="9901"/>
                    </a:cubicBezTo>
                    <a:cubicBezTo>
                      <a:pt x="110595" y="11315"/>
                      <a:pt x="110312" y="12730"/>
                      <a:pt x="108899" y="13013"/>
                    </a:cubicBezTo>
                    <a:cubicBezTo>
                      <a:pt x="107768" y="13295"/>
                      <a:pt x="106637" y="13861"/>
                      <a:pt x="106637" y="14710"/>
                    </a:cubicBezTo>
                    <a:cubicBezTo>
                      <a:pt x="106637" y="15276"/>
                      <a:pt x="107202" y="16124"/>
                      <a:pt x="107768" y="16407"/>
                    </a:cubicBezTo>
                    <a:cubicBezTo>
                      <a:pt x="111161" y="18670"/>
                      <a:pt x="114553" y="29986"/>
                      <a:pt x="113988" y="31683"/>
                    </a:cubicBezTo>
                    <a:cubicBezTo>
                      <a:pt x="113988" y="31966"/>
                      <a:pt x="113705" y="32249"/>
                      <a:pt x="113140" y="32249"/>
                    </a:cubicBezTo>
                    <a:cubicBezTo>
                      <a:pt x="110878" y="32249"/>
                      <a:pt x="102396" y="23479"/>
                      <a:pt x="102113" y="19236"/>
                    </a:cubicBezTo>
                    <a:cubicBezTo>
                      <a:pt x="101830" y="16124"/>
                      <a:pt x="99286" y="13578"/>
                      <a:pt x="97589" y="13578"/>
                    </a:cubicBezTo>
                    <a:cubicBezTo>
                      <a:pt x="97024" y="13578"/>
                      <a:pt x="96741" y="13861"/>
                      <a:pt x="96458" y="14427"/>
                    </a:cubicBezTo>
                    <a:cubicBezTo>
                      <a:pt x="95893" y="15841"/>
                      <a:pt x="95044" y="16690"/>
                      <a:pt x="94196" y="17822"/>
                    </a:cubicBezTo>
                    <a:cubicBezTo>
                      <a:pt x="92783" y="19519"/>
                      <a:pt x="91934" y="20368"/>
                      <a:pt x="92500" y="22065"/>
                    </a:cubicBezTo>
                    <a:cubicBezTo>
                      <a:pt x="93065" y="23762"/>
                      <a:pt x="92500" y="24611"/>
                      <a:pt x="92217" y="25177"/>
                    </a:cubicBezTo>
                    <a:cubicBezTo>
                      <a:pt x="91369" y="26308"/>
                      <a:pt x="89955" y="26308"/>
                      <a:pt x="89107" y="25459"/>
                    </a:cubicBezTo>
                    <a:cubicBezTo>
                      <a:pt x="88824" y="25177"/>
                      <a:pt x="88542" y="24611"/>
                      <a:pt x="88542" y="24045"/>
                    </a:cubicBezTo>
                    <a:cubicBezTo>
                      <a:pt x="88542" y="21782"/>
                      <a:pt x="83452" y="18953"/>
                      <a:pt x="81756" y="18670"/>
                    </a:cubicBezTo>
                    <a:cubicBezTo>
                      <a:pt x="81190" y="18670"/>
                      <a:pt x="80907" y="18387"/>
                      <a:pt x="80907" y="18105"/>
                    </a:cubicBezTo>
                    <a:cubicBezTo>
                      <a:pt x="80907" y="17539"/>
                      <a:pt x="81473" y="17256"/>
                      <a:pt x="84300" y="16407"/>
                    </a:cubicBezTo>
                    <a:cubicBezTo>
                      <a:pt x="85997" y="15841"/>
                      <a:pt x="88542" y="15276"/>
                      <a:pt x="89955" y="14427"/>
                    </a:cubicBezTo>
                    <a:cubicBezTo>
                      <a:pt x="90521" y="14144"/>
                      <a:pt x="90521" y="13861"/>
                      <a:pt x="90521" y="13861"/>
                    </a:cubicBezTo>
                    <a:cubicBezTo>
                      <a:pt x="90521" y="13578"/>
                      <a:pt x="89107" y="12730"/>
                      <a:pt x="87128" y="12730"/>
                    </a:cubicBezTo>
                    <a:cubicBezTo>
                      <a:pt x="86279" y="12730"/>
                      <a:pt x="85431" y="13013"/>
                      <a:pt x="84866" y="13295"/>
                    </a:cubicBezTo>
                    <a:cubicBezTo>
                      <a:pt x="84018" y="13861"/>
                      <a:pt x="83169" y="14144"/>
                      <a:pt x="82038" y="14144"/>
                    </a:cubicBezTo>
                    <a:cubicBezTo>
                      <a:pt x="81473" y="14144"/>
                      <a:pt x="80625" y="14144"/>
                      <a:pt x="80059" y="13861"/>
                    </a:cubicBezTo>
                    <a:cubicBezTo>
                      <a:pt x="79494" y="13861"/>
                      <a:pt x="78928" y="13578"/>
                      <a:pt x="78363" y="13578"/>
                    </a:cubicBezTo>
                    <a:cubicBezTo>
                      <a:pt x="77515" y="13578"/>
                      <a:pt x="76949" y="13861"/>
                      <a:pt x="76666" y="14427"/>
                    </a:cubicBezTo>
                    <a:cubicBezTo>
                      <a:pt x="76101" y="15276"/>
                      <a:pt x="75253" y="15559"/>
                      <a:pt x="74404" y="15559"/>
                    </a:cubicBezTo>
                    <a:cubicBezTo>
                      <a:pt x="73556" y="15559"/>
                      <a:pt x="72708" y="15276"/>
                      <a:pt x="71577" y="14710"/>
                    </a:cubicBezTo>
                    <a:cubicBezTo>
                      <a:pt x="70729" y="14427"/>
                      <a:pt x="69881" y="13861"/>
                      <a:pt x="69032" y="13861"/>
                    </a:cubicBezTo>
                    <a:cubicBezTo>
                      <a:pt x="67901" y="13578"/>
                      <a:pt x="66488" y="14710"/>
                      <a:pt x="65074" y="15559"/>
                    </a:cubicBezTo>
                    <a:cubicBezTo>
                      <a:pt x="63943" y="16407"/>
                      <a:pt x="62812" y="17256"/>
                      <a:pt x="61964" y="17256"/>
                    </a:cubicBezTo>
                    <a:cubicBezTo>
                      <a:pt x="61681" y="17256"/>
                      <a:pt x="61398" y="17256"/>
                      <a:pt x="61116" y="16973"/>
                    </a:cubicBezTo>
                    <a:cubicBezTo>
                      <a:pt x="60550" y="16690"/>
                      <a:pt x="60267" y="17256"/>
                      <a:pt x="60267" y="17539"/>
                    </a:cubicBezTo>
                    <a:cubicBezTo>
                      <a:pt x="59702" y="18670"/>
                      <a:pt x="59419" y="22065"/>
                      <a:pt x="61964" y="26025"/>
                    </a:cubicBezTo>
                    <a:cubicBezTo>
                      <a:pt x="62812" y="27157"/>
                      <a:pt x="63378" y="27723"/>
                      <a:pt x="64226" y="27723"/>
                    </a:cubicBezTo>
                    <a:cubicBezTo>
                      <a:pt x="65074" y="27723"/>
                      <a:pt x="65922" y="27157"/>
                      <a:pt x="66770" y="26591"/>
                    </a:cubicBezTo>
                    <a:cubicBezTo>
                      <a:pt x="67901" y="25742"/>
                      <a:pt x="69315" y="24894"/>
                      <a:pt x="70729" y="24894"/>
                    </a:cubicBezTo>
                    <a:cubicBezTo>
                      <a:pt x="71012" y="24894"/>
                      <a:pt x="71294" y="24894"/>
                      <a:pt x="71577" y="24894"/>
                    </a:cubicBezTo>
                    <a:cubicBezTo>
                      <a:pt x="71860" y="24894"/>
                      <a:pt x="72991" y="25177"/>
                      <a:pt x="72991" y="26025"/>
                    </a:cubicBezTo>
                    <a:cubicBezTo>
                      <a:pt x="73273" y="27157"/>
                      <a:pt x="72142" y="28571"/>
                      <a:pt x="70163" y="30268"/>
                    </a:cubicBezTo>
                    <a:cubicBezTo>
                      <a:pt x="68467" y="31966"/>
                      <a:pt x="66770" y="33663"/>
                      <a:pt x="66205" y="35360"/>
                    </a:cubicBezTo>
                    <a:cubicBezTo>
                      <a:pt x="65357" y="37906"/>
                      <a:pt x="69032" y="40735"/>
                      <a:pt x="72425" y="42998"/>
                    </a:cubicBezTo>
                    <a:cubicBezTo>
                      <a:pt x="73839" y="43847"/>
                      <a:pt x="74970" y="44696"/>
                      <a:pt x="75818" y="45544"/>
                    </a:cubicBezTo>
                    <a:cubicBezTo>
                      <a:pt x="77232" y="46959"/>
                      <a:pt x="79776" y="47524"/>
                      <a:pt x="82887" y="47524"/>
                    </a:cubicBezTo>
                    <a:cubicBezTo>
                      <a:pt x="85431" y="47524"/>
                      <a:pt x="87693" y="46959"/>
                      <a:pt x="89107" y="46393"/>
                    </a:cubicBezTo>
                    <a:cubicBezTo>
                      <a:pt x="90238" y="45827"/>
                      <a:pt x="90803" y="44130"/>
                      <a:pt x="91086" y="42715"/>
                    </a:cubicBezTo>
                    <a:cubicBezTo>
                      <a:pt x="91652" y="40735"/>
                      <a:pt x="92500" y="38472"/>
                      <a:pt x="94762" y="38472"/>
                    </a:cubicBezTo>
                    <a:lnTo>
                      <a:pt x="95044" y="38472"/>
                    </a:lnTo>
                    <a:cubicBezTo>
                      <a:pt x="95044" y="38472"/>
                      <a:pt x="95327" y="38472"/>
                      <a:pt x="95327" y="38472"/>
                    </a:cubicBezTo>
                    <a:cubicBezTo>
                      <a:pt x="96741" y="38472"/>
                      <a:pt x="96741" y="37906"/>
                      <a:pt x="97306" y="36775"/>
                    </a:cubicBezTo>
                    <a:cubicBezTo>
                      <a:pt x="97589" y="35926"/>
                      <a:pt x="98155" y="34512"/>
                      <a:pt x="99851" y="33946"/>
                    </a:cubicBezTo>
                    <a:cubicBezTo>
                      <a:pt x="101265" y="33380"/>
                      <a:pt x="102396" y="33946"/>
                      <a:pt x="102961" y="35077"/>
                    </a:cubicBezTo>
                    <a:cubicBezTo>
                      <a:pt x="103809" y="36492"/>
                      <a:pt x="102961" y="39038"/>
                      <a:pt x="101265" y="40735"/>
                    </a:cubicBezTo>
                    <a:cubicBezTo>
                      <a:pt x="100699" y="41584"/>
                      <a:pt x="100699" y="41867"/>
                      <a:pt x="100699" y="41867"/>
                    </a:cubicBezTo>
                    <a:cubicBezTo>
                      <a:pt x="100699" y="41867"/>
                      <a:pt x="100982" y="42150"/>
                      <a:pt x="102113" y="42150"/>
                    </a:cubicBezTo>
                    <a:cubicBezTo>
                      <a:pt x="104092" y="42150"/>
                      <a:pt x="106920" y="41301"/>
                      <a:pt x="108899" y="39321"/>
                    </a:cubicBezTo>
                    <a:cubicBezTo>
                      <a:pt x="110878" y="37341"/>
                      <a:pt x="112574" y="37058"/>
                      <a:pt x="113423" y="38189"/>
                    </a:cubicBezTo>
                    <a:cubicBezTo>
                      <a:pt x="114271" y="39038"/>
                      <a:pt x="114271" y="41018"/>
                      <a:pt x="113705" y="42998"/>
                    </a:cubicBezTo>
                    <a:cubicBezTo>
                      <a:pt x="113140" y="44978"/>
                      <a:pt x="110595" y="45544"/>
                      <a:pt x="108050" y="46110"/>
                    </a:cubicBezTo>
                    <a:cubicBezTo>
                      <a:pt x="105506" y="46676"/>
                      <a:pt x="102961" y="46959"/>
                      <a:pt x="101830" y="48656"/>
                    </a:cubicBezTo>
                    <a:cubicBezTo>
                      <a:pt x="100416" y="50919"/>
                      <a:pt x="97306" y="50919"/>
                      <a:pt x="94196" y="51202"/>
                    </a:cubicBezTo>
                    <a:cubicBezTo>
                      <a:pt x="91086" y="51485"/>
                      <a:pt x="87976" y="51768"/>
                      <a:pt x="86279" y="53748"/>
                    </a:cubicBezTo>
                    <a:cubicBezTo>
                      <a:pt x="85431" y="54596"/>
                      <a:pt x="85149" y="55445"/>
                      <a:pt x="85431" y="55728"/>
                    </a:cubicBezTo>
                    <a:cubicBezTo>
                      <a:pt x="85714" y="56294"/>
                      <a:pt x="86845" y="56859"/>
                      <a:pt x="89672" y="56859"/>
                    </a:cubicBezTo>
                    <a:cubicBezTo>
                      <a:pt x="91369" y="56859"/>
                      <a:pt x="93065" y="56577"/>
                      <a:pt x="94762" y="56294"/>
                    </a:cubicBezTo>
                    <a:cubicBezTo>
                      <a:pt x="98437" y="55445"/>
                      <a:pt x="104375" y="55162"/>
                      <a:pt x="109182" y="55162"/>
                    </a:cubicBezTo>
                    <a:cubicBezTo>
                      <a:pt x="111726" y="55162"/>
                      <a:pt x="113423" y="55445"/>
                      <a:pt x="114836" y="55445"/>
                    </a:cubicBezTo>
                    <a:cubicBezTo>
                      <a:pt x="115402" y="55445"/>
                      <a:pt x="116533" y="55728"/>
                      <a:pt x="116533" y="56577"/>
                    </a:cubicBezTo>
                    <a:cubicBezTo>
                      <a:pt x="116250" y="58557"/>
                      <a:pt x="106071" y="58557"/>
                      <a:pt x="105789" y="58557"/>
                    </a:cubicBezTo>
                    <a:cubicBezTo>
                      <a:pt x="100699" y="58557"/>
                      <a:pt x="99003" y="59688"/>
                      <a:pt x="98155" y="60537"/>
                    </a:cubicBezTo>
                    <a:cubicBezTo>
                      <a:pt x="97872" y="60820"/>
                      <a:pt x="97589" y="61386"/>
                      <a:pt x="97872" y="61669"/>
                    </a:cubicBezTo>
                    <a:cubicBezTo>
                      <a:pt x="97872" y="61951"/>
                      <a:pt x="97872" y="62234"/>
                      <a:pt x="97589" y="62517"/>
                    </a:cubicBezTo>
                    <a:cubicBezTo>
                      <a:pt x="97306" y="62800"/>
                      <a:pt x="96741" y="62800"/>
                      <a:pt x="96175" y="62800"/>
                    </a:cubicBezTo>
                    <a:cubicBezTo>
                      <a:pt x="95610" y="62800"/>
                      <a:pt x="94762" y="62800"/>
                      <a:pt x="93913" y="62517"/>
                    </a:cubicBezTo>
                    <a:cubicBezTo>
                      <a:pt x="93065" y="62517"/>
                      <a:pt x="91934" y="62234"/>
                      <a:pt x="90803" y="62234"/>
                    </a:cubicBezTo>
                    <a:cubicBezTo>
                      <a:pt x="88542" y="62234"/>
                      <a:pt x="87976" y="63083"/>
                      <a:pt x="87976" y="63649"/>
                    </a:cubicBezTo>
                    <a:cubicBezTo>
                      <a:pt x="87693" y="65629"/>
                      <a:pt x="90803" y="67043"/>
                      <a:pt x="93348" y="68175"/>
                    </a:cubicBezTo>
                    <a:cubicBezTo>
                      <a:pt x="95327" y="69023"/>
                      <a:pt x="97306" y="69872"/>
                      <a:pt x="97589" y="71287"/>
                    </a:cubicBezTo>
                    <a:cubicBezTo>
                      <a:pt x="97872" y="71852"/>
                      <a:pt x="98720" y="72135"/>
                      <a:pt x="100134" y="72135"/>
                    </a:cubicBezTo>
                    <a:cubicBezTo>
                      <a:pt x="100982" y="72135"/>
                      <a:pt x="101830" y="72135"/>
                      <a:pt x="102679" y="71852"/>
                    </a:cubicBezTo>
                    <a:cubicBezTo>
                      <a:pt x="103527" y="71852"/>
                      <a:pt x="104375" y="71569"/>
                      <a:pt x="105223" y="71569"/>
                    </a:cubicBezTo>
                    <a:cubicBezTo>
                      <a:pt x="106071" y="71569"/>
                      <a:pt x="106637" y="71569"/>
                      <a:pt x="107202" y="71852"/>
                    </a:cubicBezTo>
                    <a:cubicBezTo>
                      <a:pt x="107768" y="72135"/>
                      <a:pt x="108050" y="72418"/>
                      <a:pt x="108050" y="72701"/>
                    </a:cubicBezTo>
                    <a:cubicBezTo>
                      <a:pt x="108050" y="73550"/>
                      <a:pt x="106920" y="74115"/>
                      <a:pt x="104940" y="74964"/>
                    </a:cubicBezTo>
                    <a:cubicBezTo>
                      <a:pt x="105223" y="78359"/>
                      <a:pt x="104375" y="78642"/>
                      <a:pt x="103809" y="78924"/>
                    </a:cubicBezTo>
                    <a:close/>
                    <a:moveTo>
                      <a:pt x="59136" y="36775"/>
                    </a:moveTo>
                    <a:cubicBezTo>
                      <a:pt x="58854" y="36775"/>
                      <a:pt x="58288" y="36775"/>
                      <a:pt x="58005" y="37058"/>
                    </a:cubicBezTo>
                    <a:cubicBezTo>
                      <a:pt x="57440" y="37341"/>
                      <a:pt x="57157" y="37623"/>
                      <a:pt x="57157" y="37906"/>
                    </a:cubicBezTo>
                    <a:cubicBezTo>
                      <a:pt x="57157" y="39886"/>
                      <a:pt x="61964" y="44413"/>
                      <a:pt x="63943" y="44696"/>
                    </a:cubicBezTo>
                    <a:cubicBezTo>
                      <a:pt x="65357" y="44978"/>
                      <a:pt x="66488" y="46110"/>
                      <a:pt x="67619" y="47241"/>
                    </a:cubicBezTo>
                    <a:cubicBezTo>
                      <a:pt x="68467" y="48090"/>
                      <a:pt x="69315" y="48939"/>
                      <a:pt x="70163" y="49222"/>
                    </a:cubicBezTo>
                    <a:cubicBezTo>
                      <a:pt x="69598" y="48090"/>
                      <a:pt x="67619" y="45827"/>
                      <a:pt x="63943" y="41867"/>
                    </a:cubicBezTo>
                    <a:cubicBezTo>
                      <a:pt x="63095" y="40735"/>
                      <a:pt x="62529" y="39886"/>
                      <a:pt x="61964" y="39038"/>
                    </a:cubicBezTo>
                    <a:cubicBezTo>
                      <a:pt x="60833" y="37341"/>
                      <a:pt x="60267" y="36775"/>
                      <a:pt x="59136" y="36775"/>
                    </a:cubicBezTo>
                    <a:close/>
                    <a:moveTo>
                      <a:pt x="170819" y="23762"/>
                    </a:moveTo>
                    <a:cubicBezTo>
                      <a:pt x="171667" y="23762"/>
                      <a:pt x="172515" y="24328"/>
                      <a:pt x="173929" y="25177"/>
                    </a:cubicBezTo>
                    <a:cubicBezTo>
                      <a:pt x="175908" y="26308"/>
                      <a:pt x="178453" y="28005"/>
                      <a:pt x="181846" y="28005"/>
                    </a:cubicBezTo>
                    <a:cubicBezTo>
                      <a:pt x="185521" y="28288"/>
                      <a:pt x="186652" y="27440"/>
                      <a:pt x="188066" y="26591"/>
                    </a:cubicBezTo>
                    <a:cubicBezTo>
                      <a:pt x="189197" y="26025"/>
                      <a:pt x="190328" y="25177"/>
                      <a:pt x="192873" y="25177"/>
                    </a:cubicBezTo>
                    <a:cubicBezTo>
                      <a:pt x="197962" y="24894"/>
                      <a:pt x="204748" y="22631"/>
                      <a:pt x="205030" y="20368"/>
                    </a:cubicBezTo>
                    <a:cubicBezTo>
                      <a:pt x="205030" y="18953"/>
                      <a:pt x="207575" y="17539"/>
                      <a:pt x="210968" y="16124"/>
                    </a:cubicBezTo>
                    <a:cubicBezTo>
                      <a:pt x="214644" y="14144"/>
                      <a:pt x="219167" y="11881"/>
                      <a:pt x="218602" y="9618"/>
                    </a:cubicBezTo>
                    <a:cubicBezTo>
                      <a:pt x="218037" y="7072"/>
                      <a:pt x="212664" y="7072"/>
                      <a:pt x="207858" y="7355"/>
                    </a:cubicBezTo>
                    <a:cubicBezTo>
                      <a:pt x="207010" y="7355"/>
                      <a:pt x="206444" y="7355"/>
                      <a:pt x="205879" y="7355"/>
                    </a:cubicBezTo>
                    <a:cubicBezTo>
                      <a:pt x="203051" y="7355"/>
                      <a:pt x="201072" y="7072"/>
                      <a:pt x="199658" y="6506"/>
                    </a:cubicBezTo>
                    <a:cubicBezTo>
                      <a:pt x="197397" y="5375"/>
                      <a:pt x="192307" y="3677"/>
                      <a:pt x="188914" y="3677"/>
                    </a:cubicBezTo>
                    <a:cubicBezTo>
                      <a:pt x="187783" y="3677"/>
                      <a:pt x="186370" y="3960"/>
                      <a:pt x="185804" y="4809"/>
                    </a:cubicBezTo>
                    <a:cubicBezTo>
                      <a:pt x="184673" y="7072"/>
                      <a:pt x="182977" y="8204"/>
                      <a:pt x="181280" y="8204"/>
                    </a:cubicBezTo>
                    <a:cubicBezTo>
                      <a:pt x="180432" y="8204"/>
                      <a:pt x="179867" y="7921"/>
                      <a:pt x="179301" y="7355"/>
                    </a:cubicBezTo>
                    <a:cubicBezTo>
                      <a:pt x="178736" y="6789"/>
                      <a:pt x="178736" y="5941"/>
                      <a:pt x="178453" y="4809"/>
                    </a:cubicBezTo>
                    <a:cubicBezTo>
                      <a:pt x="178170" y="2546"/>
                      <a:pt x="177887" y="849"/>
                      <a:pt x="175908" y="849"/>
                    </a:cubicBezTo>
                    <a:cubicBezTo>
                      <a:pt x="175343" y="849"/>
                      <a:pt x="174777" y="849"/>
                      <a:pt x="174212" y="1132"/>
                    </a:cubicBezTo>
                    <a:cubicBezTo>
                      <a:pt x="173081" y="1414"/>
                      <a:pt x="172233" y="1980"/>
                      <a:pt x="171950" y="2829"/>
                    </a:cubicBezTo>
                    <a:cubicBezTo>
                      <a:pt x="171384" y="4243"/>
                      <a:pt x="171950" y="6223"/>
                      <a:pt x="172515" y="7638"/>
                    </a:cubicBezTo>
                    <a:cubicBezTo>
                      <a:pt x="173081" y="9052"/>
                      <a:pt x="173364" y="10184"/>
                      <a:pt x="172515" y="10750"/>
                    </a:cubicBezTo>
                    <a:cubicBezTo>
                      <a:pt x="172233" y="11032"/>
                      <a:pt x="171667" y="11032"/>
                      <a:pt x="171384" y="11032"/>
                    </a:cubicBezTo>
                    <a:cubicBezTo>
                      <a:pt x="169123" y="11032"/>
                      <a:pt x="164316" y="9052"/>
                      <a:pt x="163750" y="5941"/>
                    </a:cubicBezTo>
                    <a:cubicBezTo>
                      <a:pt x="163750" y="5658"/>
                      <a:pt x="163750" y="5658"/>
                      <a:pt x="163468" y="5658"/>
                    </a:cubicBezTo>
                    <a:cubicBezTo>
                      <a:pt x="162902" y="5658"/>
                      <a:pt x="162054" y="5941"/>
                      <a:pt x="161206" y="6506"/>
                    </a:cubicBezTo>
                    <a:cubicBezTo>
                      <a:pt x="160075" y="7072"/>
                      <a:pt x="158944" y="7355"/>
                      <a:pt x="158096" y="7355"/>
                    </a:cubicBezTo>
                    <a:cubicBezTo>
                      <a:pt x="156965" y="7355"/>
                      <a:pt x="156399" y="6789"/>
                      <a:pt x="156116" y="5658"/>
                    </a:cubicBezTo>
                    <a:cubicBezTo>
                      <a:pt x="155268" y="2546"/>
                      <a:pt x="148482" y="0"/>
                      <a:pt x="146220" y="0"/>
                    </a:cubicBezTo>
                    <a:cubicBezTo>
                      <a:pt x="146220" y="0"/>
                      <a:pt x="146220" y="0"/>
                      <a:pt x="146220" y="0"/>
                    </a:cubicBezTo>
                    <a:cubicBezTo>
                      <a:pt x="146220" y="283"/>
                      <a:pt x="146503" y="566"/>
                      <a:pt x="146503" y="566"/>
                    </a:cubicBezTo>
                    <a:cubicBezTo>
                      <a:pt x="147069" y="1414"/>
                      <a:pt x="147917" y="2829"/>
                      <a:pt x="147069" y="3960"/>
                    </a:cubicBezTo>
                    <a:cubicBezTo>
                      <a:pt x="146786" y="4243"/>
                      <a:pt x="146503" y="4809"/>
                      <a:pt x="145655" y="4809"/>
                    </a:cubicBezTo>
                    <a:cubicBezTo>
                      <a:pt x="144524" y="4809"/>
                      <a:pt x="143110" y="3960"/>
                      <a:pt x="141697" y="3395"/>
                    </a:cubicBezTo>
                    <a:cubicBezTo>
                      <a:pt x="140848" y="3112"/>
                      <a:pt x="140000" y="2546"/>
                      <a:pt x="139435" y="2546"/>
                    </a:cubicBezTo>
                    <a:cubicBezTo>
                      <a:pt x="139435" y="2829"/>
                      <a:pt x="139717" y="3395"/>
                      <a:pt x="139717" y="3960"/>
                    </a:cubicBezTo>
                    <a:cubicBezTo>
                      <a:pt x="140000" y="5092"/>
                      <a:pt x="140566" y="6789"/>
                      <a:pt x="140000" y="7638"/>
                    </a:cubicBezTo>
                    <a:cubicBezTo>
                      <a:pt x="139717" y="7921"/>
                      <a:pt x="139435" y="8204"/>
                      <a:pt x="139152" y="8204"/>
                    </a:cubicBezTo>
                    <a:cubicBezTo>
                      <a:pt x="138304" y="8204"/>
                      <a:pt x="137738" y="7355"/>
                      <a:pt x="136325" y="5941"/>
                    </a:cubicBezTo>
                    <a:cubicBezTo>
                      <a:pt x="135194" y="4526"/>
                      <a:pt x="133497" y="2546"/>
                      <a:pt x="132083" y="2546"/>
                    </a:cubicBezTo>
                    <a:cubicBezTo>
                      <a:pt x="130953" y="2546"/>
                      <a:pt x="130670" y="3112"/>
                      <a:pt x="130104" y="4243"/>
                    </a:cubicBezTo>
                    <a:cubicBezTo>
                      <a:pt x="129822" y="5092"/>
                      <a:pt x="129256" y="5941"/>
                      <a:pt x="128408" y="6223"/>
                    </a:cubicBezTo>
                    <a:cubicBezTo>
                      <a:pt x="128973" y="6789"/>
                      <a:pt x="130104" y="7355"/>
                      <a:pt x="130953" y="7921"/>
                    </a:cubicBezTo>
                    <a:cubicBezTo>
                      <a:pt x="131801" y="8486"/>
                      <a:pt x="132649" y="9052"/>
                      <a:pt x="133214" y="9618"/>
                    </a:cubicBezTo>
                    <a:cubicBezTo>
                      <a:pt x="133497" y="9901"/>
                      <a:pt x="134063" y="10184"/>
                      <a:pt x="133780" y="10750"/>
                    </a:cubicBezTo>
                    <a:cubicBezTo>
                      <a:pt x="133780" y="11315"/>
                      <a:pt x="133214" y="11881"/>
                      <a:pt x="132649" y="12164"/>
                    </a:cubicBezTo>
                    <a:cubicBezTo>
                      <a:pt x="132366" y="12447"/>
                      <a:pt x="131801" y="12730"/>
                      <a:pt x="131801" y="12730"/>
                    </a:cubicBezTo>
                    <a:cubicBezTo>
                      <a:pt x="131801" y="12730"/>
                      <a:pt x="131801" y="13013"/>
                      <a:pt x="132083" y="13295"/>
                    </a:cubicBezTo>
                    <a:cubicBezTo>
                      <a:pt x="133780" y="14993"/>
                      <a:pt x="137173" y="15841"/>
                      <a:pt x="142545" y="15841"/>
                    </a:cubicBezTo>
                    <a:lnTo>
                      <a:pt x="142545" y="15841"/>
                    </a:lnTo>
                    <a:cubicBezTo>
                      <a:pt x="147069" y="15841"/>
                      <a:pt x="152158" y="15276"/>
                      <a:pt x="156682" y="14710"/>
                    </a:cubicBezTo>
                    <a:cubicBezTo>
                      <a:pt x="160075" y="14427"/>
                      <a:pt x="163185" y="13861"/>
                      <a:pt x="165164" y="13861"/>
                    </a:cubicBezTo>
                    <a:cubicBezTo>
                      <a:pt x="166295" y="13861"/>
                      <a:pt x="167143" y="14144"/>
                      <a:pt x="167709" y="14144"/>
                    </a:cubicBezTo>
                    <a:cubicBezTo>
                      <a:pt x="168274" y="14427"/>
                      <a:pt x="168274" y="14993"/>
                      <a:pt x="168274" y="15276"/>
                    </a:cubicBezTo>
                    <a:cubicBezTo>
                      <a:pt x="167992" y="16407"/>
                      <a:pt x="166012" y="16973"/>
                      <a:pt x="158378" y="18387"/>
                    </a:cubicBezTo>
                    <a:cubicBezTo>
                      <a:pt x="154420" y="19236"/>
                      <a:pt x="147917" y="20650"/>
                      <a:pt x="147351" y="21499"/>
                    </a:cubicBezTo>
                    <a:cubicBezTo>
                      <a:pt x="147917" y="22631"/>
                      <a:pt x="158661" y="24611"/>
                      <a:pt x="165730" y="24611"/>
                    </a:cubicBezTo>
                    <a:cubicBezTo>
                      <a:pt x="168840" y="24611"/>
                      <a:pt x="169405" y="24328"/>
                      <a:pt x="169405" y="24328"/>
                    </a:cubicBezTo>
                    <a:cubicBezTo>
                      <a:pt x="169971" y="23762"/>
                      <a:pt x="170253" y="23762"/>
                      <a:pt x="170819" y="2376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F4C1AEE2-C3B5-0F41-8128-94F682C2877E}"/>
                  </a:ext>
                </a:extLst>
              </p:cNvPr>
              <p:cNvSpPr/>
              <p:nvPr/>
            </p:nvSpPr>
            <p:spPr>
              <a:xfrm>
                <a:off x="4729563" y="2219737"/>
                <a:ext cx="29405" cy="8203"/>
              </a:xfrm>
              <a:custGeom>
                <a:avLst/>
                <a:gdLst>
                  <a:gd name="connsiteX0" fmla="*/ 13289 w 29405"/>
                  <a:gd name="connsiteY0" fmla="*/ 0 h 8203"/>
                  <a:gd name="connsiteX1" fmla="*/ 12441 w 29405"/>
                  <a:gd name="connsiteY1" fmla="*/ 283 h 8203"/>
                  <a:gd name="connsiteX2" fmla="*/ 6503 w 29405"/>
                  <a:gd name="connsiteY2" fmla="*/ 1414 h 8203"/>
                  <a:gd name="connsiteX3" fmla="*/ 0 w 29405"/>
                  <a:gd name="connsiteY3" fmla="*/ 2829 h 8203"/>
                  <a:gd name="connsiteX4" fmla="*/ 283 w 29405"/>
                  <a:gd name="connsiteY4" fmla="*/ 3112 h 8203"/>
                  <a:gd name="connsiteX5" fmla="*/ 7917 w 29405"/>
                  <a:gd name="connsiteY5" fmla="*/ 4809 h 8203"/>
                  <a:gd name="connsiteX6" fmla="*/ 18378 w 29405"/>
                  <a:gd name="connsiteY6" fmla="*/ 7072 h 8203"/>
                  <a:gd name="connsiteX7" fmla="*/ 23468 w 29405"/>
                  <a:gd name="connsiteY7" fmla="*/ 8204 h 8203"/>
                  <a:gd name="connsiteX8" fmla="*/ 23468 w 29405"/>
                  <a:gd name="connsiteY8" fmla="*/ 8204 h 8203"/>
                  <a:gd name="connsiteX9" fmla="*/ 27709 w 29405"/>
                  <a:gd name="connsiteY9" fmla="*/ 7355 h 8203"/>
                  <a:gd name="connsiteX10" fmla="*/ 29405 w 29405"/>
                  <a:gd name="connsiteY10" fmla="*/ 5658 h 8203"/>
                  <a:gd name="connsiteX11" fmla="*/ 13289 w 29405"/>
                  <a:gd name="connsiteY11" fmla="*/ 0 h 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05" h="8203">
                    <a:moveTo>
                      <a:pt x="13289" y="0"/>
                    </a:moveTo>
                    <a:cubicBezTo>
                      <a:pt x="12441" y="0"/>
                      <a:pt x="12441" y="0"/>
                      <a:pt x="12441" y="283"/>
                    </a:cubicBezTo>
                    <a:cubicBezTo>
                      <a:pt x="11592" y="849"/>
                      <a:pt x="9331" y="1132"/>
                      <a:pt x="6503" y="1414"/>
                    </a:cubicBezTo>
                    <a:cubicBezTo>
                      <a:pt x="4241" y="1697"/>
                      <a:pt x="283" y="1980"/>
                      <a:pt x="0" y="2829"/>
                    </a:cubicBezTo>
                    <a:cubicBezTo>
                      <a:pt x="0" y="2829"/>
                      <a:pt x="0" y="3112"/>
                      <a:pt x="283" y="3112"/>
                    </a:cubicBezTo>
                    <a:cubicBezTo>
                      <a:pt x="1414" y="4243"/>
                      <a:pt x="4807" y="4526"/>
                      <a:pt x="7917" y="4809"/>
                    </a:cubicBezTo>
                    <a:cubicBezTo>
                      <a:pt x="11592" y="5092"/>
                      <a:pt x="15833" y="5658"/>
                      <a:pt x="18378" y="7072"/>
                    </a:cubicBezTo>
                    <a:cubicBezTo>
                      <a:pt x="19792" y="7921"/>
                      <a:pt x="21488" y="8204"/>
                      <a:pt x="23468" y="8204"/>
                    </a:cubicBezTo>
                    <a:lnTo>
                      <a:pt x="23468" y="8204"/>
                    </a:lnTo>
                    <a:cubicBezTo>
                      <a:pt x="25164" y="8204"/>
                      <a:pt x="26578" y="7921"/>
                      <a:pt x="27709" y="7355"/>
                    </a:cubicBezTo>
                    <a:cubicBezTo>
                      <a:pt x="28840" y="6789"/>
                      <a:pt x="29405" y="6223"/>
                      <a:pt x="29405" y="5658"/>
                    </a:cubicBezTo>
                    <a:cubicBezTo>
                      <a:pt x="29122" y="4526"/>
                      <a:pt x="17813" y="0"/>
                      <a:pt x="13289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614E170F-27E0-4D41-8B18-6DCE6635DF9F}"/>
                  </a:ext>
                </a:extLst>
              </p:cNvPr>
              <p:cNvSpPr/>
              <p:nvPr/>
            </p:nvSpPr>
            <p:spPr>
              <a:xfrm>
                <a:off x="4146023" y="2469240"/>
                <a:ext cx="165932" cy="163789"/>
              </a:xfrm>
              <a:custGeom>
                <a:avLst/>
                <a:gdLst>
                  <a:gd name="connsiteX0" fmla="*/ 7315 w 165932"/>
                  <a:gd name="connsiteY0" fmla="*/ 141442 h 163789"/>
                  <a:gd name="connsiteX1" fmla="*/ 8446 w 165932"/>
                  <a:gd name="connsiteY1" fmla="*/ 142290 h 163789"/>
                  <a:gd name="connsiteX2" fmla="*/ 8446 w 165932"/>
                  <a:gd name="connsiteY2" fmla="*/ 152757 h 163789"/>
                  <a:gd name="connsiteX3" fmla="*/ 8729 w 165932"/>
                  <a:gd name="connsiteY3" fmla="*/ 162092 h 163789"/>
                  <a:gd name="connsiteX4" fmla="*/ 10991 w 165932"/>
                  <a:gd name="connsiteY4" fmla="*/ 163789 h 163789"/>
                  <a:gd name="connsiteX5" fmla="*/ 10991 w 165932"/>
                  <a:gd name="connsiteY5" fmla="*/ 163789 h 163789"/>
                  <a:gd name="connsiteX6" fmla="*/ 11273 w 165932"/>
                  <a:gd name="connsiteY6" fmla="*/ 163789 h 163789"/>
                  <a:gd name="connsiteX7" fmla="*/ 16645 w 165932"/>
                  <a:gd name="connsiteY7" fmla="*/ 156152 h 163789"/>
                  <a:gd name="connsiteX8" fmla="*/ 21735 w 165932"/>
                  <a:gd name="connsiteY8" fmla="*/ 147665 h 163789"/>
                  <a:gd name="connsiteX9" fmla="*/ 23149 w 165932"/>
                  <a:gd name="connsiteY9" fmla="*/ 144836 h 163789"/>
                  <a:gd name="connsiteX10" fmla="*/ 21735 w 165932"/>
                  <a:gd name="connsiteY10" fmla="*/ 143987 h 163789"/>
                  <a:gd name="connsiteX11" fmla="*/ 19473 w 165932"/>
                  <a:gd name="connsiteY11" fmla="*/ 141442 h 163789"/>
                  <a:gd name="connsiteX12" fmla="*/ 16363 w 165932"/>
                  <a:gd name="connsiteY12" fmla="*/ 139461 h 163789"/>
                  <a:gd name="connsiteX13" fmla="*/ 12687 w 165932"/>
                  <a:gd name="connsiteY13" fmla="*/ 136633 h 163789"/>
                  <a:gd name="connsiteX14" fmla="*/ 11556 w 165932"/>
                  <a:gd name="connsiteY14" fmla="*/ 135784 h 163789"/>
                  <a:gd name="connsiteX15" fmla="*/ 4488 w 165932"/>
                  <a:gd name="connsiteY15" fmla="*/ 139179 h 163789"/>
                  <a:gd name="connsiteX16" fmla="*/ 3357 w 165932"/>
                  <a:gd name="connsiteY16" fmla="*/ 140027 h 163789"/>
                  <a:gd name="connsiteX17" fmla="*/ 529 w 165932"/>
                  <a:gd name="connsiteY17" fmla="*/ 145402 h 163789"/>
                  <a:gd name="connsiteX18" fmla="*/ 1660 w 165932"/>
                  <a:gd name="connsiteY18" fmla="*/ 146533 h 163789"/>
                  <a:gd name="connsiteX19" fmla="*/ 4771 w 165932"/>
                  <a:gd name="connsiteY19" fmla="*/ 142573 h 163789"/>
                  <a:gd name="connsiteX20" fmla="*/ 7315 w 165932"/>
                  <a:gd name="connsiteY20" fmla="*/ 141442 h 163789"/>
                  <a:gd name="connsiteX21" fmla="*/ 45768 w 165932"/>
                  <a:gd name="connsiteY21" fmla="*/ 128712 h 163789"/>
                  <a:gd name="connsiteX22" fmla="*/ 41527 w 165932"/>
                  <a:gd name="connsiteY22" fmla="*/ 130692 h 163789"/>
                  <a:gd name="connsiteX23" fmla="*/ 35872 w 165932"/>
                  <a:gd name="connsiteY23" fmla="*/ 133238 h 163789"/>
                  <a:gd name="connsiteX24" fmla="*/ 31914 w 165932"/>
                  <a:gd name="connsiteY24" fmla="*/ 133521 h 163789"/>
                  <a:gd name="connsiteX25" fmla="*/ 28803 w 165932"/>
                  <a:gd name="connsiteY25" fmla="*/ 139461 h 163789"/>
                  <a:gd name="connsiteX26" fmla="*/ 30783 w 165932"/>
                  <a:gd name="connsiteY26" fmla="*/ 145402 h 163789"/>
                  <a:gd name="connsiteX27" fmla="*/ 33045 w 165932"/>
                  <a:gd name="connsiteY27" fmla="*/ 145968 h 163789"/>
                  <a:gd name="connsiteX28" fmla="*/ 35589 w 165932"/>
                  <a:gd name="connsiteY28" fmla="*/ 143422 h 163789"/>
                  <a:gd name="connsiteX29" fmla="*/ 41809 w 165932"/>
                  <a:gd name="connsiteY29" fmla="*/ 139179 h 163789"/>
                  <a:gd name="connsiteX30" fmla="*/ 44920 w 165932"/>
                  <a:gd name="connsiteY30" fmla="*/ 139744 h 163789"/>
                  <a:gd name="connsiteX31" fmla="*/ 48878 w 165932"/>
                  <a:gd name="connsiteY31" fmla="*/ 137198 h 163789"/>
                  <a:gd name="connsiteX32" fmla="*/ 50574 w 165932"/>
                  <a:gd name="connsiteY32" fmla="*/ 131541 h 163789"/>
                  <a:gd name="connsiteX33" fmla="*/ 45768 w 165932"/>
                  <a:gd name="connsiteY33" fmla="*/ 128712 h 163789"/>
                  <a:gd name="connsiteX34" fmla="*/ 51705 w 165932"/>
                  <a:gd name="connsiteY34" fmla="*/ 124186 h 163789"/>
                  <a:gd name="connsiteX35" fmla="*/ 56229 w 165932"/>
                  <a:gd name="connsiteY35" fmla="*/ 125317 h 163789"/>
                  <a:gd name="connsiteX36" fmla="*/ 56229 w 165932"/>
                  <a:gd name="connsiteY36" fmla="*/ 129278 h 163789"/>
                  <a:gd name="connsiteX37" fmla="*/ 55664 w 165932"/>
                  <a:gd name="connsiteY37" fmla="*/ 133238 h 163789"/>
                  <a:gd name="connsiteX38" fmla="*/ 59057 w 165932"/>
                  <a:gd name="connsiteY38" fmla="*/ 135784 h 163789"/>
                  <a:gd name="connsiteX39" fmla="*/ 66125 w 165932"/>
                  <a:gd name="connsiteY39" fmla="*/ 132389 h 163789"/>
                  <a:gd name="connsiteX40" fmla="*/ 69518 w 165932"/>
                  <a:gd name="connsiteY40" fmla="*/ 129278 h 163789"/>
                  <a:gd name="connsiteX41" fmla="*/ 70932 w 165932"/>
                  <a:gd name="connsiteY41" fmla="*/ 127863 h 163789"/>
                  <a:gd name="connsiteX42" fmla="*/ 69801 w 165932"/>
                  <a:gd name="connsiteY42" fmla="*/ 126449 h 163789"/>
                  <a:gd name="connsiteX43" fmla="*/ 68387 w 165932"/>
                  <a:gd name="connsiteY43" fmla="*/ 123337 h 163789"/>
                  <a:gd name="connsiteX44" fmla="*/ 70366 w 165932"/>
                  <a:gd name="connsiteY44" fmla="*/ 122206 h 163789"/>
                  <a:gd name="connsiteX45" fmla="*/ 73476 w 165932"/>
                  <a:gd name="connsiteY45" fmla="*/ 124186 h 163789"/>
                  <a:gd name="connsiteX46" fmla="*/ 78848 w 165932"/>
                  <a:gd name="connsiteY46" fmla="*/ 126449 h 163789"/>
                  <a:gd name="connsiteX47" fmla="*/ 85069 w 165932"/>
                  <a:gd name="connsiteY47" fmla="*/ 123337 h 163789"/>
                  <a:gd name="connsiteX48" fmla="*/ 87613 w 165932"/>
                  <a:gd name="connsiteY48" fmla="*/ 121074 h 163789"/>
                  <a:gd name="connsiteX49" fmla="*/ 89875 w 165932"/>
                  <a:gd name="connsiteY49" fmla="*/ 122206 h 163789"/>
                  <a:gd name="connsiteX50" fmla="*/ 92703 w 165932"/>
                  <a:gd name="connsiteY50" fmla="*/ 123620 h 163789"/>
                  <a:gd name="connsiteX51" fmla="*/ 96661 w 165932"/>
                  <a:gd name="connsiteY51" fmla="*/ 119094 h 163789"/>
                  <a:gd name="connsiteX52" fmla="*/ 98358 w 165932"/>
                  <a:gd name="connsiteY52" fmla="*/ 117114 h 163789"/>
                  <a:gd name="connsiteX53" fmla="*/ 99206 w 165932"/>
                  <a:gd name="connsiteY53" fmla="*/ 118245 h 163789"/>
                  <a:gd name="connsiteX54" fmla="*/ 101185 w 165932"/>
                  <a:gd name="connsiteY54" fmla="*/ 119660 h 163789"/>
                  <a:gd name="connsiteX55" fmla="*/ 101185 w 165932"/>
                  <a:gd name="connsiteY55" fmla="*/ 119660 h 163789"/>
                  <a:gd name="connsiteX56" fmla="*/ 107405 w 165932"/>
                  <a:gd name="connsiteY56" fmla="*/ 116548 h 163789"/>
                  <a:gd name="connsiteX57" fmla="*/ 109102 w 165932"/>
                  <a:gd name="connsiteY57" fmla="*/ 109193 h 163789"/>
                  <a:gd name="connsiteX58" fmla="*/ 109950 w 165932"/>
                  <a:gd name="connsiteY58" fmla="*/ 102687 h 163789"/>
                  <a:gd name="connsiteX59" fmla="*/ 112212 w 165932"/>
                  <a:gd name="connsiteY59" fmla="*/ 88260 h 163789"/>
                  <a:gd name="connsiteX60" fmla="*/ 117584 w 165932"/>
                  <a:gd name="connsiteY60" fmla="*/ 79490 h 163789"/>
                  <a:gd name="connsiteX61" fmla="*/ 121259 w 165932"/>
                  <a:gd name="connsiteY61" fmla="*/ 76661 h 163789"/>
                  <a:gd name="connsiteX62" fmla="*/ 118715 w 165932"/>
                  <a:gd name="connsiteY62" fmla="*/ 59971 h 163789"/>
                  <a:gd name="connsiteX63" fmla="*/ 116453 w 165932"/>
                  <a:gd name="connsiteY63" fmla="*/ 51202 h 163789"/>
                  <a:gd name="connsiteX64" fmla="*/ 115322 w 165932"/>
                  <a:gd name="connsiteY64" fmla="*/ 49787 h 163789"/>
                  <a:gd name="connsiteX65" fmla="*/ 107405 w 165932"/>
                  <a:gd name="connsiteY65" fmla="*/ 53465 h 163789"/>
                  <a:gd name="connsiteX66" fmla="*/ 104861 w 165932"/>
                  <a:gd name="connsiteY66" fmla="*/ 54879 h 163789"/>
                  <a:gd name="connsiteX67" fmla="*/ 102033 w 165932"/>
                  <a:gd name="connsiteY67" fmla="*/ 61386 h 163789"/>
                  <a:gd name="connsiteX68" fmla="*/ 103447 w 165932"/>
                  <a:gd name="connsiteY68" fmla="*/ 67043 h 163789"/>
                  <a:gd name="connsiteX69" fmla="*/ 102033 w 165932"/>
                  <a:gd name="connsiteY69" fmla="*/ 73550 h 163789"/>
                  <a:gd name="connsiteX70" fmla="*/ 98923 w 165932"/>
                  <a:gd name="connsiteY70" fmla="*/ 80622 h 163789"/>
                  <a:gd name="connsiteX71" fmla="*/ 95530 w 165932"/>
                  <a:gd name="connsiteY71" fmla="*/ 86845 h 163789"/>
                  <a:gd name="connsiteX72" fmla="*/ 92985 w 165932"/>
                  <a:gd name="connsiteY72" fmla="*/ 90240 h 163789"/>
                  <a:gd name="connsiteX73" fmla="*/ 88744 w 165932"/>
                  <a:gd name="connsiteY73" fmla="*/ 94766 h 163789"/>
                  <a:gd name="connsiteX74" fmla="*/ 83938 w 165932"/>
                  <a:gd name="connsiteY74" fmla="*/ 97595 h 163789"/>
                  <a:gd name="connsiteX75" fmla="*/ 76869 w 165932"/>
                  <a:gd name="connsiteY75" fmla="*/ 97595 h 163789"/>
                  <a:gd name="connsiteX76" fmla="*/ 76587 w 165932"/>
                  <a:gd name="connsiteY76" fmla="*/ 93917 h 163789"/>
                  <a:gd name="connsiteX77" fmla="*/ 72911 w 165932"/>
                  <a:gd name="connsiteY77" fmla="*/ 96180 h 163789"/>
                  <a:gd name="connsiteX78" fmla="*/ 70649 w 165932"/>
                  <a:gd name="connsiteY78" fmla="*/ 101838 h 163789"/>
                  <a:gd name="connsiteX79" fmla="*/ 66125 w 165932"/>
                  <a:gd name="connsiteY79" fmla="*/ 108910 h 163789"/>
                  <a:gd name="connsiteX80" fmla="*/ 64429 w 165932"/>
                  <a:gd name="connsiteY80" fmla="*/ 111456 h 163789"/>
                  <a:gd name="connsiteX81" fmla="*/ 64711 w 165932"/>
                  <a:gd name="connsiteY81" fmla="*/ 113436 h 163789"/>
                  <a:gd name="connsiteX82" fmla="*/ 59905 w 165932"/>
                  <a:gd name="connsiteY82" fmla="*/ 115699 h 163789"/>
                  <a:gd name="connsiteX83" fmla="*/ 57643 w 165932"/>
                  <a:gd name="connsiteY83" fmla="*/ 114851 h 163789"/>
                  <a:gd name="connsiteX84" fmla="*/ 57360 w 165932"/>
                  <a:gd name="connsiteY84" fmla="*/ 113719 h 163789"/>
                  <a:gd name="connsiteX85" fmla="*/ 57360 w 165932"/>
                  <a:gd name="connsiteY85" fmla="*/ 113153 h 163789"/>
                  <a:gd name="connsiteX86" fmla="*/ 56229 w 165932"/>
                  <a:gd name="connsiteY86" fmla="*/ 112870 h 163789"/>
                  <a:gd name="connsiteX87" fmla="*/ 46333 w 165932"/>
                  <a:gd name="connsiteY87" fmla="*/ 115699 h 163789"/>
                  <a:gd name="connsiteX88" fmla="*/ 42375 w 165932"/>
                  <a:gd name="connsiteY88" fmla="*/ 116548 h 163789"/>
                  <a:gd name="connsiteX89" fmla="*/ 37851 w 165932"/>
                  <a:gd name="connsiteY89" fmla="*/ 115699 h 163789"/>
                  <a:gd name="connsiteX90" fmla="*/ 34741 w 165932"/>
                  <a:gd name="connsiteY90" fmla="*/ 115133 h 163789"/>
                  <a:gd name="connsiteX91" fmla="*/ 31914 w 165932"/>
                  <a:gd name="connsiteY91" fmla="*/ 116265 h 163789"/>
                  <a:gd name="connsiteX92" fmla="*/ 31348 w 165932"/>
                  <a:gd name="connsiteY92" fmla="*/ 116831 h 163789"/>
                  <a:gd name="connsiteX93" fmla="*/ 16645 w 165932"/>
                  <a:gd name="connsiteY93" fmla="*/ 127580 h 163789"/>
                  <a:gd name="connsiteX94" fmla="*/ 14384 w 165932"/>
                  <a:gd name="connsiteY94" fmla="*/ 130126 h 163789"/>
                  <a:gd name="connsiteX95" fmla="*/ 16363 w 165932"/>
                  <a:gd name="connsiteY95" fmla="*/ 132389 h 163789"/>
                  <a:gd name="connsiteX96" fmla="*/ 22018 w 165932"/>
                  <a:gd name="connsiteY96" fmla="*/ 131258 h 163789"/>
                  <a:gd name="connsiteX97" fmla="*/ 27107 w 165932"/>
                  <a:gd name="connsiteY97" fmla="*/ 129843 h 163789"/>
                  <a:gd name="connsiteX98" fmla="*/ 52271 w 165932"/>
                  <a:gd name="connsiteY98" fmla="*/ 123620 h 163789"/>
                  <a:gd name="connsiteX99" fmla="*/ 51705 w 165932"/>
                  <a:gd name="connsiteY99" fmla="*/ 124186 h 163789"/>
                  <a:gd name="connsiteX100" fmla="*/ 122956 w 165932"/>
                  <a:gd name="connsiteY100" fmla="*/ 0 h 163789"/>
                  <a:gd name="connsiteX101" fmla="*/ 120411 w 165932"/>
                  <a:gd name="connsiteY101" fmla="*/ 1414 h 163789"/>
                  <a:gd name="connsiteX102" fmla="*/ 120694 w 165932"/>
                  <a:gd name="connsiteY102" fmla="*/ 4243 h 163789"/>
                  <a:gd name="connsiteX103" fmla="*/ 121259 w 165932"/>
                  <a:gd name="connsiteY103" fmla="*/ 10184 h 163789"/>
                  <a:gd name="connsiteX104" fmla="*/ 120128 w 165932"/>
                  <a:gd name="connsiteY104" fmla="*/ 14710 h 163789"/>
                  <a:gd name="connsiteX105" fmla="*/ 118149 w 165932"/>
                  <a:gd name="connsiteY105" fmla="*/ 20368 h 163789"/>
                  <a:gd name="connsiteX106" fmla="*/ 117018 w 165932"/>
                  <a:gd name="connsiteY106" fmla="*/ 23479 h 163789"/>
                  <a:gd name="connsiteX107" fmla="*/ 116453 w 165932"/>
                  <a:gd name="connsiteY107" fmla="*/ 25742 h 163789"/>
                  <a:gd name="connsiteX108" fmla="*/ 110798 w 165932"/>
                  <a:gd name="connsiteY108" fmla="*/ 27440 h 163789"/>
                  <a:gd name="connsiteX109" fmla="*/ 108253 w 165932"/>
                  <a:gd name="connsiteY109" fmla="*/ 27723 h 163789"/>
                  <a:gd name="connsiteX110" fmla="*/ 107122 w 165932"/>
                  <a:gd name="connsiteY110" fmla="*/ 29420 h 163789"/>
                  <a:gd name="connsiteX111" fmla="*/ 104578 w 165932"/>
                  <a:gd name="connsiteY111" fmla="*/ 33380 h 163789"/>
                  <a:gd name="connsiteX112" fmla="*/ 101750 w 165932"/>
                  <a:gd name="connsiteY112" fmla="*/ 36209 h 163789"/>
                  <a:gd name="connsiteX113" fmla="*/ 102881 w 165932"/>
                  <a:gd name="connsiteY113" fmla="*/ 38189 h 163789"/>
                  <a:gd name="connsiteX114" fmla="*/ 103447 w 165932"/>
                  <a:gd name="connsiteY114" fmla="*/ 44978 h 163789"/>
                  <a:gd name="connsiteX115" fmla="*/ 103164 w 165932"/>
                  <a:gd name="connsiteY115" fmla="*/ 46393 h 163789"/>
                  <a:gd name="connsiteX116" fmla="*/ 103164 w 165932"/>
                  <a:gd name="connsiteY116" fmla="*/ 46959 h 163789"/>
                  <a:gd name="connsiteX117" fmla="*/ 107122 w 165932"/>
                  <a:gd name="connsiteY117" fmla="*/ 43847 h 163789"/>
                  <a:gd name="connsiteX118" fmla="*/ 109384 w 165932"/>
                  <a:gd name="connsiteY118" fmla="*/ 42715 h 163789"/>
                  <a:gd name="connsiteX119" fmla="*/ 111081 w 165932"/>
                  <a:gd name="connsiteY119" fmla="*/ 42998 h 163789"/>
                  <a:gd name="connsiteX120" fmla="*/ 111929 w 165932"/>
                  <a:gd name="connsiteY120" fmla="*/ 43281 h 163789"/>
                  <a:gd name="connsiteX121" fmla="*/ 112212 w 165932"/>
                  <a:gd name="connsiteY121" fmla="*/ 42998 h 163789"/>
                  <a:gd name="connsiteX122" fmla="*/ 109667 w 165932"/>
                  <a:gd name="connsiteY122" fmla="*/ 39887 h 163789"/>
                  <a:gd name="connsiteX123" fmla="*/ 106557 w 165932"/>
                  <a:gd name="connsiteY123" fmla="*/ 35643 h 163789"/>
                  <a:gd name="connsiteX124" fmla="*/ 108253 w 165932"/>
                  <a:gd name="connsiteY124" fmla="*/ 33946 h 163789"/>
                  <a:gd name="connsiteX125" fmla="*/ 110233 w 165932"/>
                  <a:gd name="connsiteY125" fmla="*/ 34229 h 163789"/>
                  <a:gd name="connsiteX126" fmla="*/ 115039 w 165932"/>
                  <a:gd name="connsiteY126" fmla="*/ 34229 h 163789"/>
                  <a:gd name="connsiteX127" fmla="*/ 118998 w 165932"/>
                  <a:gd name="connsiteY127" fmla="*/ 33380 h 163789"/>
                  <a:gd name="connsiteX128" fmla="*/ 130590 w 165932"/>
                  <a:gd name="connsiteY128" fmla="*/ 37623 h 163789"/>
                  <a:gd name="connsiteX129" fmla="*/ 133983 w 165932"/>
                  <a:gd name="connsiteY129" fmla="*/ 39604 h 163789"/>
                  <a:gd name="connsiteX130" fmla="*/ 133983 w 165932"/>
                  <a:gd name="connsiteY130" fmla="*/ 39604 h 163789"/>
                  <a:gd name="connsiteX131" fmla="*/ 135962 w 165932"/>
                  <a:gd name="connsiteY131" fmla="*/ 35643 h 163789"/>
                  <a:gd name="connsiteX132" fmla="*/ 150665 w 165932"/>
                  <a:gd name="connsiteY132" fmla="*/ 28571 h 163789"/>
                  <a:gd name="connsiteX133" fmla="*/ 156319 w 165932"/>
                  <a:gd name="connsiteY133" fmla="*/ 26591 h 163789"/>
                  <a:gd name="connsiteX134" fmla="*/ 155471 w 165932"/>
                  <a:gd name="connsiteY134" fmla="*/ 24894 h 163789"/>
                  <a:gd name="connsiteX135" fmla="*/ 154906 w 165932"/>
                  <a:gd name="connsiteY135" fmla="*/ 24045 h 163789"/>
                  <a:gd name="connsiteX136" fmla="*/ 160560 w 165932"/>
                  <a:gd name="connsiteY136" fmla="*/ 17822 h 163789"/>
                  <a:gd name="connsiteX137" fmla="*/ 165933 w 165932"/>
                  <a:gd name="connsiteY137" fmla="*/ 12447 h 163789"/>
                  <a:gd name="connsiteX138" fmla="*/ 163671 w 165932"/>
                  <a:gd name="connsiteY138" fmla="*/ 13861 h 163789"/>
                  <a:gd name="connsiteX139" fmla="*/ 158864 w 165932"/>
                  <a:gd name="connsiteY139" fmla="*/ 16124 h 163789"/>
                  <a:gd name="connsiteX140" fmla="*/ 157168 w 165932"/>
                  <a:gd name="connsiteY140" fmla="*/ 15276 h 163789"/>
                  <a:gd name="connsiteX141" fmla="*/ 152644 w 165932"/>
                  <a:gd name="connsiteY141" fmla="*/ 15841 h 163789"/>
                  <a:gd name="connsiteX142" fmla="*/ 147837 w 165932"/>
                  <a:gd name="connsiteY142" fmla="*/ 17822 h 163789"/>
                  <a:gd name="connsiteX143" fmla="*/ 147272 w 165932"/>
                  <a:gd name="connsiteY143" fmla="*/ 17822 h 163789"/>
                  <a:gd name="connsiteX144" fmla="*/ 125783 w 165932"/>
                  <a:gd name="connsiteY144" fmla="*/ 1980 h 163789"/>
                  <a:gd name="connsiteX145" fmla="*/ 122956 w 165932"/>
                  <a:gd name="connsiteY145" fmla="*/ 0 h 1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165932" h="163789">
                    <a:moveTo>
                      <a:pt x="7315" y="141442"/>
                    </a:moveTo>
                    <a:cubicBezTo>
                      <a:pt x="7881" y="141442"/>
                      <a:pt x="8163" y="141724"/>
                      <a:pt x="8446" y="142290"/>
                    </a:cubicBezTo>
                    <a:cubicBezTo>
                      <a:pt x="9577" y="143987"/>
                      <a:pt x="10425" y="149079"/>
                      <a:pt x="8446" y="152757"/>
                    </a:cubicBezTo>
                    <a:cubicBezTo>
                      <a:pt x="6750" y="155869"/>
                      <a:pt x="7315" y="159829"/>
                      <a:pt x="8729" y="162092"/>
                    </a:cubicBezTo>
                    <a:cubicBezTo>
                      <a:pt x="9577" y="163224"/>
                      <a:pt x="10425" y="163789"/>
                      <a:pt x="10991" y="163789"/>
                    </a:cubicBezTo>
                    <a:lnTo>
                      <a:pt x="10991" y="163789"/>
                    </a:lnTo>
                    <a:cubicBezTo>
                      <a:pt x="10991" y="163789"/>
                      <a:pt x="11273" y="163789"/>
                      <a:pt x="11273" y="163789"/>
                    </a:cubicBezTo>
                    <a:cubicBezTo>
                      <a:pt x="12687" y="163506"/>
                      <a:pt x="14666" y="159829"/>
                      <a:pt x="16645" y="156152"/>
                    </a:cubicBezTo>
                    <a:cubicBezTo>
                      <a:pt x="18342" y="153040"/>
                      <a:pt x="20039" y="149928"/>
                      <a:pt x="21735" y="147665"/>
                    </a:cubicBezTo>
                    <a:cubicBezTo>
                      <a:pt x="23149" y="145968"/>
                      <a:pt x="23149" y="145119"/>
                      <a:pt x="23149" y="144836"/>
                    </a:cubicBezTo>
                    <a:cubicBezTo>
                      <a:pt x="23149" y="144553"/>
                      <a:pt x="22583" y="144270"/>
                      <a:pt x="21735" y="143987"/>
                    </a:cubicBezTo>
                    <a:cubicBezTo>
                      <a:pt x="20887" y="143705"/>
                      <a:pt x="19473" y="143139"/>
                      <a:pt x="19473" y="141442"/>
                    </a:cubicBezTo>
                    <a:cubicBezTo>
                      <a:pt x="19473" y="140310"/>
                      <a:pt x="18342" y="140027"/>
                      <a:pt x="16363" y="139461"/>
                    </a:cubicBezTo>
                    <a:cubicBezTo>
                      <a:pt x="14666" y="138896"/>
                      <a:pt x="12970" y="138330"/>
                      <a:pt x="12687" y="136633"/>
                    </a:cubicBezTo>
                    <a:cubicBezTo>
                      <a:pt x="12687" y="136350"/>
                      <a:pt x="12404" y="135784"/>
                      <a:pt x="11556" y="135784"/>
                    </a:cubicBezTo>
                    <a:cubicBezTo>
                      <a:pt x="10143" y="135784"/>
                      <a:pt x="7315" y="136915"/>
                      <a:pt x="4488" y="139179"/>
                    </a:cubicBezTo>
                    <a:lnTo>
                      <a:pt x="3357" y="140027"/>
                    </a:lnTo>
                    <a:cubicBezTo>
                      <a:pt x="-36" y="142573"/>
                      <a:pt x="-602" y="142856"/>
                      <a:pt x="529" y="145402"/>
                    </a:cubicBezTo>
                    <a:cubicBezTo>
                      <a:pt x="812" y="146251"/>
                      <a:pt x="1377" y="146533"/>
                      <a:pt x="1660" y="146533"/>
                    </a:cubicBezTo>
                    <a:cubicBezTo>
                      <a:pt x="2791" y="146533"/>
                      <a:pt x="3922" y="144836"/>
                      <a:pt x="4771" y="142573"/>
                    </a:cubicBezTo>
                    <a:cubicBezTo>
                      <a:pt x="6467" y="141724"/>
                      <a:pt x="7032" y="141442"/>
                      <a:pt x="7315" y="141442"/>
                    </a:cubicBezTo>
                    <a:close/>
                    <a:moveTo>
                      <a:pt x="45768" y="128712"/>
                    </a:moveTo>
                    <a:cubicBezTo>
                      <a:pt x="43506" y="128712"/>
                      <a:pt x="41809" y="129560"/>
                      <a:pt x="41527" y="130692"/>
                    </a:cubicBezTo>
                    <a:cubicBezTo>
                      <a:pt x="40678" y="133238"/>
                      <a:pt x="38417" y="133238"/>
                      <a:pt x="35872" y="133238"/>
                    </a:cubicBezTo>
                    <a:cubicBezTo>
                      <a:pt x="34741" y="133238"/>
                      <a:pt x="33327" y="133238"/>
                      <a:pt x="31914" y="133521"/>
                    </a:cubicBezTo>
                    <a:cubicBezTo>
                      <a:pt x="29651" y="133804"/>
                      <a:pt x="28803" y="136915"/>
                      <a:pt x="28803" y="139461"/>
                    </a:cubicBezTo>
                    <a:cubicBezTo>
                      <a:pt x="28521" y="142573"/>
                      <a:pt x="29369" y="145119"/>
                      <a:pt x="30783" y="145402"/>
                    </a:cubicBezTo>
                    <a:cubicBezTo>
                      <a:pt x="31631" y="145685"/>
                      <a:pt x="32479" y="145968"/>
                      <a:pt x="33045" y="145968"/>
                    </a:cubicBezTo>
                    <a:cubicBezTo>
                      <a:pt x="33893" y="145968"/>
                      <a:pt x="35024" y="145685"/>
                      <a:pt x="35589" y="143422"/>
                    </a:cubicBezTo>
                    <a:cubicBezTo>
                      <a:pt x="36437" y="140593"/>
                      <a:pt x="39265" y="139179"/>
                      <a:pt x="41809" y="139179"/>
                    </a:cubicBezTo>
                    <a:cubicBezTo>
                      <a:pt x="42940" y="139179"/>
                      <a:pt x="44072" y="139461"/>
                      <a:pt x="44920" y="139744"/>
                    </a:cubicBezTo>
                    <a:cubicBezTo>
                      <a:pt x="46051" y="140310"/>
                      <a:pt x="47747" y="139179"/>
                      <a:pt x="48878" y="137198"/>
                    </a:cubicBezTo>
                    <a:cubicBezTo>
                      <a:pt x="50009" y="135501"/>
                      <a:pt x="50574" y="133238"/>
                      <a:pt x="50574" y="131541"/>
                    </a:cubicBezTo>
                    <a:cubicBezTo>
                      <a:pt x="50292" y="129560"/>
                      <a:pt x="48030" y="128712"/>
                      <a:pt x="45768" y="128712"/>
                    </a:cubicBezTo>
                    <a:close/>
                    <a:moveTo>
                      <a:pt x="51705" y="124186"/>
                    </a:moveTo>
                    <a:cubicBezTo>
                      <a:pt x="53967" y="124186"/>
                      <a:pt x="55381" y="124469"/>
                      <a:pt x="56229" y="125317"/>
                    </a:cubicBezTo>
                    <a:cubicBezTo>
                      <a:pt x="57078" y="126449"/>
                      <a:pt x="56512" y="127863"/>
                      <a:pt x="56229" y="129278"/>
                    </a:cubicBezTo>
                    <a:cubicBezTo>
                      <a:pt x="55946" y="130409"/>
                      <a:pt x="55381" y="131824"/>
                      <a:pt x="55664" y="133238"/>
                    </a:cubicBezTo>
                    <a:cubicBezTo>
                      <a:pt x="55946" y="135501"/>
                      <a:pt x="57926" y="135784"/>
                      <a:pt x="59057" y="135784"/>
                    </a:cubicBezTo>
                    <a:cubicBezTo>
                      <a:pt x="61601" y="135784"/>
                      <a:pt x="64429" y="134369"/>
                      <a:pt x="66125" y="132389"/>
                    </a:cubicBezTo>
                    <a:cubicBezTo>
                      <a:pt x="67539" y="130975"/>
                      <a:pt x="68670" y="129843"/>
                      <a:pt x="69518" y="129278"/>
                    </a:cubicBezTo>
                    <a:cubicBezTo>
                      <a:pt x="70366" y="128712"/>
                      <a:pt x="70932" y="128146"/>
                      <a:pt x="70932" y="127863"/>
                    </a:cubicBezTo>
                    <a:cubicBezTo>
                      <a:pt x="70932" y="127580"/>
                      <a:pt x="70649" y="127297"/>
                      <a:pt x="69801" y="126449"/>
                    </a:cubicBezTo>
                    <a:cubicBezTo>
                      <a:pt x="68104" y="125034"/>
                      <a:pt x="68387" y="123903"/>
                      <a:pt x="68387" y="123337"/>
                    </a:cubicBezTo>
                    <a:cubicBezTo>
                      <a:pt x="68670" y="122488"/>
                      <a:pt x="69518" y="122206"/>
                      <a:pt x="70366" y="122206"/>
                    </a:cubicBezTo>
                    <a:cubicBezTo>
                      <a:pt x="71497" y="122206"/>
                      <a:pt x="72628" y="123054"/>
                      <a:pt x="73476" y="124186"/>
                    </a:cubicBezTo>
                    <a:cubicBezTo>
                      <a:pt x="74325" y="125600"/>
                      <a:pt x="76587" y="126449"/>
                      <a:pt x="78848" y="126449"/>
                    </a:cubicBezTo>
                    <a:cubicBezTo>
                      <a:pt x="81393" y="126449"/>
                      <a:pt x="83938" y="125317"/>
                      <a:pt x="85069" y="123337"/>
                    </a:cubicBezTo>
                    <a:cubicBezTo>
                      <a:pt x="85917" y="121923"/>
                      <a:pt x="86765" y="121074"/>
                      <a:pt x="87613" y="121074"/>
                    </a:cubicBezTo>
                    <a:cubicBezTo>
                      <a:pt x="88462" y="121074"/>
                      <a:pt x="89027" y="121640"/>
                      <a:pt x="89875" y="122206"/>
                    </a:cubicBezTo>
                    <a:cubicBezTo>
                      <a:pt x="90724" y="122771"/>
                      <a:pt x="91572" y="123620"/>
                      <a:pt x="92703" y="123620"/>
                    </a:cubicBezTo>
                    <a:cubicBezTo>
                      <a:pt x="94399" y="123337"/>
                      <a:pt x="95813" y="120791"/>
                      <a:pt x="96661" y="119094"/>
                    </a:cubicBezTo>
                    <a:cubicBezTo>
                      <a:pt x="97509" y="117679"/>
                      <a:pt x="97792" y="117114"/>
                      <a:pt x="98358" y="117114"/>
                    </a:cubicBezTo>
                    <a:cubicBezTo>
                      <a:pt x="99206" y="117114"/>
                      <a:pt x="99206" y="117962"/>
                      <a:pt x="99206" y="118245"/>
                    </a:cubicBezTo>
                    <a:cubicBezTo>
                      <a:pt x="99206" y="119377"/>
                      <a:pt x="100337" y="119660"/>
                      <a:pt x="101185" y="119660"/>
                    </a:cubicBezTo>
                    <a:lnTo>
                      <a:pt x="101185" y="119660"/>
                    </a:lnTo>
                    <a:cubicBezTo>
                      <a:pt x="102881" y="119660"/>
                      <a:pt x="105426" y="118528"/>
                      <a:pt x="107405" y="116548"/>
                    </a:cubicBezTo>
                    <a:cubicBezTo>
                      <a:pt x="109102" y="114568"/>
                      <a:pt x="109102" y="111739"/>
                      <a:pt x="109102" y="109193"/>
                    </a:cubicBezTo>
                    <a:cubicBezTo>
                      <a:pt x="109102" y="106647"/>
                      <a:pt x="108819" y="104384"/>
                      <a:pt x="109950" y="102687"/>
                    </a:cubicBezTo>
                    <a:cubicBezTo>
                      <a:pt x="112212" y="99292"/>
                      <a:pt x="114474" y="92220"/>
                      <a:pt x="112212" y="88260"/>
                    </a:cubicBezTo>
                    <a:cubicBezTo>
                      <a:pt x="110233" y="84582"/>
                      <a:pt x="113908" y="82036"/>
                      <a:pt x="117584" y="79490"/>
                    </a:cubicBezTo>
                    <a:cubicBezTo>
                      <a:pt x="118998" y="78641"/>
                      <a:pt x="120128" y="77793"/>
                      <a:pt x="121259" y="76661"/>
                    </a:cubicBezTo>
                    <a:cubicBezTo>
                      <a:pt x="123522" y="74681"/>
                      <a:pt x="120694" y="66195"/>
                      <a:pt x="118715" y="59971"/>
                    </a:cubicBezTo>
                    <a:cubicBezTo>
                      <a:pt x="117584" y="56294"/>
                      <a:pt x="116453" y="52899"/>
                      <a:pt x="116453" y="51202"/>
                    </a:cubicBezTo>
                    <a:cubicBezTo>
                      <a:pt x="116453" y="50070"/>
                      <a:pt x="115887" y="49787"/>
                      <a:pt x="115322" y="49787"/>
                    </a:cubicBezTo>
                    <a:cubicBezTo>
                      <a:pt x="113343" y="49787"/>
                      <a:pt x="109950" y="52050"/>
                      <a:pt x="107405" y="53465"/>
                    </a:cubicBezTo>
                    <a:cubicBezTo>
                      <a:pt x="106274" y="54031"/>
                      <a:pt x="105426" y="54596"/>
                      <a:pt x="104861" y="54879"/>
                    </a:cubicBezTo>
                    <a:cubicBezTo>
                      <a:pt x="103447" y="55445"/>
                      <a:pt x="102316" y="58274"/>
                      <a:pt x="102033" y="61386"/>
                    </a:cubicBezTo>
                    <a:cubicBezTo>
                      <a:pt x="101750" y="63932"/>
                      <a:pt x="102316" y="65912"/>
                      <a:pt x="103447" y="67043"/>
                    </a:cubicBezTo>
                    <a:cubicBezTo>
                      <a:pt x="105426" y="68741"/>
                      <a:pt x="103730" y="71004"/>
                      <a:pt x="102033" y="73550"/>
                    </a:cubicBezTo>
                    <a:cubicBezTo>
                      <a:pt x="100337" y="75813"/>
                      <a:pt x="98640" y="78076"/>
                      <a:pt x="98923" y="80622"/>
                    </a:cubicBezTo>
                    <a:cubicBezTo>
                      <a:pt x="99206" y="84016"/>
                      <a:pt x="97227" y="85431"/>
                      <a:pt x="95530" y="86845"/>
                    </a:cubicBezTo>
                    <a:cubicBezTo>
                      <a:pt x="94399" y="87694"/>
                      <a:pt x="93268" y="88825"/>
                      <a:pt x="92985" y="90240"/>
                    </a:cubicBezTo>
                    <a:cubicBezTo>
                      <a:pt x="92420" y="93069"/>
                      <a:pt x="90724" y="93634"/>
                      <a:pt x="88744" y="94766"/>
                    </a:cubicBezTo>
                    <a:cubicBezTo>
                      <a:pt x="87331" y="95332"/>
                      <a:pt x="85917" y="96180"/>
                      <a:pt x="83938" y="97595"/>
                    </a:cubicBezTo>
                    <a:cubicBezTo>
                      <a:pt x="81110" y="99858"/>
                      <a:pt x="78283" y="99575"/>
                      <a:pt x="76869" y="97595"/>
                    </a:cubicBezTo>
                    <a:cubicBezTo>
                      <a:pt x="76021" y="96463"/>
                      <a:pt x="76021" y="95049"/>
                      <a:pt x="76587" y="93917"/>
                    </a:cubicBezTo>
                    <a:cubicBezTo>
                      <a:pt x="75738" y="94200"/>
                      <a:pt x="74325" y="94766"/>
                      <a:pt x="72911" y="96180"/>
                    </a:cubicBezTo>
                    <a:cubicBezTo>
                      <a:pt x="71780" y="97312"/>
                      <a:pt x="70366" y="99292"/>
                      <a:pt x="70649" y="101838"/>
                    </a:cubicBezTo>
                    <a:cubicBezTo>
                      <a:pt x="70932" y="105798"/>
                      <a:pt x="68104" y="107496"/>
                      <a:pt x="66125" y="108910"/>
                    </a:cubicBezTo>
                    <a:cubicBezTo>
                      <a:pt x="64429" y="110042"/>
                      <a:pt x="63863" y="110607"/>
                      <a:pt x="64429" y="111456"/>
                    </a:cubicBezTo>
                    <a:cubicBezTo>
                      <a:pt x="64994" y="112022"/>
                      <a:pt x="64994" y="112870"/>
                      <a:pt x="64711" y="113436"/>
                    </a:cubicBezTo>
                    <a:cubicBezTo>
                      <a:pt x="63863" y="114851"/>
                      <a:pt x="61601" y="115699"/>
                      <a:pt x="59905" y="115699"/>
                    </a:cubicBezTo>
                    <a:cubicBezTo>
                      <a:pt x="59057" y="115699"/>
                      <a:pt x="58209" y="115699"/>
                      <a:pt x="57643" y="114851"/>
                    </a:cubicBezTo>
                    <a:cubicBezTo>
                      <a:pt x="57360" y="114568"/>
                      <a:pt x="57360" y="114002"/>
                      <a:pt x="57360" y="113719"/>
                    </a:cubicBezTo>
                    <a:cubicBezTo>
                      <a:pt x="57360" y="113436"/>
                      <a:pt x="57360" y="113436"/>
                      <a:pt x="57360" y="113153"/>
                    </a:cubicBezTo>
                    <a:cubicBezTo>
                      <a:pt x="57360" y="113153"/>
                      <a:pt x="57078" y="112870"/>
                      <a:pt x="56229" y="112870"/>
                    </a:cubicBezTo>
                    <a:cubicBezTo>
                      <a:pt x="54533" y="112870"/>
                      <a:pt x="51140" y="113719"/>
                      <a:pt x="46333" y="115699"/>
                    </a:cubicBezTo>
                    <a:cubicBezTo>
                      <a:pt x="44920" y="116265"/>
                      <a:pt x="43788" y="116548"/>
                      <a:pt x="42375" y="116548"/>
                    </a:cubicBezTo>
                    <a:cubicBezTo>
                      <a:pt x="40678" y="116548"/>
                      <a:pt x="39265" y="116265"/>
                      <a:pt x="37851" y="115699"/>
                    </a:cubicBezTo>
                    <a:cubicBezTo>
                      <a:pt x="36720" y="115416"/>
                      <a:pt x="35872" y="115133"/>
                      <a:pt x="34741" y="115133"/>
                    </a:cubicBezTo>
                    <a:cubicBezTo>
                      <a:pt x="33610" y="115133"/>
                      <a:pt x="32762" y="115416"/>
                      <a:pt x="31914" y="116265"/>
                    </a:cubicBezTo>
                    <a:lnTo>
                      <a:pt x="31348" y="116831"/>
                    </a:lnTo>
                    <a:cubicBezTo>
                      <a:pt x="27390" y="120791"/>
                      <a:pt x="21452" y="126732"/>
                      <a:pt x="16645" y="127580"/>
                    </a:cubicBezTo>
                    <a:cubicBezTo>
                      <a:pt x="14666" y="127863"/>
                      <a:pt x="14384" y="129278"/>
                      <a:pt x="14384" y="130126"/>
                    </a:cubicBezTo>
                    <a:cubicBezTo>
                      <a:pt x="14384" y="131541"/>
                      <a:pt x="15514" y="132672"/>
                      <a:pt x="16363" y="132389"/>
                    </a:cubicBezTo>
                    <a:cubicBezTo>
                      <a:pt x="18059" y="131541"/>
                      <a:pt x="20039" y="131541"/>
                      <a:pt x="22018" y="131258"/>
                    </a:cubicBezTo>
                    <a:cubicBezTo>
                      <a:pt x="24280" y="131258"/>
                      <a:pt x="26259" y="130975"/>
                      <a:pt x="27107" y="129843"/>
                    </a:cubicBezTo>
                    <a:cubicBezTo>
                      <a:pt x="29086" y="126732"/>
                      <a:pt x="44072" y="123903"/>
                      <a:pt x="52271" y="123620"/>
                    </a:cubicBezTo>
                    <a:cubicBezTo>
                      <a:pt x="51423" y="124186"/>
                      <a:pt x="51705" y="124186"/>
                      <a:pt x="51705" y="124186"/>
                    </a:cubicBezTo>
                    <a:close/>
                    <a:moveTo>
                      <a:pt x="122956" y="0"/>
                    </a:moveTo>
                    <a:cubicBezTo>
                      <a:pt x="121825" y="0"/>
                      <a:pt x="120977" y="566"/>
                      <a:pt x="120411" y="1414"/>
                    </a:cubicBezTo>
                    <a:cubicBezTo>
                      <a:pt x="119846" y="2263"/>
                      <a:pt x="120128" y="3395"/>
                      <a:pt x="120694" y="4243"/>
                    </a:cubicBezTo>
                    <a:cubicBezTo>
                      <a:pt x="122673" y="6789"/>
                      <a:pt x="122108" y="8204"/>
                      <a:pt x="121259" y="10184"/>
                    </a:cubicBezTo>
                    <a:cubicBezTo>
                      <a:pt x="120694" y="11315"/>
                      <a:pt x="120128" y="12730"/>
                      <a:pt x="120128" y="14710"/>
                    </a:cubicBezTo>
                    <a:cubicBezTo>
                      <a:pt x="120128" y="17539"/>
                      <a:pt x="118998" y="18953"/>
                      <a:pt x="118149" y="20368"/>
                    </a:cubicBezTo>
                    <a:cubicBezTo>
                      <a:pt x="117301" y="21216"/>
                      <a:pt x="117018" y="22065"/>
                      <a:pt x="117018" y="23479"/>
                    </a:cubicBezTo>
                    <a:cubicBezTo>
                      <a:pt x="117301" y="24328"/>
                      <a:pt x="117018" y="25177"/>
                      <a:pt x="116453" y="25742"/>
                    </a:cubicBezTo>
                    <a:cubicBezTo>
                      <a:pt x="115322" y="27157"/>
                      <a:pt x="113060" y="27157"/>
                      <a:pt x="110798" y="27440"/>
                    </a:cubicBezTo>
                    <a:cubicBezTo>
                      <a:pt x="109950" y="27440"/>
                      <a:pt x="109102" y="27723"/>
                      <a:pt x="108253" y="27723"/>
                    </a:cubicBezTo>
                    <a:cubicBezTo>
                      <a:pt x="107122" y="28005"/>
                      <a:pt x="107122" y="28288"/>
                      <a:pt x="107122" y="29420"/>
                    </a:cubicBezTo>
                    <a:cubicBezTo>
                      <a:pt x="107122" y="30551"/>
                      <a:pt x="107122" y="32249"/>
                      <a:pt x="104578" y="33380"/>
                    </a:cubicBezTo>
                    <a:cubicBezTo>
                      <a:pt x="102881" y="34229"/>
                      <a:pt x="101750" y="35077"/>
                      <a:pt x="101750" y="36209"/>
                    </a:cubicBezTo>
                    <a:cubicBezTo>
                      <a:pt x="101750" y="37058"/>
                      <a:pt x="102033" y="37623"/>
                      <a:pt x="102881" y="38189"/>
                    </a:cubicBezTo>
                    <a:cubicBezTo>
                      <a:pt x="104861" y="39321"/>
                      <a:pt x="104012" y="42432"/>
                      <a:pt x="103447" y="44978"/>
                    </a:cubicBezTo>
                    <a:cubicBezTo>
                      <a:pt x="103447" y="45544"/>
                      <a:pt x="103164" y="45827"/>
                      <a:pt x="103164" y="46393"/>
                    </a:cubicBezTo>
                    <a:cubicBezTo>
                      <a:pt x="103164" y="46676"/>
                      <a:pt x="103164" y="46676"/>
                      <a:pt x="103164" y="46959"/>
                    </a:cubicBezTo>
                    <a:cubicBezTo>
                      <a:pt x="103730" y="46959"/>
                      <a:pt x="105426" y="45827"/>
                      <a:pt x="107122" y="43847"/>
                    </a:cubicBezTo>
                    <a:cubicBezTo>
                      <a:pt x="107688" y="42998"/>
                      <a:pt x="108536" y="42715"/>
                      <a:pt x="109384" y="42715"/>
                    </a:cubicBezTo>
                    <a:cubicBezTo>
                      <a:pt x="109950" y="42715"/>
                      <a:pt x="110798" y="42998"/>
                      <a:pt x="111081" y="42998"/>
                    </a:cubicBezTo>
                    <a:cubicBezTo>
                      <a:pt x="111364" y="42998"/>
                      <a:pt x="111646" y="43281"/>
                      <a:pt x="111929" y="43281"/>
                    </a:cubicBezTo>
                    <a:cubicBezTo>
                      <a:pt x="111929" y="43281"/>
                      <a:pt x="111929" y="43281"/>
                      <a:pt x="112212" y="42998"/>
                    </a:cubicBezTo>
                    <a:cubicBezTo>
                      <a:pt x="112495" y="41867"/>
                      <a:pt x="111081" y="41018"/>
                      <a:pt x="109667" y="39887"/>
                    </a:cubicBezTo>
                    <a:cubicBezTo>
                      <a:pt x="107971" y="38755"/>
                      <a:pt x="106274" y="37623"/>
                      <a:pt x="106557" y="35643"/>
                    </a:cubicBezTo>
                    <a:cubicBezTo>
                      <a:pt x="106557" y="34512"/>
                      <a:pt x="107405" y="33946"/>
                      <a:pt x="108253" y="33946"/>
                    </a:cubicBezTo>
                    <a:cubicBezTo>
                      <a:pt x="108819" y="33946"/>
                      <a:pt x="109384" y="34229"/>
                      <a:pt x="110233" y="34229"/>
                    </a:cubicBezTo>
                    <a:cubicBezTo>
                      <a:pt x="111646" y="34512"/>
                      <a:pt x="113626" y="34795"/>
                      <a:pt x="115039" y="34229"/>
                    </a:cubicBezTo>
                    <a:cubicBezTo>
                      <a:pt x="116170" y="33663"/>
                      <a:pt x="117301" y="33380"/>
                      <a:pt x="118998" y="33380"/>
                    </a:cubicBezTo>
                    <a:cubicBezTo>
                      <a:pt x="122956" y="33380"/>
                      <a:pt x="127480" y="35077"/>
                      <a:pt x="130590" y="37623"/>
                    </a:cubicBezTo>
                    <a:cubicBezTo>
                      <a:pt x="132004" y="39038"/>
                      <a:pt x="133135" y="39604"/>
                      <a:pt x="133983" y="39604"/>
                    </a:cubicBezTo>
                    <a:lnTo>
                      <a:pt x="133983" y="39604"/>
                    </a:lnTo>
                    <a:cubicBezTo>
                      <a:pt x="134831" y="39604"/>
                      <a:pt x="135396" y="38472"/>
                      <a:pt x="135962" y="35643"/>
                    </a:cubicBezTo>
                    <a:cubicBezTo>
                      <a:pt x="136810" y="30269"/>
                      <a:pt x="144444" y="28571"/>
                      <a:pt x="150665" y="28571"/>
                    </a:cubicBezTo>
                    <a:cubicBezTo>
                      <a:pt x="154340" y="28571"/>
                      <a:pt x="156037" y="27440"/>
                      <a:pt x="156319" y="26591"/>
                    </a:cubicBezTo>
                    <a:cubicBezTo>
                      <a:pt x="156602" y="26025"/>
                      <a:pt x="156319" y="25459"/>
                      <a:pt x="155471" y="24894"/>
                    </a:cubicBezTo>
                    <a:cubicBezTo>
                      <a:pt x="155188" y="24611"/>
                      <a:pt x="154906" y="24328"/>
                      <a:pt x="154906" y="24045"/>
                    </a:cubicBezTo>
                    <a:cubicBezTo>
                      <a:pt x="154906" y="22914"/>
                      <a:pt x="156885" y="20933"/>
                      <a:pt x="160560" y="17822"/>
                    </a:cubicBezTo>
                    <a:cubicBezTo>
                      <a:pt x="162539" y="16124"/>
                      <a:pt x="165650" y="13296"/>
                      <a:pt x="165933" y="12447"/>
                    </a:cubicBezTo>
                    <a:cubicBezTo>
                      <a:pt x="165367" y="12447"/>
                      <a:pt x="164519" y="13296"/>
                      <a:pt x="163671" y="13861"/>
                    </a:cubicBezTo>
                    <a:cubicBezTo>
                      <a:pt x="161974" y="14993"/>
                      <a:pt x="160278" y="16124"/>
                      <a:pt x="158864" y="16124"/>
                    </a:cubicBezTo>
                    <a:cubicBezTo>
                      <a:pt x="158298" y="16124"/>
                      <a:pt x="157733" y="15841"/>
                      <a:pt x="157168" y="15276"/>
                    </a:cubicBezTo>
                    <a:cubicBezTo>
                      <a:pt x="156319" y="14144"/>
                      <a:pt x="154623" y="14710"/>
                      <a:pt x="152644" y="15841"/>
                    </a:cubicBezTo>
                    <a:cubicBezTo>
                      <a:pt x="151230" y="16690"/>
                      <a:pt x="149534" y="17256"/>
                      <a:pt x="147837" y="17822"/>
                    </a:cubicBezTo>
                    <a:cubicBezTo>
                      <a:pt x="147554" y="17822"/>
                      <a:pt x="147554" y="17822"/>
                      <a:pt x="147272" y="17822"/>
                    </a:cubicBezTo>
                    <a:cubicBezTo>
                      <a:pt x="141900" y="17822"/>
                      <a:pt x="129176" y="6789"/>
                      <a:pt x="125783" y="1980"/>
                    </a:cubicBezTo>
                    <a:cubicBezTo>
                      <a:pt x="125218" y="849"/>
                      <a:pt x="124087" y="0"/>
                      <a:pt x="122956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24AB02F8-3569-A242-93BB-4236E40143B0}"/>
                  </a:ext>
                </a:extLst>
              </p:cNvPr>
              <p:cNvSpPr/>
              <p:nvPr/>
            </p:nvSpPr>
            <p:spPr>
              <a:xfrm>
                <a:off x="3607366" y="2363724"/>
                <a:ext cx="586775" cy="404239"/>
              </a:xfrm>
              <a:custGeom>
                <a:avLst/>
                <a:gdLst>
                  <a:gd name="connsiteX0" fmla="*/ 349750 w 586775"/>
                  <a:gd name="connsiteY0" fmla="*/ 387550 h 404239"/>
                  <a:gd name="connsiteX1" fmla="*/ 345509 w 586775"/>
                  <a:gd name="connsiteY1" fmla="*/ 387833 h 404239"/>
                  <a:gd name="connsiteX2" fmla="*/ 342116 w 586775"/>
                  <a:gd name="connsiteY2" fmla="*/ 388116 h 404239"/>
                  <a:gd name="connsiteX3" fmla="*/ 333351 w 586775"/>
                  <a:gd name="connsiteY3" fmla="*/ 393490 h 404239"/>
                  <a:gd name="connsiteX4" fmla="*/ 333068 w 586775"/>
                  <a:gd name="connsiteY4" fmla="*/ 400562 h 404239"/>
                  <a:gd name="connsiteX5" fmla="*/ 339571 w 586775"/>
                  <a:gd name="connsiteY5" fmla="*/ 404240 h 404239"/>
                  <a:gd name="connsiteX6" fmla="*/ 348619 w 586775"/>
                  <a:gd name="connsiteY6" fmla="*/ 399714 h 404239"/>
                  <a:gd name="connsiteX7" fmla="*/ 351446 w 586775"/>
                  <a:gd name="connsiteY7" fmla="*/ 393773 h 404239"/>
                  <a:gd name="connsiteX8" fmla="*/ 353708 w 586775"/>
                  <a:gd name="connsiteY8" fmla="*/ 388398 h 404239"/>
                  <a:gd name="connsiteX9" fmla="*/ 349750 w 586775"/>
                  <a:gd name="connsiteY9" fmla="*/ 387550 h 404239"/>
                  <a:gd name="connsiteX10" fmla="*/ 340985 w 586775"/>
                  <a:gd name="connsiteY10" fmla="*/ 369445 h 404239"/>
                  <a:gd name="connsiteX11" fmla="*/ 343247 w 586775"/>
                  <a:gd name="connsiteY11" fmla="*/ 371143 h 404239"/>
                  <a:gd name="connsiteX12" fmla="*/ 342399 w 586775"/>
                  <a:gd name="connsiteY12" fmla="*/ 375103 h 404239"/>
                  <a:gd name="connsiteX13" fmla="*/ 341833 w 586775"/>
                  <a:gd name="connsiteY13" fmla="*/ 376800 h 404239"/>
                  <a:gd name="connsiteX14" fmla="*/ 344661 w 586775"/>
                  <a:gd name="connsiteY14" fmla="*/ 382741 h 404239"/>
                  <a:gd name="connsiteX15" fmla="*/ 345792 w 586775"/>
                  <a:gd name="connsiteY15" fmla="*/ 383307 h 404239"/>
                  <a:gd name="connsiteX16" fmla="*/ 346074 w 586775"/>
                  <a:gd name="connsiteY16" fmla="*/ 383024 h 404239"/>
                  <a:gd name="connsiteX17" fmla="*/ 346357 w 586775"/>
                  <a:gd name="connsiteY17" fmla="*/ 378780 h 404239"/>
                  <a:gd name="connsiteX18" fmla="*/ 360494 w 586775"/>
                  <a:gd name="connsiteY18" fmla="*/ 369728 h 404239"/>
                  <a:gd name="connsiteX19" fmla="*/ 379155 w 586775"/>
                  <a:gd name="connsiteY19" fmla="*/ 358979 h 404239"/>
                  <a:gd name="connsiteX20" fmla="*/ 380286 w 586775"/>
                  <a:gd name="connsiteY20" fmla="*/ 358130 h 404239"/>
                  <a:gd name="connsiteX21" fmla="*/ 382548 w 586775"/>
                  <a:gd name="connsiteY21" fmla="*/ 358696 h 404239"/>
                  <a:gd name="connsiteX22" fmla="*/ 386789 w 586775"/>
                  <a:gd name="connsiteY22" fmla="*/ 359544 h 404239"/>
                  <a:gd name="connsiteX23" fmla="*/ 389051 w 586775"/>
                  <a:gd name="connsiteY23" fmla="*/ 358979 h 404239"/>
                  <a:gd name="connsiteX24" fmla="*/ 405450 w 586775"/>
                  <a:gd name="connsiteY24" fmla="*/ 356150 h 404239"/>
                  <a:gd name="connsiteX25" fmla="*/ 406298 w 586775"/>
                  <a:gd name="connsiteY25" fmla="*/ 356150 h 404239"/>
                  <a:gd name="connsiteX26" fmla="*/ 409126 w 586775"/>
                  <a:gd name="connsiteY26" fmla="*/ 354170 h 404239"/>
                  <a:gd name="connsiteX27" fmla="*/ 411670 w 586775"/>
                  <a:gd name="connsiteY27" fmla="*/ 351341 h 404239"/>
                  <a:gd name="connsiteX28" fmla="*/ 413932 w 586775"/>
                  <a:gd name="connsiteY28" fmla="*/ 349078 h 404239"/>
                  <a:gd name="connsiteX29" fmla="*/ 417608 w 586775"/>
                  <a:gd name="connsiteY29" fmla="*/ 346532 h 404239"/>
                  <a:gd name="connsiteX30" fmla="*/ 422697 w 586775"/>
                  <a:gd name="connsiteY30" fmla="*/ 341157 h 404239"/>
                  <a:gd name="connsiteX31" fmla="*/ 426373 w 586775"/>
                  <a:gd name="connsiteY31" fmla="*/ 338611 h 404239"/>
                  <a:gd name="connsiteX32" fmla="*/ 429483 w 586775"/>
                  <a:gd name="connsiteY32" fmla="*/ 336914 h 404239"/>
                  <a:gd name="connsiteX33" fmla="*/ 432027 w 586775"/>
                  <a:gd name="connsiteY33" fmla="*/ 334368 h 404239"/>
                  <a:gd name="connsiteX34" fmla="*/ 434289 w 586775"/>
                  <a:gd name="connsiteY34" fmla="*/ 332105 h 404239"/>
                  <a:gd name="connsiteX35" fmla="*/ 436834 w 586775"/>
                  <a:gd name="connsiteY35" fmla="*/ 329276 h 404239"/>
                  <a:gd name="connsiteX36" fmla="*/ 438813 w 586775"/>
                  <a:gd name="connsiteY36" fmla="*/ 328144 h 404239"/>
                  <a:gd name="connsiteX37" fmla="*/ 439096 w 586775"/>
                  <a:gd name="connsiteY37" fmla="*/ 325033 h 404239"/>
                  <a:gd name="connsiteX38" fmla="*/ 440510 w 586775"/>
                  <a:gd name="connsiteY38" fmla="*/ 320507 h 404239"/>
                  <a:gd name="connsiteX39" fmla="*/ 440792 w 586775"/>
                  <a:gd name="connsiteY39" fmla="*/ 320224 h 404239"/>
                  <a:gd name="connsiteX40" fmla="*/ 439661 w 586775"/>
                  <a:gd name="connsiteY40" fmla="*/ 317961 h 404239"/>
                  <a:gd name="connsiteX41" fmla="*/ 438813 w 586775"/>
                  <a:gd name="connsiteY41" fmla="*/ 316263 h 404239"/>
                  <a:gd name="connsiteX42" fmla="*/ 438813 w 586775"/>
                  <a:gd name="connsiteY42" fmla="*/ 315415 h 404239"/>
                  <a:gd name="connsiteX43" fmla="*/ 441923 w 586775"/>
                  <a:gd name="connsiteY43" fmla="*/ 313717 h 404239"/>
                  <a:gd name="connsiteX44" fmla="*/ 445599 w 586775"/>
                  <a:gd name="connsiteY44" fmla="*/ 312303 h 404239"/>
                  <a:gd name="connsiteX45" fmla="*/ 449840 w 586775"/>
                  <a:gd name="connsiteY45" fmla="*/ 305797 h 404239"/>
                  <a:gd name="connsiteX46" fmla="*/ 456626 w 586775"/>
                  <a:gd name="connsiteY46" fmla="*/ 299290 h 404239"/>
                  <a:gd name="connsiteX47" fmla="*/ 458322 w 586775"/>
                  <a:gd name="connsiteY47" fmla="*/ 291935 h 404239"/>
                  <a:gd name="connsiteX48" fmla="*/ 460019 w 586775"/>
                  <a:gd name="connsiteY48" fmla="*/ 288541 h 404239"/>
                  <a:gd name="connsiteX49" fmla="*/ 460019 w 586775"/>
                  <a:gd name="connsiteY49" fmla="*/ 288541 h 404239"/>
                  <a:gd name="connsiteX50" fmla="*/ 460019 w 586775"/>
                  <a:gd name="connsiteY50" fmla="*/ 288541 h 404239"/>
                  <a:gd name="connsiteX51" fmla="*/ 459170 w 586775"/>
                  <a:gd name="connsiteY51" fmla="*/ 286278 h 404239"/>
                  <a:gd name="connsiteX52" fmla="*/ 464260 w 586775"/>
                  <a:gd name="connsiteY52" fmla="*/ 281469 h 404239"/>
                  <a:gd name="connsiteX53" fmla="*/ 464825 w 586775"/>
                  <a:gd name="connsiteY53" fmla="*/ 281186 h 404239"/>
                  <a:gd name="connsiteX54" fmla="*/ 462563 w 586775"/>
                  <a:gd name="connsiteY54" fmla="*/ 280903 h 404239"/>
                  <a:gd name="connsiteX55" fmla="*/ 460584 w 586775"/>
                  <a:gd name="connsiteY55" fmla="*/ 281469 h 404239"/>
                  <a:gd name="connsiteX56" fmla="*/ 459453 w 586775"/>
                  <a:gd name="connsiteY56" fmla="*/ 281752 h 404239"/>
                  <a:gd name="connsiteX57" fmla="*/ 456909 w 586775"/>
                  <a:gd name="connsiteY57" fmla="*/ 280054 h 404239"/>
                  <a:gd name="connsiteX58" fmla="*/ 455212 w 586775"/>
                  <a:gd name="connsiteY58" fmla="*/ 278923 h 404239"/>
                  <a:gd name="connsiteX59" fmla="*/ 454929 w 586775"/>
                  <a:gd name="connsiteY59" fmla="*/ 279206 h 404239"/>
                  <a:gd name="connsiteX60" fmla="*/ 452950 w 586775"/>
                  <a:gd name="connsiteY60" fmla="*/ 280054 h 404239"/>
                  <a:gd name="connsiteX61" fmla="*/ 449557 w 586775"/>
                  <a:gd name="connsiteY61" fmla="*/ 277791 h 404239"/>
                  <a:gd name="connsiteX62" fmla="*/ 450971 w 586775"/>
                  <a:gd name="connsiteY62" fmla="*/ 276094 h 404239"/>
                  <a:gd name="connsiteX63" fmla="*/ 457474 w 586775"/>
                  <a:gd name="connsiteY63" fmla="*/ 272982 h 404239"/>
                  <a:gd name="connsiteX64" fmla="*/ 461432 w 586775"/>
                  <a:gd name="connsiteY64" fmla="*/ 271002 h 404239"/>
                  <a:gd name="connsiteX65" fmla="*/ 461150 w 586775"/>
                  <a:gd name="connsiteY65" fmla="*/ 270153 h 404239"/>
                  <a:gd name="connsiteX66" fmla="*/ 455778 w 586775"/>
                  <a:gd name="connsiteY66" fmla="*/ 266759 h 404239"/>
                  <a:gd name="connsiteX67" fmla="*/ 455495 w 586775"/>
                  <a:gd name="connsiteY67" fmla="*/ 266193 h 404239"/>
                  <a:gd name="connsiteX68" fmla="*/ 455495 w 586775"/>
                  <a:gd name="connsiteY68" fmla="*/ 266759 h 404239"/>
                  <a:gd name="connsiteX69" fmla="*/ 450971 w 586775"/>
                  <a:gd name="connsiteY69" fmla="*/ 263364 h 404239"/>
                  <a:gd name="connsiteX70" fmla="*/ 447013 w 586775"/>
                  <a:gd name="connsiteY70" fmla="*/ 260252 h 404239"/>
                  <a:gd name="connsiteX71" fmla="*/ 446164 w 586775"/>
                  <a:gd name="connsiteY71" fmla="*/ 260252 h 404239"/>
                  <a:gd name="connsiteX72" fmla="*/ 445599 w 586775"/>
                  <a:gd name="connsiteY72" fmla="*/ 259404 h 404239"/>
                  <a:gd name="connsiteX73" fmla="*/ 449275 w 586775"/>
                  <a:gd name="connsiteY73" fmla="*/ 257989 h 404239"/>
                  <a:gd name="connsiteX74" fmla="*/ 452667 w 586775"/>
                  <a:gd name="connsiteY74" fmla="*/ 258838 h 404239"/>
                  <a:gd name="connsiteX75" fmla="*/ 460584 w 586775"/>
                  <a:gd name="connsiteY75" fmla="*/ 260535 h 404239"/>
                  <a:gd name="connsiteX76" fmla="*/ 452385 w 586775"/>
                  <a:gd name="connsiteY76" fmla="*/ 252049 h 404239"/>
                  <a:gd name="connsiteX77" fmla="*/ 450971 w 586775"/>
                  <a:gd name="connsiteY77" fmla="*/ 247806 h 404239"/>
                  <a:gd name="connsiteX78" fmla="*/ 450688 w 586775"/>
                  <a:gd name="connsiteY78" fmla="*/ 246108 h 404239"/>
                  <a:gd name="connsiteX79" fmla="*/ 444185 w 586775"/>
                  <a:gd name="connsiteY79" fmla="*/ 233944 h 404239"/>
                  <a:gd name="connsiteX80" fmla="*/ 439379 w 586775"/>
                  <a:gd name="connsiteY80" fmla="*/ 230550 h 404239"/>
                  <a:gd name="connsiteX81" fmla="*/ 435420 w 586775"/>
                  <a:gd name="connsiteY81" fmla="*/ 228004 h 404239"/>
                  <a:gd name="connsiteX82" fmla="*/ 435137 w 586775"/>
                  <a:gd name="connsiteY82" fmla="*/ 223760 h 404239"/>
                  <a:gd name="connsiteX83" fmla="*/ 440227 w 586775"/>
                  <a:gd name="connsiteY83" fmla="*/ 218103 h 404239"/>
                  <a:gd name="connsiteX84" fmla="*/ 443337 w 586775"/>
                  <a:gd name="connsiteY84" fmla="*/ 214425 h 404239"/>
                  <a:gd name="connsiteX85" fmla="*/ 444751 w 586775"/>
                  <a:gd name="connsiteY85" fmla="*/ 212728 h 404239"/>
                  <a:gd name="connsiteX86" fmla="*/ 445033 w 586775"/>
                  <a:gd name="connsiteY86" fmla="*/ 212728 h 404239"/>
                  <a:gd name="connsiteX87" fmla="*/ 445882 w 586775"/>
                  <a:gd name="connsiteY87" fmla="*/ 212728 h 404239"/>
                  <a:gd name="connsiteX88" fmla="*/ 449840 w 586775"/>
                  <a:gd name="connsiteY88" fmla="*/ 209051 h 404239"/>
                  <a:gd name="connsiteX89" fmla="*/ 453798 w 586775"/>
                  <a:gd name="connsiteY89" fmla="*/ 206505 h 404239"/>
                  <a:gd name="connsiteX90" fmla="*/ 455778 w 586775"/>
                  <a:gd name="connsiteY90" fmla="*/ 205939 h 404239"/>
                  <a:gd name="connsiteX91" fmla="*/ 461432 w 586775"/>
                  <a:gd name="connsiteY91" fmla="*/ 203959 h 404239"/>
                  <a:gd name="connsiteX92" fmla="*/ 466804 w 586775"/>
                  <a:gd name="connsiteY92" fmla="*/ 202544 h 404239"/>
                  <a:gd name="connsiteX93" fmla="*/ 467087 w 586775"/>
                  <a:gd name="connsiteY93" fmla="*/ 201130 h 404239"/>
                  <a:gd name="connsiteX94" fmla="*/ 462281 w 586775"/>
                  <a:gd name="connsiteY94" fmla="*/ 197452 h 404239"/>
                  <a:gd name="connsiteX95" fmla="*/ 461715 w 586775"/>
                  <a:gd name="connsiteY95" fmla="*/ 197452 h 404239"/>
                  <a:gd name="connsiteX96" fmla="*/ 459453 w 586775"/>
                  <a:gd name="connsiteY96" fmla="*/ 197735 h 404239"/>
                  <a:gd name="connsiteX97" fmla="*/ 451537 w 586775"/>
                  <a:gd name="connsiteY97" fmla="*/ 193209 h 404239"/>
                  <a:gd name="connsiteX98" fmla="*/ 450688 w 586775"/>
                  <a:gd name="connsiteY98" fmla="*/ 192643 h 404239"/>
                  <a:gd name="connsiteX99" fmla="*/ 445033 w 586775"/>
                  <a:gd name="connsiteY99" fmla="*/ 196887 h 404239"/>
                  <a:gd name="connsiteX100" fmla="*/ 439096 w 586775"/>
                  <a:gd name="connsiteY100" fmla="*/ 201979 h 404239"/>
                  <a:gd name="connsiteX101" fmla="*/ 433158 w 586775"/>
                  <a:gd name="connsiteY101" fmla="*/ 200281 h 404239"/>
                  <a:gd name="connsiteX102" fmla="*/ 432310 w 586775"/>
                  <a:gd name="connsiteY102" fmla="*/ 193492 h 404239"/>
                  <a:gd name="connsiteX103" fmla="*/ 432310 w 586775"/>
                  <a:gd name="connsiteY103" fmla="*/ 191795 h 404239"/>
                  <a:gd name="connsiteX104" fmla="*/ 426938 w 586775"/>
                  <a:gd name="connsiteY104" fmla="*/ 190663 h 404239"/>
                  <a:gd name="connsiteX105" fmla="*/ 422697 w 586775"/>
                  <a:gd name="connsiteY105" fmla="*/ 190663 h 404239"/>
                  <a:gd name="connsiteX106" fmla="*/ 422414 w 586775"/>
                  <a:gd name="connsiteY106" fmla="*/ 190663 h 404239"/>
                  <a:gd name="connsiteX107" fmla="*/ 418173 w 586775"/>
                  <a:gd name="connsiteY107" fmla="*/ 185854 h 404239"/>
                  <a:gd name="connsiteX108" fmla="*/ 422414 w 586775"/>
                  <a:gd name="connsiteY108" fmla="*/ 177085 h 404239"/>
                  <a:gd name="connsiteX109" fmla="*/ 426373 w 586775"/>
                  <a:gd name="connsiteY109" fmla="*/ 177368 h 404239"/>
                  <a:gd name="connsiteX110" fmla="*/ 429483 w 586775"/>
                  <a:gd name="connsiteY110" fmla="*/ 177651 h 404239"/>
                  <a:gd name="connsiteX111" fmla="*/ 434289 w 586775"/>
                  <a:gd name="connsiteY111" fmla="*/ 173690 h 404239"/>
                  <a:gd name="connsiteX112" fmla="*/ 439661 w 586775"/>
                  <a:gd name="connsiteY112" fmla="*/ 168881 h 404239"/>
                  <a:gd name="connsiteX113" fmla="*/ 445882 w 586775"/>
                  <a:gd name="connsiteY113" fmla="*/ 165487 h 404239"/>
                  <a:gd name="connsiteX114" fmla="*/ 458888 w 586775"/>
                  <a:gd name="connsiteY114" fmla="*/ 157283 h 404239"/>
                  <a:gd name="connsiteX115" fmla="*/ 463412 w 586775"/>
                  <a:gd name="connsiteY115" fmla="*/ 158980 h 404239"/>
                  <a:gd name="connsiteX116" fmla="*/ 464825 w 586775"/>
                  <a:gd name="connsiteY116" fmla="*/ 161526 h 404239"/>
                  <a:gd name="connsiteX117" fmla="*/ 460019 w 586775"/>
                  <a:gd name="connsiteY117" fmla="*/ 169164 h 404239"/>
                  <a:gd name="connsiteX118" fmla="*/ 456909 w 586775"/>
                  <a:gd name="connsiteY118" fmla="*/ 173124 h 404239"/>
                  <a:gd name="connsiteX119" fmla="*/ 456626 w 586775"/>
                  <a:gd name="connsiteY119" fmla="*/ 176519 h 404239"/>
                  <a:gd name="connsiteX120" fmla="*/ 455212 w 586775"/>
                  <a:gd name="connsiteY120" fmla="*/ 180762 h 404239"/>
                  <a:gd name="connsiteX121" fmla="*/ 454364 w 586775"/>
                  <a:gd name="connsiteY121" fmla="*/ 181894 h 404239"/>
                  <a:gd name="connsiteX122" fmla="*/ 455212 w 586775"/>
                  <a:gd name="connsiteY122" fmla="*/ 182177 h 404239"/>
                  <a:gd name="connsiteX123" fmla="*/ 461432 w 586775"/>
                  <a:gd name="connsiteY123" fmla="*/ 179914 h 404239"/>
                  <a:gd name="connsiteX124" fmla="*/ 479528 w 586775"/>
                  <a:gd name="connsiteY124" fmla="*/ 169730 h 404239"/>
                  <a:gd name="connsiteX125" fmla="*/ 484052 w 586775"/>
                  <a:gd name="connsiteY125" fmla="*/ 169164 h 404239"/>
                  <a:gd name="connsiteX126" fmla="*/ 486879 w 586775"/>
                  <a:gd name="connsiteY126" fmla="*/ 164921 h 404239"/>
                  <a:gd name="connsiteX127" fmla="*/ 489707 w 586775"/>
                  <a:gd name="connsiteY127" fmla="*/ 163506 h 404239"/>
                  <a:gd name="connsiteX128" fmla="*/ 504975 w 586775"/>
                  <a:gd name="connsiteY128" fmla="*/ 155020 h 404239"/>
                  <a:gd name="connsiteX129" fmla="*/ 506388 w 586775"/>
                  <a:gd name="connsiteY129" fmla="*/ 152757 h 404239"/>
                  <a:gd name="connsiteX130" fmla="*/ 511760 w 586775"/>
                  <a:gd name="connsiteY130" fmla="*/ 147665 h 404239"/>
                  <a:gd name="connsiteX131" fmla="*/ 514587 w 586775"/>
                  <a:gd name="connsiteY131" fmla="*/ 148796 h 404239"/>
                  <a:gd name="connsiteX132" fmla="*/ 517981 w 586775"/>
                  <a:gd name="connsiteY132" fmla="*/ 150211 h 404239"/>
                  <a:gd name="connsiteX133" fmla="*/ 520808 w 586775"/>
                  <a:gd name="connsiteY133" fmla="*/ 150494 h 404239"/>
                  <a:gd name="connsiteX134" fmla="*/ 522787 w 586775"/>
                  <a:gd name="connsiteY134" fmla="*/ 150494 h 404239"/>
                  <a:gd name="connsiteX135" fmla="*/ 524201 w 586775"/>
                  <a:gd name="connsiteY135" fmla="*/ 150211 h 404239"/>
                  <a:gd name="connsiteX136" fmla="*/ 523918 w 586775"/>
                  <a:gd name="connsiteY136" fmla="*/ 149079 h 404239"/>
                  <a:gd name="connsiteX137" fmla="*/ 523070 w 586775"/>
                  <a:gd name="connsiteY137" fmla="*/ 145968 h 404239"/>
                  <a:gd name="connsiteX138" fmla="*/ 527311 w 586775"/>
                  <a:gd name="connsiteY138" fmla="*/ 144553 h 404239"/>
                  <a:gd name="connsiteX139" fmla="*/ 527877 w 586775"/>
                  <a:gd name="connsiteY139" fmla="*/ 144553 h 404239"/>
                  <a:gd name="connsiteX140" fmla="*/ 531552 w 586775"/>
                  <a:gd name="connsiteY140" fmla="*/ 141724 h 404239"/>
                  <a:gd name="connsiteX141" fmla="*/ 534945 w 586775"/>
                  <a:gd name="connsiteY141" fmla="*/ 139461 h 404239"/>
                  <a:gd name="connsiteX142" fmla="*/ 537207 w 586775"/>
                  <a:gd name="connsiteY142" fmla="*/ 136067 h 404239"/>
                  <a:gd name="connsiteX143" fmla="*/ 540600 w 586775"/>
                  <a:gd name="connsiteY143" fmla="*/ 131823 h 404239"/>
                  <a:gd name="connsiteX144" fmla="*/ 544275 w 586775"/>
                  <a:gd name="connsiteY144" fmla="*/ 133521 h 404239"/>
                  <a:gd name="connsiteX145" fmla="*/ 548516 w 586775"/>
                  <a:gd name="connsiteY145" fmla="*/ 134935 h 404239"/>
                  <a:gd name="connsiteX146" fmla="*/ 551344 w 586775"/>
                  <a:gd name="connsiteY146" fmla="*/ 135218 h 404239"/>
                  <a:gd name="connsiteX147" fmla="*/ 553323 w 586775"/>
                  <a:gd name="connsiteY147" fmla="*/ 133804 h 404239"/>
                  <a:gd name="connsiteX148" fmla="*/ 553040 w 586775"/>
                  <a:gd name="connsiteY148" fmla="*/ 129560 h 404239"/>
                  <a:gd name="connsiteX149" fmla="*/ 552475 w 586775"/>
                  <a:gd name="connsiteY149" fmla="*/ 124751 h 404239"/>
                  <a:gd name="connsiteX150" fmla="*/ 551909 w 586775"/>
                  <a:gd name="connsiteY150" fmla="*/ 119094 h 404239"/>
                  <a:gd name="connsiteX151" fmla="*/ 551909 w 586775"/>
                  <a:gd name="connsiteY151" fmla="*/ 116548 h 404239"/>
                  <a:gd name="connsiteX152" fmla="*/ 552192 w 586775"/>
                  <a:gd name="connsiteY152" fmla="*/ 109759 h 404239"/>
                  <a:gd name="connsiteX153" fmla="*/ 553889 w 586775"/>
                  <a:gd name="connsiteY153" fmla="*/ 108910 h 404239"/>
                  <a:gd name="connsiteX154" fmla="*/ 556433 w 586775"/>
                  <a:gd name="connsiteY154" fmla="*/ 107213 h 404239"/>
                  <a:gd name="connsiteX155" fmla="*/ 560674 w 586775"/>
                  <a:gd name="connsiteY155" fmla="*/ 104667 h 404239"/>
                  <a:gd name="connsiteX156" fmla="*/ 562371 w 586775"/>
                  <a:gd name="connsiteY156" fmla="*/ 105232 h 404239"/>
                  <a:gd name="connsiteX157" fmla="*/ 567743 w 586775"/>
                  <a:gd name="connsiteY157" fmla="*/ 106930 h 404239"/>
                  <a:gd name="connsiteX158" fmla="*/ 567743 w 586775"/>
                  <a:gd name="connsiteY158" fmla="*/ 106930 h 404239"/>
                  <a:gd name="connsiteX159" fmla="*/ 569439 w 586775"/>
                  <a:gd name="connsiteY159" fmla="*/ 106647 h 404239"/>
                  <a:gd name="connsiteX160" fmla="*/ 570005 w 586775"/>
                  <a:gd name="connsiteY160" fmla="*/ 105798 h 404239"/>
                  <a:gd name="connsiteX161" fmla="*/ 572267 w 586775"/>
                  <a:gd name="connsiteY161" fmla="*/ 102687 h 404239"/>
                  <a:gd name="connsiteX162" fmla="*/ 574811 w 586775"/>
                  <a:gd name="connsiteY162" fmla="*/ 99575 h 404239"/>
                  <a:gd name="connsiteX163" fmla="*/ 577921 w 586775"/>
                  <a:gd name="connsiteY163" fmla="*/ 95049 h 404239"/>
                  <a:gd name="connsiteX164" fmla="*/ 580466 w 586775"/>
                  <a:gd name="connsiteY164" fmla="*/ 91937 h 404239"/>
                  <a:gd name="connsiteX165" fmla="*/ 580749 w 586775"/>
                  <a:gd name="connsiteY165" fmla="*/ 90240 h 404239"/>
                  <a:gd name="connsiteX166" fmla="*/ 585838 w 586775"/>
                  <a:gd name="connsiteY166" fmla="*/ 79207 h 404239"/>
                  <a:gd name="connsiteX167" fmla="*/ 586404 w 586775"/>
                  <a:gd name="connsiteY167" fmla="*/ 76944 h 404239"/>
                  <a:gd name="connsiteX168" fmla="*/ 585273 w 586775"/>
                  <a:gd name="connsiteY168" fmla="*/ 71569 h 404239"/>
                  <a:gd name="connsiteX169" fmla="*/ 584707 w 586775"/>
                  <a:gd name="connsiteY169" fmla="*/ 69306 h 404239"/>
                  <a:gd name="connsiteX170" fmla="*/ 582728 w 586775"/>
                  <a:gd name="connsiteY170" fmla="*/ 68741 h 404239"/>
                  <a:gd name="connsiteX171" fmla="*/ 578487 w 586775"/>
                  <a:gd name="connsiteY171" fmla="*/ 70155 h 404239"/>
                  <a:gd name="connsiteX172" fmla="*/ 574811 w 586775"/>
                  <a:gd name="connsiteY172" fmla="*/ 71004 h 404239"/>
                  <a:gd name="connsiteX173" fmla="*/ 569157 w 586775"/>
                  <a:gd name="connsiteY173" fmla="*/ 73267 h 404239"/>
                  <a:gd name="connsiteX174" fmla="*/ 565198 w 586775"/>
                  <a:gd name="connsiteY174" fmla="*/ 75813 h 404239"/>
                  <a:gd name="connsiteX175" fmla="*/ 563502 w 586775"/>
                  <a:gd name="connsiteY175" fmla="*/ 75813 h 404239"/>
                  <a:gd name="connsiteX176" fmla="*/ 559826 w 586775"/>
                  <a:gd name="connsiteY176" fmla="*/ 75813 h 404239"/>
                  <a:gd name="connsiteX177" fmla="*/ 558130 w 586775"/>
                  <a:gd name="connsiteY177" fmla="*/ 75813 h 404239"/>
                  <a:gd name="connsiteX178" fmla="*/ 550213 w 586775"/>
                  <a:gd name="connsiteY178" fmla="*/ 73267 h 404239"/>
                  <a:gd name="connsiteX179" fmla="*/ 549365 w 586775"/>
                  <a:gd name="connsiteY179" fmla="*/ 71286 h 404239"/>
                  <a:gd name="connsiteX180" fmla="*/ 548516 w 586775"/>
                  <a:gd name="connsiteY180" fmla="*/ 67609 h 404239"/>
                  <a:gd name="connsiteX181" fmla="*/ 547386 w 586775"/>
                  <a:gd name="connsiteY181" fmla="*/ 62800 h 404239"/>
                  <a:gd name="connsiteX182" fmla="*/ 545124 w 586775"/>
                  <a:gd name="connsiteY182" fmla="*/ 60820 h 404239"/>
                  <a:gd name="connsiteX183" fmla="*/ 540600 w 586775"/>
                  <a:gd name="connsiteY183" fmla="*/ 58557 h 404239"/>
                  <a:gd name="connsiteX184" fmla="*/ 531835 w 586775"/>
                  <a:gd name="connsiteY184" fmla="*/ 54314 h 404239"/>
                  <a:gd name="connsiteX185" fmla="*/ 531552 w 586775"/>
                  <a:gd name="connsiteY185" fmla="*/ 54314 h 404239"/>
                  <a:gd name="connsiteX186" fmla="*/ 528442 w 586775"/>
                  <a:gd name="connsiteY186" fmla="*/ 53465 h 404239"/>
                  <a:gd name="connsiteX187" fmla="*/ 521656 w 586775"/>
                  <a:gd name="connsiteY187" fmla="*/ 50919 h 404239"/>
                  <a:gd name="connsiteX188" fmla="*/ 517698 w 586775"/>
                  <a:gd name="connsiteY188" fmla="*/ 49222 h 404239"/>
                  <a:gd name="connsiteX189" fmla="*/ 517415 w 586775"/>
                  <a:gd name="connsiteY189" fmla="*/ 44695 h 404239"/>
                  <a:gd name="connsiteX190" fmla="*/ 515153 w 586775"/>
                  <a:gd name="connsiteY190" fmla="*/ 38755 h 404239"/>
                  <a:gd name="connsiteX191" fmla="*/ 512608 w 586775"/>
                  <a:gd name="connsiteY191" fmla="*/ 33097 h 404239"/>
                  <a:gd name="connsiteX192" fmla="*/ 510912 w 586775"/>
                  <a:gd name="connsiteY192" fmla="*/ 29986 h 404239"/>
                  <a:gd name="connsiteX193" fmla="*/ 506954 w 586775"/>
                  <a:gd name="connsiteY193" fmla="*/ 21499 h 404239"/>
                  <a:gd name="connsiteX194" fmla="*/ 503561 w 586775"/>
                  <a:gd name="connsiteY194" fmla="*/ 15559 h 404239"/>
                  <a:gd name="connsiteX195" fmla="*/ 502147 w 586775"/>
                  <a:gd name="connsiteY195" fmla="*/ 12164 h 404239"/>
                  <a:gd name="connsiteX196" fmla="*/ 498471 w 586775"/>
                  <a:gd name="connsiteY196" fmla="*/ 7638 h 404239"/>
                  <a:gd name="connsiteX197" fmla="*/ 495644 w 586775"/>
                  <a:gd name="connsiteY197" fmla="*/ 5375 h 404239"/>
                  <a:gd name="connsiteX198" fmla="*/ 491120 w 586775"/>
                  <a:gd name="connsiteY198" fmla="*/ 3960 h 404239"/>
                  <a:gd name="connsiteX199" fmla="*/ 484052 w 586775"/>
                  <a:gd name="connsiteY199" fmla="*/ 1980 h 404239"/>
                  <a:gd name="connsiteX200" fmla="*/ 478680 w 586775"/>
                  <a:gd name="connsiteY200" fmla="*/ 849 h 404239"/>
                  <a:gd name="connsiteX201" fmla="*/ 476983 w 586775"/>
                  <a:gd name="connsiteY201" fmla="*/ 849 h 404239"/>
                  <a:gd name="connsiteX202" fmla="*/ 473025 w 586775"/>
                  <a:gd name="connsiteY202" fmla="*/ 283 h 404239"/>
                  <a:gd name="connsiteX203" fmla="*/ 470197 w 586775"/>
                  <a:gd name="connsiteY203" fmla="*/ 0 h 404239"/>
                  <a:gd name="connsiteX204" fmla="*/ 460867 w 586775"/>
                  <a:gd name="connsiteY204" fmla="*/ 1132 h 404239"/>
                  <a:gd name="connsiteX205" fmla="*/ 458605 w 586775"/>
                  <a:gd name="connsiteY205" fmla="*/ 1414 h 404239"/>
                  <a:gd name="connsiteX206" fmla="*/ 457757 w 586775"/>
                  <a:gd name="connsiteY206" fmla="*/ 1414 h 404239"/>
                  <a:gd name="connsiteX207" fmla="*/ 455495 w 586775"/>
                  <a:gd name="connsiteY207" fmla="*/ 1414 h 404239"/>
                  <a:gd name="connsiteX208" fmla="*/ 446447 w 586775"/>
                  <a:gd name="connsiteY208" fmla="*/ 5375 h 404239"/>
                  <a:gd name="connsiteX209" fmla="*/ 444751 w 586775"/>
                  <a:gd name="connsiteY209" fmla="*/ 9335 h 404239"/>
                  <a:gd name="connsiteX210" fmla="*/ 446447 w 586775"/>
                  <a:gd name="connsiteY210" fmla="*/ 9618 h 404239"/>
                  <a:gd name="connsiteX211" fmla="*/ 447013 w 586775"/>
                  <a:gd name="connsiteY211" fmla="*/ 9618 h 404239"/>
                  <a:gd name="connsiteX212" fmla="*/ 450406 w 586775"/>
                  <a:gd name="connsiteY212" fmla="*/ 16973 h 404239"/>
                  <a:gd name="connsiteX213" fmla="*/ 445599 w 586775"/>
                  <a:gd name="connsiteY213" fmla="*/ 22631 h 404239"/>
                  <a:gd name="connsiteX214" fmla="*/ 439944 w 586775"/>
                  <a:gd name="connsiteY214" fmla="*/ 31400 h 404239"/>
                  <a:gd name="connsiteX215" fmla="*/ 437682 w 586775"/>
                  <a:gd name="connsiteY215" fmla="*/ 35643 h 404239"/>
                  <a:gd name="connsiteX216" fmla="*/ 435137 w 586775"/>
                  <a:gd name="connsiteY216" fmla="*/ 41301 h 404239"/>
                  <a:gd name="connsiteX217" fmla="*/ 434572 w 586775"/>
                  <a:gd name="connsiteY217" fmla="*/ 43564 h 404239"/>
                  <a:gd name="connsiteX218" fmla="*/ 430048 w 586775"/>
                  <a:gd name="connsiteY218" fmla="*/ 46393 h 404239"/>
                  <a:gd name="connsiteX219" fmla="*/ 424676 w 586775"/>
                  <a:gd name="connsiteY219" fmla="*/ 49222 h 404239"/>
                  <a:gd name="connsiteX220" fmla="*/ 421000 w 586775"/>
                  <a:gd name="connsiteY220" fmla="*/ 51202 h 404239"/>
                  <a:gd name="connsiteX221" fmla="*/ 419587 w 586775"/>
                  <a:gd name="connsiteY221" fmla="*/ 51485 h 404239"/>
                  <a:gd name="connsiteX222" fmla="*/ 410822 w 586775"/>
                  <a:gd name="connsiteY222" fmla="*/ 48373 h 404239"/>
                  <a:gd name="connsiteX223" fmla="*/ 409408 w 586775"/>
                  <a:gd name="connsiteY223" fmla="*/ 47241 h 404239"/>
                  <a:gd name="connsiteX224" fmla="*/ 401774 w 586775"/>
                  <a:gd name="connsiteY224" fmla="*/ 62234 h 404239"/>
                  <a:gd name="connsiteX225" fmla="*/ 401209 w 586775"/>
                  <a:gd name="connsiteY225" fmla="*/ 67609 h 404239"/>
                  <a:gd name="connsiteX226" fmla="*/ 400926 w 586775"/>
                  <a:gd name="connsiteY226" fmla="*/ 67609 h 404239"/>
                  <a:gd name="connsiteX227" fmla="*/ 398664 w 586775"/>
                  <a:gd name="connsiteY227" fmla="*/ 69306 h 404239"/>
                  <a:gd name="connsiteX228" fmla="*/ 399795 w 586775"/>
                  <a:gd name="connsiteY228" fmla="*/ 71852 h 404239"/>
                  <a:gd name="connsiteX229" fmla="*/ 402622 w 586775"/>
                  <a:gd name="connsiteY229" fmla="*/ 73550 h 404239"/>
                  <a:gd name="connsiteX230" fmla="*/ 404602 w 586775"/>
                  <a:gd name="connsiteY230" fmla="*/ 73267 h 404239"/>
                  <a:gd name="connsiteX231" fmla="*/ 409408 w 586775"/>
                  <a:gd name="connsiteY231" fmla="*/ 72418 h 404239"/>
                  <a:gd name="connsiteX232" fmla="*/ 415629 w 586775"/>
                  <a:gd name="connsiteY232" fmla="*/ 74115 h 404239"/>
                  <a:gd name="connsiteX233" fmla="*/ 417608 w 586775"/>
                  <a:gd name="connsiteY233" fmla="*/ 74964 h 404239"/>
                  <a:gd name="connsiteX234" fmla="*/ 418456 w 586775"/>
                  <a:gd name="connsiteY234" fmla="*/ 74115 h 404239"/>
                  <a:gd name="connsiteX235" fmla="*/ 424111 w 586775"/>
                  <a:gd name="connsiteY235" fmla="*/ 70438 h 404239"/>
                  <a:gd name="connsiteX236" fmla="*/ 428917 w 586775"/>
                  <a:gd name="connsiteY236" fmla="*/ 72701 h 404239"/>
                  <a:gd name="connsiteX237" fmla="*/ 434007 w 586775"/>
                  <a:gd name="connsiteY237" fmla="*/ 77510 h 404239"/>
                  <a:gd name="connsiteX238" fmla="*/ 441641 w 586775"/>
                  <a:gd name="connsiteY238" fmla="*/ 86562 h 404239"/>
                  <a:gd name="connsiteX239" fmla="*/ 436834 w 586775"/>
                  <a:gd name="connsiteY239" fmla="*/ 89391 h 404239"/>
                  <a:gd name="connsiteX240" fmla="*/ 430896 w 586775"/>
                  <a:gd name="connsiteY240" fmla="*/ 88259 h 404239"/>
                  <a:gd name="connsiteX241" fmla="*/ 423828 w 586775"/>
                  <a:gd name="connsiteY241" fmla="*/ 89391 h 404239"/>
                  <a:gd name="connsiteX242" fmla="*/ 418456 w 586775"/>
                  <a:gd name="connsiteY242" fmla="*/ 90805 h 404239"/>
                  <a:gd name="connsiteX243" fmla="*/ 406863 w 586775"/>
                  <a:gd name="connsiteY243" fmla="*/ 95614 h 404239"/>
                  <a:gd name="connsiteX244" fmla="*/ 404036 w 586775"/>
                  <a:gd name="connsiteY244" fmla="*/ 99292 h 404239"/>
                  <a:gd name="connsiteX245" fmla="*/ 397533 w 586775"/>
                  <a:gd name="connsiteY245" fmla="*/ 103818 h 404239"/>
                  <a:gd name="connsiteX246" fmla="*/ 394706 w 586775"/>
                  <a:gd name="connsiteY246" fmla="*/ 104101 h 404239"/>
                  <a:gd name="connsiteX247" fmla="*/ 383113 w 586775"/>
                  <a:gd name="connsiteY247" fmla="*/ 108061 h 404239"/>
                  <a:gd name="connsiteX248" fmla="*/ 373783 w 586775"/>
                  <a:gd name="connsiteY248" fmla="*/ 110890 h 404239"/>
                  <a:gd name="connsiteX249" fmla="*/ 366714 w 586775"/>
                  <a:gd name="connsiteY249" fmla="*/ 109193 h 404239"/>
                  <a:gd name="connsiteX250" fmla="*/ 363039 w 586775"/>
                  <a:gd name="connsiteY250" fmla="*/ 108344 h 404239"/>
                  <a:gd name="connsiteX251" fmla="*/ 357949 w 586775"/>
                  <a:gd name="connsiteY251" fmla="*/ 111456 h 404239"/>
                  <a:gd name="connsiteX252" fmla="*/ 358798 w 586775"/>
                  <a:gd name="connsiteY252" fmla="*/ 116831 h 404239"/>
                  <a:gd name="connsiteX253" fmla="*/ 360494 w 586775"/>
                  <a:gd name="connsiteY253" fmla="*/ 122771 h 404239"/>
                  <a:gd name="connsiteX254" fmla="*/ 355122 w 586775"/>
                  <a:gd name="connsiteY254" fmla="*/ 127863 h 404239"/>
                  <a:gd name="connsiteX255" fmla="*/ 348336 w 586775"/>
                  <a:gd name="connsiteY255" fmla="*/ 132389 h 404239"/>
                  <a:gd name="connsiteX256" fmla="*/ 330241 w 586775"/>
                  <a:gd name="connsiteY256" fmla="*/ 140310 h 404239"/>
                  <a:gd name="connsiteX257" fmla="*/ 327979 w 586775"/>
                  <a:gd name="connsiteY257" fmla="*/ 140027 h 404239"/>
                  <a:gd name="connsiteX258" fmla="*/ 318366 w 586775"/>
                  <a:gd name="connsiteY258" fmla="*/ 138896 h 404239"/>
                  <a:gd name="connsiteX259" fmla="*/ 308470 w 586775"/>
                  <a:gd name="connsiteY259" fmla="*/ 140876 h 404239"/>
                  <a:gd name="connsiteX260" fmla="*/ 299422 w 586775"/>
                  <a:gd name="connsiteY260" fmla="*/ 146251 h 404239"/>
                  <a:gd name="connsiteX261" fmla="*/ 291223 w 586775"/>
                  <a:gd name="connsiteY261" fmla="*/ 149928 h 404239"/>
                  <a:gd name="connsiteX262" fmla="*/ 288112 w 586775"/>
                  <a:gd name="connsiteY262" fmla="*/ 147948 h 404239"/>
                  <a:gd name="connsiteX263" fmla="*/ 283871 w 586775"/>
                  <a:gd name="connsiteY263" fmla="*/ 146251 h 404239"/>
                  <a:gd name="connsiteX264" fmla="*/ 281609 w 586775"/>
                  <a:gd name="connsiteY264" fmla="*/ 146533 h 404239"/>
                  <a:gd name="connsiteX265" fmla="*/ 273410 w 586775"/>
                  <a:gd name="connsiteY265" fmla="*/ 143705 h 404239"/>
                  <a:gd name="connsiteX266" fmla="*/ 271148 w 586775"/>
                  <a:gd name="connsiteY266" fmla="*/ 143139 h 404239"/>
                  <a:gd name="connsiteX267" fmla="*/ 270017 w 586775"/>
                  <a:gd name="connsiteY267" fmla="*/ 143139 h 404239"/>
                  <a:gd name="connsiteX268" fmla="*/ 268603 w 586775"/>
                  <a:gd name="connsiteY268" fmla="*/ 143139 h 404239"/>
                  <a:gd name="connsiteX269" fmla="*/ 262666 w 586775"/>
                  <a:gd name="connsiteY269" fmla="*/ 140876 h 404239"/>
                  <a:gd name="connsiteX270" fmla="*/ 249094 w 586775"/>
                  <a:gd name="connsiteY270" fmla="*/ 137481 h 404239"/>
                  <a:gd name="connsiteX271" fmla="*/ 245419 w 586775"/>
                  <a:gd name="connsiteY271" fmla="*/ 137198 h 404239"/>
                  <a:gd name="connsiteX272" fmla="*/ 234392 w 586775"/>
                  <a:gd name="connsiteY272" fmla="*/ 136915 h 404239"/>
                  <a:gd name="connsiteX273" fmla="*/ 222234 w 586775"/>
                  <a:gd name="connsiteY273" fmla="*/ 136633 h 404239"/>
                  <a:gd name="connsiteX274" fmla="*/ 216296 w 586775"/>
                  <a:gd name="connsiteY274" fmla="*/ 136633 h 404239"/>
                  <a:gd name="connsiteX275" fmla="*/ 213469 w 586775"/>
                  <a:gd name="connsiteY275" fmla="*/ 136633 h 404239"/>
                  <a:gd name="connsiteX276" fmla="*/ 209228 w 586775"/>
                  <a:gd name="connsiteY276" fmla="*/ 134935 h 404239"/>
                  <a:gd name="connsiteX277" fmla="*/ 207531 w 586775"/>
                  <a:gd name="connsiteY277" fmla="*/ 132106 h 404239"/>
                  <a:gd name="connsiteX278" fmla="*/ 203573 w 586775"/>
                  <a:gd name="connsiteY278" fmla="*/ 124751 h 404239"/>
                  <a:gd name="connsiteX279" fmla="*/ 196505 w 586775"/>
                  <a:gd name="connsiteY279" fmla="*/ 117114 h 404239"/>
                  <a:gd name="connsiteX280" fmla="*/ 192829 w 586775"/>
                  <a:gd name="connsiteY280" fmla="*/ 114568 h 404239"/>
                  <a:gd name="connsiteX281" fmla="*/ 190284 w 586775"/>
                  <a:gd name="connsiteY281" fmla="*/ 112587 h 404239"/>
                  <a:gd name="connsiteX282" fmla="*/ 188305 w 586775"/>
                  <a:gd name="connsiteY282" fmla="*/ 111173 h 404239"/>
                  <a:gd name="connsiteX283" fmla="*/ 182933 w 586775"/>
                  <a:gd name="connsiteY283" fmla="*/ 108061 h 404239"/>
                  <a:gd name="connsiteX284" fmla="*/ 160314 w 586775"/>
                  <a:gd name="connsiteY284" fmla="*/ 102404 h 404239"/>
                  <a:gd name="connsiteX285" fmla="*/ 160879 w 586775"/>
                  <a:gd name="connsiteY285" fmla="*/ 97312 h 404239"/>
                  <a:gd name="connsiteX286" fmla="*/ 162293 w 586775"/>
                  <a:gd name="connsiteY286" fmla="*/ 94200 h 404239"/>
                  <a:gd name="connsiteX287" fmla="*/ 163141 w 586775"/>
                  <a:gd name="connsiteY287" fmla="*/ 89674 h 404239"/>
                  <a:gd name="connsiteX288" fmla="*/ 163141 w 586775"/>
                  <a:gd name="connsiteY288" fmla="*/ 84865 h 404239"/>
                  <a:gd name="connsiteX289" fmla="*/ 157769 w 586775"/>
                  <a:gd name="connsiteY289" fmla="*/ 76944 h 404239"/>
                  <a:gd name="connsiteX290" fmla="*/ 149852 w 586775"/>
                  <a:gd name="connsiteY290" fmla="*/ 70721 h 404239"/>
                  <a:gd name="connsiteX291" fmla="*/ 140805 w 586775"/>
                  <a:gd name="connsiteY291" fmla="*/ 65629 h 404239"/>
                  <a:gd name="connsiteX292" fmla="*/ 138543 w 586775"/>
                  <a:gd name="connsiteY292" fmla="*/ 63932 h 404239"/>
                  <a:gd name="connsiteX293" fmla="*/ 133454 w 586775"/>
                  <a:gd name="connsiteY293" fmla="*/ 56011 h 404239"/>
                  <a:gd name="connsiteX294" fmla="*/ 133171 w 586775"/>
                  <a:gd name="connsiteY294" fmla="*/ 55162 h 404239"/>
                  <a:gd name="connsiteX295" fmla="*/ 131757 w 586775"/>
                  <a:gd name="connsiteY295" fmla="*/ 54879 h 404239"/>
                  <a:gd name="connsiteX296" fmla="*/ 129778 w 586775"/>
                  <a:gd name="connsiteY296" fmla="*/ 54596 h 404239"/>
                  <a:gd name="connsiteX297" fmla="*/ 127516 w 586775"/>
                  <a:gd name="connsiteY297" fmla="*/ 53465 h 404239"/>
                  <a:gd name="connsiteX298" fmla="*/ 125820 w 586775"/>
                  <a:gd name="connsiteY298" fmla="*/ 56011 h 404239"/>
                  <a:gd name="connsiteX299" fmla="*/ 124406 w 586775"/>
                  <a:gd name="connsiteY299" fmla="*/ 58840 h 404239"/>
                  <a:gd name="connsiteX300" fmla="*/ 119599 w 586775"/>
                  <a:gd name="connsiteY300" fmla="*/ 64780 h 404239"/>
                  <a:gd name="connsiteX301" fmla="*/ 113662 w 586775"/>
                  <a:gd name="connsiteY301" fmla="*/ 71569 h 404239"/>
                  <a:gd name="connsiteX302" fmla="*/ 114793 w 586775"/>
                  <a:gd name="connsiteY302" fmla="*/ 76378 h 404239"/>
                  <a:gd name="connsiteX303" fmla="*/ 115075 w 586775"/>
                  <a:gd name="connsiteY303" fmla="*/ 79773 h 404239"/>
                  <a:gd name="connsiteX304" fmla="*/ 106593 w 586775"/>
                  <a:gd name="connsiteY304" fmla="*/ 83733 h 404239"/>
                  <a:gd name="connsiteX305" fmla="*/ 104897 w 586775"/>
                  <a:gd name="connsiteY305" fmla="*/ 83451 h 404239"/>
                  <a:gd name="connsiteX306" fmla="*/ 99807 w 586775"/>
                  <a:gd name="connsiteY306" fmla="*/ 82885 h 404239"/>
                  <a:gd name="connsiteX307" fmla="*/ 95849 w 586775"/>
                  <a:gd name="connsiteY307" fmla="*/ 82602 h 404239"/>
                  <a:gd name="connsiteX308" fmla="*/ 92739 w 586775"/>
                  <a:gd name="connsiteY308" fmla="*/ 81187 h 404239"/>
                  <a:gd name="connsiteX309" fmla="*/ 91042 w 586775"/>
                  <a:gd name="connsiteY309" fmla="*/ 80339 h 404239"/>
                  <a:gd name="connsiteX310" fmla="*/ 90194 w 586775"/>
                  <a:gd name="connsiteY310" fmla="*/ 82036 h 404239"/>
                  <a:gd name="connsiteX311" fmla="*/ 87367 w 586775"/>
                  <a:gd name="connsiteY311" fmla="*/ 89674 h 404239"/>
                  <a:gd name="connsiteX312" fmla="*/ 83974 w 586775"/>
                  <a:gd name="connsiteY312" fmla="*/ 100424 h 404239"/>
                  <a:gd name="connsiteX313" fmla="*/ 85670 w 586775"/>
                  <a:gd name="connsiteY313" fmla="*/ 104950 h 404239"/>
                  <a:gd name="connsiteX314" fmla="*/ 83408 w 586775"/>
                  <a:gd name="connsiteY314" fmla="*/ 106081 h 404239"/>
                  <a:gd name="connsiteX315" fmla="*/ 76057 w 586775"/>
                  <a:gd name="connsiteY315" fmla="*/ 104101 h 404239"/>
                  <a:gd name="connsiteX316" fmla="*/ 75492 w 586775"/>
                  <a:gd name="connsiteY316" fmla="*/ 103818 h 404239"/>
                  <a:gd name="connsiteX317" fmla="*/ 72381 w 586775"/>
                  <a:gd name="connsiteY317" fmla="*/ 104667 h 404239"/>
                  <a:gd name="connsiteX318" fmla="*/ 67575 w 586775"/>
                  <a:gd name="connsiteY318" fmla="*/ 105798 h 404239"/>
                  <a:gd name="connsiteX319" fmla="*/ 67292 w 586775"/>
                  <a:gd name="connsiteY319" fmla="*/ 105798 h 404239"/>
                  <a:gd name="connsiteX320" fmla="*/ 67292 w 586775"/>
                  <a:gd name="connsiteY320" fmla="*/ 105798 h 404239"/>
                  <a:gd name="connsiteX321" fmla="*/ 61920 w 586775"/>
                  <a:gd name="connsiteY321" fmla="*/ 108344 h 404239"/>
                  <a:gd name="connsiteX322" fmla="*/ 61920 w 586775"/>
                  <a:gd name="connsiteY322" fmla="*/ 108344 h 404239"/>
                  <a:gd name="connsiteX323" fmla="*/ 64465 w 586775"/>
                  <a:gd name="connsiteY323" fmla="*/ 117396 h 404239"/>
                  <a:gd name="connsiteX324" fmla="*/ 66161 w 586775"/>
                  <a:gd name="connsiteY324" fmla="*/ 121640 h 404239"/>
                  <a:gd name="connsiteX325" fmla="*/ 68423 w 586775"/>
                  <a:gd name="connsiteY325" fmla="*/ 128429 h 404239"/>
                  <a:gd name="connsiteX326" fmla="*/ 66161 w 586775"/>
                  <a:gd name="connsiteY326" fmla="*/ 131541 h 404239"/>
                  <a:gd name="connsiteX327" fmla="*/ 63334 w 586775"/>
                  <a:gd name="connsiteY327" fmla="*/ 135784 h 404239"/>
                  <a:gd name="connsiteX328" fmla="*/ 63617 w 586775"/>
                  <a:gd name="connsiteY328" fmla="*/ 138047 h 404239"/>
                  <a:gd name="connsiteX329" fmla="*/ 62486 w 586775"/>
                  <a:gd name="connsiteY329" fmla="*/ 142290 h 404239"/>
                  <a:gd name="connsiteX330" fmla="*/ 61920 w 586775"/>
                  <a:gd name="connsiteY330" fmla="*/ 142573 h 404239"/>
                  <a:gd name="connsiteX331" fmla="*/ 53721 w 586775"/>
                  <a:gd name="connsiteY331" fmla="*/ 146533 h 404239"/>
                  <a:gd name="connsiteX332" fmla="*/ 50328 w 586775"/>
                  <a:gd name="connsiteY332" fmla="*/ 148231 h 404239"/>
                  <a:gd name="connsiteX333" fmla="*/ 46369 w 586775"/>
                  <a:gd name="connsiteY333" fmla="*/ 150777 h 404239"/>
                  <a:gd name="connsiteX334" fmla="*/ 37887 w 586775"/>
                  <a:gd name="connsiteY334" fmla="*/ 155303 h 404239"/>
                  <a:gd name="connsiteX335" fmla="*/ 36756 w 586775"/>
                  <a:gd name="connsiteY335" fmla="*/ 155303 h 404239"/>
                  <a:gd name="connsiteX336" fmla="*/ 29405 w 586775"/>
                  <a:gd name="connsiteY336" fmla="*/ 157849 h 404239"/>
                  <a:gd name="connsiteX337" fmla="*/ 25164 w 586775"/>
                  <a:gd name="connsiteY337" fmla="*/ 160960 h 404239"/>
                  <a:gd name="connsiteX338" fmla="*/ 23185 w 586775"/>
                  <a:gd name="connsiteY338" fmla="*/ 161809 h 404239"/>
                  <a:gd name="connsiteX339" fmla="*/ 21488 w 586775"/>
                  <a:gd name="connsiteY339" fmla="*/ 162375 h 404239"/>
                  <a:gd name="connsiteX340" fmla="*/ 18095 w 586775"/>
                  <a:gd name="connsiteY340" fmla="*/ 160678 h 404239"/>
                  <a:gd name="connsiteX341" fmla="*/ 16682 w 586775"/>
                  <a:gd name="connsiteY341" fmla="*/ 159829 h 404239"/>
                  <a:gd name="connsiteX342" fmla="*/ 13854 w 586775"/>
                  <a:gd name="connsiteY342" fmla="*/ 160678 h 404239"/>
                  <a:gd name="connsiteX343" fmla="*/ 11027 w 586775"/>
                  <a:gd name="connsiteY343" fmla="*/ 161809 h 404239"/>
                  <a:gd name="connsiteX344" fmla="*/ 8765 w 586775"/>
                  <a:gd name="connsiteY344" fmla="*/ 163224 h 404239"/>
                  <a:gd name="connsiteX345" fmla="*/ 5655 w 586775"/>
                  <a:gd name="connsiteY345" fmla="*/ 165204 h 404239"/>
                  <a:gd name="connsiteX346" fmla="*/ 3958 w 586775"/>
                  <a:gd name="connsiteY346" fmla="*/ 165487 h 404239"/>
                  <a:gd name="connsiteX347" fmla="*/ 1696 w 586775"/>
                  <a:gd name="connsiteY347" fmla="*/ 167184 h 404239"/>
                  <a:gd name="connsiteX348" fmla="*/ 0 w 586775"/>
                  <a:gd name="connsiteY348" fmla="*/ 172276 h 404239"/>
                  <a:gd name="connsiteX349" fmla="*/ 1414 w 586775"/>
                  <a:gd name="connsiteY349" fmla="*/ 180196 h 404239"/>
                  <a:gd name="connsiteX350" fmla="*/ 11310 w 586775"/>
                  <a:gd name="connsiteY350" fmla="*/ 186703 h 404239"/>
                  <a:gd name="connsiteX351" fmla="*/ 13289 w 586775"/>
                  <a:gd name="connsiteY351" fmla="*/ 199998 h 404239"/>
                  <a:gd name="connsiteX352" fmla="*/ 13289 w 586775"/>
                  <a:gd name="connsiteY352" fmla="*/ 199998 h 404239"/>
                  <a:gd name="connsiteX353" fmla="*/ 16682 w 586775"/>
                  <a:gd name="connsiteY353" fmla="*/ 202544 h 404239"/>
                  <a:gd name="connsiteX354" fmla="*/ 22054 w 586775"/>
                  <a:gd name="connsiteY354" fmla="*/ 207353 h 404239"/>
                  <a:gd name="connsiteX355" fmla="*/ 26578 w 586775"/>
                  <a:gd name="connsiteY355" fmla="*/ 214142 h 404239"/>
                  <a:gd name="connsiteX356" fmla="*/ 33646 w 586775"/>
                  <a:gd name="connsiteY356" fmla="*/ 217820 h 404239"/>
                  <a:gd name="connsiteX357" fmla="*/ 33646 w 586775"/>
                  <a:gd name="connsiteY357" fmla="*/ 217537 h 404239"/>
                  <a:gd name="connsiteX358" fmla="*/ 33929 w 586775"/>
                  <a:gd name="connsiteY358" fmla="*/ 217254 h 404239"/>
                  <a:gd name="connsiteX359" fmla="*/ 38453 w 586775"/>
                  <a:gd name="connsiteY359" fmla="*/ 216688 h 404239"/>
                  <a:gd name="connsiteX360" fmla="*/ 38735 w 586775"/>
                  <a:gd name="connsiteY360" fmla="*/ 216688 h 404239"/>
                  <a:gd name="connsiteX361" fmla="*/ 40432 w 586775"/>
                  <a:gd name="connsiteY361" fmla="*/ 218103 h 404239"/>
                  <a:gd name="connsiteX362" fmla="*/ 51741 w 586775"/>
                  <a:gd name="connsiteY362" fmla="*/ 212162 h 404239"/>
                  <a:gd name="connsiteX363" fmla="*/ 63051 w 586775"/>
                  <a:gd name="connsiteY363" fmla="*/ 219800 h 404239"/>
                  <a:gd name="connsiteX364" fmla="*/ 63617 w 586775"/>
                  <a:gd name="connsiteY364" fmla="*/ 222346 h 404239"/>
                  <a:gd name="connsiteX365" fmla="*/ 53438 w 586775"/>
                  <a:gd name="connsiteY365" fmla="*/ 234510 h 404239"/>
                  <a:gd name="connsiteX366" fmla="*/ 49480 w 586775"/>
                  <a:gd name="connsiteY366" fmla="*/ 234793 h 404239"/>
                  <a:gd name="connsiteX367" fmla="*/ 49197 w 586775"/>
                  <a:gd name="connsiteY367" fmla="*/ 235642 h 404239"/>
                  <a:gd name="connsiteX368" fmla="*/ 48914 w 586775"/>
                  <a:gd name="connsiteY368" fmla="*/ 237622 h 404239"/>
                  <a:gd name="connsiteX369" fmla="*/ 51459 w 586775"/>
                  <a:gd name="connsiteY369" fmla="*/ 241582 h 404239"/>
                  <a:gd name="connsiteX370" fmla="*/ 54286 w 586775"/>
                  <a:gd name="connsiteY370" fmla="*/ 245825 h 404239"/>
                  <a:gd name="connsiteX371" fmla="*/ 54286 w 586775"/>
                  <a:gd name="connsiteY371" fmla="*/ 249220 h 404239"/>
                  <a:gd name="connsiteX372" fmla="*/ 50610 w 586775"/>
                  <a:gd name="connsiteY372" fmla="*/ 251200 h 404239"/>
                  <a:gd name="connsiteX373" fmla="*/ 47500 w 586775"/>
                  <a:gd name="connsiteY373" fmla="*/ 250069 h 404239"/>
                  <a:gd name="connsiteX374" fmla="*/ 46369 w 586775"/>
                  <a:gd name="connsiteY374" fmla="*/ 249503 h 404239"/>
                  <a:gd name="connsiteX375" fmla="*/ 45521 w 586775"/>
                  <a:gd name="connsiteY375" fmla="*/ 250069 h 404239"/>
                  <a:gd name="connsiteX376" fmla="*/ 45804 w 586775"/>
                  <a:gd name="connsiteY376" fmla="*/ 253463 h 404239"/>
                  <a:gd name="connsiteX377" fmla="*/ 46935 w 586775"/>
                  <a:gd name="connsiteY377" fmla="*/ 257141 h 404239"/>
                  <a:gd name="connsiteX378" fmla="*/ 48914 w 586775"/>
                  <a:gd name="connsiteY378" fmla="*/ 260818 h 404239"/>
                  <a:gd name="connsiteX379" fmla="*/ 52873 w 586775"/>
                  <a:gd name="connsiteY379" fmla="*/ 263647 h 404239"/>
                  <a:gd name="connsiteX380" fmla="*/ 56831 w 586775"/>
                  <a:gd name="connsiteY380" fmla="*/ 266476 h 404239"/>
                  <a:gd name="connsiteX381" fmla="*/ 63051 w 586775"/>
                  <a:gd name="connsiteY381" fmla="*/ 271568 h 404239"/>
                  <a:gd name="connsiteX382" fmla="*/ 67575 w 586775"/>
                  <a:gd name="connsiteY382" fmla="*/ 276094 h 404239"/>
                  <a:gd name="connsiteX383" fmla="*/ 72381 w 586775"/>
                  <a:gd name="connsiteY383" fmla="*/ 274679 h 404239"/>
                  <a:gd name="connsiteX384" fmla="*/ 75209 w 586775"/>
                  <a:gd name="connsiteY384" fmla="*/ 273265 h 404239"/>
                  <a:gd name="connsiteX385" fmla="*/ 81147 w 586775"/>
                  <a:gd name="connsiteY385" fmla="*/ 275811 h 404239"/>
                  <a:gd name="connsiteX386" fmla="*/ 92173 w 586775"/>
                  <a:gd name="connsiteY386" fmla="*/ 284015 h 404239"/>
                  <a:gd name="connsiteX387" fmla="*/ 101221 w 586775"/>
                  <a:gd name="connsiteY387" fmla="*/ 290521 h 404239"/>
                  <a:gd name="connsiteX388" fmla="*/ 119599 w 586775"/>
                  <a:gd name="connsiteY388" fmla="*/ 298159 h 404239"/>
                  <a:gd name="connsiteX389" fmla="*/ 119882 w 586775"/>
                  <a:gd name="connsiteY389" fmla="*/ 298159 h 404239"/>
                  <a:gd name="connsiteX390" fmla="*/ 125254 w 586775"/>
                  <a:gd name="connsiteY390" fmla="*/ 299290 h 404239"/>
                  <a:gd name="connsiteX391" fmla="*/ 132888 w 586775"/>
                  <a:gd name="connsiteY391" fmla="*/ 300705 h 404239"/>
                  <a:gd name="connsiteX392" fmla="*/ 134867 w 586775"/>
                  <a:gd name="connsiteY392" fmla="*/ 300705 h 404239"/>
                  <a:gd name="connsiteX393" fmla="*/ 135998 w 586775"/>
                  <a:gd name="connsiteY393" fmla="*/ 299856 h 404239"/>
                  <a:gd name="connsiteX394" fmla="*/ 137695 w 586775"/>
                  <a:gd name="connsiteY394" fmla="*/ 298442 h 404239"/>
                  <a:gd name="connsiteX395" fmla="*/ 139108 w 586775"/>
                  <a:gd name="connsiteY395" fmla="*/ 297593 h 404239"/>
                  <a:gd name="connsiteX396" fmla="*/ 140805 w 586775"/>
                  <a:gd name="connsiteY396" fmla="*/ 298442 h 404239"/>
                  <a:gd name="connsiteX397" fmla="*/ 141936 w 586775"/>
                  <a:gd name="connsiteY397" fmla="*/ 303816 h 404239"/>
                  <a:gd name="connsiteX398" fmla="*/ 141936 w 586775"/>
                  <a:gd name="connsiteY398" fmla="*/ 306645 h 404239"/>
                  <a:gd name="connsiteX399" fmla="*/ 143349 w 586775"/>
                  <a:gd name="connsiteY399" fmla="*/ 303534 h 404239"/>
                  <a:gd name="connsiteX400" fmla="*/ 148721 w 586775"/>
                  <a:gd name="connsiteY400" fmla="*/ 298159 h 404239"/>
                  <a:gd name="connsiteX401" fmla="*/ 150418 w 586775"/>
                  <a:gd name="connsiteY401" fmla="*/ 297310 h 404239"/>
                  <a:gd name="connsiteX402" fmla="*/ 159183 w 586775"/>
                  <a:gd name="connsiteY402" fmla="*/ 298442 h 404239"/>
                  <a:gd name="connsiteX403" fmla="*/ 162858 w 586775"/>
                  <a:gd name="connsiteY403" fmla="*/ 298725 h 404239"/>
                  <a:gd name="connsiteX404" fmla="*/ 164555 w 586775"/>
                  <a:gd name="connsiteY404" fmla="*/ 298442 h 404239"/>
                  <a:gd name="connsiteX405" fmla="*/ 170492 w 586775"/>
                  <a:gd name="connsiteY405" fmla="*/ 301271 h 404239"/>
                  <a:gd name="connsiteX406" fmla="*/ 173885 w 586775"/>
                  <a:gd name="connsiteY406" fmla="*/ 300139 h 404239"/>
                  <a:gd name="connsiteX407" fmla="*/ 176430 w 586775"/>
                  <a:gd name="connsiteY407" fmla="*/ 297876 h 404239"/>
                  <a:gd name="connsiteX408" fmla="*/ 178127 w 586775"/>
                  <a:gd name="connsiteY408" fmla="*/ 296179 h 404239"/>
                  <a:gd name="connsiteX409" fmla="*/ 179540 w 586775"/>
                  <a:gd name="connsiteY409" fmla="*/ 294198 h 404239"/>
                  <a:gd name="connsiteX410" fmla="*/ 182650 w 586775"/>
                  <a:gd name="connsiteY410" fmla="*/ 292218 h 404239"/>
                  <a:gd name="connsiteX411" fmla="*/ 185761 w 586775"/>
                  <a:gd name="connsiteY411" fmla="*/ 290521 h 404239"/>
                  <a:gd name="connsiteX412" fmla="*/ 190850 w 586775"/>
                  <a:gd name="connsiteY412" fmla="*/ 286843 h 404239"/>
                  <a:gd name="connsiteX413" fmla="*/ 194808 w 586775"/>
                  <a:gd name="connsiteY413" fmla="*/ 285712 h 404239"/>
                  <a:gd name="connsiteX414" fmla="*/ 198767 w 586775"/>
                  <a:gd name="connsiteY414" fmla="*/ 286278 h 404239"/>
                  <a:gd name="connsiteX415" fmla="*/ 202442 w 586775"/>
                  <a:gd name="connsiteY415" fmla="*/ 286278 h 404239"/>
                  <a:gd name="connsiteX416" fmla="*/ 206683 w 586775"/>
                  <a:gd name="connsiteY416" fmla="*/ 284298 h 404239"/>
                  <a:gd name="connsiteX417" fmla="*/ 208380 w 586775"/>
                  <a:gd name="connsiteY417" fmla="*/ 285995 h 404239"/>
                  <a:gd name="connsiteX418" fmla="*/ 210076 w 586775"/>
                  <a:gd name="connsiteY418" fmla="*/ 289107 h 404239"/>
                  <a:gd name="connsiteX419" fmla="*/ 212055 w 586775"/>
                  <a:gd name="connsiteY419" fmla="*/ 292501 h 404239"/>
                  <a:gd name="connsiteX420" fmla="*/ 217145 w 586775"/>
                  <a:gd name="connsiteY420" fmla="*/ 295047 h 404239"/>
                  <a:gd name="connsiteX421" fmla="*/ 218558 w 586775"/>
                  <a:gd name="connsiteY421" fmla="*/ 294198 h 404239"/>
                  <a:gd name="connsiteX422" fmla="*/ 221103 w 586775"/>
                  <a:gd name="connsiteY422" fmla="*/ 293350 h 404239"/>
                  <a:gd name="connsiteX423" fmla="*/ 226192 w 586775"/>
                  <a:gd name="connsiteY423" fmla="*/ 297310 h 404239"/>
                  <a:gd name="connsiteX424" fmla="*/ 227889 w 586775"/>
                  <a:gd name="connsiteY424" fmla="*/ 302119 h 404239"/>
                  <a:gd name="connsiteX425" fmla="*/ 232413 w 586775"/>
                  <a:gd name="connsiteY425" fmla="*/ 307494 h 404239"/>
                  <a:gd name="connsiteX426" fmla="*/ 232695 w 586775"/>
                  <a:gd name="connsiteY426" fmla="*/ 310889 h 404239"/>
                  <a:gd name="connsiteX427" fmla="*/ 229868 w 586775"/>
                  <a:gd name="connsiteY427" fmla="*/ 322487 h 404239"/>
                  <a:gd name="connsiteX428" fmla="*/ 221951 w 586775"/>
                  <a:gd name="connsiteY428" fmla="*/ 335499 h 404239"/>
                  <a:gd name="connsiteX429" fmla="*/ 222234 w 586775"/>
                  <a:gd name="connsiteY429" fmla="*/ 338611 h 404239"/>
                  <a:gd name="connsiteX430" fmla="*/ 222234 w 586775"/>
                  <a:gd name="connsiteY430" fmla="*/ 340308 h 404239"/>
                  <a:gd name="connsiteX431" fmla="*/ 223082 w 586775"/>
                  <a:gd name="connsiteY431" fmla="*/ 340025 h 404239"/>
                  <a:gd name="connsiteX432" fmla="*/ 226758 w 586775"/>
                  <a:gd name="connsiteY432" fmla="*/ 339460 h 404239"/>
                  <a:gd name="connsiteX433" fmla="*/ 232978 w 586775"/>
                  <a:gd name="connsiteY433" fmla="*/ 341440 h 404239"/>
                  <a:gd name="connsiteX434" fmla="*/ 232978 w 586775"/>
                  <a:gd name="connsiteY434" fmla="*/ 342854 h 404239"/>
                  <a:gd name="connsiteX435" fmla="*/ 233544 w 586775"/>
                  <a:gd name="connsiteY435" fmla="*/ 348229 h 404239"/>
                  <a:gd name="connsiteX436" fmla="*/ 235523 w 586775"/>
                  <a:gd name="connsiteY436" fmla="*/ 349926 h 404239"/>
                  <a:gd name="connsiteX437" fmla="*/ 239481 w 586775"/>
                  <a:gd name="connsiteY437" fmla="*/ 351907 h 404239"/>
                  <a:gd name="connsiteX438" fmla="*/ 239764 w 586775"/>
                  <a:gd name="connsiteY438" fmla="*/ 355018 h 404239"/>
                  <a:gd name="connsiteX439" fmla="*/ 239481 w 586775"/>
                  <a:gd name="connsiteY439" fmla="*/ 355584 h 404239"/>
                  <a:gd name="connsiteX440" fmla="*/ 238633 w 586775"/>
                  <a:gd name="connsiteY440" fmla="*/ 360676 h 404239"/>
                  <a:gd name="connsiteX441" fmla="*/ 239198 w 586775"/>
                  <a:gd name="connsiteY441" fmla="*/ 360959 h 404239"/>
                  <a:gd name="connsiteX442" fmla="*/ 244853 w 586775"/>
                  <a:gd name="connsiteY442" fmla="*/ 362373 h 404239"/>
                  <a:gd name="connsiteX443" fmla="*/ 245419 w 586775"/>
                  <a:gd name="connsiteY443" fmla="*/ 364353 h 404239"/>
                  <a:gd name="connsiteX444" fmla="*/ 245984 w 586775"/>
                  <a:gd name="connsiteY444" fmla="*/ 366616 h 404239"/>
                  <a:gd name="connsiteX445" fmla="*/ 250791 w 586775"/>
                  <a:gd name="connsiteY445" fmla="*/ 366899 h 404239"/>
                  <a:gd name="connsiteX446" fmla="*/ 252205 w 586775"/>
                  <a:gd name="connsiteY446" fmla="*/ 366334 h 404239"/>
                  <a:gd name="connsiteX447" fmla="*/ 255597 w 586775"/>
                  <a:gd name="connsiteY447" fmla="*/ 366051 h 404239"/>
                  <a:gd name="connsiteX448" fmla="*/ 257577 w 586775"/>
                  <a:gd name="connsiteY448" fmla="*/ 368031 h 404239"/>
                  <a:gd name="connsiteX449" fmla="*/ 260121 w 586775"/>
                  <a:gd name="connsiteY449" fmla="*/ 370577 h 404239"/>
                  <a:gd name="connsiteX450" fmla="*/ 260969 w 586775"/>
                  <a:gd name="connsiteY450" fmla="*/ 370011 h 404239"/>
                  <a:gd name="connsiteX451" fmla="*/ 259838 w 586775"/>
                  <a:gd name="connsiteY451" fmla="*/ 363788 h 404239"/>
                  <a:gd name="connsiteX452" fmla="*/ 259838 w 586775"/>
                  <a:gd name="connsiteY452" fmla="*/ 359262 h 404239"/>
                  <a:gd name="connsiteX453" fmla="*/ 261535 w 586775"/>
                  <a:gd name="connsiteY453" fmla="*/ 357564 h 404239"/>
                  <a:gd name="connsiteX454" fmla="*/ 262383 w 586775"/>
                  <a:gd name="connsiteY454" fmla="*/ 357847 h 404239"/>
                  <a:gd name="connsiteX455" fmla="*/ 263231 w 586775"/>
                  <a:gd name="connsiteY455" fmla="*/ 358130 h 404239"/>
                  <a:gd name="connsiteX456" fmla="*/ 268038 w 586775"/>
                  <a:gd name="connsiteY456" fmla="*/ 355584 h 404239"/>
                  <a:gd name="connsiteX457" fmla="*/ 270017 w 586775"/>
                  <a:gd name="connsiteY457" fmla="*/ 354735 h 404239"/>
                  <a:gd name="connsiteX458" fmla="*/ 272279 w 586775"/>
                  <a:gd name="connsiteY458" fmla="*/ 355301 h 404239"/>
                  <a:gd name="connsiteX459" fmla="*/ 274258 w 586775"/>
                  <a:gd name="connsiteY459" fmla="*/ 355584 h 404239"/>
                  <a:gd name="connsiteX460" fmla="*/ 275389 w 586775"/>
                  <a:gd name="connsiteY460" fmla="*/ 355018 h 404239"/>
                  <a:gd name="connsiteX461" fmla="*/ 277368 w 586775"/>
                  <a:gd name="connsiteY461" fmla="*/ 353887 h 404239"/>
                  <a:gd name="connsiteX462" fmla="*/ 279630 w 586775"/>
                  <a:gd name="connsiteY462" fmla="*/ 354453 h 404239"/>
                  <a:gd name="connsiteX463" fmla="*/ 284154 w 586775"/>
                  <a:gd name="connsiteY463" fmla="*/ 354735 h 404239"/>
                  <a:gd name="connsiteX464" fmla="*/ 286699 w 586775"/>
                  <a:gd name="connsiteY464" fmla="*/ 353887 h 404239"/>
                  <a:gd name="connsiteX465" fmla="*/ 288678 w 586775"/>
                  <a:gd name="connsiteY465" fmla="*/ 354170 h 404239"/>
                  <a:gd name="connsiteX466" fmla="*/ 289526 w 586775"/>
                  <a:gd name="connsiteY466" fmla="*/ 354453 h 404239"/>
                  <a:gd name="connsiteX467" fmla="*/ 290375 w 586775"/>
                  <a:gd name="connsiteY467" fmla="*/ 353604 h 404239"/>
                  <a:gd name="connsiteX468" fmla="*/ 298008 w 586775"/>
                  <a:gd name="connsiteY468" fmla="*/ 347946 h 404239"/>
                  <a:gd name="connsiteX469" fmla="*/ 299139 w 586775"/>
                  <a:gd name="connsiteY469" fmla="*/ 348229 h 404239"/>
                  <a:gd name="connsiteX470" fmla="*/ 299705 w 586775"/>
                  <a:gd name="connsiteY470" fmla="*/ 349078 h 404239"/>
                  <a:gd name="connsiteX471" fmla="*/ 306773 w 586775"/>
                  <a:gd name="connsiteY471" fmla="*/ 352472 h 404239"/>
                  <a:gd name="connsiteX472" fmla="*/ 310732 w 586775"/>
                  <a:gd name="connsiteY472" fmla="*/ 354170 h 404239"/>
                  <a:gd name="connsiteX473" fmla="*/ 310449 w 586775"/>
                  <a:gd name="connsiteY473" fmla="*/ 357281 h 404239"/>
                  <a:gd name="connsiteX474" fmla="*/ 310166 w 586775"/>
                  <a:gd name="connsiteY474" fmla="*/ 358696 h 404239"/>
                  <a:gd name="connsiteX475" fmla="*/ 319214 w 586775"/>
                  <a:gd name="connsiteY475" fmla="*/ 365485 h 404239"/>
                  <a:gd name="connsiteX476" fmla="*/ 321193 w 586775"/>
                  <a:gd name="connsiteY476" fmla="*/ 366899 h 404239"/>
                  <a:gd name="connsiteX477" fmla="*/ 323738 w 586775"/>
                  <a:gd name="connsiteY477" fmla="*/ 366616 h 404239"/>
                  <a:gd name="connsiteX478" fmla="*/ 324303 w 586775"/>
                  <a:gd name="connsiteY478" fmla="*/ 366616 h 404239"/>
                  <a:gd name="connsiteX479" fmla="*/ 326282 w 586775"/>
                  <a:gd name="connsiteY479" fmla="*/ 365768 h 404239"/>
                  <a:gd name="connsiteX480" fmla="*/ 329110 w 586775"/>
                  <a:gd name="connsiteY480" fmla="*/ 363788 h 404239"/>
                  <a:gd name="connsiteX481" fmla="*/ 332786 w 586775"/>
                  <a:gd name="connsiteY481" fmla="*/ 366051 h 404239"/>
                  <a:gd name="connsiteX482" fmla="*/ 334765 w 586775"/>
                  <a:gd name="connsiteY482" fmla="*/ 367465 h 404239"/>
                  <a:gd name="connsiteX483" fmla="*/ 337592 w 586775"/>
                  <a:gd name="connsiteY483" fmla="*/ 365768 h 404239"/>
                  <a:gd name="connsiteX484" fmla="*/ 340985 w 586775"/>
                  <a:gd name="connsiteY484" fmla="*/ 369445 h 404239"/>
                  <a:gd name="connsiteX485" fmla="*/ 460584 w 586775"/>
                  <a:gd name="connsiteY485" fmla="*/ 333802 h 404239"/>
                  <a:gd name="connsiteX486" fmla="*/ 446164 w 586775"/>
                  <a:gd name="connsiteY486" fmla="*/ 347946 h 404239"/>
                  <a:gd name="connsiteX487" fmla="*/ 448144 w 586775"/>
                  <a:gd name="connsiteY487" fmla="*/ 362090 h 404239"/>
                  <a:gd name="connsiteX488" fmla="*/ 450688 w 586775"/>
                  <a:gd name="connsiteY488" fmla="*/ 364353 h 404239"/>
                  <a:gd name="connsiteX489" fmla="*/ 462846 w 586775"/>
                  <a:gd name="connsiteY489" fmla="*/ 337480 h 404239"/>
                  <a:gd name="connsiteX490" fmla="*/ 462846 w 586775"/>
                  <a:gd name="connsiteY490" fmla="*/ 334651 h 404239"/>
                  <a:gd name="connsiteX491" fmla="*/ 460584 w 586775"/>
                  <a:gd name="connsiteY491" fmla="*/ 333802 h 40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</a:cxnLst>
                <a:rect l="l" t="t" r="r" b="b"/>
                <a:pathLst>
                  <a:path w="586775" h="404239">
                    <a:moveTo>
                      <a:pt x="349750" y="387550"/>
                    </a:moveTo>
                    <a:cubicBezTo>
                      <a:pt x="348336" y="387550"/>
                      <a:pt x="346923" y="387550"/>
                      <a:pt x="345509" y="387833"/>
                    </a:cubicBezTo>
                    <a:cubicBezTo>
                      <a:pt x="344378" y="387833"/>
                      <a:pt x="342964" y="388116"/>
                      <a:pt x="342116" y="388116"/>
                    </a:cubicBezTo>
                    <a:cubicBezTo>
                      <a:pt x="339854" y="388116"/>
                      <a:pt x="335613" y="390096"/>
                      <a:pt x="333351" y="393490"/>
                    </a:cubicBezTo>
                    <a:cubicBezTo>
                      <a:pt x="331937" y="395753"/>
                      <a:pt x="331937" y="398017"/>
                      <a:pt x="333068" y="400562"/>
                    </a:cubicBezTo>
                    <a:cubicBezTo>
                      <a:pt x="334482" y="403674"/>
                      <a:pt x="337309" y="404240"/>
                      <a:pt x="339571" y="404240"/>
                    </a:cubicBezTo>
                    <a:cubicBezTo>
                      <a:pt x="344095" y="404240"/>
                      <a:pt x="348336" y="401411"/>
                      <a:pt x="348619" y="399714"/>
                    </a:cubicBezTo>
                    <a:cubicBezTo>
                      <a:pt x="348902" y="398017"/>
                      <a:pt x="350033" y="395753"/>
                      <a:pt x="351446" y="393773"/>
                    </a:cubicBezTo>
                    <a:cubicBezTo>
                      <a:pt x="352860" y="391793"/>
                      <a:pt x="354274" y="389530"/>
                      <a:pt x="353708" y="388398"/>
                    </a:cubicBezTo>
                    <a:cubicBezTo>
                      <a:pt x="353426" y="388116"/>
                      <a:pt x="353143" y="387550"/>
                      <a:pt x="349750" y="387550"/>
                    </a:cubicBezTo>
                    <a:close/>
                    <a:moveTo>
                      <a:pt x="340985" y="369445"/>
                    </a:moveTo>
                    <a:cubicBezTo>
                      <a:pt x="341833" y="369445"/>
                      <a:pt x="342681" y="370011"/>
                      <a:pt x="343247" y="371143"/>
                    </a:cubicBezTo>
                    <a:cubicBezTo>
                      <a:pt x="343812" y="372274"/>
                      <a:pt x="343530" y="374254"/>
                      <a:pt x="342399" y="375103"/>
                    </a:cubicBezTo>
                    <a:cubicBezTo>
                      <a:pt x="341833" y="375386"/>
                      <a:pt x="341833" y="376235"/>
                      <a:pt x="341833" y="376800"/>
                    </a:cubicBezTo>
                    <a:cubicBezTo>
                      <a:pt x="341833" y="378780"/>
                      <a:pt x="342964" y="381326"/>
                      <a:pt x="344661" y="382741"/>
                    </a:cubicBezTo>
                    <a:cubicBezTo>
                      <a:pt x="345226" y="383307"/>
                      <a:pt x="345509" y="383307"/>
                      <a:pt x="345792" y="383307"/>
                    </a:cubicBezTo>
                    <a:cubicBezTo>
                      <a:pt x="345792" y="383307"/>
                      <a:pt x="346074" y="383307"/>
                      <a:pt x="346074" y="383024"/>
                    </a:cubicBezTo>
                    <a:cubicBezTo>
                      <a:pt x="346640" y="382458"/>
                      <a:pt x="346640" y="380478"/>
                      <a:pt x="346357" y="378780"/>
                    </a:cubicBezTo>
                    <a:cubicBezTo>
                      <a:pt x="345792" y="375952"/>
                      <a:pt x="349750" y="373406"/>
                      <a:pt x="360494" y="369728"/>
                    </a:cubicBezTo>
                    <a:cubicBezTo>
                      <a:pt x="369825" y="366616"/>
                      <a:pt x="378872" y="360110"/>
                      <a:pt x="379155" y="358979"/>
                    </a:cubicBezTo>
                    <a:cubicBezTo>
                      <a:pt x="379155" y="358696"/>
                      <a:pt x="379438" y="358130"/>
                      <a:pt x="380286" y="358130"/>
                    </a:cubicBezTo>
                    <a:cubicBezTo>
                      <a:pt x="380851" y="358130"/>
                      <a:pt x="381700" y="358413"/>
                      <a:pt x="382548" y="358696"/>
                    </a:cubicBezTo>
                    <a:cubicBezTo>
                      <a:pt x="383679" y="358979"/>
                      <a:pt x="385375" y="359544"/>
                      <a:pt x="386789" y="359544"/>
                    </a:cubicBezTo>
                    <a:cubicBezTo>
                      <a:pt x="387637" y="359544"/>
                      <a:pt x="388485" y="359262"/>
                      <a:pt x="389051" y="358979"/>
                    </a:cubicBezTo>
                    <a:cubicBezTo>
                      <a:pt x="391878" y="356716"/>
                      <a:pt x="401491" y="356433"/>
                      <a:pt x="405450" y="356150"/>
                    </a:cubicBezTo>
                    <a:lnTo>
                      <a:pt x="406298" y="356150"/>
                    </a:lnTo>
                    <a:cubicBezTo>
                      <a:pt x="407712" y="356150"/>
                      <a:pt x="408277" y="355301"/>
                      <a:pt x="409126" y="354170"/>
                    </a:cubicBezTo>
                    <a:cubicBezTo>
                      <a:pt x="409691" y="353321"/>
                      <a:pt x="410539" y="352189"/>
                      <a:pt x="411670" y="351341"/>
                    </a:cubicBezTo>
                    <a:cubicBezTo>
                      <a:pt x="412801" y="350492"/>
                      <a:pt x="413367" y="349643"/>
                      <a:pt x="413932" y="349078"/>
                    </a:cubicBezTo>
                    <a:cubicBezTo>
                      <a:pt x="414780" y="347946"/>
                      <a:pt x="415346" y="347380"/>
                      <a:pt x="417608" y="346532"/>
                    </a:cubicBezTo>
                    <a:cubicBezTo>
                      <a:pt x="420718" y="345683"/>
                      <a:pt x="422697" y="342571"/>
                      <a:pt x="422697" y="341157"/>
                    </a:cubicBezTo>
                    <a:cubicBezTo>
                      <a:pt x="422697" y="340025"/>
                      <a:pt x="424393" y="339177"/>
                      <a:pt x="426373" y="338611"/>
                    </a:cubicBezTo>
                    <a:cubicBezTo>
                      <a:pt x="427504" y="338045"/>
                      <a:pt x="429483" y="337480"/>
                      <a:pt x="429483" y="336914"/>
                    </a:cubicBezTo>
                    <a:cubicBezTo>
                      <a:pt x="429483" y="335782"/>
                      <a:pt x="430896" y="334934"/>
                      <a:pt x="432027" y="334368"/>
                    </a:cubicBezTo>
                    <a:cubicBezTo>
                      <a:pt x="433158" y="333802"/>
                      <a:pt x="434289" y="332953"/>
                      <a:pt x="434289" y="332105"/>
                    </a:cubicBezTo>
                    <a:cubicBezTo>
                      <a:pt x="434289" y="330407"/>
                      <a:pt x="435420" y="329842"/>
                      <a:pt x="436834" y="329276"/>
                    </a:cubicBezTo>
                    <a:cubicBezTo>
                      <a:pt x="437682" y="328993"/>
                      <a:pt x="438248" y="328710"/>
                      <a:pt x="438813" y="328144"/>
                    </a:cubicBezTo>
                    <a:cubicBezTo>
                      <a:pt x="439379" y="327579"/>
                      <a:pt x="439096" y="326164"/>
                      <a:pt x="439096" y="325033"/>
                    </a:cubicBezTo>
                    <a:cubicBezTo>
                      <a:pt x="438813" y="323052"/>
                      <a:pt x="438813" y="321072"/>
                      <a:pt x="440510" y="320507"/>
                    </a:cubicBezTo>
                    <a:cubicBezTo>
                      <a:pt x="440792" y="320507"/>
                      <a:pt x="440792" y="320224"/>
                      <a:pt x="440792" y="320224"/>
                    </a:cubicBezTo>
                    <a:cubicBezTo>
                      <a:pt x="441075" y="319941"/>
                      <a:pt x="440227" y="318809"/>
                      <a:pt x="439661" y="317961"/>
                    </a:cubicBezTo>
                    <a:cubicBezTo>
                      <a:pt x="439096" y="317395"/>
                      <a:pt x="438813" y="316829"/>
                      <a:pt x="438813" y="316263"/>
                    </a:cubicBezTo>
                    <a:cubicBezTo>
                      <a:pt x="438813" y="315980"/>
                      <a:pt x="438813" y="315697"/>
                      <a:pt x="438813" y="315415"/>
                    </a:cubicBezTo>
                    <a:cubicBezTo>
                      <a:pt x="439096" y="314566"/>
                      <a:pt x="440510" y="314283"/>
                      <a:pt x="441923" y="313717"/>
                    </a:cubicBezTo>
                    <a:cubicBezTo>
                      <a:pt x="443337" y="313434"/>
                      <a:pt x="444751" y="312869"/>
                      <a:pt x="445599" y="312303"/>
                    </a:cubicBezTo>
                    <a:cubicBezTo>
                      <a:pt x="447861" y="310889"/>
                      <a:pt x="449557" y="308625"/>
                      <a:pt x="449840" y="305797"/>
                    </a:cubicBezTo>
                    <a:cubicBezTo>
                      <a:pt x="450406" y="302685"/>
                      <a:pt x="454647" y="300139"/>
                      <a:pt x="456626" y="299290"/>
                    </a:cubicBezTo>
                    <a:cubicBezTo>
                      <a:pt x="458040" y="298725"/>
                      <a:pt x="458888" y="295330"/>
                      <a:pt x="458322" y="291935"/>
                    </a:cubicBezTo>
                    <a:cubicBezTo>
                      <a:pt x="458040" y="289672"/>
                      <a:pt x="459453" y="288824"/>
                      <a:pt x="460019" y="288541"/>
                    </a:cubicBezTo>
                    <a:cubicBezTo>
                      <a:pt x="460019" y="288541"/>
                      <a:pt x="460019" y="288541"/>
                      <a:pt x="460019" y="288541"/>
                    </a:cubicBezTo>
                    <a:lnTo>
                      <a:pt x="460019" y="288541"/>
                    </a:lnTo>
                    <a:cubicBezTo>
                      <a:pt x="459453" y="287975"/>
                      <a:pt x="459170" y="287409"/>
                      <a:pt x="459170" y="286278"/>
                    </a:cubicBezTo>
                    <a:cubicBezTo>
                      <a:pt x="459453" y="284580"/>
                      <a:pt x="461432" y="282317"/>
                      <a:pt x="464260" y="281469"/>
                    </a:cubicBezTo>
                    <a:cubicBezTo>
                      <a:pt x="464543" y="281469"/>
                      <a:pt x="464543" y="281186"/>
                      <a:pt x="464825" y="281186"/>
                    </a:cubicBezTo>
                    <a:cubicBezTo>
                      <a:pt x="464543" y="280903"/>
                      <a:pt x="463694" y="280903"/>
                      <a:pt x="462563" y="280903"/>
                    </a:cubicBezTo>
                    <a:cubicBezTo>
                      <a:pt x="461715" y="280903"/>
                      <a:pt x="461150" y="281186"/>
                      <a:pt x="460584" y="281469"/>
                    </a:cubicBezTo>
                    <a:cubicBezTo>
                      <a:pt x="460301" y="281752"/>
                      <a:pt x="460019" y="281752"/>
                      <a:pt x="459453" y="281752"/>
                    </a:cubicBezTo>
                    <a:cubicBezTo>
                      <a:pt x="458605" y="281752"/>
                      <a:pt x="457757" y="280903"/>
                      <a:pt x="456909" y="280054"/>
                    </a:cubicBezTo>
                    <a:cubicBezTo>
                      <a:pt x="456343" y="279488"/>
                      <a:pt x="455778" y="278923"/>
                      <a:pt x="455212" y="278923"/>
                    </a:cubicBezTo>
                    <a:cubicBezTo>
                      <a:pt x="455212" y="278923"/>
                      <a:pt x="454929" y="278923"/>
                      <a:pt x="454929" y="279206"/>
                    </a:cubicBezTo>
                    <a:cubicBezTo>
                      <a:pt x="454364" y="279771"/>
                      <a:pt x="453798" y="280054"/>
                      <a:pt x="452950" y="280054"/>
                    </a:cubicBezTo>
                    <a:cubicBezTo>
                      <a:pt x="451254" y="280054"/>
                      <a:pt x="449557" y="278923"/>
                      <a:pt x="449557" y="277791"/>
                    </a:cubicBezTo>
                    <a:cubicBezTo>
                      <a:pt x="449557" y="277508"/>
                      <a:pt x="449557" y="276660"/>
                      <a:pt x="450971" y="276094"/>
                    </a:cubicBezTo>
                    <a:cubicBezTo>
                      <a:pt x="452667" y="275811"/>
                      <a:pt x="455212" y="274397"/>
                      <a:pt x="457474" y="272982"/>
                    </a:cubicBezTo>
                    <a:cubicBezTo>
                      <a:pt x="459170" y="272134"/>
                      <a:pt x="460301" y="271285"/>
                      <a:pt x="461432" y="271002"/>
                    </a:cubicBezTo>
                    <a:cubicBezTo>
                      <a:pt x="461432" y="271002"/>
                      <a:pt x="461715" y="270719"/>
                      <a:pt x="461150" y="270153"/>
                    </a:cubicBezTo>
                    <a:cubicBezTo>
                      <a:pt x="460019" y="268739"/>
                      <a:pt x="457474" y="266759"/>
                      <a:pt x="455778" y="266759"/>
                    </a:cubicBezTo>
                    <a:lnTo>
                      <a:pt x="455495" y="266193"/>
                    </a:lnTo>
                    <a:lnTo>
                      <a:pt x="455495" y="266759"/>
                    </a:lnTo>
                    <a:cubicBezTo>
                      <a:pt x="453798" y="266759"/>
                      <a:pt x="452385" y="265061"/>
                      <a:pt x="450971" y="263364"/>
                    </a:cubicBezTo>
                    <a:cubicBezTo>
                      <a:pt x="449557" y="261950"/>
                      <a:pt x="448144" y="260252"/>
                      <a:pt x="447013" y="260252"/>
                    </a:cubicBezTo>
                    <a:cubicBezTo>
                      <a:pt x="446730" y="260252"/>
                      <a:pt x="446447" y="260252"/>
                      <a:pt x="446164" y="260252"/>
                    </a:cubicBezTo>
                    <a:cubicBezTo>
                      <a:pt x="445599" y="259970"/>
                      <a:pt x="445599" y="259687"/>
                      <a:pt x="445599" y="259404"/>
                    </a:cubicBezTo>
                    <a:cubicBezTo>
                      <a:pt x="445599" y="258272"/>
                      <a:pt x="448426" y="257989"/>
                      <a:pt x="449275" y="257989"/>
                    </a:cubicBezTo>
                    <a:cubicBezTo>
                      <a:pt x="450123" y="257989"/>
                      <a:pt x="451537" y="258272"/>
                      <a:pt x="452667" y="258838"/>
                    </a:cubicBezTo>
                    <a:cubicBezTo>
                      <a:pt x="456626" y="261101"/>
                      <a:pt x="459736" y="261667"/>
                      <a:pt x="460584" y="260535"/>
                    </a:cubicBezTo>
                    <a:cubicBezTo>
                      <a:pt x="460584" y="259121"/>
                      <a:pt x="457191" y="256009"/>
                      <a:pt x="452385" y="252049"/>
                    </a:cubicBezTo>
                    <a:cubicBezTo>
                      <a:pt x="450688" y="250634"/>
                      <a:pt x="450688" y="248937"/>
                      <a:pt x="450971" y="247806"/>
                    </a:cubicBezTo>
                    <a:cubicBezTo>
                      <a:pt x="450971" y="246674"/>
                      <a:pt x="450971" y="246391"/>
                      <a:pt x="450688" y="246108"/>
                    </a:cubicBezTo>
                    <a:cubicBezTo>
                      <a:pt x="448992" y="244694"/>
                      <a:pt x="445316" y="237056"/>
                      <a:pt x="444185" y="233944"/>
                    </a:cubicBezTo>
                    <a:cubicBezTo>
                      <a:pt x="443620" y="232247"/>
                      <a:pt x="441358" y="231398"/>
                      <a:pt x="439379" y="230550"/>
                    </a:cubicBezTo>
                    <a:cubicBezTo>
                      <a:pt x="437682" y="229701"/>
                      <a:pt x="436269" y="229135"/>
                      <a:pt x="435420" y="228004"/>
                    </a:cubicBezTo>
                    <a:cubicBezTo>
                      <a:pt x="434572" y="226872"/>
                      <a:pt x="434572" y="225458"/>
                      <a:pt x="435137" y="223760"/>
                    </a:cubicBezTo>
                    <a:cubicBezTo>
                      <a:pt x="435986" y="221215"/>
                      <a:pt x="437965" y="219234"/>
                      <a:pt x="440227" y="218103"/>
                    </a:cubicBezTo>
                    <a:cubicBezTo>
                      <a:pt x="442489" y="217254"/>
                      <a:pt x="443054" y="215557"/>
                      <a:pt x="443337" y="214425"/>
                    </a:cubicBezTo>
                    <a:cubicBezTo>
                      <a:pt x="443620" y="213577"/>
                      <a:pt x="443903" y="212728"/>
                      <a:pt x="444751" y="212728"/>
                    </a:cubicBezTo>
                    <a:cubicBezTo>
                      <a:pt x="445033" y="212728"/>
                      <a:pt x="445033" y="212728"/>
                      <a:pt x="445033" y="212728"/>
                    </a:cubicBezTo>
                    <a:cubicBezTo>
                      <a:pt x="445316" y="212728"/>
                      <a:pt x="445599" y="212728"/>
                      <a:pt x="445882" y="212728"/>
                    </a:cubicBezTo>
                    <a:cubicBezTo>
                      <a:pt x="446730" y="212728"/>
                      <a:pt x="448144" y="212445"/>
                      <a:pt x="449840" y="209051"/>
                    </a:cubicBezTo>
                    <a:cubicBezTo>
                      <a:pt x="450971" y="206787"/>
                      <a:pt x="452385" y="206787"/>
                      <a:pt x="453798" y="206505"/>
                    </a:cubicBezTo>
                    <a:cubicBezTo>
                      <a:pt x="454647" y="206505"/>
                      <a:pt x="455212" y="206222"/>
                      <a:pt x="455778" y="205939"/>
                    </a:cubicBezTo>
                    <a:cubicBezTo>
                      <a:pt x="456626" y="204807"/>
                      <a:pt x="459170" y="204524"/>
                      <a:pt x="461432" y="203959"/>
                    </a:cubicBezTo>
                    <a:cubicBezTo>
                      <a:pt x="463694" y="203676"/>
                      <a:pt x="465956" y="203110"/>
                      <a:pt x="466804" y="202544"/>
                    </a:cubicBezTo>
                    <a:cubicBezTo>
                      <a:pt x="467087" y="202544"/>
                      <a:pt x="467370" y="201979"/>
                      <a:pt x="467087" y="201130"/>
                    </a:cubicBezTo>
                    <a:cubicBezTo>
                      <a:pt x="466522" y="199433"/>
                      <a:pt x="464260" y="197452"/>
                      <a:pt x="462281" y="197452"/>
                    </a:cubicBezTo>
                    <a:cubicBezTo>
                      <a:pt x="461998" y="197452"/>
                      <a:pt x="461998" y="197452"/>
                      <a:pt x="461715" y="197452"/>
                    </a:cubicBezTo>
                    <a:cubicBezTo>
                      <a:pt x="460867" y="197735"/>
                      <a:pt x="460301" y="197735"/>
                      <a:pt x="459453" y="197735"/>
                    </a:cubicBezTo>
                    <a:cubicBezTo>
                      <a:pt x="456343" y="197735"/>
                      <a:pt x="453233" y="196038"/>
                      <a:pt x="451537" y="193209"/>
                    </a:cubicBezTo>
                    <a:cubicBezTo>
                      <a:pt x="451254" y="192926"/>
                      <a:pt x="450971" y="192643"/>
                      <a:pt x="450688" y="192643"/>
                    </a:cubicBezTo>
                    <a:cubicBezTo>
                      <a:pt x="449557" y="192643"/>
                      <a:pt x="447295" y="194906"/>
                      <a:pt x="445033" y="196887"/>
                    </a:cubicBezTo>
                    <a:cubicBezTo>
                      <a:pt x="443054" y="198867"/>
                      <a:pt x="440792" y="201130"/>
                      <a:pt x="439096" y="201979"/>
                    </a:cubicBezTo>
                    <a:cubicBezTo>
                      <a:pt x="436834" y="203110"/>
                      <a:pt x="434572" y="202261"/>
                      <a:pt x="433158" y="200281"/>
                    </a:cubicBezTo>
                    <a:cubicBezTo>
                      <a:pt x="431745" y="198301"/>
                      <a:pt x="431462" y="195472"/>
                      <a:pt x="432310" y="193492"/>
                    </a:cubicBezTo>
                    <a:cubicBezTo>
                      <a:pt x="432593" y="192643"/>
                      <a:pt x="432593" y="192078"/>
                      <a:pt x="432310" y="191795"/>
                    </a:cubicBezTo>
                    <a:cubicBezTo>
                      <a:pt x="431745" y="190663"/>
                      <a:pt x="428917" y="190663"/>
                      <a:pt x="426938" y="190663"/>
                    </a:cubicBezTo>
                    <a:cubicBezTo>
                      <a:pt x="425524" y="190663"/>
                      <a:pt x="424111" y="190663"/>
                      <a:pt x="422697" y="190663"/>
                    </a:cubicBezTo>
                    <a:lnTo>
                      <a:pt x="422414" y="190663"/>
                    </a:lnTo>
                    <a:cubicBezTo>
                      <a:pt x="419870" y="190663"/>
                      <a:pt x="418173" y="188966"/>
                      <a:pt x="418173" y="185854"/>
                    </a:cubicBezTo>
                    <a:cubicBezTo>
                      <a:pt x="417890" y="182177"/>
                      <a:pt x="419870" y="177651"/>
                      <a:pt x="422414" y="177085"/>
                    </a:cubicBezTo>
                    <a:cubicBezTo>
                      <a:pt x="423545" y="176802"/>
                      <a:pt x="424959" y="177085"/>
                      <a:pt x="426373" y="177368"/>
                    </a:cubicBezTo>
                    <a:cubicBezTo>
                      <a:pt x="427504" y="177651"/>
                      <a:pt x="428352" y="177651"/>
                      <a:pt x="429483" y="177651"/>
                    </a:cubicBezTo>
                    <a:cubicBezTo>
                      <a:pt x="431179" y="177651"/>
                      <a:pt x="433158" y="177085"/>
                      <a:pt x="434289" y="173690"/>
                    </a:cubicBezTo>
                    <a:cubicBezTo>
                      <a:pt x="435703" y="169447"/>
                      <a:pt x="437682" y="169164"/>
                      <a:pt x="439661" y="168881"/>
                    </a:cubicBezTo>
                    <a:cubicBezTo>
                      <a:pt x="441358" y="168598"/>
                      <a:pt x="443337" y="168315"/>
                      <a:pt x="445882" y="165487"/>
                    </a:cubicBezTo>
                    <a:cubicBezTo>
                      <a:pt x="448992" y="161809"/>
                      <a:pt x="454081" y="157283"/>
                      <a:pt x="458888" y="157283"/>
                    </a:cubicBezTo>
                    <a:cubicBezTo>
                      <a:pt x="460584" y="157283"/>
                      <a:pt x="461998" y="157849"/>
                      <a:pt x="463412" y="158980"/>
                    </a:cubicBezTo>
                    <a:cubicBezTo>
                      <a:pt x="464260" y="159829"/>
                      <a:pt x="464825" y="160678"/>
                      <a:pt x="464825" y="161526"/>
                    </a:cubicBezTo>
                    <a:cubicBezTo>
                      <a:pt x="465108" y="164072"/>
                      <a:pt x="462563" y="166618"/>
                      <a:pt x="460019" y="169164"/>
                    </a:cubicBezTo>
                    <a:cubicBezTo>
                      <a:pt x="458605" y="170578"/>
                      <a:pt x="457191" y="171993"/>
                      <a:pt x="456909" y="173124"/>
                    </a:cubicBezTo>
                    <a:cubicBezTo>
                      <a:pt x="456343" y="174539"/>
                      <a:pt x="456343" y="175670"/>
                      <a:pt x="456626" y="176519"/>
                    </a:cubicBezTo>
                    <a:cubicBezTo>
                      <a:pt x="456909" y="177651"/>
                      <a:pt x="457191" y="179065"/>
                      <a:pt x="455212" y="180762"/>
                    </a:cubicBezTo>
                    <a:cubicBezTo>
                      <a:pt x="454364" y="181611"/>
                      <a:pt x="454364" y="181894"/>
                      <a:pt x="454364" y="181894"/>
                    </a:cubicBezTo>
                    <a:cubicBezTo>
                      <a:pt x="454364" y="181894"/>
                      <a:pt x="454647" y="182177"/>
                      <a:pt x="455212" y="182177"/>
                    </a:cubicBezTo>
                    <a:cubicBezTo>
                      <a:pt x="456343" y="182177"/>
                      <a:pt x="458605" y="181611"/>
                      <a:pt x="461432" y="179914"/>
                    </a:cubicBezTo>
                    <a:cubicBezTo>
                      <a:pt x="467370" y="176236"/>
                      <a:pt x="474156" y="171993"/>
                      <a:pt x="479528" y="169730"/>
                    </a:cubicBezTo>
                    <a:cubicBezTo>
                      <a:pt x="480942" y="169164"/>
                      <a:pt x="482355" y="168881"/>
                      <a:pt x="484052" y="169164"/>
                    </a:cubicBezTo>
                    <a:cubicBezTo>
                      <a:pt x="484900" y="166901"/>
                      <a:pt x="486031" y="165487"/>
                      <a:pt x="486879" y="164921"/>
                    </a:cubicBezTo>
                    <a:cubicBezTo>
                      <a:pt x="487444" y="164638"/>
                      <a:pt x="488576" y="164072"/>
                      <a:pt x="489707" y="163506"/>
                    </a:cubicBezTo>
                    <a:cubicBezTo>
                      <a:pt x="494513" y="161243"/>
                      <a:pt x="503561" y="157000"/>
                      <a:pt x="504975" y="155020"/>
                    </a:cubicBezTo>
                    <a:cubicBezTo>
                      <a:pt x="505540" y="154454"/>
                      <a:pt x="505823" y="153606"/>
                      <a:pt x="506388" y="152757"/>
                    </a:cubicBezTo>
                    <a:cubicBezTo>
                      <a:pt x="507802" y="150211"/>
                      <a:pt x="509498" y="147665"/>
                      <a:pt x="511760" y="147665"/>
                    </a:cubicBezTo>
                    <a:cubicBezTo>
                      <a:pt x="513174" y="147665"/>
                      <a:pt x="513739" y="148231"/>
                      <a:pt x="514587" y="148796"/>
                    </a:cubicBezTo>
                    <a:cubicBezTo>
                      <a:pt x="515436" y="149362"/>
                      <a:pt x="516284" y="150211"/>
                      <a:pt x="517981" y="150211"/>
                    </a:cubicBezTo>
                    <a:cubicBezTo>
                      <a:pt x="518829" y="150211"/>
                      <a:pt x="519677" y="150211"/>
                      <a:pt x="520808" y="150494"/>
                    </a:cubicBezTo>
                    <a:cubicBezTo>
                      <a:pt x="521656" y="150494"/>
                      <a:pt x="522222" y="150494"/>
                      <a:pt x="522787" y="150494"/>
                    </a:cubicBezTo>
                    <a:cubicBezTo>
                      <a:pt x="523918" y="150494"/>
                      <a:pt x="524201" y="150211"/>
                      <a:pt x="524201" y="150211"/>
                    </a:cubicBezTo>
                    <a:cubicBezTo>
                      <a:pt x="524201" y="150211"/>
                      <a:pt x="524201" y="149928"/>
                      <a:pt x="523918" y="149079"/>
                    </a:cubicBezTo>
                    <a:cubicBezTo>
                      <a:pt x="523070" y="147948"/>
                      <a:pt x="522787" y="146816"/>
                      <a:pt x="523070" y="145968"/>
                    </a:cubicBezTo>
                    <a:cubicBezTo>
                      <a:pt x="523635" y="145119"/>
                      <a:pt x="525049" y="144836"/>
                      <a:pt x="527311" y="144553"/>
                    </a:cubicBezTo>
                    <a:lnTo>
                      <a:pt x="527877" y="144553"/>
                    </a:lnTo>
                    <a:cubicBezTo>
                      <a:pt x="529856" y="144270"/>
                      <a:pt x="530704" y="143139"/>
                      <a:pt x="531552" y="141724"/>
                    </a:cubicBezTo>
                    <a:cubicBezTo>
                      <a:pt x="532400" y="140593"/>
                      <a:pt x="533249" y="139461"/>
                      <a:pt x="534945" y="139461"/>
                    </a:cubicBezTo>
                    <a:cubicBezTo>
                      <a:pt x="536076" y="139461"/>
                      <a:pt x="536641" y="138047"/>
                      <a:pt x="537207" y="136067"/>
                    </a:cubicBezTo>
                    <a:cubicBezTo>
                      <a:pt x="537772" y="134087"/>
                      <a:pt x="538620" y="131823"/>
                      <a:pt x="540600" y="131823"/>
                    </a:cubicBezTo>
                    <a:cubicBezTo>
                      <a:pt x="542296" y="131823"/>
                      <a:pt x="543427" y="132672"/>
                      <a:pt x="544275" y="133521"/>
                    </a:cubicBezTo>
                    <a:cubicBezTo>
                      <a:pt x="545406" y="134652"/>
                      <a:pt x="546820" y="135501"/>
                      <a:pt x="548516" y="134935"/>
                    </a:cubicBezTo>
                    <a:cubicBezTo>
                      <a:pt x="549365" y="134652"/>
                      <a:pt x="550213" y="134652"/>
                      <a:pt x="551344" y="135218"/>
                    </a:cubicBezTo>
                    <a:cubicBezTo>
                      <a:pt x="551909" y="134652"/>
                      <a:pt x="552475" y="134369"/>
                      <a:pt x="553323" y="133804"/>
                    </a:cubicBezTo>
                    <a:cubicBezTo>
                      <a:pt x="553323" y="132389"/>
                      <a:pt x="553040" y="130975"/>
                      <a:pt x="553040" y="129560"/>
                    </a:cubicBezTo>
                    <a:cubicBezTo>
                      <a:pt x="553040" y="127580"/>
                      <a:pt x="553040" y="125883"/>
                      <a:pt x="552475" y="124751"/>
                    </a:cubicBezTo>
                    <a:cubicBezTo>
                      <a:pt x="551627" y="122488"/>
                      <a:pt x="551627" y="120508"/>
                      <a:pt x="551909" y="119094"/>
                    </a:cubicBezTo>
                    <a:cubicBezTo>
                      <a:pt x="551909" y="118245"/>
                      <a:pt x="552192" y="117396"/>
                      <a:pt x="551909" y="116548"/>
                    </a:cubicBezTo>
                    <a:cubicBezTo>
                      <a:pt x="551344" y="114850"/>
                      <a:pt x="551061" y="111173"/>
                      <a:pt x="552192" y="109759"/>
                    </a:cubicBezTo>
                    <a:cubicBezTo>
                      <a:pt x="552475" y="109193"/>
                      <a:pt x="553040" y="108910"/>
                      <a:pt x="553889" y="108910"/>
                    </a:cubicBezTo>
                    <a:cubicBezTo>
                      <a:pt x="554737" y="108910"/>
                      <a:pt x="555585" y="108061"/>
                      <a:pt x="556433" y="107213"/>
                    </a:cubicBezTo>
                    <a:cubicBezTo>
                      <a:pt x="557847" y="106081"/>
                      <a:pt x="558978" y="104667"/>
                      <a:pt x="560674" y="104667"/>
                    </a:cubicBezTo>
                    <a:cubicBezTo>
                      <a:pt x="561240" y="104667"/>
                      <a:pt x="561805" y="104950"/>
                      <a:pt x="562371" y="105232"/>
                    </a:cubicBezTo>
                    <a:cubicBezTo>
                      <a:pt x="563784" y="106081"/>
                      <a:pt x="566046" y="106930"/>
                      <a:pt x="567743" y="106930"/>
                    </a:cubicBezTo>
                    <a:lnTo>
                      <a:pt x="567743" y="106930"/>
                    </a:lnTo>
                    <a:cubicBezTo>
                      <a:pt x="568591" y="106930"/>
                      <a:pt x="569157" y="106930"/>
                      <a:pt x="569439" y="106647"/>
                    </a:cubicBezTo>
                    <a:cubicBezTo>
                      <a:pt x="570005" y="106364"/>
                      <a:pt x="570005" y="106081"/>
                      <a:pt x="570005" y="105798"/>
                    </a:cubicBezTo>
                    <a:cubicBezTo>
                      <a:pt x="570005" y="104384"/>
                      <a:pt x="571136" y="103535"/>
                      <a:pt x="572267" y="102687"/>
                    </a:cubicBezTo>
                    <a:cubicBezTo>
                      <a:pt x="573398" y="101838"/>
                      <a:pt x="574529" y="100989"/>
                      <a:pt x="574811" y="99575"/>
                    </a:cubicBezTo>
                    <a:cubicBezTo>
                      <a:pt x="575094" y="97595"/>
                      <a:pt x="576508" y="96463"/>
                      <a:pt x="577921" y="95049"/>
                    </a:cubicBezTo>
                    <a:cubicBezTo>
                      <a:pt x="579052" y="94200"/>
                      <a:pt x="580184" y="93069"/>
                      <a:pt x="580466" y="91937"/>
                    </a:cubicBezTo>
                    <a:cubicBezTo>
                      <a:pt x="580466" y="91371"/>
                      <a:pt x="580749" y="90805"/>
                      <a:pt x="580749" y="90240"/>
                    </a:cubicBezTo>
                    <a:cubicBezTo>
                      <a:pt x="581597" y="86562"/>
                      <a:pt x="583011" y="80622"/>
                      <a:pt x="585838" y="79207"/>
                    </a:cubicBezTo>
                    <a:cubicBezTo>
                      <a:pt x="586969" y="78359"/>
                      <a:pt x="586969" y="78076"/>
                      <a:pt x="586404" y="76944"/>
                    </a:cubicBezTo>
                    <a:cubicBezTo>
                      <a:pt x="585838" y="75813"/>
                      <a:pt x="585273" y="74115"/>
                      <a:pt x="585273" y="71569"/>
                    </a:cubicBezTo>
                    <a:cubicBezTo>
                      <a:pt x="585273" y="70438"/>
                      <a:pt x="584990" y="69872"/>
                      <a:pt x="584707" y="69306"/>
                    </a:cubicBezTo>
                    <a:cubicBezTo>
                      <a:pt x="584425" y="68741"/>
                      <a:pt x="583576" y="68741"/>
                      <a:pt x="582728" y="68741"/>
                    </a:cubicBezTo>
                    <a:cubicBezTo>
                      <a:pt x="581032" y="68741"/>
                      <a:pt x="579335" y="69589"/>
                      <a:pt x="578487" y="70155"/>
                    </a:cubicBezTo>
                    <a:cubicBezTo>
                      <a:pt x="577639" y="70721"/>
                      <a:pt x="576225" y="71004"/>
                      <a:pt x="574811" y="71004"/>
                    </a:cubicBezTo>
                    <a:cubicBezTo>
                      <a:pt x="572549" y="71286"/>
                      <a:pt x="570288" y="71569"/>
                      <a:pt x="569157" y="73267"/>
                    </a:cubicBezTo>
                    <a:cubicBezTo>
                      <a:pt x="568026" y="75530"/>
                      <a:pt x="566612" y="75813"/>
                      <a:pt x="565198" y="75813"/>
                    </a:cubicBezTo>
                    <a:cubicBezTo>
                      <a:pt x="564633" y="75813"/>
                      <a:pt x="564067" y="75813"/>
                      <a:pt x="563502" y="75813"/>
                    </a:cubicBezTo>
                    <a:cubicBezTo>
                      <a:pt x="562371" y="75813"/>
                      <a:pt x="560957" y="75530"/>
                      <a:pt x="559826" y="75813"/>
                    </a:cubicBezTo>
                    <a:cubicBezTo>
                      <a:pt x="559261" y="75813"/>
                      <a:pt x="558695" y="75813"/>
                      <a:pt x="558130" y="75813"/>
                    </a:cubicBezTo>
                    <a:cubicBezTo>
                      <a:pt x="555585" y="75813"/>
                      <a:pt x="551909" y="74964"/>
                      <a:pt x="550213" y="73267"/>
                    </a:cubicBezTo>
                    <a:cubicBezTo>
                      <a:pt x="549647" y="72701"/>
                      <a:pt x="549365" y="71852"/>
                      <a:pt x="549365" y="71286"/>
                    </a:cubicBezTo>
                    <a:cubicBezTo>
                      <a:pt x="549365" y="70155"/>
                      <a:pt x="549082" y="69023"/>
                      <a:pt x="548516" y="67609"/>
                    </a:cubicBezTo>
                    <a:cubicBezTo>
                      <a:pt x="547951" y="66195"/>
                      <a:pt x="547103" y="64497"/>
                      <a:pt x="547386" y="62800"/>
                    </a:cubicBezTo>
                    <a:cubicBezTo>
                      <a:pt x="547386" y="61668"/>
                      <a:pt x="546820" y="61386"/>
                      <a:pt x="545124" y="60820"/>
                    </a:cubicBezTo>
                    <a:cubicBezTo>
                      <a:pt x="543710" y="60537"/>
                      <a:pt x="542014" y="59971"/>
                      <a:pt x="540600" y="58557"/>
                    </a:cubicBezTo>
                    <a:cubicBezTo>
                      <a:pt x="538055" y="56011"/>
                      <a:pt x="533249" y="54314"/>
                      <a:pt x="531835" y="54314"/>
                    </a:cubicBezTo>
                    <a:cubicBezTo>
                      <a:pt x="531552" y="54314"/>
                      <a:pt x="531552" y="54314"/>
                      <a:pt x="531552" y="54314"/>
                    </a:cubicBezTo>
                    <a:cubicBezTo>
                      <a:pt x="530704" y="54596"/>
                      <a:pt x="529856" y="54031"/>
                      <a:pt x="528442" y="53465"/>
                    </a:cubicBezTo>
                    <a:cubicBezTo>
                      <a:pt x="526745" y="52616"/>
                      <a:pt x="524483" y="51202"/>
                      <a:pt x="521656" y="50919"/>
                    </a:cubicBezTo>
                    <a:cubicBezTo>
                      <a:pt x="519677" y="50919"/>
                      <a:pt x="518263" y="50070"/>
                      <a:pt x="517698" y="49222"/>
                    </a:cubicBezTo>
                    <a:cubicBezTo>
                      <a:pt x="516850" y="47807"/>
                      <a:pt x="517132" y="46110"/>
                      <a:pt x="517415" y="44695"/>
                    </a:cubicBezTo>
                    <a:cubicBezTo>
                      <a:pt x="517698" y="43847"/>
                      <a:pt x="516284" y="41018"/>
                      <a:pt x="515153" y="38755"/>
                    </a:cubicBezTo>
                    <a:cubicBezTo>
                      <a:pt x="514022" y="36775"/>
                      <a:pt x="512891" y="34512"/>
                      <a:pt x="512608" y="33097"/>
                    </a:cubicBezTo>
                    <a:cubicBezTo>
                      <a:pt x="512326" y="31966"/>
                      <a:pt x="511760" y="31117"/>
                      <a:pt x="510912" y="29986"/>
                    </a:cubicBezTo>
                    <a:cubicBezTo>
                      <a:pt x="509498" y="28288"/>
                      <a:pt x="507802" y="26308"/>
                      <a:pt x="506954" y="21499"/>
                    </a:cubicBezTo>
                    <a:cubicBezTo>
                      <a:pt x="506105" y="17539"/>
                      <a:pt x="504692" y="16407"/>
                      <a:pt x="503561" y="15559"/>
                    </a:cubicBezTo>
                    <a:cubicBezTo>
                      <a:pt x="502713" y="14710"/>
                      <a:pt x="501864" y="14144"/>
                      <a:pt x="502147" y="12164"/>
                    </a:cubicBezTo>
                    <a:cubicBezTo>
                      <a:pt x="502713" y="10184"/>
                      <a:pt x="500450" y="9052"/>
                      <a:pt x="498471" y="7638"/>
                    </a:cubicBezTo>
                    <a:cubicBezTo>
                      <a:pt x="497340" y="6789"/>
                      <a:pt x="496209" y="6223"/>
                      <a:pt x="495644" y="5375"/>
                    </a:cubicBezTo>
                    <a:cubicBezTo>
                      <a:pt x="495079" y="4526"/>
                      <a:pt x="493099" y="4243"/>
                      <a:pt x="491120" y="3960"/>
                    </a:cubicBezTo>
                    <a:cubicBezTo>
                      <a:pt x="488858" y="3677"/>
                      <a:pt x="486313" y="3112"/>
                      <a:pt x="484052" y="1980"/>
                    </a:cubicBezTo>
                    <a:cubicBezTo>
                      <a:pt x="481790" y="849"/>
                      <a:pt x="480376" y="849"/>
                      <a:pt x="478680" y="849"/>
                    </a:cubicBezTo>
                    <a:lnTo>
                      <a:pt x="476983" y="849"/>
                    </a:lnTo>
                    <a:cubicBezTo>
                      <a:pt x="475852" y="849"/>
                      <a:pt x="474438" y="849"/>
                      <a:pt x="473025" y="283"/>
                    </a:cubicBezTo>
                    <a:cubicBezTo>
                      <a:pt x="472177" y="0"/>
                      <a:pt x="471328" y="0"/>
                      <a:pt x="470197" y="0"/>
                    </a:cubicBezTo>
                    <a:cubicBezTo>
                      <a:pt x="467087" y="0"/>
                      <a:pt x="463129" y="849"/>
                      <a:pt x="460867" y="1132"/>
                    </a:cubicBezTo>
                    <a:cubicBezTo>
                      <a:pt x="459453" y="1414"/>
                      <a:pt x="458888" y="1414"/>
                      <a:pt x="458605" y="1414"/>
                    </a:cubicBezTo>
                    <a:cubicBezTo>
                      <a:pt x="458322" y="1414"/>
                      <a:pt x="458322" y="1414"/>
                      <a:pt x="457757" y="1414"/>
                    </a:cubicBezTo>
                    <a:cubicBezTo>
                      <a:pt x="457191" y="1414"/>
                      <a:pt x="456343" y="1414"/>
                      <a:pt x="455495" y="1414"/>
                    </a:cubicBezTo>
                    <a:cubicBezTo>
                      <a:pt x="451537" y="1414"/>
                      <a:pt x="448426" y="2829"/>
                      <a:pt x="446447" y="5375"/>
                    </a:cubicBezTo>
                    <a:cubicBezTo>
                      <a:pt x="444468" y="8204"/>
                      <a:pt x="444468" y="9052"/>
                      <a:pt x="444751" y="9335"/>
                    </a:cubicBezTo>
                    <a:cubicBezTo>
                      <a:pt x="445033" y="9618"/>
                      <a:pt x="445882" y="9618"/>
                      <a:pt x="446447" y="9618"/>
                    </a:cubicBezTo>
                    <a:lnTo>
                      <a:pt x="447013" y="9618"/>
                    </a:lnTo>
                    <a:cubicBezTo>
                      <a:pt x="448992" y="9618"/>
                      <a:pt x="449840" y="13295"/>
                      <a:pt x="450406" y="16973"/>
                    </a:cubicBezTo>
                    <a:cubicBezTo>
                      <a:pt x="450688" y="19236"/>
                      <a:pt x="447013" y="22065"/>
                      <a:pt x="445599" y="22631"/>
                    </a:cubicBezTo>
                    <a:cubicBezTo>
                      <a:pt x="444468" y="23196"/>
                      <a:pt x="440510" y="29137"/>
                      <a:pt x="439944" y="31400"/>
                    </a:cubicBezTo>
                    <a:cubicBezTo>
                      <a:pt x="439661" y="32532"/>
                      <a:pt x="438813" y="33946"/>
                      <a:pt x="437682" y="35643"/>
                    </a:cubicBezTo>
                    <a:cubicBezTo>
                      <a:pt x="436551" y="37623"/>
                      <a:pt x="434855" y="40452"/>
                      <a:pt x="435137" y="41301"/>
                    </a:cubicBezTo>
                    <a:cubicBezTo>
                      <a:pt x="435420" y="42150"/>
                      <a:pt x="435137" y="42998"/>
                      <a:pt x="434572" y="43564"/>
                    </a:cubicBezTo>
                    <a:cubicBezTo>
                      <a:pt x="433724" y="44978"/>
                      <a:pt x="431462" y="46110"/>
                      <a:pt x="430048" y="46393"/>
                    </a:cubicBezTo>
                    <a:cubicBezTo>
                      <a:pt x="428917" y="46676"/>
                      <a:pt x="426655" y="48090"/>
                      <a:pt x="424676" y="49222"/>
                    </a:cubicBezTo>
                    <a:cubicBezTo>
                      <a:pt x="422980" y="50070"/>
                      <a:pt x="421849" y="50919"/>
                      <a:pt x="421000" y="51202"/>
                    </a:cubicBezTo>
                    <a:cubicBezTo>
                      <a:pt x="420718" y="51202"/>
                      <a:pt x="420152" y="51485"/>
                      <a:pt x="419587" y="51485"/>
                    </a:cubicBezTo>
                    <a:cubicBezTo>
                      <a:pt x="417042" y="51485"/>
                      <a:pt x="411670" y="50353"/>
                      <a:pt x="410822" y="48373"/>
                    </a:cubicBezTo>
                    <a:cubicBezTo>
                      <a:pt x="410822" y="48090"/>
                      <a:pt x="410539" y="47807"/>
                      <a:pt x="409408" y="47241"/>
                    </a:cubicBezTo>
                    <a:lnTo>
                      <a:pt x="401774" y="62234"/>
                    </a:lnTo>
                    <a:lnTo>
                      <a:pt x="401209" y="67609"/>
                    </a:lnTo>
                    <a:lnTo>
                      <a:pt x="400926" y="67609"/>
                    </a:lnTo>
                    <a:cubicBezTo>
                      <a:pt x="400360" y="67892"/>
                      <a:pt x="398947" y="68175"/>
                      <a:pt x="398664" y="69306"/>
                    </a:cubicBezTo>
                    <a:cubicBezTo>
                      <a:pt x="398381" y="70155"/>
                      <a:pt x="399230" y="71004"/>
                      <a:pt x="399795" y="71852"/>
                    </a:cubicBezTo>
                    <a:cubicBezTo>
                      <a:pt x="401209" y="73267"/>
                      <a:pt x="402057" y="73550"/>
                      <a:pt x="402622" y="73550"/>
                    </a:cubicBezTo>
                    <a:cubicBezTo>
                      <a:pt x="403188" y="73550"/>
                      <a:pt x="403753" y="73267"/>
                      <a:pt x="404602" y="73267"/>
                    </a:cubicBezTo>
                    <a:cubicBezTo>
                      <a:pt x="405733" y="72984"/>
                      <a:pt x="407146" y="72418"/>
                      <a:pt x="409408" y="72418"/>
                    </a:cubicBezTo>
                    <a:cubicBezTo>
                      <a:pt x="412236" y="72418"/>
                      <a:pt x="414215" y="73267"/>
                      <a:pt x="415629" y="74115"/>
                    </a:cubicBezTo>
                    <a:cubicBezTo>
                      <a:pt x="416477" y="74398"/>
                      <a:pt x="417042" y="74964"/>
                      <a:pt x="417608" y="74964"/>
                    </a:cubicBezTo>
                    <a:cubicBezTo>
                      <a:pt x="417890" y="74964"/>
                      <a:pt x="418173" y="74964"/>
                      <a:pt x="418456" y="74115"/>
                    </a:cubicBezTo>
                    <a:cubicBezTo>
                      <a:pt x="419304" y="71852"/>
                      <a:pt x="421849" y="70438"/>
                      <a:pt x="424111" y="70438"/>
                    </a:cubicBezTo>
                    <a:cubicBezTo>
                      <a:pt x="425242" y="70438"/>
                      <a:pt x="427221" y="70721"/>
                      <a:pt x="428917" y="72701"/>
                    </a:cubicBezTo>
                    <a:cubicBezTo>
                      <a:pt x="430048" y="74115"/>
                      <a:pt x="432027" y="75813"/>
                      <a:pt x="434007" y="77510"/>
                    </a:cubicBezTo>
                    <a:cubicBezTo>
                      <a:pt x="438248" y="80905"/>
                      <a:pt x="441923" y="84299"/>
                      <a:pt x="441641" y="86562"/>
                    </a:cubicBezTo>
                    <a:cubicBezTo>
                      <a:pt x="441358" y="87694"/>
                      <a:pt x="440227" y="89391"/>
                      <a:pt x="436834" y="89391"/>
                    </a:cubicBezTo>
                    <a:cubicBezTo>
                      <a:pt x="435137" y="89391"/>
                      <a:pt x="432876" y="89108"/>
                      <a:pt x="430896" y="88259"/>
                    </a:cubicBezTo>
                    <a:cubicBezTo>
                      <a:pt x="428917" y="87694"/>
                      <a:pt x="426373" y="88542"/>
                      <a:pt x="423828" y="89391"/>
                    </a:cubicBezTo>
                    <a:cubicBezTo>
                      <a:pt x="421849" y="90240"/>
                      <a:pt x="420152" y="90805"/>
                      <a:pt x="418456" y="90805"/>
                    </a:cubicBezTo>
                    <a:cubicBezTo>
                      <a:pt x="415346" y="90805"/>
                      <a:pt x="410822" y="91654"/>
                      <a:pt x="406863" y="95614"/>
                    </a:cubicBezTo>
                    <a:cubicBezTo>
                      <a:pt x="405733" y="96746"/>
                      <a:pt x="404884" y="98160"/>
                      <a:pt x="404036" y="99292"/>
                    </a:cubicBezTo>
                    <a:cubicBezTo>
                      <a:pt x="402622" y="101555"/>
                      <a:pt x="401491" y="103535"/>
                      <a:pt x="397533" y="103818"/>
                    </a:cubicBezTo>
                    <a:cubicBezTo>
                      <a:pt x="396402" y="103818"/>
                      <a:pt x="395554" y="104101"/>
                      <a:pt x="394706" y="104101"/>
                    </a:cubicBezTo>
                    <a:cubicBezTo>
                      <a:pt x="390747" y="104384"/>
                      <a:pt x="388203" y="104667"/>
                      <a:pt x="383113" y="108061"/>
                    </a:cubicBezTo>
                    <a:cubicBezTo>
                      <a:pt x="380286" y="110042"/>
                      <a:pt x="377176" y="110890"/>
                      <a:pt x="373783" y="110890"/>
                    </a:cubicBezTo>
                    <a:cubicBezTo>
                      <a:pt x="370107" y="110890"/>
                      <a:pt x="367280" y="109759"/>
                      <a:pt x="366714" y="109193"/>
                    </a:cubicBezTo>
                    <a:cubicBezTo>
                      <a:pt x="366149" y="108910"/>
                      <a:pt x="364735" y="108344"/>
                      <a:pt x="363039" y="108344"/>
                    </a:cubicBezTo>
                    <a:cubicBezTo>
                      <a:pt x="360777" y="108344"/>
                      <a:pt x="359080" y="109476"/>
                      <a:pt x="357949" y="111456"/>
                    </a:cubicBezTo>
                    <a:cubicBezTo>
                      <a:pt x="356819" y="113436"/>
                      <a:pt x="357667" y="114850"/>
                      <a:pt x="358798" y="116831"/>
                    </a:cubicBezTo>
                    <a:cubicBezTo>
                      <a:pt x="359929" y="118528"/>
                      <a:pt x="361060" y="120225"/>
                      <a:pt x="360494" y="122771"/>
                    </a:cubicBezTo>
                    <a:cubicBezTo>
                      <a:pt x="360211" y="125883"/>
                      <a:pt x="357949" y="126732"/>
                      <a:pt x="355122" y="127863"/>
                    </a:cubicBezTo>
                    <a:cubicBezTo>
                      <a:pt x="352860" y="128712"/>
                      <a:pt x="350598" y="129843"/>
                      <a:pt x="348336" y="132389"/>
                    </a:cubicBezTo>
                    <a:cubicBezTo>
                      <a:pt x="343247" y="138047"/>
                      <a:pt x="334765" y="140876"/>
                      <a:pt x="330241" y="140310"/>
                    </a:cubicBezTo>
                    <a:cubicBezTo>
                      <a:pt x="329675" y="140310"/>
                      <a:pt x="328827" y="140027"/>
                      <a:pt x="327979" y="140027"/>
                    </a:cubicBezTo>
                    <a:cubicBezTo>
                      <a:pt x="325434" y="139461"/>
                      <a:pt x="322041" y="138896"/>
                      <a:pt x="318366" y="138896"/>
                    </a:cubicBezTo>
                    <a:cubicBezTo>
                      <a:pt x="314407" y="138896"/>
                      <a:pt x="311297" y="139461"/>
                      <a:pt x="308470" y="140876"/>
                    </a:cubicBezTo>
                    <a:cubicBezTo>
                      <a:pt x="305077" y="142573"/>
                      <a:pt x="301967" y="144553"/>
                      <a:pt x="299422" y="146251"/>
                    </a:cubicBezTo>
                    <a:cubicBezTo>
                      <a:pt x="295746" y="148514"/>
                      <a:pt x="293202" y="150211"/>
                      <a:pt x="291223" y="149928"/>
                    </a:cubicBezTo>
                    <a:cubicBezTo>
                      <a:pt x="289809" y="149645"/>
                      <a:pt x="288961" y="148796"/>
                      <a:pt x="288112" y="147948"/>
                    </a:cubicBezTo>
                    <a:cubicBezTo>
                      <a:pt x="286982" y="146816"/>
                      <a:pt x="286133" y="145968"/>
                      <a:pt x="283871" y="146251"/>
                    </a:cubicBezTo>
                    <a:cubicBezTo>
                      <a:pt x="283023" y="146251"/>
                      <a:pt x="282175" y="146533"/>
                      <a:pt x="281609" y="146533"/>
                    </a:cubicBezTo>
                    <a:cubicBezTo>
                      <a:pt x="278217" y="146533"/>
                      <a:pt x="275955" y="145402"/>
                      <a:pt x="273410" y="143705"/>
                    </a:cubicBezTo>
                    <a:cubicBezTo>
                      <a:pt x="272845" y="143422"/>
                      <a:pt x="271996" y="143139"/>
                      <a:pt x="271148" y="143139"/>
                    </a:cubicBezTo>
                    <a:cubicBezTo>
                      <a:pt x="270865" y="143139"/>
                      <a:pt x="270300" y="143139"/>
                      <a:pt x="270017" y="143139"/>
                    </a:cubicBezTo>
                    <a:cubicBezTo>
                      <a:pt x="269452" y="143139"/>
                      <a:pt x="269169" y="143139"/>
                      <a:pt x="268603" y="143139"/>
                    </a:cubicBezTo>
                    <a:cubicBezTo>
                      <a:pt x="267190" y="143139"/>
                      <a:pt x="265211" y="142856"/>
                      <a:pt x="262666" y="140876"/>
                    </a:cubicBezTo>
                    <a:cubicBezTo>
                      <a:pt x="258990" y="138047"/>
                      <a:pt x="253335" y="137764"/>
                      <a:pt x="249094" y="137481"/>
                    </a:cubicBezTo>
                    <a:cubicBezTo>
                      <a:pt x="247681" y="137481"/>
                      <a:pt x="246267" y="137198"/>
                      <a:pt x="245419" y="137198"/>
                    </a:cubicBezTo>
                    <a:cubicBezTo>
                      <a:pt x="243439" y="136915"/>
                      <a:pt x="238916" y="136915"/>
                      <a:pt x="234392" y="136915"/>
                    </a:cubicBezTo>
                    <a:cubicBezTo>
                      <a:pt x="229585" y="136915"/>
                      <a:pt x="224779" y="136915"/>
                      <a:pt x="222234" y="136633"/>
                    </a:cubicBezTo>
                    <a:cubicBezTo>
                      <a:pt x="220538" y="136350"/>
                      <a:pt x="218276" y="136633"/>
                      <a:pt x="216296" y="136633"/>
                    </a:cubicBezTo>
                    <a:cubicBezTo>
                      <a:pt x="215165" y="136633"/>
                      <a:pt x="214317" y="136633"/>
                      <a:pt x="213469" y="136633"/>
                    </a:cubicBezTo>
                    <a:cubicBezTo>
                      <a:pt x="211490" y="136633"/>
                      <a:pt x="209511" y="136350"/>
                      <a:pt x="209228" y="134935"/>
                    </a:cubicBezTo>
                    <a:cubicBezTo>
                      <a:pt x="208945" y="134087"/>
                      <a:pt x="208380" y="133238"/>
                      <a:pt x="207531" y="132106"/>
                    </a:cubicBezTo>
                    <a:cubicBezTo>
                      <a:pt x="206118" y="130409"/>
                      <a:pt x="204421" y="128429"/>
                      <a:pt x="203573" y="124751"/>
                    </a:cubicBezTo>
                    <a:cubicBezTo>
                      <a:pt x="202442" y="120225"/>
                      <a:pt x="200180" y="117679"/>
                      <a:pt x="196505" y="117114"/>
                    </a:cubicBezTo>
                    <a:cubicBezTo>
                      <a:pt x="194808" y="116831"/>
                      <a:pt x="193677" y="115699"/>
                      <a:pt x="192829" y="114568"/>
                    </a:cubicBezTo>
                    <a:cubicBezTo>
                      <a:pt x="191981" y="113719"/>
                      <a:pt x="191415" y="112870"/>
                      <a:pt x="190284" y="112587"/>
                    </a:cubicBezTo>
                    <a:cubicBezTo>
                      <a:pt x="189719" y="112587"/>
                      <a:pt x="189153" y="111739"/>
                      <a:pt x="188305" y="111173"/>
                    </a:cubicBezTo>
                    <a:cubicBezTo>
                      <a:pt x="187174" y="110042"/>
                      <a:pt x="185478" y="108061"/>
                      <a:pt x="182933" y="108061"/>
                    </a:cubicBezTo>
                    <a:cubicBezTo>
                      <a:pt x="179823" y="108061"/>
                      <a:pt x="162858" y="106364"/>
                      <a:pt x="160314" y="102404"/>
                    </a:cubicBezTo>
                    <a:cubicBezTo>
                      <a:pt x="158900" y="99858"/>
                      <a:pt x="160031" y="98443"/>
                      <a:pt x="160879" y="97312"/>
                    </a:cubicBezTo>
                    <a:cubicBezTo>
                      <a:pt x="161728" y="96463"/>
                      <a:pt x="162293" y="95614"/>
                      <a:pt x="162293" y="94200"/>
                    </a:cubicBezTo>
                    <a:cubicBezTo>
                      <a:pt x="162293" y="92786"/>
                      <a:pt x="162576" y="91088"/>
                      <a:pt x="163141" y="89674"/>
                    </a:cubicBezTo>
                    <a:cubicBezTo>
                      <a:pt x="163707" y="87694"/>
                      <a:pt x="163989" y="85431"/>
                      <a:pt x="163141" y="84865"/>
                    </a:cubicBezTo>
                    <a:cubicBezTo>
                      <a:pt x="161162" y="83451"/>
                      <a:pt x="158052" y="80056"/>
                      <a:pt x="157769" y="76944"/>
                    </a:cubicBezTo>
                    <a:cubicBezTo>
                      <a:pt x="157486" y="74398"/>
                      <a:pt x="152963" y="70721"/>
                      <a:pt x="149852" y="70721"/>
                    </a:cubicBezTo>
                    <a:cubicBezTo>
                      <a:pt x="146460" y="70438"/>
                      <a:pt x="143632" y="68458"/>
                      <a:pt x="140805" y="65629"/>
                    </a:cubicBezTo>
                    <a:cubicBezTo>
                      <a:pt x="139957" y="65063"/>
                      <a:pt x="139391" y="64497"/>
                      <a:pt x="138543" y="63932"/>
                    </a:cubicBezTo>
                    <a:cubicBezTo>
                      <a:pt x="136281" y="62517"/>
                      <a:pt x="134302" y="61386"/>
                      <a:pt x="133454" y="56011"/>
                    </a:cubicBezTo>
                    <a:cubicBezTo>
                      <a:pt x="133454" y="55728"/>
                      <a:pt x="133454" y="55445"/>
                      <a:pt x="133171" y="55162"/>
                    </a:cubicBezTo>
                    <a:cubicBezTo>
                      <a:pt x="132605" y="55162"/>
                      <a:pt x="132323" y="54879"/>
                      <a:pt x="131757" y="54879"/>
                    </a:cubicBezTo>
                    <a:cubicBezTo>
                      <a:pt x="130909" y="54596"/>
                      <a:pt x="130343" y="54596"/>
                      <a:pt x="129778" y="54596"/>
                    </a:cubicBezTo>
                    <a:cubicBezTo>
                      <a:pt x="128930" y="54596"/>
                      <a:pt x="128081" y="54031"/>
                      <a:pt x="127516" y="53465"/>
                    </a:cubicBezTo>
                    <a:cubicBezTo>
                      <a:pt x="126950" y="54596"/>
                      <a:pt x="126385" y="55162"/>
                      <a:pt x="125820" y="56011"/>
                    </a:cubicBezTo>
                    <a:cubicBezTo>
                      <a:pt x="124971" y="56859"/>
                      <a:pt x="124406" y="57708"/>
                      <a:pt x="124406" y="58840"/>
                    </a:cubicBezTo>
                    <a:cubicBezTo>
                      <a:pt x="124406" y="61668"/>
                      <a:pt x="123275" y="64780"/>
                      <a:pt x="119599" y="64780"/>
                    </a:cubicBezTo>
                    <a:cubicBezTo>
                      <a:pt x="117054" y="64780"/>
                      <a:pt x="113944" y="66478"/>
                      <a:pt x="113662" y="71569"/>
                    </a:cubicBezTo>
                    <a:cubicBezTo>
                      <a:pt x="113662" y="74115"/>
                      <a:pt x="114227" y="75247"/>
                      <a:pt x="114793" y="76378"/>
                    </a:cubicBezTo>
                    <a:cubicBezTo>
                      <a:pt x="115358" y="77510"/>
                      <a:pt x="115924" y="78359"/>
                      <a:pt x="115075" y="79773"/>
                    </a:cubicBezTo>
                    <a:cubicBezTo>
                      <a:pt x="113662" y="81753"/>
                      <a:pt x="109138" y="83733"/>
                      <a:pt x="106593" y="83733"/>
                    </a:cubicBezTo>
                    <a:cubicBezTo>
                      <a:pt x="106028" y="83733"/>
                      <a:pt x="105462" y="83733"/>
                      <a:pt x="104897" y="83451"/>
                    </a:cubicBezTo>
                    <a:cubicBezTo>
                      <a:pt x="103766" y="82885"/>
                      <a:pt x="101787" y="82885"/>
                      <a:pt x="99807" y="82885"/>
                    </a:cubicBezTo>
                    <a:cubicBezTo>
                      <a:pt x="98676" y="82885"/>
                      <a:pt x="97263" y="82885"/>
                      <a:pt x="95849" y="82602"/>
                    </a:cubicBezTo>
                    <a:cubicBezTo>
                      <a:pt x="94718" y="82319"/>
                      <a:pt x="93587" y="81753"/>
                      <a:pt x="92739" y="81187"/>
                    </a:cubicBezTo>
                    <a:cubicBezTo>
                      <a:pt x="91891" y="80905"/>
                      <a:pt x="91325" y="80339"/>
                      <a:pt x="91042" y="80339"/>
                    </a:cubicBezTo>
                    <a:cubicBezTo>
                      <a:pt x="90760" y="80339"/>
                      <a:pt x="90477" y="80339"/>
                      <a:pt x="90194" y="82036"/>
                    </a:cubicBezTo>
                    <a:cubicBezTo>
                      <a:pt x="89911" y="83733"/>
                      <a:pt x="88498" y="86562"/>
                      <a:pt x="87367" y="89674"/>
                    </a:cubicBezTo>
                    <a:cubicBezTo>
                      <a:pt x="85953" y="93351"/>
                      <a:pt x="83408" y="99575"/>
                      <a:pt x="83974" y="100424"/>
                    </a:cubicBezTo>
                    <a:cubicBezTo>
                      <a:pt x="85105" y="101555"/>
                      <a:pt x="86236" y="103535"/>
                      <a:pt x="85670" y="104950"/>
                    </a:cubicBezTo>
                    <a:cubicBezTo>
                      <a:pt x="85388" y="105515"/>
                      <a:pt x="85105" y="106081"/>
                      <a:pt x="83408" y="106081"/>
                    </a:cubicBezTo>
                    <a:cubicBezTo>
                      <a:pt x="79733" y="106081"/>
                      <a:pt x="77188" y="105515"/>
                      <a:pt x="76057" y="104101"/>
                    </a:cubicBezTo>
                    <a:cubicBezTo>
                      <a:pt x="76057" y="104101"/>
                      <a:pt x="75774" y="103818"/>
                      <a:pt x="75492" y="103818"/>
                    </a:cubicBezTo>
                    <a:cubicBezTo>
                      <a:pt x="74643" y="103818"/>
                      <a:pt x="73513" y="104384"/>
                      <a:pt x="72381" y="104667"/>
                    </a:cubicBezTo>
                    <a:cubicBezTo>
                      <a:pt x="70685" y="105232"/>
                      <a:pt x="68989" y="105798"/>
                      <a:pt x="67575" y="105798"/>
                    </a:cubicBezTo>
                    <a:lnTo>
                      <a:pt x="67292" y="105798"/>
                    </a:lnTo>
                    <a:lnTo>
                      <a:pt x="67292" y="105798"/>
                    </a:lnTo>
                    <a:cubicBezTo>
                      <a:pt x="65878" y="105798"/>
                      <a:pt x="61920" y="107778"/>
                      <a:pt x="61920" y="108344"/>
                    </a:cubicBezTo>
                    <a:cubicBezTo>
                      <a:pt x="61920" y="108344"/>
                      <a:pt x="61920" y="108344"/>
                      <a:pt x="61920" y="108344"/>
                    </a:cubicBezTo>
                    <a:cubicBezTo>
                      <a:pt x="64182" y="109476"/>
                      <a:pt x="64465" y="113436"/>
                      <a:pt x="64465" y="117396"/>
                    </a:cubicBezTo>
                    <a:cubicBezTo>
                      <a:pt x="64465" y="118245"/>
                      <a:pt x="65313" y="119942"/>
                      <a:pt x="66161" y="121640"/>
                    </a:cubicBezTo>
                    <a:cubicBezTo>
                      <a:pt x="67575" y="124469"/>
                      <a:pt x="68989" y="127015"/>
                      <a:pt x="68423" y="128429"/>
                    </a:cubicBezTo>
                    <a:cubicBezTo>
                      <a:pt x="68140" y="129560"/>
                      <a:pt x="67010" y="130409"/>
                      <a:pt x="66161" y="131541"/>
                    </a:cubicBezTo>
                    <a:cubicBezTo>
                      <a:pt x="64747" y="132955"/>
                      <a:pt x="63334" y="134369"/>
                      <a:pt x="63334" y="135784"/>
                    </a:cubicBezTo>
                    <a:cubicBezTo>
                      <a:pt x="63334" y="136633"/>
                      <a:pt x="63334" y="137198"/>
                      <a:pt x="63617" y="138047"/>
                    </a:cubicBezTo>
                    <a:cubicBezTo>
                      <a:pt x="63899" y="140027"/>
                      <a:pt x="63899" y="141724"/>
                      <a:pt x="62486" y="142290"/>
                    </a:cubicBezTo>
                    <a:lnTo>
                      <a:pt x="61920" y="142573"/>
                    </a:lnTo>
                    <a:cubicBezTo>
                      <a:pt x="60224" y="143422"/>
                      <a:pt x="55983" y="145119"/>
                      <a:pt x="53721" y="146533"/>
                    </a:cubicBezTo>
                    <a:cubicBezTo>
                      <a:pt x="52590" y="147382"/>
                      <a:pt x="51459" y="147665"/>
                      <a:pt x="50328" y="148231"/>
                    </a:cubicBezTo>
                    <a:cubicBezTo>
                      <a:pt x="48631" y="148796"/>
                      <a:pt x="46935" y="149362"/>
                      <a:pt x="46369" y="150777"/>
                    </a:cubicBezTo>
                    <a:cubicBezTo>
                      <a:pt x="45238" y="153323"/>
                      <a:pt x="42977" y="156151"/>
                      <a:pt x="37887" y="155303"/>
                    </a:cubicBezTo>
                    <a:lnTo>
                      <a:pt x="36756" y="155303"/>
                    </a:lnTo>
                    <a:cubicBezTo>
                      <a:pt x="33646" y="155020"/>
                      <a:pt x="32232" y="154454"/>
                      <a:pt x="29405" y="157849"/>
                    </a:cubicBezTo>
                    <a:cubicBezTo>
                      <a:pt x="27426" y="160395"/>
                      <a:pt x="26295" y="160678"/>
                      <a:pt x="25164" y="160960"/>
                    </a:cubicBezTo>
                    <a:cubicBezTo>
                      <a:pt x="24598" y="161243"/>
                      <a:pt x="24033" y="161243"/>
                      <a:pt x="23185" y="161809"/>
                    </a:cubicBezTo>
                    <a:cubicBezTo>
                      <a:pt x="22619" y="162375"/>
                      <a:pt x="22054" y="162375"/>
                      <a:pt x="21488" y="162375"/>
                    </a:cubicBezTo>
                    <a:cubicBezTo>
                      <a:pt x="20357" y="162375"/>
                      <a:pt x="19226" y="161526"/>
                      <a:pt x="18095" y="160678"/>
                    </a:cubicBezTo>
                    <a:cubicBezTo>
                      <a:pt x="17530" y="160395"/>
                      <a:pt x="16964" y="159829"/>
                      <a:pt x="16682" y="159829"/>
                    </a:cubicBezTo>
                    <a:cubicBezTo>
                      <a:pt x="16116" y="159546"/>
                      <a:pt x="14985" y="160112"/>
                      <a:pt x="13854" y="160678"/>
                    </a:cubicBezTo>
                    <a:cubicBezTo>
                      <a:pt x="13006" y="161243"/>
                      <a:pt x="11875" y="161809"/>
                      <a:pt x="11027" y="161809"/>
                    </a:cubicBezTo>
                    <a:cubicBezTo>
                      <a:pt x="10461" y="161809"/>
                      <a:pt x="9613" y="162658"/>
                      <a:pt x="8765" y="163224"/>
                    </a:cubicBezTo>
                    <a:cubicBezTo>
                      <a:pt x="7917" y="164072"/>
                      <a:pt x="7069" y="164921"/>
                      <a:pt x="5655" y="165204"/>
                    </a:cubicBezTo>
                    <a:cubicBezTo>
                      <a:pt x="5089" y="165487"/>
                      <a:pt x="4524" y="165487"/>
                      <a:pt x="3958" y="165487"/>
                    </a:cubicBezTo>
                    <a:cubicBezTo>
                      <a:pt x="2262" y="165769"/>
                      <a:pt x="1696" y="165769"/>
                      <a:pt x="1696" y="167184"/>
                    </a:cubicBezTo>
                    <a:cubicBezTo>
                      <a:pt x="1696" y="168315"/>
                      <a:pt x="1414" y="170578"/>
                      <a:pt x="0" y="172276"/>
                    </a:cubicBezTo>
                    <a:lnTo>
                      <a:pt x="1414" y="180196"/>
                    </a:lnTo>
                    <a:cubicBezTo>
                      <a:pt x="3393" y="180762"/>
                      <a:pt x="10744" y="183591"/>
                      <a:pt x="11310" y="186703"/>
                    </a:cubicBezTo>
                    <a:cubicBezTo>
                      <a:pt x="11592" y="189815"/>
                      <a:pt x="13289" y="199715"/>
                      <a:pt x="13289" y="199998"/>
                    </a:cubicBezTo>
                    <a:lnTo>
                      <a:pt x="13289" y="199998"/>
                    </a:lnTo>
                    <a:cubicBezTo>
                      <a:pt x="14420" y="200847"/>
                      <a:pt x="15551" y="201696"/>
                      <a:pt x="16682" y="202544"/>
                    </a:cubicBezTo>
                    <a:cubicBezTo>
                      <a:pt x="20640" y="205373"/>
                      <a:pt x="22054" y="206505"/>
                      <a:pt x="22054" y="207353"/>
                    </a:cubicBezTo>
                    <a:cubicBezTo>
                      <a:pt x="22054" y="208485"/>
                      <a:pt x="22336" y="212162"/>
                      <a:pt x="26578" y="214142"/>
                    </a:cubicBezTo>
                    <a:cubicBezTo>
                      <a:pt x="29122" y="215274"/>
                      <a:pt x="31950" y="216688"/>
                      <a:pt x="33646" y="217820"/>
                    </a:cubicBezTo>
                    <a:cubicBezTo>
                      <a:pt x="33646" y="217537"/>
                      <a:pt x="33646" y="217537"/>
                      <a:pt x="33646" y="217537"/>
                    </a:cubicBezTo>
                    <a:lnTo>
                      <a:pt x="33929" y="217254"/>
                    </a:lnTo>
                    <a:lnTo>
                      <a:pt x="38453" y="216688"/>
                    </a:lnTo>
                    <a:lnTo>
                      <a:pt x="38735" y="216688"/>
                    </a:lnTo>
                    <a:cubicBezTo>
                      <a:pt x="38735" y="216688"/>
                      <a:pt x="39584" y="217254"/>
                      <a:pt x="40432" y="218103"/>
                    </a:cubicBezTo>
                    <a:cubicBezTo>
                      <a:pt x="42128" y="214991"/>
                      <a:pt x="48349" y="211879"/>
                      <a:pt x="51741" y="212162"/>
                    </a:cubicBezTo>
                    <a:cubicBezTo>
                      <a:pt x="54852" y="212445"/>
                      <a:pt x="61072" y="216688"/>
                      <a:pt x="63051" y="219800"/>
                    </a:cubicBezTo>
                    <a:cubicBezTo>
                      <a:pt x="63617" y="220932"/>
                      <a:pt x="63899" y="221780"/>
                      <a:pt x="63617" y="222346"/>
                    </a:cubicBezTo>
                    <a:cubicBezTo>
                      <a:pt x="62768" y="224609"/>
                      <a:pt x="56548" y="233661"/>
                      <a:pt x="53438" y="234510"/>
                    </a:cubicBezTo>
                    <a:cubicBezTo>
                      <a:pt x="52590" y="234793"/>
                      <a:pt x="51176" y="234793"/>
                      <a:pt x="49480" y="234793"/>
                    </a:cubicBezTo>
                    <a:cubicBezTo>
                      <a:pt x="49480" y="235076"/>
                      <a:pt x="49480" y="235359"/>
                      <a:pt x="49197" y="235642"/>
                    </a:cubicBezTo>
                    <a:cubicBezTo>
                      <a:pt x="48914" y="236490"/>
                      <a:pt x="48914" y="237339"/>
                      <a:pt x="48914" y="237622"/>
                    </a:cubicBezTo>
                    <a:cubicBezTo>
                      <a:pt x="48914" y="238470"/>
                      <a:pt x="50045" y="240168"/>
                      <a:pt x="51459" y="241582"/>
                    </a:cubicBezTo>
                    <a:cubicBezTo>
                      <a:pt x="52307" y="242714"/>
                      <a:pt x="53438" y="244128"/>
                      <a:pt x="54286" y="245825"/>
                    </a:cubicBezTo>
                    <a:cubicBezTo>
                      <a:pt x="54852" y="246957"/>
                      <a:pt x="54852" y="248088"/>
                      <a:pt x="54286" y="249220"/>
                    </a:cubicBezTo>
                    <a:cubicBezTo>
                      <a:pt x="53438" y="250352"/>
                      <a:pt x="52024" y="251200"/>
                      <a:pt x="50610" y="251200"/>
                    </a:cubicBezTo>
                    <a:cubicBezTo>
                      <a:pt x="49480" y="251200"/>
                      <a:pt x="48349" y="250917"/>
                      <a:pt x="47500" y="250069"/>
                    </a:cubicBezTo>
                    <a:cubicBezTo>
                      <a:pt x="47218" y="249786"/>
                      <a:pt x="46652" y="249503"/>
                      <a:pt x="46369" y="249503"/>
                    </a:cubicBezTo>
                    <a:cubicBezTo>
                      <a:pt x="46087" y="249503"/>
                      <a:pt x="45804" y="249786"/>
                      <a:pt x="45521" y="250069"/>
                    </a:cubicBezTo>
                    <a:cubicBezTo>
                      <a:pt x="45238" y="250917"/>
                      <a:pt x="45238" y="252615"/>
                      <a:pt x="45804" y="253463"/>
                    </a:cubicBezTo>
                    <a:cubicBezTo>
                      <a:pt x="46652" y="254312"/>
                      <a:pt x="46652" y="255726"/>
                      <a:pt x="46935" y="257141"/>
                    </a:cubicBezTo>
                    <a:cubicBezTo>
                      <a:pt x="47218" y="259404"/>
                      <a:pt x="47783" y="260818"/>
                      <a:pt x="48914" y="260818"/>
                    </a:cubicBezTo>
                    <a:cubicBezTo>
                      <a:pt x="50328" y="261101"/>
                      <a:pt x="51459" y="262233"/>
                      <a:pt x="52873" y="263647"/>
                    </a:cubicBezTo>
                    <a:cubicBezTo>
                      <a:pt x="54286" y="265061"/>
                      <a:pt x="55417" y="266476"/>
                      <a:pt x="56831" y="266476"/>
                    </a:cubicBezTo>
                    <a:cubicBezTo>
                      <a:pt x="59941" y="266476"/>
                      <a:pt x="62486" y="270719"/>
                      <a:pt x="63051" y="271568"/>
                    </a:cubicBezTo>
                    <a:cubicBezTo>
                      <a:pt x="64182" y="272416"/>
                      <a:pt x="67292" y="274397"/>
                      <a:pt x="67575" y="276094"/>
                    </a:cubicBezTo>
                    <a:cubicBezTo>
                      <a:pt x="70120" y="275811"/>
                      <a:pt x="72099" y="275528"/>
                      <a:pt x="72381" y="274679"/>
                    </a:cubicBezTo>
                    <a:cubicBezTo>
                      <a:pt x="72664" y="273831"/>
                      <a:pt x="73513" y="273265"/>
                      <a:pt x="75209" y="273265"/>
                    </a:cubicBezTo>
                    <a:cubicBezTo>
                      <a:pt x="76905" y="273265"/>
                      <a:pt x="79167" y="274114"/>
                      <a:pt x="81147" y="275811"/>
                    </a:cubicBezTo>
                    <a:cubicBezTo>
                      <a:pt x="82843" y="277508"/>
                      <a:pt x="87650" y="280903"/>
                      <a:pt x="92173" y="284015"/>
                    </a:cubicBezTo>
                    <a:cubicBezTo>
                      <a:pt x="95849" y="286561"/>
                      <a:pt x="99242" y="288824"/>
                      <a:pt x="101221" y="290521"/>
                    </a:cubicBezTo>
                    <a:cubicBezTo>
                      <a:pt x="105745" y="294198"/>
                      <a:pt x="115641" y="298159"/>
                      <a:pt x="119599" y="298159"/>
                    </a:cubicBezTo>
                    <a:cubicBezTo>
                      <a:pt x="119599" y="298159"/>
                      <a:pt x="119882" y="298159"/>
                      <a:pt x="119882" y="298159"/>
                    </a:cubicBezTo>
                    <a:cubicBezTo>
                      <a:pt x="121578" y="298159"/>
                      <a:pt x="123275" y="298725"/>
                      <a:pt x="125254" y="299290"/>
                    </a:cubicBezTo>
                    <a:cubicBezTo>
                      <a:pt x="127516" y="299856"/>
                      <a:pt x="129778" y="300705"/>
                      <a:pt x="132888" y="300705"/>
                    </a:cubicBezTo>
                    <a:cubicBezTo>
                      <a:pt x="133736" y="300705"/>
                      <a:pt x="134302" y="300705"/>
                      <a:pt x="134867" y="300705"/>
                    </a:cubicBezTo>
                    <a:cubicBezTo>
                      <a:pt x="135150" y="300422"/>
                      <a:pt x="135715" y="300139"/>
                      <a:pt x="135998" y="299856"/>
                    </a:cubicBezTo>
                    <a:cubicBezTo>
                      <a:pt x="136564" y="299573"/>
                      <a:pt x="137129" y="299290"/>
                      <a:pt x="137695" y="298442"/>
                    </a:cubicBezTo>
                    <a:cubicBezTo>
                      <a:pt x="138260" y="297593"/>
                      <a:pt x="138826" y="297593"/>
                      <a:pt x="139108" y="297593"/>
                    </a:cubicBezTo>
                    <a:cubicBezTo>
                      <a:pt x="139674" y="297593"/>
                      <a:pt x="140239" y="297876"/>
                      <a:pt x="140805" y="298442"/>
                    </a:cubicBezTo>
                    <a:cubicBezTo>
                      <a:pt x="141653" y="299573"/>
                      <a:pt x="142501" y="301836"/>
                      <a:pt x="141936" y="303816"/>
                    </a:cubicBezTo>
                    <a:cubicBezTo>
                      <a:pt x="141653" y="304665"/>
                      <a:pt x="141653" y="305797"/>
                      <a:pt x="141936" y="306645"/>
                    </a:cubicBezTo>
                    <a:cubicBezTo>
                      <a:pt x="142501" y="305797"/>
                      <a:pt x="143067" y="304665"/>
                      <a:pt x="143349" y="303534"/>
                    </a:cubicBezTo>
                    <a:cubicBezTo>
                      <a:pt x="144763" y="299856"/>
                      <a:pt x="147025" y="299007"/>
                      <a:pt x="148721" y="298159"/>
                    </a:cubicBezTo>
                    <a:cubicBezTo>
                      <a:pt x="149287" y="297876"/>
                      <a:pt x="150135" y="297593"/>
                      <a:pt x="150418" y="297310"/>
                    </a:cubicBezTo>
                    <a:cubicBezTo>
                      <a:pt x="152680" y="295613"/>
                      <a:pt x="154942" y="296179"/>
                      <a:pt x="159183" y="298442"/>
                    </a:cubicBezTo>
                    <a:cubicBezTo>
                      <a:pt x="160314" y="299007"/>
                      <a:pt x="161445" y="299007"/>
                      <a:pt x="162858" y="298725"/>
                    </a:cubicBezTo>
                    <a:cubicBezTo>
                      <a:pt x="163424" y="298725"/>
                      <a:pt x="163989" y="298442"/>
                      <a:pt x="164555" y="298442"/>
                    </a:cubicBezTo>
                    <a:cubicBezTo>
                      <a:pt x="166534" y="298442"/>
                      <a:pt x="168231" y="299290"/>
                      <a:pt x="170492" y="301271"/>
                    </a:cubicBezTo>
                    <a:cubicBezTo>
                      <a:pt x="172754" y="300422"/>
                      <a:pt x="173320" y="300139"/>
                      <a:pt x="173885" y="300139"/>
                    </a:cubicBezTo>
                    <a:cubicBezTo>
                      <a:pt x="174451" y="300139"/>
                      <a:pt x="175582" y="299007"/>
                      <a:pt x="176430" y="297876"/>
                    </a:cubicBezTo>
                    <a:cubicBezTo>
                      <a:pt x="176995" y="297310"/>
                      <a:pt x="177561" y="296744"/>
                      <a:pt x="178127" y="296179"/>
                    </a:cubicBezTo>
                    <a:cubicBezTo>
                      <a:pt x="178692" y="295613"/>
                      <a:pt x="179257" y="294764"/>
                      <a:pt x="179540" y="294198"/>
                    </a:cubicBezTo>
                    <a:cubicBezTo>
                      <a:pt x="180106" y="293067"/>
                      <a:pt x="180671" y="291935"/>
                      <a:pt x="182650" y="292218"/>
                    </a:cubicBezTo>
                    <a:cubicBezTo>
                      <a:pt x="183781" y="292501"/>
                      <a:pt x="184347" y="291652"/>
                      <a:pt x="185761" y="290521"/>
                    </a:cubicBezTo>
                    <a:cubicBezTo>
                      <a:pt x="186891" y="289389"/>
                      <a:pt x="188588" y="288258"/>
                      <a:pt x="190850" y="286843"/>
                    </a:cubicBezTo>
                    <a:cubicBezTo>
                      <a:pt x="191981" y="286278"/>
                      <a:pt x="193394" y="285712"/>
                      <a:pt x="194808" y="285712"/>
                    </a:cubicBezTo>
                    <a:cubicBezTo>
                      <a:pt x="196222" y="285712"/>
                      <a:pt x="197635" y="285995"/>
                      <a:pt x="198767" y="286278"/>
                    </a:cubicBezTo>
                    <a:cubicBezTo>
                      <a:pt x="200463" y="286561"/>
                      <a:pt x="201594" y="286843"/>
                      <a:pt x="202442" y="286278"/>
                    </a:cubicBezTo>
                    <a:cubicBezTo>
                      <a:pt x="203856" y="285146"/>
                      <a:pt x="205552" y="284298"/>
                      <a:pt x="206683" y="284298"/>
                    </a:cubicBezTo>
                    <a:cubicBezTo>
                      <a:pt x="207814" y="284298"/>
                      <a:pt x="208380" y="284863"/>
                      <a:pt x="208380" y="285995"/>
                    </a:cubicBezTo>
                    <a:cubicBezTo>
                      <a:pt x="208380" y="286843"/>
                      <a:pt x="209228" y="287975"/>
                      <a:pt x="210076" y="289107"/>
                    </a:cubicBezTo>
                    <a:cubicBezTo>
                      <a:pt x="210924" y="290238"/>
                      <a:pt x="211773" y="291370"/>
                      <a:pt x="212055" y="292501"/>
                    </a:cubicBezTo>
                    <a:cubicBezTo>
                      <a:pt x="212621" y="293916"/>
                      <a:pt x="215448" y="294764"/>
                      <a:pt x="217145" y="295047"/>
                    </a:cubicBezTo>
                    <a:cubicBezTo>
                      <a:pt x="217710" y="294764"/>
                      <a:pt x="218276" y="294481"/>
                      <a:pt x="218558" y="294198"/>
                    </a:cubicBezTo>
                    <a:cubicBezTo>
                      <a:pt x="219407" y="293633"/>
                      <a:pt x="220255" y="293350"/>
                      <a:pt x="221103" y="293350"/>
                    </a:cubicBezTo>
                    <a:cubicBezTo>
                      <a:pt x="223365" y="293350"/>
                      <a:pt x="226192" y="295047"/>
                      <a:pt x="226192" y="297310"/>
                    </a:cubicBezTo>
                    <a:cubicBezTo>
                      <a:pt x="226192" y="300705"/>
                      <a:pt x="226758" y="302119"/>
                      <a:pt x="227889" y="302119"/>
                    </a:cubicBezTo>
                    <a:cubicBezTo>
                      <a:pt x="229868" y="302119"/>
                      <a:pt x="232413" y="302119"/>
                      <a:pt x="232413" y="307494"/>
                    </a:cubicBezTo>
                    <a:cubicBezTo>
                      <a:pt x="232413" y="308625"/>
                      <a:pt x="232413" y="309757"/>
                      <a:pt x="232695" y="310889"/>
                    </a:cubicBezTo>
                    <a:cubicBezTo>
                      <a:pt x="232978" y="314849"/>
                      <a:pt x="233261" y="319092"/>
                      <a:pt x="229868" y="322487"/>
                    </a:cubicBezTo>
                    <a:cubicBezTo>
                      <a:pt x="225344" y="327013"/>
                      <a:pt x="221386" y="333802"/>
                      <a:pt x="221951" y="335499"/>
                    </a:cubicBezTo>
                    <a:cubicBezTo>
                      <a:pt x="222234" y="336348"/>
                      <a:pt x="222234" y="337762"/>
                      <a:pt x="222234" y="338611"/>
                    </a:cubicBezTo>
                    <a:cubicBezTo>
                      <a:pt x="222234" y="339177"/>
                      <a:pt x="221951" y="340025"/>
                      <a:pt x="222234" y="340308"/>
                    </a:cubicBezTo>
                    <a:cubicBezTo>
                      <a:pt x="222234" y="340308"/>
                      <a:pt x="222517" y="340308"/>
                      <a:pt x="223082" y="340025"/>
                    </a:cubicBezTo>
                    <a:cubicBezTo>
                      <a:pt x="224213" y="339460"/>
                      <a:pt x="225627" y="339460"/>
                      <a:pt x="226758" y="339460"/>
                    </a:cubicBezTo>
                    <a:cubicBezTo>
                      <a:pt x="229302" y="339460"/>
                      <a:pt x="232130" y="340025"/>
                      <a:pt x="232978" y="341440"/>
                    </a:cubicBezTo>
                    <a:cubicBezTo>
                      <a:pt x="233261" y="341723"/>
                      <a:pt x="233261" y="342289"/>
                      <a:pt x="232978" y="342854"/>
                    </a:cubicBezTo>
                    <a:cubicBezTo>
                      <a:pt x="232413" y="343703"/>
                      <a:pt x="232695" y="346249"/>
                      <a:pt x="233544" y="348229"/>
                    </a:cubicBezTo>
                    <a:cubicBezTo>
                      <a:pt x="233826" y="348795"/>
                      <a:pt x="234675" y="349926"/>
                      <a:pt x="235523" y="349926"/>
                    </a:cubicBezTo>
                    <a:cubicBezTo>
                      <a:pt x="237219" y="350209"/>
                      <a:pt x="238633" y="350775"/>
                      <a:pt x="239481" y="351907"/>
                    </a:cubicBezTo>
                    <a:cubicBezTo>
                      <a:pt x="239764" y="352472"/>
                      <a:pt x="240329" y="353604"/>
                      <a:pt x="239764" y="355018"/>
                    </a:cubicBezTo>
                    <a:lnTo>
                      <a:pt x="239481" y="355584"/>
                    </a:lnTo>
                    <a:cubicBezTo>
                      <a:pt x="238916" y="357281"/>
                      <a:pt x="238068" y="359827"/>
                      <a:pt x="238633" y="360676"/>
                    </a:cubicBezTo>
                    <a:cubicBezTo>
                      <a:pt x="238633" y="360676"/>
                      <a:pt x="238916" y="360959"/>
                      <a:pt x="239198" y="360959"/>
                    </a:cubicBezTo>
                    <a:cubicBezTo>
                      <a:pt x="241178" y="360959"/>
                      <a:pt x="243722" y="360959"/>
                      <a:pt x="244853" y="362373"/>
                    </a:cubicBezTo>
                    <a:cubicBezTo>
                      <a:pt x="245419" y="362939"/>
                      <a:pt x="245419" y="363505"/>
                      <a:pt x="245419" y="364353"/>
                    </a:cubicBezTo>
                    <a:cubicBezTo>
                      <a:pt x="245136" y="365202"/>
                      <a:pt x="245419" y="366051"/>
                      <a:pt x="245984" y="366616"/>
                    </a:cubicBezTo>
                    <a:cubicBezTo>
                      <a:pt x="246832" y="367748"/>
                      <a:pt x="248529" y="367748"/>
                      <a:pt x="250791" y="366899"/>
                    </a:cubicBezTo>
                    <a:cubicBezTo>
                      <a:pt x="251356" y="366616"/>
                      <a:pt x="251922" y="366334"/>
                      <a:pt x="252205" y="366334"/>
                    </a:cubicBezTo>
                    <a:cubicBezTo>
                      <a:pt x="253901" y="365485"/>
                      <a:pt x="255032" y="365202"/>
                      <a:pt x="255597" y="366051"/>
                    </a:cubicBezTo>
                    <a:cubicBezTo>
                      <a:pt x="256446" y="366334"/>
                      <a:pt x="257011" y="367182"/>
                      <a:pt x="257577" y="368031"/>
                    </a:cubicBezTo>
                    <a:cubicBezTo>
                      <a:pt x="258142" y="369162"/>
                      <a:pt x="258990" y="370294"/>
                      <a:pt x="260121" y="370577"/>
                    </a:cubicBezTo>
                    <a:cubicBezTo>
                      <a:pt x="260404" y="370577"/>
                      <a:pt x="260687" y="370860"/>
                      <a:pt x="260969" y="370011"/>
                    </a:cubicBezTo>
                    <a:cubicBezTo>
                      <a:pt x="261535" y="368314"/>
                      <a:pt x="260687" y="364353"/>
                      <a:pt x="259838" y="363788"/>
                    </a:cubicBezTo>
                    <a:cubicBezTo>
                      <a:pt x="258708" y="362656"/>
                      <a:pt x="259273" y="360393"/>
                      <a:pt x="259838" y="359262"/>
                    </a:cubicBezTo>
                    <a:cubicBezTo>
                      <a:pt x="260404" y="358130"/>
                      <a:pt x="260969" y="357564"/>
                      <a:pt x="261535" y="357564"/>
                    </a:cubicBezTo>
                    <a:cubicBezTo>
                      <a:pt x="261818" y="357564"/>
                      <a:pt x="262100" y="357564"/>
                      <a:pt x="262383" y="357847"/>
                    </a:cubicBezTo>
                    <a:cubicBezTo>
                      <a:pt x="262666" y="358130"/>
                      <a:pt x="262949" y="358130"/>
                      <a:pt x="263231" y="358130"/>
                    </a:cubicBezTo>
                    <a:cubicBezTo>
                      <a:pt x="264362" y="358130"/>
                      <a:pt x="266624" y="357281"/>
                      <a:pt x="268038" y="355584"/>
                    </a:cubicBezTo>
                    <a:cubicBezTo>
                      <a:pt x="268603" y="355018"/>
                      <a:pt x="269169" y="354735"/>
                      <a:pt x="270017" y="354735"/>
                    </a:cubicBezTo>
                    <a:cubicBezTo>
                      <a:pt x="270865" y="354735"/>
                      <a:pt x="271431" y="355018"/>
                      <a:pt x="272279" y="355301"/>
                    </a:cubicBezTo>
                    <a:cubicBezTo>
                      <a:pt x="272845" y="355584"/>
                      <a:pt x="273693" y="355584"/>
                      <a:pt x="274258" y="355584"/>
                    </a:cubicBezTo>
                    <a:cubicBezTo>
                      <a:pt x="274824" y="355584"/>
                      <a:pt x="275106" y="355301"/>
                      <a:pt x="275389" y="355018"/>
                    </a:cubicBezTo>
                    <a:cubicBezTo>
                      <a:pt x="275955" y="354170"/>
                      <a:pt x="276520" y="353887"/>
                      <a:pt x="277368" y="353887"/>
                    </a:cubicBezTo>
                    <a:cubicBezTo>
                      <a:pt x="278217" y="353887"/>
                      <a:pt x="278782" y="354170"/>
                      <a:pt x="279630" y="354453"/>
                    </a:cubicBezTo>
                    <a:cubicBezTo>
                      <a:pt x="281044" y="355018"/>
                      <a:pt x="282740" y="355584"/>
                      <a:pt x="284154" y="354735"/>
                    </a:cubicBezTo>
                    <a:cubicBezTo>
                      <a:pt x="285002" y="354170"/>
                      <a:pt x="285851" y="353887"/>
                      <a:pt x="286699" y="353887"/>
                    </a:cubicBezTo>
                    <a:cubicBezTo>
                      <a:pt x="287547" y="353887"/>
                      <a:pt x="288112" y="354170"/>
                      <a:pt x="288678" y="354170"/>
                    </a:cubicBezTo>
                    <a:cubicBezTo>
                      <a:pt x="288961" y="354170"/>
                      <a:pt x="289526" y="354453"/>
                      <a:pt x="289526" y="354453"/>
                    </a:cubicBezTo>
                    <a:cubicBezTo>
                      <a:pt x="289809" y="354453"/>
                      <a:pt x="290092" y="354453"/>
                      <a:pt x="290375" y="353604"/>
                    </a:cubicBezTo>
                    <a:cubicBezTo>
                      <a:pt x="291788" y="351058"/>
                      <a:pt x="296029" y="347946"/>
                      <a:pt x="298008" y="347946"/>
                    </a:cubicBezTo>
                    <a:cubicBezTo>
                      <a:pt x="298574" y="347946"/>
                      <a:pt x="298857" y="348229"/>
                      <a:pt x="299139" y="348229"/>
                    </a:cubicBezTo>
                    <a:cubicBezTo>
                      <a:pt x="299422" y="348512"/>
                      <a:pt x="299422" y="348795"/>
                      <a:pt x="299705" y="349078"/>
                    </a:cubicBezTo>
                    <a:cubicBezTo>
                      <a:pt x="300553" y="350209"/>
                      <a:pt x="301967" y="351907"/>
                      <a:pt x="306773" y="352472"/>
                    </a:cubicBezTo>
                    <a:cubicBezTo>
                      <a:pt x="309035" y="352755"/>
                      <a:pt x="310166" y="353321"/>
                      <a:pt x="310732" y="354170"/>
                    </a:cubicBezTo>
                    <a:cubicBezTo>
                      <a:pt x="311297" y="355301"/>
                      <a:pt x="311015" y="356433"/>
                      <a:pt x="310449" y="357281"/>
                    </a:cubicBezTo>
                    <a:cubicBezTo>
                      <a:pt x="310166" y="357847"/>
                      <a:pt x="310166" y="358413"/>
                      <a:pt x="310166" y="358696"/>
                    </a:cubicBezTo>
                    <a:cubicBezTo>
                      <a:pt x="310166" y="360110"/>
                      <a:pt x="316669" y="365202"/>
                      <a:pt x="319214" y="365485"/>
                    </a:cubicBezTo>
                    <a:cubicBezTo>
                      <a:pt x="319779" y="365485"/>
                      <a:pt x="320345" y="366051"/>
                      <a:pt x="321193" y="366899"/>
                    </a:cubicBezTo>
                    <a:cubicBezTo>
                      <a:pt x="322041" y="366616"/>
                      <a:pt x="322890" y="366616"/>
                      <a:pt x="323738" y="366616"/>
                    </a:cubicBezTo>
                    <a:lnTo>
                      <a:pt x="324303" y="366616"/>
                    </a:lnTo>
                    <a:cubicBezTo>
                      <a:pt x="325717" y="366616"/>
                      <a:pt x="326282" y="366334"/>
                      <a:pt x="326282" y="365768"/>
                    </a:cubicBezTo>
                    <a:cubicBezTo>
                      <a:pt x="326848" y="364353"/>
                      <a:pt x="327696" y="363788"/>
                      <a:pt x="329110" y="363788"/>
                    </a:cubicBezTo>
                    <a:cubicBezTo>
                      <a:pt x="330524" y="363788"/>
                      <a:pt x="331937" y="364636"/>
                      <a:pt x="332786" y="366051"/>
                    </a:cubicBezTo>
                    <a:cubicBezTo>
                      <a:pt x="333634" y="367465"/>
                      <a:pt x="334199" y="367465"/>
                      <a:pt x="334765" y="367465"/>
                    </a:cubicBezTo>
                    <a:cubicBezTo>
                      <a:pt x="335613" y="367465"/>
                      <a:pt x="336461" y="366899"/>
                      <a:pt x="337592" y="365768"/>
                    </a:cubicBezTo>
                    <a:cubicBezTo>
                      <a:pt x="339571" y="369728"/>
                      <a:pt x="340137" y="369445"/>
                      <a:pt x="340985" y="369445"/>
                    </a:cubicBezTo>
                    <a:close/>
                    <a:moveTo>
                      <a:pt x="460584" y="333802"/>
                    </a:moveTo>
                    <a:cubicBezTo>
                      <a:pt x="456343" y="333802"/>
                      <a:pt x="448709" y="339177"/>
                      <a:pt x="446164" y="347946"/>
                    </a:cubicBezTo>
                    <a:cubicBezTo>
                      <a:pt x="444185" y="355584"/>
                      <a:pt x="446730" y="360393"/>
                      <a:pt x="448144" y="362090"/>
                    </a:cubicBezTo>
                    <a:cubicBezTo>
                      <a:pt x="449275" y="363505"/>
                      <a:pt x="450406" y="364071"/>
                      <a:pt x="450688" y="364353"/>
                    </a:cubicBezTo>
                    <a:cubicBezTo>
                      <a:pt x="453233" y="362373"/>
                      <a:pt x="461715" y="345117"/>
                      <a:pt x="462846" y="337480"/>
                    </a:cubicBezTo>
                    <a:cubicBezTo>
                      <a:pt x="463129" y="335499"/>
                      <a:pt x="462846" y="334934"/>
                      <a:pt x="462846" y="334651"/>
                    </a:cubicBezTo>
                    <a:cubicBezTo>
                      <a:pt x="461998" y="334085"/>
                      <a:pt x="461150" y="333802"/>
                      <a:pt x="460584" y="33380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A8FB855F-C15C-924D-8CC7-6A91F2615812}"/>
                  </a:ext>
                </a:extLst>
              </p:cNvPr>
              <p:cNvSpPr/>
              <p:nvPr/>
            </p:nvSpPr>
            <p:spPr>
              <a:xfrm>
                <a:off x="4024363" y="2767115"/>
                <a:ext cx="89816" cy="130409"/>
              </a:xfrm>
              <a:custGeom>
                <a:avLst/>
                <a:gdLst>
                  <a:gd name="connsiteX0" fmla="*/ 60269 w 89816"/>
                  <a:gd name="connsiteY0" fmla="*/ 107778 h 130409"/>
                  <a:gd name="connsiteX1" fmla="*/ 61683 w 89816"/>
                  <a:gd name="connsiteY1" fmla="*/ 108061 h 130409"/>
                  <a:gd name="connsiteX2" fmla="*/ 65359 w 89816"/>
                  <a:gd name="connsiteY2" fmla="*/ 115982 h 130409"/>
                  <a:gd name="connsiteX3" fmla="*/ 69600 w 89816"/>
                  <a:gd name="connsiteY3" fmla="*/ 125034 h 130409"/>
                  <a:gd name="connsiteX4" fmla="*/ 76669 w 89816"/>
                  <a:gd name="connsiteY4" fmla="*/ 128712 h 130409"/>
                  <a:gd name="connsiteX5" fmla="*/ 79496 w 89816"/>
                  <a:gd name="connsiteY5" fmla="*/ 130409 h 130409"/>
                  <a:gd name="connsiteX6" fmla="*/ 79779 w 89816"/>
                  <a:gd name="connsiteY6" fmla="*/ 130126 h 130409"/>
                  <a:gd name="connsiteX7" fmla="*/ 79213 w 89816"/>
                  <a:gd name="connsiteY7" fmla="*/ 123620 h 130409"/>
                  <a:gd name="connsiteX8" fmla="*/ 78365 w 89816"/>
                  <a:gd name="connsiteY8" fmla="*/ 118528 h 130409"/>
                  <a:gd name="connsiteX9" fmla="*/ 82606 w 89816"/>
                  <a:gd name="connsiteY9" fmla="*/ 116265 h 130409"/>
                  <a:gd name="connsiteX10" fmla="*/ 88826 w 89816"/>
                  <a:gd name="connsiteY10" fmla="*/ 114002 h 130409"/>
                  <a:gd name="connsiteX11" fmla="*/ 88261 w 89816"/>
                  <a:gd name="connsiteY11" fmla="*/ 102121 h 130409"/>
                  <a:gd name="connsiteX12" fmla="*/ 86564 w 89816"/>
                  <a:gd name="connsiteY12" fmla="*/ 92786 h 130409"/>
                  <a:gd name="connsiteX13" fmla="*/ 80627 w 89816"/>
                  <a:gd name="connsiteY13" fmla="*/ 89957 h 130409"/>
                  <a:gd name="connsiteX14" fmla="*/ 80910 w 89816"/>
                  <a:gd name="connsiteY14" fmla="*/ 91937 h 130409"/>
                  <a:gd name="connsiteX15" fmla="*/ 81475 w 89816"/>
                  <a:gd name="connsiteY15" fmla="*/ 94200 h 130409"/>
                  <a:gd name="connsiteX16" fmla="*/ 78930 w 89816"/>
                  <a:gd name="connsiteY16" fmla="*/ 95332 h 130409"/>
                  <a:gd name="connsiteX17" fmla="*/ 75537 w 89816"/>
                  <a:gd name="connsiteY17" fmla="*/ 97312 h 130409"/>
                  <a:gd name="connsiteX18" fmla="*/ 71579 w 89816"/>
                  <a:gd name="connsiteY18" fmla="*/ 100424 h 130409"/>
                  <a:gd name="connsiteX19" fmla="*/ 69883 w 89816"/>
                  <a:gd name="connsiteY19" fmla="*/ 100706 h 130409"/>
                  <a:gd name="connsiteX20" fmla="*/ 69600 w 89816"/>
                  <a:gd name="connsiteY20" fmla="*/ 101555 h 130409"/>
                  <a:gd name="connsiteX21" fmla="*/ 69317 w 89816"/>
                  <a:gd name="connsiteY21" fmla="*/ 103252 h 130409"/>
                  <a:gd name="connsiteX22" fmla="*/ 67903 w 89816"/>
                  <a:gd name="connsiteY22" fmla="*/ 103818 h 130409"/>
                  <a:gd name="connsiteX23" fmla="*/ 60269 w 89816"/>
                  <a:gd name="connsiteY23" fmla="*/ 100141 h 130409"/>
                  <a:gd name="connsiteX24" fmla="*/ 55180 w 89816"/>
                  <a:gd name="connsiteY24" fmla="*/ 102970 h 130409"/>
                  <a:gd name="connsiteX25" fmla="*/ 49525 w 89816"/>
                  <a:gd name="connsiteY25" fmla="*/ 106930 h 130409"/>
                  <a:gd name="connsiteX26" fmla="*/ 45001 w 89816"/>
                  <a:gd name="connsiteY26" fmla="*/ 115133 h 130409"/>
                  <a:gd name="connsiteX27" fmla="*/ 45567 w 89816"/>
                  <a:gd name="connsiteY27" fmla="*/ 115982 h 130409"/>
                  <a:gd name="connsiteX28" fmla="*/ 49525 w 89816"/>
                  <a:gd name="connsiteY28" fmla="*/ 113719 h 130409"/>
                  <a:gd name="connsiteX29" fmla="*/ 54049 w 89816"/>
                  <a:gd name="connsiteY29" fmla="*/ 111173 h 130409"/>
                  <a:gd name="connsiteX30" fmla="*/ 54332 w 89816"/>
                  <a:gd name="connsiteY30" fmla="*/ 111173 h 130409"/>
                  <a:gd name="connsiteX31" fmla="*/ 54615 w 89816"/>
                  <a:gd name="connsiteY31" fmla="*/ 111173 h 130409"/>
                  <a:gd name="connsiteX32" fmla="*/ 56594 w 89816"/>
                  <a:gd name="connsiteY32" fmla="*/ 110042 h 130409"/>
                  <a:gd name="connsiteX33" fmla="*/ 60269 w 89816"/>
                  <a:gd name="connsiteY33" fmla="*/ 107778 h 130409"/>
                  <a:gd name="connsiteX34" fmla="*/ 19272 w 89816"/>
                  <a:gd name="connsiteY34" fmla="*/ 74398 h 130409"/>
                  <a:gd name="connsiteX35" fmla="*/ 16727 w 89816"/>
                  <a:gd name="connsiteY35" fmla="*/ 78642 h 130409"/>
                  <a:gd name="connsiteX36" fmla="*/ 12486 w 89816"/>
                  <a:gd name="connsiteY36" fmla="*/ 85714 h 130409"/>
                  <a:gd name="connsiteX37" fmla="*/ 7397 w 89816"/>
                  <a:gd name="connsiteY37" fmla="*/ 91654 h 130409"/>
                  <a:gd name="connsiteX38" fmla="*/ 46 w 89816"/>
                  <a:gd name="connsiteY38" fmla="*/ 101555 h 130409"/>
                  <a:gd name="connsiteX39" fmla="*/ 328 w 89816"/>
                  <a:gd name="connsiteY39" fmla="*/ 101555 h 130409"/>
                  <a:gd name="connsiteX40" fmla="*/ 8811 w 89816"/>
                  <a:gd name="connsiteY40" fmla="*/ 93069 h 130409"/>
                  <a:gd name="connsiteX41" fmla="*/ 17010 w 89816"/>
                  <a:gd name="connsiteY41" fmla="*/ 84582 h 130409"/>
                  <a:gd name="connsiteX42" fmla="*/ 19555 w 89816"/>
                  <a:gd name="connsiteY42" fmla="*/ 74964 h 130409"/>
                  <a:gd name="connsiteX43" fmla="*/ 19272 w 89816"/>
                  <a:gd name="connsiteY43" fmla="*/ 74398 h 130409"/>
                  <a:gd name="connsiteX44" fmla="*/ 52070 w 89816"/>
                  <a:gd name="connsiteY44" fmla="*/ 75530 h 130409"/>
                  <a:gd name="connsiteX45" fmla="*/ 53484 w 89816"/>
                  <a:gd name="connsiteY45" fmla="*/ 76944 h 130409"/>
                  <a:gd name="connsiteX46" fmla="*/ 53201 w 89816"/>
                  <a:gd name="connsiteY46" fmla="*/ 84865 h 130409"/>
                  <a:gd name="connsiteX47" fmla="*/ 51787 w 89816"/>
                  <a:gd name="connsiteY47" fmla="*/ 91937 h 130409"/>
                  <a:gd name="connsiteX48" fmla="*/ 54332 w 89816"/>
                  <a:gd name="connsiteY48" fmla="*/ 94766 h 130409"/>
                  <a:gd name="connsiteX49" fmla="*/ 60269 w 89816"/>
                  <a:gd name="connsiteY49" fmla="*/ 89391 h 130409"/>
                  <a:gd name="connsiteX50" fmla="*/ 63945 w 89816"/>
                  <a:gd name="connsiteY50" fmla="*/ 80056 h 130409"/>
                  <a:gd name="connsiteX51" fmla="*/ 61966 w 89816"/>
                  <a:gd name="connsiteY51" fmla="*/ 79773 h 130409"/>
                  <a:gd name="connsiteX52" fmla="*/ 60835 w 89816"/>
                  <a:gd name="connsiteY52" fmla="*/ 80056 h 130409"/>
                  <a:gd name="connsiteX53" fmla="*/ 59987 w 89816"/>
                  <a:gd name="connsiteY53" fmla="*/ 79773 h 130409"/>
                  <a:gd name="connsiteX54" fmla="*/ 59987 w 89816"/>
                  <a:gd name="connsiteY54" fmla="*/ 78076 h 130409"/>
                  <a:gd name="connsiteX55" fmla="*/ 58573 w 89816"/>
                  <a:gd name="connsiteY55" fmla="*/ 74964 h 130409"/>
                  <a:gd name="connsiteX56" fmla="*/ 46415 w 89816"/>
                  <a:gd name="connsiteY56" fmla="*/ 67043 h 130409"/>
                  <a:gd name="connsiteX57" fmla="*/ 45850 w 89816"/>
                  <a:gd name="connsiteY57" fmla="*/ 67043 h 130409"/>
                  <a:gd name="connsiteX58" fmla="*/ 43588 w 89816"/>
                  <a:gd name="connsiteY58" fmla="*/ 74115 h 130409"/>
                  <a:gd name="connsiteX59" fmla="*/ 45850 w 89816"/>
                  <a:gd name="connsiteY59" fmla="*/ 79490 h 130409"/>
                  <a:gd name="connsiteX60" fmla="*/ 46981 w 89816"/>
                  <a:gd name="connsiteY60" fmla="*/ 79207 h 130409"/>
                  <a:gd name="connsiteX61" fmla="*/ 50656 w 89816"/>
                  <a:gd name="connsiteY61" fmla="*/ 76944 h 130409"/>
                  <a:gd name="connsiteX62" fmla="*/ 52070 w 89816"/>
                  <a:gd name="connsiteY62" fmla="*/ 75530 h 130409"/>
                  <a:gd name="connsiteX63" fmla="*/ 69317 w 89816"/>
                  <a:gd name="connsiteY63" fmla="*/ 86279 h 130409"/>
                  <a:gd name="connsiteX64" fmla="*/ 65076 w 89816"/>
                  <a:gd name="connsiteY64" fmla="*/ 89108 h 130409"/>
                  <a:gd name="connsiteX65" fmla="*/ 64511 w 89816"/>
                  <a:gd name="connsiteY65" fmla="*/ 90806 h 130409"/>
                  <a:gd name="connsiteX66" fmla="*/ 65642 w 89816"/>
                  <a:gd name="connsiteY66" fmla="*/ 91371 h 130409"/>
                  <a:gd name="connsiteX67" fmla="*/ 65642 w 89816"/>
                  <a:gd name="connsiteY67" fmla="*/ 91371 h 130409"/>
                  <a:gd name="connsiteX68" fmla="*/ 70731 w 89816"/>
                  <a:gd name="connsiteY68" fmla="*/ 88260 h 130409"/>
                  <a:gd name="connsiteX69" fmla="*/ 70731 w 89816"/>
                  <a:gd name="connsiteY69" fmla="*/ 86845 h 130409"/>
                  <a:gd name="connsiteX70" fmla="*/ 69317 w 89816"/>
                  <a:gd name="connsiteY70" fmla="*/ 86279 h 130409"/>
                  <a:gd name="connsiteX71" fmla="*/ 65642 w 89816"/>
                  <a:gd name="connsiteY71" fmla="*/ 65063 h 130409"/>
                  <a:gd name="connsiteX72" fmla="*/ 68752 w 89816"/>
                  <a:gd name="connsiteY72" fmla="*/ 66760 h 130409"/>
                  <a:gd name="connsiteX73" fmla="*/ 68186 w 89816"/>
                  <a:gd name="connsiteY73" fmla="*/ 71004 h 130409"/>
                  <a:gd name="connsiteX74" fmla="*/ 70165 w 89816"/>
                  <a:gd name="connsiteY74" fmla="*/ 77227 h 130409"/>
                  <a:gd name="connsiteX75" fmla="*/ 73275 w 89816"/>
                  <a:gd name="connsiteY75" fmla="*/ 82885 h 130409"/>
                  <a:gd name="connsiteX76" fmla="*/ 74124 w 89816"/>
                  <a:gd name="connsiteY76" fmla="*/ 84582 h 130409"/>
                  <a:gd name="connsiteX77" fmla="*/ 74689 w 89816"/>
                  <a:gd name="connsiteY77" fmla="*/ 84299 h 130409"/>
                  <a:gd name="connsiteX78" fmla="*/ 75537 w 89816"/>
                  <a:gd name="connsiteY78" fmla="*/ 80622 h 130409"/>
                  <a:gd name="connsiteX79" fmla="*/ 78082 w 89816"/>
                  <a:gd name="connsiteY79" fmla="*/ 75530 h 130409"/>
                  <a:gd name="connsiteX80" fmla="*/ 80061 w 89816"/>
                  <a:gd name="connsiteY80" fmla="*/ 74115 h 130409"/>
                  <a:gd name="connsiteX81" fmla="*/ 78930 w 89816"/>
                  <a:gd name="connsiteY81" fmla="*/ 66195 h 130409"/>
                  <a:gd name="connsiteX82" fmla="*/ 77234 w 89816"/>
                  <a:gd name="connsiteY82" fmla="*/ 62800 h 130409"/>
                  <a:gd name="connsiteX83" fmla="*/ 71296 w 89816"/>
                  <a:gd name="connsiteY83" fmla="*/ 59123 h 130409"/>
                  <a:gd name="connsiteX84" fmla="*/ 66207 w 89816"/>
                  <a:gd name="connsiteY84" fmla="*/ 54596 h 130409"/>
                  <a:gd name="connsiteX85" fmla="*/ 62531 w 89816"/>
                  <a:gd name="connsiteY85" fmla="*/ 49222 h 130409"/>
                  <a:gd name="connsiteX86" fmla="*/ 59704 w 89816"/>
                  <a:gd name="connsiteY86" fmla="*/ 45827 h 130409"/>
                  <a:gd name="connsiteX87" fmla="*/ 51787 w 89816"/>
                  <a:gd name="connsiteY87" fmla="*/ 42715 h 130409"/>
                  <a:gd name="connsiteX88" fmla="*/ 46698 w 89816"/>
                  <a:gd name="connsiteY88" fmla="*/ 43847 h 130409"/>
                  <a:gd name="connsiteX89" fmla="*/ 44719 w 89816"/>
                  <a:gd name="connsiteY89" fmla="*/ 44696 h 130409"/>
                  <a:gd name="connsiteX90" fmla="*/ 42739 w 89816"/>
                  <a:gd name="connsiteY90" fmla="*/ 40735 h 130409"/>
                  <a:gd name="connsiteX91" fmla="*/ 41043 w 89816"/>
                  <a:gd name="connsiteY91" fmla="*/ 34795 h 130409"/>
                  <a:gd name="connsiteX92" fmla="*/ 46132 w 89816"/>
                  <a:gd name="connsiteY92" fmla="*/ 22065 h 130409"/>
                  <a:gd name="connsiteX93" fmla="*/ 47829 w 89816"/>
                  <a:gd name="connsiteY93" fmla="*/ 20085 h 130409"/>
                  <a:gd name="connsiteX94" fmla="*/ 48112 w 89816"/>
                  <a:gd name="connsiteY94" fmla="*/ 9618 h 130409"/>
                  <a:gd name="connsiteX95" fmla="*/ 47263 w 89816"/>
                  <a:gd name="connsiteY95" fmla="*/ 4526 h 130409"/>
                  <a:gd name="connsiteX96" fmla="*/ 47263 w 89816"/>
                  <a:gd name="connsiteY96" fmla="*/ 1414 h 130409"/>
                  <a:gd name="connsiteX97" fmla="*/ 47263 w 89816"/>
                  <a:gd name="connsiteY97" fmla="*/ 1414 h 130409"/>
                  <a:gd name="connsiteX98" fmla="*/ 46415 w 89816"/>
                  <a:gd name="connsiteY98" fmla="*/ 1697 h 130409"/>
                  <a:gd name="connsiteX99" fmla="*/ 40760 w 89816"/>
                  <a:gd name="connsiteY99" fmla="*/ 1132 h 130409"/>
                  <a:gd name="connsiteX100" fmla="*/ 34540 w 89816"/>
                  <a:gd name="connsiteY100" fmla="*/ 0 h 130409"/>
                  <a:gd name="connsiteX101" fmla="*/ 31995 w 89816"/>
                  <a:gd name="connsiteY101" fmla="*/ 566 h 130409"/>
                  <a:gd name="connsiteX102" fmla="*/ 30582 w 89816"/>
                  <a:gd name="connsiteY102" fmla="*/ 14710 h 130409"/>
                  <a:gd name="connsiteX103" fmla="*/ 30016 w 89816"/>
                  <a:gd name="connsiteY103" fmla="*/ 23479 h 130409"/>
                  <a:gd name="connsiteX104" fmla="*/ 28885 w 89816"/>
                  <a:gd name="connsiteY104" fmla="*/ 23762 h 130409"/>
                  <a:gd name="connsiteX105" fmla="*/ 26341 w 89816"/>
                  <a:gd name="connsiteY105" fmla="*/ 22631 h 130409"/>
                  <a:gd name="connsiteX106" fmla="*/ 25492 w 89816"/>
                  <a:gd name="connsiteY106" fmla="*/ 22065 h 130409"/>
                  <a:gd name="connsiteX107" fmla="*/ 25492 w 89816"/>
                  <a:gd name="connsiteY107" fmla="*/ 22065 h 130409"/>
                  <a:gd name="connsiteX108" fmla="*/ 27189 w 89816"/>
                  <a:gd name="connsiteY108" fmla="*/ 34229 h 130409"/>
                  <a:gd name="connsiteX109" fmla="*/ 27754 w 89816"/>
                  <a:gd name="connsiteY109" fmla="*/ 34512 h 130409"/>
                  <a:gd name="connsiteX110" fmla="*/ 30582 w 89816"/>
                  <a:gd name="connsiteY110" fmla="*/ 35926 h 130409"/>
                  <a:gd name="connsiteX111" fmla="*/ 31147 w 89816"/>
                  <a:gd name="connsiteY111" fmla="*/ 42715 h 130409"/>
                  <a:gd name="connsiteX112" fmla="*/ 31430 w 89816"/>
                  <a:gd name="connsiteY112" fmla="*/ 44978 h 130409"/>
                  <a:gd name="connsiteX113" fmla="*/ 34823 w 89816"/>
                  <a:gd name="connsiteY113" fmla="*/ 46110 h 130409"/>
                  <a:gd name="connsiteX114" fmla="*/ 34823 w 89816"/>
                  <a:gd name="connsiteY114" fmla="*/ 46110 h 130409"/>
                  <a:gd name="connsiteX115" fmla="*/ 40195 w 89816"/>
                  <a:gd name="connsiteY115" fmla="*/ 44978 h 130409"/>
                  <a:gd name="connsiteX116" fmla="*/ 42457 w 89816"/>
                  <a:gd name="connsiteY116" fmla="*/ 44413 h 130409"/>
                  <a:gd name="connsiteX117" fmla="*/ 45567 w 89816"/>
                  <a:gd name="connsiteY117" fmla="*/ 46110 h 130409"/>
                  <a:gd name="connsiteX118" fmla="*/ 49525 w 89816"/>
                  <a:gd name="connsiteY118" fmla="*/ 47807 h 130409"/>
                  <a:gd name="connsiteX119" fmla="*/ 61400 w 89816"/>
                  <a:gd name="connsiteY119" fmla="*/ 54031 h 130409"/>
                  <a:gd name="connsiteX120" fmla="*/ 62248 w 89816"/>
                  <a:gd name="connsiteY120" fmla="*/ 57142 h 130409"/>
                  <a:gd name="connsiteX121" fmla="*/ 63097 w 89816"/>
                  <a:gd name="connsiteY121" fmla="*/ 64780 h 130409"/>
                  <a:gd name="connsiteX122" fmla="*/ 63662 w 89816"/>
                  <a:gd name="connsiteY122" fmla="*/ 65346 h 130409"/>
                  <a:gd name="connsiteX123" fmla="*/ 64228 w 89816"/>
                  <a:gd name="connsiteY123" fmla="*/ 65063 h 130409"/>
                  <a:gd name="connsiteX124" fmla="*/ 65642 w 89816"/>
                  <a:gd name="connsiteY124" fmla="*/ 65063 h 130409"/>
                  <a:gd name="connsiteX125" fmla="*/ 30864 w 89816"/>
                  <a:gd name="connsiteY125" fmla="*/ 51768 h 130409"/>
                  <a:gd name="connsiteX126" fmla="*/ 37650 w 89816"/>
                  <a:gd name="connsiteY126" fmla="*/ 61669 h 130409"/>
                  <a:gd name="connsiteX127" fmla="*/ 37650 w 89816"/>
                  <a:gd name="connsiteY127" fmla="*/ 61669 h 130409"/>
                  <a:gd name="connsiteX128" fmla="*/ 39347 w 89816"/>
                  <a:gd name="connsiteY128" fmla="*/ 61386 h 130409"/>
                  <a:gd name="connsiteX129" fmla="*/ 40478 w 89816"/>
                  <a:gd name="connsiteY129" fmla="*/ 59971 h 130409"/>
                  <a:gd name="connsiteX130" fmla="*/ 30864 w 89816"/>
                  <a:gd name="connsiteY130" fmla="*/ 51768 h 13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89816" h="130409">
                    <a:moveTo>
                      <a:pt x="60269" y="107778"/>
                    </a:moveTo>
                    <a:cubicBezTo>
                      <a:pt x="60835" y="107778"/>
                      <a:pt x="61118" y="107778"/>
                      <a:pt x="61683" y="108061"/>
                    </a:cubicBezTo>
                    <a:cubicBezTo>
                      <a:pt x="64228" y="108627"/>
                      <a:pt x="64793" y="112305"/>
                      <a:pt x="65359" y="115982"/>
                    </a:cubicBezTo>
                    <a:cubicBezTo>
                      <a:pt x="65924" y="120225"/>
                      <a:pt x="66490" y="124469"/>
                      <a:pt x="69600" y="125034"/>
                    </a:cubicBezTo>
                    <a:cubicBezTo>
                      <a:pt x="73558" y="125600"/>
                      <a:pt x="75537" y="127297"/>
                      <a:pt x="76669" y="128712"/>
                    </a:cubicBezTo>
                    <a:cubicBezTo>
                      <a:pt x="77799" y="129561"/>
                      <a:pt x="78365" y="130409"/>
                      <a:pt x="79496" y="130409"/>
                    </a:cubicBezTo>
                    <a:cubicBezTo>
                      <a:pt x="79779" y="130409"/>
                      <a:pt x="79779" y="130409"/>
                      <a:pt x="79779" y="130126"/>
                    </a:cubicBezTo>
                    <a:cubicBezTo>
                      <a:pt x="80344" y="129278"/>
                      <a:pt x="79779" y="125883"/>
                      <a:pt x="79213" y="123620"/>
                    </a:cubicBezTo>
                    <a:cubicBezTo>
                      <a:pt x="78648" y="121640"/>
                      <a:pt x="78365" y="119660"/>
                      <a:pt x="78365" y="118528"/>
                    </a:cubicBezTo>
                    <a:cubicBezTo>
                      <a:pt x="78648" y="116548"/>
                      <a:pt x="80627" y="116265"/>
                      <a:pt x="82606" y="116265"/>
                    </a:cubicBezTo>
                    <a:cubicBezTo>
                      <a:pt x="84868" y="115982"/>
                      <a:pt x="87130" y="115982"/>
                      <a:pt x="88826" y="114002"/>
                    </a:cubicBezTo>
                    <a:cubicBezTo>
                      <a:pt x="90806" y="111739"/>
                      <a:pt x="89392" y="106930"/>
                      <a:pt x="88261" y="102121"/>
                    </a:cubicBezTo>
                    <a:cubicBezTo>
                      <a:pt x="87412" y="99009"/>
                      <a:pt x="86564" y="95615"/>
                      <a:pt x="86564" y="92786"/>
                    </a:cubicBezTo>
                    <a:cubicBezTo>
                      <a:pt x="86564" y="87977"/>
                      <a:pt x="81475" y="88260"/>
                      <a:pt x="80627" y="89957"/>
                    </a:cubicBezTo>
                    <a:cubicBezTo>
                      <a:pt x="80344" y="90523"/>
                      <a:pt x="80344" y="91088"/>
                      <a:pt x="80910" y="91937"/>
                    </a:cubicBezTo>
                    <a:cubicBezTo>
                      <a:pt x="81192" y="92503"/>
                      <a:pt x="81758" y="93634"/>
                      <a:pt x="81475" y="94200"/>
                    </a:cubicBezTo>
                    <a:cubicBezTo>
                      <a:pt x="81192" y="95049"/>
                      <a:pt x="80061" y="95049"/>
                      <a:pt x="78930" y="95332"/>
                    </a:cubicBezTo>
                    <a:cubicBezTo>
                      <a:pt x="76951" y="95615"/>
                      <a:pt x="75820" y="95897"/>
                      <a:pt x="75537" y="97312"/>
                    </a:cubicBezTo>
                    <a:cubicBezTo>
                      <a:pt x="75255" y="100141"/>
                      <a:pt x="72993" y="100141"/>
                      <a:pt x="71579" y="100424"/>
                    </a:cubicBezTo>
                    <a:cubicBezTo>
                      <a:pt x="70731" y="100424"/>
                      <a:pt x="70165" y="100424"/>
                      <a:pt x="69883" y="100706"/>
                    </a:cubicBezTo>
                    <a:cubicBezTo>
                      <a:pt x="69883" y="100989"/>
                      <a:pt x="69600" y="100989"/>
                      <a:pt x="69600" y="101555"/>
                    </a:cubicBezTo>
                    <a:cubicBezTo>
                      <a:pt x="69600" y="102121"/>
                      <a:pt x="69600" y="102687"/>
                      <a:pt x="69317" y="103252"/>
                    </a:cubicBezTo>
                    <a:cubicBezTo>
                      <a:pt x="69034" y="103535"/>
                      <a:pt x="68469" y="103818"/>
                      <a:pt x="67903" y="103818"/>
                    </a:cubicBezTo>
                    <a:cubicBezTo>
                      <a:pt x="65359" y="103818"/>
                      <a:pt x="61118" y="100706"/>
                      <a:pt x="60269" y="100141"/>
                    </a:cubicBezTo>
                    <a:cubicBezTo>
                      <a:pt x="59138" y="99292"/>
                      <a:pt x="57159" y="100989"/>
                      <a:pt x="55180" y="102970"/>
                    </a:cubicBezTo>
                    <a:cubicBezTo>
                      <a:pt x="53484" y="104667"/>
                      <a:pt x="51505" y="106364"/>
                      <a:pt x="49525" y="106930"/>
                    </a:cubicBezTo>
                    <a:cubicBezTo>
                      <a:pt x="46415" y="107778"/>
                      <a:pt x="44719" y="112870"/>
                      <a:pt x="45001" y="115133"/>
                    </a:cubicBezTo>
                    <a:cubicBezTo>
                      <a:pt x="45001" y="115982"/>
                      <a:pt x="45567" y="115982"/>
                      <a:pt x="45567" y="115982"/>
                    </a:cubicBezTo>
                    <a:cubicBezTo>
                      <a:pt x="46981" y="115982"/>
                      <a:pt x="48112" y="114851"/>
                      <a:pt x="49525" y="113719"/>
                    </a:cubicBezTo>
                    <a:cubicBezTo>
                      <a:pt x="50939" y="112588"/>
                      <a:pt x="52353" y="111173"/>
                      <a:pt x="54049" y="111173"/>
                    </a:cubicBezTo>
                    <a:cubicBezTo>
                      <a:pt x="54049" y="111173"/>
                      <a:pt x="54332" y="111173"/>
                      <a:pt x="54332" y="111173"/>
                    </a:cubicBezTo>
                    <a:cubicBezTo>
                      <a:pt x="54332" y="111173"/>
                      <a:pt x="54615" y="111173"/>
                      <a:pt x="54615" y="111173"/>
                    </a:cubicBezTo>
                    <a:cubicBezTo>
                      <a:pt x="55746" y="111173"/>
                      <a:pt x="56028" y="110607"/>
                      <a:pt x="56594" y="110042"/>
                    </a:cubicBezTo>
                    <a:cubicBezTo>
                      <a:pt x="57442" y="108627"/>
                      <a:pt x="58290" y="107778"/>
                      <a:pt x="60269" y="107778"/>
                    </a:cubicBezTo>
                    <a:close/>
                    <a:moveTo>
                      <a:pt x="19272" y="74398"/>
                    </a:moveTo>
                    <a:cubicBezTo>
                      <a:pt x="18707" y="74398"/>
                      <a:pt x="17576" y="76944"/>
                      <a:pt x="16727" y="78642"/>
                    </a:cubicBezTo>
                    <a:cubicBezTo>
                      <a:pt x="15596" y="80905"/>
                      <a:pt x="14183" y="83733"/>
                      <a:pt x="12486" y="85714"/>
                    </a:cubicBezTo>
                    <a:cubicBezTo>
                      <a:pt x="11073" y="87411"/>
                      <a:pt x="9376" y="89391"/>
                      <a:pt x="7397" y="91654"/>
                    </a:cubicBezTo>
                    <a:cubicBezTo>
                      <a:pt x="4287" y="95049"/>
                      <a:pt x="-520" y="100141"/>
                      <a:pt x="46" y="101555"/>
                    </a:cubicBezTo>
                    <a:cubicBezTo>
                      <a:pt x="46" y="101555"/>
                      <a:pt x="46" y="101555"/>
                      <a:pt x="328" y="101555"/>
                    </a:cubicBezTo>
                    <a:cubicBezTo>
                      <a:pt x="1742" y="101555"/>
                      <a:pt x="5701" y="97029"/>
                      <a:pt x="8811" y="93069"/>
                    </a:cubicBezTo>
                    <a:cubicBezTo>
                      <a:pt x="11638" y="89674"/>
                      <a:pt x="14748" y="86279"/>
                      <a:pt x="17010" y="84582"/>
                    </a:cubicBezTo>
                    <a:cubicBezTo>
                      <a:pt x="22099" y="80905"/>
                      <a:pt x="20968" y="78076"/>
                      <a:pt x="19555" y="74964"/>
                    </a:cubicBezTo>
                    <a:cubicBezTo>
                      <a:pt x="19272" y="74398"/>
                      <a:pt x="19272" y="74398"/>
                      <a:pt x="19272" y="74398"/>
                    </a:cubicBezTo>
                    <a:close/>
                    <a:moveTo>
                      <a:pt x="52070" y="75530"/>
                    </a:moveTo>
                    <a:cubicBezTo>
                      <a:pt x="52635" y="75530"/>
                      <a:pt x="52918" y="76096"/>
                      <a:pt x="53484" y="76944"/>
                    </a:cubicBezTo>
                    <a:cubicBezTo>
                      <a:pt x="54332" y="78924"/>
                      <a:pt x="54897" y="83168"/>
                      <a:pt x="53201" y="84865"/>
                    </a:cubicBezTo>
                    <a:cubicBezTo>
                      <a:pt x="51787" y="86279"/>
                      <a:pt x="51222" y="89391"/>
                      <a:pt x="51787" y="91937"/>
                    </a:cubicBezTo>
                    <a:cubicBezTo>
                      <a:pt x="52070" y="93069"/>
                      <a:pt x="52918" y="94200"/>
                      <a:pt x="54332" y="94766"/>
                    </a:cubicBezTo>
                    <a:cubicBezTo>
                      <a:pt x="55746" y="95049"/>
                      <a:pt x="58007" y="93069"/>
                      <a:pt x="60269" y="89391"/>
                    </a:cubicBezTo>
                    <a:cubicBezTo>
                      <a:pt x="62814" y="85148"/>
                      <a:pt x="64511" y="80905"/>
                      <a:pt x="63945" y="80056"/>
                    </a:cubicBezTo>
                    <a:cubicBezTo>
                      <a:pt x="63379" y="78924"/>
                      <a:pt x="62814" y="79490"/>
                      <a:pt x="61966" y="79773"/>
                    </a:cubicBezTo>
                    <a:cubicBezTo>
                      <a:pt x="61683" y="80056"/>
                      <a:pt x="61118" y="80056"/>
                      <a:pt x="60835" y="80056"/>
                    </a:cubicBezTo>
                    <a:cubicBezTo>
                      <a:pt x="60552" y="80056"/>
                      <a:pt x="60269" y="79773"/>
                      <a:pt x="59987" y="79773"/>
                    </a:cubicBezTo>
                    <a:cubicBezTo>
                      <a:pt x="59704" y="79490"/>
                      <a:pt x="59704" y="78924"/>
                      <a:pt x="59987" y="78076"/>
                    </a:cubicBezTo>
                    <a:cubicBezTo>
                      <a:pt x="60269" y="77510"/>
                      <a:pt x="59704" y="76378"/>
                      <a:pt x="58573" y="74964"/>
                    </a:cubicBezTo>
                    <a:cubicBezTo>
                      <a:pt x="55746" y="71287"/>
                      <a:pt x="49525" y="67043"/>
                      <a:pt x="46415" y="67043"/>
                    </a:cubicBezTo>
                    <a:cubicBezTo>
                      <a:pt x="46132" y="67043"/>
                      <a:pt x="46132" y="67043"/>
                      <a:pt x="45850" y="67043"/>
                    </a:cubicBezTo>
                    <a:cubicBezTo>
                      <a:pt x="44153" y="67326"/>
                      <a:pt x="43305" y="70721"/>
                      <a:pt x="43588" y="74115"/>
                    </a:cubicBezTo>
                    <a:cubicBezTo>
                      <a:pt x="43871" y="76944"/>
                      <a:pt x="45001" y="79490"/>
                      <a:pt x="45850" y="79490"/>
                    </a:cubicBezTo>
                    <a:cubicBezTo>
                      <a:pt x="46132" y="79490"/>
                      <a:pt x="46698" y="79490"/>
                      <a:pt x="46981" y="79207"/>
                    </a:cubicBezTo>
                    <a:cubicBezTo>
                      <a:pt x="48960" y="78924"/>
                      <a:pt x="50656" y="78642"/>
                      <a:pt x="50656" y="76944"/>
                    </a:cubicBezTo>
                    <a:cubicBezTo>
                      <a:pt x="51222" y="75813"/>
                      <a:pt x="51787" y="75530"/>
                      <a:pt x="52070" y="75530"/>
                    </a:cubicBezTo>
                    <a:close/>
                    <a:moveTo>
                      <a:pt x="69317" y="86279"/>
                    </a:moveTo>
                    <a:cubicBezTo>
                      <a:pt x="67903" y="86279"/>
                      <a:pt x="65924" y="87694"/>
                      <a:pt x="65076" y="89108"/>
                    </a:cubicBezTo>
                    <a:cubicBezTo>
                      <a:pt x="64511" y="89957"/>
                      <a:pt x="64228" y="90523"/>
                      <a:pt x="64511" y="90806"/>
                    </a:cubicBezTo>
                    <a:cubicBezTo>
                      <a:pt x="64511" y="91088"/>
                      <a:pt x="64793" y="91371"/>
                      <a:pt x="65642" y="91371"/>
                    </a:cubicBezTo>
                    <a:lnTo>
                      <a:pt x="65642" y="91371"/>
                    </a:lnTo>
                    <a:cubicBezTo>
                      <a:pt x="67338" y="91371"/>
                      <a:pt x="70165" y="89674"/>
                      <a:pt x="70731" y="88260"/>
                    </a:cubicBezTo>
                    <a:cubicBezTo>
                      <a:pt x="71014" y="87694"/>
                      <a:pt x="71014" y="87128"/>
                      <a:pt x="70731" y="86845"/>
                    </a:cubicBezTo>
                    <a:cubicBezTo>
                      <a:pt x="70448" y="86279"/>
                      <a:pt x="69883" y="86279"/>
                      <a:pt x="69317" y="86279"/>
                    </a:cubicBezTo>
                    <a:close/>
                    <a:moveTo>
                      <a:pt x="65642" y="65063"/>
                    </a:moveTo>
                    <a:cubicBezTo>
                      <a:pt x="66773" y="65063"/>
                      <a:pt x="68186" y="65912"/>
                      <a:pt x="68752" y="66760"/>
                    </a:cubicBezTo>
                    <a:cubicBezTo>
                      <a:pt x="69317" y="67892"/>
                      <a:pt x="69317" y="69589"/>
                      <a:pt x="68186" y="71004"/>
                    </a:cubicBezTo>
                    <a:cubicBezTo>
                      <a:pt x="66773" y="72984"/>
                      <a:pt x="68469" y="74964"/>
                      <a:pt x="70165" y="77227"/>
                    </a:cubicBezTo>
                    <a:cubicBezTo>
                      <a:pt x="71579" y="78924"/>
                      <a:pt x="72710" y="80905"/>
                      <a:pt x="73275" y="82885"/>
                    </a:cubicBezTo>
                    <a:cubicBezTo>
                      <a:pt x="73558" y="84299"/>
                      <a:pt x="73841" y="84582"/>
                      <a:pt x="74124" y="84582"/>
                    </a:cubicBezTo>
                    <a:cubicBezTo>
                      <a:pt x="74124" y="84582"/>
                      <a:pt x="74406" y="84582"/>
                      <a:pt x="74689" y="84299"/>
                    </a:cubicBezTo>
                    <a:cubicBezTo>
                      <a:pt x="75255" y="83451"/>
                      <a:pt x="75820" y="82036"/>
                      <a:pt x="75537" y="80622"/>
                    </a:cubicBezTo>
                    <a:cubicBezTo>
                      <a:pt x="74972" y="77510"/>
                      <a:pt x="75820" y="76944"/>
                      <a:pt x="78082" y="75530"/>
                    </a:cubicBezTo>
                    <a:cubicBezTo>
                      <a:pt x="78648" y="75247"/>
                      <a:pt x="79213" y="74681"/>
                      <a:pt x="80061" y="74115"/>
                    </a:cubicBezTo>
                    <a:cubicBezTo>
                      <a:pt x="82323" y="72418"/>
                      <a:pt x="81192" y="70155"/>
                      <a:pt x="78930" y="66195"/>
                    </a:cubicBezTo>
                    <a:cubicBezTo>
                      <a:pt x="78365" y="65063"/>
                      <a:pt x="77799" y="63932"/>
                      <a:pt x="77234" y="62800"/>
                    </a:cubicBezTo>
                    <a:cubicBezTo>
                      <a:pt x="76103" y="60537"/>
                      <a:pt x="73841" y="59971"/>
                      <a:pt x="71296" y="59123"/>
                    </a:cubicBezTo>
                    <a:cubicBezTo>
                      <a:pt x="68752" y="58274"/>
                      <a:pt x="66207" y="57425"/>
                      <a:pt x="66207" y="54596"/>
                    </a:cubicBezTo>
                    <a:cubicBezTo>
                      <a:pt x="66207" y="52051"/>
                      <a:pt x="64228" y="50636"/>
                      <a:pt x="62531" y="49222"/>
                    </a:cubicBezTo>
                    <a:cubicBezTo>
                      <a:pt x="61118" y="48090"/>
                      <a:pt x="59704" y="47242"/>
                      <a:pt x="59704" y="45827"/>
                    </a:cubicBezTo>
                    <a:cubicBezTo>
                      <a:pt x="59421" y="44413"/>
                      <a:pt x="55746" y="42715"/>
                      <a:pt x="51787" y="42715"/>
                    </a:cubicBezTo>
                    <a:cubicBezTo>
                      <a:pt x="49808" y="42715"/>
                      <a:pt x="48112" y="42998"/>
                      <a:pt x="46698" y="43847"/>
                    </a:cubicBezTo>
                    <a:cubicBezTo>
                      <a:pt x="45850" y="44413"/>
                      <a:pt x="45284" y="44696"/>
                      <a:pt x="44719" y="44696"/>
                    </a:cubicBezTo>
                    <a:cubicBezTo>
                      <a:pt x="43022" y="44696"/>
                      <a:pt x="43022" y="42715"/>
                      <a:pt x="42739" y="40735"/>
                    </a:cubicBezTo>
                    <a:cubicBezTo>
                      <a:pt x="42457" y="38755"/>
                      <a:pt x="42457" y="36492"/>
                      <a:pt x="41043" y="34795"/>
                    </a:cubicBezTo>
                    <a:cubicBezTo>
                      <a:pt x="37650" y="31117"/>
                      <a:pt x="42174" y="26308"/>
                      <a:pt x="46132" y="22065"/>
                    </a:cubicBezTo>
                    <a:cubicBezTo>
                      <a:pt x="46698" y="21499"/>
                      <a:pt x="47263" y="20933"/>
                      <a:pt x="47829" y="20085"/>
                    </a:cubicBezTo>
                    <a:cubicBezTo>
                      <a:pt x="50374" y="17256"/>
                      <a:pt x="48960" y="13296"/>
                      <a:pt x="48112" y="9618"/>
                    </a:cubicBezTo>
                    <a:cubicBezTo>
                      <a:pt x="47546" y="7638"/>
                      <a:pt x="46981" y="5658"/>
                      <a:pt x="47263" y="4526"/>
                    </a:cubicBezTo>
                    <a:cubicBezTo>
                      <a:pt x="47829" y="1697"/>
                      <a:pt x="47546" y="1414"/>
                      <a:pt x="47263" y="1414"/>
                    </a:cubicBezTo>
                    <a:lnTo>
                      <a:pt x="47263" y="1414"/>
                    </a:lnTo>
                    <a:cubicBezTo>
                      <a:pt x="46981" y="1414"/>
                      <a:pt x="46698" y="1414"/>
                      <a:pt x="46415" y="1697"/>
                    </a:cubicBezTo>
                    <a:cubicBezTo>
                      <a:pt x="45284" y="2263"/>
                      <a:pt x="43305" y="1697"/>
                      <a:pt x="40760" y="1132"/>
                    </a:cubicBezTo>
                    <a:cubicBezTo>
                      <a:pt x="38781" y="566"/>
                      <a:pt x="36519" y="0"/>
                      <a:pt x="34540" y="0"/>
                    </a:cubicBezTo>
                    <a:cubicBezTo>
                      <a:pt x="33409" y="0"/>
                      <a:pt x="32561" y="283"/>
                      <a:pt x="31995" y="566"/>
                    </a:cubicBezTo>
                    <a:cubicBezTo>
                      <a:pt x="30016" y="1697"/>
                      <a:pt x="30299" y="9335"/>
                      <a:pt x="30582" y="14710"/>
                    </a:cubicBezTo>
                    <a:cubicBezTo>
                      <a:pt x="30864" y="20085"/>
                      <a:pt x="30864" y="22631"/>
                      <a:pt x="30016" y="23479"/>
                    </a:cubicBezTo>
                    <a:cubicBezTo>
                      <a:pt x="29733" y="23762"/>
                      <a:pt x="29168" y="23762"/>
                      <a:pt x="28885" y="23762"/>
                    </a:cubicBezTo>
                    <a:cubicBezTo>
                      <a:pt x="28037" y="23762"/>
                      <a:pt x="27189" y="23196"/>
                      <a:pt x="26341" y="22631"/>
                    </a:cubicBezTo>
                    <a:cubicBezTo>
                      <a:pt x="26058" y="22348"/>
                      <a:pt x="25775" y="22065"/>
                      <a:pt x="25492" y="22065"/>
                    </a:cubicBezTo>
                    <a:cubicBezTo>
                      <a:pt x="25492" y="22065"/>
                      <a:pt x="25492" y="22065"/>
                      <a:pt x="25492" y="22065"/>
                    </a:cubicBezTo>
                    <a:cubicBezTo>
                      <a:pt x="24927" y="24045"/>
                      <a:pt x="25492" y="31966"/>
                      <a:pt x="27189" y="34229"/>
                    </a:cubicBezTo>
                    <a:cubicBezTo>
                      <a:pt x="27472" y="34512"/>
                      <a:pt x="27472" y="34512"/>
                      <a:pt x="27754" y="34512"/>
                    </a:cubicBezTo>
                    <a:cubicBezTo>
                      <a:pt x="28885" y="34512"/>
                      <a:pt x="29733" y="35078"/>
                      <a:pt x="30582" y="35926"/>
                    </a:cubicBezTo>
                    <a:cubicBezTo>
                      <a:pt x="31713" y="37624"/>
                      <a:pt x="31995" y="39887"/>
                      <a:pt x="31147" y="42715"/>
                    </a:cubicBezTo>
                    <a:cubicBezTo>
                      <a:pt x="30864" y="43847"/>
                      <a:pt x="30864" y="44413"/>
                      <a:pt x="31430" y="44978"/>
                    </a:cubicBezTo>
                    <a:cubicBezTo>
                      <a:pt x="31995" y="45827"/>
                      <a:pt x="33126" y="46110"/>
                      <a:pt x="34823" y="46110"/>
                    </a:cubicBezTo>
                    <a:lnTo>
                      <a:pt x="34823" y="46110"/>
                    </a:lnTo>
                    <a:cubicBezTo>
                      <a:pt x="36519" y="46110"/>
                      <a:pt x="38498" y="45827"/>
                      <a:pt x="40195" y="44978"/>
                    </a:cubicBezTo>
                    <a:cubicBezTo>
                      <a:pt x="41043" y="44696"/>
                      <a:pt x="41891" y="44413"/>
                      <a:pt x="42457" y="44413"/>
                    </a:cubicBezTo>
                    <a:cubicBezTo>
                      <a:pt x="44153" y="44413"/>
                      <a:pt x="44719" y="45261"/>
                      <a:pt x="45567" y="46110"/>
                    </a:cubicBezTo>
                    <a:cubicBezTo>
                      <a:pt x="46415" y="47242"/>
                      <a:pt x="47263" y="48090"/>
                      <a:pt x="49525" y="47807"/>
                    </a:cubicBezTo>
                    <a:cubicBezTo>
                      <a:pt x="53766" y="46959"/>
                      <a:pt x="59138" y="50636"/>
                      <a:pt x="61400" y="54031"/>
                    </a:cubicBezTo>
                    <a:cubicBezTo>
                      <a:pt x="62248" y="55445"/>
                      <a:pt x="62531" y="56577"/>
                      <a:pt x="62248" y="57142"/>
                    </a:cubicBezTo>
                    <a:cubicBezTo>
                      <a:pt x="61400" y="58840"/>
                      <a:pt x="61966" y="63083"/>
                      <a:pt x="63097" y="64780"/>
                    </a:cubicBezTo>
                    <a:cubicBezTo>
                      <a:pt x="63379" y="65063"/>
                      <a:pt x="63379" y="65346"/>
                      <a:pt x="63662" y="65346"/>
                    </a:cubicBezTo>
                    <a:cubicBezTo>
                      <a:pt x="63945" y="65346"/>
                      <a:pt x="63945" y="65063"/>
                      <a:pt x="64228" y="65063"/>
                    </a:cubicBezTo>
                    <a:cubicBezTo>
                      <a:pt x="63945" y="65346"/>
                      <a:pt x="64793" y="65063"/>
                      <a:pt x="65642" y="65063"/>
                    </a:cubicBezTo>
                    <a:close/>
                    <a:moveTo>
                      <a:pt x="30864" y="51768"/>
                    </a:moveTo>
                    <a:cubicBezTo>
                      <a:pt x="31430" y="54879"/>
                      <a:pt x="33126" y="61669"/>
                      <a:pt x="37650" y="61669"/>
                    </a:cubicBezTo>
                    <a:lnTo>
                      <a:pt x="37650" y="61669"/>
                    </a:lnTo>
                    <a:cubicBezTo>
                      <a:pt x="38216" y="61669"/>
                      <a:pt x="38781" y="61669"/>
                      <a:pt x="39347" y="61386"/>
                    </a:cubicBezTo>
                    <a:cubicBezTo>
                      <a:pt x="40478" y="61103"/>
                      <a:pt x="40478" y="60537"/>
                      <a:pt x="40478" y="59971"/>
                    </a:cubicBezTo>
                    <a:cubicBezTo>
                      <a:pt x="39912" y="57425"/>
                      <a:pt x="33126" y="52051"/>
                      <a:pt x="30864" y="5176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1729AD77-1872-DB49-B8AA-8327C566B924}"/>
                  </a:ext>
                </a:extLst>
              </p:cNvPr>
              <p:cNvSpPr/>
              <p:nvPr/>
            </p:nvSpPr>
            <p:spPr>
              <a:xfrm>
                <a:off x="4257669" y="2979844"/>
                <a:ext cx="120751" cy="77510"/>
              </a:xfrm>
              <a:custGeom>
                <a:avLst/>
                <a:gdLst>
                  <a:gd name="connsiteX0" fmla="*/ 72382 w 120751"/>
                  <a:gd name="connsiteY0" fmla="*/ 73550 h 77510"/>
                  <a:gd name="connsiteX1" fmla="*/ 81712 w 120751"/>
                  <a:gd name="connsiteY1" fmla="*/ 75530 h 77510"/>
                  <a:gd name="connsiteX2" fmla="*/ 89912 w 120751"/>
                  <a:gd name="connsiteY2" fmla="*/ 77510 h 77510"/>
                  <a:gd name="connsiteX3" fmla="*/ 89912 w 120751"/>
                  <a:gd name="connsiteY3" fmla="*/ 77510 h 77510"/>
                  <a:gd name="connsiteX4" fmla="*/ 90477 w 120751"/>
                  <a:gd name="connsiteY4" fmla="*/ 77510 h 77510"/>
                  <a:gd name="connsiteX5" fmla="*/ 92739 w 120751"/>
                  <a:gd name="connsiteY5" fmla="*/ 76661 h 77510"/>
                  <a:gd name="connsiteX6" fmla="*/ 88781 w 120751"/>
                  <a:gd name="connsiteY6" fmla="*/ 72418 h 77510"/>
                  <a:gd name="connsiteX7" fmla="*/ 81429 w 120751"/>
                  <a:gd name="connsiteY7" fmla="*/ 65063 h 77510"/>
                  <a:gd name="connsiteX8" fmla="*/ 77754 w 120751"/>
                  <a:gd name="connsiteY8" fmla="*/ 63366 h 77510"/>
                  <a:gd name="connsiteX9" fmla="*/ 71816 w 120751"/>
                  <a:gd name="connsiteY9" fmla="*/ 61103 h 77510"/>
                  <a:gd name="connsiteX10" fmla="*/ 68141 w 120751"/>
                  <a:gd name="connsiteY10" fmla="*/ 54314 h 77510"/>
                  <a:gd name="connsiteX11" fmla="*/ 64748 w 120751"/>
                  <a:gd name="connsiteY11" fmla="*/ 48090 h 77510"/>
                  <a:gd name="connsiteX12" fmla="*/ 59376 w 120751"/>
                  <a:gd name="connsiteY12" fmla="*/ 40735 h 77510"/>
                  <a:gd name="connsiteX13" fmla="*/ 62486 w 120751"/>
                  <a:gd name="connsiteY13" fmla="*/ 39038 h 77510"/>
                  <a:gd name="connsiteX14" fmla="*/ 66444 w 120751"/>
                  <a:gd name="connsiteY14" fmla="*/ 37906 h 77510"/>
                  <a:gd name="connsiteX15" fmla="*/ 64182 w 120751"/>
                  <a:gd name="connsiteY15" fmla="*/ 33663 h 77510"/>
                  <a:gd name="connsiteX16" fmla="*/ 55983 w 120751"/>
                  <a:gd name="connsiteY16" fmla="*/ 29986 h 77510"/>
                  <a:gd name="connsiteX17" fmla="*/ 44673 w 120751"/>
                  <a:gd name="connsiteY17" fmla="*/ 22631 h 77510"/>
                  <a:gd name="connsiteX18" fmla="*/ 6503 w 120751"/>
                  <a:gd name="connsiteY18" fmla="*/ 1980 h 77510"/>
                  <a:gd name="connsiteX19" fmla="*/ 0 w 120751"/>
                  <a:gd name="connsiteY19" fmla="*/ 0 h 77510"/>
                  <a:gd name="connsiteX20" fmla="*/ 0 w 120751"/>
                  <a:gd name="connsiteY20" fmla="*/ 60820 h 77510"/>
                  <a:gd name="connsiteX21" fmla="*/ 9896 w 120751"/>
                  <a:gd name="connsiteY21" fmla="*/ 63932 h 77510"/>
                  <a:gd name="connsiteX22" fmla="*/ 20075 w 120751"/>
                  <a:gd name="connsiteY22" fmla="*/ 59123 h 77510"/>
                  <a:gd name="connsiteX23" fmla="*/ 21771 w 120751"/>
                  <a:gd name="connsiteY23" fmla="*/ 57142 h 77510"/>
                  <a:gd name="connsiteX24" fmla="*/ 24599 w 120751"/>
                  <a:gd name="connsiteY24" fmla="*/ 53748 h 77510"/>
                  <a:gd name="connsiteX25" fmla="*/ 27143 w 120751"/>
                  <a:gd name="connsiteY25" fmla="*/ 50070 h 77510"/>
                  <a:gd name="connsiteX26" fmla="*/ 31950 w 120751"/>
                  <a:gd name="connsiteY26" fmla="*/ 48373 h 77510"/>
                  <a:gd name="connsiteX27" fmla="*/ 48632 w 120751"/>
                  <a:gd name="connsiteY27" fmla="*/ 54596 h 77510"/>
                  <a:gd name="connsiteX28" fmla="*/ 56265 w 120751"/>
                  <a:gd name="connsiteY28" fmla="*/ 62800 h 77510"/>
                  <a:gd name="connsiteX29" fmla="*/ 69554 w 120751"/>
                  <a:gd name="connsiteY29" fmla="*/ 73550 h 77510"/>
                  <a:gd name="connsiteX30" fmla="*/ 72382 w 120751"/>
                  <a:gd name="connsiteY30" fmla="*/ 73550 h 77510"/>
                  <a:gd name="connsiteX31" fmla="*/ 75492 w 120751"/>
                  <a:gd name="connsiteY31" fmla="*/ 27440 h 77510"/>
                  <a:gd name="connsiteX32" fmla="*/ 73230 w 120751"/>
                  <a:gd name="connsiteY32" fmla="*/ 28288 h 77510"/>
                  <a:gd name="connsiteX33" fmla="*/ 73796 w 120751"/>
                  <a:gd name="connsiteY33" fmla="*/ 29703 h 77510"/>
                  <a:gd name="connsiteX34" fmla="*/ 88498 w 120751"/>
                  <a:gd name="connsiteY34" fmla="*/ 35078 h 77510"/>
                  <a:gd name="connsiteX35" fmla="*/ 108290 w 120751"/>
                  <a:gd name="connsiteY35" fmla="*/ 25459 h 77510"/>
                  <a:gd name="connsiteX36" fmla="*/ 109986 w 120751"/>
                  <a:gd name="connsiteY36" fmla="*/ 21782 h 77510"/>
                  <a:gd name="connsiteX37" fmla="*/ 111400 w 120751"/>
                  <a:gd name="connsiteY37" fmla="*/ 17256 h 77510"/>
                  <a:gd name="connsiteX38" fmla="*/ 110269 w 120751"/>
                  <a:gd name="connsiteY38" fmla="*/ 16690 h 77510"/>
                  <a:gd name="connsiteX39" fmla="*/ 106028 w 120751"/>
                  <a:gd name="connsiteY39" fmla="*/ 20650 h 77510"/>
                  <a:gd name="connsiteX40" fmla="*/ 96132 w 120751"/>
                  <a:gd name="connsiteY40" fmla="*/ 27157 h 77510"/>
                  <a:gd name="connsiteX41" fmla="*/ 93587 w 120751"/>
                  <a:gd name="connsiteY41" fmla="*/ 28005 h 77510"/>
                  <a:gd name="connsiteX42" fmla="*/ 88498 w 120751"/>
                  <a:gd name="connsiteY42" fmla="*/ 28854 h 77510"/>
                  <a:gd name="connsiteX43" fmla="*/ 80581 w 120751"/>
                  <a:gd name="connsiteY43" fmla="*/ 28005 h 77510"/>
                  <a:gd name="connsiteX44" fmla="*/ 75492 w 120751"/>
                  <a:gd name="connsiteY44" fmla="*/ 27440 h 77510"/>
                  <a:gd name="connsiteX45" fmla="*/ 110834 w 120751"/>
                  <a:gd name="connsiteY45" fmla="*/ 7638 h 77510"/>
                  <a:gd name="connsiteX46" fmla="*/ 112814 w 120751"/>
                  <a:gd name="connsiteY46" fmla="*/ 9618 h 77510"/>
                  <a:gd name="connsiteX47" fmla="*/ 117055 w 120751"/>
                  <a:gd name="connsiteY47" fmla="*/ 17256 h 77510"/>
                  <a:gd name="connsiteX48" fmla="*/ 117903 w 120751"/>
                  <a:gd name="connsiteY48" fmla="*/ 18953 h 77510"/>
                  <a:gd name="connsiteX49" fmla="*/ 118468 w 120751"/>
                  <a:gd name="connsiteY49" fmla="*/ 18953 h 77510"/>
                  <a:gd name="connsiteX50" fmla="*/ 120730 w 120751"/>
                  <a:gd name="connsiteY50" fmla="*/ 17256 h 77510"/>
                  <a:gd name="connsiteX51" fmla="*/ 115076 w 120751"/>
                  <a:gd name="connsiteY51" fmla="*/ 10184 h 77510"/>
                  <a:gd name="connsiteX52" fmla="*/ 110834 w 120751"/>
                  <a:gd name="connsiteY52" fmla="*/ 7638 h 7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20751" h="77510">
                    <a:moveTo>
                      <a:pt x="72382" y="73550"/>
                    </a:moveTo>
                    <a:cubicBezTo>
                      <a:pt x="75492" y="73550"/>
                      <a:pt x="78602" y="74681"/>
                      <a:pt x="81712" y="75530"/>
                    </a:cubicBezTo>
                    <a:cubicBezTo>
                      <a:pt x="84539" y="76378"/>
                      <a:pt x="87367" y="77510"/>
                      <a:pt x="89912" y="77510"/>
                    </a:cubicBezTo>
                    <a:lnTo>
                      <a:pt x="89912" y="77510"/>
                    </a:lnTo>
                    <a:cubicBezTo>
                      <a:pt x="90194" y="77510"/>
                      <a:pt x="90194" y="77510"/>
                      <a:pt x="90477" y="77510"/>
                    </a:cubicBezTo>
                    <a:cubicBezTo>
                      <a:pt x="91891" y="77510"/>
                      <a:pt x="92739" y="77227"/>
                      <a:pt x="92739" y="76661"/>
                    </a:cubicBezTo>
                    <a:cubicBezTo>
                      <a:pt x="93022" y="75530"/>
                      <a:pt x="90194" y="73267"/>
                      <a:pt x="88781" y="72418"/>
                    </a:cubicBezTo>
                    <a:cubicBezTo>
                      <a:pt x="87367" y="71569"/>
                      <a:pt x="81147" y="68175"/>
                      <a:pt x="81429" y="65063"/>
                    </a:cubicBezTo>
                    <a:cubicBezTo>
                      <a:pt x="81429" y="64215"/>
                      <a:pt x="79733" y="63932"/>
                      <a:pt x="77754" y="63366"/>
                    </a:cubicBezTo>
                    <a:cubicBezTo>
                      <a:pt x="75775" y="62800"/>
                      <a:pt x="73513" y="62234"/>
                      <a:pt x="71816" y="61103"/>
                    </a:cubicBezTo>
                    <a:cubicBezTo>
                      <a:pt x="69554" y="59688"/>
                      <a:pt x="68989" y="56859"/>
                      <a:pt x="68141" y="54314"/>
                    </a:cubicBezTo>
                    <a:cubicBezTo>
                      <a:pt x="67292" y="51768"/>
                      <a:pt x="66727" y="48939"/>
                      <a:pt x="64748" y="48090"/>
                    </a:cubicBezTo>
                    <a:cubicBezTo>
                      <a:pt x="61638" y="46676"/>
                      <a:pt x="58810" y="42998"/>
                      <a:pt x="59376" y="40735"/>
                    </a:cubicBezTo>
                    <a:cubicBezTo>
                      <a:pt x="59659" y="39886"/>
                      <a:pt x="60224" y="38755"/>
                      <a:pt x="62486" y="39038"/>
                    </a:cubicBezTo>
                    <a:cubicBezTo>
                      <a:pt x="64748" y="39038"/>
                      <a:pt x="66161" y="38755"/>
                      <a:pt x="66444" y="37906"/>
                    </a:cubicBezTo>
                    <a:cubicBezTo>
                      <a:pt x="66727" y="37058"/>
                      <a:pt x="65879" y="35360"/>
                      <a:pt x="64182" y="33663"/>
                    </a:cubicBezTo>
                    <a:cubicBezTo>
                      <a:pt x="62769" y="32249"/>
                      <a:pt x="59376" y="31117"/>
                      <a:pt x="55983" y="29986"/>
                    </a:cubicBezTo>
                    <a:cubicBezTo>
                      <a:pt x="50611" y="28288"/>
                      <a:pt x="44956" y="26308"/>
                      <a:pt x="44673" y="22631"/>
                    </a:cubicBezTo>
                    <a:cubicBezTo>
                      <a:pt x="44108" y="17822"/>
                      <a:pt x="18944" y="4809"/>
                      <a:pt x="6503" y="1980"/>
                    </a:cubicBezTo>
                    <a:cubicBezTo>
                      <a:pt x="4807" y="1697"/>
                      <a:pt x="2827" y="1132"/>
                      <a:pt x="0" y="0"/>
                    </a:cubicBezTo>
                    <a:lnTo>
                      <a:pt x="0" y="60820"/>
                    </a:lnTo>
                    <a:cubicBezTo>
                      <a:pt x="3110" y="62800"/>
                      <a:pt x="6220" y="63932"/>
                      <a:pt x="9896" y="63932"/>
                    </a:cubicBezTo>
                    <a:cubicBezTo>
                      <a:pt x="18378" y="64215"/>
                      <a:pt x="19509" y="61103"/>
                      <a:pt x="20075" y="59123"/>
                    </a:cubicBezTo>
                    <a:cubicBezTo>
                      <a:pt x="20358" y="58274"/>
                      <a:pt x="20640" y="57142"/>
                      <a:pt x="21771" y="57142"/>
                    </a:cubicBezTo>
                    <a:cubicBezTo>
                      <a:pt x="22902" y="57142"/>
                      <a:pt x="23750" y="55728"/>
                      <a:pt x="24599" y="53748"/>
                    </a:cubicBezTo>
                    <a:cubicBezTo>
                      <a:pt x="25164" y="52616"/>
                      <a:pt x="26012" y="51202"/>
                      <a:pt x="27143" y="50070"/>
                    </a:cubicBezTo>
                    <a:cubicBezTo>
                      <a:pt x="27991" y="48939"/>
                      <a:pt x="29688" y="48373"/>
                      <a:pt x="31950" y="48373"/>
                    </a:cubicBezTo>
                    <a:cubicBezTo>
                      <a:pt x="37039" y="48373"/>
                      <a:pt x="44108" y="50919"/>
                      <a:pt x="48632" y="54596"/>
                    </a:cubicBezTo>
                    <a:cubicBezTo>
                      <a:pt x="51176" y="56577"/>
                      <a:pt x="53438" y="59688"/>
                      <a:pt x="56265" y="62800"/>
                    </a:cubicBezTo>
                    <a:cubicBezTo>
                      <a:pt x="60789" y="68458"/>
                      <a:pt x="65596" y="74398"/>
                      <a:pt x="69554" y="73550"/>
                    </a:cubicBezTo>
                    <a:cubicBezTo>
                      <a:pt x="70685" y="73832"/>
                      <a:pt x="71533" y="73550"/>
                      <a:pt x="72382" y="73550"/>
                    </a:cubicBezTo>
                    <a:close/>
                    <a:moveTo>
                      <a:pt x="75492" y="27440"/>
                    </a:moveTo>
                    <a:cubicBezTo>
                      <a:pt x="73513" y="27440"/>
                      <a:pt x="73230" y="28005"/>
                      <a:pt x="73230" y="28288"/>
                    </a:cubicBezTo>
                    <a:cubicBezTo>
                      <a:pt x="73230" y="28571"/>
                      <a:pt x="73513" y="29137"/>
                      <a:pt x="73796" y="29703"/>
                    </a:cubicBezTo>
                    <a:cubicBezTo>
                      <a:pt x="76057" y="32249"/>
                      <a:pt x="82560" y="35078"/>
                      <a:pt x="88498" y="35078"/>
                    </a:cubicBezTo>
                    <a:cubicBezTo>
                      <a:pt x="96415" y="35078"/>
                      <a:pt x="108290" y="27157"/>
                      <a:pt x="108290" y="25459"/>
                    </a:cubicBezTo>
                    <a:cubicBezTo>
                      <a:pt x="108290" y="24328"/>
                      <a:pt x="109138" y="23196"/>
                      <a:pt x="109986" y="21782"/>
                    </a:cubicBezTo>
                    <a:cubicBezTo>
                      <a:pt x="111400" y="19802"/>
                      <a:pt x="112248" y="18105"/>
                      <a:pt x="111400" y="17256"/>
                    </a:cubicBezTo>
                    <a:cubicBezTo>
                      <a:pt x="111117" y="16973"/>
                      <a:pt x="110552" y="16690"/>
                      <a:pt x="110269" y="16690"/>
                    </a:cubicBezTo>
                    <a:cubicBezTo>
                      <a:pt x="108572" y="16690"/>
                      <a:pt x="106028" y="18953"/>
                      <a:pt x="106028" y="20650"/>
                    </a:cubicBezTo>
                    <a:cubicBezTo>
                      <a:pt x="106028" y="23196"/>
                      <a:pt x="102352" y="24894"/>
                      <a:pt x="96132" y="27157"/>
                    </a:cubicBezTo>
                    <a:cubicBezTo>
                      <a:pt x="95284" y="27440"/>
                      <a:pt x="94435" y="27723"/>
                      <a:pt x="93587" y="28005"/>
                    </a:cubicBezTo>
                    <a:cubicBezTo>
                      <a:pt x="92174" y="28571"/>
                      <a:pt x="90477" y="28854"/>
                      <a:pt x="88498" y="28854"/>
                    </a:cubicBezTo>
                    <a:cubicBezTo>
                      <a:pt x="85953" y="28854"/>
                      <a:pt x="83126" y="28288"/>
                      <a:pt x="80581" y="28005"/>
                    </a:cubicBezTo>
                    <a:cubicBezTo>
                      <a:pt x="78885" y="27723"/>
                      <a:pt x="76906" y="27440"/>
                      <a:pt x="75492" y="27440"/>
                    </a:cubicBezTo>
                    <a:close/>
                    <a:moveTo>
                      <a:pt x="110834" y="7638"/>
                    </a:moveTo>
                    <a:cubicBezTo>
                      <a:pt x="111117" y="8204"/>
                      <a:pt x="111966" y="8769"/>
                      <a:pt x="112814" y="9618"/>
                    </a:cubicBezTo>
                    <a:cubicBezTo>
                      <a:pt x="115924" y="12730"/>
                      <a:pt x="116772" y="15559"/>
                      <a:pt x="117055" y="17256"/>
                    </a:cubicBezTo>
                    <a:cubicBezTo>
                      <a:pt x="117337" y="18670"/>
                      <a:pt x="117337" y="18953"/>
                      <a:pt x="117903" y="18953"/>
                    </a:cubicBezTo>
                    <a:cubicBezTo>
                      <a:pt x="118186" y="18953"/>
                      <a:pt x="118186" y="18953"/>
                      <a:pt x="118468" y="18953"/>
                    </a:cubicBezTo>
                    <a:cubicBezTo>
                      <a:pt x="119882" y="18670"/>
                      <a:pt x="120448" y="18105"/>
                      <a:pt x="120730" y="17256"/>
                    </a:cubicBezTo>
                    <a:cubicBezTo>
                      <a:pt x="121013" y="15559"/>
                      <a:pt x="118468" y="12447"/>
                      <a:pt x="115076" y="10184"/>
                    </a:cubicBezTo>
                    <a:cubicBezTo>
                      <a:pt x="112814" y="8486"/>
                      <a:pt x="111682" y="7921"/>
                      <a:pt x="110834" y="763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FC0B8965-FC99-5B42-99FB-F4D29D4E983A}"/>
                  </a:ext>
                </a:extLst>
              </p:cNvPr>
              <p:cNvSpPr/>
              <p:nvPr/>
            </p:nvSpPr>
            <p:spPr>
              <a:xfrm>
                <a:off x="3665713" y="2856224"/>
                <a:ext cx="19417" cy="36774"/>
              </a:xfrm>
              <a:custGeom>
                <a:avLst/>
                <a:gdLst>
                  <a:gd name="connsiteX0" fmla="*/ 4139 w 19417"/>
                  <a:gd name="connsiteY0" fmla="*/ 0 h 36774"/>
                  <a:gd name="connsiteX1" fmla="*/ 2160 w 19417"/>
                  <a:gd name="connsiteY1" fmla="*/ 4526 h 36774"/>
                  <a:gd name="connsiteX2" fmla="*/ 1029 w 19417"/>
                  <a:gd name="connsiteY2" fmla="*/ 9052 h 36774"/>
                  <a:gd name="connsiteX3" fmla="*/ 463 w 19417"/>
                  <a:gd name="connsiteY3" fmla="*/ 21782 h 36774"/>
                  <a:gd name="connsiteX4" fmla="*/ 746 w 19417"/>
                  <a:gd name="connsiteY4" fmla="*/ 24611 h 36774"/>
                  <a:gd name="connsiteX5" fmla="*/ 5270 w 19417"/>
                  <a:gd name="connsiteY5" fmla="*/ 35926 h 36774"/>
                  <a:gd name="connsiteX6" fmla="*/ 7814 w 19417"/>
                  <a:gd name="connsiteY6" fmla="*/ 36775 h 36774"/>
                  <a:gd name="connsiteX7" fmla="*/ 19407 w 19417"/>
                  <a:gd name="connsiteY7" fmla="*/ 22631 h 36774"/>
                  <a:gd name="connsiteX8" fmla="*/ 8946 w 19417"/>
                  <a:gd name="connsiteY8" fmla="*/ 4243 h 36774"/>
                  <a:gd name="connsiteX9" fmla="*/ 4139 w 19417"/>
                  <a:gd name="connsiteY9" fmla="*/ 0 h 3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17" h="36774">
                    <a:moveTo>
                      <a:pt x="4139" y="0"/>
                    </a:moveTo>
                    <a:cubicBezTo>
                      <a:pt x="3008" y="283"/>
                      <a:pt x="2443" y="2263"/>
                      <a:pt x="2160" y="4526"/>
                    </a:cubicBezTo>
                    <a:cubicBezTo>
                      <a:pt x="1877" y="5941"/>
                      <a:pt x="1594" y="7638"/>
                      <a:pt x="1029" y="9052"/>
                    </a:cubicBezTo>
                    <a:cubicBezTo>
                      <a:pt x="-385" y="12730"/>
                      <a:pt x="-102" y="16124"/>
                      <a:pt x="463" y="21782"/>
                    </a:cubicBezTo>
                    <a:cubicBezTo>
                      <a:pt x="463" y="22631"/>
                      <a:pt x="746" y="23762"/>
                      <a:pt x="746" y="24611"/>
                    </a:cubicBezTo>
                    <a:cubicBezTo>
                      <a:pt x="1029" y="29137"/>
                      <a:pt x="1311" y="33380"/>
                      <a:pt x="5270" y="35926"/>
                    </a:cubicBezTo>
                    <a:cubicBezTo>
                      <a:pt x="6118" y="36492"/>
                      <a:pt x="6966" y="36775"/>
                      <a:pt x="7814" y="36775"/>
                    </a:cubicBezTo>
                    <a:cubicBezTo>
                      <a:pt x="12904" y="36775"/>
                      <a:pt x="19407" y="29137"/>
                      <a:pt x="19407" y="22631"/>
                    </a:cubicBezTo>
                    <a:cubicBezTo>
                      <a:pt x="19690" y="17822"/>
                      <a:pt x="14035" y="9901"/>
                      <a:pt x="8946" y="4243"/>
                    </a:cubicBezTo>
                    <a:cubicBezTo>
                      <a:pt x="6118" y="1132"/>
                      <a:pt x="4422" y="0"/>
                      <a:pt x="4139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496A5A79-15E1-FD43-9535-5B0A395B0005}"/>
                  </a:ext>
                </a:extLst>
              </p:cNvPr>
              <p:cNvSpPr/>
              <p:nvPr/>
            </p:nvSpPr>
            <p:spPr>
              <a:xfrm>
                <a:off x="3301942" y="3068952"/>
                <a:ext cx="69769" cy="137764"/>
              </a:xfrm>
              <a:custGeom>
                <a:avLst/>
                <a:gdLst>
                  <a:gd name="connsiteX0" fmla="*/ 9961 w 69769"/>
                  <a:gd name="connsiteY0" fmla="*/ 40452 h 137764"/>
                  <a:gd name="connsiteX1" fmla="*/ 8547 w 69769"/>
                  <a:gd name="connsiteY1" fmla="*/ 44978 h 137764"/>
                  <a:gd name="connsiteX2" fmla="*/ 6851 w 69769"/>
                  <a:gd name="connsiteY2" fmla="*/ 53182 h 137764"/>
                  <a:gd name="connsiteX3" fmla="*/ 7982 w 69769"/>
                  <a:gd name="connsiteY3" fmla="*/ 70438 h 137764"/>
                  <a:gd name="connsiteX4" fmla="*/ 5437 w 69769"/>
                  <a:gd name="connsiteY4" fmla="*/ 91088 h 137764"/>
                  <a:gd name="connsiteX5" fmla="*/ 1762 w 69769"/>
                  <a:gd name="connsiteY5" fmla="*/ 114002 h 137764"/>
                  <a:gd name="connsiteX6" fmla="*/ 4023 w 69769"/>
                  <a:gd name="connsiteY6" fmla="*/ 121923 h 137764"/>
                  <a:gd name="connsiteX7" fmla="*/ 7982 w 69769"/>
                  <a:gd name="connsiteY7" fmla="*/ 132389 h 137764"/>
                  <a:gd name="connsiteX8" fmla="*/ 20988 w 69769"/>
                  <a:gd name="connsiteY8" fmla="*/ 137764 h 137764"/>
                  <a:gd name="connsiteX9" fmla="*/ 24664 w 69769"/>
                  <a:gd name="connsiteY9" fmla="*/ 136633 h 137764"/>
                  <a:gd name="connsiteX10" fmla="*/ 29753 w 69769"/>
                  <a:gd name="connsiteY10" fmla="*/ 134935 h 137764"/>
                  <a:gd name="connsiteX11" fmla="*/ 34842 w 69769"/>
                  <a:gd name="connsiteY11" fmla="*/ 132955 h 137764"/>
                  <a:gd name="connsiteX12" fmla="*/ 44173 w 69769"/>
                  <a:gd name="connsiteY12" fmla="*/ 106930 h 137764"/>
                  <a:gd name="connsiteX13" fmla="*/ 48697 w 69769"/>
                  <a:gd name="connsiteY13" fmla="*/ 91937 h 137764"/>
                  <a:gd name="connsiteX14" fmla="*/ 59441 w 69769"/>
                  <a:gd name="connsiteY14" fmla="*/ 53748 h 137764"/>
                  <a:gd name="connsiteX15" fmla="*/ 60572 w 69769"/>
                  <a:gd name="connsiteY15" fmla="*/ 48656 h 137764"/>
                  <a:gd name="connsiteX16" fmla="*/ 61137 w 69769"/>
                  <a:gd name="connsiteY16" fmla="*/ 42998 h 137764"/>
                  <a:gd name="connsiteX17" fmla="*/ 61420 w 69769"/>
                  <a:gd name="connsiteY17" fmla="*/ 35926 h 137764"/>
                  <a:gd name="connsiteX18" fmla="*/ 62834 w 69769"/>
                  <a:gd name="connsiteY18" fmla="*/ 35078 h 137764"/>
                  <a:gd name="connsiteX19" fmla="*/ 64813 w 69769"/>
                  <a:gd name="connsiteY19" fmla="*/ 36492 h 137764"/>
                  <a:gd name="connsiteX20" fmla="*/ 67357 w 69769"/>
                  <a:gd name="connsiteY20" fmla="*/ 38755 h 137764"/>
                  <a:gd name="connsiteX21" fmla="*/ 69619 w 69769"/>
                  <a:gd name="connsiteY21" fmla="*/ 35643 h 137764"/>
                  <a:gd name="connsiteX22" fmla="*/ 67923 w 69769"/>
                  <a:gd name="connsiteY22" fmla="*/ 26874 h 137764"/>
                  <a:gd name="connsiteX23" fmla="*/ 65661 w 69769"/>
                  <a:gd name="connsiteY23" fmla="*/ 17256 h 137764"/>
                  <a:gd name="connsiteX24" fmla="*/ 61137 w 69769"/>
                  <a:gd name="connsiteY24" fmla="*/ 5658 h 137764"/>
                  <a:gd name="connsiteX25" fmla="*/ 58875 w 69769"/>
                  <a:gd name="connsiteY25" fmla="*/ 1132 h 137764"/>
                  <a:gd name="connsiteX26" fmla="*/ 58593 w 69769"/>
                  <a:gd name="connsiteY26" fmla="*/ 0 h 137764"/>
                  <a:gd name="connsiteX27" fmla="*/ 57744 w 69769"/>
                  <a:gd name="connsiteY27" fmla="*/ 1980 h 137764"/>
                  <a:gd name="connsiteX28" fmla="*/ 56613 w 69769"/>
                  <a:gd name="connsiteY28" fmla="*/ 4526 h 137764"/>
                  <a:gd name="connsiteX29" fmla="*/ 55200 w 69769"/>
                  <a:gd name="connsiteY29" fmla="*/ 11033 h 137764"/>
                  <a:gd name="connsiteX30" fmla="*/ 54351 w 69769"/>
                  <a:gd name="connsiteY30" fmla="*/ 13578 h 137764"/>
                  <a:gd name="connsiteX31" fmla="*/ 48979 w 69769"/>
                  <a:gd name="connsiteY31" fmla="*/ 15841 h 137764"/>
                  <a:gd name="connsiteX32" fmla="*/ 44738 w 69769"/>
                  <a:gd name="connsiteY32" fmla="*/ 17256 h 137764"/>
                  <a:gd name="connsiteX33" fmla="*/ 44456 w 69769"/>
                  <a:gd name="connsiteY33" fmla="*/ 19236 h 137764"/>
                  <a:gd name="connsiteX34" fmla="*/ 44173 w 69769"/>
                  <a:gd name="connsiteY34" fmla="*/ 22631 h 137764"/>
                  <a:gd name="connsiteX35" fmla="*/ 44173 w 69769"/>
                  <a:gd name="connsiteY35" fmla="*/ 24328 h 137764"/>
                  <a:gd name="connsiteX36" fmla="*/ 44173 w 69769"/>
                  <a:gd name="connsiteY36" fmla="*/ 27157 h 137764"/>
                  <a:gd name="connsiteX37" fmla="*/ 36539 w 69769"/>
                  <a:gd name="connsiteY37" fmla="*/ 31400 h 137764"/>
                  <a:gd name="connsiteX38" fmla="*/ 30601 w 69769"/>
                  <a:gd name="connsiteY38" fmla="*/ 34512 h 137764"/>
                  <a:gd name="connsiteX39" fmla="*/ 22684 w 69769"/>
                  <a:gd name="connsiteY39" fmla="*/ 38189 h 137764"/>
                  <a:gd name="connsiteX40" fmla="*/ 16464 w 69769"/>
                  <a:gd name="connsiteY40" fmla="*/ 39321 h 137764"/>
                  <a:gd name="connsiteX41" fmla="*/ 10244 w 69769"/>
                  <a:gd name="connsiteY41" fmla="*/ 40452 h 137764"/>
                  <a:gd name="connsiteX42" fmla="*/ 9961 w 69769"/>
                  <a:gd name="connsiteY42" fmla="*/ 40452 h 137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9769" h="137764">
                    <a:moveTo>
                      <a:pt x="9961" y="40452"/>
                    </a:moveTo>
                    <a:cubicBezTo>
                      <a:pt x="8830" y="40452"/>
                      <a:pt x="8547" y="42150"/>
                      <a:pt x="8547" y="44978"/>
                    </a:cubicBezTo>
                    <a:cubicBezTo>
                      <a:pt x="8265" y="47524"/>
                      <a:pt x="8265" y="50636"/>
                      <a:pt x="6851" y="53182"/>
                    </a:cubicBezTo>
                    <a:cubicBezTo>
                      <a:pt x="3741" y="58557"/>
                      <a:pt x="5720" y="64780"/>
                      <a:pt x="7982" y="70438"/>
                    </a:cubicBezTo>
                    <a:cubicBezTo>
                      <a:pt x="10527" y="76661"/>
                      <a:pt x="12789" y="82319"/>
                      <a:pt x="5437" y="91088"/>
                    </a:cubicBezTo>
                    <a:cubicBezTo>
                      <a:pt x="-1348" y="99292"/>
                      <a:pt x="-783" y="108344"/>
                      <a:pt x="1762" y="114002"/>
                    </a:cubicBezTo>
                    <a:cubicBezTo>
                      <a:pt x="2893" y="116265"/>
                      <a:pt x="3458" y="119377"/>
                      <a:pt x="4023" y="121923"/>
                    </a:cubicBezTo>
                    <a:cubicBezTo>
                      <a:pt x="4872" y="126166"/>
                      <a:pt x="5720" y="129843"/>
                      <a:pt x="7982" y="132389"/>
                    </a:cubicBezTo>
                    <a:cubicBezTo>
                      <a:pt x="10527" y="135218"/>
                      <a:pt x="16747" y="137764"/>
                      <a:pt x="20988" y="137764"/>
                    </a:cubicBezTo>
                    <a:cubicBezTo>
                      <a:pt x="22684" y="137764"/>
                      <a:pt x="23815" y="137481"/>
                      <a:pt x="24664" y="136633"/>
                    </a:cubicBezTo>
                    <a:cubicBezTo>
                      <a:pt x="26360" y="134935"/>
                      <a:pt x="28056" y="134935"/>
                      <a:pt x="29753" y="134935"/>
                    </a:cubicBezTo>
                    <a:cubicBezTo>
                      <a:pt x="31449" y="134935"/>
                      <a:pt x="33146" y="134935"/>
                      <a:pt x="34842" y="132955"/>
                    </a:cubicBezTo>
                    <a:cubicBezTo>
                      <a:pt x="37104" y="130126"/>
                      <a:pt x="40780" y="118245"/>
                      <a:pt x="44173" y="106930"/>
                    </a:cubicBezTo>
                    <a:cubicBezTo>
                      <a:pt x="45869" y="101838"/>
                      <a:pt x="47283" y="96463"/>
                      <a:pt x="48697" y="91937"/>
                    </a:cubicBezTo>
                    <a:cubicBezTo>
                      <a:pt x="52655" y="80056"/>
                      <a:pt x="60006" y="57991"/>
                      <a:pt x="59441" y="53748"/>
                    </a:cubicBezTo>
                    <a:cubicBezTo>
                      <a:pt x="59158" y="51768"/>
                      <a:pt x="59723" y="50070"/>
                      <a:pt x="60572" y="48656"/>
                    </a:cubicBezTo>
                    <a:cubicBezTo>
                      <a:pt x="61420" y="46959"/>
                      <a:pt x="61985" y="44978"/>
                      <a:pt x="61137" y="42998"/>
                    </a:cubicBezTo>
                    <a:cubicBezTo>
                      <a:pt x="60006" y="40169"/>
                      <a:pt x="60289" y="37341"/>
                      <a:pt x="61420" y="35926"/>
                    </a:cubicBezTo>
                    <a:cubicBezTo>
                      <a:pt x="61985" y="35078"/>
                      <a:pt x="62551" y="35078"/>
                      <a:pt x="62834" y="35078"/>
                    </a:cubicBezTo>
                    <a:cubicBezTo>
                      <a:pt x="63682" y="35078"/>
                      <a:pt x="64247" y="35643"/>
                      <a:pt x="64813" y="36492"/>
                    </a:cubicBezTo>
                    <a:cubicBezTo>
                      <a:pt x="65661" y="37906"/>
                      <a:pt x="66509" y="38755"/>
                      <a:pt x="67357" y="38755"/>
                    </a:cubicBezTo>
                    <a:cubicBezTo>
                      <a:pt x="68206" y="38755"/>
                      <a:pt x="69054" y="37623"/>
                      <a:pt x="69619" y="35643"/>
                    </a:cubicBezTo>
                    <a:cubicBezTo>
                      <a:pt x="70185" y="33380"/>
                      <a:pt x="69054" y="30269"/>
                      <a:pt x="67923" y="26874"/>
                    </a:cubicBezTo>
                    <a:cubicBezTo>
                      <a:pt x="66792" y="23762"/>
                      <a:pt x="65944" y="20368"/>
                      <a:pt x="65661" y="17256"/>
                    </a:cubicBezTo>
                    <a:cubicBezTo>
                      <a:pt x="65378" y="13013"/>
                      <a:pt x="63116" y="9052"/>
                      <a:pt x="61137" y="5658"/>
                    </a:cubicBezTo>
                    <a:cubicBezTo>
                      <a:pt x="60006" y="3960"/>
                      <a:pt x="59158" y="2263"/>
                      <a:pt x="58875" y="1132"/>
                    </a:cubicBezTo>
                    <a:cubicBezTo>
                      <a:pt x="58593" y="566"/>
                      <a:pt x="58593" y="0"/>
                      <a:pt x="58593" y="0"/>
                    </a:cubicBezTo>
                    <a:cubicBezTo>
                      <a:pt x="58310" y="283"/>
                      <a:pt x="58027" y="1414"/>
                      <a:pt x="57744" y="1980"/>
                    </a:cubicBezTo>
                    <a:cubicBezTo>
                      <a:pt x="57461" y="3112"/>
                      <a:pt x="56896" y="3960"/>
                      <a:pt x="56613" y="4526"/>
                    </a:cubicBezTo>
                    <a:cubicBezTo>
                      <a:pt x="55765" y="5375"/>
                      <a:pt x="54917" y="8769"/>
                      <a:pt x="55200" y="11033"/>
                    </a:cubicBezTo>
                    <a:cubicBezTo>
                      <a:pt x="55200" y="11881"/>
                      <a:pt x="54917" y="12730"/>
                      <a:pt x="54351" y="13578"/>
                    </a:cubicBezTo>
                    <a:cubicBezTo>
                      <a:pt x="52938" y="14993"/>
                      <a:pt x="50676" y="16124"/>
                      <a:pt x="48979" y="15841"/>
                    </a:cubicBezTo>
                    <a:cubicBezTo>
                      <a:pt x="47566" y="15559"/>
                      <a:pt x="45586" y="16124"/>
                      <a:pt x="44738" y="17256"/>
                    </a:cubicBezTo>
                    <a:cubicBezTo>
                      <a:pt x="44456" y="17822"/>
                      <a:pt x="44173" y="18387"/>
                      <a:pt x="44456" y="19236"/>
                    </a:cubicBezTo>
                    <a:cubicBezTo>
                      <a:pt x="45021" y="21216"/>
                      <a:pt x="44456" y="22065"/>
                      <a:pt x="44173" y="22631"/>
                    </a:cubicBezTo>
                    <a:cubicBezTo>
                      <a:pt x="43890" y="23196"/>
                      <a:pt x="43607" y="23479"/>
                      <a:pt x="44173" y="24328"/>
                    </a:cubicBezTo>
                    <a:cubicBezTo>
                      <a:pt x="44738" y="25177"/>
                      <a:pt x="44738" y="26308"/>
                      <a:pt x="44173" y="27157"/>
                    </a:cubicBezTo>
                    <a:cubicBezTo>
                      <a:pt x="43042" y="29137"/>
                      <a:pt x="39649" y="31117"/>
                      <a:pt x="36539" y="31400"/>
                    </a:cubicBezTo>
                    <a:cubicBezTo>
                      <a:pt x="34842" y="31400"/>
                      <a:pt x="32863" y="33097"/>
                      <a:pt x="30601" y="34512"/>
                    </a:cubicBezTo>
                    <a:cubicBezTo>
                      <a:pt x="28056" y="36492"/>
                      <a:pt x="25229" y="38472"/>
                      <a:pt x="22684" y="38189"/>
                    </a:cubicBezTo>
                    <a:cubicBezTo>
                      <a:pt x="20423" y="37906"/>
                      <a:pt x="18443" y="38755"/>
                      <a:pt x="16464" y="39321"/>
                    </a:cubicBezTo>
                    <a:cubicBezTo>
                      <a:pt x="14202" y="40169"/>
                      <a:pt x="12223" y="40735"/>
                      <a:pt x="10244" y="40452"/>
                    </a:cubicBezTo>
                    <a:cubicBezTo>
                      <a:pt x="9961" y="40452"/>
                      <a:pt x="9961" y="40452"/>
                      <a:pt x="9961" y="4045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AB2E308B-C405-C44F-A94B-187CE84A11DD}"/>
                  </a:ext>
                </a:extLst>
              </p:cNvPr>
              <p:cNvSpPr/>
              <p:nvPr/>
            </p:nvSpPr>
            <p:spPr>
              <a:xfrm>
                <a:off x="3298048" y="2760043"/>
                <a:ext cx="115075" cy="68174"/>
              </a:xfrm>
              <a:custGeom>
                <a:avLst/>
                <a:gdLst>
                  <a:gd name="connsiteX0" fmla="*/ 111117 w 115075"/>
                  <a:gd name="connsiteY0" fmla="*/ 65063 h 68174"/>
                  <a:gd name="connsiteX1" fmla="*/ 106028 w 115075"/>
                  <a:gd name="connsiteY1" fmla="*/ 66195 h 68174"/>
                  <a:gd name="connsiteX2" fmla="*/ 106311 w 115075"/>
                  <a:gd name="connsiteY2" fmla="*/ 67043 h 68174"/>
                  <a:gd name="connsiteX3" fmla="*/ 109138 w 115075"/>
                  <a:gd name="connsiteY3" fmla="*/ 68175 h 68174"/>
                  <a:gd name="connsiteX4" fmla="*/ 115075 w 115075"/>
                  <a:gd name="connsiteY4" fmla="*/ 65629 h 68174"/>
                  <a:gd name="connsiteX5" fmla="*/ 111117 w 115075"/>
                  <a:gd name="connsiteY5" fmla="*/ 65063 h 68174"/>
                  <a:gd name="connsiteX6" fmla="*/ 0 w 115075"/>
                  <a:gd name="connsiteY6" fmla="*/ 26308 h 68174"/>
                  <a:gd name="connsiteX7" fmla="*/ 566 w 115075"/>
                  <a:gd name="connsiteY7" fmla="*/ 32249 h 68174"/>
                  <a:gd name="connsiteX8" fmla="*/ 3393 w 115075"/>
                  <a:gd name="connsiteY8" fmla="*/ 47524 h 68174"/>
                  <a:gd name="connsiteX9" fmla="*/ 5938 w 115075"/>
                  <a:gd name="connsiteY9" fmla="*/ 57425 h 68174"/>
                  <a:gd name="connsiteX10" fmla="*/ 6786 w 115075"/>
                  <a:gd name="connsiteY10" fmla="*/ 61669 h 68174"/>
                  <a:gd name="connsiteX11" fmla="*/ 11310 w 115075"/>
                  <a:gd name="connsiteY11" fmla="*/ 62517 h 68174"/>
                  <a:gd name="connsiteX12" fmla="*/ 23750 w 115075"/>
                  <a:gd name="connsiteY12" fmla="*/ 59688 h 68174"/>
                  <a:gd name="connsiteX13" fmla="*/ 36756 w 115075"/>
                  <a:gd name="connsiteY13" fmla="*/ 55728 h 68174"/>
                  <a:gd name="connsiteX14" fmla="*/ 46935 w 115075"/>
                  <a:gd name="connsiteY14" fmla="*/ 50636 h 68174"/>
                  <a:gd name="connsiteX15" fmla="*/ 54569 w 115075"/>
                  <a:gd name="connsiteY15" fmla="*/ 48656 h 68174"/>
                  <a:gd name="connsiteX16" fmla="*/ 57114 w 115075"/>
                  <a:gd name="connsiteY16" fmla="*/ 48656 h 68174"/>
                  <a:gd name="connsiteX17" fmla="*/ 63617 w 115075"/>
                  <a:gd name="connsiteY17" fmla="*/ 44413 h 68174"/>
                  <a:gd name="connsiteX18" fmla="*/ 64465 w 115075"/>
                  <a:gd name="connsiteY18" fmla="*/ 43564 h 68174"/>
                  <a:gd name="connsiteX19" fmla="*/ 76340 w 115075"/>
                  <a:gd name="connsiteY19" fmla="*/ 39038 h 68174"/>
                  <a:gd name="connsiteX20" fmla="*/ 85388 w 115075"/>
                  <a:gd name="connsiteY20" fmla="*/ 36492 h 68174"/>
                  <a:gd name="connsiteX21" fmla="*/ 93304 w 115075"/>
                  <a:gd name="connsiteY21" fmla="*/ 29703 h 68174"/>
                  <a:gd name="connsiteX22" fmla="*/ 94718 w 115075"/>
                  <a:gd name="connsiteY22" fmla="*/ 26874 h 68174"/>
                  <a:gd name="connsiteX23" fmla="*/ 99242 w 115075"/>
                  <a:gd name="connsiteY23" fmla="*/ 24611 h 68174"/>
                  <a:gd name="connsiteX24" fmla="*/ 102635 w 115075"/>
                  <a:gd name="connsiteY24" fmla="*/ 23762 h 68174"/>
                  <a:gd name="connsiteX25" fmla="*/ 91042 w 115075"/>
                  <a:gd name="connsiteY25" fmla="*/ 0 h 68174"/>
                  <a:gd name="connsiteX26" fmla="*/ 81995 w 115075"/>
                  <a:gd name="connsiteY26" fmla="*/ 2546 h 68174"/>
                  <a:gd name="connsiteX27" fmla="*/ 70120 w 115075"/>
                  <a:gd name="connsiteY27" fmla="*/ 3112 h 68174"/>
                  <a:gd name="connsiteX28" fmla="*/ 62768 w 115075"/>
                  <a:gd name="connsiteY28" fmla="*/ 3395 h 68174"/>
                  <a:gd name="connsiteX29" fmla="*/ 48066 w 115075"/>
                  <a:gd name="connsiteY29" fmla="*/ 16407 h 68174"/>
                  <a:gd name="connsiteX30" fmla="*/ 43542 w 115075"/>
                  <a:gd name="connsiteY30" fmla="*/ 20368 h 68174"/>
                  <a:gd name="connsiteX31" fmla="*/ 40432 w 115075"/>
                  <a:gd name="connsiteY31" fmla="*/ 19236 h 68174"/>
                  <a:gd name="connsiteX32" fmla="*/ 31384 w 115075"/>
                  <a:gd name="connsiteY32" fmla="*/ 17822 h 68174"/>
                  <a:gd name="connsiteX33" fmla="*/ 26578 w 115075"/>
                  <a:gd name="connsiteY33" fmla="*/ 16973 h 68174"/>
                  <a:gd name="connsiteX34" fmla="*/ 17813 w 115075"/>
                  <a:gd name="connsiteY34" fmla="*/ 15841 h 68174"/>
                  <a:gd name="connsiteX35" fmla="*/ 14985 w 115075"/>
                  <a:gd name="connsiteY35" fmla="*/ 16124 h 68174"/>
                  <a:gd name="connsiteX36" fmla="*/ 9896 w 115075"/>
                  <a:gd name="connsiteY36" fmla="*/ 15276 h 68174"/>
                  <a:gd name="connsiteX37" fmla="*/ 7917 w 115075"/>
                  <a:gd name="connsiteY37" fmla="*/ 14993 h 68174"/>
                  <a:gd name="connsiteX38" fmla="*/ 3958 w 115075"/>
                  <a:gd name="connsiteY38" fmla="*/ 18387 h 68174"/>
                  <a:gd name="connsiteX39" fmla="*/ 4241 w 115075"/>
                  <a:gd name="connsiteY39" fmla="*/ 20933 h 68174"/>
                  <a:gd name="connsiteX40" fmla="*/ 4524 w 115075"/>
                  <a:gd name="connsiteY40" fmla="*/ 23762 h 68174"/>
                  <a:gd name="connsiteX41" fmla="*/ 0 w 115075"/>
                  <a:gd name="connsiteY41" fmla="*/ 26308 h 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5075" h="68174">
                    <a:moveTo>
                      <a:pt x="111117" y="65063"/>
                    </a:moveTo>
                    <a:cubicBezTo>
                      <a:pt x="108007" y="65063"/>
                      <a:pt x="106311" y="65629"/>
                      <a:pt x="106028" y="66195"/>
                    </a:cubicBezTo>
                    <a:cubicBezTo>
                      <a:pt x="106028" y="66478"/>
                      <a:pt x="106028" y="66760"/>
                      <a:pt x="106311" y="67043"/>
                    </a:cubicBezTo>
                    <a:cubicBezTo>
                      <a:pt x="107159" y="67892"/>
                      <a:pt x="108007" y="68175"/>
                      <a:pt x="109138" y="68175"/>
                    </a:cubicBezTo>
                    <a:cubicBezTo>
                      <a:pt x="111682" y="68175"/>
                      <a:pt x="114510" y="66478"/>
                      <a:pt x="115075" y="65629"/>
                    </a:cubicBezTo>
                    <a:cubicBezTo>
                      <a:pt x="114793" y="65346"/>
                      <a:pt x="113096" y="65063"/>
                      <a:pt x="111117" y="65063"/>
                    </a:cubicBezTo>
                    <a:close/>
                    <a:moveTo>
                      <a:pt x="0" y="26308"/>
                    </a:moveTo>
                    <a:cubicBezTo>
                      <a:pt x="848" y="28854"/>
                      <a:pt x="1131" y="30834"/>
                      <a:pt x="566" y="32249"/>
                    </a:cubicBezTo>
                    <a:cubicBezTo>
                      <a:pt x="-566" y="35643"/>
                      <a:pt x="566" y="43281"/>
                      <a:pt x="3393" y="47524"/>
                    </a:cubicBezTo>
                    <a:cubicBezTo>
                      <a:pt x="5372" y="50353"/>
                      <a:pt x="5655" y="54314"/>
                      <a:pt x="5938" y="57425"/>
                    </a:cubicBezTo>
                    <a:cubicBezTo>
                      <a:pt x="6220" y="59405"/>
                      <a:pt x="6220" y="61103"/>
                      <a:pt x="6786" y="61669"/>
                    </a:cubicBezTo>
                    <a:cubicBezTo>
                      <a:pt x="7069" y="61951"/>
                      <a:pt x="8200" y="62517"/>
                      <a:pt x="11310" y="62517"/>
                    </a:cubicBezTo>
                    <a:cubicBezTo>
                      <a:pt x="15268" y="62517"/>
                      <a:pt x="20640" y="61669"/>
                      <a:pt x="23750" y="59688"/>
                    </a:cubicBezTo>
                    <a:cubicBezTo>
                      <a:pt x="28840" y="56294"/>
                      <a:pt x="32515" y="55728"/>
                      <a:pt x="36756" y="55728"/>
                    </a:cubicBezTo>
                    <a:cubicBezTo>
                      <a:pt x="40432" y="55728"/>
                      <a:pt x="45804" y="52333"/>
                      <a:pt x="46935" y="50636"/>
                    </a:cubicBezTo>
                    <a:cubicBezTo>
                      <a:pt x="48349" y="48939"/>
                      <a:pt x="52873" y="48656"/>
                      <a:pt x="54569" y="48656"/>
                    </a:cubicBezTo>
                    <a:cubicBezTo>
                      <a:pt x="55417" y="48656"/>
                      <a:pt x="56265" y="48656"/>
                      <a:pt x="57114" y="48656"/>
                    </a:cubicBezTo>
                    <a:cubicBezTo>
                      <a:pt x="59093" y="48939"/>
                      <a:pt x="61355" y="46676"/>
                      <a:pt x="63617" y="44413"/>
                    </a:cubicBezTo>
                    <a:lnTo>
                      <a:pt x="64465" y="43564"/>
                    </a:lnTo>
                    <a:cubicBezTo>
                      <a:pt x="66444" y="41584"/>
                      <a:pt x="70968" y="40452"/>
                      <a:pt x="76340" y="39038"/>
                    </a:cubicBezTo>
                    <a:cubicBezTo>
                      <a:pt x="79167" y="38189"/>
                      <a:pt x="82278" y="37624"/>
                      <a:pt x="85388" y="36492"/>
                    </a:cubicBezTo>
                    <a:cubicBezTo>
                      <a:pt x="91608" y="34512"/>
                      <a:pt x="92456" y="31966"/>
                      <a:pt x="93304" y="29703"/>
                    </a:cubicBezTo>
                    <a:cubicBezTo>
                      <a:pt x="93587" y="28571"/>
                      <a:pt x="93870" y="27723"/>
                      <a:pt x="94718" y="26874"/>
                    </a:cubicBezTo>
                    <a:cubicBezTo>
                      <a:pt x="95849" y="25459"/>
                      <a:pt x="97545" y="25177"/>
                      <a:pt x="99242" y="24611"/>
                    </a:cubicBezTo>
                    <a:cubicBezTo>
                      <a:pt x="100373" y="24328"/>
                      <a:pt x="101504" y="24045"/>
                      <a:pt x="102635" y="23762"/>
                    </a:cubicBezTo>
                    <a:cubicBezTo>
                      <a:pt x="98394" y="14993"/>
                      <a:pt x="93587" y="5092"/>
                      <a:pt x="91042" y="0"/>
                    </a:cubicBezTo>
                    <a:cubicBezTo>
                      <a:pt x="87650" y="1132"/>
                      <a:pt x="83691" y="2263"/>
                      <a:pt x="81995" y="2546"/>
                    </a:cubicBezTo>
                    <a:cubicBezTo>
                      <a:pt x="79167" y="3112"/>
                      <a:pt x="74361" y="3112"/>
                      <a:pt x="70120" y="3112"/>
                    </a:cubicBezTo>
                    <a:cubicBezTo>
                      <a:pt x="67010" y="3112"/>
                      <a:pt x="63334" y="3112"/>
                      <a:pt x="62768" y="3395"/>
                    </a:cubicBezTo>
                    <a:cubicBezTo>
                      <a:pt x="61072" y="4243"/>
                      <a:pt x="49480" y="12447"/>
                      <a:pt x="48066" y="16407"/>
                    </a:cubicBezTo>
                    <a:cubicBezTo>
                      <a:pt x="46652" y="19802"/>
                      <a:pt x="44956" y="20368"/>
                      <a:pt x="43542" y="20368"/>
                    </a:cubicBezTo>
                    <a:cubicBezTo>
                      <a:pt x="42411" y="20368"/>
                      <a:pt x="41563" y="20085"/>
                      <a:pt x="40432" y="19236"/>
                    </a:cubicBezTo>
                    <a:cubicBezTo>
                      <a:pt x="39018" y="18105"/>
                      <a:pt x="34777" y="17822"/>
                      <a:pt x="31384" y="17822"/>
                    </a:cubicBezTo>
                    <a:cubicBezTo>
                      <a:pt x="28274" y="17539"/>
                      <a:pt x="26860" y="17539"/>
                      <a:pt x="26578" y="16973"/>
                    </a:cubicBezTo>
                    <a:cubicBezTo>
                      <a:pt x="26012" y="16690"/>
                      <a:pt x="21771" y="15841"/>
                      <a:pt x="17813" y="15841"/>
                    </a:cubicBezTo>
                    <a:cubicBezTo>
                      <a:pt x="16682" y="15841"/>
                      <a:pt x="15551" y="15841"/>
                      <a:pt x="14985" y="16124"/>
                    </a:cubicBezTo>
                    <a:cubicBezTo>
                      <a:pt x="12723" y="16407"/>
                      <a:pt x="11027" y="15841"/>
                      <a:pt x="9896" y="15276"/>
                    </a:cubicBezTo>
                    <a:cubicBezTo>
                      <a:pt x="9048" y="14993"/>
                      <a:pt x="8200" y="14710"/>
                      <a:pt x="7917" y="14993"/>
                    </a:cubicBezTo>
                    <a:cubicBezTo>
                      <a:pt x="6220" y="15559"/>
                      <a:pt x="4524" y="17539"/>
                      <a:pt x="3958" y="18387"/>
                    </a:cubicBezTo>
                    <a:cubicBezTo>
                      <a:pt x="3676" y="18670"/>
                      <a:pt x="3958" y="20085"/>
                      <a:pt x="4241" y="20933"/>
                    </a:cubicBezTo>
                    <a:cubicBezTo>
                      <a:pt x="4524" y="22065"/>
                      <a:pt x="4807" y="23196"/>
                      <a:pt x="4524" y="23762"/>
                    </a:cubicBezTo>
                    <a:cubicBezTo>
                      <a:pt x="4241" y="24045"/>
                      <a:pt x="3958" y="24328"/>
                      <a:pt x="0" y="2630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067DC843-9637-8C4E-B710-41B9C11972D5}"/>
                  </a:ext>
                </a:extLst>
              </p:cNvPr>
              <p:cNvSpPr/>
              <p:nvPr/>
            </p:nvSpPr>
            <p:spPr>
              <a:xfrm>
                <a:off x="3551522" y="3477152"/>
                <a:ext cx="18824" cy="11881"/>
              </a:xfrm>
              <a:custGeom>
                <a:avLst/>
                <a:gdLst>
                  <a:gd name="connsiteX0" fmla="*/ 9192 w 18824"/>
                  <a:gd name="connsiteY0" fmla="*/ 10184 h 11881"/>
                  <a:gd name="connsiteX1" fmla="*/ 11171 w 18824"/>
                  <a:gd name="connsiteY1" fmla="*/ 11033 h 11881"/>
                  <a:gd name="connsiteX2" fmla="*/ 13998 w 18824"/>
                  <a:gd name="connsiteY2" fmla="*/ 11881 h 11881"/>
                  <a:gd name="connsiteX3" fmla="*/ 18805 w 18824"/>
                  <a:gd name="connsiteY3" fmla="*/ 7355 h 11881"/>
                  <a:gd name="connsiteX4" fmla="*/ 11736 w 18824"/>
                  <a:gd name="connsiteY4" fmla="*/ 3112 h 11881"/>
                  <a:gd name="connsiteX5" fmla="*/ 5516 w 18824"/>
                  <a:gd name="connsiteY5" fmla="*/ 283 h 11881"/>
                  <a:gd name="connsiteX6" fmla="*/ 5233 w 18824"/>
                  <a:gd name="connsiteY6" fmla="*/ 0 h 11881"/>
                  <a:gd name="connsiteX7" fmla="*/ 144 w 18824"/>
                  <a:gd name="connsiteY7" fmla="*/ 5658 h 11881"/>
                  <a:gd name="connsiteX8" fmla="*/ 2972 w 18824"/>
                  <a:gd name="connsiteY8" fmla="*/ 10467 h 11881"/>
                  <a:gd name="connsiteX9" fmla="*/ 7213 w 18824"/>
                  <a:gd name="connsiteY9" fmla="*/ 10184 h 11881"/>
                  <a:gd name="connsiteX10" fmla="*/ 9192 w 18824"/>
                  <a:gd name="connsiteY10" fmla="*/ 10184 h 1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24" h="11881">
                    <a:moveTo>
                      <a:pt x="9192" y="10184"/>
                    </a:moveTo>
                    <a:cubicBezTo>
                      <a:pt x="10040" y="10184"/>
                      <a:pt x="10606" y="10467"/>
                      <a:pt x="11171" y="11033"/>
                    </a:cubicBezTo>
                    <a:cubicBezTo>
                      <a:pt x="12019" y="11598"/>
                      <a:pt x="12867" y="11881"/>
                      <a:pt x="13998" y="11881"/>
                    </a:cubicBezTo>
                    <a:cubicBezTo>
                      <a:pt x="15978" y="11881"/>
                      <a:pt x="18240" y="10750"/>
                      <a:pt x="18805" y="7355"/>
                    </a:cubicBezTo>
                    <a:cubicBezTo>
                      <a:pt x="19088" y="5092"/>
                      <a:pt x="16260" y="4243"/>
                      <a:pt x="11736" y="3112"/>
                    </a:cubicBezTo>
                    <a:cubicBezTo>
                      <a:pt x="8909" y="2546"/>
                      <a:pt x="6364" y="1980"/>
                      <a:pt x="5516" y="283"/>
                    </a:cubicBezTo>
                    <a:cubicBezTo>
                      <a:pt x="5516" y="283"/>
                      <a:pt x="5516" y="0"/>
                      <a:pt x="5233" y="0"/>
                    </a:cubicBezTo>
                    <a:cubicBezTo>
                      <a:pt x="4103" y="0"/>
                      <a:pt x="710" y="2829"/>
                      <a:pt x="144" y="5658"/>
                    </a:cubicBezTo>
                    <a:cubicBezTo>
                      <a:pt x="-421" y="7638"/>
                      <a:pt x="710" y="9335"/>
                      <a:pt x="2972" y="10467"/>
                    </a:cubicBezTo>
                    <a:cubicBezTo>
                      <a:pt x="4385" y="11033"/>
                      <a:pt x="5799" y="10750"/>
                      <a:pt x="7213" y="10184"/>
                    </a:cubicBezTo>
                    <a:cubicBezTo>
                      <a:pt x="7778" y="10467"/>
                      <a:pt x="8344" y="10184"/>
                      <a:pt x="9192" y="1018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88F78D13-203B-FB48-9030-B92B494755EA}"/>
                  </a:ext>
                </a:extLst>
              </p:cNvPr>
              <p:cNvSpPr/>
              <p:nvPr/>
            </p:nvSpPr>
            <p:spPr>
              <a:xfrm>
                <a:off x="4442826" y="3035906"/>
                <a:ext cx="18251" cy="16290"/>
              </a:xfrm>
              <a:custGeom>
                <a:avLst/>
                <a:gdLst>
                  <a:gd name="connsiteX0" fmla="*/ 38 w 18251"/>
                  <a:gd name="connsiteY0" fmla="*/ 10415 h 16290"/>
                  <a:gd name="connsiteX1" fmla="*/ 9934 w 18251"/>
                  <a:gd name="connsiteY1" fmla="*/ 15790 h 16290"/>
                  <a:gd name="connsiteX2" fmla="*/ 38 w 18251"/>
                  <a:gd name="connsiteY2" fmla="*/ 10415 h 16290"/>
                  <a:gd name="connsiteX3" fmla="*/ 10217 w 18251"/>
                  <a:gd name="connsiteY3" fmla="*/ 514 h 16290"/>
                  <a:gd name="connsiteX4" fmla="*/ 18134 w 18251"/>
                  <a:gd name="connsiteY4" fmla="*/ 13810 h 16290"/>
                  <a:gd name="connsiteX5" fmla="*/ 10217 w 18251"/>
                  <a:gd name="connsiteY5" fmla="*/ 514 h 1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51" h="16290">
                    <a:moveTo>
                      <a:pt x="38" y="10415"/>
                    </a:moveTo>
                    <a:cubicBezTo>
                      <a:pt x="887" y="14659"/>
                      <a:pt x="7390" y="17487"/>
                      <a:pt x="9934" y="15790"/>
                    </a:cubicBezTo>
                    <a:cubicBezTo>
                      <a:pt x="12762" y="14376"/>
                      <a:pt x="-810" y="5889"/>
                      <a:pt x="38" y="10415"/>
                    </a:cubicBezTo>
                    <a:close/>
                    <a:moveTo>
                      <a:pt x="10217" y="514"/>
                    </a:moveTo>
                    <a:cubicBezTo>
                      <a:pt x="7955" y="5323"/>
                      <a:pt x="16720" y="13527"/>
                      <a:pt x="18134" y="13810"/>
                    </a:cubicBezTo>
                    <a:cubicBezTo>
                      <a:pt x="19265" y="14093"/>
                      <a:pt x="11914" y="-3163"/>
                      <a:pt x="10217" y="51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987F4A99-F6FD-694B-A445-94E4FDEA0064}"/>
                  </a:ext>
                </a:extLst>
              </p:cNvPr>
              <p:cNvSpPr/>
              <p:nvPr/>
            </p:nvSpPr>
            <p:spPr>
              <a:xfrm>
                <a:off x="4393950" y="3007566"/>
                <a:ext cx="75774" cy="52333"/>
              </a:xfrm>
              <a:custGeom>
                <a:avLst/>
                <a:gdLst>
                  <a:gd name="connsiteX0" fmla="*/ 67575 w 75774"/>
                  <a:gd name="connsiteY0" fmla="*/ 48373 h 52333"/>
                  <a:gd name="connsiteX1" fmla="*/ 74361 w 75774"/>
                  <a:gd name="connsiteY1" fmla="*/ 52333 h 52333"/>
                  <a:gd name="connsiteX2" fmla="*/ 74361 w 75774"/>
                  <a:gd name="connsiteY2" fmla="*/ 52333 h 52333"/>
                  <a:gd name="connsiteX3" fmla="*/ 75492 w 75774"/>
                  <a:gd name="connsiteY3" fmla="*/ 52051 h 52333"/>
                  <a:gd name="connsiteX4" fmla="*/ 75774 w 75774"/>
                  <a:gd name="connsiteY4" fmla="*/ 51768 h 52333"/>
                  <a:gd name="connsiteX5" fmla="*/ 67575 w 75774"/>
                  <a:gd name="connsiteY5" fmla="*/ 48373 h 52333"/>
                  <a:gd name="connsiteX6" fmla="*/ 37887 w 75774"/>
                  <a:gd name="connsiteY6" fmla="*/ 22065 h 52333"/>
                  <a:gd name="connsiteX7" fmla="*/ 37604 w 75774"/>
                  <a:gd name="connsiteY7" fmla="*/ 22065 h 52333"/>
                  <a:gd name="connsiteX8" fmla="*/ 38453 w 75774"/>
                  <a:gd name="connsiteY8" fmla="*/ 23196 h 52333"/>
                  <a:gd name="connsiteX9" fmla="*/ 49762 w 75774"/>
                  <a:gd name="connsiteY9" fmla="*/ 28854 h 52333"/>
                  <a:gd name="connsiteX10" fmla="*/ 50611 w 75774"/>
                  <a:gd name="connsiteY10" fmla="*/ 28571 h 52333"/>
                  <a:gd name="connsiteX11" fmla="*/ 37887 w 75774"/>
                  <a:gd name="connsiteY11" fmla="*/ 22065 h 52333"/>
                  <a:gd name="connsiteX12" fmla="*/ 18661 w 75774"/>
                  <a:gd name="connsiteY12" fmla="*/ 12164 h 52333"/>
                  <a:gd name="connsiteX13" fmla="*/ 25729 w 75774"/>
                  <a:gd name="connsiteY13" fmla="*/ 18105 h 52333"/>
                  <a:gd name="connsiteX14" fmla="*/ 24316 w 75774"/>
                  <a:gd name="connsiteY14" fmla="*/ 16407 h 52333"/>
                  <a:gd name="connsiteX15" fmla="*/ 18661 w 75774"/>
                  <a:gd name="connsiteY15" fmla="*/ 12164 h 52333"/>
                  <a:gd name="connsiteX16" fmla="*/ 0 w 75774"/>
                  <a:gd name="connsiteY16" fmla="*/ 0 h 52333"/>
                  <a:gd name="connsiteX17" fmla="*/ 5089 w 75774"/>
                  <a:gd name="connsiteY17" fmla="*/ 9052 h 52333"/>
                  <a:gd name="connsiteX18" fmla="*/ 11027 w 75774"/>
                  <a:gd name="connsiteY18" fmla="*/ 13861 h 52333"/>
                  <a:gd name="connsiteX19" fmla="*/ 11027 w 75774"/>
                  <a:gd name="connsiteY19" fmla="*/ 13861 h 52333"/>
                  <a:gd name="connsiteX20" fmla="*/ 11592 w 75774"/>
                  <a:gd name="connsiteY20" fmla="*/ 13578 h 52333"/>
                  <a:gd name="connsiteX21" fmla="*/ 12441 w 75774"/>
                  <a:gd name="connsiteY21" fmla="*/ 10750 h 52333"/>
                  <a:gd name="connsiteX22" fmla="*/ 0 w 75774"/>
                  <a:gd name="connsiteY22" fmla="*/ 0 h 52333"/>
                  <a:gd name="connsiteX23" fmla="*/ 0 w 75774"/>
                  <a:gd name="connsiteY23" fmla="*/ 0 h 5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74" h="52333">
                    <a:moveTo>
                      <a:pt x="67575" y="48373"/>
                    </a:moveTo>
                    <a:cubicBezTo>
                      <a:pt x="68423" y="49505"/>
                      <a:pt x="71816" y="52333"/>
                      <a:pt x="74361" y="52333"/>
                    </a:cubicBezTo>
                    <a:lnTo>
                      <a:pt x="74361" y="52333"/>
                    </a:lnTo>
                    <a:cubicBezTo>
                      <a:pt x="74926" y="52333"/>
                      <a:pt x="75209" y="52333"/>
                      <a:pt x="75492" y="52051"/>
                    </a:cubicBezTo>
                    <a:cubicBezTo>
                      <a:pt x="75774" y="51768"/>
                      <a:pt x="75774" y="51768"/>
                      <a:pt x="75774" y="51768"/>
                    </a:cubicBezTo>
                    <a:cubicBezTo>
                      <a:pt x="75209" y="50636"/>
                      <a:pt x="69837" y="48656"/>
                      <a:pt x="67575" y="48373"/>
                    </a:cubicBezTo>
                    <a:close/>
                    <a:moveTo>
                      <a:pt x="37887" y="22065"/>
                    </a:moveTo>
                    <a:cubicBezTo>
                      <a:pt x="37604" y="22065"/>
                      <a:pt x="37604" y="22065"/>
                      <a:pt x="37604" y="22065"/>
                    </a:cubicBezTo>
                    <a:cubicBezTo>
                      <a:pt x="37604" y="22065"/>
                      <a:pt x="37604" y="22631"/>
                      <a:pt x="38453" y="23196"/>
                    </a:cubicBezTo>
                    <a:cubicBezTo>
                      <a:pt x="40715" y="25742"/>
                      <a:pt x="47218" y="28854"/>
                      <a:pt x="49762" y="28854"/>
                    </a:cubicBezTo>
                    <a:cubicBezTo>
                      <a:pt x="50045" y="28854"/>
                      <a:pt x="50328" y="28854"/>
                      <a:pt x="50611" y="28571"/>
                    </a:cubicBezTo>
                    <a:cubicBezTo>
                      <a:pt x="50328" y="27440"/>
                      <a:pt x="40997" y="22065"/>
                      <a:pt x="37887" y="22065"/>
                    </a:cubicBezTo>
                    <a:close/>
                    <a:moveTo>
                      <a:pt x="18661" y="12164"/>
                    </a:moveTo>
                    <a:cubicBezTo>
                      <a:pt x="19226" y="13296"/>
                      <a:pt x="24316" y="18105"/>
                      <a:pt x="25729" y="18105"/>
                    </a:cubicBezTo>
                    <a:cubicBezTo>
                      <a:pt x="25729" y="17822"/>
                      <a:pt x="25447" y="17256"/>
                      <a:pt x="24316" y="16407"/>
                    </a:cubicBezTo>
                    <a:cubicBezTo>
                      <a:pt x="22337" y="14427"/>
                      <a:pt x="19792" y="12447"/>
                      <a:pt x="18661" y="12164"/>
                    </a:cubicBezTo>
                    <a:close/>
                    <a:moveTo>
                      <a:pt x="0" y="0"/>
                    </a:moveTo>
                    <a:cubicBezTo>
                      <a:pt x="0" y="1132"/>
                      <a:pt x="1979" y="5375"/>
                      <a:pt x="5089" y="9052"/>
                    </a:cubicBezTo>
                    <a:cubicBezTo>
                      <a:pt x="7351" y="11881"/>
                      <a:pt x="9613" y="13861"/>
                      <a:pt x="11027" y="13861"/>
                    </a:cubicBezTo>
                    <a:lnTo>
                      <a:pt x="11027" y="13861"/>
                    </a:lnTo>
                    <a:cubicBezTo>
                      <a:pt x="11310" y="13861"/>
                      <a:pt x="11310" y="13861"/>
                      <a:pt x="11592" y="13578"/>
                    </a:cubicBezTo>
                    <a:cubicBezTo>
                      <a:pt x="12723" y="13013"/>
                      <a:pt x="13006" y="12164"/>
                      <a:pt x="12441" y="10750"/>
                    </a:cubicBezTo>
                    <a:cubicBezTo>
                      <a:pt x="11027" y="6506"/>
                      <a:pt x="2262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0DF8D4C4-804A-A64D-ABEF-454C9809DC0F}"/>
                  </a:ext>
                </a:extLst>
              </p:cNvPr>
              <p:cNvSpPr/>
              <p:nvPr/>
            </p:nvSpPr>
            <p:spPr>
              <a:xfrm>
                <a:off x="4442826" y="3035906"/>
                <a:ext cx="18251" cy="16290"/>
              </a:xfrm>
              <a:custGeom>
                <a:avLst/>
                <a:gdLst>
                  <a:gd name="connsiteX0" fmla="*/ 38 w 18251"/>
                  <a:gd name="connsiteY0" fmla="*/ 10415 h 16290"/>
                  <a:gd name="connsiteX1" fmla="*/ 9934 w 18251"/>
                  <a:gd name="connsiteY1" fmla="*/ 15790 h 16290"/>
                  <a:gd name="connsiteX2" fmla="*/ 38 w 18251"/>
                  <a:gd name="connsiteY2" fmla="*/ 10415 h 16290"/>
                  <a:gd name="connsiteX3" fmla="*/ 10217 w 18251"/>
                  <a:gd name="connsiteY3" fmla="*/ 514 h 16290"/>
                  <a:gd name="connsiteX4" fmla="*/ 18134 w 18251"/>
                  <a:gd name="connsiteY4" fmla="*/ 13810 h 16290"/>
                  <a:gd name="connsiteX5" fmla="*/ 10217 w 18251"/>
                  <a:gd name="connsiteY5" fmla="*/ 514 h 1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51" h="16290">
                    <a:moveTo>
                      <a:pt x="38" y="10415"/>
                    </a:moveTo>
                    <a:cubicBezTo>
                      <a:pt x="887" y="14659"/>
                      <a:pt x="7390" y="17487"/>
                      <a:pt x="9934" y="15790"/>
                    </a:cubicBezTo>
                    <a:cubicBezTo>
                      <a:pt x="12762" y="14376"/>
                      <a:pt x="-810" y="5889"/>
                      <a:pt x="38" y="10415"/>
                    </a:cubicBezTo>
                    <a:close/>
                    <a:moveTo>
                      <a:pt x="10217" y="514"/>
                    </a:moveTo>
                    <a:cubicBezTo>
                      <a:pt x="7955" y="5323"/>
                      <a:pt x="16720" y="13527"/>
                      <a:pt x="18134" y="13810"/>
                    </a:cubicBezTo>
                    <a:cubicBezTo>
                      <a:pt x="19265" y="14093"/>
                      <a:pt x="11914" y="-3163"/>
                      <a:pt x="10217" y="514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580152A9-D69C-6341-B5C8-BCE51621120F}"/>
                  </a:ext>
                </a:extLst>
              </p:cNvPr>
              <p:cNvSpPr/>
              <p:nvPr/>
            </p:nvSpPr>
            <p:spPr>
              <a:xfrm>
                <a:off x="4393950" y="3007566"/>
                <a:ext cx="75774" cy="52333"/>
              </a:xfrm>
              <a:custGeom>
                <a:avLst/>
                <a:gdLst>
                  <a:gd name="connsiteX0" fmla="*/ 67575 w 75774"/>
                  <a:gd name="connsiteY0" fmla="*/ 48373 h 52333"/>
                  <a:gd name="connsiteX1" fmla="*/ 74361 w 75774"/>
                  <a:gd name="connsiteY1" fmla="*/ 52333 h 52333"/>
                  <a:gd name="connsiteX2" fmla="*/ 74361 w 75774"/>
                  <a:gd name="connsiteY2" fmla="*/ 52333 h 52333"/>
                  <a:gd name="connsiteX3" fmla="*/ 75492 w 75774"/>
                  <a:gd name="connsiteY3" fmla="*/ 52051 h 52333"/>
                  <a:gd name="connsiteX4" fmla="*/ 75774 w 75774"/>
                  <a:gd name="connsiteY4" fmla="*/ 51768 h 52333"/>
                  <a:gd name="connsiteX5" fmla="*/ 67575 w 75774"/>
                  <a:gd name="connsiteY5" fmla="*/ 48373 h 52333"/>
                  <a:gd name="connsiteX6" fmla="*/ 37887 w 75774"/>
                  <a:gd name="connsiteY6" fmla="*/ 22065 h 52333"/>
                  <a:gd name="connsiteX7" fmla="*/ 37604 w 75774"/>
                  <a:gd name="connsiteY7" fmla="*/ 22065 h 52333"/>
                  <a:gd name="connsiteX8" fmla="*/ 38453 w 75774"/>
                  <a:gd name="connsiteY8" fmla="*/ 23196 h 52333"/>
                  <a:gd name="connsiteX9" fmla="*/ 49762 w 75774"/>
                  <a:gd name="connsiteY9" fmla="*/ 28854 h 52333"/>
                  <a:gd name="connsiteX10" fmla="*/ 50611 w 75774"/>
                  <a:gd name="connsiteY10" fmla="*/ 28571 h 52333"/>
                  <a:gd name="connsiteX11" fmla="*/ 37887 w 75774"/>
                  <a:gd name="connsiteY11" fmla="*/ 22065 h 52333"/>
                  <a:gd name="connsiteX12" fmla="*/ 18661 w 75774"/>
                  <a:gd name="connsiteY12" fmla="*/ 12164 h 52333"/>
                  <a:gd name="connsiteX13" fmla="*/ 25729 w 75774"/>
                  <a:gd name="connsiteY13" fmla="*/ 18105 h 52333"/>
                  <a:gd name="connsiteX14" fmla="*/ 24316 w 75774"/>
                  <a:gd name="connsiteY14" fmla="*/ 16407 h 52333"/>
                  <a:gd name="connsiteX15" fmla="*/ 18661 w 75774"/>
                  <a:gd name="connsiteY15" fmla="*/ 12164 h 52333"/>
                  <a:gd name="connsiteX16" fmla="*/ 0 w 75774"/>
                  <a:gd name="connsiteY16" fmla="*/ 0 h 52333"/>
                  <a:gd name="connsiteX17" fmla="*/ 5089 w 75774"/>
                  <a:gd name="connsiteY17" fmla="*/ 9052 h 52333"/>
                  <a:gd name="connsiteX18" fmla="*/ 11027 w 75774"/>
                  <a:gd name="connsiteY18" fmla="*/ 13861 h 52333"/>
                  <a:gd name="connsiteX19" fmla="*/ 11027 w 75774"/>
                  <a:gd name="connsiteY19" fmla="*/ 13861 h 52333"/>
                  <a:gd name="connsiteX20" fmla="*/ 11592 w 75774"/>
                  <a:gd name="connsiteY20" fmla="*/ 13578 h 52333"/>
                  <a:gd name="connsiteX21" fmla="*/ 12441 w 75774"/>
                  <a:gd name="connsiteY21" fmla="*/ 10750 h 52333"/>
                  <a:gd name="connsiteX22" fmla="*/ 0 w 75774"/>
                  <a:gd name="connsiteY22" fmla="*/ 0 h 52333"/>
                  <a:gd name="connsiteX23" fmla="*/ 0 w 75774"/>
                  <a:gd name="connsiteY23" fmla="*/ 0 h 5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74" h="52333">
                    <a:moveTo>
                      <a:pt x="67575" y="48373"/>
                    </a:moveTo>
                    <a:cubicBezTo>
                      <a:pt x="68423" y="49505"/>
                      <a:pt x="71816" y="52333"/>
                      <a:pt x="74361" y="52333"/>
                    </a:cubicBezTo>
                    <a:lnTo>
                      <a:pt x="74361" y="52333"/>
                    </a:lnTo>
                    <a:cubicBezTo>
                      <a:pt x="74926" y="52333"/>
                      <a:pt x="75209" y="52333"/>
                      <a:pt x="75492" y="52051"/>
                    </a:cubicBezTo>
                    <a:cubicBezTo>
                      <a:pt x="75774" y="51768"/>
                      <a:pt x="75774" y="51768"/>
                      <a:pt x="75774" y="51768"/>
                    </a:cubicBezTo>
                    <a:cubicBezTo>
                      <a:pt x="75209" y="50636"/>
                      <a:pt x="69837" y="48656"/>
                      <a:pt x="67575" y="48373"/>
                    </a:cubicBezTo>
                    <a:close/>
                    <a:moveTo>
                      <a:pt x="37887" y="22065"/>
                    </a:moveTo>
                    <a:cubicBezTo>
                      <a:pt x="37604" y="22065"/>
                      <a:pt x="37604" y="22065"/>
                      <a:pt x="37604" y="22065"/>
                    </a:cubicBezTo>
                    <a:cubicBezTo>
                      <a:pt x="37604" y="22065"/>
                      <a:pt x="37604" y="22631"/>
                      <a:pt x="38453" y="23196"/>
                    </a:cubicBezTo>
                    <a:cubicBezTo>
                      <a:pt x="40715" y="25742"/>
                      <a:pt x="47218" y="28854"/>
                      <a:pt x="49762" y="28854"/>
                    </a:cubicBezTo>
                    <a:cubicBezTo>
                      <a:pt x="50045" y="28854"/>
                      <a:pt x="50328" y="28854"/>
                      <a:pt x="50611" y="28571"/>
                    </a:cubicBezTo>
                    <a:cubicBezTo>
                      <a:pt x="50328" y="27440"/>
                      <a:pt x="40997" y="22065"/>
                      <a:pt x="37887" y="22065"/>
                    </a:cubicBezTo>
                    <a:close/>
                    <a:moveTo>
                      <a:pt x="18661" y="12164"/>
                    </a:moveTo>
                    <a:cubicBezTo>
                      <a:pt x="19226" y="13296"/>
                      <a:pt x="24316" y="18105"/>
                      <a:pt x="25729" y="18105"/>
                    </a:cubicBezTo>
                    <a:cubicBezTo>
                      <a:pt x="25729" y="17822"/>
                      <a:pt x="25447" y="17256"/>
                      <a:pt x="24316" y="16407"/>
                    </a:cubicBezTo>
                    <a:cubicBezTo>
                      <a:pt x="22337" y="14427"/>
                      <a:pt x="19792" y="12447"/>
                      <a:pt x="18661" y="12164"/>
                    </a:cubicBezTo>
                    <a:close/>
                    <a:moveTo>
                      <a:pt x="0" y="0"/>
                    </a:moveTo>
                    <a:cubicBezTo>
                      <a:pt x="0" y="1132"/>
                      <a:pt x="1979" y="5375"/>
                      <a:pt x="5089" y="9052"/>
                    </a:cubicBezTo>
                    <a:cubicBezTo>
                      <a:pt x="7351" y="11881"/>
                      <a:pt x="9613" y="13861"/>
                      <a:pt x="11027" y="13861"/>
                    </a:cubicBezTo>
                    <a:lnTo>
                      <a:pt x="11027" y="13861"/>
                    </a:lnTo>
                    <a:cubicBezTo>
                      <a:pt x="11310" y="13861"/>
                      <a:pt x="11310" y="13861"/>
                      <a:pt x="11592" y="13578"/>
                    </a:cubicBezTo>
                    <a:cubicBezTo>
                      <a:pt x="12723" y="13013"/>
                      <a:pt x="13006" y="12164"/>
                      <a:pt x="12441" y="10750"/>
                    </a:cubicBezTo>
                    <a:cubicBezTo>
                      <a:pt x="11027" y="6506"/>
                      <a:pt x="2262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4EBA1691-8B69-9B44-8B4C-0BF9950E311E}"/>
                  </a:ext>
                </a:extLst>
              </p:cNvPr>
              <p:cNvSpPr/>
              <p:nvPr/>
            </p:nvSpPr>
            <p:spPr>
              <a:xfrm>
                <a:off x="3982563" y="3060182"/>
                <a:ext cx="397969" cy="354224"/>
              </a:xfrm>
              <a:custGeom>
                <a:avLst/>
                <a:gdLst>
                  <a:gd name="connsiteX0" fmla="*/ 310732 w 397969"/>
                  <a:gd name="connsiteY0" fmla="*/ 320507 h 354224"/>
                  <a:gd name="connsiteX1" fmla="*/ 310732 w 397969"/>
                  <a:gd name="connsiteY1" fmla="*/ 320507 h 354224"/>
                  <a:gd name="connsiteX2" fmla="*/ 312711 w 397969"/>
                  <a:gd name="connsiteY2" fmla="*/ 326447 h 354224"/>
                  <a:gd name="connsiteX3" fmla="*/ 315538 w 397969"/>
                  <a:gd name="connsiteY3" fmla="*/ 339743 h 354224"/>
                  <a:gd name="connsiteX4" fmla="*/ 315538 w 397969"/>
                  <a:gd name="connsiteY4" fmla="*/ 342571 h 354224"/>
                  <a:gd name="connsiteX5" fmla="*/ 328262 w 397969"/>
                  <a:gd name="connsiteY5" fmla="*/ 354170 h 354224"/>
                  <a:gd name="connsiteX6" fmla="*/ 331089 w 397969"/>
                  <a:gd name="connsiteY6" fmla="*/ 352472 h 354224"/>
                  <a:gd name="connsiteX7" fmla="*/ 333634 w 397969"/>
                  <a:gd name="connsiteY7" fmla="*/ 350209 h 354224"/>
                  <a:gd name="connsiteX8" fmla="*/ 333916 w 397969"/>
                  <a:gd name="connsiteY8" fmla="*/ 350209 h 354224"/>
                  <a:gd name="connsiteX9" fmla="*/ 335047 w 397969"/>
                  <a:gd name="connsiteY9" fmla="*/ 347663 h 354224"/>
                  <a:gd name="connsiteX10" fmla="*/ 335330 w 397969"/>
                  <a:gd name="connsiteY10" fmla="*/ 345683 h 354224"/>
                  <a:gd name="connsiteX11" fmla="*/ 336461 w 397969"/>
                  <a:gd name="connsiteY11" fmla="*/ 344552 h 354224"/>
                  <a:gd name="connsiteX12" fmla="*/ 338158 w 397969"/>
                  <a:gd name="connsiteY12" fmla="*/ 345400 h 354224"/>
                  <a:gd name="connsiteX13" fmla="*/ 341268 w 397969"/>
                  <a:gd name="connsiteY13" fmla="*/ 346249 h 354224"/>
                  <a:gd name="connsiteX14" fmla="*/ 342116 w 397969"/>
                  <a:gd name="connsiteY14" fmla="*/ 341723 h 354224"/>
                  <a:gd name="connsiteX15" fmla="*/ 342964 w 397969"/>
                  <a:gd name="connsiteY15" fmla="*/ 336065 h 354224"/>
                  <a:gd name="connsiteX16" fmla="*/ 344378 w 397969"/>
                  <a:gd name="connsiteY16" fmla="*/ 335499 h 354224"/>
                  <a:gd name="connsiteX17" fmla="*/ 344943 w 397969"/>
                  <a:gd name="connsiteY17" fmla="*/ 335217 h 354224"/>
                  <a:gd name="connsiteX18" fmla="*/ 343247 w 397969"/>
                  <a:gd name="connsiteY18" fmla="*/ 321355 h 354224"/>
                  <a:gd name="connsiteX19" fmla="*/ 342116 w 397969"/>
                  <a:gd name="connsiteY19" fmla="*/ 320507 h 354224"/>
                  <a:gd name="connsiteX20" fmla="*/ 335613 w 397969"/>
                  <a:gd name="connsiteY20" fmla="*/ 322487 h 354224"/>
                  <a:gd name="connsiteX21" fmla="*/ 327696 w 397969"/>
                  <a:gd name="connsiteY21" fmla="*/ 325033 h 354224"/>
                  <a:gd name="connsiteX22" fmla="*/ 315821 w 397969"/>
                  <a:gd name="connsiteY22" fmla="*/ 321921 h 354224"/>
                  <a:gd name="connsiteX23" fmla="*/ 310732 w 397969"/>
                  <a:gd name="connsiteY23" fmla="*/ 320507 h 354224"/>
                  <a:gd name="connsiteX24" fmla="*/ 316669 w 397969"/>
                  <a:gd name="connsiteY24" fmla="*/ 289955 h 354224"/>
                  <a:gd name="connsiteX25" fmla="*/ 318366 w 397969"/>
                  <a:gd name="connsiteY25" fmla="*/ 291935 h 354224"/>
                  <a:gd name="connsiteX26" fmla="*/ 321476 w 397969"/>
                  <a:gd name="connsiteY26" fmla="*/ 295047 h 354224"/>
                  <a:gd name="connsiteX27" fmla="*/ 324586 w 397969"/>
                  <a:gd name="connsiteY27" fmla="*/ 297593 h 354224"/>
                  <a:gd name="connsiteX28" fmla="*/ 326848 w 397969"/>
                  <a:gd name="connsiteY28" fmla="*/ 300422 h 354224"/>
                  <a:gd name="connsiteX29" fmla="*/ 326848 w 397969"/>
                  <a:gd name="connsiteY29" fmla="*/ 300139 h 354224"/>
                  <a:gd name="connsiteX30" fmla="*/ 331654 w 397969"/>
                  <a:gd name="connsiteY30" fmla="*/ 294198 h 354224"/>
                  <a:gd name="connsiteX31" fmla="*/ 338440 w 397969"/>
                  <a:gd name="connsiteY31" fmla="*/ 289672 h 354224"/>
                  <a:gd name="connsiteX32" fmla="*/ 340702 w 397969"/>
                  <a:gd name="connsiteY32" fmla="*/ 287692 h 354224"/>
                  <a:gd name="connsiteX33" fmla="*/ 361342 w 397969"/>
                  <a:gd name="connsiteY33" fmla="*/ 283732 h 354224"/>
                  <a:gd name="connsiteX34" fmla="*/ 363604 w 397969"/>
                  <a:gd name="connsiteY34" fmla="*/ 270436 h 354224"/>
                  <a:gd name="connsiteX35" fmla="*/ 364170 w 397969"/>
                  <a:gd name="connsiteY35" fmla="*/ 264496 h 354224"/>
                  <a:gd name="connsiteX36" fmla="*/ 367845 w 397969"/>
                  <a:gd name="connsiteY36" fmla="*/ 256858 h 354224"/>
                  <a:gd name="connsiteX37" fmla="*/ 371521 w 397969"/>
                  <a:gd name="connsiteY37" fmla="*/ 249220 h 354224"/>
                  <a:gd name="connsiteX38" fmla="*/ 382265 w 397969"/>
                  <a:gd name="connsiteY38" fmla="*/ 227721 h 354224"/>
                  <a:gd name="connsiteX39" fmla="*/ 387637 w 397969"/>
                  <a:gd name="connsiteY39" fmla="*/ 221497 h 354224"/>
                  <a:gd name="connsiteX40" fmla="*/ 390182 w 397969"/>
                  <a:gd name="connsiteY40" fmla="*/ 215274 h 354224"/>
                  <a:gd name="connsiteX41" fmla="*/ 393009 w 397969"/>
                  <a:gd name="connsiteY41" fmla="*/ 207919 h 354224"/>
                  <a:gd name="connsiteX42" fmla="*/ 394706 w 397969"/>
                  <a:gd name="connsiteY42" fmla="*/ 199433 h 354224"/>
                  <a:gd name="connsiteX43" fmla="*/ 395554 w 397969"/>
                  <a:gd name="connsiteY43" fmla="*/ 195755 h 354224"/>
                  <a:gd name="connsiteX44" fmla="*/ 395554 w 397969"/>
                  <a:gd name="connsiteY44" fmla="*/ 195472 h 354224"/>
                  <a:gd name="connsiteX45" fmla="*/ 396968 w 397969"/>
                  <a:gd name="connsiteY45" fmla="*/ 185571 h 354224"/>
                  <a:gd name="connsiteX46" fmla="*/ 397250 w 397969"/>
                  <a:gd name="connsiteY46" fmla="*/ 179914 h 354224"/>
                  <a:gd name="connsiteX47" fmla="*/ 397250 w 397969"/>
                  <a:gd name="connsiteY47" fmla="*/ 176519 h 354224"/>
                  <a:gd name="connsiteX48" fmla="*/ 397250 w 397969"/>
                  <a:gd name="connsiteY48" fmla="*/ 172842 h 354224"/>
                  <a:gd name="connsiteX49" fmla="*/ 395554 w 397969"/>
                  <a:gd name="connsiteY49" fmla="*/ 170296 h 354224"/>
                  <a:gd name="connsiteX50" fmla="*/ 394423 w 397969"/>
                  <a:gd name="connsiteY50" fmla="*/ 170013 h 354224"/>
                  <a:gd name="connsiteX51" fmla="*/ 394423 w 397969"/>
                  <a:gd name="connsiteY51" fmla="*/ 153323 h 354224"/>
                  <a:gd name="connsiteX52" fmla="*/ 394988 w 397969"/>
                  <a:gd name="connsiteY52" fmla="*/ 150211 h 354224"/>
                  <a:gd name="connsiteX53" fmla="*/ 393009 w 397969"/>
                  <a:gd name="connsiteY53" fmla="*/ 151908 h 354224"/>
                  <a:gd name="connsiteX54" fmla="*/ 391313 w 397969"/>
                  <a:gd name="connsiteY54" fmla="*/ 152757 h 354224"/>
                  <a:gd name="connsiteX55" fmla="*/ 385375 w 397969"/>
                  <a:gd name="connsiteY55" fmla="*/ 144270 h 354224"/>
                  <a:gd name="connsiteX56" fmla="*/ 378307 w 397969"/>
                  <a:gd name="connsiteY56" fmla="*/ 137198 h 354224"/>
                  <a:gd name="connsiteX57" fmla="*/ 377459 w 397969"/>
                  <a:gd name="connsiteY57" fmla="*/ 137198 h 354224"/>
                  <a:gd name="connsiteX58" fmla="*/ 375196 w 397969"/>
                  <a:gd name="connsiteY58" fmla="*/ 134369 h 354224"/>
                  <a:gd name="connsiteX59" fmla="*/ 373500 w 397969"/>
                  <a:gd name="connsiteY59" fmla="*/ 132672 h 354224"/>
                  <a:gd name="connsiteX60" fmla="*/ 370673 w 397969"/>
                  <a:gd name="connsiteY60" fmla="*/ 131823 h 354224"/>
                  <a:gd name="connsiteX61" fmla="*/ 369259 w 397969"/>
                  <a:gd name="connsiteY61" fmla="*/ 121923 h 354224"/>
                  <a:gd name="connsiteX62" fmla="*/ 369259 w 397969"/>
                  <a:gd name="connsiteY62" fmla="*/ 119942 h 354224"/>
                  <a:gd name="connsiteX63" fmla="*/ 368411 w 397969"/>
                  <a:gd name="connsiteY63" fmla="*/ 119942 h 354224"/>
                  <a:gd name="connsiteX64" fmla="*/ 367280 w 397969"/>
                  <a:gd name="connsiteY64" fmla="*/ 120225 h 354224"/>
                  <a:gd name="connsiteX65" fmla="*/ 365583 w 397969"/>
                  <a:gd name="connsiteY65" fmla="*/ 119377 h 354224"/>
                  <a:gd name="connsiteX66" fmla="*/ 364453 w 397969"/>
                  <a:gd name="connsiteY66" fmla="*/ 118528 h 354224"/>
                  <a:gd name="connsiteX67" fmla="*/ 362473 w 397969"/>
                  <a:gd name="connsiteY67" fmla="*/ 119377 h 354224"/>
                  <a:gd name="connsiteX68" fmla="*/ 360777 w 397969"/>
                  <a:gd name="connsiteY68" fmla="*/ 120225 h 354224"/>
                  <a:gd name="connsiteX69" fmla="*/ 359928 w 397969"/>
                  <a:gd name="connsiteY69" fmla="*/ 120508 h 354224"/>
                  <a:gd name="connsiteX70" fmla="*/ 358232 w 397969"/>
                  <a:gd name="connsiteY70" fmla="*/ 119660 h 354224"/>
                  <a:gd name="connsiteX71" fmla="*/ 357384 w 397969"/>
                  <a:gd name="connsiteY71" fmla="*/ 112870 h 354224"/>
                  <a:gd name="connsiteX72" fmla="*/ 353991 w 397969"/>
                  <a:gd name="connsiteY72" fmla="*/ 106364 h 354224"/>
                  <a:gd name="connsiteX73" fmla="*/ 350598 w 397969"/>
                  <a:gd name="connsiteY73" fmla="*/ 98726 h 354224"/>
                  <a:gd name="connsiteX74" fmla="*/ 328544 w 397969"/>
                  <a:gd name="connsiteY74" fmla="*/ 85996 h 354224"/>
                  <a:gd name="connsiteX75" fmla="*/ 326000 w 397969"/>
                  <a:gd name="connsiteY75" fmla="*/ 81470 h 354224"/>
                  <a:gd name="connsiteX76" fmla="*/ 325717 w 397969"/>
                  <a:gd name="connsiteY76" fmla="*/ 79207 h 354224"/>
                  <a:gd name="connsiteX77" fmla="*/ 323172 w 397969"/>
                  <a:gd name="connsiteY77" fmla="*/ 66760 h 354224"/>
                  <a:gd name="connsiteX78" fmla="*/ 320062 w 397969"/>
                  <a:gd name="connsiteY78" fmla="*/ 61668 h 354224"/>
                  <a:gd name="connsiteX79" fmla="*/ 317235 w 397969"/>
                  <a:gd name="connsiteY79" fmla="*/ 56577 h 354224"/>
                  <a:gd name="connsiteX80" fmla="*/ 316669 w 397969"/>
                  <a:gd name="connsiteY80" fmla="*/ 51202 h 354224"/>
                  <a:gd name="connsiteX81" fmla="*/ 316104 w 397969"/>
                  <a:gd name="connsiteY81" fmla="*/ 44413 h 354224"/>
                  <a:gd name="connsiteX82" fmla="*/ 312428 w 397969"/>
                  <a:gd name="connsiteY82" fmla="*/ 39886 h 354224"/>
                  <a:gd name="connsiteX83" fmla="*/ 309601 w 397969"/>
                  <a:gd name="connsiteY83" fmla="*/ 36775 h 354224"/>
                  <a:gd name="connsiteX84" fmla="*/ 308752 w 397969"/>
                  <a:gd name="connsiteY84" fmla="*/ 36209 h 354224"/>
                  <a:gd name="connsiteX85" fmla="*/ 306208 w 397969"/>
                  <a:gd name="connsiteY85" fmla="*/ 36775 h 354224"/>
                  <a:gd name="connsiteX86" fmla="*/ 302532 w 397969"/>
                  <a:gd name="connsiteY86" fmla="*/ 37623 h 354224"/>
                  <a:gd name="connsiteX87" fmla="*/ 299988 w 397969"/>
                  <a:gd name="connsiteY87" fmla="*/ 36775 h 354224"/>
                  <a:gd name="connsiteX88" fmla="*/ 298857 w 397969"/>
                  <a:gd name="connsiteY88" fmla="*/ 27157 h 354224"/>
                  <a:gd name="connsiteX89" fmla="*/ 294615 w 397969"/>
                  <a:gd name="connsiteY89" fmla="*/ 11881 h 354224"/>
                  <a:gd name="connsiteX90" fmla="*/ 291223 w 397969"/>
                  <a:gd name="connsiteY90" fmla="*/ 3960 h 354224"/>
                  <a:gd name="connsiteX91" fmla="*/ 289809 w 397969"/>
                  <a:gd name="connsiteY91" fmla="*/ 0 h 354224"/>
                  <a:gd name="connsiteX92" fmla="*/ 289526 w 397969"/>
                  <a:gd name="connsiteY92" fmla="*/ 0 h 354224"/>
                  <a:gd name="connsiteX93" fmla="*/ 286982 w 397969"/>
                  <a:gd name="connsiteY93" fmla="*/ 1697 h 354224"/>
                  <a:gd name="connsiteX94" fmla="*/ 284437 w 397969"/>
                  <a:gd name="connsiteY94" fmla="*/ 6506 h 354224"/>
                  <a:gd name="connsiteX95" fmla="*/ 281892 w 397969"/>
                  <a:gd name="connsiteY95" fmla="*/ 14710 h 354224"/>
                  <a:gd name="connsiteX96" fmla="*/ 281609 w 397969"/>
                  <a:gd name="connsiteY96" fmla="*/ 18953 h 354224"/>
                  <a:gd name="connsiteX97" fmla="*/ 280478 w 397969"/>
                  <a:gd name="connsiteY97" fmla="*/ 25742 h 354224"/>
                  <a:gd name="connsiteX98" fmla="*/ 279630 w 397969"/>
                  <a:gd name="connsiteY98" fmla="*/ 35360 h 354224"/>
                  <a:gd name="connsiteX99" fmla="*/ 279913 w 397969"/>
                  <a:gd name="connsiteY99" fmla="*/ 42998 h 354224"/>
                  <a:gd name="connsiteX100" fmla="*/ 279630 w 397969"/>
                  <a:gd name="connsiteY100" fmla="*/ 46676 h 354224"/>
                  <a:gd name="connsiteX101" fmla="*/ 276803 w 397969"/>
                  <a:gd name="connsiteY101" fmla="*/ 58274 h 354224"/>
                  <a:gd name="connsiteX102" fmla="*/ 274824 w 397969"/>
                  <a:gd name="connsiteY102" fmla="*/ 62234 h 354224"/>
                  <a:gd name="connsiteX103" fmla="*/ 268321 w 397969"/>
                  <a:gd name="connsiteY103" fmla="*/ 69872 h 354224"/>
                  <a:gd name="connsiteX104" fmla="*/ 265210 w 397969"/>
                  <a:gd name="connsiteY104" fmla="*/ 70438 h 354224"/>
                  <a:gd name="connsiteX105" fmla="*/ 256728 w 397969"/>
                  <a:gd name="connsiteY105" fmla="*/ 67043 h 354224"/>
                  <a:gd name="connsiteX106" fmla="*/ 255597 w 397969"/>
                  <a:gd name="connsiteY106" fmla="*/ 64497 h 354224"/>
                  <a:gd name="connsiteX107" fmla="*/ 255032 w 397969"/>
                  <a:gd name="connsiteY107" fmla="*/ 63083 h 354224"/>
                  <a:gd name="connsiteX108" fmla="*/ 247398 w 397969"/>
                  <a:gd name="connsiteY108" fmla="*/ 60820 h 354224"/>
                  <a:gd name="connsiteX109" fmla="*/ 241743 w 397969"/>
                  <a:gd name="connsiteY109" fmla="*/ 57425 h 354224"/>
                  <a:gd name="connsiteX110" fmla="*/ 237219 w 397969"/>
                  <a:gd name="connsiteY110" fmla="*/ 53182 h 354224"/>
                  <a:gd name="connsiteX111" fmla="*/ 232978 w 397969"/>
                  <a:gd name="connsiteY111" fmla="*/ 51768 h 354224"/>
                  <a:gd name="connsiteX112" fmla="*/ 231565 w 397969"/>
                  <a:gd name="connsiteY112" fmla="*/ 51768 h 354224"/>
                  <a:gd name="connsiteX113" fmla="*/ 230433 w 397969"/>
                  <a:gd name="connsiteY113" fmla="*/ 51768 h 354224"/>
                  <a:gd name="connsiteX114" fmla="*/ 227040 w 397969"/>
                  <a:gd name="connsiteY114" fmla="*/ 49222 h 354224"/>
                  <a:gd name="connsiteX115" fmla="*/ 221669 w 397969"/>
                  <a:gd name="connsiteY115" fmla="*/ 42715 h 354224"/>
                  <a:gd name="connsiteX116" fmla="*/ 220820 w 397969"/>
                  <a:gd name="connsiteY116" fmla="*/ 42149 h 354224"/>
                  <a:gd name="connsiteX117" fmla="*/ 218558 w 397969"/>
                  <a:gd name="connsiteY117" fmla="*/ 39604 h 354224"/>
                  <a:gd name="connsiteX118" fmla="*/ 220538 w 397969"/>
                  <a:gd name="connsiteY118" fmla="*/ 37340 h 354224"/>
                  <a:gd name="connsiteX119" fmla="*/ 221669 w 397969"/>
                  <a:gd name="connsiteY119" fmla="*/ 36492 h 354224"/>
                  <a:gd name="connsiteX120" fmla="*/ 222517 w 397969"/>
                  <a:gd name="connsiteY120" fmla="*/ 28854 h 354224"/>
                  <a:gd name="connsiteX121" fmla="*/ 221951 w 397969"/>
                  <a:gd name="connsiteY121" fmla="*/ 26874 h 354224"/>
                  <a:gd name="connsiteX122" fmla="*/ 224779 w 397969"/>
                  <a:gd name="connsiteY122" fmla="*/ 25176 h 354224"/>
                  <a:gd name="connsiteX123" fmla="*/ 228737 w 397969"/>
                  <a:gd name="connsiteY123" fmla="*/ 23479 h 354224"/>
                  <a:gd name="connsiteX124" fmla="*/ 230433 w 397969"/>
                  <a:gd name="connsiteY124" fmla="*/ 20085 h 354224"/>
                  <a:gd name="connsiteX125" fmla="*/ 232130 w 397969"/>
                  <a:gd name="connsiteY125" fmla="*/ 16973 h 354224"/>
                  <a:gd name="connsiteX126" fmla="*/ 233544 w 397969"/>
                  <a:gd name="connsiteY126" fmla="*/ 15559 h 354224"/>
                  <a:gd name="connsiteX127" fmla="*/ 230151 w 397969"/>
                  <a:gd name="connsiteY127" fmla="*/ 13295 h 354224"/>
                  <a:gd name="connsiteX128" fmla="*/ 227889 w 397969"/>
                  <a:gd name="connsiteY128" fmla="*/ 15276 h 354224"/>
                  <a:gd name="connsiteX129" fmla="*/ 226758 w 397969"/>
                  <a:gd name="connsiteY129" fmla="*/ 17256 h 354224"/>
                  <a:gd name="connsiteX130" fmla="*/ 226475 w 397969"/>
                  <a:gd name="connsiteY130" fmla="*/ 17256 h 354224"/>
                  <a:gd name="connsiteX131" fmla="*/ 223930 w 397969"/>
                  <a:gd name="connsiteY131" fmla="*/ 14144 h 354224"/>
                  <a:gd name="connsiteX132" fmla="*/ 222799 w 397969"/>
                  <a:gd name="connsiteY132" fmla="*/ 12164 h 354224"/>
                  <a:gd name="connsiteX133" fmla="*/ 221669 w 397969"/>
                  <a:gd name="connsiteY133" fmla="*/ 13295 h 354224"/>
                  <a:gd name="connsiteX134" fmla="*/ 216862 w 397969"/>
                  <a:gd name="connsiteY134" fmla="*/ 16124 h 354224"/>
                  <a:gd name="connsiteX135" fmla="*/ 214883 w 397969"/>
                  <a:gd name="connsiteY135" fmla="*/ 14993 h 354224"/>
                  <a:gd name="connsiteX136" fmla="*/ 196222 w 397969"/>
                  <a:gd name="connsiteY136" fmla="*/ 9335 h 354224"/>
                  <a:gd name="connsiteX137" fmla="*/ 190567 w 397969"/>
                  <a:gd name="connsiteY137" fmla="*/ 5658 h 354224"/>
                  <a:gd name="connsiteX138" fmla="*/ 187457 w 397969"/>
                  <a:gd name="connsiteY138" fmla="*/ 3677 h 354224"/>
                  <a:gd name="connsiteX139" fmla="*/ 186609 w 397969"/>
                  <a:gd name="connsiteY139" fmla="*/ 4243 h 354224"/>
                  <a:gd name="connsiteX140" fmla="*/ 188870 w 397969"/>
                  <a:gd name="connsiteY140" fmla="*/ 7072 h 354224"/>
                  <a:gd name="connsiteX141" fmla="*/ 191132 w 397969"/>
                  <a:gd name="connsiteY141" fmla="*/ 9335 h 354224"/>
                  <a:gd name="connsiteX142" fmla="*/ 191698 w 397969"/>
                  <a:gd name="connsiteY142" fmla="*/ 11598 h 354224"/>
                  <a:gd name="connsiteX143" fmla="*/ 178975 w 397969"/>
                  <a:gd name="connsiteY143" fmla="*/ 15276 h 354224"/>
                  <a:gd name="connsiteX144" fmla="*/ 175582 w 397969"/>
                  <a:gd name="connsiteY144" fmla="*/ 14993 h 354224"/>
                  <a:gd name="connsiteX145" fmla="*/ 174451 w 397969"/>
                  <a:gd name="connsiteY145" fmla="*/ 14710 h 354224"/>
                  <a:gd name="connsiteX146" fmla="*/ 174733 w 397969"/>
                  <a:gd name="connsiteY146" fmla="*/ 15276 h 354224"/>
                  <a:gd name="connsiteX147" fmla="*/ 174733 w 397969"/>
                  <a:gd name="connsiteY147" fmla="*/ 17256 h 354224"/>
                  <a:gd name="connsiteX148" fmla="*/ 173037 w 397969"/>
                  <a:gd name="connsiteY148" fmla="*/ 17822 h 354224"/>
                  <a:gd name="connsiteX149" fmla="*/ 173037 w 397969"/>
                  <a:gd name="connsiteY149" fmla="*/ 17822 h 354224"/>
                  <a:gd name="connsiteX150" fmla="*/ 169079 w 397969"/>
                  <a:gd name="connsiteY150" fmla="*/ 22065 h 354224"/>
                  <a:gd name="connsiteX151" fmla="*/ 166534 w 397969"/>
                  <a:gd name="connsiteY151" fmla="*/ 26591 h 354224"/>
                  <a:gd name="connsiteX152" fmla="*/ 164837 w 397969"/>
                  <a:gd name="connsiteY152" fmla="*/ 30268 h 354224"/>
                  <a:gd name="connsiteX153" fmla="*/ 162576 w 397969"/>
                  <a:gd name="connsiteY153" fmla="*/ 33946 h 354224"/>
                  <a:gd name="connsiteX154" fmla="*/ 160596 w 397969"/>
                  <a:gd name="connsiteY154" fmla="*/ 36492 h 354224"/>
                  <a:gd name="connsiteX155" fmla="*/ 163141 w 397969"/>
                  <a:gd name="connsiteY155" fmla="*/ 41301 h 354224"/>
                  <a:gd name="connsiteX156" fmla="*/ 164272 w 397969"/>
                  <a:gd name="connsiteY156" fmla="*/ 44695 h 354224"/>
                  <a:gd name="connsiteX157" fmla="*/ 162293 w 397969"/>
                  <a:gd name="connsiteY157" fmla="*/ 45827 h 354224"/>
                  <a:gd name="connsiteX158" fmla="*/ 157204 w 397969"/>
                  <a:gd name="connsiteY158" fmla="*/ 43281 h 354224"/>
                  <a:gd name="connsiteX159" fmla="*/ 152397 w 397969"/>
                  <a:gd name="connsiteY159" fmla="*/ 41301 h 354224"/>
                  <a:gd name="connsiteX160" fmla="*/ 151832 w 397969"/>
                  <a:gd name="connsiteY160" fmla="*/ 43281 h 354224"/>
                  <a:gd name="connsiteX161" fmla="*/ 151266 w 397969"/>
                  <a:gd name="connsiteY161" fmla="*/ 45544 h 354224"/>
                  <a:gd name="connsiteX162" fmla="*/ 148439 w 397969"/>
                  <a:gd name="connsiteY162" fmla="*/ 44978 h 354224"/>
                  <a:gd name="connsiteX163" fmla="*/ 147590 w 397969"/>
                  <a:gd name="connsiteY163" fmla="*/ 41018 h 354224"/>
                  <a:gd name="connsiteX164" fmla="*/ 145329 w 397969"/>
                  <a:gd name="connsiteY164" fmla="*/ 38472 h 354224"/>
                  <a:gd name="connsiteX165" fmla="*/ 142218 w 397969"/>
                  <a:gd name="connsiteY165" fmla="*/ 36492 h 354224"/>
                  <a:gd name="connsiteX166" fmla="*/ 134584 w 397969"/>
                  <a:gd name="connsiteY166" fmla="*/ 30834 h 354224"/>
                  <a:gd name="connsiteX167" fmla="*/ 134302 w 397969"/>
                  <a:gd name="connsiteY167" fmla="*/ 30834 h 354224"/>
                  <a:gd name="connsiteX168" fmla="*/ 132040 w 397969"/>
                  <a:gd name="connsiteY168" fmla="*/ 32249 h 354224"/>
                  <a:gd name="connsiteX169" fmla="*/ 128647 w 397969"/>
                  <a:gd name="connsiteY169" fmla="*/ 33946 h 354224"/>
                  <a:gd name="connsiteX170" fmla="*/ 126668 w 397969"/>
                  <a:gd name="connsiteY170" fmla="*/ 34512 h 354224"/>
                  <a:gd name="connsiteX171" fmla="*/ 126385 w 397969"/>
                  <a:gd name="connsiteY171" fmla="*/ 37623 h 354224"/>
                  <a:gd name="connsiteX172" fmla="*/ 126102 w 397969"/>
                  <a:gd name="connsiteY172" fmla="*/ 39038 h 354224"/>
                  <a:gd name="connsiteX173" fmla="*/ 122426 w 397969"/>
                  <a:gd name="connsiteY173" fmla="*/ 39038 h 354224"/>
                  <a:gd name="connsiteX174" fmla="*/ 118468 w 397969"/>
                  <a:gd name="connsiteY174" fmla="*/ 38472 h 354224"/>
                  <a:gd name="connsiteX175" fmla="*/ 117620 w 397969"/>
                  <a:gd name="connsiteY175" fmla="*/ 38755 h 354224"/>
                  <a:gd name="connsiteX176" fmla="*/ 117620 w 397969"/>
                  <a:gd name="connsiteY176" fmla="*/ 40452 h 354224"/>
                  <a:gd name="connsiteX177" fmla="*/ 117620 w 397969"/>
                  <a:gd name="connsiteY177" fmla="*/ 42432 h 354224"/>
                  <a:gd name="connsiteX178" fmla="*/ 116772 w 397969"/>
                  <a:gd name="connsiteY178" fmla="*/ 42998 h 354224"/>
                  <a:gd name="connsiteX179" fmla="*/ 115641 w 397969"/>
                  <a:gd name="connsiteY179" fmla="*/ 44130 h 354224"/>
                  <a:gd name="connsiteX180" fmla="*/ 112248 w 397969"/>
                  <a:gd name="connsiteY180" fmla="*/ 46393 h 354224"/>
                  <a:gd name="connsiteX181" fmla="*/ 111400 w 397969"/>
                  <a:gd name="connsiteY181" fmla="*/ 46676 h 354224"/>
                  <a:gd name="connsiteX182" fmla="*/ 110834 w 397969"/>
                  <a:gd name="connsiteY182" fmla="*/ 55162 h 354224"/>
                  <a:gd name="connsiteX183" fmla="*/ 110551 w 397969"/>
                  <a:gd name="connsiteY183" fmla="*/ 56577 h 354224"/>
                  <a:gd name="connsiteX184" fmla="*/ 109703 w 397969"/>
                  <a:gd name="connsiteY184" fmla="*/ 56859 h 354224"/>
                  <a:gd name="connsiteX185" fmla="*/ 107441 w 397969"/>
                  <a:gd name="connsiteY185" fmla="*/ 56011 h 354224"/>
                  <a:gd name="connsiteX186" fmla="*/ 103483 w 397969"/>
                  <a:gd name="connsiteY186" fmla="*/ 54879 h 354224"/>
                  <a:gd name="connsiteX187" fmla="*/ 102918 w 397969"/>
                  <a:gd name="connsiteY187" fmla="*/ 55162 h 354224"/>
                  <a:gd name="connsiteX188" fmla="*/ 103766 w 397969"/>
                  <a:gd name="connsiteY188" fmla="*/ 57708 h 354224"/>
                  <a:gd name="connsiteX189" fmla="*/ 105462 w 397969"/>
                  <a:gd name="connsiteY189" fmla="*/ 61668 h 354224"/>
                  <a:gd name="connsiteX190" fmla="*/ 103483 w 397969"/>
                  <a:gd name="connsiteY190" fmla="*/ 66195 h 354224"/>
                  <a:gd name="connsiteX191" fmla="*/ 102352 w 397969"/>
                  <a:gd name="connsiteY191" fmla="*/ 67043 h 354224"/>
                  <a:gd name="connsiteX192" fmla="*/ 101504 w 397969"/>
                  <a:gd name="connsiteY192" fmla="*/ 67326 h 354224"/>
                  <a:gd name="connsiteX193" fmla="*/ 98676 w 397969"/>
                  <a:gd name="connsiteY193" fmla="*/ 64214 h 354224"/>
                  <a:gd name="connsiteX194" fmla="*/ 97545 w 397969"/>
                  <a:gd name="connsiteY194" fmla="*/ 59122 h 354224"/>
                  <a:gd name="connsiteX195" fmla="*/ 97263 w 397969"/>
                  <a:gd name="connsiteY195" fmla="*/ 58274 h 354224"/>
                  <a:gd name="connsiteX196" fmla="*/ 91042 w 397969"/>
                  <a:gd name="connsiteY196" fmla="*/ 63366 h 354224"/>
                  <a:gd name="connsiteX197" fmla="*/ 90477 w 397969"/>
                  <a:gd name="connsiteY197" fmla="*/ 71004 h 354224"/>
                  <a:gd name="connsiteX198" fmla="*/ 90477 w 397969"/>
                  <a:gd name="connsiteY198" fmla="*/ 74964 h 354224"/>
                  <a:gd name="connsiteX199" fmla="*/ 76340 w 397969"/>
                  <a:gd name="connsiteY199" fmla="*/ 88825 h 354224"/>
                  <a:gd name="connsiteX200" fmla="*/ 64747 w 397969"/>
                  <a:gd name="connsiteY200" fmla="*/ 92503 h 354224"/>
                  <a:gd name="connsiteX201" fmla="*/ 58810 w 397969"/>
                  <a:gd name="connsiteY201" fmla="*/ 93634 h 354224"/>
                  <a:gd name="connsiteX202" fmla="*/ 53721 w 397969"/>
                  <a:gd name="connsiteY202" fmla="*/ 95331 h 354224"/>
                  <a:gd name="connsiteX203" fmla="*/ 49480 w 397969"/>
                  <a:gd name="connsiteY203" fmla="*/ 96746 h 354224"/>
                  <a:gd name="connsiteX204" fmla="*/ 49197 w 397969"/>
                  <a:gd name="connsiteY204" fmla="*/ 97029 h 354224"/>
                  <a:gd name="connsiteX205" fmla="*/ 40997 w 397969"/>
                  <a:gd name="connsiteY205" fmla="*/ 101838 h 354224"/>
                  <a:gd name="connsiteX206" fmla="*/ 39301 w 397969"/>
                  <a:gd name="connsiteY206" fmla="*/ 100424 h 354224"/>
                  <a:gd name="connsiteX207" fmla="*/ 37322 w 397969"/>
                  <a:gd name="connsiteY207" fmla="*/ 99575 h 354224"/>
                  <a:gd name="connsiteX208" fmla="*/ 28557 w 397969"/>
                  <a:gd name="connsiteY208" fmla="*/ 103535 h 354224"/>
                  <a:gd name="connsiteX209" fmla="*/ 16116 w 397969"/>
                  <a:gd name="connsiteY209" fmla="*/ 110607 h 354224"/>
                  <a:gd name="connsiteX210" fmla="*/ 12723 w 397969"/>
                  <a:gd name="connsiteY210" fmla="*/ 114850 h 354224"/>
                  <a:gd name="connsiteX211" fmla="*/ 11310 w 397969"/>
                  <a:gd name="connsiteY211" fmla="*/ 117679 h 354224"/>
                  <a:gd name="connsiteX212" fmla="*/ 9896 w 397969"/>
                  <a:gd name="connsiteY212" fmla="*/ 117679 h 354224"/>
                  <a:gd name="connsiteX213" fmla="*/ 9330 w 397969"/>
                  <a:gd name="connsiteY213" fmla="*/ 112022 h 354224"/>
                  <a:gd name="connsiteX214" fmla="*/ 9330 w 397969"/>
                  <a:gd name="connsiteY214" fmla="*/ 111739 h 354224"/>
                  <a:gd name="connsiteX215" fmla="*/ 5372 w 397969"/>
                  <a:gd name="connsiteY215" fmla="*/ 118528 h 354224"/>
                  <a:gd name="connsiteX216" fmla="*/ 5937 w 397969"/>
                  <a:gd name="connsiteY216" fmla="*/ 123054 h 354224"/>
                  <a:gd name="connsiteX217" fmla="*/ 5655 w 397969"/>
                  <a:gd name="connsiteY217" fmla="*/ 129843 h 354224"/>
                  <a:gd name="connsiteX218" fmla="*/ 3958 w 397969"/>
                  <a:gd name="connsiteY218" fmla="*/ 144836 h 354224"/>
                  <a:gd name="connsiteX219" fmla="*/ 9613 w 397969"/>
                  <a:gd name="connsiteY219" fmla="*/ 158415 h 354224"/>
                  <a:gd name="connsiteX220" fmla="*/ 8482 w 397969"/>
                  <a:gd name="connsiteY220" fmla="*/ 159263 h 354224"/>
                  <a:gd name="connsiteX221" fmla="*/ 6786 w 397969"/>
                  <a:gd name="connsiteY221" fmla="*/ 158132 h 354224"/>
                  <a:gd name="connsiteX222" fmla="*/ 6786 w 397969"/>
                  <a:gd name="connsiteY222" fmla="*/ 160395 h 354224"/>
                  <a:gd name="connsiteX223" fmla="*/ 5937 w 397969"/>
                  <a:gd name="connsiteY223" fmla="*/ 160960 h 354224"/>
                  <a:gd name="connsiteX224" fmla="*/ 2262 w 397969"/>
                  <a:gd name="connsiteY224" fmla="*/ 157849 h 354224"/>
                  <a:gd name="connsiteX225" fmla="*/ 0 w 397969"/>
                  <a:gd name="connsiteY225" fmla="*/ 155303 h 354224"/>
                  <a:gd name="connsiteX226" fmla="*/ 3958 w 397969"/>
                  <a:gd name="connsiteY226" fmla="*/ 163223 h 354224"/>
                  <a:gd name="connsiteX227" fmla="*/ 10179 w 397969"/>
                  <a:gd name="connsiteY227" fmla="*/ 177085 h 354224"/>
                  <a:gd name="connsiteX228" fmla="*/ 13572 w 397969"/>
                  <a:gd name="connsiteY228" fmla="*/ 184157 h 354224"/>
                  <a:gd name="connsiteX229" fmla="*/ 18378 w 397969"/>
                  <a:gd name="connsiteY229" fmla="*/ 195755 h 354224"/>
                  <a:gd name="connsiteX230" fmla="*/ 26860 w 397969"/>
                  <a:gd name="connsiteY230" fmla="*/ 217820 h 354224"/>
                  <a:gd name="connsiteX231" fmla="*/ 26295 w 397969"/>
                  <a:gd name="connsiteY231" fmla="*/ 222629 h 354224"/>
                  <a:gd name="connsiteX232" fmla="*/ 24881 w 397969"/>
                  <a:gd name="connsiteY232" fmla="*/ 231115 h 354224"/>
                  <a:gd name="connsiteX233" fmla="*/ 23467 w 397969"/>
                  <a:gd name="connsiteY233" fmla="*/ 237905 h 354224"/>
                  <a:gd name="connsiteX234" fmla="*/ 18661 w 397969"/>
                  <a:gd name="connsiteY234" fmla="*/ 239885 h 354224"/>
                  <a:gd name="connsiteX235" fmla="*/ 17247 w 397969"/>
                  <a:gd name="connsiteY235" fmla="*/ 241016 h 354224"/>
                  <a:gd name="connsiteX236" fmla="*/ 21206 w 397969"/>
                  <a:gd name="connsiteY236" fmla="*/ 245260 h 354224"/>
                  <a:gd name="connsiteX237" fmla="*/ 25164 w 397969"/>
                  <a:gd name="connsiteY237" fmla="*/ 248088 h 354224"/>
                  <a:gd name="connsiteX238" fmla="*/ 28557 w 397969"/>
                  <a:gd name="connsiteY238" fmla="*/ 251766 h 354224"/>
                  <a:gd name="connsiteX239" fmla="*/ 39866 w 397969"/>
                  <a:gd name="connsiteY239" fmla="*/ 253746 h 354224"/>
                  <a:gd name="connsiteX240" fmla="*/ 44673 w 397969"/>
                  <a:gd name="connsiteY240" fmla="*/ 253746 h 354224"/>
                  <a:gd name="connsiteX241" fmla="*/ 47218 w 397969"/>
                  <a:gd name="connsiteY241" fmla="*/ 253746 h 354224"/>
                  <a:gd name="connsiteX242" fmla="*/ 50893 w 397969"/>
                  <a:gd name="connsiteY242" fmla="*/ 251483 h 354224"/>
                  <a:gd name="connsiteX243" fmla="*/ 56831 w 397969"/>
                  <a:gd name="connsiteY243" fmla="*/ 248088 h 354224"/>
                  <a:gd name="connsiteX244" fmla="*/ 61920 w 397969"/>
                  <a:gd name="connsiteY244" fmla="*/ 245543 h 354224"/>
                  <a:gd name="connsiteX245" fmla="*/ 63334 w 397969"/>
                  <a:gd name="connsiteY245" fmla="*/ 243562 h 354224"/>
                  <a:gd name="connsiteX246" fmla="*/ 74361 w 397969"/>
                  <a:gd name="connsiteY246" fmla="*/ 241299 h 354224"/>
                  <a:gd name="connsiteX247" fmla="*/ 87084 w 397969"/>
                  <a:gd name="connsiteY247" fmla="*/ 241865 h 354224"/>
                  <a:gd name="connsiteX248" fmla="*/ 89063 w 397969"/>
                  <a:gd name="connsiteY248" fmla="*/ 241865 h 354224"/>
                  <a:gd name="connsiteX249" fmla="*/ 91608 w 397969"/>
                  <a:gd name="connsiteY249" fmla="*/ 241865 h 354224"/>
                  <a:gd name="connsiteX250" fmla="*/ 106593 w 397969"/>
                  <a:gd name="connsiteY250" fmla="*/ 234510 h 354224"/>
                  <a:gd name="connsiteX251" fmla="*/ 113944 w 397969"/>
                  <a:gd name="connsiteY251" fmla="*/ 229701 h 354224"/>
                  <a:gd name="connsiteX252" fmla="*/ 119599 w 397969"/>
                  <a:gd name="connsiteY252" fmla="*/ 226872 h 354224"/>
                  <a:gd name="connsiteX253" fmla="*/ 129495 w 397969"/>
                  <a:gd name="connsiteY253" fmla="*/ 223760 h 354224"/>
                  <a:gd name="connsiteX254" fmla="*/ 134584 w 397969"/>
                  <a:gd name="connsiteY254" fmla="*/ 224043 h 354224"/>
                  <a:gd name="connsiteX255" fmla="*/ 135715 w 397969"/>
                  <a:gd name="connsiteY255" fmla="*/ 224043 h 354224"/>
                  <a:gd name="connsiteX256" fmla="*/ 152397 w 397969"/>
                  <a:gd name="connsiteY256" fmla="*/ 219234 h 354224"/>
                  <a:gd name="connsiteX257" fmla="*/ 156073 w 397969"/>
                  <a:gd name="connsiteY257" fmla="*/ 217820 h 354224"/>
                  <a:gd name="connsiteX258" fmla="*/ 168513 w 397969"/>
                  <a:gd name="connsiteY258" fmla="*/ 216123 h 354224"/>
                  <a:gd name="connsiteX259" fmla="*/ 176995 w 397969"/>
                  <a:gd name="connsiteY259" fmla="*/ 215274 h 354224"/>
                  <a:gd name="connsiteX260" fmla="*/ 178127 w 397969"/>
                  <a:gd name="connsiteY260" fmla="*/ 214991 h 354224"/>
                  <a:gd name="connsiteX261" fmla="*/ 183216 w 397969"/>
                  <a:gd name="connsiteY261" fmla="*/ 218103 h 354224"/>
                  <a:gd name="connsiteX262" fmla="*/ 188870 w 397969"/>
                  <a:gd name="connsiteY262" fmla="*/ 221214 h 354224"/>
                  <a:gd name="connsiteX263" fmla="*/ 190850 w 397969"/>
                  <a:gd name="connsiteY263" fmla="*/ 221214 h 354224"/>
                  <a:gd name="connsiteX264" fmla="*/ 196787 w 397969"/>
                  <a:gd name="connsiteY264" fmla="*/ 222346 h 354224"/>
                  <a:gd name="connsiteX265" fmla="*/ 200463 w 397969"/>
                  <a:gd name="connsiteY265" fmla="*/ 222912 h 354224"/>
                  <a:gd name="connsiteX266" fmla="*/ 203856 w 397969"/>
                  <a:gd name="connsiteY266" fmla="*/ 224326 h 354224"/>
                  <a:gd name="connsiteX267" fmla="*/ 206118 w 397969"/>
                  <a:gd name="connsiteY267" fmla="*/ 225741 h 354224"/>
                  <a:gd name="connsiteX268" fmla="*/ 208662 w 397969"/>
                  <a:gd name="connsiteY268" fmla="*/ 227438 h 354224"/>
                  <a:gd name="connsiteX269" fmla="*/ 207249 w 397969"/>
                  <a:gd name="connsiteY269" fmla="*/ 232530 h 354224"/>
                  <a:gd name="connsiteX270" fmla="*/ 206966 w 397969"/>
                  <a:gd name="connsiteY270" fmla="*/ 233379 h 354224"/>
                  <a:gd name="connsiteX271" fmla="*/ 209228 w 397969"/>
                  <a:gd name="connsiteY271" fmla="*/ 235076 h 354224"/>
                  <a:gd name="connsiteX272" fmla="*/ 216014 w 397969"/>
                  <a:gd name="connsiteY272" fmla="*/ 240451 h 354224"/>
                  <a:gd name="connsiteX273" fmla="*/ 217993 w 397969"/>
                  <a:gd name="connsiteY273" fmla="*/ 247523 h 354224"/>
                  <a:gd name="connsiteX274" fmla="*/ 218558 w 397969"/>
                  <a:gd name="connsiteY274" fmla="*/ 251483 h 354224"/>
                  <a:gd name="connsiteX275" fmla="*/ 220538 w 397969"/>
                  <a:gd name="connsiteY275" fmla="*/ 253746 h 354224"/>
                  <a:gd name="connsiteX276" fmla="*/ 225627 w 397969"/>
                  <a:gd name="connsiteY276" fmla="*/ 248654 h 354224"/>
                  <a:gd name="connsiteX277" fmla="*/ 232130 w 397969"/>
                  <a:gd name="connsiteY277" fmla="*/ 244411 h 354224"/>
                  <a:gd name="connsiteX278" fmla="*/ 235240 w 397969"/>
                  <a:gd name="connsiteY278" fmla="*/ 241582 h 354224"/>
                  <a:gd name="connsiteX279" fmla="*/ 242591 w 397969"/>
                  <a:gd name="connsiteY279" fmla="*/ 231681 h 354224"/>
                  <a:gd name="connsiteX280" fmla="*/ 244571 w 397969"/>
                  <a:gd name="connsiteY280" fmla="*/ 232530 h 354224"/>
                  <a:gd name="connsiteX281" fmla="*/ 244288 w 397969"/>
                  <a:gd name="connsiteY281" fmla="*/ 237622 h 354224"/>
                  <a:gd name="connsiteX282" fmla="*/ 240612 w 397969"/>
                  <a:gd name="connsiteY282" fmla="*/ 246957 h 354224"/>
                  <a:gd name="connsiteX283" fmla="*/ 235523 w 397969"/>
                  <a:gd name="connsiteY283" fmla="*/ 254029 h 354224"/>
                  <a:gd name="connsiteX284" fmla="*/ 234675 w 397969"/>
                  <a:gd name="connsiteY284" fmla="*/ 254595 h 354224"/>
                  <a:gd name="connsiteX285" fmla="*/ 234957 w 397969"/>
                  <a:gd name="connsiteY285" fmla="*/ 255160 h 354224"/>
                  <a:gd name="connsiteX286" fmla="*/ 238916 w 397969"/>
                  <a:gd name="connsiteY286" fmla="*/ 256292 h 354224"/>
                  <a:gd name="connsiteX287" fmla="*/ 242874 w 397969"/>
                  <a:gd name="connsiteY287" fmla="*/ 253463 h 354224"/>
                  <a:gd name="connsiteX288" fmla="*/ 245419 w 397969"/>
                  <a:gd name="connsiteY288" fmla="*/ 247523 h 354224"/>
                  <a:gd name="connsiteX289" fmla="*/ 249094 w 397969"/>
                  <a:gd name="connsiteY289" fmla="*/ 250352 h 354224"/>
                  <a:gd name="connsiteX290" fmla="*/ 248812 w 397969"/>
                  <a:gd name="connsiteY290" fmla="*/ 258838 h 354224"/>
                  <a:gd name="connsiteX291" fmla="*/ 247963 w 397969"/>
                  <a:gd name="connsiteY291" fmla="*/ 261384 h 354224"/>
                  <a:gd name="connsiteX292" fmla="*/ 248812 w 397969"/>
                  <a:gd name="connsiteY292" fmla="*/ 261950 h 354224"/>
                  <a:gd name="connsiteX293" fmla="*/ 251356 w 397969"/>
                  <a:gd name="connsiteY293" fmla="*/ 261384 h 354224"/>
                  <a:gd name="connsiteX294" fmla="*/ 254749 w 397969"/>
                  <a:gd name="connsiteY294" fmla="*/ 260818 h 354224"/>
                  <a:gd name="connsiteX295" fmla="*/ 260121 w 397969"/>
                  <a:gd name="connsiteY295" fmla="*/ 264779 h 354224"/>
                  <a:gd name="connsiteX296" fmla="*/ 263514 w 397969"/>
                  <a:gd name="connsiteY296" fmla="*/ 274962 h 354224"/>
                  <a:gd name="connsiteX297" fmla="*/ 263231 w 397969"/>
                  <a:gd name="connsiteY297" fmla="*/ 275811 h 354224"/>
                  <a:gd name="connsiteX298" fmla="*/ 268321 w 397969"/>
                  <a:gd name="connsiteY298" fmla="*/ 287126 h 354224"/>
                  <a:gd name="connsiteX299" fmla="*/ 273693 w 397969"/>
                  <a:gd name="connsiteY299" fmla="*/ 290238 h 354224"/>
                  <a:gd name="connsiteX300" fmla="*/ 278217 w 397969"/>
                  <a:gd name="connsiteY300" fmla="*/ 291370 h 354224"/>
                  <a:gd name="connsiteX301" fmla="*/ 298291 w 397969"/>
                  <a:gd name="connsiteY301" fmla="*/ 298442 h 354224"/>
                  <a:gd name="connsiteX302" fmla="*/ 300270 w 397969"/>
                  <a:gd name="connsiteY302" fmla="*/ 299007 h 354224"/>
                  <a:gd name="connsiteX303" fmla="*/ 309884 w 397969"/>
                  <a:gd name="connsiteY303" fmla="*/ 291370 h 354224"/>
                  <a:gd name="connsiteX304" fmla="*/ 312711 w 397969"/>
                  <a:gd name="connsiteY304" fmla="*/ 288541 h 354224"/>
                  <a:gd name="connsiteX305" fmla="*/ 315821 w 397969"/>
                  <a:gd name="connsiteY305" fmla="*/ 291087 h 354224"/>
                  <a:gd name="connsiteX306" fmla="*/ 314690 w 397969"/>
                  <a:gd name="connsiteY306" fmla="*/ 293633 h 354224"/>
                  <a:gd name="connsiteX307" fmla="*/ 313842 w 397969"/>
                  <a:gd name="connsiteY307" fmla="*/ 295047 h 354224"/>
                  <a:gd name="connsiteX308" fmla="*/ 315256 w 397969"/>
                  <a:gd name="connsiteY308" fmla="*/ 296461 h 354224"/>
                  <a:gd name="connsiteX309" fmla="*/ 315538 w 397969"/>
                  <a:gd name="connsiteY309" fmla="*/ 296178 h 354224"/>
                  <a:gd name="connsiteX310" fmla="*/ 316669 w 397969"/>
                  <a:gd name="connsiteY310" fmla="*/ 289955 h 354224"/>
                  <a:gd name="connsiteX311" fmla="*/ 237785 w 397969"/>
                  <a:gd name="connsiteY311" fmla="*/ 261950 h 354224"/>
                  <a:gd name="connsiteX312" fmla="*/ 229302 w 397969"/>
                  <a:gd name="connsiteY312" fmla="*/ 263930 h 354224"/>
                  <a:gd name="connsiteX313" fmla="*/ 233826 w 397969"/>
                  <a:gd name="connsiteY313" fmla="*/ 265061 h 354224"/>
                  <a:gd name="connsiteX314" fmla="*/ 240329 w 397969"/>
                  <a:gd name="connsiteY314" fmla="*/ 262516 h 354224"/>
                  <a:gd name="connsiteX315" fmla="*/ 237785 w 397969"/>
                  <a:gd name="connsiteY315" fmla="*/ 261950 h 354224"/>
                  <a:gd name="connsiteX316" fmla="*/ 176995 w 397969"/>
                  <a:gd name="connsiteY316" fmla="*/ 6223 h 354224"/>
                  <a:gd name="connsiteX317" fmla="*/ 167665 w 397969"/>
                  <a:gd name="connsiteY317" fmla="*/ 8769 h 354224"/>
                  <a:gd name="connsiteX318" fmla="*/ 167948 w 397969"/>
                  <a:gd name="connsiteY318" fmla="*/ 9052 h 354224"/>
                  <a:gd name="connsiteX319" fmla="*/ 170492 w 397969"/>
                  <a:gd name="connsiteY319" fmla="*/ 9618 h 354224"/>
                  <a:gd name="connsiteX320" fmla="*/ 179540 w 397969"/>
                  <a:gd name="connsiteY320" fmla="*/ 7072 h 354224"/>
                  <a:gd name="connsiteX321" fmla="*/ 179823 w 397969"/>
                  <a:gd name="connsiteY321" fmla="*/ 6506 h 354224"/>
                  <a:gd name="connsiteX322" fmla="*/ 176995 w 397969"/>
                  <a:gd name="connsiteY322" fmla="*/ 6223 h 35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397969" h="354224">
                    <a:moveTo>
                      <a:pt x="310732" y="320507"/>
                    </a:moveTo>
                    <a:cubicBezTo>
                      <a:pt x="310732" y="320507"/>
                      <a:pt x="310732" y="320507"/>
                      <a:pt x="310732" y="320507"/>
                    </a:cubicBezTo>
                    <a:cubicBezTo>
                      <a:pt x="310449" y="321072"/>
                      <a:pt x="311580" y="324184"/>
                      <a:pt x="312711" y="326447"/>
                    </a:cubicBezTo>
                    <a:cubicBezTo>
                      <a:pt x="314973" y="331539"/>
                      <a:pt x="317517" y="337480"/>
                      <a:pt x="315538" y="339743"/>
                    </a:cubicBezTo>
                    <a:cubicBezTo>
                      <a:pt x="314973" y="340308"/>
                      <a:pt x="314973" y="341440"/>
                      <a:pt x="315538" y="342571"/>
                    </a:cubicBezTo>
                    <a:cubicBezTo>
                      <a:pt x="317517" y="347380"/>
                      <a:pt x="325434" y="353604"/>
                      <a:pt x="328262" y="354170"/>
                    </a:cubicBezTo>
                    <a:cubicBezTo>
                      <a:pt x="329958" y="354453"/>
                      <a:pt x="330524" y="353604"/>
                      <a:pt x="331089" y="352472"/>
                    </a:cubicBezTo>
                    <a:cubicBezTo>
                      <a:pt x="331372" y="351341"/>
                      <a:pt x="332220" y="350209"/>
                      <a:pt x="333634" y="350209"/>
                    </a:cubicBezTo>
                    <a:cubicBezTo>
                      <a:pt x="333634" y="350209"/>
                      <a:pt x="333916" y="350209"/>
                      <a:pt x="333916" y="350209"/>
                    </a:cubicBezTo>
                    <a:cubicBezTo>
                      <a:pt x="335047" y="350209"/>
                      <a:pt x="335047" y="349643"/>
                      <a:pt x="335047" y="347663"/>
                    </a:cubicBezTo>
                    <a:cubicBezTo>
                      <a:pt x="335047" y="347097"/>
                      <a:pt x="335047" y="346249"/>
                      <a:pt x="335330" y="345683"/>
                    </a:cubicBezTo>
                    <a:cubicBezTo>
                      <a:pt x="335613" y="344834"/>
                      <a:pt x="336179" y="344552"/>
                      <a:pt x="336461" y="344552"/>
                    </a:cubicBezTo>
                    <a:cubicBezTo>
                      <a:pt x="337027" y="344552"/>
                      <a:pt x="337592" y="344834"/>
                      <a:pt x="338158" y="345400"/>
                    </a:cubicBezTo>
                    <a:cubicBezTo>
                      <a:pt x="339289" y="345966"/>
                      <a:pt x="340420" y="346815"/>
                      <a:pt x="341268" y="346249"/>
                    </a:cubicBezTo>
                    <a:cubicBezTo>
                      <a:pt x="342116" y="345966"/>
                      <a:pt x="342116" y="343420"/>
                      <a:pt x="342116" y="341723"/>
                    </a:cubicBezTo>
                    <a:cubicBezTo>
                      <a:pt x="342116" y="339460"/>
                      <a:pt x="342116" y="337197"/>
                      <a:pt x="342964" y="336065"/>
                    </a:cubicBezTo>
                    <a:cubicBezTo>
                      <a:pt x="343247" y="335782"/>
                      <a:pt x="343812" y="335499"/>
                      <a:pt x="344378" y="335499"/>
                    </a:cubicBezTo>
                    <a:cubicBezTo>
                      <a:pt x="344661" y="335499"/>
                      <a:pt x="344943" y="335499"/>
                      <a:pt x="344943" y="335217"/>
                    </a:cubicBezTo>
                    <a:cubicBezTo>
                      <a:pt x="346357" y="333519"/>
                      <a:pt x="344661" y="325881"/>
                      <a:pt x="343247" y="321355"/>
                    </a:cubicBezTo>
                    <a:cubicBezTo>
                      <a:pt x="343247" y="321072"/>
                      <a:pt x="342964" y="320507"/>
                      <a:pt x="342116" y="320507"/>
                    </a:cubicBezTo>
                    <a:cubicBezTo>
                      <a:pt x="340702" y="320507"/>
                      <a:pt x="338158" y="321638"/>
                      <a:pt x="335613" y="322487"/>
                    </a:cubicBezTo>
                    <a:cubicBezTo>
                      <a:pt x="332785" y="323618"/>
                      <a:pt x="329958" y="324750"/>
                      <a:pt x="327696" y="325033"/>
                    </a:cubicBezTo>
                    <a:cubicBezTo>
                      <a:pt x="324021" y="325316"/>
                      <a:pt x="319497" y="323335"/>
                      <a:pt x="315821" y="321921"/>
                    </a:cubicBezTo>
                    <a:cubicBezTo>
                      <a:pt x="313276" y="321355"/>
                      <a:pt x="311580" y="320507"/>
                      <a:pt x="310732" y="320507"/>
                    </a:cubicBezTo>
                    <a:close/>
                    <a:moveTo>
                      <a:pt x="316669" y="289955"/>
                    </a:moveTo>
                    <a:cubicBezTo>
                      <a:pt x="317800" y="289955"/>
                      <a:pt x="318083" y="291370"/>
                      <a:pt x="318366" y="291935"/>
                    </a:cubicBezTo>
                    <a:cubicBezTo>
                      <a:pt x="318931" y="293633"/>
                      <a:pt x="320062" y="294198"/>
                      <a:pt x="321476" y="295047"/>
                    </a:cubicBezTo>
                    <a:cubicBezTo>
                      <a:pt x="322607" y="295613"/>
                      <a:pt x="324021" y="296461"/>
                      <a:pt x="324586" y="297593"/>
                    </a:cubicBezTo>
                    <a:cubicBezTo>
                      <a:pt x="325717" y="299290"/>
                      <a:pt x="326283" y="300139"/>
                      <a:pt x="326848" y="300422"/>
                    </a:cubicBezTo>
                    <a:cubicBezTo>
                      <a:pt x="326848" y="300422"/>
                      <a:pt x="326848" y="300139"/>
                      <a:pt x="326848" y="300139"/>
                    </a:cubicBezTo>
                    <a:cubicBezTo>
                      <a:pt x="326848" y="297310"/>
                      <a:pt x="328262" y="295330"/>
                      <a:pt x="331654" y="294198"/>
                    </a:cubicBezTo>
                    <a:cubicBezTo>
                      <a:pt x="334199" y="293350"/>
                      <a:pt x="336179" y="291652"/>
                      <a:pt x="338440" y="289672"/>
                    </a:cubicBezTo>
                    <a:cubicBezTo>
                      <a:pt x="339289" y="289106"/>
                      <a:pt x="339854" y="288258"/>
                      <a:pt x="340702" y="287692"/>
                    </a:cubicBezTo>
                    <a:cubicBezTo>
                      <a:pt x="344661" y="284580"/>
                      <a:pt x="359928" y="284015"/>
                      <a:pt x="361342" y="283732"/>
                    </a:cubicBezTo>
                    <a:cubicBezTo>
                      <a:pt x="362190" y="282883"/>
                      <a:pt x="363039" y="275245"/>
                      <a:pt x="363604" y="270436"/>
                    </a:cubicBezTo>
                    <a:cubicBezTo>
                      <a:pt x="363887" y="268173"/>
                      <a:pt x="364170" y="266193"/>
                      <a:pt x="364170" y="264496"/>
                    </a:cubicBezTo>
                    <a:cubicBezTo>
                      <a:pt x="364735" y="261101"/>
                      <a:pt x="366432" y="258838"/>
                      <a:pt x="367845" y="256858"/>
                    </a:cubicBezTo>
                    <a:cubicBezTo>
                      <a:pt x="369542" y="254878"/>
                      <a:pt x="370955" y="252897"/>
                      <a:pt x="371521" y="249220"/>
                    </a:cubicBezTo>
                    <a:cubicBezTo>
                      <a:pt x="372369" y="242148"/>
                      <a:pt x="380003" y="228287"/>
                      <a:pt x="382265" y="227721"/>
                    </a:cubicBezTo>
                    <a:cubicBezTo>
                      <a:pt x="383396" y="227438"/>
                      <a:pt x="387637" y="225741"/>
                      <a:pt x="387637" y="221497"/>
                    </a:cubicBezTo>
                    <a:cubicBezTo>
                      <a:pt x="387637" y="219517"/>
                      <a:pt x="388768" y="217254"/>
                      <a:pt x="390182" y="215274"/>
                    </a:cubicBezTo>
                    <a:cubicBezTo>
                      <a:pt x="391596" y="213011"/>
                      <a:pt x="393009" y="210465"/>
                      <a:pt x="393009" y="207919"/>
                    </a:cubicBezTo>
                    <a:cubicBezTo>
                      <a:pt x="393009" y="205090"/>
                      <a:pt x="393857" y="201978"/>
                      <a:pt x="394706" y="199433"/>
                    </a:cubicBezTo>
                    <a:cubicBezTo>
                      <a:pt x="395271" y="197735"/>
                      <a:pt x="395554" y="196321"/>
                      <a:pt x="395554" y="195755"/>
                    </a:cubicBezTo>
                    <a:lnTo>
                      <a:pt x="395554" y="195472"/>
                    </a:lnTo>
                    <a:cubicBezTo>
                      <a:pt x="394988" y="193775"/>
                      <a:pt x="393575" y="188966"/>
                      <a:pt x="396968" y="185571"/>
                    </a:cubicBezTo>
                    <a:cubicBezTo>
                      <a:pt x="398664" y="183874"/>
                      <a:pt x="397816" y="181894"/>
                      <a:pt x="397250" y="179914"/>
                    </a:cubicBezTo>
                    <a:cubicBezTo>
                      <a:pt x="396685" y="178499"/>
                      <a:pt x="396402" y="177368"/>
                      <a:pt x="397250" y="176519"/>
                    </a:cubicBezTo>
                    <a:cubicBezTo>
                      <a:pt x="397533" y="176236"/>
                      <a:pt x="397816" y="174822"/>
                      <a:pt x="397250" y="172842"/>
                    </a:cubicBezTo>
                    <a:cubicBezTo>
                      <a:pt x="396685" y="171144"/>
                      <a:pt x="395837" y="170296"/>
                      <a:pt x="395554" y="170296"/>
                    </a:cubicBezTo>
                    <a:cubicBezTo>
                      <a:pt x="395271" y="170578"/>
                      <a:pt x="394706" y="170578"/>
                      <a:pt x="394423" y="170013"/>
                    </a:cubicBezTo>
                    <a:cubicBezTo>
                      <a:pt x="393009" y="168315"/>
                      <a:pt x="393292" y="157849"/>
                      <a:pt x="394423" y="153323"/>
                    </a:cubicBezTo>
                    <a:cubicBezTo>
                      <a:pt x="394706" y="151625"/>
                      <a:pt x="394988" y="150494"/>
                      <a:pt x="394988" y="150211"/>
                    </a:cubicBezTo>
                    <a:cubicBezTo>
                      <a:pt x="394706" y="150494"/>
                      <a:pt x="393857" y="151342"/>
                      <a:pt x="393009" y="151908"/>
                    </a:cubicBezTo>
                    <a:cubicBezTo>
                      <a:pt x="392444" y="152474"/>
                      <a:pt x="391878" y="152757"/>
                      <a:pt x="391313" y="152757"/>
                    </a:cubicBezTo>
                    <a:cubicBezTo>
                      <a:pt x="388202" y="152757"/>
                      <a:pt x="385658" y="144553"/>
                      <a:pt x="385375" y="144270"/>
                    </a:cubicBezTo>
                    <a:cubicBezTo>
                      <a:pt x="384810" y="142007"/>
                      <a:pt x="381700" y="136633"/>
                      <a:pt x="378307" y="137198"/>
                    </a:cubicBezTo>
                    <a:cubicBezTo>
                      <a:pt x="378024" y="137198"/>
                      <a:pt x="377741" y="137198"/>
                      <a:pt x="377459" y="137198"/>
                    </a:cubicBezTo>
                    <a:cubicBezTo>
                      <a:pt x="375762" y="137198"/>
                      <a:pt x="375196" y="135501"/>
                      <a:pt x="375196" y="134369"/>
                    </a:cubicBezTo>
                    <a:cubicBezTo>
                      <a:pt x="374914" y="132955"/>
                      <a:pt x="374631" y="132389"/>
                      <a:pt x="373500" y="132672"/>
                    </a:cubicBezTo>
                    <a:cubicBezTo>
                      <a:pt x="372369" y="132955"/>
                      <a:pt x="371521" y="132672"/>
                      <a:pt x="370673" y="131823"/>
                    </a:cubicBezTo>
                    <a:cubicBezTo>
                      <a:pt x="368411" y="129560"/>
                      <a:pt x="368976" y="123620"/>
                      <a:pt x="369259" y="121923"/>
                    </a:cubicBezTo>
                    <a:cubicBezTo>
                      <a:pt x="369542" y="120225"/>
                      <a:pt x="369259" y="119942"/>
                      <a:pt x="369259" y="119942"/>
                    </a:cubicBezTo>
                    <a:cubicBezTo>
                      <a:pt x="369259" y="119942"/>
                      <a:pt x="368694" y="119942"/>
                      <a:pt x="368411" y="119942"/>
                    </a:cubicBezTo>
                    <a:cubicBezTo>
                      <a:pt x="368128" y="119942"/>
                      <a:pt x="367845" y="120225"/>
                      <a:pt x="367280" y="120225"/>
                    </a:cubicBezTo>
                    <a:cubicBezTo>
                      <a:pt x="366432" y="120225"/>
                      <a:pt x="365866" y="119942"/>
                      <a:pt x="365583" y="119377"/>
                    </a:cubicBezTo>
                    <a:cubicBezTo>
                      <a:pt x="365018" y="118528"/>
                      <a:pt x="364735" y="118528"/>
                      <a:pt x="364453" y="118528"/>
                    </a:cubicBezTo>
                    <a:cubicBezTo>
                      <a:pt x="363887" y="118528"/>
                      <a:pt x="363322" y="118811"/>
                      <a:pt x="362473" y="119377"/>
                    </a:cubicBezTo>
                    <a:cubicBezTo>
                      <a:pt x="361908" y="119660"/>
                      <a:pt x="361342" y="119942"/>
                      <a:pt x="360777" y="120225"/>
                    </a:cubicBezTo>
                    <a:cubicBezTo>
                      <a:pt x="360494" y="120225"/>
                      <a:pt x="360211" y="120508"/>
                      <a:pt x="359928" y="120508"/>
                    </a:cubicBezTo>
                    <a:cubicBezTo>
                      <a:pt x="359646" y="120508"/>
                      <a:pt x="358798" y="120225"/>
                      <a:pt x="358232" y="119660"/>
                    </a:cubicBezTo>
                    <a:cubicBezTo>
                      <a:pt x="357101" y="118245"/>
                      <a:pt x="356818" y="114850"/>
                      <a:pt x="357384" y="112870"/>
                    </a:cubicBezTo>
                    <a:cubicBezTo>
                      <a:pt x="357949" y="110890"/>
                      <a:pt x="356818" y="108344"/>
                      <a:pt x="353991" y="106364"/>
                    </a:cubicBezTo>
                    <a:cubicBezTo>
                      <a:pt x="350316" y="103818"/>
                      <a:pt x="350316" y="101272"/>
                      <a:pt x="350598" y="98726"/>
                    </a:cubicBezTo>
                    <a:cubicBezTo>
                      <a:pt x="350881" y="96746"/>
                      <a:pt x="333068" y="87128"/>
                      <a:pt x="328544" y="85996"/>
                    </a:cubicBezTo>
                    <a:cubicBezTo>
                      <a:pt x="325434" y="85431"/>
                      <a:pt x="326000" y="83168"/>
                      <a:pt x="326000" y="81470"/>
                    </a:cubicBezTo>
                    <a:cubicBezTo>
                      <a:pt x="326283" y="80622"/>
                      <a:pt x="326283" y="79490"/>
                      <a:pt x="325717" y="79207"/>
                    </a:cubicBezTo>
                    <a:cubicBezTo>
                      <a:pt x="323455" y="76944"/>
                      <a:pt x="323172" y="69306"/>
                      <a:pt x="323172" y="66760"/>
                    </a:cubicBezTo>
                    <a:cubicBezTo>
                      <a:pt x="323172" y="64497"/>
                      <a:pt x="321758" y="63083"/>
                      <a:pt x="320062" y="61668"/>
                    </a:cubicBezTo>
                    <a:cubicBezTo>
                      <a:pt x="318648" y="60254"/>
                      <a:pt x="316952" y="58840"/>
                      <a:pt x="317235" y="56577"/>
                    </a:cubicBezTo>
                    <a:cubicBezTo>
                      <a:pt x="317235" y="54879"/>
                      <a:pt x="316952" y="53182"/>
                      <a:pt x="316669" y="51202"/>
                    </a:cubicBezTo>
                    <a:cubicBezTo>
                      <a:pt x="316104" y="48939"/>
                      <a:pt x="315821" y="46959"/>
                      <a:pt x="316104" y="44413"/>
                    </a:cubicBezTo>
                    <a:cubicBezTo>
                      <a:pt x="316387" y="42149"/>
                      <a:pt x="314407" y="41018"/>
                      <a:pt x="312428" y="39886"/>
                    </a:cubicBezTo>
                    <a:cubicBezTo>
                      <a:pt x="311015" y="39038"/>
                      <a:pt x="309601" y="38189"/>
                      <a:pt x="309601" y="36775"/>
                    </a:cubicBezTo>
                    <a:cubicBezTo>
                      <a:pt x="309601" y="36492"/>
                      <a:pt x="309318" y="36209"/>
                      <a:pt x="308752" y="36209"/>
                    </a:cubicBezTo>
                    <a:cubicBezTo>
                      <a:pt x="308187" y="36209"/>
                      <a:pt x="307056" y="36492"/>
                      <a:pt x="306208" y="36775"/>
                    </a:cubicBezTo>
                    <a:cubicBezTo>
                      <a:pt x="305077" y="37058"/>
                      <a:pt x="303946" y="37340"/>
                      <a:pt x="302532" y="37623"/>
                    </a:cubicBezTo>
                    <a:cubicBezTo>
                      <a:pt x="301401" y="37623"/>
                      <a:pt x="300553" y="37340"/>
                      <a:pt x="299988" y="36775"/>
                    </a:cubicBezTo>
                    <a:cubicBezTo>
                      <a:pt x="298291" y="35077"/>
                      <a:pt x="298574" y="31400"/>
                      <a:pt x="298857" y="27157"/>
                    </a:cubicBezTo>
                    <a:cubicBezTo>
                      <a:pt x="299139" y="22348"/>
                      <a:pt x="297443" y="14144"/>
                      <a:pt x="294615" y="11881"/>
                    </a:cubicBezTo>
                    <a:cubicBezTo>
                      <a:pt x="292636" y="10467"/>
                      <a:pt x="291788" y="6789"/>
                      <a:pt x="291223" y="3960"/>
                    </a:cubicBezTo>
                    <a:cubicBezTo>
                      <a:pt x="290940" y="2263"/>
                      <a:pt x="290374" y="283"/>
                      <a:pt x="289809" y="0"/>
                    </a:cubicBezTo>
                    <a:cubicBezTo>
                      <a:pt x="289809" y="0"/>
                      <a:pt x="289809" y="0"/>
                      <a:pt x="289526" y="0"/>
                    </a:cubicBezTo>
                    <a:cubicBezTo>
                      <a:pt x="288961" y="0"/>
                      <a:pt x="288113" y="566"/>
                      <a:pt x="286982" y="1697"/>
                    </a:cubicBezTo>
                    <a:cubicBezTo>
                      <a:pt x="285285" y="3394"/>
                      <a:pt x="284437" y="5375"/>
                      <a:pt x="284437" y="6506"/>
                    </a:cubicBezTo>
                    <a:cubicBezTo>
                      <a:pt x="284720" y="9335"/>
                      <a:pt x="284154" y="12730"/>
                      <a:pt x="281892" y="14710"/>
                    </a:cubicBezTo>
                    <a:cubicBezTo>
                      <a:pt x="281327" y="15276"/>
                      <a:pt x="281327" y="17256"/>
                      <a:pt x="281609" y="18953"/>
                    </a:cubicBezTo>
                    <a:cubicBezTo>
                      <a:pt x="281892" y="21499"/>
                      <a:pt x="282175" y="24045"/>
                      <a:pt x="280478" y="25742"/>
                    </a:cubicBezTo>
                    <a:cubicBezTo>
                      <a:pt x="279065" y="27157"/>
                      <a:pt x="279347" y="31117"/>
                      <a:pt x="279630" y="35360"/>
                    </a:cubicBezTo>
                    <a:cubicBezTo>
                      <a:pt x="279913" y="37906"/>
                      <a:pt x="279913" y="40735"/>
                      <a:pt x="279913" y="42998"/>
                    </a:cubicBezTo>
                    <a:cubicBezTo>
                      <a:pt x="279630" y="44130"/>
                      <a:pt x="279630" y="45544"/>
                      <a:pt x="279630" y="46676"/>
                    </a:cubicBezTo>
                    <a:cubicBezTo>
                      <a:pt x="279347" y="50919"/>
                      <a:pt x="278782" y="55162"/>
                      <a:pt x="276803" y="58274"/>
                    </a:cubicBezTo>
                    <a:cubicBezTo>
                      <a:pt x="275955" y="59405"/>
                      <a:pt x="275389" y="60820"/>
                      <a:pt x="274824" y="62234"/>
                    </a:cubicBezTo>
                    <a:cubicBezTo>
                      <a:pt x="273410" y="65346"/>
                      <a:pt x="271996" y="68741"/>
                      <a:pt x="268321" y="69872"/>
                    </a:cubicBezTo>
                    <a:cubicBezTo>
                      <a:pt x="267472" y="70155"/>
                      <a:pt x="266341" y="70438"/>
                      <a:pt x="265210" y="70438"/>
                    </a:cubicBezTo>
                    <a:cubicBezTo>
                      <a:pt x="261535" y="70438"/>
                      <a:pt x="258425" y="68741"/>
                      <a:pt x="256728" y="67043"/>
                    </a:cubicBezTo>
                    <a:cubicBezTo>
                      <a:pt x="255880" y="66195"/>
                      <a:pt x="255597" y="65346"/>
                      <a:pt x="255597" y="64497"/>
                    </a:cubicBezTo>
                    <a:cubicBezTo>
                      <a:pt x="255597" y="63932"/>
                      <a:pt x="255314" y="63649"/>
                      <a:pt x="255032" y="63083"/>
                    </a:cubicBezTo>
                    <a:cubicBezTo>
                      <a:pt x="253618" y="61385"/>
                      <a:pt x="249660" y="60537"/>
                      <a:pt x="247398" y="60820"/>
                    </a:cubicBezTo>
                    <a:cubicBezTo>
                      <a:pt x="245136" y="61103"/>
                      <a:pt x="243722" y="59405"/>
                      <a:pt x="241743" y="57425"/>
                    </a:cubicBezTo>
                    <a:cubicBezTo>
                      <a:pt x="240612" y="56011"/>
                      <a:pt x="239198" y="54596"/>
                      <a:pt x="237219" y="53182"/>
                    </a:cubicBezTo>
                    <a:cubicBezTo>
                      <a:pt x="235523" y="51768"/>
                      <a:pt x="234109" y="51768"/>
                      <a:pt x="232978" y="51768"/>
                    </a:cubicBezTo>
                    <a:cubicBezTo>
                      <a:pt x="232413" y="51768"/>
                      <a:pt x="232130" y="51768"/>
                      <a:pt x="231565" y="51768"/>
                    </a:cubicBezTo>
                    <a:cubicBezTo>
                      <a:pt x="230999" y="51768"/>
                      <a:pt x="230716" y="51768"/>
                      <a:pt x="230433" y="51768"/>
                    </a:cubicBezTo>
                    <a:cubicBezTo>
                      <a:pt x="229302" y="51768"/>
                      <a:pt x="227889" y="51485"/>
                      <a:pt x="227040" y="49222"/>
                    </a:cubicBezTo>
                    <a:cubicBezTo>
                      <a:pt x="225627" y="45544"/>
                      <a:pt x="224496" y="44695"/>
                      <a:pt x="221669" y="42715"/>
                    </a:cubicBezTo>
                    <a:lnTo>
                      <a:pt x="220820" y="42149"/>
                    </a:lnTo>
                    <a:cubicBezTo>
                      <a:pt x="219124" y="41018"/>
                      <a:pt x="218558" y="40452"/>
                      <a:pt x="218558" y="39604"/>
                    </a:cubicBezTo>
                    <a:cubicBezTo>
                      <a:pt x="218558" y="38755"/>
                      <a:pt x="219407" y="38189"/>
                      <a:pt x="220538" y="37340"/>
                    </a:cubicBezTo>
                    <a:cubicBezTo>
                      <a:pt x="220820" y="37058"/>
                      <a:pt x="221386" y="36775"/>
                      <a:pt x="221669" y="36492"/>
                    </a:cubicBezTo>
                    <a:cubicBezTo>
                      <a:pt x="224213" y="34795"/>
                      <a:pt x="224496" y="32249"/>
                      <a:pt x="222517" y="28854"/>
                    </a:cubicBezTo>
                    <a:cubicBezTo>
                      <a:pt x="222234" y="28288"/>
                      <a:pt x="221669" y="27723"/>
                      <a:pt x="221951" y="26874"/>
                    </a:cubicBezTo>
                    <a:cubicBezTo>
                      <a:pt x="222234" y="26025"/>
                      <a:pt x="223365" y="25742"/>
                      <a:pt x="224779" y="25176"/>
                    </a:cubicBezTo>
                    <a:cubicBezTo>
                      <a:pt x="225910" y="24894"/>
                      <a:pt x="227323" y="24328"/>
                      <a:pt x="228737" y="23479"/>
                    </a:cubicBezTo>
                    <a:cubicBezTo>
                      <a:pt x="230716" y="22348"/>
                      <a:pt x="230716" y="21216"/>
                      <a:pt x="230433" y="20085"/>
                    </a:cubicBezTo>
                    <a:cubicBezTo>
                      <a:pt x="230151" y="18953"/>
                      <a:pt x="230151" y="17539"/>
                      <a:pt x="232130" y="16973"/>
                    </a:cubicBezTo>
                    <a:cubicBezTo>
                      <a:pt x="232695" y="16690"/>
                      <a:pt x="233544" y="16407"/>
                      <a:pt x="233544" y="15559"/>
                    </a:cubicBezTo>
                    <a:cubicBezTo>
                      <a:pt x="233544" y="14710"/>
                      <a:pt x="232130" y="13578"/>
                      <a:pt x="230151" y="13295"/>
                    </a:cubicBezTo>
                    <a:cubicBezTo>
                      <a:pt x="228737" y="13013"/>
                      <a:pt x="228454" y="13578"/>
                      <a:pt x="227889" y="15276"/>
                    </a:cubicBezTo>
                    <a:cubicBezTo>
                      <a:pt x="227606" y="16124"/>
                      <a:pt x="227606" y="16973"/>
                      <a:pt x="226758" y="17256"/>
                    </a:cubicBezTo>
                    <a:lnTo>
                      <a:pt x="226475" y="17256"/>
                    </a:lnTo>
                    <a:cubicBezTo>
                      <a:pt x="225344" y="17256"/>
                      <a:pt x="224779" y="15841"/>
                      <a:pt x="223930" y="14144"/>
                    </a:cubicBezTo>
                    <a:cubicBezTo>
                      <a:pt x="223648" y="13578"/>
                      <a:pt x="223082" y="12447"/>
                      <a:pt x="222799" y="12164"/>
                    </a:cubicBezTo>
                    <a:cubicBezTo>
                      <a:pt x="222517" y="12447"/>
                      <a:pt x="221951" y="12730"/>
                      <a:pt x="221669" y="13295"/>
                    </a:cubicBezTo>
                    <a:cubicBezTo>
                      <a:pt x="220255" y="14427"/>
                      <a:pt x="218558" y="16124"/>
                      <a:pt x="216862" y="16124"/>
                    </a:cubicBezTo>
                    <a:cubicBezTo>
                      <a:pt x="216014" y="16124"/>
                      <a:pt x="215448" y="15841"/>
                      <a:pt x="214883" y="14993"/>
                    </a:cubicBezTo>
                    <a:cubicBezTo>
                      <a:pt x="212903" y="12447"/>
                      <a:pt x="201594" y="10184"/>
                      <a:pt x="196222" y="9335"/>
                    </a:cubicBezTo>
                    <a:cubicBezTo>
                      <a:pt x="193677" y="9052"/>
                      <a:pt x="191981" y="7072"/>
                      <a:pt x="190567" y="5658"/>
                    </a:cubicBezTo>
                    <a:cubicBezTo>
                      <a:pt x="189436" y="4526"/>
                      <a:pt x="188588" y="3394"/>
                      <a:pt x="187457" y="3677"/>
                    </a:cubicBezTo>
                    <a:cubicBezTo>
                      <a:pt x="187174" y="3960"/>
                      <a:pt x="186891" y="3960"/>
                      <a:pt x="186609" y="4243"/>
                    </a:cubicBezTo>
                    <a:cubicBezTo>
                      <a:pt x="186609" y="4809"/>
                      <a:pt x="187740" y="5940"/>
                      <a:pt x="188870" y="7072"/>
                    </a:cubicBezTo>
                    <a:cubicBezTo>
                      <a:pt x="189719" y="7638"/>
                      <a:pt x="190284" y="8486"/>
                      <a:pt x="191132" y="9335"/>
                    </a:cubicBezTo>
                    <a:cubicBezTo>
                      <a:pt x="191981" y="10184"/>
                      <a:pt x="191981" y="11032"/>
                      <a:pt x="191698" y="11598"/>
                    </a:cubicBezTo>
                    <a:cubicBezTo>
                      <a:pt x="190567" y="14144"/>
                      <a:pt x="183499" y="15276"/>
                      <a:pt x="178975" y="15276"/>
                    </a:cubicBezTo>
                    <a:cubicBezTo>
                      <a:pt x="177561" y="15276"/>
                      <a:pt x="176430" y="14993"/>
                      <a:pt x="175582" y="14993"/>
                    </a:cubicBezTo>
                    <a:cubicBezTo>
                      <a:pt x="175016" y="14710"/>
                      <a:pt x="174733" y="14710"/>
                      <a:pt x="174451" y="14710"/>
                    </a:cubicBezTo>
                    <a:cubicBezTo>
                      <a:pt x="174451" y="14993"/>
                      <a:pt x="174451" y="14993"/>
                      <a:pt x="174733" y="15276"/>
                    </a:cubicBezTo>
                    <a:cubicBezTo>
                      <a:pt x="175016" y="15841"/>
                      <a:pt x="175016" y="16690"/>
                      <a:pt x="174733" y="17256"/>
                    </a:cubicBezTo>
                    <a:cubicBezTo>
                      <a:pt x="174451" y="17539"/>
                      <a:pt x="173885" y="17822"/>
                      <a:pt x="173037" y="17822"/>
                    </a:cubicBezTo>
                    <a:lnTo>
                      <a:pt x="173037" y="17822"/>
                    </a:lnTo>
                    <a:cubicBezTo>
                      <a:pt x="171341" y="17822"/>
                      <a:pt x="170210" y="19802"/>
                      <a:pt x="169079" y="22065"/>
                    </a:cubicBezTo>
                    <a:cubicBezTo>
                      <a:pt x="168231" y="23762"/>
                      <a:pt x="167665" y="25176"/>
                      <a:pt x="166534" y="26591"/>
                    </a:cubicBezTo>
                    <a:cubicBezTo>
                      <a:pt x="165403" y="28005"/>
                      <a:pt x="165121" y="29137"/>
                      <a:pt x="164837" y="30268"/>
                    </a:cubicBezTo>
                    <a:cubicBezTo>
                      <a:pt x="164555" y="31400"/>
                      <a:pt x="164272" y="32814"/>
                      <a:pt x="162576" y="33946"/>
                    </a:cubicBezTo>
                    <a:cubicBezTo>
                      <a:pt x="161445" y="34795"/>
                      <a:pt x="160596" y="35643"/>
                      <a:pt x="160596" y="36492"/>
                    </a:cubicBezTo>
                    <a:cubicBezTo>
                      <a:pt x="160314" y="37623"/>
                      <a:pt x="161162" y="39321"/>
                      <a:pt x="163141" y="41301"/>
                    </a:cubicBezTo>
                    <a:cubicBezTo>
                      <a:pt x="164272" y="42715"/>
                      <a:pt x="164837" y="43847"/>
                      <a:pt x="164272" y="44695"/>
                    </a:cubicBezTo>
                    <a:cubicBezTo>
                      <a:pt x="163989" y="45261"/>
                      <a:pt x="163424" y="45827"/>
                      <a:pt x="162293" y="45827"/>
                    </a:cubicBezTo>
                    <a:cubicBezTo>
                      <a:pt x="160879" y="45827"/>
                      <a:pt x="158900" y="44978"/>
                      <a:pt x="157204" y="43281"/>
                    </a:cubicBezTo>
                    <a:cubicBezTo>
                      <a:pt x="155225" y="41301"/>
                      <a:pt x="153245" y="40452"/>
                      <a:pt x="152397" y="41301"/>
                    </a:cubicBezTo>
                    <a:cubicBezTo>
                      <a:pt x="152114" y="41584"/>
                      <a:pt x="151832" y="42432"/>
                      <a:pt x="151832" y="43281"/>
                    </a:cubicBezTo>
                    <a:cubicBezTo>
                      <a:pt x="151832" y="44413"/>
                      <a:pt x="151549" y="44978"/>
                      <a:pt x="151266" y="45544"/>
                    </a:cubicBezTo>
                    <a:cubicBezTo>
                      <a:pt x="150418" y="46393"/>
                      <a:pt x="149287" y="46110"/>
                      <a:pt x="148439" y="44978"/>
                    </a:cubicBezTo>
                    <a:cubicBezTo>
                      <a:pt x="147590" y="44130"/>
                      <a:pt x="147308" y="42715"/>
                      <a:pt x="147590" y="41018"/>
                    </a:cubicBezTo>
                    <a:cubicBezTo>
                      <a:pt x="147873" y="39321"/>
                      <a:pt x="147025" y="39038"/>
                      <a:pt x="145329" y="38472"/>
                    </a:cubicBezTo>
                    <a:cubicBezTo>
                      <a:pt x="144198" y="38189"/>
                      <a:pt x="142784" y="37906"/>
                      <a:pt x="142218" y="36492"/>
                    </a:cubicBezTo>
                    <a:cubicBezTo>
                      <a:pt x="141370" y="34229"/>
                      <a:pt x="137129" y="30834"/>
                      <a:pt x="134584" y="30834"/>
                    </a:cubicBezTo>
                    <a:lnTo>
                      <a:pt x="134302" y="30834"/>
                    </a:lnTo>
                    <a:cubicBezTo>
                      <a:pt x="133171" y="30834"/>
                      <a:pt x="132605" y="31683"/>
                      <a:pt x="132040" y="32249"/>
                    </a:cubicBezTo>
                    <a:cubicBezTo>
                      <a:pt x="131192" y="33097"/>
                      <a:pt x="130343" y="33946"/>
                      <a:pt x="128647" y="33946"/>
                    </a:cubicBezTo>
                    <a:cubicBezTo>
                      <a:pt x="127516" y="33946"/>
                      <a:pt x="126951" y="34229"/>
                      <a:pt x="126668" y="34512"/>
                    </a:cubicBezTo>
                    <a:cubicBezTo>
                      <a:pt x="126102" y="35077"/>
                      <a:pt x="126102" y="36209"/>
                      <a:pt x="126385" y="37623"/>
                    </a:cubicBezTo>
                    <a:cubicBezTo>
                      <a:pt x="126385" y="38189"/>
                      <a:pt x="126385" y="38755"/>
                      <a:pt x="126102" y="39038"/>
                    </a:cubicBezTo>
                    <a:cubicBezTo>
                      <a:pt x="125537" y="39886"/>
                      <a:pt x="124123" y="39604"/>
                      <a:pt x="122426" y="39038"/>
                    </a:cubicBezTo>
                    <a:cubicBezTo>
                      <a:pt x="121013" y="38755"/>
                      <a:pt x="119599" y="38189"/>
                      <a:pt x="118468" y="38472"/>
                    </a:cubicBezTo>
                    <a:cubicBezTo>
                      <a:pt x="117903" y="38472"/>
                      <a:pt x="117620" y="38755"/>
                      <a:pt x="117620" y="38755"/>
                    </a:cubicBezTo>
                    <a:cubicBezTo>
                      <a:pt x="117337" y="39038"/>
                      <a:pt x="117620" y="39886"/>
                      <a:pt x="117620" y="40452"/>
                    </a:cubicBezTo>
                    <a:cubicBezTo>
                      <a:pt x="117903" y="41301"/>
                      <a:pt x="117903" y="41867"/>
                      <a:pt x="117620" y="42432"/>
                    </a:cubicBezTo>
                    <a:cubicBezTo>
                      <a:pt x="117620" y="42715"/>
                      <a:pt x="117337" y="42715"/>
                      <a:pt x="116772" y="42998"/>
                    </a:cubicBezTo>
                    <a:cubicBezTo>
                      <a:pt x="116206" y="42998"/>
                      <a:pt x="115924" y="43564"/>
                      <a:pt x="115641" y="44130"/>
                    </a:cubicBezTo>
                    <a:cubicBezTo>
                      <a:pt x="115075" y="44978"/>
                      <a:pt x="114227" y="46393"/>
                      <a:pt x="112248" y="46393"/>
                    </a:cubicBezTo>
                    <a:cubicBezTo>
                      <a:pt x="111965" y="46393"/>
                      <a:pt x="111682" y="46393"/>
                      <a:pt x="111400" y="46676"/>
                    </a:cubicBezTo>
                    <a:cubicBezTo>
                      <a:pt x="110551" y="47807"/>
                      <a:pt x="110269" y="50919"/>
                      <a:pt x="110834" y="55162"/>
                    </a:cubicBezTo>
                    <a:cubicBezTo>
                      <a:pt x="110834" y="55445"/>
                      <a:pt x="110834" y="56294"/>
                      <a:pt x="110551" y="56577"/>
                    </a:cubicBezTo>
                    <a:cubicBezTo>
                      <a:pt x="110269" y="56859"/>
                      <a:pt x="110269" y="56859"/>
                      <a:pt x="109703" y="56859"/>
                    </a:cubicBezTo>
                    <a:cubicBezTo>
                      <a:pt x="109138" y="56859"/>
                      <a:pt x="108289" y="56577"/>
                      <a:pt x="107441" y="56011"/>
                    </a:cubicBezTo>
                    <a:cubicBezTo>
                      <a:pt x="106028" y="55445"/>
                      <a:pt x="104331" y="54596"/>
                      <a:pt x="103483" y="54879"/>
                    </a:cubicBezTo>
                    <a:cubicBezTo>
                      <a:pt x="103200" y="54879"/>
                      <a:pt x="102918" y="55162"/>
                      <a:pt x="102918" y="55162"/>
                    </a:cubicBezTo>
                    <a:cubicBezTo>
                      <a:pt x="102635" y="55728"/>
                      <a:pt x="103200" y="56577"/>
                      <a:pt x="103766" y="57708"/>
                    </a:cubicBezTo>
                    <a:cubicBezTo>
                      <a:pt x="104331" y="58840"/>
                      <a:pt x="105179" y="59971"/>
                      <a:pt x="105462" y="61668"/>
                    </a:cubicBezTo>
                    <a:cubicBezTo>
                      <a:pt x="106310" y="64780"/>
                      <a:pt x="104897" y="65629"/>
                      <a:pt x="103483" y="66195"/>
                    </a:cubicBezTo>
                    <a:cubicBezTo>
                      <a:pt x="102918" y="66478"/>
                      <a:pt x="102635" y="66760"/>
                      <a:pt x="102352" y="67043"/>
                    </a:cubicBezTo>
                    <a:cubicBezTo>
                      <a:pt x="102069" y="67326"/>
                      <a:pt x="101504" y="67326"/>
                      <a:pt x="101504" y="67326"/>
                    </a:cubicBezTo>
                    <a:cubicBezTo>
                      <a:pt x="100373" y="67326"/>
                      <a:pt x="99242" y="65629"/>
                      <a:pt x="98676" y="64214"/>
                    </a:cubicBezTo>
                    <a:cubicBezTo>
                      <a:pt x="97828" y="62517"/>
                      <a:pt x="97545" y="60537"/>
                      <a:pt x="97545" y="59122"/>
                    </a:cubicBezTo>
                    <a:cubicBezTo>
                      <a:pt x="97545" y="58274"/>
                      <a:pt x="97263" y="58274"/>
                      <a:pt x="97263" y="58274"/>
                    </a:cubicBezTo>
                    <a:cubicBezTo>
                      <a:pt x="96697" y="58274"/>
                      <a:pt x="95283" y="58840"/>
                      <a:pt x="91042" y="63366"/>
                    </a:cubicBezTo>
                    <a:cubicBezTo>
                      <a:pt x="88780" y="65629"/>
                      <a:pt x="89911" y="68741"/>
                      <a:pt x="90477" y="71004"/>
                    </a:cubicBezTo>
                    <a:cubicBezTo>
                      <a:pt x="91042" y="72701"/>
                      <a:pt x="91325" y="74115"/>
                      <a:pt x="90477" y="74964"/>
                    </a:cubicBezTo>
                    <a:cubicBezTo>
                      <a:pt x="88780" y="75813"/>
                      <a:pt x="81146" y="83168"/>
                      <a:pt x="76340" y="88825"/>
                    </a:cubicBezTo>
                    <a:cubicBezTo>
                      <a:pt x="73513" y="92220"/>
                      <a:pt x="68706" y="92503"/>
                      <a:pt x="64747" y="92503"/>
                    </a:cubicBezTo>
                    <a:cubicBezTo>
                      <a:pt x="62203" y="92503"/>
                      <a:pt x="59941" y="92786"/>
                      <a:pt x="58810" y="93634"/>
                    </a:cubicBezTo>
                    <a:cubicBezTo>
                      <a:pt x="57113" y="95049"/>
                      <a:pt x="55417" y="95331"/>
                      <a:pt x="53721" y="95331"/>
                    </a:cubicBezTo>
                    <a:cubicBezTo>
                      <a:pt x="52307" y="95331"/>
                      <a:pt x="50893" y="95614"/>
                      <a:pt x="49480" y="96746"/>
                    </a:cubicBezTo>
                    <a:lnTo>
                      <a:pt x="49197" y="97029"/>
                    </a:lnTo>
                    <a:cubicBezTo>
                      <a:pt x="45804" y="99575"/>
                      <a:pt x="42694" y="101838"/>
                      <a:pt x="40997" y="101838"/>
                    </a:cubicBezTo>
                    <a:cubicBezTo>
                      <a:pt x="40149" y="101838"/>
                      <a:pt x="39584" y="101272"/>
                      <a:pt x="39301" y="100424"/>
                    </a:cubicBezTo>
                    <a:cubicBezTo>
                      <a:pt x="39018" y="99575"/>
                      <a:pt x="38170" y="99575"/>
                      <a:pt x="37322" y="99575"/>
                    </a:cubicBezTo>
                    <a:cubicBezTo>
                      <a:pt x="34777" y="99575"/>
                      <a:pt x="30536" y="101272"/>
                      <a:pt x="28557" y="103535"/>
                    </a:cubicBezTo>
                    <a:cubicBezTo>
                      <a:pt x="25164" y="107213"/>
                      <a:pt x="19509" y="110324"/>
                      <a:pt x="16116" y="110607"/>
                    </a:cubicBezTo>
                    <a:cubicBezTo>
                      <a:pt x="14137" y="110607"/>
                      <a:pt x="13289" y="112870"/>
                      <a:pt x="12723" y="114850"/>
                    </a:cubicBezTo>
                    <a:cubicBezTo>
                      <a:pt x="12440" y="115982"/>
                      <a:pt x="11875" y="117114"/>
                      <a:pt x="11310" y="117679"/>
                    </a:cubicBezTo>
                    <a:cubicBezTo>
                      <a:pt x="10744" y="117962"/>
                      <a:pt x="10179" y="117962"/>
                      <a:pt x="9896" y="117679"/>
                    </a:cubicBezTo>
                    <a:cubicBezTo>
                      <a:pt x="9330" y="117114"/>
                      <a:pt x="9048" y="115133"/>
                      <a:pt x="9330" y="112022"/>
                    </a:cubicBezTo>
                    <a:cubicBezTo>
                      <a:pt x="9330" y="112022"/>
                      <a:pt x="9330" y="111739"/>
                      <a:pt x="9330" y="111739"/>
                    </a:cubicBezTo>
                    <a:cubicBezTo>
                      <a:pt x="8482" y="112587"/>
                      <a:pt x="6503" y="115416"/>
                      <a:pt x="5372" y="118528"/>
                    </a:cubicBezTo>
                    <a:cubicBezTo>
                      <a:pt x="4806" y="120225"/>
                      <a:pt x="5372" y="121640"/>
                      <a:pt x="5937" y="123054"/>
                    </a:cubicBezTo>
                    <a:cubicBezTo>
                      <a:pt x="6786" y="124751"/>
                      <a:pt x="7634" y="126732"/>
                      <a:pt x="5655" y="129843"/>
                    </a:cubicBezTo>
                    <a:cubicBezTo>
                      <a:pt x="2545" y="134369"/>
                      <a:pt x="-566" y="138896"/>
                      <a:pt x="3958" y="144836"/>
                    </a:cubicBezTo>
                    <a:cubicBezTo>
                      <a:pt x="8482" y="151059"/>
                      <a:pt x="11310" y="155020"/>
                      <a:pt x="9613" y="158415"/>
                    </a:cubicBezTo>
                    <a:cubicBezTo>
                      <a:pt x="9330" y="159263"/>
                      <a:pt x="8765" y="159263"/>
                      <a:pt x="8482" y="159263"/>
                    </a:cubicBezTo>
                    <a:cubicBezTo>
                      <a:pt x="7917" y="159263"/>
                      <a:pt x="7351" y="158697"/>
                      <a:pt x="6786" y="158132"/>
                    </a:cubicBezTo>
                    <a:cubicBezTo>
                      <a:pt x="7069" y="158980"/>
                      <a:pt x="7069" y="159829"/>
                      <a:pt x="6786" y="160395"/>
                    </a:cubicBezTo>
                    <a:cubicBezTo>
                      <a:pt x="6503" y="160678"/>
                      <a:pt x="6220" y="160960"/>
                      <a:pt x="5937" y="160960"/>
                    </a:cubicBezTo>
                    <a:cubicBezTo>
                      <a:pt x="5089" y="160960"/>
                      <a:pt x="3958" y="159829"/>
                      <a:pt x="2262" y="157849"/>
                    </a:cubicBezTo>
                    <a:cubicBezTo>
                      <a:pt x="1696" y="157000"/>
                      <a:pt x="565" y="155586"/>
                      <a:pt x="0" y="155303"/>
                    </a:cubicBezTo>
                    <a:cubicBezTo>
                      <a:pt x="0" y="156434"/>
                      <a:pt x="2262" y="160112"/>
                      <a:pt x="3958" y="163223"/>
                    </a:cubicBezTo>
                    <a:cubicBezTo>
                      <a:pt x="6786" y="168315"/>
                      <a:pt x="9896" y="173973"/>
                      <a:pt x="10179" y="177085"/>
                    </a:cubicBezTo>
                    <a:cubicBezTo>
                      <a:pt x="10179" y="179348"/>
                      <a:pt x="11875" y="181611"/>
                      <a:pt x="13572" y="184157"/>
                    </a:cubicBezTo>
                    <a:cubicBezTo>
                      <a:pt x="15833" y="187551"/>
                      <a:pt x="18661" y="191229"/>
                      <a:pt x="18378" y="195755"/>
                    </a:cubicBezTo>
                    <a:cubicBezTo>
                      <a:pt x="17813" y="203959"/>
                      <a:pt x="26860" y="217820"/>
                      <a:pt x="26860" y="217820"/>
                    </a:cubicBezTo>
                    <a:cubicBezTo>
                      <a:pt x="27709" y="218951"/>
                      <a:pt x="27143" y="220649"/>
                      <a:pt x="26295" y="222629"/>
                    </a:cubicBezTo>
                    <a:cubicBezTo>
                      <a:pt x="25447" y="224892"/>
                      <a:pt x="24316" y="228004"/>
                      <a:pt x="24881" y="231115"/>
                    </a:cubicBezTo>
                    <a:cubicBezTo>
                      <a:pt x="25447" y="234227"/>
                      <a:pt x="24881" y="236490"/>
                      <a:pt x="23467" y="237905"/>
                    </a:cubicBezTo>
                    <a:cubicBezTo>
                      <a:pt x="22336" y="239036"/>
                      <a:pt x="20640" y="239885"/>
                      <a:pt x="18661" y="239885"/>
                    </a:cubicBezTo>
                    <a:cubicBezTo>
                      <a:pt x="17813" y="239885"/>
                      <a:pt x="17530" y="240168"/>
                      <a:pt x="17247" y="241016"/>
                    </a:cubicBezTo>
                    <a:cubicBezTo>
                      <a:pt x="17247" y="242431"/>
                      <a:pt x="18943" y="244977"/>
                      <a:pt x="21206" y="245260"/>
                    </a:cubicBezTo>
                    <a:cubicBezTo>
                      <a:pt x="23750" y="245543"/>
                      <a:pt x="24316" y="246674"/>
                      <a:pt x="25164" y="248088"/>
                    </a:cubicBezTo>
                    <a:cubicBezTo>
                      <a:pt x="25729" y="249220"/>
                      <a:pt x="26578" y="250352"/>
                      <a:pt x="28557" y="251766"/>
                    </a:cubicBezTo>
                    <a:cubicBezTo>
                      <a:pt x="30536" y="253180"/>
                      <a:pt x="34494" y="253746"/>
                      <a:pt x="39866" y="253746"/>
                    </a:cubicBezTo>
                    <a:cubicBezTo>
                      <a:pt x="41563" y="253746"/>
                      <a:pt x="43259" y="253746"/>
                      <a:pt x="44673" y="253746"/>
                    </a:cubicBezTo>
                    <a:cubicBezTo>
                      <a:pt x="45804" y="253746"/>
                      <a:pt x="46652" y="253746"/>
                      <a:pt x="47218" y="253746"/>
                    </a:cubicBezTo>
                    <a:cubicBezTo>
                      <a:pt x="48631" y="253746"/>
                      <a:pt x="49762" y="252615"/>
                      <a:pt x="50893" y="251483"/>
                    </a:cubicBezTo>
                    <a:cubicBezTo>
                      <a:pt x="52307" y="249786"/>
                      <a:pt x="54003" y="248088"/>
                      <a:pt x="56831" y="248088"/>
                    </a:cubicBezTo>
                    <a:cubicBezTo>
                      <a:pt x="60506" y="247806"/>
                      <a:pt x="60789" y="247240"/>
                      <a:pt x="61920" y="245543"/>
                    </a:cubicBezTo>
                    <a:cubicBezTo>
                      <a:pt x="62203" y="244977"/>
                      <a:pt x="62768" y="244411"/>
                      <a:pt x="63334" y="243562"/>
                    </a:cubicBezTo>
                    <a:cubicBezTo>
                      <a:pt x="64747" y="241865"/>
                      <a:pt x="67858" y="241299"/>
                      <a:pt x="74361" y="241299"/>
                    </a:cubicBezTo>
                    <a:cubicBezTo>
                      <a:pt x="78036" y="241299"/>
                      <a:pt x="82560" y="241582"/>
                      <a:pt x="87084" y="241865"/>
                    </a:cubicBezTo>
                    <a:lnTo>
                      <a:pt x="89063" y="241865"/>
                    </a:lnTo>
                    <a:cubicBezTo>
                      <a:pt x="89911" y="241865"/>
                      <a:pt x="90760" y="241865"/>
                      <a:pt x="91608" y="241865"/>
                    </a:cubicBezTo>
                    <a:cubicBezTo>
                      <a:pt x="99807" y="241865"/>
                      <a:pt x="104897" y="239319"/>
                      <a:pt x="106593" y="234510"/>
                    </a:cubicBezTo>
                    <a:cubicBezTo>
                      <a:pt x="107441" y="231964"/>
                      <a:pt x="110834" y="230833"/>
                      <a:pt x="113944" y="229701"/>
                    </a:cubicBezTo>
                    <a:cubicBezTo>
                      <a:pt x="116206" y="228852"/>
                      <a:pt x="118468" y="228287"/>
                      <a:pt x="119599" y="226872"/>
                    </a:cubicBezTo>
                    <a:cubicBezTo>
                      <a:pt x="122144" y="224609"/>
                      <a:pt x="124688" y="223760"/>
                      <a:pt x="129495" y="223760"/>
                    </a:cubicBezTo>
                    <a:cubicBezTo>
                      <a:pt x="130909" y="223760"/>
                      <a:pt x="132322" y="223760"/>
                      <a:pt x="134584" y="224043"/>
                    </a:cubicBezTo>
                    <a:cubicBezTo>
                      <a:pt x="134867" y="224043"/>
                      <a:pt x="135433" y="224043"/>
                      <a:pt x="135715" y="224043"/>
                    </a:cubicBezTo>
                    <a:cubicBezTo>
                      <a:pt x="141936" y="224043"/>
                      <a:pt x="147873" y="221497"/>
                      <a:pt x="152397" y="219234"/>
                    </a:cubicBezTo>
                    <a:cubicBezTo>
                      <a:pt x="153528" y="218669"/>
                      <a:pt x="154942" y="218103"/>
                      <a:pt x="156073" y="217820"/>
                    </a:cubicBezTo>
                    <a:cubicBezTo>
                      <a:pt x="159183" y="216406"/>
                      <a:pt x="163989" y="216406"/>
                      <a:pt x="168513" y="216123"/>
                    </a:cubicBezTo>
                    <a:cubicBezTo>
                      <a:pt x="171623" y="215840"/>
                      <a:pt x="174733" y="215840"/>
                      <a:pt x="176995" y="215274"/>
                    </a:cubicBezTo>
                    <a:cubicBezTo>
                      <a:pt x="177561" y="215274"/>
                      <a:pt x="177844" y="214991"/>
                      <a:pt x="178127" y="214991"/>
                    </a:cubicBezTo>
                    <a:cubicBezTo>
                      <a:pt x="180388" y="214991"/>
                      <a:pt x="181802" y="216406"/>
                      <a:pt x="183216" y="218103"/>
                    </a:cubicBezTo>
                    <a:cubicBezTo>
                      <a:pt x="184912" y="219800"/>
                      <a:pt x="186326" y="221497"/>
                      <a:pt x="188870" y="221214"/>
                    </a:cubicBezTo>
                    <a:cubicBezTo>
                      <a:pt x="189719" y="221214"/>
                      <a:pt x="190284" y="221214"/>
                      <a:pt x="190850" y="221214"/>
                    </a:cubicBezTo>
                    <a:cubicBezTo>
                      <a:pt x="193395" y="221214"/>
                      <a:pt x="195091" y="221780"/>
                      <a:pt x="196787" y="222346"/>
                    </a:cubicBezTo>
                    <a:cubicBezTo>
                      <a:pt x="198201" y="222629"/>
                      <a:pt x="199049" y="223195"/>
                      <a:pt x="200463" y="222912"/>
                    </a:cubicBezTo>
                    <a:cubicBezTo>
                      <a:pt x="202442" y="222912"/>
                      <a:pt x="203007" y="223478"/>
                      <a:pt x="203856" y="224326"/>
                    </a:cubicBezTo>
                    <a:cubicBezTo>
                      <a:pt x="204421" y="224892"/>
                      <a:pt x="204987" y="225458"/>
                      <a:pt x="206118" y="225741"/>
                    </a:cubicBezTo>
                    <a:cubicBezTo>
                      <a:pt x="207249" y="226024"/>
                      <a:pt x="208380" y="226589"/>
                      <a:pt x="208662" y="227438"/>
                    </a:cubicBezTo>
                    <a:cubicBezTo>
                      <a:pt x="209228" y="228852"/>
                      <a:pt x="208662" y="230550"/>
                      <a:pt x="207249" y="232530"/>
                    </a:cubicBezTo>
                    <a:cubicBezTo>
                      <a:pt x="206966" y="232813"/>
                      <a:pt x="206966" y="233096"/>
                      <a:pt x="206966" y="233379"/>
                    </a:cubicBezTo>
                    <a:cubicBezTo>
                      <a:pt x="206966" y="233944"/>
                      <a:pt x="208097" y="234510"/>
                      <a:pt x="209228" y="235076"/>
                    </a:cubicBezTo>
                    <a:cubicBezTo>
                      <a:pt x="211207" y="236207"/>
                      <a:pt x="213752" y="237622"/>
                      <a:pt x="216014" y="240451"/>
                    </a:cubicBezTo>
                    <a:cubicBezTo>
                      <a:pt x="218558" y="243845"/>
                      <a:pt x="218276" y="245825"/>
                      <a:pt x="217993" y="247523"/>
                    </a:cubicBezTo>
                    <a:cubicBezTo>
                      <a:pt x="217710" y="248654"/>
                      <a:pt x="217710" y="249786"/>
                      <a:pt x="218558" y="251483"/>
                    </a:cubicBezTo>
                    <a:cubicBezTo>
                      <a:pt x="219407" y="253180"/>
                      <a:pt x="219972" y="253746"/>
                      <a:pt x="220538" y="253746"/>
                    </a:cubicBezTo>
                    <a:cubicBezTo>
                      <a:pt x="221669" y="253746"/>
                      <a:pt x="223648" y="251200"/>
                      <a:pt x="225627" y="248654"/>
                    </a:cubicBezTo>
                    <a:cubicBezTo>
                      <a:pt x="227889" y="245543"/>
                      <a:pt x="230433" y="244977"/>
                      <a:pt x="232130" y="244411"/>
                    </a:cubicBezTo>
                    <a:cubicBezTo>
                      <a:pt x="233826" y="244128"/>
                      <a:pt x="234957" y="243845"/>
                      <a:pt x="235240" y="241582"/>
                    </a:cubicBezTo>
                    <a:cubicBezTo>
                      <a:pt x="235806" y="237056"/>
                      <a:pt x="239198" y="231681"/>
                      <a:pt x="242591" y="231681"/>
                    </a:cubicBezTo>
                    <a:cubicBezTo>
                      <a:pt x="243439" y="231681"/>
                      <a:pt x="244005" y="231964"/>
                      <a:pt x="244571" y="232530"/>
                    </a:cubicBezTo>
                    <a:cubicBezTo>
                      <a:pt x="246550" y="234227"/>
                      <a:pt x="245702" y="235642"/>
                      <a:pt x="244288" y="237622"/>
                    </a:cubicBezTo>
                    <a:cubicBezTo>
                      <a:pt x="243157" y="239319"/>
                      <a:pt x="241460" y="242148"/>
                      <a:pt x="240612" y="246957"/>
                    </a:cubicBezTo>
                    <a:cubicBezTo>
                      <a:pt x="239481" y="253463"/>
                      <a:pt x="237502" y="254029"/>
                      <a:pt x="235523" y="254029"/>
                    </a:cubicBezTo>
                    <a:cubicBezTo>
                      <a:pt x="234675" y="254029"/>
                      <a:pt x="234675" y="254029"/>
                      <a:pt x="234675" y="254595"/>
                    </a:cubicBezTo>
                    <a:cubicBezTo>
                      <a:pt x="234675" y="254595"/>
                      <a:pt x="234675" y="254878"/>
                      <a:pt x="234957" y="255160"/>
                    </a:cubicBezTo>
                    <a:cubicBezTo>
                      <a:pt x="235523" y="256009"/>
                      <a:pt x="237219" y="256292"/>
                      <a:pt x="238916" y="256292"/>
                    </a:cubicBezTo>
                    <a:cubicBezTo>
                      <a:pt x="239764" y="256292"/>
                      <a:pt x="242874" y="256009"/>
                      <a:pt x="242874" y="253463"/>
                    </a:cubicBezTo>
                    <a:cubicBezTo>
                      <a:pt x="242874" y="248371"/>
                      <a:pt x="244571" y="247523"/>
                      <a:pt x="245419" y="247523"/>
                    </a:cubicBezTo>
                    <a:cubicBezTo>
                      <a:pt x="246550" y="247523"/>
                      <a:pt x="247681" y="248371"/>
                      <a:pt x="249094" y="250352"/>
                    </a:cubicBezTo>
                    <a:cubicBezTo>
                      <a:pt x="251639" y="253746"/>
                      <a:pt x="249943" y="256575"/>
                      <a:pt x="248812" y="258838"/>
                    </a:cubicBezTo>
                    <a:cubicBezTo>
                      <a:pt x="248246" y="259969"/>
                      <a:pt x="247681" y="260818"/>
                      <a:pt x="247963" y="261384"/>
                    </a:cubicBezTo>
                    <a:cubicBezTo>
                      <a:pt x="247963" y="261667"/>
                      <a:pt x="248246" y="261950"/>
                      <a:pt x="248812" y="261950"/>
                    </a:cubicBezTo>
                    <a:cubicBezTo>
                      <a:pt x="249377" y="261950"/>
                      <a:pt x="250508" y="261667"/>
                      <a:pt x="251356" y="261384"/>
                    </a:cubicBezTo>
                    <a:cubicBezTo>
                      <a:pt x="252487" y="261101"/>
                      <a:pt x="253618" y="260535"/>
                      <a:pt x="254749" y="260818"/>
                    </a:cubicBezTo>
                    <a:cubicBezTo>
                      <a:pt x="257011" y="261101"/>
                      <a:pt x="258990" y="263364"/>
                      <a:pt x="260121" y="264779"/>
                    </a:cubicBezTo>
                    <a:cubicBezTo>
                      <a:pt x="262383" y="267607"/>
                      <a:pt x="264080" y="271851"/>
                      <a:pt x="263514" y="274962"/>
                    </a:cubicBezTo>
                    <a:lnTo>
                      <a:pt x="263231" y="275811"/>
                    </a:lnTo>
                    <a:cubicBezTo>
                      <a:pt x="262383" y="280054"/>
                      <a:pt x="261535" y="283732"/>
                      <a:pt x="268321" y="287126"/>
                    </a:cubicBezTo>
                    <a:cubicBezTo>
                      <a:pt x="271431" y="288541"/>
                      <a:pt x="272562" y="289672"/>
                      <a:pt x="273693" y="290238"/>
                    </a:cubicBezTo>
                    <a:cubicBezTo>
                      <a:pt x="274824" y="291087"/>
                      <a:pt x="275106" y="291370"/>
                      <a:pt x="278217" y="291370"/>
                    </a:cubicBezTo>
                    <a:cubicBezTo>
                      <a:pt x="283872" y="291370"/>
                      <a:pt x="295181" y="295613"/>
                      <a:pt x="298291" y="298442"/>
                    </a:cubicBezTo>
                    <a:cubicBezTo>
                      <a:pt x="298857" y="298725"/>
                      <a:pt x="299422" y="299007"/>
                      <a:pt x="300270" y="299007"/>
                    </a:cubicBezTo>
                    <a:cubicBezTo>
                      <a:pt x="303380" y="299007"/>
                      <a:pt x="308752" y="295330"/>
                      <a:pt x="309884" y="291370"/>
                    </a:cubicBezTo>
                    <a:cubicBezTo>
                      <a:pt x="310732" y="288824"/>
                      <a:pt x="312146" y="288541"/>
                      <a:pt x="312711" y="288541"/>
                    </a:cubicBezTo>
                    <a:cubicBezTo>
                      <a:pt x="314125" y="288541"/>
                      <a:pt x="315538" y="289672"/>
                      <a:pt x="315821" y="291087"/>
                    </a:cubicBezTo>
                    <a:cubicBezTo>
                      <a:pt x="316104" y="292218"/>
                      <a:pt x="315538" y="293067"/>
                      <a:pt x="314690" y="293633"/>
                    </a:cubicBezTo>
                    <a:cubicBezTo>
                      <a:pt x="314125" y="293915"/>
                      <a:pt x="313842" y="294481"/>
                      <a:pt x="313842" y="295047"/>
                    </a:cubicBezTo>
                    <a:cubicBezTo>
                      <a:pt x="314125" y="295896"/>
                      <a:pt x="314973" y="296461"/>
                      <a:pt x="315256" y="296461"/>
                    </a:cubicBezTo>
                    <a:cubicBezTo>
                      <a:pt x="315256" y="296461"/>
                      <a:pt x="315538" y="296178"/>
                      <a:pt x="315538" y="296178"/>
                    </a:cubicBezTo>
                    <a:cubicBezTo>
                      <a:pt x="314690" y="292218"/>
                      <a:pt x="315538" y="289955"/>
                      <a:pt x="316669" y="289955"/>
                    </a:cubicBezTo>
                    <a:close/>
                    <a:moveTo>
                      <a:pt x="237785" y="261950"/>
                    </a:moveTo>
                    <a:cubicBezTo>
                      <a:pt x="234109" y="261950"/>
                      <a:pt x="229585" y="263364"/>
                      <a:pt x="229302" y="263930"/>
                    </a:cubicBezTo>
                    <a:cubicBezTo>
                      <a:pt x="230151" y="264496"/>
                      <a:pt x="231847" y="265061"/>
                      <a:pt x="233826" y="265061"/>
                    </a:cubicBezTo>
                    <a:cubicBezTo>
                      <a:pt x="236936" y="265061"/>
                      <a:pt x="239764" y="263930"/>
                      <a:pt x="240329" y="262516"/>
                    </a:cubicBezTo>
                    <a:cubicBezTo>
                      <a:pt x="240047" y="262233"/>
                      <a:pt x="239481" y="261950"/>
                      <a:pt x="237785" y="261950"/>
                    </a:cubicBezTo>
                    <a:close/>
                    <a:moveTo>
                      <a:pt x="176995" y="6223"/>
                    </a:moveTo>
                    <a:cubicBezTo>
                      <a:pt x="173037" y="6223"/>
                      <a:pt x="167948" y="7921"/>
                      <a:pt x="167665" y="8769"/>
                    </a:cubicBezTo>
                    <a:cubicBezTo>
                      <a:pt x="167665" y="8769"/>
                      <a:pt x="167665" y="9052"/>
                      <a:pt x="167948" y="9052"/>
                    </a:cubicBezTo>
                    <a:cubicBezTo>
                      <a:pt x="168231" y="9335"/>
                      <a:pt x="168796" y="9618"/>
                      <a:pt x="170492" y="9618"/>
                    </a:cubicBezTo>
                    <a:cubicBezTo>
                      <a:pt x="173885" y="9618"/>
                      <a:pt x="178409" y="8486"/>
                      <a:pt x="179540" y="7072"/>
                    </a:cubicBezTo>
                    <a:cubicBezTo>
                      <a:pt x="179823" y="6789"/>
                      <a:pt x="179823" y="6789"/>
                      <a:pt x="179823" y="6506"/>
                    </a:cubicBezTo>
                    <a:cubicBezTo>
                      <a:pt x="179258" y="6506"/>
                      <a:pt x="178692" y="6223"/>
                      <a:pt x="176995" y="622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9688784E-0F72-DC4E-A2F2-BC5E34789D3F}"/>
                  </a:ext>
                </a:extLst>
              </p:cNvPr>
              <p:cNvSpPr/>
              <p:nvPr/>
            </p:nvSpPr>
            <p:spPr>
              <a:xfrm>
                <a:off x="4510153" y="3312797"/>
                <a:ext cx="117552" cy="144908"/>
              </a:xfrm>
              <a:custGeom>
                <a:avLst/>
                <a:gdLst>
                  <a:gd name="connsiteX0" fmla="*/ 12161 w 117552"/>
                  <a:gd name="connsiteY0" fmla="*/ 140593 h 144908"/>
                  <a:gd name="connsiteX1" fmla="*/ 9617 w 117552"/>
                  <a:gd name="connsiteY1" fmla="*/ 143422 h 144908"/>
                  <a:gd name="connsiteX2" fmla="*/ 10465 w 117552"/>
                  <a:gd name="connsiteY2" fmla="*/ 144836 h 144908"/>
                  <a:gd name="connsiteX3" fmla="*/ 14140 w 117552"/>
                  <a:gd name="connsiteY3" fmla="*/ 143422 h 144908"/>
                  <a:gd name="connsiteX4" fmla="*/ 13575 w 117552"/>
                  <a:gd name="connsiteY4" fmla="*/ 141442 h 144908"/>
                  <a:gd name="connsiteX5" fmla="*/ 12161 w 117552"/>
                  <a:gd name="connsiteY5" fmla="*/ 140593 h 144908"/>
                  <a:gd name="connsiteX6" fmla="*/ 57400 w 117552"/>
                  <a:gd name="connsiteY6" fmla="*/ 68458 h 144908"/>
                  <a:gd name="connsiteX7" fmla="*/ 55986 w 117552"/>
                  <a:gd name="connsiteY7" fmla="*/ 69023 h 144908"/>
                  <a:gd name="connsiteX8" fmla="*/ 53724 w 117552"/>
                  <a:gd name="connsiteY8" fmla="*/ 72701 h 144908"/>
                  <a:gd name="connsiteX9" fmla="*/ 50897 w 117552"/>
                  <a:gd name="connsiteY9" fmla="*/ 77510 h 144908"/>
                  <a:gd name="connsiteX10" fmla="*/ 47221 w 117552"/>
                  <a:gd name="connsiteY10" fmla="*/ 82885 h 144908"/>
                  <a:gd name="connsiteX11" fmla="*/ 42980 w 117552"/>
                  <a:gd name="connsiteY11" fmla="*/ 91088 h 144908"/>
                  <a:gd name="connsiteX12" fmla="*/ 25733 w 117552"/>
                  <a:gd name="connsiteY12" fmla="*/ 102969 h 144908"/>
                  <a:gd name="connsiteX13" fmla="*/ 16120 w 117552"/>
                  <a:gd name="connsiteY13" fmla="*/ 108910 h 144908"/>
                  <a:gd name="connsiteX14" fmla="*/ 9334 w 117552"/>
                  <a:gd name="connsiteY14" fmla="*/ 114850 h 144908"/>
                  <a:gd name="connsiteX15" fmla="*/ 3679 w 117552"/>
                  <a:gd name="connsiteY15" fmla="*/ 120225 h 144908"/>
                  <a:gd name="connsiteX16" fmla="*/ 1700 w 117552"/>
                  <a:gd name="connsiteY16" fmla="*/ 124186 h 144908"/>
                  <a:gd name="connsiteX17" fmla="*/ 852 w 117552"/>
                  <a:gd name="connsiteY17" fmla="*/ 130692 h 144908"/>
                  <a:gd name="connsiteX18" fmla="*/ 5093 w 117552"/>
                  <a:gd name="connsiteY18" fmla="*/ 132672 h 144908"/>
                  <a:gd name="connsiteX19" fmla="*/ 9617 w 117552"/>
                  <a:gd name="connsiteY19" fmla="*/ 134369 h 144908"/>
                  <a:gd name="connsiteX20" fmla="*/ 13292 w 117552"/>
                  <a:gd name="connsiteY20" fmla="*/ 135784 h 144908"/>
                  <a:gd name="connsiteX21" fmla="*/ 16685 w 117552"/>
                  <a:gd name="connsiteY21" fmla="*/ 137481 h 144908"/>
                  <a:gd name="connsiteX22" fmla="*/ 20644 w 117552"/>
                  <a:gd name="connsiteY22" fmla="*/ 138613 h 144908"/>
                  <a:gd name="connsiteX23" fmla="*/ 33932 w 117552"/>
                  <a:gd name="connsiteY23" fmla="*/ 133238 h 144908"/>
                  <a:gd name="connsiteX24" fmla="*/ 38739 w 117552"/>
                  <a:gd name="connsiteY24" fmla="*/ 125034 h 144908"/>
                  <a:gd name="connsiteX25" fmla="*/ 40435 w 117552"/>
                  <a:gd name="connsiteY25" fmla="*/ 121923 h 144908"/>
                  <a:gd name="connsiteX26" fmla="*/ 43546 w 117552"/>
                  <a:gd name="connsiteY26" fmla="*/ 115982 h 144908"/>
                  <a:gd name="connsiteX27" fmla="*/ 45242 w 117552"/>
                  <a:gd name="connsiteY27" fmla="*/ 112022 h 144908"/>
                  <a:gd name="connsiteX28" fmla="*/ 45525 w 117552"/>
                  <a:gd name="connsiteY28" fmla="*/ 111456 h 144908"/>
                  <a:gd name="connsiteX29" fmla="*/ 56552 w 117552"/>
                  <a:gd name="connsiteY29" fmla="*/ 104950 h 144908"/>
                  <a:gd name="connsiteX30" fmla="*/ 60793 w 117552"/>
                  <a:gd name="connsiteY30" fmla="*/ 104384 h 144908"/>
                  <a:gd name="connsiteX31" fmla="*/ 60227 w 117552"/>
                  <a:gd name="connsiteY31" fmla="*/ 103252 h 144908"/>
                  <a:gd name="connsiteX32" fmla="*/ 59096 w 117552"/>
                  <a:gd name="connsiteY32" fmla="*/ 100424 h 144908"/>
                  <a:gd name="connsiteX33" fmla="*/ 62206 w 117552"/>
                  <a:gd name="connsiteY33" fmla="*/ 95897 h 144908"/>
                  <a:gd name="connsiteX34" fmla="*/ 65599 w 117552"/>
                  <a:gd name="connsiteY34" fmla="*/ 91371 h 144908"/>
                  <a:gd name="connsiteX35" fmla="*/ 70123 w 117552"/>
                  <a:gd name="connsiteY35" fmla="*/ 84299 h 144908"/>
                  <a:gd name="connsiteX36" fmla="*/ 73233 w 117552"/>
                  <a:gd name="connsiteY36" fmla="*/ 78641 h 144908"/>
                  <a:gd name="connsiteX37" fmla="*/ 72951 w 117552"/>
                  <a:gd name="connsiteY37" fmla="*/ 73832 h 144908"/>
                  <a:gd name="connsiteX38" fmla="*/ 72102 w 117552"/>
                  <a:gd name="connsiteY38" fmla="*/ 70721 h 144908"/>
                  <a:gd name="connsiteX39" fmla="*/ 67578 w 117552"/>
                  <a:gd name="connsiteY39" fmla="*/ 71569 h 144908"/>
                  <a:gd name="connsiteX40" fmla="*/ 64751 w 117552"/>
                  <a:gd name="connsiteY40" fmla="*/ 73267 h 144908"/>
                  <a:gd name="connsiteX41" fmla="*/ 63620 w 117552"/>
                  <a:gd name="connsiteY41" fmla="*/ 73550 h 144908"/>
                  <a:gd name="connsiteX42" fmla="*/ 59944 w 117552"/>
                  <a:gd name="connsiteY42" fmla="*/ 71004 h 144908"/>
                  <a:gd name="connsiteX43" fmla="*/ 57400 w 117552"/>
                  <a:gd name="connsiteY43" fmla="*/ 68458 h 144908"/>
                  <a:gd name="connsiteX44" fmla="*/ 65034 w 117552"/>
                  <a:gd name="connsiteY44" fmla="*/ 0 h 144908"/>
                  <a:gd name="connsiteX45" fmla="*/ 63903 w 117552"/>
                  <a:gd name="connsiteY45" fmla="*/ 283 h 144908"/>
                  <a:gd name="connsiteX46" fmla="*/ 68427 w 117552"/>
                  <a:gd name="connsiteY46" fmla="*/ 9335 h 144908"/>
                  <a:gd name="connsiteX47" fmla="*/ 71537 w 117552"/>
                  <a:gd name="connsiteY47" fmla="*/ 12164 h 144908"/>
                  <a:gd name="connsiteX48" fmla="*/ 75212 w 117552"/>
                  <a:gd name="connsiteY48" fmla="*/ 16690 h 144908"/>
                  <a:gd name="connsiteX49" fmla="*/ 80584 w 117552"/>
                  <a:gd name="connsiteY49" fmla="*/ 24045 h 144908"/>
                  <a:gd name="connsiteX50" fmla="*/ 80867 w 117552"/>
                  <a:gd name="connsiteY50" fmla="*/ 31400 h 144908"/>
                  <a:gd name="connsiteX51" fmla="*/ 79453 w 117552"/>
                  <a:gd name="connsiteY51" fmla="*/ 39321 h 144908"/>
                  <a:gd name="connsiteX52" fmla="*/ 74930 w 117552"/>
                  <a:gd name="connsiteY52" fmla="*/ 45827 h 144908"/>
                  <a:gd name="connsiteX53" fmla="*/ 71254 w 117552"/>
                  <a:gd name="connsiteY53" fmla="*/ 48656 h 144908"/>
                  <a:gd name="connsiteX54" fmla="*/ 70971 w 117552"/>
                  <a:gd name="connsiteY54" fmla="*/ 50070 h 144908"/>
                  <a:gd name="connsiteX55" fmla="*/ 78605 w 117552"/>
                  <a:gd name="connsiteY55" fmla="*/ 56011 h 144908"/>
                  <a:gd name="connsiteX56" fmla="*/ 84543 w 117552"/>
                  <a:gd name="connsiteY56" fmla="*/ 59688 h 144908"/>
                  <a:gd name="connsiteX57" fmla="*/ 83412 w 117552"/>
                  <a:gd name="connsiteY57" fmla="*/ 71287 h 144908"/>
                  <a:gd name="connsiteX58" fmla="*/ 81716 w 117552"/>
                  <a:gd name="connsiteY58" fmla="*/ 75530 h 144908"/>
                  <a:gd name="connsiteX59" fmla="*/ 86522 w 117552"/>
                  <a:gd name="connsiteY59" fmla="*/ 76944 h 144908"/>
                  <a:gd name="connsiteX60" fmla="*/ 90198 w 117552"/>
                  <a:gd name="connsiteY60" fmla="*/ 76378 h 144908"/>
                  <a:gd name="connsiteX61" fmla="*/ 96701 w 117552"/>
                  <a:gd name="connsiteY61" fmla="*/ 67892 h 144908"/>
                  <a:gd name="connsiteX62" fmla="*/ 100659 w 117552"/>
                  <a:gd name="connsiteY62" fmla="*/ 61386 h 144908"/>
                  <a:gd name="connsiteX63" fmla="*/ 102638 w 117552"/>
                  <a:gd name="connsiteY63" fmla="*/ 55445 h 144908"/>
                  <a:gd name="connsiteX64" fmla="*/ 103486 w 117552"/>
                  <a:gd name="connsiteY64" fmla="*/ 51202 h 144908"/>
                  <a:gd name="connsiteX65" fmla="*/ 109424 w 117552"/>
                  <a:gd name="connsiteY65" fmla="*/ 48656 h 144908"/>
                  <a:gd name="connsiteX66" fmla="*/ 110555 w 117552"/>
                  <a:gd name="connsiteY66" fmla="*/ 48656 h 144908"/>
                  <a:gd name="connsiteX67" fmla="*/ 111686 w 117552"/>
                  <a:gd name="connsiteY67" fmla="*/ 46393 h 144908"/>
                  <a:gd name="connsiteX68" fmla="*/ 114513 w 117552"/>
                  <a:gd name="connsiteY68" fmla="*/ 42715 h 144908"/>
                  <a:gd name="connsiteX69" fmla="*/ 116210 w 117552"/>
                  <a:gd name="connsiteY69" fmla="*/ 39604 h 144908"/>
                  <a:gd name="connsiteX70" fmla="*/ 117341 w 117552"/>
                  <a:gd name="connsiteY70" fmla="*/ 34512 h 144908"/>
                  <a:gd name="connsiteX71" fmla="*/ 117341 w 117552"/>
                  <a:gd name="connsiteY71" fmla="*/ 33097 h 144908"/>
                  <a:gd name="connsiteX72" fmla="*/ 115362 w 117552"/>
                  <a:gd name="connsiteY72" fmla="*/ 32532 h 144908"/>
                  <a:gd name="connsiteX73" fmla="*/ 108859 w 117552"/>
                  <a:gd name="connsiteY73" fmla="*/ 35360 h 144908"/>
                  <a:gd name="connsiteX74" fmla="*/ 106314 w 117552"/>
                  <a:gd name="connsiteY74" fmla="*/ 36775 h 144908"/>
                  <a:gd name="connsiteX75" fmla="*/ 102921 w 117552"/>
                  <a:gd name="connsiteY75" fmla="*/ 35643 h 144908"/>
                  <a:gd name="connsiteX76" fmla="*/ 98963 w 117552"/>
                  <a:gd name="connsiteY76" fmla="*/ 34512 h 144908"/>
                  <a:gd name="connsiteX77" fmla="*/ 92459 w 117552"/>
                  <a:gd name="connsiteY77" fmla="*/ 28005 h 144908"/>
                  <a:gd name="connsiteX78" fmla="*/ 88784 w 117552"/>
                  <a:gd name="connsiteY78" fmla="*/ 20650 h 144908"/>
                  <a:gd name="connsiteX79" fmla="*/ 88501 w 117552"/>
                  <a:gd name="connsiteY79" fmla="*/ 20650 h 144908"/>
                  <a:gd name="connsiteX80" fmla="*/ 87653 w 117552"/>
                  <a:gd name="connsiteY80" fmla="*/ 20933 h 144908"/>
                  <a:gd name="connsiteX81" fmla="*/ 88218 w 117552"/>
                  <a:gd name="connsiteY81" fmla="*/ 22348 h 144908"/>
                  <a:gd name="connsiteX82" fmla="*/ 88784 w 117552"/>
                  <a:gd name="connsiteY82" fmla="*/ 25742 h 144908"/>
                  <a:gd name="connsiteX83" fmla="*/ 87653 w 117552"/>
                  <a:gd name="connsiteY83" fmla="*/ 26591 h 144908"/>
                  <a:gd name="connsiteX84" fmla="*/ 85957 w 117552"/>
                  <a:gd name="connsiteY84" fmla="*/ 25459 h 144908"/>
                  <a:gd name="connsiteX85" fmla="*/ 84543 w 117552"/>
                  <a:gd name="connsiteY85" fmla="*/ 24328 h 144908"/>
                  <a:gd name="connsiteX86" fmla="*/ 80302 w 117552"/>
                  <a:gd name="connsiteY86" fmla="*/ 16973 h 144908"/>
                  <a:gd name="connsiteX87" fmla="*/ 78605 w 117552"/>
                  <a:gd name="connsiteY87" fmla="*/ 13296 h 144908"/>
                  <a:gd name="connsiteX88" fmla="*/ 76626 w 117552"/>
                  <a:gd name="connsiteY88" fmla="*/ 8204 h 144908"/>
                  <a:gd name="connsiteX89" fmla="*/ 65034 w 117552"/>
                  <a:gd name="connsiteY89" fmla="*/ 0 h 14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17552" h="144908">
                    <a:moveTo>
                      <a:pt x="12161" y="140593"/>
                    </a:moveTo>
                    <a:cubicBezTo>
                      <a:pt x="11030" y="140593"/>
                      <a:pt x="9617" y="142007"/>
                      <a:pt x="9617" y="143422"/>
                    </a:cubicBezTo>
                    <a:cubicBezTo>
                      <a:pt x="9617" y="144270"/>
                      <a:pt x="9899" y="144553"/>
                      <a:pt x="10465" y="144836"/>
                    </a:cubicBezTo>
                    <a:cubicBezTo>
                      <a:pt x="11313" y="145119"/>
                      <a:pt x="13575" y="144553"/>
                      <a:pt x="14140" y="143422"/>
                    </a:cubicBezTo>
                    <a:cubicBezTo>
                      <a:pt x="14423" y="142856"/>
                      <a:pt x="14140" y="142290"/>
                      <a:pt x="13575" y="141442"/>
                    </a:cubicBezTo>
                    <a:cubicBezTo>
                      <a:pt x="13009" y="140876"/>
                      <a:pt x="12444" y="140593"/>
                      <a:pt x="12161" y="140593"/>
                    </a:cubicBezTo>
                    <a:close/>
                    <a:moveTo>
                      <a:pt x="57400" y="68458"/>
                    </a:moveTo>
                    <a:cubicBezTo>
                      <a:pt x="56834" y="68458"/>
                      <a:pt x="56552" y="68741"/>
                      <a:pt x="55986" y="69023"/>
                    </a:cubicBezTo>
                    <a:cubicBezTo>
                      <a:pt x="54289" y="70438"/>
                      <a:pt x="54007" y="71569"/>
                      <a:pt x="53724" y="72701"/>
                    </a:cubicBezTo>
                    <a:cubicBezTo>
                      <a:pt x="53441" y="74115"/>
                      <a:pt x="53441" y="75530"/>
                      <a:pt x="50897" y="77510"/>
                    </a:cubicBezTo>
                    <a:cubicBezTo>
                      <a:pt x="48635" y="79490"/>
                      <a:pt x="48069" y="80905"/>
                      <a:pt x="47221" y="82885"/>
                    </a:cubicBezTo>
                    <a:cubicBezTo>
                      <a:pt x="46373" y="84582"/>
                      <a:pt x="45525" y="87128"/>
                      <a:pt x="42980" y="91088"/>
                    </a:cubicBezTo>
                    <a:cubicBezTo>
                      <a:pt x="39870" y="96180"/>
                      <a:pt x="32236" y="99575"/>
                      <a:pt x="25733" y="102969"/>
                    </a:cubicBezTo>
                    <a:cubicBezTo>
                      <a:pt x="21209" y="105233"/>
                      <a:pt x="16968" y="107213"/>
                      <a:pt x="16120" y="108910"/>
                    </a:cubicBezTo>
                    <a:cubicBezTo>
                      <a:pt x="14706" y="111173"/>
                      <a:pt x="11878" y="113153"/>
                      <a:pt x="9334" y="114850"/>
                    </a:cubicBezTo>
                    <a:cubicBezTo>
                      <a:pt x="6789" y="116831"/>
                      <a:pt x="3962" y="118811"/>
                      <a:pt x="3679" y="120225"/>
                    </a:cubicBezTo>
                    <a:cubicBezTo>
                      <a:pt x="3679" y="121640"/>
                      <a:pt x="2548" y="123054"/>
                      <a:pt x="1700" y="124186"/>
                    </a:cubicBezTo>
                    <a:cubicBezTo>
                      <a:pt x="286" y="126166"/>
                      <a:pt x="-845" y="127863"/>
                      <a:pt x="852" y="130692"/>
                    </a:cubicBezTo>
                    <a:cubicBezTo>
                      <a:pt x="1982" y="132389"/>
                      <a:pt x="3396" y="132672"/>
                      <a:pt x="5093" y="132672"/>
                    </a:cubicBezTo>
                    <a:cubicBezTo>
                      <a:pt x="6507" y="132955"/>
                      <a:pt x="8203" y="132955"/>
                      <a:pt x="9617" y="134369"/>
                    </a:cubicBezTo>
                    <a:cubicBezTo>
                      <a:pt x="11030" y="135784"/>
                      <a:pt x="12161" y="135784"/>
                      <a:pt x="13292" y="135784"/>
                    </a:cubicBezTo>
                    <a:cubicBezTo>
                      <a:pt x="14423" y="135784"/>
                      <a:pt x="15837" y="135784"/>
                      <a:pt x="16685" y="137481"/>
                    </a:cubicBezTo>
                    <a:cubicBezTo>
                      <a:pt x="16968" y="138047"/>
                      <a:pt x="18382" y="138613"/>
                      <a:pt x="20644" y="138613"/>
                    </a:cubicBezTo>
                    <a:cubicBezTo>
                      <a:pt x="24036" y="138613"/>
                      <a:pt x="29409" y="137198"/>
                      <a:pt x="33932" y="133238"/>
                    </a:cubicBezTo>
                    <a:cubicBezTo>
                      <a:pt x="38173" y="129278"/>
                      <a:pt x="38456" y="127014"/>
                      <a:pt x="38739" y="125034"/>
                    </a:cubicBezTo>
                    <a:cubicBezTo>
                      <a:pt x="39022" y="123903"/>
                      <a:pt x="39022" y="122771"/>
                      <a:pt x="40435" y="121923"/>
                    </a:cubicBezTo>
                    <a:cubicBezTo>
                      <a:pt x="42132" y="120791"/>
                      <a:pt x="42980" y="118528"/>
                      <a:pt x="43546" y="115982"/>
                    </a:cubicBezTo>
                    <a:cubicBezTo>
                      <a:pt x="44111" y="114568"/>
                      <a:pt x="44394" y="113153"/>
                      <a:pt x="45242" y="112022"/>
                    </a:cubicBezTo>
                    <a:lnTo>
                      <a:pt x="45525" y="111456"/>
                    </a:lnTo>
                    <a:cubicBezTo>
                      <a:pt x="47221" y="108344"/>
                      <a:pt x="48918" y="104950"/>
                      <a:pt x="56552" y="104950"/>
                    </a:cubicBezTo>
                    <a:cubicBezTo>
                      <a:pt x="59944" y="104950"/>
                      <a:pt x="60510" y="104667"/>
                      <a:pt x="60793" y="104384"/>
                    </a:cubicBezTo>
                    <a:cubicBezTo>
                      <a:pt x="60793" y="104384"/>
                      <a:pt x="60510" y="103535"/>
                      <a:pt x="60227" y="103252"/>
                    </a:cubicBezTo>
                    <a:cubicBezTo>
                      <a:pt x="59944" y="102404"/>
                      <a:pt x="59379" y="101555"/>
                      <a:pt x="59096" y="100424"/>
                    </a:cubicBezTo>
                    <a:cubicBezTo>
                      <a:pt x="58814" y="98160"/>
                      <a:pt x="60510" y="97029"/>
                      <a:pt x="62206" y="95897"/>
                    </a:cubicBezTo>
                    <a:cubicBezTo>
                      <a:pt x="63903" y="94766"/>
                      <a:pt x="65599" y="93351"/>
                      <a:pt x="65599" y="91371"/>
                    </a:cubicBezTo>
                    <a:cubicBezTo>
                      <a:pt x="65599" y="88825"/>
                      <a:pt x="67861" y="86562"/>
                      <a:pt x="70123" y="84299"/>
                    </a:cubicBezTo>
                    <a:cubicBezTo>
                      <a:pt x="72102" y="82319"/>
                      <a:pt x="74081" y="80339"/>
                      <a:pt x="73233" y="78641"/>
                    </a:cubicBezTo>
                    <a:cubicBezTo>
                      <a:pt x="72102" y="76661"/>
                      <a:pt x="72668" y="75247"/>
                      <a:pt x="72951" y="73832"/>
                    </a:cubicBezTo>
                    <a:cubicBezTo>
                      <a:pt x="73233" y="72418"/>
                      <a:pt x="73516" y="71569"/>
                      <a:pt x="72102" y="70721"/>
                    </a:cubicBezTo>
                    <a:cubicBezTo>
                      <a:pt x="70406" y="69589"/>
                      <a:pt x="69275" y="70438"/>
                      <a:pt x="67578" y="71569"/>
                    </a:cubicBezTo>
                    <a:cubicBezTo>
                      <a:pt x="66730" y="72135"/>
                      <a:pt x="65882" y="72701"/>
                      <a:pt x="64751" y="73267"/>
                    </a:cubicBezTo>
                    <a:cubicBezTo>
                      <a:pt x="64468" y="73550"/>
                      <a:pt x="64185" y="73550"/>
                      <a:pt x="63620" y="73550"/>
                    </a:cubicBezTo>
                    <a:cubicBezTo>
                      <a:pt x="62206" y="73550"/>
                      <a:pt x="61075" y="72418"/>
                      <a:pt x="59944" y="71004"/>
                    </a:cubicBezTo>
                    <a:cubicBezTo>
                      <a:pt x="59662" y="69589"/>
                      <a:pt x="58531" y="68458"/>
                      <a:pt x="57400" y="68458"/>
                    </a:cubicBezTo>
                    <a:close/>
                    <a:moveTo>
                      <a:pt x="65034" y="0"/>
                    </a:moveTo>
                    <a:cubicBezTo>
                      <a:pt x="64185" y="0"/>
                      <a:pt x="64185" y="283"/>
                      <a:pt x="63903" y="283"/>
                    </a:cubicBezTo>
                    <a:cubicBezTo>
                      <a:pt x="63337" y="1697"/>
                      <a:pt x="66165" y="6506"/>
                      <a:pt x="68427" y="9335"/>
                    </a:cubicBezTo>
                    <a:cubicBezTo>
                      <a:pt x="69275" y="10184"/>
                      <a:pt x="70406" y="11315"/>
                      <a:pt x="71537" y="12164"/>
                    </a:cubicBezTo>
                    <a:cubicBezTo>
                      <a:pt x="73516" y="13861"/>
                      <a:pt x="75212" y="15276"/>
                      <a:pt x="75212" y="16690"/>
                    </a:cubicBezTo>
                    <a:cubicBezTo>
                      <a:pt x="74930" y="18387"/>
                      <a:pt x="78322" y="23196"/>
                      <a:pt x="80584" y="24045"/>
                    </a:cubicBezTo>
                    <a:cubicBezTo>
                      <a:pt x="82564" y="24611"/>
                      <a:pt x="81716" y="27723"/>
                      <a:pt x="80867" y="31400"/>
                    </a:cubicBezTo>
                    <a:cubicBezTo>
                      <a:pt x="80302" y="33946"/>
                      <a:pt x="79453" y="36775"/>
                      <a:pt x="79453" y="39321"/>
                    </a:cubicBezTo>
                    <a:cubicBezTo>
                      <a:pt x="79453" y="43564"/>
                      <a:pt x="77192" y="44695"/>
                      <a:pt x="74930" y="45827"/>
                    </a:cubicBezTo>
                    <a:cubicBezTo>
                      <a:pt x="73516" y="46676"/>
                      <a:pt x="72385" y="47242"/>
                      <a:pt x="71254" y="48656"/>
                    </a:cubicBezTo>
                    <a:cubicBezTo>
                      <a:pt x="70971" y="49222"/>
                      <a:pt x="70689" y="49505"/>
                      <a:pt x="70971" y="50070"/>
                    </a:cubicBezTo>
                    <a:cubicBezTo>
                      <a:pt x="71254" y="51768"/>
                      <a:pt x="75212" y="54031"/>
                      <a:pt x="78605" y="56011"/>
                    </a:cubicBezTo>
                    <a:cubicBezTo>
                      <a:pt x="80867" y="57142"/>
                      <a:pt x="82847" y="58557"/>
                      <a:pt x="84543" y="59688"/>
                    </a:cubicBezTo>
                    <a:cubicBezTo>
                      <a:pt x="87936" y="62517"/>
                      <a:pt x="85391" y="67609"/>
                      <a:pt x="83412" y="71287"/>
                    </a:cubicBezTo>
                    <a:cubicBezTo>
                      <a:pt x="82564" y="72984"/>
                      <a:pt x="81433" y="74964"/>
                      <a:pt x="81716" y="75530"/>
                    </a:cubicBezTo>
                    <a:cubicBezTo>
                      <a:pt x="81998" y="76095"/>
                      <a:pt x="83412" y="76944"/>
                      <a:pt x="86522" y="76944"/>
                    </a:cubicBezTo>
                    <a:cubicBezTo>
                      <a:pt x="87653" y="76944"/>
                      <a:pt x="88784" y="76661"/>
                      <a:pt x="90198" y="76378"/>
                    </a:cubicBezTo>
                    <a:cubicBezTo>
                      <a:pt x="93025" y="75530"/>
                      <a:pt x="95004" y="71569"/>
                      <a:pt x="96701" y="67892"/>
                    </a:cubicBezTo>
                    <a:cubicBezTo>
                      <a:pt x="98114" y="65346"/>
                      <a:pt x="99245" y="62517"/>
                      <a:pt x="100659" y="61386"/>
                    </a:cubicBezTo>
                    <a:cubicBezTo>
                      <a:pt x="102638" y="59688"/>
                      <a:pt x="102638" y="57708"/>
                      <a:pt x="102638" y="55445"/>
                    </a:cubicBezTo>
                    <a:cubicBezTo>
                      <a:pt x="102638" y="53748"/>
                      <a:pt x="102638" y="52333"/>
                      <a:pt x="103486" y="51202"/>
                    </a:cubicBezTo>
                    <a:cubicBezTo>
                      <a:pt x="105183" y="48939"/>
                      <a:pt x="107162" y="48656"/>
                      <a:pt x="109424" y="48656"/>
                    </a:cubicBezTo>
                    <a:lnTo>
                      <a:pt x="110555" y="48656"/>
                    </a:lnTo>
                    <a:cubicBezTo>
                      <a:pt x="111121" y="48656"/>
                      <a:pt x="111403" y="47807"/>
                      <a:pt x="111686" y="46393"/>
                    </a:cubicBezTo>
                    <a:cubicBezTo>
                      <a:pt x="111969" y="44695"/>
                      <a:pt x="112534" y="42715"/>
                      <a:pt x="114513" y="42715"/>
                    </a:cubicBezTo>
                    <a:cubicBezTo>
                      <a:pt x="115644" y="42715"/>
                      <a:pt x="115927" y="41867"/>
                      <a:pt x="116210" y="39604"/>
                    </a:cubicBezTo>
                    <a:cubicBezTo>
                      <a:pt x="116492" y="38189"/>
                      <a:pt x="116492" y="36492"/>
                      <a:pt x="117341" y="34512"/>
                    </a:cubicBezTo>
                    <a:cubicBezTo>
                      <a:pt x="117623" y="33946"/>
                      <a:pt x="117623" y="33380"/>
                      <a:pt x="117341" y="33097"/>
                    </a:cubicBezTo>
                    <a:cubicBezTo>
                      <a:pt x="117058" y="32814"/>
                      <a:pt x="116210" y="32532"/>
                      <a:pt x="115362" y="32532"/>
                    </a:cubicBezTo>
                    <a:cubicBezTo>
                      <a:pt x="113100" y="32532"/>
                      <a:pt x="109707" y="33663"/>
                      <a:pt x="108859" y="35360"/>
                    </a:cubicBezTo>
                    <a:cubicBezTo>
                      <a:pt x="108293" y="36492"/>
                      <a:pt x="107445" y="36775"/>
                      <a:pt x="106314" y="36775"/>
                    </a:cubicBezTo>
                    <a:cubicBezTo>
                      <a:pt x="105183" y="36775"/>
                      <a:pt x="104052" y="36209"/>
                      <a:pt x="102921" y="35643"/>
                    </a:cubicBezTo>
                    <a:cubicBezTo>
                      <a:pt x="101507" y="35077"/>
                      <a:pt x="100376" y="34512"/>
                      <a:pt x="98963" y="34512"/>
                    </a:cubicBezTo>
                    <a:cubicBezTo>
                      <a:pt x="95287" y="34512"/>
                      <a:pt x="92459" y="31966"/>
                      <a:pt x="92459" y="28005"/>
                    </a:cubicBezTo>
                    <a:cubicBezTo>
                      <a:pt x="92459" y="26874"/>
                      <a:pt x="92177" y="20650"/>
                      <a:pt x="88784" y="20650"/>
                    </a:cubicBezTo>
                    <a:lnTo>
                      <a:pt x="88501" y="20650"/>
                    </a:lnTo>
                    <a:cubicBezTo>
                      <a:pt x="87936" y="20650"/>
                      <a:pt x="87653" y="20933"/>
                      <a:pt x="87653" y="20933"/>
                    </a:cubicBezTo>
                    <a:cubicBezTo>
                      <a:pt x="87653" y="21216"/>
                      <a:pt x="87936" y="22065"/>
                      <a:pt x="88218" y="22348"/>
                    </a:cubicBezTo>
                    <a:cubicBezTo>
                      <a:pt x="88784" y="23479"/>
                      <a:pt x="89349" y="24894"/>
                      <a:pt x="88784" y="25742"/>
                    </a:cubicBezTo>
                    <a:cubicBezTo>
                      <a:pt x="88501" y="26308"/>
                      <a:pt x="87936" y="26591"/>
                      <a:pt x="87653" y="26591"/>
                    </a:cubicBezTo>
                    <a:cubicBezTo>
                      <a:pt x="86805" y="26591"/>
                      <a:pt x="86522" y="26025"/>
                      <a:pt x="85957" y="25459"/>
                    </a:cubicBezTo>
                    <a:cubicBezTo>
                      <a:pt x="85391" y="24894"/>
                      <a:pt x="85108" y="24328"/>
                      <a:pt x="84543" y="24328"/>
                    </a:cubicBezTo>
                    <a:cubicBezTo>
                      <a:pt x="82564" y="24328"/>
                      <a:pt x="80302" y="21782"/>
                      <a:pt x="80302" y="16973"/>
                    </a:cubicBezTo>
                    <a:cubicBezTo>
                      <a:pt x="80302" y="14993"/>
                      <a:pt x="79453" y="14144"/>
                      <a:pt x="78605" y="13296"/>
                    </a:cubicBezTo>
                    <a:cubicBezTo>
                      <a:pt x="77757" y="12164"/>
                      <a:pt x="76626" y="11032"/>
                      <a:pt x="76626" y="8204"/>
                    </a:cubicBezTo>
                    <a:cubicBezTo>
                      <a:pt x="76626" y="3960"/>
                      <a:pt x="69275" y="0"/>
                      <a:pt x="65034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7A0EC0C9-184F-9949-B481-5F985E456A21}"/>
                  </a:ext>
                </a:extLst>
              </p:cNvPr>
              <p:cNvSpPr/>
              <p:nvPr/>
            </p:nvSpPr>
            <p:spPr>
              <a:xfrm>
                <a:off x="4617449" y="3128579"/>
                <a:ext cx="11745" cy="7969"/>
              </a:xfrm>
              <a:custGeom>
                <a:avLst/>
                <a:gdLst>
                  <a:gd name="connsiteX0" fmla="*/ 432 w 11745"/>
                  <a:gd name="connsiteY0" fmla="*/ 5719 h 7969"/>
                  <a:gd name="connsiteX1" fmla="*/ 11742 w 11745"/>
                  <a:gd name="connsiteY1" fmla="*/ 2607 h 7969"/>
                  <a:gd name="connsiteX2" fmla="*/ 432 w 11745"/>
                  <a:gd name="connsiteY2" fmla="*/ 5719 h 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5" h="7969">
                    <a:moveTo>
                      <a:pt x="432" y="5719"/>
                    </a:moveTo>
                    <a:cubicBezTo>
                      <a:pt x="4108" y="9114"/>
                      <a:pt x="11459" y="9114"/>
                      <a:pt x="11742" y="2607"/>
                    </a:cubicBezTo>
                    <a:cubicBezTo>
                      <a:pt x="12025" y="-3616"/>
                      <a:pt x="-2678" y="2890"/>
                      <a:pt x="432" y="5719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EA3C2CA7-4424-B041-AC2E-ABB39E629AC6}"/>
                  </a:ext>
                </a:extLst>
              </p:cNvPr>
              <p:cNvSpPr/>
              <p:nvPr/>
            </p:nvSpPr>
            <p:spPr>
              <a:xfrm>
                <a:off x="4631452" y="3117325"/>
                <a:ext cx="9613" cy="5092"/>
              </a:xfrm>
              <a:custGeom>
                <a:avLst/>
                <a:gdLst>
                  <a:gd name="connsiteX0" fmla="*/ 0 w 9613"/>
                  <a:gd name="connsiteY0" fmla="*/ 4809 h 5092"/>
                  <a:gd name="connsiteX1" fmla="*/ 0 w 9613"/>
                  <a:gd name="connsiteY1" fmla="*/ 4809 h 5092"/>
                  <a:gd name="connsiteX2" fmla="*/ 1131 w 9613"/>
                  <a:gd name="connsiteY2" fmla="*/ 5092 h 5092"/>
                  <a:gd name="connsiteX3" fmla="*/ 6503 w 9613"/>
                  <a:gd name="connsiteY3" fmla="*/ 3678 h 5092"/>
                  <a:gd name="connsiteX4" fmla="*/ 9613 w 9613"/>
                  <a:gd name="connsiteY4" fmla="*/ 283 h 5092"/>
                  <a:gd name="connsiteX5" fmla="*/ 9048 w 9613"/>
                  <a:gd name="connsiteY5" fmla="*/ 0 h 5092"/>
                  <a:gd name="connsiteX6" fmla="*/ 283 w 9613"/>
                  <a:gd name="connsiteY6" fmla="*/ 4526 h 5092"/>
                  <a:gd name="connsiteX7" fmla="*/ 0 w 9613"/>
                  <a:gd name="connsiteY7" fmla="*/ 4809 h 5092"/>
                  <a:gd name="connsiteX8" fmla="*/ 0 w 9613"/>
                  <a:gd name="connsiteY8" fmla="*/ 4809 h 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13" h="5092">
                    <a:moveTo>
                      <a:pt x="0" y="4809"/>
                    </a:moveTo>
                    <a:cubicBezTo>
                      <a:pt x="0" y="4809"/>
                      <a:pt x="0" y="4809"/>
                      <a:pt x="0" y="4809"/>
                    </a:cubicBezTo>
                    <a:cubicBezTo>
                      <a:pt x="565" y="5092"/>
                      <a:pt x="848" y="5092"/>
                      <a:pt x="1131" y="5092"/>
                    </a:cubicBezTo>
                    <a:cubicBezTo>
                      <a:pt x="2545" y="5092"/>
                      <a:pt x="4806" y="4526"/>
                      <a:pt x="6503" y="3678"/>
                    </a:cubicBezTo>
                    <a:cubicBezTo>
                      <a:pt x="8482" y="2546"/>
                      <a:pt x="9613" y="1414"/>
                      <a:pt x="9613" y="283"/>
                    </a:cubicBezTo>
                    <a:cubicBezTo>
                      <a:pt x="9613" y="0"/>
                      <a:pt x="9613" y="0"/>
                      <a:pt x="9048" y="0"/>
                    </a:cubicBezTo>
                    <a:cubicBezTo>
                      <a:pt x="6786" y="0"/>
                      <a:pt x="1696" y="2829"/>
                      <a:pt x="283" y="4526"/>
                    </a:cubicBezTo>
                    <a:cubicBezTo>
                      <a:pt x="0" y="4809"/>
                      <a:pt x="0" y="4809"/>
                      <a:pt x="0" y="4809"/>
                    </a:cubicBezTo>
                    <a:lnTo>
                      <a:pt x="0" y="4809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E1A1F27C-62A0-D54B-B352-D8AD23C93B22}"/>
                  </a:ext>
                </a:extLst>
              </p:cNvPr>
              <p:cNvSpPr/>
              <p:nvPr/>
            </p:nvSpPr>
            <p:spPr>
              <a:xfrm>
                <a:off x="3398567" y="2500640"/>
                <a:ext cx="138396" cy="86279"/>
              </a:xfrm>
              <a:custGeom>
                <a:avLst/>
                <a:gdLst>
                  <a:gd name="connsiteX0" fmla="*/ 91745 w 138396"/>
                  <a:gd name="connsiteY0" fmla="*/ 83168 h 86279"/>
                  <a:gd name="connsiteX1" fmla="*/ 96269 w 138396"/>
                  <a:gd name="connsiteY1" fmla="*/ 85431 h 86279"/>
                  <a:gd name="connsiteX2" fmla="*/ 98531 w 138396"/>
                  <a:gd name="connsiteY2" fmla="*/ 86279 h 86279"/>
                  <a:gd name="connsiteX3" fmla="*/ 103054 w 138396"/>
                  <a:gd name="connsiteY3" fmla="*/ 84582 h 86279"/>
                  <a:gd name="connsiteX4" fmla="*/ 103903 w 138396"/>
                  <a:gd name="connsiteY4" fmla="*/ 82602 h 86279"/>
                  <a:gd name="connsiteX5" fmla="*/ 111254 w 138396"/>
                  <a:gd name="connsiteY5" fmla="*/ 77510 h 86279"/>
                  <a:gd name="connsiteX6" fmla="*/ 117757 w 138396"/>
                  <a:gd name="connsiteY6" fmla="*/ 74115 h 86279"/>
                  <a:gd name="connsiteX7" fmla="*/ 118040 w 138396"/>
                  <a:gd name="connsiteY7" fmla="*/ 72701 h 86279"/>
                  <a:gd name="connsiteX8" fmla="*/ 123412 w 138396"/>
                  <a:gd name="connsiteY8" fmla="*/ 63932 h 86279"/>
                  <a:gd name="connsiteX9" fmla="*/ 124260 w 138396"/>
                  <a:gd name="connsiteY9" fmla="*/ 64214 h 86279"/>
                  <a:gd name="connsiteX10" fmla="*/ 127935 w 138396"/>
                  <a:gd name="connsiteY10" fmla="*/ 61951 h 86279"/>
                  <a:gd name="connsiteX11" fmla="*/ 131894 w 138396"/>
                  <a:gd name="connsiteY11" fmla="*/ 59405 h 86279"/>
                  <a:gd name="connsiteX12" fmla="*/ 134721 w 138396"/>
                  <a:gd name="connsiteY12" fmla="*/ 60254 h 86279"/>
                  <a:gd name="connsiteX13" fmla="*/ 138114 w 138396"/>
                  <a:gd name="connsiteY13" fmla="*/ 61103 h 86279"/>
                  <a:gd name="connsiteX14" fmla="*/ 138114 w 138396"/>
                  <a:gd name="connsiteY14" fmla="*/ 61103 h 86279"/>
                  <a:gd name="connsiteX15" fmla="*/ 138397 w 138396"/>
                  <a:gd name="connsiteY15" fmla="*/ 61103 h 86279"/>
                  <a:gd name="connsiteX16" fmla="*/ 137831 w 138396"/>
                  <a:gd name="connsiteY16" fmla="*/ 55445 h 86279"/>
                  <a:gd name="connsiteX17" fmla="*/ 129632 w 138396"/>
                  <a:gd name="connsiteY17" fmla="*/ 52616 h 86279"/>
                  <a:gd name="connsiteX18" fmla="*/ 124543 w 138396"/>
                  <a:gd name="connsiteY18" fmla="*/ 49787 h 86279"/>
                  <a:gd name="connsiteX19" fmla="*/ 119171 w 138396"/>
                  <a:gd name="connsiteY19" fmla="*/ 46110 h 86279"/>
                  <a:gd name="connsiteX20" fmla="*/ 107578 w 138396"/>
                  <a:gd name="connsiteY20" fmla="*/ 39321 h 86279"/>
                  <a:gd name="connsiteX21" fmla="*/ 102489 w 138396"/>
                  <a:gd name="connsiteY21" fmla="*/ 35643 h 86279"/>
                  <a:gd name="connsiteX22" fmla="*/ 97682 w 138396"/>
                  <a:gd name="connsiteY22" fmla="*/ 31966 h 86279"/>
                  <a:gd name="connsiteX23" fmla="*/ 97682 w 138396"/>
                  <a:gd name="connsiteY23" fmla="*/ 31683 h 86279"/>
                  <a:gd name="connsiteX24" fmla="*/ 93441 w 138396"/>
                  <a:gd name="connsiteY24" fmla="*/ 23762 h 86279"/>
                  <a:gd name="connsiteX25" fmla="*/ 91462 w 138396"/>
                  <a:gd name="connsiteY25" fmla="*/ 20085 h 86279"/>
                  <a:gd name="connsiteX26" fmla="*/ 89765 w 138396"/>
                  <a:gd name="connsiteY26" fmla="*/ 17539 h 86279"/>
                  <a:gd name="connsiteX27" fmla="*/ 86373 w 138396"/>
                  <a:gd name="connsiteY27" fmla="*/ 17256 h 86279"/>
                  <a:gd name="connsiteX28" fmla="*/ 74780 w 138396"/>
                  <a:gd name="connsiteY28" fmla="*/ 14993 h 86279"/>
                  <a:gd name="connsiteX29" fmla="*/ 71670 w 138396"/>
                  <a:gd name="connsiteY29" fmla="*/ 5092 h 86279"/>
                  <a:gd name="connsiteX30" fmla="*/ 70539 w 138396"/>
                  <a:gd name="connsiteY30" fmla="*/ 4809 h 86279"/>
                  <a:gd name="connsiteX31" fmla="*/ 63753 w 138396"/>
                  <a:gd name="connsiteY31" fmla="*/ 2263 h 86279"/>
                  <a:gd name="connsiteX32" fmla="*/ 58664 w 138396"/>
                  <a:gd name="connsiteY32" fmla="*/ 0 h 86279"/>
                  <a:gd name="connsiteX33" fmla="*/ 57816 w 138396"/>
                  <a:gd name="connsiteY33" fmla="*/ 283 h 86279"/>
                  <a:gd name="connsiteX34" fmla="*/ 53292 w 138396"/>
                  <a:gd name="connsiteY34" fmla="*/ 2546 h 86279"/>
                  <a:gd name="connsiteX35" fmla="*/ 53009 w 138396"/>
                  <a:gd name="connsiteY35" fmla="*/ 3395 h 86279"/>
                  <a:gd name="connsiteX36" fmla="*/ 49899 w 138396"/>
                  <a:gd name="connsiteY36" fmla="*/ 6506 h 86279"/>
                  <a:gd name="connsiteX37" fmla="*/ 49899 w 138396"/>
                  <a:gd name="connsiteY37" fmla="*/ 6506 h 86279"/>
                  <a:gd name="connsiteX38" fmla="*/ 49616 w 138396"/>
                  <a:gd name="connsiteY38" fmla="*/ 6506 h 86279"/>
                  <a:gd name="connsiteX39" fmla="*/ 43396 w 138396"/>
                  <a:gd name="connsiteY39" fmla="*/ 11032 h 86279"/>
                  <a:gd name="connsiteX40" fmla="*/ 43396 w 138396"/>
                  <a:gd name="connsiteY40" fmla="*/ 11315 h 86279"/>
                  <a:gd name="connsiteX41" fmla="*/ 42548 w 138396"/>
                  <a:gd name="connsiteY41" fmla="*/ 15276 h 86279"/>
                  <a:gd name="connsiteX42" fmla="*/ 39438 w 138396"/>
                  <a:gd name="connsiteY42" fmla="*/ 16124 h 86279"/>
                  <a:gd name="connsiteX43" fmla="*/ 32652 w 138396"/>
                  <a:gd name="connsiteY43" fmla="*/ 14427 h 86279"/>
                  <a:gd name="connsiteX44" fmla="*/ 29825 w 138396"/>
                  <a:gd name="connsiteY44" fmla="*/ 15276 h 86279"/>
                  <a:gd name="connsiteX45" fmla="*/ 25301 w 138396"/>
                  <a:gd name="connsiteY45" fmla="*/ 12447 h 86279"/>
                  <a:gd name="connsiteX46" fmla="*/ 13708 w 138396"/>
                  <a:gd name="connsiteY46" fmla="*/ 3395 h 86279"/>
                  <a:gd name="connsiteX47" fmla="*/ 4095 w 138396"/>
                  <a:gd name="connsiteY47" fmla="*/ 5658 h 86279"/>
                  <a:gd name="connsiteX48" fmla="*/ 3812 w 138396"/>
                  <a:gd name="connsiteY48" fmla="*/ 6789 h 86279"/>
                  <a:gd name="connsiteX49" fmla="*/ 8054 w 138396"/>
                  <a:gd name="connsiteY49" fmla="*/ 5658 h 86279"/>
                  <a:gd name="connsiteX50" fmla="*/ 13708 w 138396"/>
                  <a:gd name="connsiteY50" fmla="*/ 11598 h 86279"/>
                  <a:gd name="connsiteX51" fmla="*/ 15405 w 138396"/>
                  <a:gd name="connsiteY51" fmla="*/ 14710 h 86279"/>
                  <a:gd name="connsiteX52" fmla="*/ 21908 w 138396"/>
                  <a:gd name="connsiteY52" fmla="*/ 20368 h 86279"/>
                  <a:gd name="connsiteX53" fmla="*/ 20211 w 138396"/>
                  <a:gd name="connsiteY53" fmla="*/ 21782 h 86279"/>
                  <a:gd name="connsiteX54" fmla="*/ 20211 w 138396"/>
                  <a:gd name="connsiteY54" fmla="*/ 21782 h 86279"/>
                  <a:gd name="connsiteX55" fmla="*/ 19929 w 138396"/>
                  <a:gd name="connsiteY55" fmla="*/ 21782 h 86279"/>
                  <a:gd name="connsiteX56" fmla="*/ 15688 w 138396"/>
                  <a:gd name="connsiteY56" fmla="*/ 22914 h 86279"/>
                  <a:gd name="connsiteX57" fmla="*/ 11447 w 138396"/>
                  <a:gd name="connsiteY57" fmla="*/ 24045 h 86279"/>
                  <a:gd name="connsiteX58" fmla="*/ 9750 w 138396"/>
                  <a:gd name="connsiteY58" fmla="*/ 23762 h 86279"/>
                  <a:gd name="connsiteX59" fmla="*/ 7488 w 138396"/>
                  <a:gd name="connsiteY59" fmla="*/ 22914 h 86279"/>
                  <a:gd name="connsiteX60" fmla="*/ 3247 w 138396"/>
                  <a:gd name="connsiteY60" fmla="*/ 21782 h 86279"/>
                  <a:gd name="connsiteX61" fmla="*/ 1268 w 138396"/>
                  <a:gd name="connsiteY61" fmla="*/ 23479 h 86279"/>
                  <a:gd name="connsiteX62" fmla="*/ 985 w 138396"/>
                  <a:gd name="connsiteY62" fmla="*/ 24045 h 86279"/>
                  <a:gd name="connsiteX63" fmla="*/ 420 w 138396"/>
                  <a:gd name="connsiteY63" fmla="*/ 30268 h 86279"/>
                  <a:gd name="connsiteX64" fmla="*/ 2681 w 138396"/>
                  <a:gd name="connsiteY64" fmla="*/ 30834 h 86279"/>
                  <a:gd name="connsiteX65" fmla="*/ 6357 w 138396"/>
                  <a:gd name="connsiteY65" fmla="*/ 32249 h 86279"/>
                  <a:gd name="connsiteX66" fmla="*/ 3812 w 138396"/>
                  <a:gd name="connsiteY66" fmla="*/ 37906 h 86279"/>
                  <a:gd name="connsiteX67" fmla="*/ 3530 w 138396"/>
                  <a:gd name="connsiteY67" fmla="*/ 38189 h 86279"/>
                  <a:gd name="connsiteX68" fmla="*/ 4661 w 138396"/>
                  <a:gd name="connsiteY68" fmla="*/ 38189 h 86279"/>
                  <a:gd name="connsiteX69" fmla="*/ 6640 w 138396"/>
                  <a:gd name="connsiteY69" fmla="*/ 37906 h 86279"/>
                  <a:gd name="connsiteX70" fmla="*/ 9467 w 138396"/>
                  <a:gd name="connsiteY70" fmla="*/ 39604 h 86279"/>
                  <a:gd name="connsiteX71" fmla="*/ 10598 w 138396"/>
                  <a:gd name="connsiteY71" fmla="*/ 41867 h 86279"/>
                  <a:gd name="connsiteX72" fmla="*/ 11447 w 138396"/>
                  <a:gd name="connsiteY72" fmla="*/ 47807 h 86279"/>
                  <a:gd name="connsiteX73" fmla="*/ 11447 w 138396"/>
                  <a:gd name="connsiteY73" fmla="*/ 58274 h 86279"/>
                  <a:gd name="connsiteX74" fmla="*/ 11447 w 138396"/>
                  <a:gd name="connsiteY74" fmla="*/ 60254 h 86279"/>
                  <a:gd name="connsiteX75" fmla="*/ 18515 w 138396"/>
                  <a:gd name="connsiteY75" fmla="*/ 59123 h 86279"/>
                  <a:gd name="connsiteX76" fmla="*/ 27563 w 138396"/>
                  <a:gd name="connsiteY76" fmla="*/ 52899 h 86279"/>
                  <a:gd name="connsiteX77" fmla="*/ 29825 w 138396"/>
                  <a:gd name="connsiteY77" fmla="*/ 53182 h 86279"/>
                  <a:gd name="connsiteX78" fmla="*/ 31804 w 138396"/>
                  <a:gd name="connsiteY78" fmla="*/ 53465 h 86279"/>
                  <a:gd name="connsiteX79" fmla="*/ 34066 w 138396"/>
                  <a:gd name="connsiteY79" fmla="*/ 52616 h 86279"/>
                  <a:gd name="connsiteX80" fmla="*/ 39438 w 138396"/>
                  <a:gd name="connsiteY80" fmla="*/ 51202 h 86279"/>
                  <a:gd name="connsiteX81" fmla="*/ 46506 w 138396"/>
                  <a:gd name="connsiteY81" fmla="*/ 52899 h 86279"/>
                  <a:gd name="connsiteX82" fmla="*/ 53292 w 138396"/>
                  <a:gd name="connsiteY82" fmla="*/ 56011 h 86279"/>
                  <a:gd name="connsiteX83" fmla="*/ 54988 w 138396"/>
                  <a:gd name="connsiteY83" fmla="*/ 57142 h 86279"/>
                  <a:gd name="connsiteX84" fmla="*/ 57816 w 138396"/>
                  <a:gd name="connsiteY84" fmla="*/ 58557 h 86279"/>
                  <a:gd name="connsiteX85" fmla="*/ 58947 w 138396"/>
                  <a:gd name="connsiteY85" fmla="*/ 58557 h 86279"/>
                  <a:gd name="connsiteX86" fmla="*/ 66864 w 138396"/>
                  <a:gd name="connsiteY86" fmla="*/ 61668 h 86279"/>
                  <a:gd name="connsiteX87" fmla="*/ 70539 w 138396"/>
                  <a:gd name="connsiteY87" fmla="*/ 64497 h 86279"/>
                  <a:gd name="connsiteX88" fmla="*/ 74215 w 138396"/>
                  <a:gd name="connsiteY88" fmla="*/ 67609 h 86279"/>
                  <a:gd name="connsiteX89" fmla="*/ 77042 w 138396"/>
                  <a:gd name="connsiteY89" fmla="*/ 70155 h 86279"/>
                  <a:gd name="connsiteX90" fmla="*/ 79870 w 138396"/>
                  <a:gd name="connsiteY90" fmla="*/ 69872 h 86279"/>
                  <a:gd name="connsiteX91" fmla="*/ 84959 w 138396"/>
                  <a:gd name="connsiteY91" fmla="*/ 71852 h 86279"/>
                  <a:gd name="connsiteX92" fmla="*/ 86373 w 138396"/>
                  <a:gd name="connsiteY92" fmla="*/ 83168 h 86279"/>
                  <a:gd name="connsiteX93" fmla="*/ 88352 w 138396"/>
                  <a:gd name="connsiteY93" fmla="*/ 83168 h 86279"/>
                  <a:gd name="connsiteX94" fmla="*/ 89765 w 138396"/>
                  <a:gd name="connsiteY94" fmla="*/ 83451 h 86279"/>
                  <a:gd name="connsiteX95" fmla="*/ 91745 w 138396"/>
                  <a:gd name="connsiteY95" fmla="*/ 83168 h 8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38396" h="86279">
                    <a:moveTo>
                      <a:pt x="91745" y="83168"/>
                    </a:moveTo>
                    <a:cubicBezTo>
                      <a:pt x="92876" y="83168"/>
                      <a:pt x="95703" y="83168"/>
                      <a:pt x="96269" y="85431"/>
                    </a:cubicBezTo>
                    <a:cubicBezTo>
                      <a:pt x="96551" y="85996"/>
                      <a:pt x="97400" y="86279"/>
                      <a:pt x="98531" y="86279"/>
                    </a:cubicBezTo>
                    <a:cubicBezTo>
                      <a:pt x="100227" y="86279"/>
                      <a:pt x="102206" y="85431"/>
                      <a:pt x="103054" y="84582"/>
                    </a:cubicBezTo>
                    <a:cubicBezTo>
                      <a:pt x="103620" y="84016"/>
                      <a:pt x="103903" y="83168"/>
                      <a:pt x="103903" y="82602"/>
                    </a:cubicBezTo>
                    <a:cubicBezTo>
                      <a:pt x="103620" y="79773"/>
                      <a:pt x="107578" y="78641"/>
                      <a:pt x="111254" y="77510"/>
                    </a:cubicBezTo>
                    <a:cubicBezTo>
                      <a:pt x="114081" y="76661"/>
                      <a:pt x="117474" y="75813"/>
                      <a:pt x="117757" y="74115"/>
                    </a:cubicBezTo>
                    <a:cubicBezTo>
                      <a:pt x="118040" y="73550"/>
                      <a:pt x="118040" y="73267"/>
                      <a:pt x="118040" y="72701"/>
                    </a:cubicBezTo>
                    <a:cubicBezTo>
                      <a:pt x="119171" y="68741"/>
                      <a:pt x="120584" y="63932"/>
                      <a:pt x="123412" y="63932"/>
                    </a:cubicBezTo>
                    <a:cubicBezTo>
                      <a:pt x="123694" y="63932"/>
                      <a:pt x="123977" y="63932"/>
                      <a:pt x="124260" y="64214"/>
                    </a:cubicBezTo>
                    <a:cubicBezTo>
                      <a:pt x="125391" y="64780"/>
                      <a:pt x="126805" y="63366"/>
                      <a:pt x="127935" y="61951"/>
                    </a:cubicBezTo>
                    <a:cubicBezTo>
                      <a:pt x="129066" y="60537"/>
                      <a:pt x="130198" y="59123"/>
                      <a:pt x="131894" y="59405"/>
                    </a:cubicBezTo>
                    <a:cubicBezTo>
                      <a:pt x="133025" y="59688"/>
                      <a:pt x="133873" y="59971"/>
                      <a:pt x="134721" y="60254"/>
                    </a:cubicBezTo>
                    <a:cubicBezTo>
                      <a:pt x="135852" y="60820"/>
                      <a:pt x="136983" y="61103"/>
                      <a:pt x="138114" y="61103"/>
                    </a:cubicBezTo>
                    <a:lnTo>
                      <a:pt x="138114" y="61103"/>
                    </a:lnTo>
                    <a:cubicBezTo>
                      <a:pt x="138397" y="61103"/>
                      <a:pt x="138397" y="61103"/>
                      <a:pt x="138397" y="61103"/>
                    </a:cubicBezTo>
                    <a:lnTo>
                      <a:pt x="137831" y="55445"/>
                    </a:lnTo>
                    <a:cubicBezTo>
                      <a:pt x="136701" y="54879"/>
                      <a:pt x="131611" y="52616"/>
                      <a:pt x="129632" y="52616"/>
                    </a:cubicBezTo>
                    <a:cubicBezTo>
                      <a:pt x="128218" y="52899"/>
                      <a:pt x="126522" y="51485"/>
                      <a:pt x="124543" y="49787"/>
                    </a:cubicBezTo>
                    <a:cubicBezTo>
                      <a:pt x="122846" y="48373"/>
                      <a:pt x="120867" y="46676"/>
                      <a:pt x="119171" y="46110"/>
                    </a:cubicBezTo>
                    <a:cubicBezTo>
                      <a:pt x="114647" y="44413"/>
                      <a:pt x="109275" y="41867"/>
                      <a:pt x="107578" y="39321"/>
                    </a:cubicBezTo>
                    <a:cubicBezTo>
                      <a:pt x="106730" y="38189"/>
                      <a:pt x="104468" y="36775"/>
                      <a:pt x="102489" y="35643"/>
                    </a:cubicBezTo>
                    <a:cubicBezTo>
                      <a:pt x="100227" y="34229"/>
                      <a:pt x="98248" y="33097"/>
                      <a:pt x="97682" y="31966"/>
                    </a:cubicBezTo>
                    <a:lnTo>
                      <a:pt x="97682" y="31683"/>
                    </a:lnTo>
                    <a:cubicBezTo>
                      <a:pt x="96834" y="29703"/>
                      <a:pt x="95420" y="26308"/>
                      <a:pt x="93441" y="23762"/>
                    </a:cubicBezTo>
                    <a:cubicBezTo>
                      <a:pt x="92593" y="22631"/>
                      <a:pt x="92028" y="21216"/>
                      <a:pt x="91462" y="20085"/>
                    </a:cubicBezTo>
                    <a:cubicBezTo>
                      <a:pt x="90897" y="18670"/>
                      <a:pt x="90331" y="17539"/>
                      <a:pt x="89765" y="17539"/>
                    </a:cubicBezTo>
                    <a:cubicBezTo>
                      <a:pt x="89200" y="17539"/>
                      <a:pt x="87786" y="17539"/>
                      <a:pt x="86373" y="17256"/>
                    </a:cubicBezTo>
                    <a:cubicBezTo>
                      <a:pt x="78173" y="16973"/>
                      <a:pt x="74780" y="16690"/>
                      <a:pt x="74780" y="14993"/>
                    </a:cubicBezTo>
                    <a:cubicBezTo>
                      <a:pt x="74780" y="12730"/>
                      <a:pt x="73649" y="5658"/>
                      <a:pt x="71670" y="5092"/>
                    </a:cubicBezTo>
                    <a:lnTo>
                      <a:pt x="70539" y="4809"/>
                    </a:lnTo>
                    <a:cubicBezTo>
                      <a:pt x="67995" y="4243"/>
                      <a:pt x="65167" y="3677"/>
                      <a:pt x="63753" y="2263"/>
                    </a:cubicBezTo>
                    <a:cubicBezTo>
                      <a:pt x="62905" y="1414"/>
                      <a:pt x="60078" y="0"/>
                      <a:pt x="58664" y="0"/>
                    </a:cubicBezTo>
                    <a:cubicBezTo>
                      <a:pt x="58099" y="0"/>
                      <a:pt x="57816" y="0"/>
                      <a:pt x="57816" y="283"/>
                    </a:cubicBezTo>
                    <a:cubicBezTo>
                      <a:pt x="56685" y="1980"/>
                      <a:pt x="54423" y="2546"/>
                      <a:pt x="53292" y="2546"/>
                    </a:cubicBezTo>
                    <a:cubicBezTo>
                      <a:pt x="53292" y="2829"/>
                      <a:pt x="53009" y="3112"/>
                      <a:pt x="53009" y="3395"/>
                    </a:cubicBezTo>
                    <a:cubicBezTo>
                      <a:pt x="52727" y="4526"/>
                      <a:pt x="51878" y="6506"/>
                      <a:pt x="49899" y="6506"/>
                    </a:cubicBezTo>
                    <a:lnTo>
                      <a:pt x="49899" y="6506"/>
                    </a:lnTo>
                    <a:cubicBezTo>
                      <a:pt x="49899" y="6506"/>
                      <a:pt x="49616" y="6506"/>
                      <a:pt x="49616" y="6506"/>
                    </a:cubicBezTo>
                    <a:cubicBezTo>
                      <a:pt x="47072" y="6223"/>
                      <a:pt x="43396" y="9618"/>
                      <a:pt x="43396" y="11032"/>
                    </a:cubicBezTo>
                    <a:lnTo>
                      <a:pt x="43396" y="11315"/>
                    </a:lnTo>
                    <a:cubicBezTo>
                      <a:pt x="43396" y="12730"/>
                      <a:pt x="43396" y="14144"/>
                      <a:pt x="42548" y="15276"/>
                    </a:cubicBezTo>
                    <a:cubicBezTo>
                      <a:pt x="41982" y="16124"/>
                      <a:pt x="40851" y="16124"/>
                      <a:pt x="39438" y="16124"/>
                    </a:cubicBezTo>
                    <a:cubicBezTo>
                      <a:pt x="36610" y="15841"/>
                      <a:pt x="34348" y="15276"/>
                      <a:pt x="32652" y="14427"/>
                    </a:cubicBezTo>
                    <a:cubicBezTo>
                      <a:pt x="32087" y="14710"/>
                      <a:pt x="31238" y="15276"/>
                      <a:pt x="29825" y="15276"/>
                    </a:cubicBezTo>
                    <a:cubicBezTo>
                      <a:pt x="28128" y="15276"/>
                      <a:pt x="26432" y="14427"/>
                      <a:pt x="25301" y="12447"/>
                    </a:cubicBezTo>
                    <a:cubicBezTo>
                      <a:pt x="21625" y="7355"/>
                      <a:pt x="16253" y="3395"/>
                      <a:pt x="13708" y="3395"/>
                    </a:cubicBezTo>
                    <a:cubicBezTo>
                      <a:pt x="8336" y="3395"/>
                      <a:pt x="5226" y="4243"/>
                      <a:pt x="4095" y="5658"/>
                    </a:cubicBezTo>
                    <a:cubicBezTo>
                      <a:pt x="3812" y="5941"/>
                      <a:pt x="3812" y="6506"/>
                      <a:pt x="3812" y="6789"/>
                    </a:cubicBezTo>
                    <a:cubicBezTo>
                      <a:pt x="4661" y="5941"/>
                      <a:pt x="6074" y="5658"/>
                      <a:pt x="8054" y="5658"/>
                    </a:cubicBezTo>
                    <a:cubicBezTo>
                      <a:pt x="12577" y="5941"/>
                      <a:pt x="13143" y="9335"/>
                      <a:pt x="13708" y="11598"/>
                    </a:cubicBezTo>
                    <a:cubicBezTo>
                      <a:pt x="13991" y="13295"/>
                      <a:pt x="14557" y="14427"/>
                      <a:pt x="15405" y="14710"/>
                    </a:cubicBezTo>
                    <a:cubicBezTo>
                      <a:pt x="18515" y="14993"/>
                      <a:pt x="21908" y="18387"/>
                      <a:pt x="21908" y="20368"/>
                    </a:cubicBezTo>
                    <a:cubicBezTo>
                      <a:pt x="21908" y="20933"/>
                      <a:pt x="21342" y="21782"/>
                      <a:pt x="20211" y="21782"/>
                    </a:cubicBezTo>
                    <a:lnTo>
                      <a:pt x="20211" y="21782"/>
                    </a:lnTo>
                    <a:cubicBezTo>
                      <a:pt x="20211" y="21782"/>
                      <a:pt x="19929" y="21782"/>
                      <a:pt x="19929" y="21782"/>
                    </a:cubicBezTo>
                    <a:cubicBezTo>
                      <a:pt x="18515" y="21499"/>
                      <a:pt x="17101" y="22348"/>
                      <a:pt x="15688" y="22914"/>
                    </a:cubicBezTo>
                    <a:cubicBezTo>
                      <a:pt x="14274" y="23479"/>
                      <a:pt x="13143" y="24045"/>
                      <a:pt x="11447" y="24045"/>
                    </a:cubicBezTo>
                    <a:cubicBezTo>
                      <a:pt x="10881" y="24045"/>
                      <a:pt x="10315" y="24045"/>
                      <a:pt x="9750" y="23762"/>
                    </a:cubicBezTo>
                    <a:cubicBezTo>
                      <a:pt x="8902" y="23479"/>
                      <a:pt x="8336" y="23196"/>
                      <a:pt x="7488" y="22914"/>
                    </a:cubicBezTo>
                    <a:cubicBezTo>
                      <a:pt x="6074" y="22348"/>
                      <a:pt x="4378" y="21782"/>
                      <a:pt x="3247" y="21782"/>
                    </a:cubicBezTo>
                    <a:cubicBezTo>
                      <a:pt x="2116" y="21782"/>
                      <a:pt x="1551" y="22348"/>
                      <a:pt x="1268" y="23479"/>
                    </a:cubicBezTo>
                    <a:lnTo>
                      <a:pt x="985" y="24045"/>
                    </a:lnTo>
                    <a:cubicBezTo>
                      <a:pt x="137" y="26308"/>
                      <a:pt x="-429" y="29137"/>
                      <a:pt x="420" y="30268"/>
                    </a:cubicBezTo>
                    <a:cubicBezTo>
                      <a:pt x="702" y="30834"/>
                      <a:pt x="1551" y="31117"/>
                      <a:pt x="2681" y="30834"/>
                    </a:cubicBezTo>
                    <a:cubicBezTo>
                      <a:pt x="4661" y="30551"/>
                      <a:pt x="5792" y="31117"/>
                      <a:pt x="6357" y="32249"/>
                    </a:cubicBezTo>
                    <a:cubicBezTo>
                      <a:pt x="6923" y="33663"/>
                      <a:pt x="6074" y="35643"/>
                      <a:pt x="3812" y="37906"/>
                    </a:cubicBezTo>
                    <a:cubicBezTo>
                      <a:pt x="3530" y="38189"/>
                      <a:pt x="3530" y="38189"/>
                      <a:pt x="3530" y="38189"/>
                    </a:cubicBezTo>
                    <a:cubicBezTo>
                      <a:pt x="3812" y="38189"/>
                      <a:pt x="4378" y="38189"/>
                      <a:pt x="4661" y="38189"/>
                    </a:cubicBezTo>
                    <a:cubicBezTo>
                      <a:pt x="5226" y="38189"/>
                      <a:pt x="6074" y="37906"/>
                      <a:pt x="6640" y="37906"/>
                    </a:cubicBezTo>
                    <a:cubicBezTo>
                      <a:pt x="8336" y="37906"/>
                      <a:pt x="9184" y="38472"/>
                      <a:pt x="9467" y="39604"/>
                    </a:cubicBezTo>
                    <a:cubicBezTo>
                      <a:pt x="9750" y="40452"/>
                      <a:pt x="10033" y="41301"/>
                      <a:pt x="10598" y="41867"/>
                    </a:cubicBezTo>
                    <a:cubicBezTo>
                      <a:pt x="11447" y="43281"/>
                      <a:pt x="12295" y="44413"/>
                      <a:pt x="11447" y="47807"/>
                    </a:cubicBezTo>
                    <a:cubicBezTo>
                      <a:pt x="10881" y="50070"/>
                      <a:pt x="11164" y="54314"/>
                      <a:pt x="11447" y="58274"/>
                    </a:cubicBezTo>
                    <a:cubicBezTo>
                      <a:pt x="11447" y="58840"/>
                      <a:pt x="11447" y="59688"/>
                      <a:pt x="11447" y="60254"/>
                    </a:cubicBezTo>
                    <a:cubicBezTo>
                      <a:pt x="17101" y="60254"/>
                      <a:pt x="18232" y="59123"/>
                      <a:pt x="18515" y="59123"/>
                    </a:cubicBezTo>
                    <a:cubicBezTo>
                      <a:pt x="20211" y="56860"/>
                      <a:pt x="24735" y="52899"/>
                      <a:pt x="27563" y="52899"/>
                    </a:cubicBezTo>
                    <a:cubicBezTo>
                      <a:pt x="28411" y="52899"/>
                      <a:pt x="28976" y="52899"/>
                      <a:pt x="29825" y="53182"/>
                    </a:cubicBezTo>
                    <a:cubicBezTo>
                      <a:pt x="30390" y="53182"/>
                      <a:pt x="31238" y="53465"/>
                      <a:pt x="31804" y="53465"/>
                    </a:cubicBezTo>
                    <a:cubicBezTo>
                      <a:pt x="32935" y="53465"/>
                      <a:pt x="33783" y="53182"/>
                      <a:pt x="34066" y="52616"/>
                    </a:cubicBezTo>
                    <a:cubicBezTo>
                      <a:pt x="34914" y="51202"/>
                      <a:pt x="37741" y="51202"/>
                      <a:pt x="39438" y="51202"/>
                    </a:cubicBezTo>
                    <a:cubicBezTo>
                      <a:pt x="41982" y="51202"/>
                      <a:pt x="45375" y="51768"/>
                      <a:pt x="46506" y="52899"/>
                    </a:cubicBezTo>
                    <a:cubicBezTo>
                      <a:pt x="47920" y="54596"/>
                      <a:pt x="52444" y="56011"/>
                      <a:pt x="53292" y="56011"/>
                    </a:cubicBezTo>
                    <a:cubicBezTo>
                      <a:pt x="53858" y="56011"/>
                      <a:pt x="54423" y="56577"/>
                      <a:pt x="54988" y="57142"/>
                    </a:cubicBezTo>
                    <a:cubicBezTo>
                      <a:pt x="55837" y="57991"/>
                      <a:pt x="56402" y="58557"/>
                      <a:pt x="57816" y="58557"/>
                    </a:cubicBezTo>
                    <a:cubicBezTo>
                      <a:pt x="58099" y="58557"/>
                      <a:pt x="58381" y="58557"/>
                      <a:pt x="58947" y="58557"/>
                    </a:cubicBezTo>
                    <a:cubicBezTo>
                      <a:pt x="61774" y="58557"/>
                      <a:pt x="66864" y="59405"/>
                      <a:pt x="66864" y="61668"/>
                    </a:cubicBezTo>
                    <a:cubicBezTo>
                      <a:pt x="66864" y="63083"/>
                      <a:pt x="68560" y="64497"/>
                      <a:pt x="70539" y="64497"/>
                    </a:cubicBezTo>
                    <a:cubicBezTo>
                      <a:pt x="71953" y="64497"/>
                      <a:pt x="73084" y="65912"/>
                      <a:pt x="74215" y="67609"/>
                    </a:cubicBezTo>
                    <a:cubicBezTo>
                      <a:pt x="75063" y="68741"/>
                      <a:pt x="76194" y="70155"/>
                      <a:pt x="77042" y="70155"/>
                    </a:cubicBezTo>
                    <a:cubicBezTo>
                      <a:pt x="77891" y="70155"/>
                      <a:pt x="79021" y="69872"/>
                      <a:pt x="79870" y="69872"/>
                    </a:cubicBezTo>
                    <a:cubicBezTo>
                      <a:pt x="83262" y="69872"/>
                      <a:pt x="84959" y="70438"/>
                      <a:pt x="84959" y="71852"/>
                    </a:cubicBezTo>
                    <a:cubicBezTo>
                      <a:pt x="84959" y="73267"/>
                      <a:pt x="85242" y="79207"/>
                      <a:pt x="86373" y="83168"/>
                    </a:cubicBezTo>
                    <a:cubicBezTo>
                      <a:pt x="87221" y="82885"/>
                      <a:pt x="87786" y="82885"/>
                      <a:pt x="88352" y="83168"/>
                    </a:cubicBezTo>
                    <a:cubicBezTo>
                      <a:pt x="88635" y="83168"/>
                      <a:pt x="88917" y="83451"/>
                      <a:pt x="89765" y="83451"/>
                    </a:cubicBezTo>
                    <a:lnTo>
                      <a:pt x="91745" y="83168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B92B7E59-A860-5548-A4D6-BC0213F15995}"/>
                  </a:ext>
                </a:extLst>
              </p:cNvPr>
              <p:cNvSpPr/>
              <p:nvPr/>
            </p:nvSpPr>
            <p:spPr>
              <a:xfrm>
                <a:off x="3314466" y="2533386"/>
                <a:ext cx="188879" cy="162443"/>
              </a:xfrm>
              <a:custGeom>
                <a:avLst/>
                <a:gdLst>
                  <a:gd name="connsiteX0" fmla="*/ 119581 w 188879"/>
                  <a:gd name="connsiteY0" fmla="*/ 141793 h 162443"/>
                  <a:gd name="connsiteX1" fmla="*/ 121560 w 188879"/>
                  <a:gd name="connsiteY1" fmla="*/ 142076 h 162443"/>
                  <a:gd name="connsiteX2" fmla="*/ 128063 w 188879"/>
                  <a:gd name="connsiteY2" fmla="*/ 150845 h 162443"/>
                  <a:gd name="connsiteX3" fmla="*/ 129477 w 188879"/>
                  <a:gd name="connsiteY3" fmla="*/ 155371 h 162443"/>
                  <a:gd name="connsiteX4" fmla="*/ 152662 w 188879"/>
                  <a:gd name="connsiteY4" fmla="*/ 159897 h 162443"/>
                  <a:gd name="connsiteX5" fmla="*/ 163406 w 188879"/>
                  <a:gd name="connsiteY5" fmla="*/ 161595 h 162443"/>
                  <a:gd name="connsiteX6" fmla="*/ 172736 w 188879"/>
                  <a:gd name="connsiteY6" fmla="*/ 162443 h 162443"/>
                  <a:gd name="connsiteX7" fmla="*/ 172453 w 188879"/>
                  <a:gd name="connsiteY7" fmla="*/ 160746 h 162443"/>
                  <a:gd name="connsiteX8" fmla="*/ 178957 w 188879"/>
                  <a:gd name="connsiteY8" fmla="*/ 149996 h 162443"/>
                  <a:gd name="connsiteX9" fmla="*/ 188004 w 188879"/>
                  <a:gd name="connsiteY9" fmla="*/ 147168 h 162443"/>
                  <a:gd name="connsiteX10" fmla="*/ 188852 w 188879"/>
                  <a:gd name="connsiteY10" fmla="*/ 146319 h 162443"/>
                  <a:gd name="connsiteX11" fmla="*/ 185742 w 188879"/>
                  <a:gd name="connsiteY11" fmla="*/ 140944 h 162443"/>
                  <a:gd name="connsiteX12" fmla="*/ 184046 w 188879"/>
                  <a:gd name="connsiteY12" fmla="*/ 136701 h 162443"/>
                  <a:gd name="connsiteX13" fmla="*/ 181218 w 188879"/>
                  <a:gd name="connsiteY13" fmla="*/ 130195 h 162443"/>
                  <a:gd name="connsiteX14" fmla="*/ 170757 w 188879"/>
                  <a:gd name="connsiteY14" fmla="*/ 121425 h 162443"/>
                  <a:gd name="connsiteX15" fmla="*/ 167364 w 188879"/>
                  <a:gd name="connsiteY15" fmla="*/ 117465 h 162443"/>
                  <a:gd name="connsiteX16" fmla="*/ 164254 w 188879"/>
                  <a:gd name="connsiteY16" fmla="*/ 112656 h 162443"/>
                  <a:gd name="connsiteX17" fmla="*/ 168212 w 188879"/>
                  <a:gd name="connsiteY17" fmla="*/ 108130 h 162443"/>
                  <a:gd name="connsiteX18" fmla="*/ 174433 w 188879"/>
                  <a:gd name="connsiteY18" fmla="*/ 99077 h 162443"/>
                  <a:gd name="connsiteX19" fmla="*/ 168212 w 188879"/>
                  <a:gd name="connsiteY19" fmla="*/ 95683 h 162443"/>
                  <a:gd name="connsiteX20" fmla="*/ 164819 w 188879"/>
                  <a:gd name="connsiteY20" fmla="*/ 94268 h 162443"/>
                  <a:gd name="connsiteX21" fmla="*/ 164537 w 188879"/>
                  <a:gd name="connsiteY21" fmla="*/ 90874 h 162443"/>
                  <a:gd name="connsiteX22" fmla="*/ 163406 w 188879"/>
                  <a:gd name="connsiteY22" fmla="*/ 83236 h 162443"/>
                  <a:gd name="connsiteX23" fmla="*/ 163406 w 188879"/>
                  <a:gd name="connsiteY23" fmla="*/ 76447 h 162443"/>
                  <a:gd name="connsiteX24" fmla="*/ 163406 w 188879"/>
                  <a:gd name="connsiteY24" fmla="*/ 72769 h 162443"/>
                  <a:gd name="connsiteX25" fmla="*/ 163971 w 188879"/>
                  <a:gd name="connsiteY25" fmla="*/ 65131 h 162443"/>
                  <a:gd name="connsiteX26" fmla="*/ 164537 w 188879"/>
                  <a:gd name="connsiteY26" fmla="*/ 63717 h 162443"/>
                  <a:gd name="connsiteX27" fmla="*/ 165950 w 188879"/>
                  <a:gd name="connsiteY27" fmla="*/ 61737 h 162443"/>
                  <a:gd name="connsiteX28" fmla="*/ 168495 w 188879"/>
                  <a:gd name="connsiteY28" fmla="*/ 56362 h 162443"/>
                  <a:gd name="connsiteX29" fmla="*/ 170474 w 188879"/>
                  <a:gd name="connsiteY29" fmla="*/ 51553 h 162443"/>
                  <a:gd name="connsiteX30" fmla="*/ 168778 w 188879"/>
                  <a:gd name="connsiteY30" fmla="*/ 39672 h 162443"/>
                  <a:gd name="connsiteX31" fmla="*/ 165102 w 188879"/>
                  <a:gd name="connsiteY31" fmla="*/ 38823 h 162443"/>
                  <a:gd name="connsiteX32" fmla="*/ 162557 w 188879"/>
                  <a:gd name="connsiteY32" fmla="*/ 39106 h 162443"/>
                  <a:gd name="connsiteX33" fmla="*/ 162275 w 188879"/>
                  <a:gd name="connsiteY33" fmla="*/ 39106 h 162443"/>
                  <a:gd name="connsiteX34" fmla="*/ 158599 w 188879"/>
                  <a:gd name="connsiteY34" fmla="*/ 35994 h 162443"/>
                  <a:gd name="connsiteX35" fmla="*/ 155772 w 188879"/>
                  <a:gd name="connsiteY35" fmla="*/ 33448 h 162443"/>
                  <a:gd name="connsiteX36" fmla="*/ 150965 w 188879"/>
                  <a:gd name="connsiteY36" fmla="*/ 29488 h 162443"/>
                  <a:gd name="connsiteX37" fmla="*/ 144179 w 188879"/>
                  <a:gd name="connsiteY37" fmla="*/ 27508 h 162443"/>
                  <a:gd name="connsiteX38" fmla="*/ 143331 w 188879"/>
                  <a:gd name="connsiteY38" fmla="*/ 27508 h 162443"/>
                  <a:gd name="connsiteX39" fmla="*/ 139373 w 188879"/>
                  <a:gd name="connsiteY39" fmla="*/ 25811 h 162443"/>
                  <a:gd name="connsiteX40" fmla="*/ 138524 w 188879"/>
                  <a:gd name="connsiteY40" fmla="*/ 25245 h 162443"/>
                  <a:gd name="connsiteX41" fmla="*/ 130891 w 188879"/>
                  <a:gd name="connsiteY41" fmla="*/ 21850 h 162443"/>
                  <a:gd name="connsiteX42" fmla="*/ 124953 w 188879"/>
                  <a:gd name="connsiteY42" fmla="*/ 20436 h 162443"/>
                  <a:gd name="connsiteX43" fmla="*/ 120712 w 188879"/>
                  <a:gd name="connsiteY43" fmla="*/ 21567 h 162443"/>
                  <a:gd name="connsiteX44" fmla="*/ 117319 w 188879"/>
                  <a:gd name="connsiteY44" fmla="*/ 22982 h 162443"/>
                  <a:gd name="connsiteX45" fmla="*/ 115340 w 188879"/>
                  <a:gd name="connsiteY45" fmla="*/ 22699 h 162443"/>
                  <a:gd name="connsiteX46" fmla="*/ 113361 w 188879"/>
                  <a:gd name="connsiteY46" fmla="*/ 22416 h 162443"/>
                  <a:gd name="connsiteX47" fmla="*/ 105161 w 188879"/>
                  <a:gd name="connsiteY47" fmla="*/ 28357 h 162443"/>
                  <a:gd name="connsiteX48" fmla="*/ 97244 w 188879"/>
                  <a:gd name="connsiteY48" fmla="*/ 30054 h 162443"/>
                  <a:gd name="connsiteX49" fmla="*/ 96962 w 188879"/>
                  <a:gd name="connsiteY49" fmla="*/ 34863 h 162443"/>
                  <a:gd name="connsiteX50" fmla="*/ 75191 w 188879"/>
                  <a:gd name="connsiteY50" fmla="*/ 39672 h 162443"/>
                  <a:gd name="connsiteX51" fmla="*/ 74908 w 188879"/>
                  <a:gd name="connsiteY51" fmla="*/ 39672 h 162443"/>
                  <a:gd name="connsiteX52" fmla="*/ 66143 w 188879"/>
                  <a:gd name="connsiteY52" fmla="*/ 34297 h 162443"/>
                  <a:gd name="connsiteX53" fmla="*/ 57378 w 188879"/>
                  <a:gd name="connsiteY53" fmla="*/ 28922 h 162443"/>
                  <a:gd name="connsiteX54" fmla="*/ 44937 w 188879"/>
                  <a:gd name="connsiteY54" fmla="*/ 17041 h 162443"/>
                  <a:gd name="connsiteX55" fmla="*/ 37869 w 188879"/>
                  <a:gd name="connsiteY55" fmla="*/ 12232 h 162443"/>
                  <a:gd name="connsiteX56" fmla="*/ 37869 w 188879"/>
                  <a:gd name="connsiteY56" fmla="*/ 11101 h 162443"/>
                  <a:gd name="connsiteX57" fmla="*/ 38434 w 188879"/>
                  <a:gd name="connsiteY57" fmla="*/ 3180 h 162443"/>
                  <a:gd name="connsiteX58" fmla="*/ 36738 w 188879"/>
                  <a:gd name="connsiteY58" fmla="*/ 2897 h 162443"/>
                  <a:gd name="connsiteX59" fmla="*/ 32497 w 188879"/>
                  <a:gd name="connsiteY59" fmla="*/ 5443 h 162443"/>
                  <a:gd name="connsiteX60" fmla="*/ 18360 w 188879"/>
                  <a:gd name="connsiteY60" fmla="*/ 11384 h 162443"/>
                  <a:gd name="connsiteX61" fmla="*/ 16381 w 188879"/>
                  <a:gd name="connsiteY61" fmla="*/ 11384 h 162443"/>
                  <a:gd name="connsiteX62" fmla="*/ 11009 w 188879"/>
                  <a:gd name="connsiteY62" fmla="*/ 8838 h 162443"/>
                  <a:gd name="connsiteX63" fmla="*/ 9595 w 188879"/>
                  <a:gd name="connsiteY63" fmla="*/ 7423 h 162443"/>
                  <a:gd name="connsiteX64" fmla="*/ 6485 w 188879"/>
                  <a:gd name="connsiteY64" fmla="*/ 2897 h 162443"/>
                  <a:gd name="connsiteX65" fmla="*/ 3940 w 188879"/>
                  <a:gd name="connsiteY65" fmla="*/ 68 h 162443"/>
                  <a:gd name="connsiteX66" fmla="*/ 2244 w 188879"/>
                  <a:gd name="connsiteY66" fmla="*/ 2331 h 162443"/>
                  <a:gd name="connsiteX67" fmla="*/ 547 w 188879"/>
                  <a:gd name="connsiteY67" fmla="*/ 5160 h 162443"/>
                  <a:gd name="connsiteX68" fmla="*/ 265 w 188879"/>
                  <a:gd name="connsiteY68" fmla="*/ 5443 h 162443"/>
                  <a:gd name="connsiteX69" fmla="*/ 1395 w 188879"/>
                  <a:gd name="connsiteY69" fmla="*/ 12515 h 162443"/>
                  <a:gd name="connsiteX70" fmla="*/ 1395 w 188879"/>
                  <a:gd name="connsiteY70" fmla="*/ 17607 h 162443"/>
                  <a:gd name="connsiteX71" fmla="*/ 1113 w 188879"/>
                  <a:gd name="connsiteY71" fmla="*/ 22699 h 162443"/>
                  <a:gd name="connsiteX72" fmla="*/ 4788 w 188879"/>
                  <a:gd name="connsiteY72" fmla="*/ 26942 h 162443"/>
                  <a:gd name="connsiteX73" fmla="*/ 6202 w 188879"/>
                  <a:gd name="connsiteY73" fmla="*/ 31185 h 162443"/>
                  <a:gd name="connsiteX74" fmla="*/ 7333 w 188879"/>
                  <a:gd name="connsiteY74" fmla="*/ 33448 h 162443"/>
                  <a:gd name="connsiteX75" fmla="*/ 9595 w 188879"/>
                  <a:gd name="connsiteY75" fmla="*/ 38540 h 162443"/>
                  <a:gd name="connsiteX76" fmla="*/ 14402 w 188879"/>
                  <a:gd name="connsiteY76" fmla="*/ 43632 h 162443"/>
                  <a:gd name="connsiteX77" fmla="*/ 18643 w 188879"/>
                  <a:gd name="connsiteY77" fmla="*/ 45330 h 162443"/>
                  <a:gd name="connsiteX78" fmla="*/ 18925 w 188879"/>
                  <a:gd name="connsiteY78" fmla="*/ 47876 h 162443"/>
                  <a:gd name="connsiteX79" fmla="*/ 18925 w 188879"/>
                  <a:gd name="connsiteY79" fmla="*/ 50704 h 162443"/>
                  <a:gd name="connsiteX80" fmla="*/ 18643 w 188879"/>
                  <a:gd name="connsiteY80" fmla="*/ 53533 h 162443"/>
                  <a:gd name="connsiteX81" fmla="*/ 17229 w 188879"/>
                  <a:gd name="connsiteY81" fmla="*/ 54099 h 162443"/>
                  <a:gd name="connsiteX82" fmla="*/ 15532 w 188879"/>
                  <a:gd name="connsiteY82" fmla="*/ 57494 h 162443"/>
                  <a:gd name="connsiteX83" fmla="*/ 13553 w 188879"/>
                  <a:gd name="connsiteY83" fmla="*/ 61737 h 162443"/>
                  <a:gd name="connsiteX84" fmla="*/ 12988 w 188879"/>
                  <a:gd name="connsiteY84" fmla="*/ 64283 h 162443"/>
                  <a:gd name="connsiteX85" fmla="*/ 14684 w 188879"/>
                  <a:gd name="connsiteY85" fmla="*/ 69657 h 162443"/>
                  <a:gd name="connsiteX86" fmla="*/ 19773 w 188879"/>
                  <a:gd name="connsiteY86" fmla="*/ 75598 h 162443"/>
                  <a:gd name="connsiteX87" fmla="*/ 23732 w 188879"/>
                  <a:gd name="connsiteY87" fmla="*/ 79558 h 162443"/>
                  <a:gd name="connsiteX88" fmla="*/ 30235 w 188879"/>
                  <a:gd name="connsiteY88" fmla="*/ 82387 h 162443"/>
                  <a:gd name="connsiteX89" fmla="*/ 33911 w 188879"/>
                  <a:gd name="connsiteY89" fmla="*/ 86065 h 162443"/>
                  <a:gd name="connsiteX90" fmla="*/ 35042 w 188879"/>
                  <a:gd name="connsiteY90" fmla="*/ 88328 h 162443"/>
                  <a:gd name="connsiteX91" fmla="*/ 35042 w 188879"/>
                  <a:gd name="connsiteY91" fmla="*/ 92571 h 162443"/>
                  <a:gd name="connsiteX92" fmla="*/ 34476 w 188879"/>
                  <a:gd name="connsiteY92" fmla="*/ 95117 h 162443"/>
                  <a:gd name="connsiteX93" fmla="*/ 35890 w 188879"/>
                  <a:gd name="connsiteY93" fmla="*/ 97097 h 162443"/>
                  <a:gd name="connsiteX94" fmla="*/ 38152 w 188879"/>
                  <a:gd name="connsiteY94" fmla="*/ 101906 h 162443"/>
                  <a:gd name="connsiteX95" fmla="*/ 43241 w 188879"/>
                  <a:gd name="connsiteY95" fmla="*/ 108695 h 162443"/>
                  <a:gd name="connsiteX96" fmla="*/ 43524 w 188879"/>
                  <a:gd name="connsiteY96" fmla="*/ 108978 h 162443"/>
                  <a:gd name="connsiteX97" fmla="*/ 45786 w 188879"/>
                  <a:gd name="connsiteY97" fmla="*/ 108695 h 162443"/>
                  <a:gd name="connsiteX98" fmla="*/ 47765 w 188879"/>
                  <a:gd name="connsiteY98" fmla="*/ 107847 h 162443"/>
                  <a:gd name="connsiteX99" fmla="*/ 49179 w 188879"/>
                  <a:gd name="connsiteY99" fmla="*/ 106998 h 162443"/>
                  <a:gd name="connsiteX100" fmla="*/ 50592 w 188879"/>
                  <a:gd name="connsiteY100" fmla="*/ 107847 h 162443"/>
                  <a:gd name="connsiteX101" fmla="*/ 54833 w 188879"/>
                  <a:gd name="connsiteY101" fmla="*/ 107847 h 162443"/>
                  <a:gd name="connsiteX102" fmla="*/ 57095 w 188879"/>
                  <a:gd name="connsiteY102" fmla="*/ 107281 h 162443"/>
                  <a:gd name="connsiteX103" fmla="*/ 57095 w 188879"/>
                  <a:gd name="connsiteY103" fmla="*/ 107281 h 162443"/>
                  <a:gd name="connsiteX104" fmla="*/ 67557 w 188879"/>
                  <a:gd name="connsiteY104" fmla="*/ 123122 h 162443"/>
                  <a:gd name="connsiteX105" fmla="*/ 69253 w 188879"/>
                  <a:gd name="connsiteY105" fmla="*/ 126517 h 162443"/>
                  <a:gd name="connsiteX106" fmla="*/ 73212 w 188879"/>
                  <a:gd name="connsiteY106" fmla="*/ 131892 h 162443"/>
                  <a:gd name="connsiteX107" fmla="*/ 76887 w 188879"/>
                  <a:gd name="connsiteY107" fmla="*/ 133306 h 162443"/>
                  <a:gd name="connsiteX108" fmla="*/ 85087 w 188879"/>
                  <a:gd name="connsiteY108" fmla="*/ 137832 h 162443"/>
                  <a:gd name="connsiteX109" fmla="*/ 107140 w 188879"/>
                  <a:gd name="connsiteY109" fmla="*/ 146319 h 162443"/>
                  <a:gd name="connsiteX110" fmla="*/ 107423 w 188879"/>
                  <a:gd name="connsiteY110" fmla="*/ 146319 h 162443"/>
                  <a:gd name="connsiteX111" fmla="*/ 113361 w 188879"/>
                  <a:gd name="connsiteY111" fmla="*/ 144339 h 162443"/>
                  <a:gd name="connsiteX112" fmla="*/ 119581 w 188879"/>
                  <a:gd name="connsiteY112" fmla="*/ 141793 h 16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88879" h="162443">
                    <a:moveTo>
                      <a:pt x="119581" y="141793"/>
                    </a:moveTo>
                    <a:cubicBezTo>
                      <a:pt x="120146" y="141793"/>
                      <a:pt x="120995" y="141793"/>
                      <a:pt x="121560" y="142076"/>
                    </a:cubicBezTo>
                    <a:cubicBezTo>
                      <a:pt x="126367" y="142924"/>
                      <a:pt x="127215" y="147450"/>
                      <a:pt x="128063" y="150845"/>
                    </a:cubicBezTo>
                    <a:cubicBezTo>
                      <a:pt x="128346" y="152542"/>
                      <a:pt x="128911" y="154240"/>
                      <a:pt x="129477" y="155371"/>
                    </a:cubicBezTo>
                    <a:cubicBezTo>
                      <a:pt x="130891" y="157068"/>
                      <a:pt x="143897" y="158766"/>
                      <a:pt x="152662" y="159897"/>
                    </a:cubicBezTo>
                    <a:cubicBezTo>
                      <a:pt x="157468" y="160463"/>
                      <a:pt x="161709" y="161029"/>
                      <a:pt x="163406" y="161595"/>
                    </a:cubicBezTo>
                    <a:cubicBezTo>
                      <a:pt x="164819" y="161877"/>
                      <a:pt x="168212" y="162443"/>
                      <a:pt x="172736" y="162443"/>
                    </a:cubicBezTo>
                    <a:cubicBezTo>
                      <a:pt x="172736" y="161595"/>
                      <a:pt x="172453" y="161029"/>
                      <a:pt x="172453" y="160746"/>
                    </a:cubicBezTo>
                    <a:cubicBezTo>
                      <a:pt x="172171" y="156220"/>
                      <a:pt x="175564" y="151976"/>
                      <a:pt x="178957" y="149996"/>
                    </a:cubicBezTo>
                    <a:cubicBezTo>
                      <a:pt x="182067" y="148582"/>
                      <a:pt x="184611" y="147733"/>
                      <a:pt x="188004" y="147168"/>
                    </a:cubicBezTo>
                    <a:cubicBezTo>
                      <a:pt x="188570" y="147168"/>
                      <a:pt x="188852" y="146885"/>
                      <a:pt x="188852" y="146319"/>
                    </a:cubicBezTo>
                    <a:cubicBezTo>
                      <a:pt x="189135" y="144622"/>
                      <a:pt x="187156" y="141510"/>
                      <a:pt x="185742" y="140944"/>
                    </a:cubicBezTo>
                    <a:cubicBezTo>
                      <a:pt x="184328" y="140378"/>
                      <a:pt x="184328" y="138681"/>
                      <a:pt x="184046" y="136701"/>
                    </a:cubicBezTo>
                    <a:cubicBezTo>
                      <a:pt x="183763" y="134155"/>
                      <a:pt x="183480" y="131043"/>
                      <a:pt x="181218" y="130195"/>
                    </a:cubicBezTo>
                    <a:cubicBezTo>
                      <a:pt x="175846" y="127931"/>
                      <a:pt x="172171" y="124820"/>
                      <a:pt x="170757" y="121425"/>
                    </a:cubicBezTo>
                    <a:cubicBezTo>
                      <a:pt x="170191" y="120011"/>
                      <a:pt x="168778" y="118879"/>
                      <a:pt x="167364" y="117465"/>
                    </a:cubicBezTo>
                    <a:cubicBezTo>
                      <a:pt x="165385" y="115767"/>
                      <a:pt x="163971" y="114353"/>
                      <a:pt x="164254" y="112656"/>
                    </a:cubicBezTo>
                    <a:cubicBezTo>
                      <a:pt x="164537" y="111524"/>
                      <a:pt x="165668" y="110393"/>
                      <a:pt x="168212" y="108130"/>
                    </a:cubicBezTo>
                    <a:cubicBezTo>
                      <a:pt x="171322" y="105301"/>
                      <a:pt x="175281" y="101340"/>
                      <a:pt x="174433" y="99077"/>
                    </a:cubicBezTo>
                    <a:cubicBezTo>
                      <a:pt x="173584" y="96814"/>
                      <a:pt x="170474" y="95966"/>
                      <a:pt x="168212" y="95683"/>
                    </a:cubicBezTo>
                    <a:cubicBezTo>
                      <a:pt x="166516" y="95400"/>
                      <a:pt x="165385" y="95117"/>
                      <a:pt x="164819" y="94268"/>
                    </a:cubicBezTo>
                    <a:cubicBezTo>
                      <a:pt x="164537" y="93420"/>
                      <a:pt x="164537" y="92288"/>
                      <a:pt x="164537" y="90874"/>
                    </a:cubicBezTo>
                    <a:cubicBezTo>
                      <a:pt x="164537" y="88611"/>
                      <a:pt x="164537" y="85499"/>
                      <a:pt x="163406" y="83236"/>
                    </a:cubicBezTo>
                    <a:cubicBezTo>
                      <a:pt x="162275" y="80690"/>
                      <a:pt x="162840" y="78427"/>
                      <a:pt x="163406" y="76447"/>
                    </a:cubicBezTo>
                    <a:cubicBezTo>
                      <a:pt x="163688" y="75032"/>
                      <a:pt x="163971" y="73618"/>
                      <a:pt x="163406" y="72769"/>
                    </a:cubicBezTo>
                    <a:cubicBezTo>
                      <a:pt x="161992" y="70789"/>
                      <a:pt x="163123" y="67394"/>
                      <a:pt x="163971" y="65131"/>
                    </a:cubicBezTo>
                    <a:cubicBezTo>
                      <a:pt x="164254" y="64566"/>
                      <a:pt x="164254" y="64283"/>
                      <a:pt x="164537" y="63717"/>
                    </a:cubicBezTo>
                    <a:cubicBezTo>
                      <a:pt x="164819" y="63151"/>
                      <a:pt x="165385" y="62585"/>
                      <a:pt x="165950" y="61737"/>
                    </a:cubicBezTo>
                    <a:cubicBezTo>
                      <a:pt x="167081" y="60322"/>
                      <a:pt x="168495" y="58625"/>
                      <a:pt x="168495" y="56362"/>
                    </a:cubicBezTo>
                    <a:cubicBezTo>
                      <a:pt x="168212" y="54099"/>
                      <a:pt x="169343" y="52402"/>
                      <a:pt x="170474" y="51553"/>
                    </a:cubicBezTo>
                    <a:cubicBezTo>
                      <a:pt x="169061" y="47310"/>
                      <a:pt x="168778" y="40521"/>
                      <a:pt x="168778" y="39672"/>
                    </a:cubicBezTo>
                    <a:cubicBezTo>
                      <a:pt x="168778" y="39389"/>
                      <a:pt x="167930" y="38823"/>
                      <a:pt x="165102" y="38823"/>
                    </a:cubicBezTo>
                    <a:cubicBezTo>
                      <a:pt x="164254" y="38823"/>
                      <a:pt x="163406" y="38823"/>
                      <a:pt x="162557" y="39106"/>
                    </a:cubicBezTo>
                    <a:cubicBezTo>
                      <a:pt x="162557" y="39106"/>
                      <a:pt x="162275" y="39106"/>
                      <a:pt x="162275" y="39106"/>
                    </a:cubicBezTo>
                    <a:cubicBezTo>
                      <a:pt x="160861" y="39106"/>
                      <a:pt x="159730" y="37692"/>
                      <a:pt x="158599" y="35994"/>
                    </a:cubicBezTo>
                    <a:cubicBezTo>
                      <a:pt x="157751" y="34863"/>
                      <a:pt x="156620" y="33448"/>
                      <a:pt x="155772" y="33448"/>
                    </a:cubicBezTo>
                    <a:cubicBezTo>
                      <a:pt x="153227" y="33448"/>
                      <a:pt x="150965" y="31468"/>
                      <a:pt x="150965" y="29488"/>
                    </a:cubicBezTo>
                    <a:cubicBezTo>
                      <a:pt x="150965" y="28639"/>
                      <a:pt x="147290" y="27508"/>
                      <a:pt x="144179" y="27508"/>
                    </a:cubicBezTo>
                    <a:cubicBezTo>
                      <a:pt x="143897" y="27508"/>
                      <a:pt x="143614" y="27508"/>
                      <a:pt x="143331" y="27508"/>
                    </a:cubicBezTo>
                    <a:cubicBezTo>
                      <a:pt x="141069" y="27791"/>
                      <a:pt x="140221" y="26659"/>
                      <a:pt x="139373" y="25811"/>
                    </a:cubicBezTo>
                    <a:cubicBezTo>
                      <a:pt x="139090" y="25528"/>
                      <a:pt x="138807" y="25245"/>
                      <a:pt x="138524" y="25245"/>
                    </a:cubicBezTo>
                    <a:cubicBezTo>
                      <a:pt x="137111" y="25245"/>
                      <a:pt x="132304" y="23830"/>
                      <a:pt x="130891" y="21850"/>
                    </a:cubicBezTo>
                    <a:cubicBezTo>
                      <a:pt x="130325" y="21285"/>
                      <a:pt x="127780" y="20436"/>
                      <a:pt x="124953" y="20436"/>
                    </a:cubicBezTo>
                    <a:cubicBezTo>
                      <a:pt x="122691" y="20436"/>
                      <a:pt x="120995" y="20719"/>
                      <a:pt x="120712" y="21567"/>
                    </a:cubicBezTo>
                    <a:cubicBezTo>
                      <a:pt x="119864" y="22982"/>
                      <a:pt x="118450" y="22982"/>
                      <a:pt x="117319" y="22982"/>
                    </a:cubicBezTo>
                    <a:cubicBezTo>
                      <a:pt x="116754" y="22982"/>
                      <a:pt x="115905" y="22982"/>
                      <a:pt x="115340" y="22699"/>
                    </a:cubicBezTo>
                    <a:cubicBezTo>
                      <a:pt x="114492" y="22699"/>
                      <a:pt x="113926" y="22416"/>
                      <a:pt x="113361" y="22416"/>
                    </a:cubicBezTo>
                    <a:cubicBezTo>
                      <a:pt x="111099" y="22416"/>
                      <a:pt x="106575" y="26376"/>
                      <a:pt x="105161" y="28357"/>
                    </a:cubicBezTo>
                    <a:cubicBezTo>
                      <a:pt x="104878" y="28639"/>
                      <a:pt x="104030" y="30054"/>
                      <a:pt x="97244" y="30054"/>
                    </a:cubicBezTo>
                    <a:cubicBezTo>
                      <a:pt x="97244" y="32883"/>
                      <a:pt x="97244" y="34297"/>
                      <a:pt x="96962" y="34863"/>
                    </a:cubicBezTo>
                    <a:cubicBezTo>
                      <a:pt x="95265" y="37692"/>
                      <a:pt x="83107" y="39389"/>
                      <a:pt x="75191" y="39672"/>
                    </a:cubicBezTo>
                    <a:lnTo>
                      <a:pt x="74908" y="39672"/>
                    </a:lnTo>
                    <a:cubicBezTo>
                      <a:pt x="70667" y="39672"/>
                      <a:pt x="68405" y="36843"/>
                      <a:pt x="66143" y="34297"/>
                    </a:cubicBezTo>
                    <a:cubicBezTo>
                      <a:pt x="63881" y="31468"/>
                      <a:pt x="61619" y="28922"/>
                      <a:pt x="57378" y="28922"/>
                    </a:cubicBezTo>
                    <a:cubicBezTo>
                      <a:pt x="50592" y="28922"/>
                      <a:pt x="45503" y="22982"/>
                      <a:pt x="44937" y="17041"/>
                    </a:cubicBezTo>
                    <a:cubicBezTo>
                      <a:pt x="41827" y="15910"/>
                      <a:pt x="38434" y="13647"/>
                      <a:pt x="37869" y="12232"/>
                    </a:cubicBezTo>
                    <a:cubicBezTo>
                      <a:pt x="37586" y="11666"/>
                      <a:pt x="37869" y="11384"/>
                      <a:pt x="37869" y="11101"/>
                    </a:cubicBezTo>
                    <a:cubicBezTo>
                      <a:pt x="38434" y="9969"/>
                      <a:pt x="39565" y="4877"/>
                      <a:pt x="38434" y="3180"/>
                    </a:cubicBezTo>
                    <a:cubicBezTo>
                      <a:pt x="38152" y="2614"/>
                      <a:pt x="37586" y="2614"/>
                      <a:pt x="36738" y="2897"/>
                    </a:cubicBezTo>
                    <a:cubicBezTo>
                      <a:pt x="35607" y="3463"/>
                      <a:pt x="34193" y="4594"/>
                      <a:pt x="32497" y="5443"/>
                    </a:cubicBezTo>
                    <a:cubicBezTo>
                      <a:pt x="28821" y="7989"/>
                      <a:pt x="24015" y="11384"/>
                      <a:pt x="18360" y="11384"/>
                    </a:cubicBezTo>
                    <a:cubicBezTo>
                      <a:pt x="17794" y="11384"/>
                      <a:pt x="17229" y="11384"/>
                      <a:pt x="16381" y="11384"/>
                    </a:cubicBezTo>
                    <a:cubicBezTo>
                      <a:pt x="11574" y="10818"/>
                      <a:pt x="11009" y="10252"/>
                      <a:pt x="11009" y="8838"/>
                    </a:cubicBezTo>
                    <a:cubicBezTo>
                      <a:pt x="11009" y="8555"/>
                      <a:pt x="11009" y="7989"/>
                      <a:pt x="9595" y="7423"/>
                    </a:cubicBezTo>
                    <a:cubicBezTo>
                      <a:pt x="7333" y="6292"/>
                      <a:pt x="6767" y="4594"/>
                      <a:pt x="6485" y="2897"/>
                    </a:cubicBezTo>
                    <a:cubicBezTo>
                      <a:pt x="6202" y="1483"/>
                      <a:pt x="5919" y="351"/>
                      <a:pt x="3940" y="68"/>
                    </a:cubicBezTo>
                    <a:cubicBezTo>
                      <a:pt x="2526" y="-215"/>
                      <a:pt x="2244" y="351"/>
                      <a:pt x="2244" y="2331"/>
                    </a:cubicBezTo>
                    <a:cubicBezTo>
                      <a:pt x="2244" y="3463"/>
                      <a:pt x="2244" y="5160"/>
                      <a:pt x="547" y="5160"/>
                    </a:cubicBezTo>
                    <a:cubicBezTo>
                      <a:pt x="265" y="5160"/>
                      <a:pt x="265" y="5160"/>
                      <a:pt x="265" y="5443"/>
                    </a:cubicBezTo>
                    <a:cubicBezTo>
                      <a:pt x="-584" y="6575"/>
                      <a:pt x="830" y="11101"/>
                      <a:pt x="1395" y="12515"/>
                    </a:cubicBezTo>
                    <a:cubicBezTo>
                      <a:pt x="1678" y="13364"/>
                      <a:pt x="1678" y="15061"/>
                      <a:pt x="1395" y="17607"/>
                    </a:cubicBezTo>
                    <a:cubicBezTo>
                      <a:pt x="1113" y="19304"/>
                      <a:pt x="830" y="22133"/>
                      <a:pt x="1113" y="22699"/>
                    </a:cubicBezTo>
                    <a:cubicBezTo>
                      <a:pt x="2526" y="22982"/>
                      <a:pt x="4223" y="26094"/>
                      <a:pt x="4788" y="26942"/>
                    </a:cubicBezTo>
                    <a:cubicBezTo>
                      <a:pt x="5354" y="28074"/>
                      <a:pt x="6485" y="30054"/>
                      <a:pt x="6202" y="31185"/>
                    </a:cubicBezTo>
                    <a:cubicBezTo>
                      <a:pt x="6202" y="31468"/>
                      <a:pt x="7050" y="32600"/>
                      <a:pt x="7333" y="33448"/>
                    </a:cubicBezTo>
                    <a:cubicBezTo>
                      <a:pt x="8464" y="35146"/>
                      <a:pt x="9595" y="37126"/>
                      <a:pt x="9595" y="38540"/>
                    </a:cubicBezTo>
                    <a:cubicBezTo>
                      <a:pt x="9595" y="41086"/>
                      <a:pt x="12705" y="43632"/>
                      <a:pt x="14402" y="43632"/>
                    </a:cubicBezTo>
                    <a:cubicBezTo>
                      <a:pt x="15815" y="43632"/>
                      <a:pt x="17512" y="44198"/>
                      <a:pt x="18643" y="45330"/>
                    </a:cubicBezTo>
                    <a:cubicBezTo>
                      <a:pt x="19208" y="46178"/>
                      <a:pt x="19208" y="47027"/>
                      <a:pt x="18925" y="47876"/>
                    </a:cubicBezTo>
                    <a:cubicBezTo>
                      <a:pt x="18643" y="48724"/>
                      <a:pt x="18643" y="49856"/>
                      <a:pt x="18925" y="50704"/>
                    </a:cubicBezTo>
                    <a:cubicBezTo>
                      <a:pt x="19208" y="51836"/>
                      <a:pt x="19208" y="52967"/>
                      <a:pt x="18643" y="53533"/>
                    </a:cubicBezTo>
                    <a:cubicBezTo>
                      <a:pt x="18360" y="53816"/>
                      <a:pt x="17794" y="54099"/>
                      <a:pt x="17229" y="54099"/>
                    </a:cubicBezTo>
                    <a:cubicBezTo>
                      <a:pt x="16381" y="54099"/>
                      <a:pt x="16098" y="55796"/>
                      <a:pt x="15532" y="57494"/>
                    </a:cubicBezTo>
                    <a:cubicBezTo>
                      <a:pt x="14967" y="59191"/>
                      <a:pt x="14684" y="61171"/>
                      <a:pt x="13553" y="61737"/>
                    </a:cubicBezTo>
                    <a:cubicBezTo>
                      <a:pt x="13270" y="62020"/>
                      <a:pt x="12988" y="62868"/>
                      <a:pt x="12988" y="64283"/>
                    </a:cubicBezTo>
                    <a:cubicBezTo>
                      <a:pt x="12988" y="66829"/>
                      <a:pt x="14119" y="69375"/>
                      <a:pt x="14684" y="69657"/>
                    </a:cubicBezTo>
                    <a:cubicBezTo>
                      <a:pt x="19208" y="71921"/>
                      <a:pt x="19773" y="74184"/>
                      <a:pt x="19773" y="75598"/>
                    </a:cubicBezTo>
                    <a:cubicBezTo>
                      <a:pt x="19773" y="76447"/>
                      <a:pt x="20622" y="77861"/>
                      <a:pt x="23732" y="79558"/>
                    </a:cubicBezTo>
                    <a:cubicBezTo>
                      <a:pt x="26277" y="80973"/>
                      <a:pt x="28821" y="82104"/>
                      <a:pt x="30235" y="82387"/>
                    </a:cubicBezTo>
                    <a:cubicBezTo>
                      <a:pt x="32214" y="82670"/>
                      <a:pt x="33062" y="84650"/>
                      <a:pt x="33911" y="86065"/>
                    </a:cubicBezTo>
                    <a:cubicBezTo>
                      <a:pt x="34193" y="86913"/>
                      <a:pt x="34759" y="87762"/>
                      <a:pt x="35042" y="88328"/>
                    </a:cubicBezTo>
                    <a:cubicBezTo>
                      <a:pt x="36173" y="89459"/>
                      <a:pt x="35607" y="91157"/>
                      <a:pt x="35042" y="92571"/>
                    </a:cubicBezTo>
                    <a:cubicBezTo>
                      <a:pt x="34759" y="93420"/>
                      <a:pt x="34193" y="94551"/>
                      <a:pt x="34476" y="95117"/>
                    </a:cubicBezTo>
                    <a:cubicBezTo>
                      <a:pt x="34476" y="95683"/>
                      <a:pt x="35324" y="96249"/>
                      <a:pt x="35890" y="97097"/>
                    </a:cubicBezTo>
                    <a:cubicBezTo>
                      <a:pt x="37021" y="98229"/>
                      <a:pt x="38434" y="99643"/>
                      <a:pt x="38152" y="101906"/>
                    </a:cubicBezTo>
                    <a:cubicBezTo>
                      <a:pt x="37869" y="103321"/>
                      <a:pt x="40696" y="106432"/>
                      <a:pt x="43241" y="108695"/>
                    </a:cubicBezTo>
                    <a:lnTo>
                      <a:pt x="43524" y="108978"/>
                    </a:lnTo>
                    <a:cubicBezTo>
                      <a:pt x="44372" y="108695"/>
                      <a:pt x="45220" y="108695"/>
                      <a:pt x="45786" y="108695"/>
                    </a:cubicBezTo>
                    <a:cubicBezTo>
                      <a:pt x="46634" y="108695"/>
                      <a:pt x="47199" y="108130"/>
                      <a:pt x="47765" y="107847"/>
                    </a:cubicBezTo>
                    <a:cubicBezTo>
                      <a:pt x="48048" y="107564"/>
                      <a:pt x="48613" y="106998"/>
                      <a:pt x="49179" y="106998"/>
                    </a:cubicBezTo>
                    <a:cubicBezTo>
                      <a:pt x="49744" y="106998"/>
                      <a:pt x="50027" y="107281"/>
                      <a:pt x="50592" y="107847"/>
                    </a:cubicBezTo>
                    <a:cubicBezTo>
                      <a:pt x="51723" y="108695"/>
                      <a:pt x="53137" y="108413"/>
                      <a:pt x="54833" y="107847"/>
                    </a:cubicBezTo>
                    <a:cubicBezTo>
                      <a:pt x="55682" y="107564"/>
                      <a:pt x="56247" y="107281"/>
                      <a:pt x="57095" y="107281"/>
                    </a:cubicBezTo>
                    <a:lnTo>
                      <a:pt x="57095" y="107281"/>
                    </a:lnTo>
                    <a:cubicBezTo>
                      <a:pt x="59640" y="107281"/>
                      <a:pt x="65295" y="118313"/>
                      <a:pt x="67557" y="123122"/>
                    </a:cubicBezTo>
                    <a:cubicBezTo>
                      <a:pt x="68122" y="124537"/>
                      <a:pt x="68688" y="125668"/>
                      <a:pt x="69253" y="126517"/>
                    </a:cubicBezTo>
                    <a:cubicBezTo>
                      <a:pt x="70384" y="129063"/>
                      <a:pt x="70950" y="130195"/>
                      <a:pt x="73212" y="131892"/>
                    </a:cubicBezTo>
                    <a:cubicBezTo>
                      <a:pt x="74343" y="132740"/>
                      <a:pt x="75756" y="133023"/>
                      <a:pt x="76887" y="133306"/>
                    </a:cubicBezTo>
                    <a:cubicBezTo>
                      <a:pt x="79149" y="133872"/>
                      <a:pt x="81976" y="134721"/>
                      <a:pt x="85087" y="137832"/>
                    </a:cubicBezTo>
                    <a:cubicBezTo>
                      <a:pt x="89893" y="142641"/>
                      <a:pt x="102051" y="146036"/>
                      <a:pt x="107140" y="146319"/>
                    </a:cubicBezTo>
                    <a:cubicBezTo>
                      <a:pt x="107140" y="146319"/>
                      <a:pt x="107423" y="146319"/>
                      <a:pt x="107423" y="146319"/>
                    </a:cubicBezTo>
                    <a:cubicBezTo>
                      <a:pt x="109402" y="146319"/>
                      <a:pt x="111381" y="145187"/>
                      <a:pt x="113361" y="144339"/>
                    </a:cubicBezTo>
                    <a:cubicBezTo>
                      <a:pt x="114209" y="143207"/>
                      <a:pt x="116754" y="141793"/>
                      <a:pt x="119581" y="14179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5406F83E-722C-424F-8C52-285D12078BEB}"/>
                  </a:ext>
                </a:extLst>
              </p:cNvPr>
              <p:cNvSpPr/>
              <p:nvPr/>
            </p:nvSpPr>
            <p:spPr>
              <a:xfrm>
                <a:off x="3339203" y="2339113"/>
                <a:ext cx="396810" cy="185005"/>
              </a:xfrm>
              <a:custGeom>
                <a:avLst/>
                <a:gdLst>
                  <a:gd name="connsiteX0" fmla="*/ 162984 w 396810"/>
                  <a:gd name="connsiteY0" fmla="*/ 149928 h 185005"/>
                  <a:gd name="connsiteX1" fmla="*/ 163832 w 396810"/>
                  <a:gd name="connsiteY1" fmla="*/ 150211 h 185005"/>
                  <a:gd name="connsiteX2" fmla="*/ 183342 w 396810"/>
                  <a:gd name="connsiteY2" fmla="*/ 151060 h 185005"/>
                  <a:gd name="connsiteX3" fmla="*/ 187583 w 396810"/>
                  <a:gd name="connsiteY3" fmla="*/ 153888 h 185005"/>
                  <a:gd name="connsiteX4" fmla="*/ 191258 w 396810"/>
                  <a:gd name="connsiteY4" fmla="*/ 156717 h 185005"/>
                  <a:gd name="connsiteX5" fmla="*/ 193803 w 396810"/>
                  <a:gd name="connsiteY5" fmla="*/ 163506 h 185005"/>
                  <a:gd name="connsiteX6" fmla="*/ 193803 w 396810"/>
                  <a:gd name="connsiteY6" fmla="*/ 166335 h 185005"/>
                  <a:gd name="connsiteX7" fmla="*/ 196630 w 396810"/>
                  <a:gd name="connsiteY7" fmla="*/ 171427 h 185005"/>
                  <a:gd name="connsiteX8" fmla="*/ 199175 w 396810"/>
                  <a:gd name="connsiteY8" fmla="*/ 176519 h 185005"/>
                  <a:gd name="connsiteX9" fmla="*/ 203699 w 396810"/>
                  <a:gd name="connsiteY9" fmla="*/ 178216 h 185005"/>
                  <a:gd name="connsiteX10" fmla="*/ 207374 w 396810"/>
                  <a:gd name="connsiteY10" fmla="*/ 178499 h 185005"/>
                  <a:gd name="connsiteX11" fmla="*/ 215857 w 396810"/>
                  <a:gd name="connsiteY11" fmla="*/ 184157 h 185005"/>
                  <a:gd name="connsiteX12" fmla="*/ 216705 w 396810"/>
                  <a:gd name="connsiteY12" fmla="*/ 185006 h 185005"/>
                  <a:gd name="connsiteX13" fmla="*/ 219532 w 396810"/>
                  <a:gd name="connsiteY13" fmla="*/ 182460 h 185005"/>
                  <a:gd name="connsiteX14" fmla="*/ 229994 w 396810"/>
                  <a:gd name="connsiteY14" fmla="*/ 174256 h 185005"/>
                  <a:gd name="connsiteX15" fmla="*/ 235648 w 396810"/>
                  <a:gd name="connsiteY15" fmla="*/ 173407 h 185005"/>
                  <a:gd name="connsiteX16" fmla="*/ 238759 w 396810"/>
                  <a:gd name="connsiteY16" fmla="*/ 168033 h 185005"/>
                  <a:gd name="connsiteX17" fmla="*/ 244413 w 396810"/>
                  <a:gd name="connsiteY17" fmla="*/ 161809 h 185005"/>
                  <a:gd name="connsiteX18" fmla="*/ 250068 w 396810"/>
                  <a:gd name="connsiteY18" fmla="*/ 158980 h 185005"/>
                  <a:gd name="connsiteX19" fmla="*/ 258550 w 396810"/>
                  <a:gd name="connsiteY19" fmla="*/ 160960 h 185005"/>
                  <a:gd name="connsiteX20" fmla="*/ 263923 w 396810"/>
                  <a:gd name="connsiteY20" fmla="*/ 162658 h 185005"/>
                  <a:gd name="connsiteX21" fmla="*/ 266467 w 396810"/>
                  <a:gd name="connsiteY21" fmla="*/ 159829 h 185005"/>
                  <a:gd name="connsiteX22" fmla="*/ 274667 w 396810"/>
                  <a:gd name="connsiteY22" fmla="*/ 154737 h 185005"/>
                  <a:gd name="connsiteX23" fmla="*/ 277211 w 396810"/>
                  <a:gd name="connsiteY23" fmla="*/ 155303 h 185005"/>
                  <a:gd name="connsiteX24" fmla="*/ 278060 w 396810"/>
                  <a:gd name="connsiteY24" fmla="*/ 155586 h 185005"/>
                  <a:gd name="connsiteX25" fmla="*/ 288238 w 396810"/>
                  <a:gd name="connsiteY25" fmla="*/ 159263 h 185005"/>
                  <a:gd name="connsiteX26" fmla="*/ 289935 w 396810"/>
                  <a:gd name="connsiteY26" fmla="*/ 158980 h 185005"/>
                  <a:gd name="connsiteX27" fmla="*/ 295590 w 396810"/>
                  <a:gd name="connsiteY27" fmla="*/ 158415 h 185005"/>
                  <a:gd name="connsiteX28" fmla="*/ 315664 w 396810"/>
                  <a:gd name="connsiteY28" fmla="*/ 160395 h 185005"/>
                  <a:gd name="connsiteX29" fmla="*/ 319340 w 396810"/>
                  <a:gd name="connsiteY29" fmla="*/ 160678 h 185005"/>
                  <a:gd name="connsiteX30" fmla="*/ 320471 w 396810"/>
                  <a:gd name="connsiteY30" fmla="*/ 160678 h 185005"/>
                  <a:gd name="connsiteX31" fmla="*/ 325277 w 396810"/>
                  <a:gd name="connsiteY31" fmla="*/ 163506 h 185005"/>
                  <a:gd name="connsiteX32" fmla="*/ 328670 w 396810"/>
                  <a:gd name="connsiteY32" fmla="*/ 165204 h 185005"/>
                  <a:gd name="connsiteX33" fmla="*/ 329518 w 396810"/>
                  <a:gd name="connsiteY33" fmla="*/ 165204 h 185005"/>
                  <a:gd name="connsiteX34" fmla="*/ 332346 w 396810"/>
                  <a:gd name="connsiteY34" fmla="*/ 166052 h 185005"/>
                  <a:gd name="connsiteX35" fmla="*/ 332346 w 396810"/>
                  <a:gd name="connsiteY35" fmla="*/ 165487 h 185005"/>
                  <a:gd name="connsiteX36" fmla="*/ 332063 w 396810"/>
                  <a:gd name="connsiteY36" fmla="*/ 162941 h 185005"/>
                  <a:gd name="connsiteX37" fmla="*/ 335173 w 396810"/>
                  <a:gd name="connsiteY37" fmla="*/ 157849 h 185005"/>
                  <a:gd name="connsiteX38" fmla="*/ 337435 w 396810"/>
                  <a:gd name="connsiteY38" fmla="*/ 155303 h 185005"/>
                  <a:gd name="connsiteX39" fmla="*/ 335456 w 396810"/>
                  <a:gd name="connsiteY39" fmla="*/ 149362 h 185005"/>
                  <a:gd name="connsiteX40" fmla="*/ 333477 w 396810"/>
                  <a:gd name="connsiteY40" fmla="*/ 144553 h 185005"/>
                  <a:gd name="connsiteX41" fmla="*/ 331497 w 396810"/>
                  <a:gd name="connsiteY41" fmla="*/ 136633 h 185005"/>
                  <a:gd name="connsiteX42" fmla="*/ 330649 w 396810"/>
                  <a:gd name="connsiteY42" fmla="*/ 135218 h 185005"/>
                  <a:gd name="connsiteX43" fmla="*/ 337152 w 396810"/>
                  <a:gd name="connsiteY43" fmla="*/ 131541 h 185005"/>
                  <a:gd name="connsiteX44" fmla="*/ 337435 w 396810"/>
                  <a:gd name="connsiteY44" fmla="*/ 131541 h 185005"/>
                  <a:gd name="connsiteX45" fmla="*/ 341959 w 396810"/>
                  <a:gd name="connsiteY45" fmla="*/ 130409 h 185005"/>
                  <a:gd name="connsiteX46" fmla="*/ 347048 w 396810"/>
                  <a:gd name="connsiteY46" fmla="*/ 129843 h 185005"/>
                  <a:gd name="connsiteX47" fmla="*/ 353551 w 396810"/>
                  <a:gd name="connsiteY47" fmla="*/ 131541 h 185005"/>
                  <a:gd name="connsiteX48" fmla="*/ 354682 w 396810"/>
                  <a:gd name="connsiteY48" fmla="*/ 130975 h 185005"/>
                  <a:gd name="connsiteX49" fmla="*/ 353268 w 396810"/>
                  <a:gd name="connsiteY49" fmla="*/ 127863 h 185005"/>
                  <a:gd name="connsiteX50" fmla="*/ 356379 w 396810"/>
                  <a:gd name="connsiteY50" fmla="*/ 115982 h 185005"/>
                  <a:gd name="connsiteX51" fmla="*/ 359206 w 396810"/>
                  <a:gd name="connsiteY51" fmla="*/ 108627 h 185005"/>
                  <a:gd name="connsiteX52" fmla="*/ 361468 w 396810"/>
                  <a:gd name="connsiteY52" fmla="*/ 106081 h 185005"/>
                  <a:gd name="connsiteX53" fmla="*/ 363730 w 396810"/>
                  <a:gd name="connsiteY53" fmla="*/ 106930 h 185005"/>
                  <a:gd name="connsiteX54" fmla="*/ 366557 w 396810"/>
                  <a:gd name="connsiteY54" fmla="*/ 108061 h 185005"/>
                  <a:gd name="connsiteX55" fmla="*/ 370233 w 396810"/>
                  <a:gd name="connsiteY55" fmla="*/ 108344 h 185005"/>
                  <a:gd name="connsiteX56" fmla="*/ 375605 w 396810"/>
                  <a:gd name="connsiteY56" fmla="*/ 109193 h 185005"/>
                  <a:gd name="connsiteX57" fmla="*/ 376736 w 396810"/>
                  <a:gd name="connsiteY57" fmla="*/ 109476 h 185005"/>
                  <a:gd name="connsiteX58" fmla="*/ 376736 w 396810"/>
                  <a:gd name="connsiteY58" fmla="*/ 109476 h 185005"/>
                  <a:gd name="connsiteX59" fmla="*/ 384087 w 396810"/>
                  <a:gd name="connsiteY59" fmla="*/ 106081 h 185005"/>
                  <a:gd name="connsiteX60" fmla="*/ 383804 w 396810"/>
                  <a:gd name="connsiteY60" fmla="*/ 103818 h 185005"/>
                  <a:gd name="connsiteX61" fmla="*/ 382674 w 396810"/>
                  <a:gd name="connsiteY61" fmla="*/ 98443 h 185005"/>
                  <a:gd name="connsiteX62" fmla="*/ 389742 w 396810"/>
                  <a:gd name="connsiteY62" fmla="*/ 90523 h 185005"/>
                  <a:gd name="connsiteX63" fmla="*/ 393418 w 396810"/>
                  <a:gd name="connsiteY63" fmla="*/ 85714 h 185005"/>
                  <a:gd name="connsiteX64" fmla="*/ 395114 w 396810"/>
                  <a:gd name="connsiteY64" fmla="*/ 82319 h 185005"/>
                  <a:gd name="connsiteX65" fmla="*/ 396811 w 396810"/>
                  <a:gd name="connsiteY65" fmla="*/ 79490 h 185005"/>
                  <a:gd name="connsiteX66" fmla="*/ 394831 w 396810"/>
                  <a:gd name="connsiteY66" fmla="*/ 75813 h 185005"/>
                  <a:gd name="connsiteX67" fmla="*/ 394266 w 396810"/>
                  <a:gd name="connsiteY67" fmla="*/ 74964 h 185005"/>
                  <a:gd name="connsiteX68" fmla="*/ 392287 w 396810"/>
                  <a:gd name="connsiteY68" fmla="*/ 75813 h 185005"/>
                  <a:gd name="connsiteX69" fmla="*/ 384087 w 396810"/>
                  <a:gd name="connsiteY69" fmla="*/ 77227 h 185005"/>
                  <a:gd name="connsiteX70" fmla="*/ 378432 w 396810"/>
                  <a:gd name="connsiteY70" fmla="*/ 72701 h 185005"/>
                  <a:gd name="connsiteX71" fmla="*/ 377019 w 396810"/>
                  <a:gd name="connsiteY71" fmla="*/ 69589 h 185005"/>
                  <a:gd name="connsiteX72" fmla="*/ 370516 w 396810"/>
                  <a:gd name="connsiteY72" fmla="*/ 64215 h 185005"/>
                  <a:gd name="connsiteX73" fmla="*/ 365992 w 396810"/>
                  <a:gd name="connsiteY73" fmla="*/ 59971 h 185005"/>
                  <a:gd name="connsiteX74" fmla="*/ 364578 w 396810"/>
                  <a:gd name="connsiteY74" fmla="*/ 59405 h 185005"/>
                  <a:gd name="connsiteX75" fmla="*/ 363730 w 396810"/>
                  <a:gd name="connsiteY75" fmla="*/ 59123 h 185005"/>
                  <a:gd name="connsiteX76" fmla="*/ 357510 w 396810"/>
                  <a:gd name="connsiteY76" fmla="*/ 61103 h 185005"/>
                  <a:gd name="connsiteX77" fmla="*/ 355248 w 396810"/>
                  <a:gd name="connsiteY77" fmla="*/ 61951 h 185005"/>
                  <a:gd name="connsiteX78" fmla="*/ 347897 w 396810"/>
                  <a:gd name="connsiteY78" fmla="*/ 61103 h 185005"/>
                  <a:gd name="connsiteX79" fmla="*/ 345352 w 396810"/>
                  <a:gd name="connsiteY79" fmla="*/ 60537 h 185005"/>
                  <a:gd name="connsiteX80" fmla="*/ 341393 w 396810"/>
                  <a:gd name="connsiteY80" fmla="*/ 57425 h 185005"/>
                  <a:gd name="connsiteX81" fmla="*/ 338001 w 396810"/>
                  <a:gd name="connsiteY81" fmla="*/ 55162 h 185005"/>
                  <a:gd name="connsiteX82" fmla="*/ 335173 w 396810"/>
                  <a:gd name="connsiteY82" fmla="*/ 58274 h 185005"/>
                  <a:gd name="connsiteX83" fmla="*/ 332063 w 396810"/>
                  <a:gd name="connsiteY83" fmla="*/ 61386 h 185005"/>
                  <a:gd name="connsiteX84" fmla="*/ 326125 w 396810"/>
                  <a:gd name="connsiteY84" fmla="*/ 52616 h 185005"/>
                  <a:gd name="connsiteX85" fmla="*/ 321319 w 396810"/>
                  <a:gd name="connsiteY85" fmla="*/ 43281 h 185005"/>
                  <a:gd name="connsiteX86" fmla="*/ 319622 w 396810"/>
                  <a:gd name="connsiteY86" fmla="*/ 40735 h 185005"/>
                  <a:gd name="connsiteX87" fmla="*/ 303506 w 396810"/>
                  <a:gd name="connsiteY87" fmla="*/ 22065 h 185005"/>
                  <a:gd name="connsiteX88" fmla="*/ 298700 w 396810"/>
                  <a:gd name="connsiteY88" fmla="*/ 18105 h 185005"/>
                  <a:gd name="connsiteX89" fmla="*/ 300396 w 396810"/>
                  <a:gd name="connsiteY89" fmla="*/ 13861 h 185005"/>
                  <a:gd name="connsiteX90" fmla="*/ 300679 w 396810"/>
                  <a:gd name="connsiteY90" fmla="*/ 13578 h 185005"/>
                  <a:gd name="connsiteX91" fmla="*/ 298417 w 396810"/>
                  <a:gd name="connsiteY91" fmla="*/ 13296 h 185005"/>
                  <a:gd name="connsiteX92" fmla="*/ 294741 w 396810"/>
                  <a:gd name="connsiteY92" fmla="*/ 14144 h 185005"/>
                  <a:gd name="connsiteX93" fmla="*/ 292197 w 396810"/>
                  <a:gd name="connsiteY93" fmla="*/ 15841 h 185005"/>
                  <a:gd name="connsiteX94" fmla="*/ 285694 w 396810"/>
                  <a:gd name="connsiteY94" fmla="*/ 19236 h 185005"/>
                  <a:gd name="connsiteX95" fmla="*/ 281735 w 396810"/>
                  <a:gd name="connsiteY95" fmla="*/ 21216 h 185005"/>
                  <a:gd name="connsiteX96" fmla="*/ 275798 w 396810"/>
                  <a:gd name="connsiteY96" fmla="*/ 23762 h 185005"/>
                  <a:gd name="connsiteX97" fmla="*/ 274667 w 396810"/>
                  <a:gd name="connsiteY97" fmla="*/ 23479 h 185005"/>
                  <a:gd name="connsiteX98" fmla="*/ 271557 w 396810"/>
                  <a:gd name="connsiteY98" fmla="*/ 24611 h 185005"/>
                  <a:gd name="connsiteX99" fmla="*/ 269012 w 396810"/>
                  <a:gd name="connsiteY99" fmla="*/ 25742 h 185005"/>
                  <a:gd name="connsiteX100" fmla="*/ 267315 w 396810"/>
                  <a:gd name="connsiteY100" fmla="*/ 24894 h 185005"/>
                  <a:gd name="connsiteX101" fmla="*/ 266467 w 396810"/>
                  <a:gd name="connsiteY101" fmla="*/ 23196 h 185005"/>
                  <a:gd name="connsiteX102" fmla="*/ 268729 w 396810"/>
                  <a:gd name="connsiteY102" fmla="*/ 20368 h 185005"/>
                  <a:gd name="connsiteX103" fmla="*/ 270426 w 396810"/>
                  <a:gd name="connsiteY103" fmla="*/ 18387 h 185005"/>
                  <a:gd name="connsiteX104" fmla="*/ 270143 w 396810"/>
                  <a:gd name="connsiteY104" fmla="*/ 18105 h 185005"/>
                  <a:gd name="connsiteX105" fmla="*/ 268729 w 396810"/>
                  <a:gd name="connsiteY105" fmla="*/ 18387 h 185005"/>
                  <a:gd name="connsiteX106" fmla="*/ 265336 w 396810"/>
                  <a:gd name="connsiteY106" fmla="*/ 18105 h 185005"/>
                  <a:gd name="connsiteX107" fmla="*/ 262226 w 396810"/>
                  <a:gd name="connsiteY107" fmla="*/ 16690 h 185005"/>
                  <a:gd name="connsiteX108" fmla="*/ 261661 w 396810"/>
                  <a:gd name="connsiteY108" fmla="*/ 16973 h 185005"/>
                  <a:gd name="connsiteX109" fmla="*/ 260247 w 396810"/>
                  <a:gd name="connsiteY109" fmla="*/ 18670 h 185005"/>
                  <a:gd name="connsiteX110" fmla="*/ 258550 w 396810"/>
                  <a:gd name="connsiteY110" fmla="*/ 18105 h 185005"/>
                  <a:gd name="connsiteX111" fmla="*/ 257702 w 396810"/>
                  <a:gd name="connsiteY111" fmla="*/ 16407 h 185005"/>
                  <a:gd name="connsiteX112" fmla="*/ 256006 w 396810"/>
                  <a:gd name="connsiteY112" fmla="*/ 13861 h 185005"/>
                  <a:gd name="connsiteX113" fmla="*/ 255157 w 396810"/>
                  <a:gd name="connsiteY113" fmla="*/ 14427 h 185005"/>
                  <a:gd name="connsiteX114" fmla="*/ 248372 w 396810"/>
                  <a:gd name="connsiteY114" fmla="*/ 16973 h 185005"/>
                  <a:gd name="connsiteX115" fmla="*/ 245544 w 396810"/>
                  <a:gd name="connsiteY115" fmla="*/ 16124 h 185005"/>
                  <a:gd name="connsiteX116" fmla="*/ 245827 w 396810"/>
                  <a:gd name="connsiteY116" fmla="*/ 13296 h 185005"/>
                  <a:gd name="connsiteX117" fmla="*/ 246675 w 396810"/>
                  <a:gd name="connsiteY117" fmla="*/ 11598 h 185005"/>
                  <a:gd name="connsiteX118" fmla="*/ 245827 w 396810"/>
                  <a:gd name="connsiteY118" fmla="*/ 8769 h 185005"/>
                  <a:gd name="connsiteX119" fmla="*/ 244979 w 396810"/>
                  <a:gd name="connsiteY119" fmla="*/ 4526 h 185005"/>
                  <a:gd name="connsiteX120" fmla="*/ 244413 w 396810"/>
                  <a:gd name="connsiteY120" fmla="*/ 3112 h 185005"/>
                  <a:gd name="connsiteX121" fmla="*/ 240172 w 396810"/>
                  <a:gd name="connsiteY121" fmla="*/ 1132 h 185005"/>
                  <a:gd name="connsiteX122" fmla="*/ 239324 w 396810"/>
                  <a:gd name="connsiteY122" fmla="*/ 1414 h 185005"/>
                  <a:gd name="connsiteX123" fmla="*/ 237062 w 396810"/>
                  <a:gd name="connsiteY123" fmla="*/ 1697 h 185005"/>
                  <a:gd name="connsiteX124" fmla="*/ 231125 w 396810"/>
                  <a:gd name="connsiteY124" fmla="*/ 283 h 185005"/>
                  <a:gd name="connsiteX125" fmla="*/ 229145 w 396810"/>
                  <a:gd name="connsiteY125" fmla="*/ 0 h 185005"/>
                  <a:gd name="connsiteX126" fmla="*/ 219815 w 396810"/>
                  <a:gd name="connsiteY126" fmla="*/ 2546 h 185005"/>
                  <a:gd name="connsiteX127" fmla="*/ 209071 w 396810"/>
                  <a:gd name="connsiteY127" fmla="*/ 6789 h 185005"/>
                  <a:gd name="connsiteX128" fmla="*/ 205113 w 396810"/>
                  <a:gd name="connsiteY128" fmla="*/ 7638 h 185005"/>
                  <a:gd name="connsiteX129" fmla="*/ 190976 w 396810"/>
                  <a:gd name="connsiteY129" fmla="*/ 10184 h 185005"/>
                  <a:gd name="connsiteX130" fmla="*/ 187300 w 396810"/>
                  <a:gd name="connsiteY130" fmla="*/ 11598 h 185005"/>
                  <a:gd name="connsiteX131" fmla="*/ 181080 w 396810"/>
                  <a:gd name="connsiteY131" fmla="*/ 13296 h 185005"/>
                  <a:gd name="connsiteX132" fmla="*/ 166660 w 396810"/>
                  <a:gd name="connsiteY132" fmla="*/ 16124 h 185005"/>
                  <a:gd name="connsiteX133" fmla="*/ 161288 w 396810"/>
                  <a:gd name="connsiteY133" fmla="*/ 17539 h 185005"/>
                  <a:gd name="connsiteX134" fmla="*/ 158460 w 396810"/>
                  <a:gd name="connsiteY134" fmla="*/ 17256 h 185005"/>
                  <a:gd name="connsiteX135" fmla="*/ 154785 w 396810"/>
                  <a:gd name="connsiteY135" fmla="*/ 17256 h 185005"/>
                  <a:gd name="connsiteX136" fmla="*/ 152240 w 396810"/>
                  <a:gd name="connsiteY136" fmla="*/ 17539 h 185005"/>
                  <a:gd name="connsiteX137" fmla="*/ 149978 w 396810"/>
                  <a:gd name="connsiteY137" fmla="*/ 17539 h 185005"/>
                  <a:gd name="connsiteX138" fmla="*/ 146868 w 396810"/>
                  <a:gd name="connsiteY138" fmla="*/ 17822 h 185005"/>
                  <a:gd name="connsiteX139" fmla="*/ 147433 w 396810"/>
                  <a:gd name="connsiteY139" fmla="*/ 25459 h 185005"/>
                  <a:gd name="connsiteX140" fmla="*/ 152240 w 396810"/>
                  <a:gd name="connsiteY140" fmla="*/ 28005 h 185005"/>
                  <a:gd name="connsiteX141" fmla="*/ 155916 w 396810"/>
                  <a:gd name="connsiteY141" fmla="*/ 29986 h 185005"/>
                  <a:gd name="connsiteX142" fmla="*/ 155916 w 396810"/>
                  <a:gd name="connsiteY142" fmla="*/ 30834 h 185005"/>
                  <a:gd name="connsiteX143" fmla="*/ 148564 w 396810"/>
                  <a:gd name="connsiteY143" fmla="*/ 32249 h 185005"/>
                  <a:gd name="connsiteX144" fmla="*/ 145172 w 396810"/>
                  <a:gd name="connsiteY144" fmla="*/ 32532 h 185005"/>
                  <a:gd name="connsiteX145" fmla="*/ 143475 w 396810"/>
                  <a:gd name="connsiteY145" fmla="*/ 33380 h 185005"/>
                  <a:gd name="connsiteX146" fmla="*/ 143758 w 396810"/>
                  <a:gd name="connsiteY146" fmla="*/ 38472 h 185005"/>
                  <a:gd name="connsiteX147" fmla="*/ 143758 w 396810"/>
                  <a:gd name="connsiteY147" fmla="*/ 40169 h 185005"/>
                  <a:gd name="connsiteX148" fmla="*/ 137255 w 396810"/>
                  <a:gd name="connsiteY148" fmla="*/ 44413 h 185005"/>
                  <a:gd name="connsiteX149" fmla="*/ 136689 w 396810"/>
                  <a:gd name="connsiteY149" fmla="*/ 45544 h 185005"/>
                  <a:gd name="connsiteX150" fmla="*/ 139799 w 396810"/>
                  <a:gd name="connsiteY150" fmla="*/ 48373 h 185005"/>
                  <a:gd name="connsiteX151" fmla="*/ 143758 w 396810"/>
                  <a:gd name="connsiteY151" fmla="*/ 49505 h 185005"/>
                  <a:gd name="connsiteX152" fmla="*/ 146585 w 396810"/>
                  <a:gd name="connsiteY152" fmla="*/ 50353 h 185005"/>
                  <a:gd name="connsiteX153" fmla="*/ 149695 w 396810"/>
                  <a:gd name="connsiteY153" fmla="*/ 57991 h 185005"/>
                  <a:gd name="connsiteX154" fmla="*/ 142910 w 396810"/>
                  <a:gd name="connsiteY154" fmla="*/ 61951 h 185005"/>
                  <a:gd name="connsiteX155" fmla="*/ 137820 w 396810"/>
                  <a:gd name="connsiteY155" fmla="*/ 59971 h 185005"/>
                  <a:gd name="connsiteX156" fmla="*/ 135558 w 396810"/>
                  <a:gd name="connsiteY156" fmla="*/ 58840 h 185005"/>
                  <a:gd name="connsiteX157" fmla="*/ 134145 w 396810"/>
                  <a:gd name="connsiteY157" fmla="*/ 60820 h 185005"/>
                  <a:gd name="connsiteX158" fmla="*/ 132448 w 396810"/>
                  <a:gd name="connsiteY158" fmla="*/ 63649 h 185005"/>
                  <a:gd name="connsiteX159" fmla="*/ 131600 w 396810"/>
                  <a:gd name="connsiteY159" fmla="*/ 63932 h 185005"/>
                  <a:gd name="connsiteX160" fmla="*/ 129621 w 396810"/>
                  <a:gd name="connsiteY160" fmla="*/ 62517 h 185005"/>
                  <a:gd name="connsiteX161" fmla="*/ 127359 w 396810"/>
                  <a:gd name="connsiteY161" fmla="*/ 60820 h 185005"/>
                  <a:gd name="connsiteX162" fmla="*/ 120290 w 396810"/>
                  <a:gd name="connsiteY162" fmla="*/ 57425 h 185005"/>
                  <a:gd name="connsiteX163" fmla="*/ 116332 w 396810"/>
                  <a:gd name="connsiteY163" fmla="*/ 55728 h 185005"/>
                  <a:gd name="connsiteX164" fmla="*/ 111808 w 396810"/>
                  <a:gd name="connsiteY164" fmla="*/ 57425 h 185005"/>
                  <a:gd name="connsiteX165" fmla="*/ 108981 w 396810"/>
                  <a:gd name="connsiteY165" fmla="*/ 59123 h 185005"/>
                  <a:gd name="connsiteX166" fmla="*/ 106153 w 396810"/>
                  <a:gd name="connsiteY166" fmla="*/ 57708 h 185005"/>
                  <a:gd name="connsiteX167" fmla="*/ 105588 w 396810"/>
                  <a:gd name="connsiteY167" fmla="*/ 57142 h 185005"/>
                  <a:gd name="connsiteX168" fmla="*/ 103891 w 396810"/>
                  <a:gd name="connsiteY168" fmla="*/ 56577 h 185005"/>
                  <a:gd name="connsiteX169" fmla="*/ 96823 w 396810"/>
                  <a:gd name="connsiteY169" fmla="*/ 59688 h 185005"/>
                  <a:gd name="connsiteX170" fmla="*/ 91734 w 396810"/>
                  <a:gd name="connsiteY170" fmla="*/ 62234 h 185005"/>
                  <a:gd name="connsiteX171" fmla="*/ 86927 w 396810"/>
                  <a:gd name="connsiteY171" fmla="*/ 60820 h 185005"/>
                  <a:gd name="connsiteX172" fmla="*/ 82969 w 396810"/>
                  <a:gd name="connsiteY172" fmla="*/ 58840 h 185005"/>
                  <a:gd name="connsiteX173" fmla="*/ 82120 w 396810"/>
                  <a:gd name="connsiteY173" fmla="*/ 60254 h 185005"/>
                  <a:gd name="connsiteX174" fmla="*/ 80989 w 396810"/>
                  <a:gd name="connsiteY174" fmla="*/ 62234 h 185005"/>
                  <a:gd name="connsiteX175" fmla="*/ 79293 w 396810"/>
                  <a:gd name="connsiteY175" fmla="*/ 61103 h 185005"/>
                  <a:gd name="connsiteX176" fmla="*/ 78445 w 396810"/>
                  <a:gd name="connsiteY176" fmla="*/ 58840 h 185005"/>
                  <a:gd name="connsiteX177" fmla="*/ 71376 w 396810"/>
                  <a:gd name="connsiteY177" fmla="*/ 53182 h 185005"/>
                  <a:gd name="connsiteX178" fmla="*/ 70245 w 396810"/>
                  <a:gd name="connsiteY178" fmla="*/ 52333 h 185005"/>
                  <a:gd name="connsiteX179" fmla="*/ 64591 w 396810"/>
                  <a:gd name="connsiteY179" fmla="*/ 50636 h 185005"/>
                  <a:gd name="connsiteX180" fmla="*/ 58936 w 396810"/>
                  <a:gd name="connsiteY180" fmla="*/ 48373 h 185005"/>
                  <a:gd name="connsiteX181" fmla="*/ 55825 w 396810"/>
                  <a:gd name="connsiteY181" fmla="*/ 46959 h 185005"/>
                  <a:gd name="connsiteX182" fmla="*/ 53281 w 396810"/>
                  <a:gd name="connsiteY182" fmla="*/ 48373 h 185005"/>
                  <a:gd name="connsiteX183" fmla="*/ 51019 w 396810"/>
                  <a:gd name="connsiteY183" fmla="*/ 50353 h 185005"/>
                  <a:gd name="connsiteX184" fmla="*/ 48192 w 396810"/>
                  <a:gd name="connsiteY184" fmla="*/ 49222 h 185005"/>
                  <a:gd name="connsiteX185" fmla="*/ 47343 w 396810"/>
                  <a:gd name="connsiteY185" fmla="*/ 48656 h 185005"/>
                  <a:gd name="connsiteX186" fmla="*/ 46495 w 396810"/>
                  <a:gd name="connsiteY186" fmla="*/ 48373 h 185005"/>
                  <a:gd name="connsiteX187" fmla="*/ 40840 w 396810"/>
                  <a:gd name="connsiteY187" fmla="*/ 50353 h 185005"/>
                  <a:gd name="connsiteX188" fmla="*/ 40275 w 396810"/>
                  <a:gd name="connsiteY188" fmla="*/ 50636 h 185005"/>
                  <a:gd name="connsiteX189" fmla="*/ 38578 w 396810"/>
                  <a:gd name="connsiteY189" fmla="*/ 51485 h 185005"/>
                  <a:gd name="connsiteX190" fmla="*/ 29531 w 396810"/>
                  <a:gd name="connsiteY190" fmla="*/ 55445 h 185005"/>
                  <a:gd name="connsiteX191" fmla="*/ 27834 w 396810"/>
                  <a:gd name="connsiteY191" fmla="*/ 57142 h 185005"/>
                  <a:gd name="connsiteX192" fmla="*/ 24441 w 396810"/>
                  <a:gd name="connsiteY192" fmla="*/ 60254 h 185005"/>
                  <a:gd name="connsiteX193" fmla="*/ 22179 w 396810"/>
                  <a:gd name="connsiteY193" fmla="*/ 61386 h 185005"/>
                  <a:gd name="connsiteX194" fmla="*/ 22179 w 396810"/>
                  <a:gd name="connsiteY194" fmla="*/ 64497 h 185005"/>
                  <a:gd name="connsiteX195" fmla="*/ 22179 w 396810"/>
                  <a:gd name="connsiteY195" fmla="*/ 64780 h 185005"/>
                  <a:gd name="connsiteX196" fmla="*/ 22462 w 396810"/>
                  <a:gd name="connsiteY196" fmla="*/ 65912 h 185005"/>
                  <a:gd name="connsiteX197" fmla="*/ 23028 w 396810"/>
                  <a:gd name="connsiteY197" fmla="*/ 69872 h 185005"/>
                  <a:gd name="connsiteX198" fmla="*/ 21048 w 396810"/>
                  <a:gd name="connsiteY198" fmla="*/ 71569 h 185005"/>
                  <a:gd name="connsiteX199" fmla="*/ 19918 w 396810"/>
                  <a:gd name="connsiteY199" fmla="*/ 71852 h 185005"/>
                  <a:gd name="connsiteX200" fmla="*/ 15394 w 396810"/>
                  <a:gd name="connsiteY200" fmla="*/ 68175 h 185005"/>
                  <a:gd name="connsiteX201" fmla="*/ 12566 w 396810"/>
                  <a:gd name="connsiteY201" fmla="*/ 65063 h 185005"/>
                  <a:gd name="connsiteX202" fmla="*/ 10587 w 396810"/>
                  <a:gd name="connsiteY202" fmla="*/ 64215 h 185005"/>
                  <a:gd name="connsiteX203" fmla="*/ 7760 w 396810"/>
                  <a:gd name="connsiteY203" fmla="*/ 67892 h 185005"/>
                  <a:gd name="connsiteX204" fmla="*/ 5215 w 396810"/>
                  <a:gd name="connsiteY204" fmla="*/ 71569 h 185005"/>
                  <a:gd name="connsiteX205" fmla="*/ 2670 w 396810"/>
                  <a:gd name="connsiteY205" fmla="*/ 74115 h 185005"/>
                  <a:gd name="connsiteX206" fmla="*/ 4084 w 396810"/>
                  <a:gd name="connsiteY206" fmla="*/ 76944 h 185005"/>
                  <a:gd name="connsiteX207" fmla="*/ 5781 w 396810"/>
                  <a:gd name="connsiteY207" fmla="*/ 78641 h 185005"/>
                  <a:gd name="connsiteX208" fmla="*/ 2105 w 396810"/>
                  <a:gd name="connsiteY208" fmla="*/ 82319 h 185005"/>
                  <a:gd name="connsiteX209" fmla="*/ 126 w 396810"/>
                  <a:gd name="connsiteY209" fmla="*/ 86279 h 185005"/>
                  <a:gd name="connsiteX210" fmla="*/ 126 w 396810"/>
                  <a:gd name="connsiteY210" fmla="*/ 87694 h 185005"/>
                  <a:gd name="connsiteX211" fmla="*/ 2105 w 396810"/>
                  <a:gd name="connsiteY211" fmla="*/ 88542 h 185005"/>
                  <a:gd name="connsiteX212" fmla="*/ 6063 w 396810"/>
                  <a:gd name="connsiteY212" fmla="*/ 92220 h 185005"/>
                  <a:gd name="connsiteX213" fmla="*/ 6063 w 396810"/>
                  <a:gd name="connsiteY213" fmla="*/ 96746 h 185005"/>
                  <a:gd name="connsiteX214" fmla="*/ 7194 w 396810"/>
                  <a:gd name="connsiteY214" fmla="*/ 96746 h 185005"/>
                  <a:gd name="connsiteX215" fmla="*/ 11152 w 396810"/>
                  <a:gd name="connsiteY215" fmla="*/ 96180 h 185005"/>
                  <a:gd name="connsiteX216" fmla="*/ 13132 w 396810"/>
                  <a:gd name="connsiteY216" fmla="*/ 96180 h 185005"/>
                  <a:gd name="connsiteX217" fmla="*/ 14545 w 396810"/>
                  <a:gd name="connsiteY217" fmla="*/ 96180 h 185005"/>
                  <a:gd name="connsiteX218" fmla="*/ 18221 w 396810"/>
                  <a:gd name="connsiteY218" fmla="*/ 99575 h 185005"/>
                  <a:gd name="connsiteX219" fmla="*/ 21048 w 396810"/>
                  <a:gd name="connsiteY219" fmla="*/ 103252 h 185005"/>
                  <a:gd name="connsiteX220" fmla="*/ 24159 w 396810"/>
                  <a:gd name="connsiteY220" fmla="*/ 108627 h 185005"/>
                  <a:gd name="connsiteX221" fmla="*/ 22179 w 396810"/>
                  <a:gd name="connsiteY221" fmla="*/ 110324 h 185005"/>
                  <a:gd name="connsiteX222" fmla="*/ 21048 w 396810"/>
                  <a:gd name="connsiteY222" fmla="*/ 111173 h 185005"/>
                  <a:gd name="connsiteX223" fmla="*/ 24441 w 396810"/>
                  <a:gd name="connsiteY223" fmla="*/ 113719 h 185005"/>
                  <a:gd name="connsiteX224" fmla="*/ 27269 w 396810"/>
                  <a:gd name="connsiteY224" fmla="*/ 115416 h 185005"/>
                  <a:gd name="connsiteX225" fmla="*/ 28682 w 396810"/>
                  <a:gd name="connsiteY225" fmla="*/ 114285 h 185005"/>
                  <a:gd name="connsiteX226" fmla="*/ 46212 w 396810"/>
                  <a:gd name="connsiteY226" fmla="*/ 106930 h 185005"/>
                  <a:gd name="connsiteX227" fmla="*/ 49888 w 396810"/>
                  <a:gd name="connsiteY227" fmla="*/ 107496 h 185005"/>
                  <a:gd name="connsiteX228" fmla="*/ 55543 w 396810"/>
                  <a:gd name="connsiteY228" fmla="*/ 108061 h 185005"/>
                  <a:gd name="connsiteX229" fmla="*/ 57239 w 396810"/>
                  <a:gd name="connsiteY229" fmla="*/ 108061 h 185005"/>
                  <a:gd name="connsiteX230" fmla="*/ 58936 w 396810"/>
                  <a:gd name="connsiteY230" fmla="*/ 108061 h 185005"/>
                  <a:gd name="connsiteX231" fmla="*/ 65439 w 396810"/>
                  <a:gd name="connsiteY231" fmla="*/ 110607 h 185005"/>
                  <a:gd name="connsiteX232" fmla="*/ 66570 w 396810"/>
                  <a:gd name="connsiteY232" fmla="*/ 120225 h 185005"/>
                  <a:gd name="connsiteX233" fmla="*/ 66570 w 396810"/>
                  <a:gd name="connsiteY233" fmla="*/ 125034 h 185005"/>
                  <a:gd name="connsiteX234" fmla="*/ 66287 w 396810"/>
                  <a:gd name="connsiteY234" fmla="*/ 127015 h 185005"/>
                  <a:gd name="connsiteX235" fmla="*/ 60067 w 396810"/>
                  <a:gd name="connsiteY235" fmla="*/ 128712 h 185005"/>
                  <a:gd name="connsiteX236" fmla="*/ 56391 w 396810"/>
                  <a:gd name="connsiteY236" fmla="*/ 128429 h 185005"/>
                  <a:gd name="connsiteX237" fmla="*/ 54977 w 396810"/>
                  <a:gd name="connsiteY237" fmla="*/ 128429 h 185005"/>
                  <a:gd name="connsiteX238" fmla="*/ 44799 w 396810"/>
                  <a:gd name="connsiteY238" fmla="*/ 131541 h 185005"/>
                  <a:gd name="connsiteX239" fmla="*/ 44799 w 396810"/>
                  <a:gd name="connsiteY239" fmla="*/ 132106 h 185005"/>
                  <a:gd name="connsiteX240" fmla="*/ 45081 w 396810"/>
                  <a:gd name="connsiteY240" fmla="*/ 132955 h 185005"/>
                  <a:gd name="connsiteX241" fmla="*/ 46495 w 396810"/>
                  <a:gd name="connsiteY241" fmla="*/ 138896 h 185005"/>
                  <a:gd name="connsiteX242" fmla="*/ 45364 w 396810"/>
                  <a:gd name="connsiteY242" fmla="*/ 139461 h 185005"/>
                  <a:gd name="connsiteX243" fmla="*/ 42537 w 396810"/>
                  <a:gd name="connsiteY243" fmla="*/ 138613 h 185005"/>
                  <a:gd name="connsiteX244" fmla="*/ 39709 w 396810"/>
                  <a:gd name="connsiteY244" fmla="*/ 137764 h 185005"/>
                  <a:gd name="connsiteX245" fmla="*/ 36882 w 396810"/>
                  <a:gd name="connsiteY245" fmla="*/ 140027 h 185005"/>
                  <a:gd name="connsiteX246" fmla="*/ 37730 w 396810"/>
                  <a:gd name="connsiteY246" fmla="*/ 140876 h 185005"/>
                  <a:gd name="connsiteX247" fmla="*/ 45930 w 396810"/>
                  <a:gd name="connsiteY247" fmla="*/ 147948 h 185005"/>
                  <a:gd name="connsiteX248" fmla="*/ 47909 w 396810"/>
                  <a:gd name="connsiteY248" fmla="*/ 155020 h 185005"/>
                  <a:gd name="connsiteX249" fmla="*/ 48192 w 396810"/>
                  <a:gd name="connsiteY249" fmla="*/ 155020 h 185005"/>
                  <a:gd name="connsiteX250" fmla="*/ 49040 w 396810"/>
                  <a:gd name="connsiteY250" fmla="*/ 155020 h 185005"/>
                  <a:gd name="connsiteX251" fmla="*/ 51867 w 396810"/>
                  <a:gd name="connsiteY251" fmla="*/ 157000 h 185005"/>
                  <a:gd name="connsiteX252" fmla="*/ 55543 w 396810"/>
                  <a:gd name="connsiteY252" fmla="*/ 159263 h 185005"/>
                  <a:gd name="connsiteX253" fmla="*/ 56674 w 396810"/>
                  <a:gd name="connsiteY253" fmla="*/ 159263 h 185005"/>
                  <a:gd name="connsiteX254" fmla="*/ 61763 w 396810"/>
                  <a:gd name="connsiteY254" fmla="*/ 161243 h 185005"/>
                  <a:gd name="connsiteX255" fmla="*/ 60632 w 396810"/>
                  <a:gd name="connsiteY255" fmla="*/ 165204 h 185005"/>
                  <a:gd name="connsiteX256" fmla="*/ 60632 w 396810"/>
                  <a:gd name="connsiteY256" fmla="*/ 172559 h 185005"/>
                  <a:gd name="connsiteX257" fmla="*/ 62894 w 396810"/>
                  <a:gd name="connsiteY257" fmla="*/ 176519 h 185005"/>
                  <a:gd name="connsiteX258" fmla="*/ 63177 w 396810"/>
                  <a:gd name="connsiteY258" fmla="*/ 173973 h 185005"/>
                  <a:gd name="connsiteX259" fmla="*/ 64025 w 396810"/>
                  <a:gd name="connsiteY259" fmla="*/ 170013 h 185005"/>
                  <a:gd name="connsiteX260" fmla="*/ 64308 w 396810"/>
                  <a:gd name="connsiteY260" fmla="*/ 166901 h 185005"/>
                  <a:gd name="connsiteX261" fmla="*/ 74769 w 396810"/>
                  <a:gd name="connsiteY261" fmla="*/ 164072 h 185005"/>
                  <a:gd name="connsiteX262" fmla="*/ 87210 w 396810"/>
                  <a:gd name="connsiteY262" fmla="*/ 173690 h 185005"/>
                  <a:gd name="connsiteX263" fmla="*/ 90885 w 396810"/>
                  <a:gd name="connsiteY263" fmla="*/ 175953 h 185005"/>
                  <a:gd name="connsiteX264" fmla="*/ 93147 w 396810"/>
                  <a:gd name="connsiteY264" fmla="*/ 175105 h 185005"/>
                  <a:gd name="connsiteX265" fmla="*/ 94278 w 396810"/>
                  <a:gd name="connsiteY265" fmla="*/ 131541 h 185005"/>
                  <a:gd name="connsiteX266" fmla="*/ 94561 w 396810"/>
                  <a:gd name="connsiteY266" fmla="*/ 131541 h 185005"/>
                  <a:gd name="connsiteX267" fmla="*/ 119159 w 396810"/>
                  <a:gd name="connsiteY267" fmla="*/ 125034 h 185005"/>
                  <a:gd name="connsiteX268" fmla="*/ 120008 w 396810"/>
                  <a:gd name="connsiteY268" fmla="*/ 123620 h 185005"/>
                  <a:gd name="connsiteX269" fmla="*/ 124249 w 396810"/>
                  <a:gd name="connsiteY269" fmla="*/ 121074 h 185005"/>
                  <a:gd name="connsiteX270" fmla="*/ 129621 w 396810"/>
                  <a:gd name="connsiteY270" fmla="*/ 123337 h 185005"/>
                  <a:gd name="connsiteX271" fmla="*/ 129903 w 396810"/>
                  <a:gd name="connsiteY271" fmla="*/ 123620 h 185005"/>
                  <a:gd name="connsiteX272" fmla="*/ 130186 w 396810"/>
                  <a:gd name="connsiteY272" fmla="*/ 122771 h 185005"/>
                  <a:gd name="connsiteX273" fmla="*/ 133579 w 396810"/>
                  <a:gd name="connsiteY273" fmla="*/ 119094 h 185005"/>
                  <a:gd name="connsiteX274" fmla="*/ 133862 w 396810"/>
                  <a:gd name="connsiteY274" fmla="*/ 119094 h 185005"/>
                  <a:gd name="connsiteX275" fmla="*/ 135558 w 396810"/>
                  <a:gd name="connsiteY275" fmla="*/ 119942 h 185005"/>
                  <a:gd name="connsiteX276" fmla="*/ 135841 w 396810"/>
                  <a:gd name="connsiteY276" fmla="*/ 123054 h 185005"/>
                  <a:gd name="connsiteX277" fmla="*/ 135841 w 396810"/>
                  <a:gd name="connsiteY277" fmla="*/ 124751 h 185005"/>
                  <a:gd name="connsiteX278" fmla="*/ 136124 w 396810"/>
                  <a:gd name="connsiteY278" fmla="*/ 124751 h 185005"/>
                  <a:gd name="connsiteX279" fmla="*/ 138951 w 396810"/>
                  <a:gd name="connsiteY279" fmla="*/ 126732 h 185005"/>
                  <a:gd name="connsiteX280" fmla="*/ 142061 w 396810"/>
                  <a:gd name="connsiteY280" fmla="*/ 138047 h 185005"/>
                  <a:gd name="connsiteX281" fmla="*/ 153371 w 396810"/>
                  <a:gd name="connsiteY281" fmla="*/ 150494 h 185005"/>
                  <a:gd name="connsiteX282" fmla="*/ 154785 w 396810"/>
                  <a:gd name="connsiteY282" fmla="*/ 150777 h 185005"/>
                  <a:gd name="connsiteX283" fmla="*/ 160439 w 396810"/>
                  <a:gd name="connsiteY283" fmla="*/ 149928 h 185005"/>
                  <a:gd name="connsiteX284" fmla="*/ 162984 w 396810"/>
                  <a:gd name="connsiteY284" fmla="*/ 149928 h 185005"/>
                  <a:gd name="connsiteX285" fmla="*/ 289369 w 396810"/>
                  <a:gd name="connsiteY285" fmla="*/ 113436 h 185005"/>
                  <a:gd name="connsiteX286" fmla="*/ 272405 w 396810"/>
                  <a:gd name="connsiteY286" fmla="*/ 117962 h 185005"/>
                  <a:gd name="connsiteX287" fmla="*/ 271274 w 396810"/>
                  <a:gd name="connsiteY287" fmla="*/ 130975 h 185005"/>
                  <a:gd name="connsiteX288" fmla="*/ 272970 w 396810"/>
                  <a:gd name="connsiteY288" fmla="*/ 132955 h 185005"/>
                  <a:gd name="connsiteX289" fmla="*/ 273818 w 396810"/>
                  <a:gd name="connsiteY289" fmla="*/ 131258 h 185005"/>
                  <a:gd name="connsiteX290" fmla="*/ 278060 w 396810"/>
                  <a:gd name="connsiteY290" fmla="*/ 120791 h 185005"/>
                  <a:gd name="connsiteX291" fmla="*/ 294458 w 396810"/>
                  <a:gd name="connsiteY291" fmla="*/ 115699 h 185005"/>
                  <a:gd name="connsiteX292" fmla="*/ 305203 w 396810"/>
                  <a:gd name="connsiteY292" fmla="*/ 116265 h 185005"/>
                  <a:gd name="connsiteX293" fmla="*/ 311988 w 396810"/>
                  <a:gd name="connsiteY293" fmla="*/ 116831 h 185005"/>
                  <a:gd name="connsiteX294" fmla="*/ 321601 w 396810"/>
                  <a:gd name="connsiteY294" fmla="*/ 114002 h 185005"/>
                  <a:gd name="connsiteX295" fmla="*/ 321884 w 396810"/>
                  <a:gd name="connsiteY295" fmla="*/ 113436 h 185005"/>
                  <a:gd name="connsiteX296" fmla="*/ 321319 w 396810"/>
                  <a:gd name="connsiteY296" fmla="*/ 113436 h 185005"/>
                  <a:gd name="connsiteX297" fmla="*/ 316230 w 396810"/>
                  <a:gd name="connsiteY297" fmla="*/ 114002 h 185005"/>
                  <a:gd name="connsiteX298" fmla="*/ 303223 w 396810"/>
                  <a:gd name="connsiteY298" fmla="*/ 115133 h 185005"/>
                  <a:gd name="connsiteX299" fmla="*/ 297003 w 396810"/>
                  <a:gd name="connsiteY299" fmla="*/ 114568 h 185005"/>
                  <a:gd name="connsiteX300" fmla="*/ 289369 w 396810"/>
                  <a:gd name="connsiteY300" fmla="*/ 113436 h 185005"/>
                  <a:gd name="connsiteX301" fmla="*/ 135841 w 396810"/>
                  <a:gd name="connsiteY301" fmla="*/ 114002 h 185005"/>
                  <a:gd name="connsiteX302" fmla="*/ 134145 w 396810"/>
                  <a:gd name="connsiteY302" fmla="*/ 114285 h 185005"/>
                  <a:gd name="connsiteX303" fmla="*/ 145454 w 396810"/>
                  <a:gd name="connsiteY303" fmla="*/ 117962 h 185005"/>
                  <a:gd name="connsiteX304" fmla="*/ 146585 w 396810"/>
                  <a:gd name="connsiteY304" fmla="*/ 117679 h 185005"/>
                  <a:gd name="connsiteX305" fmla="*/ 146585 w 396810"/>
                  <a:gd name="connsiteY305" fmla="*/ 117114 h 185005"/>
                  <a:gd name="connsiteX306" fmla="*/ 135841 w 396810"/>
                  <a:gd name="connsiteY306" fmla="*/ 114002 h 18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396810" h="185005">
                    <a:moveTo>
                      <a:pt x="162984" y="149928"/>
                    </a:moveTo>
                    <a:cubicBezTo>
                      <a:pt x="163267" y="149928"/>
                      <a:pt x="163832" y="149928"/>
                      <a:pt x="163832" y="150211"/>
                    </a:cubicBezTo>
                    <a:cubicBezTo>
                      <a:pt x="164963" y="150777"/>
                      <a:pt x="172315" y="151060"/>
                      <a:pt x="183342" y="151060"/>
                    </a:cubicBezTo>
                    <a:cubicBezTo>
                      <a:pt x="185038" y="151060"/>
                      <a:pt x="186169" y="152474"/>
                      <a:pt x="187583" y="153888"/>
                    </a:cubicBezTo>
                    <a:cubicBezTo>
                      <a:pt x="188713" y="155020"/>
                      <a:pt x="189845" y="156434"/>
                      <a:pt x="191258" y="156717"/>
                    </a:cubicBezTo>
                    <a:cubicBezTo>
                      <a:pt x="194086" y="157283"/>
                      <a:pt x="193803" y="160678"/>
                      <a:pt x="193803" y="163506"/>
                    </a:cubicBezTo>
                    <a:cubicBezTo>
                      <a:pt x="193803" y="164638"/>
                      <a:pt x="193803" y="165487"/>
                      <a:pt x="193803" y="166335"/>
                    </a:cubicBezTo>
                    <a:cubicBezTo>
                      <a:pt x="194086" y="168033"/>
                      <a:pt x="195217" y="169730"/>
                      <a:pt x="196630" y="171427"/>
                    </a:cubicBezTo>
                    <a:cubicBezTo>
                      <a:pt x="197761" y="173125"/>
                      <a:pt x="199175" y="174822"/>
                      <a:pt x="199175" y="176519"/>
                    </a:cubicBezTo>
                    <a:cubicBezTo>
                      <a:pt x="199458" y="177933"/>
                      <a:pt x="200871" y="178216"/>
                      <a:pt x="203699" y="178216"/>
                    </a:cubicBezTo>
                    <a:cubicBezTo>
                      <a:pt x="204830" y="178216"/>
                      <a:pt x="206243" y="178216"/>
                      <a:pt x="207374" y="178499"/>
                    </a:cubicBezTo>
                    <a:cubicBezTo>
                      <a:pt x="210485" y="179348"/>
                      <a:pt x="215574" y="180479"/>
                      <a:pt x="215857" y="184157"/>
                    </a:cubicBezTo>
                    <a:cubicBezTo>
                      <a:pt x="215857" y="185006"/>
                      <a:pt x="216422" y="185006"/>
                      <a:pt x="216705" y="185006"/>
                    </a:cubicBezTo>
                    <a:cubicBezTo>
                      <a:pt x="217553" y="185006"/>
                      <a:pt x="219250" y="183591"/>
                      <a:pt x="219532" y="182460"/>
                    </a:cubicBezTo>
                    <a:cubicBezTo>
                      <a:pt x="220098" y="179914"/>
                      <a:pt x="224056" y="176519"/>
                      <a:pt x="229994" y="174256"/>
                    </a:cubicBezTo>
                    <a:cubicBezTo>
                      <a:pt x="232256" y="173407"/>
                      <a:pt x="233952" y="173125"/>
                      <a:pt x="235648" y="173407"/>
                    </a:cubicBezTo>
                    <a:cubicBezTo>
                      <a:pt x="237345" y="169164"/>
                      <a:pt x="238193" y="168315"/>
                      <a:pt x="238759" y="168033"/>
                    </a:cubicBezTo>
                    <a:cubicBezTo>
                      <a:pt x="240738" y="167184"/>
                      <a:pt x="244131" y="164355"/>
                      <a:pt x="244413" y="161809"/>
                    </a:cubicBezTo>
                    <a:cubicBezTo>
                      <a:pt x="244696" y="160112"/>
                      <a:pt x="246675" y="158980"/>
                      <a:pt x="250068" y="158980"/>
                    </a:cubicBezTo>
                    <a:cubicBezTo>
                      <a:pt x="252896" y="158980"/>
                      <a:pt x="256006" y="159829"/>
                      <a:pt x="258550" y="160960"/>
                    </a:cubicBezTo>
                    <a:cubicBezTo>
                      <a:pt x="260812" y="162092"/>
                      <a:pt x="262792" y="162658"/>
                      <a:pt x="263923" y="162658"/>
                    </a:cubicBezTo>
                    <a:cubicBezTo>
                      <a:pt x="265053" y="162658"/>
                      <a:pt x="266184" y="162375"/>
                      <a:pt x="266467" y="159829"/>
                    </a:cubicBezTo>
                    <a:cubicBezTo>
                      <a:pt x="266750" y="156152"/>
                      <a:pt x="271557" y="154737"/>
                      <a:pt x="274667" y="154737"/>
                    </a:cubicBezTo>
                    <a:cubicBezTo>
                      <a:pt x="275515" y="154737"/>
                      <a:pt x="276646" y="154737"/>
                      <a:pt x="277211" y="155303"/>
                    </a:cubicBezTo>
                    <a:lnTo>
                      <a:pt x="278060" y="155586"/>
                    </a:lnTo>
                    <a:cubicBezTo>
                      <a:pt x="280321" y="156717"/>
                      <a:pt x="285128" y="159263"/>
                      <a:pt x="288238" y="159263"/>
                    </a:cubicBezTo>
                    <a:cubicBezTo>
                      <a:pt x="288804" y="159263"/>
                      <a:pt x="289369" y="159263"/>
                      <a:pt x="289935" y="158980"/>
                    </a:cubicBezTo>
                    <a:cubicBezTo>
                      <a:pt x="290783" y="158697"/>
                      <a:pt x="292762" y="158415"/>
                      <a:pt x="295590" y="158415"/>
                    </a:cubicBezTo>
                    <a:cubicBezTo>
                      <a:pt x="302093" y="158415"/>
                      <a:pt x="312271" y="159546"/>
                      <a:pt x="315664" y="160395"/>
                    </a:cubicBezTo>
                    <a:cubicBezTo>
                      <a:pt x="316795" y="160678"/>
                      <a:pt x="318209" y="160678"/>
                      <a:pt x="319340" y="160678"/>
                    </a:cubicBezTo>
                    <a:cubicBezTo>
                      <a:pt x="319905" y="160678"/>
                      <a:pt x="320188" y="160678"/>
                      <a:pt x="320471" y="160678"/>
                    </a:cubicBezTo>
                    <a:cubicBezTo>
                      <a:pt x="322167" y="160678"/>
                      <a:pt x="323581" y="161526"/>
                      <a:pt x="325277" y="163506"/>
                    </a:cubicBezTo>
                    <a:cubicBezTo>
                      <a:pt x="326691" y="165204"/>
                      <a:pt x="327539" y="165204"/>
                      <a:pt x="328670" y="165204"/>
                    </a:cubicBezTo>
                    <a:lnTo>
                      <a:pt x="329518" y="165204"/>
                    </a:lnTo>
                    <a:cubicBezTo>
                      <a:pt x="330367" y="165204"/>
                      <a:pt x="331215" y="165204"/>
                      <a:pt x="332346" y="166052"/>
                    </a:cubicBezTo>
                    <a:cubicBezTo>
                      <a:pt x="332346" y="165770"/>
                      <a:pt x="332346" y="165770"/>
                      <a:pt x="332346" y="165487"/>
                    </a:cubicBezTo>
                    <a:cubicBezTo>
                      <a:pt x="332346" y="164638"/>
                      <a:pt x="332063" y="163789"/>
                      <a:pt x="332063" y="162941"/>
                    </a:cubicBezTo>
                    <a:cubicBezTo>
                      <a:pt x="332063" y="160960"/>
                      <a:pt x="333759" y="159263"/>
                      <a:pt x="335173" y="157849"/>
                    </a:cubicBezTo>
                    <a:cubicBezTo>
                      <a:pt x="336021" y="157000"/>
                      <a:pt x="336870" y="156152"/>
                      <a:pt x="337435" y="155303"/>
                    </a:cubicBezTo>
                    <a:cubicBezTo>
                      <a:pt x="337718" y="154171"/>
                      <a:pt x="336304" y="151342"/>
                      <a:pt x="335456" y="149362"/>
                    </a:cubicBezTo>
                    <a:cubicBezTo>
                      <a:pt x="334325" y="147382"/>
                      <a:pt x="333477" y="145685"/>
                      <a:pt x="333477" y="144553"/>
                    </a:cubicBezTo>
                    <a:cubicBezTo>
                      <a:pt x="333477" y="142856"/>
                      <a:pt x="333477" y="137481"/>
                      <a:pt x="331497" y="136633"/>
                    </a:cubicBezTo>
                    <a:cubicBezTo>
                      <a:pt x="330649" y="136350"/>
                      <a:pt x="330649" y="135501"/>
                      <a:pt x="330649" y="135218"/>
                    </a:cubicBezTo>
                    <a:cubicBezTo>
                      <a:pt x="330932" y="133521"/>
                      <a:pt x="335739" y="131541"/>
                      <a:pt x="337152" y="131541"/>
                    </a:cubicBezTo>
                    <a:lnTo>
                      <a:pt x="337435" y="131541"/>
                    </a:lnTo>
                    <a:cubicBezTo>
                      <a:pt x="338849" y="131541"/>
                      <a:pt x="340545" y="130975"/>
                      <a:pt x="341959" y="130409"/>
                    </a:cubicBezTo>
                    <a:cubicBezTo>
                      <a:pt x="344221" y="129560"/>
                      <a:pt x="345917" y="128995"/>
                      <a:pt x="347048" y="129843"/>
                    </a:cubicBezTo>
                    <a:cubicBezTo>
                      <a:pt x="348179" y="130975"/>
                      <a:pt x="350441" y="131541"/>
                      <a:pt x="353551" y="131541"/>
                    </a:cubicBezTo>
                    <a:cubicBezTo>
                      <a:pt x="354399" y="131541"/>
                      <a:pt x="354682" y="131258"/>
                      <a:pt x="354682" y="130975"/>
                    </a:cubicBezTo>
                    <a:cubicBezTo>
                      <a:pt x="354965" y="130126"/>
                      <a:pt x="354399" y="128712"/>
                      <a:pt x="353268" y="127863"/>
                    </a:cubicBezTo>
                    <a:cubicBezTo>
                      <a:pt x="352138" y="126732"/>
                      <a:pt x="353268" y="123337"/>
                      <a:pt x="356379" y="115982"/>
                    </a:cubicBezTo>
                    <a:cubicBezTo>
                      <a:pt x="357510" y="112870"/>
                      <a:pt x="358641" y="110042"/>
                      <a:pt x="359206" y="108627"/>
                    </a:cubicBezTo>
                    <a:cubicBezTo>
                      <a:pt x="359489" y="107496"/>
                      <a:pt x="360054" y="106081"/>
                      <a:pt x="361468" y="106081"/>
                    </a:cubicBezTo>
                    <a:cubicBezTo>
                      <a:pt x="362316" y="106081"/>
                      <a:pt x="362882" y="106364"/>
                      <a:pt x="363730" y="106930"/>
                    </a:cubicBezTo>
                    <a:cubicBezTo>
                      <a:pt x="364578" y="107496"/>
                      <a:pt x="365426" y="108061"/>
                      <a:pt x="366557" y="108061"/>
                    </a:cubicBezTo>
                    <a:cubicBezTo>
                      <a:pt x="367688" y="108344"/>
                      <a:pt x="369102" y="108344"/>
                      <a:pt x="370233" y="108344"/>
                    </a:cubicBezTo>
                    <a:cubicBezTo>
                      <a:pt x="372495" y="108344"/>
                      <a:pt x="374474" y="108344"/>
                      <a:pt x="375605" y="109193"/>
                    </a:cubicBezTo>
                    <a:cubicBezTo>
                      <a:pt x="375888" y="109193"/>
                      <a:pt x="376171" y="109476"/>
                      <a:pt x="376736" y="109476"/>
                    </a:cubicBezTo>
                    <a:lnTo>
                      <a:pt x="376736" y="109476"/>
                    </a:lnTo>
                    <a:cubicBezTo>
                      <a:pt x="379281" y="109476"/>
                      <a:pt x="383239" y="107778"/>
                      <a:pt x="384087" y="106081"/>
                    </a:cubicBezTo>
                    <a:cubicBezTo>
                      <a:pt x="384653" y="105233"/>
                      <a:pt x="384370" y="104950"/>
                      <a:pt x="383804" y="103818"/>
                    </a:cubicBezTo>
                    <a:cubicBezTo>
                      <a:pt x="383239" y="102687"/>
                      <a:pt x="382391" y="101272"/>
                      <a:pt x="382674" y="98443"/>
                    </a:cubicBezTo>
                    <a:cubicBezTo>
                      <a:pt x="382956" y="92786"/>
                      <a:pt x="386349" y="90523"/>
                      <a:pt x="389742" y="90523"/>
                    </a:cubicBezTo>
                    <a:cubicBezTo>
                      <a:pt x="393135" y="90523"/>
                      <a:pt x="393418" y="86562"/>
                      <a:pt x="393418" y="85714"/>
                    </a:cubicBezTo>
                    <a:cubicBezTo>
                      <a:pt x="393418" y="84299"/>
                      <a:pt x="394266" y="83451"/>
                      <a:pt x="395114" y="82319"/>
                    </a:cubicBezTo>
                    <a:cubicBezTo>
                      <a:pt x="395680" y="81470"/>
                      <a:pt x="396528" y="80622"/>
                      <a:pt x="396811" y="79490"/>
                    </a:cubicBezTo>
                    <a:cubicBezTo>
                      <a:pt x="395680" y="78359"/>
                      <a:pt x="395114" y="76944"/>
                      <a:pt x="394831" y="75813"/>
                    </a:cubicBezTo>
                    <a:cubicBezTo>
                      <a:pt x="394831" y="74964"/>
                      <a:pt x="394549" y="74964"/>
                      <a:pt x="394266" y="74964"/>
                    </a:cubicBezTo>
                    <a:cubicBezTo>
                      <a:pt x="393700" y="74964"/>
                      <a:pt x="392569" y="75530"/>
                      <a:pt x="392287" y="75813"/>
                    </a:cubicBezTo>
                    <a:cubicBezTo>
                      <a:pt x="390590" y="76661"/>
                      <a:pt x="385784" y="77227"/>
                      <a:pt x="384087" y="77227"/>
                    </a:cubicBezTo>
                    <a:cubicBezTo>
                      <a:pt x="382108" y="77227"/>
                      <a:pt x="378432" y="74681"/>
                      <a:pt x="378432" y="72701"/>
                    </a:cubicBezTo>
                    <a:cubicBezTo>
                      <a:pt x="378432" y="70721"/>
                      <a:pt x="377867" y="69589"/>
                      <a:pt x="377019" y="69589"/>
                    </a:cubicBezTo>
                    <a:cubicBezTo>
                      <a:pt x="375322" y="69589"/>
                      <a:pt x="372495" y="68741"/>
                      <a:pt x="370516" y="64215"/>
                    </a:cubicBezTo>
                    <a:cubicBezTo>
                      <a:pt x="369385" y="61386"/>
                      <a:pt x="367688" y="60537"/>
                      <a:pt x="365992" y="59971"/>
                    </a:cubicBezTo>
                    <a:cubicBezTo>
                      <a:pt x="365426" y="59688"/>
                      <a:pt x="364861" y="59688"/>
                      <a:pt x="364578" y="59405"/>
                    </a:cubicBezTo>
                    <a:cubicBezTo>
                      <a:pt x="364295" y="59405"/>
                      <a:pt x="364013" y="59123"/>
                      <a:pt x="363730" y="59123"/>
                    </a:cubicBezTo>
                    <a:cubicBezTo>
                      <a:pt x="362034" y="59123"/>
                      <a:pt x="359489" y="60254"/>
                      <a:pt x="357510" y="61103"/>
                    </a:cubicBezTo>
                    <a:cubicBezTo>
                      <a:pt x="356661" y="61386"/>
                      <a:pt x="355813" y="61951"/>
                      <a:pt x="355248" y="61951"/>
                    </a:cubicBezTo>
                    <a:cubicBezTo>
                      <a:pt x="353551" y="62517"/>
                      <a:pt x="350724" y="61951"/>
                      <a:pt x="347897" y="61103"/>
                    </a:cubicBezTo>
                    <a:cubicBezTo>
                      <a:pt x="347048" y="60820"/>
                      <a:pt x="346200" y="60537"/>
                      <a:pt x="345352" y="60537"/>
                    </a:cubicBezTo>
                    <a:cubicBezTo>
                      <a:pt x="343655" y="60254"/>
                      <a:pt x="342524" y="58840"/>
                      <a:pt x="341393" y="57425"/>
                    </a:cubicBezTo>
                    <a:cubicBezTo>
                      <a:pt x="340262" y="56011"/>
                      <a:pt x="339131" y="54879"/>
                      <a:pt x="338001" y="55162"/>
                    </a:cubicBezTo>
                    <a:cubicBezTo>
                      <a:pt x="336870" y="55445"/>
                      <a:pt x="336021" y="56860"/>
                      <a:pt x="335173" y="58274"/>
                    </a:cubicBezTo>
                    <a:cubicBezTo>
                      <a:pt x="334325" y="59971"/>
                      <a:pt x="333477" y="61386"/>
                      <a:pt x="332063" y="61386"/>
                    </a:cubicBezTo>
                    <a:cubicBezTo>
                      <a:pt x="330367" y="61386"/>
                      <a:pt x="328953" y="58274"/>
                      <a:pt x="326125" y="52616"/>
                    </a:cubicBezTo>
                    <a:cubicBezTo>
                      <a:pt x="324712" y="49505"/>
                      <a:pt x="323015" y="46110"/>
                      <a:pt x="321319" y="43281"/>
                    </a:cubicBezTo>
                    <a:cubicBezTo>
                      <a:pt x="320753" y="42432"/>
                      <a:pt x="320188" y="41584"/>
                      <a:pt x="319622" y="40735"/>
                    </a:cubicBezTo>
                    <a:cubicBezTo>
                      <a:pt x="315381" y="34229"/>
                      <a:pt x="309161" y="24045"/>
                      <a:pt x="303506" y="22065"/>
                    </a:cubicBezTo>
                    <a:cubicBezTo>
                      <a:pt x="300679" y="20933"/>
                      <a:pt x="298982" y="19802"/>
                      <a:pt x="298700" y="18105"/>
                    </a:cubicBezTo>
                    <a:cubicBezTo>
                      <a:pt x="298417" y="16690"/>
                      <a:pt x="298982" y="15276"/>
                      <a:pt x="300396" y="13861"/>
                    </a:cubicBezTo>
                    <a:cubicBezTo>
                      <a:pt x="300679" y="13578"/>
                      <a:pt x="300679" y="13578"/>
                      <a:pt x="300679" y="13578"/>
                    </a:cubicBezTo>
                    <a:cubicBezTo>
                      <a:pt x="300679" y="13578"/>
                      <a:pt x="299831" y="13296"/>
                      <a:pt x="298417" y="13296"/>
                    </a:cubicBezTo>
                    <a:cubicBezTo>
                      <a:pt x="297003" y="13296"/>
                      <a:pt x="295590" y="13578"/>
                      <a:pt x="294741" y="14144"/>
                    </a:cubicBezTo>
                    <a:cubicBezTo>
                      <a:pt x="293893" y="14710"/>
                      <a:pt x="293045" y="15276"/>
                      <a:pt x="292197" y="15841"/>
                    </a:cubicBezTo>
                    <a:cubicBezTo>
                      <a:pt x="290217" y="17256"/>
                      <a:pt x="287673" y="18953"/>
                      <a:pt x="285694" y="19236"/>
                    </a:cubicBezTo>
                    <a:cubicBezTo>
                      <a:pt x="284563" y="19519"/>
                      <a:pt x="283149" y="20368"/>
                      <a:pt x="281735" y="21216"/>
                    </a:cubicBezTo>
                    <a:cubicBezTo>
                      <a:pt x="279756" y="22348"/>
                      <a:pt x="277777" y="23762"/>
                      <a:pt x="275798" y="23762"/>
                    </a:cubicBezTo>
                    <a:cubicBezTo>
                      <a:pt x="275515" y="23762"/>
                      <a:pt x="274949" y="23762"/>
                      <a:pt x="274667" y="23479"/>
                    </a:cubicBezTo>
                    <a:cubicBezTo>
                      <a:pt x="273536" y="23196"/>
                      <a:pt x="272405" y="23762"/>
                      <a:pt x="271557" y="24611"/>
                    </a:cubicBezTo>
                    <a:cubicBezTo>
                      <a:pt x="270708" y="25177"/>
                      <a:pt x="269860" y="25742"/>
                      <a:pt x="269012" y="25742"/>
                    </a:cubicBezTo>
                    <a:cubicBezTo>
                      <a:pt x="268446" y="25742"/>
                      <a:pt x="267881" y="25459"/>
                      <a:pt x="267315" y="24894"/>
                    </a:cubicBezTo>
                    <a:cubicBezTo>
                      <a:pt x="266750" y="24328"/>
                      <a:pt x="266467" y="23762"/>
                      <a:pt x="266467" y="23196"/>
                    </a:cubicBezTo>
                    <a:cubicBezTo>
                      <a:pt x="266467" y="22065"/>
                      <a:pt x="267598" y="21216"/>
                      <a:pt x="268729" y="20368"/>
                    </a:cubicBezTo>
                    <a:cubicBezTo>
                      <a:pt x="269577" y="19802"/>
                      <a:pt x="270426" y="18953"/>
                      <a:pt x="270426" y="18387"/>
                    </a:cubicBezTo>
                    <a:cubicBezTo>
                      <a:pt x="270426" y="18105"/>
                      <a:pt x="270426" y="18105"/>
                      <a:pt x="270143" y="18105"/>
                    </a:cubicBezTo>
                    <a:cubicBezTo>
                      <a:pt x="269860" y="18105"/>
                      <a:pt x="269295" y="18105"/>
                      <a:pt x="268729" y="18387"/>
                    </a:cubicBezTo>
                    <a:cubicBezTo>
                      <a:pt x="267315" y="18670"/>
                      <a:pt x="265902" y="18953"/>
                      <a:pt x="265336" y="18105"/>
                    </a:cubicBezTo>
                    <a:cubicBezTo>
                      <a:pt x="264771" y="17256"/>
                      <a:pt x="263357" y="16690"/>
                      <a:pt x="262226" y="16690"/>
                    </a:cubicBezTo>
                    <a:cubicBezTo>
                      <a:pt x="261661" y="16690"/>
                      <a:pt x="261661" y="16973"/>
                      <a:pt x="261661" y="16973"/>
                    </a:cubicBezTo>
                    <a:cubicBezTo>
                      <a:pt x="261661" y="18105"/>
                      <a:pt x="261095" y="18670"/>
                      <a:pt x="260247" y="18670"/>
                    </a:cubicBezTo>
                    <a:cubicBezTo>
                      <a:pt x="259681" y="18670"/>
                      <a:pt x="259116" y="18387"/>
                      <a:pt x="258550" y="18105"/>
                    </a:cubicBezTo>
                    <a:cubicBezTo>
                      <a:pt x="257985" y="17539"/>
                      <a:pt x="257702" y="16973"/>
                      <a:pt x="257702" y="16407"/>
                    </a:cubicBezTo>
                    <a:cubicBezTo>
                      <a:pt x="257702" y="15559"/>
                      <a:pt x="256854" y="13861"/>
                      <a:pt x="256006" y="13861"/>
                    </a:cubicBezTo>
                    <a:cubicBezTo>
                      <a:pt x="255723" y="13861"/>
                      <a:pt x="255440" y="14144"/>
                      <a:pt x="255157" y="14427"/>
                    </a:cubicBezTo>
                    <a:cubicBezTo>
                      <a:pt x="253744" y="15841"/>
                      <a:pt x="250634" y="16973"/>
                      <a:pt x="248372" y="16973"/>
                    </a:cubicBezTo>
                    <a:cubicBezTo>
                      <a:pt x="247524" y="16973"/>
                      <a:pt x="246110" y="16690"/>
                      <a:pt x="245544" y="16124"/>
                    </a:cubicBezTo>
                    <a:cubicBezTo>
                      <a:pt x="244413" y="14993"/>
                      <a:pt x="245262" y="13861"/>
                      <a:pt x="245827" y="13296"/>
                    </a:cubicBezTo>
                    <a:cubicBezTo>
                      <a:pt x="246110" y="12730"/>
                      <a:pt x="246675" y="12447"/>
                      <a:pt x="246675" y="11598"/>
                    </a:cubicBezTo>
                    <a:cubicBezTo>
                      <a:pt x="246675" y="10750"/>
                      <a:pt x="246393" y="9901"/>
                      <a:pt x="245827" y="8769"/>
                    </a:cubicBezTo>
                    <a:cubicBezTo>
                      <a:pt x="245262" y="7355"/>
                      <a:pt x="244696" y="5941"/>
                      <a:pt x="244979" y="4526"/>
                    </a:cubicBezTo>
                    <a:cubicBezTo>
                      <a:pt x="244979" y="3960"/>
                      <a:pt x="244696" y="3395"/>
                      <a:pt x="244413" y="3112"/>
                    </a:cubicBezTo>
                    <a:cubicBezTo>
                      <a:pt x="243565" y="1980"/>
                      <a:pt x="241586" y="1132"/>
                      <a:pt x="240172" y="1132"/>
                    </a:cubicBezTo>
                    <a:cubicBezTo>
                      <a:pt x="239890" y="1132"/>
                      <a:pt x="239607" y="1132"/>
                      <a:pt x="239324" y="1414"/>
                    </a:cubicBezTo>
                    <a:cubicBezTo>
                      <a:pt x="238759" y="1697"/>
                      <a:pt x="237910" y="1697"/>
                      <a:pt x="237062" y="1697"/>
                    </a:cubicBezTo>
                    <a:cubicBezTo>
                      <a:pt x="235083" y="1697"/>
                      <a:pt x="232821" y="849"/>
                      <a:pt x="231125" y="283"/>
                    </a:cubicBezTo>
                    <a:cubicBezTo>
                      <a:pt x="230842" y="0"/>
                      <a:pt x="229994" y="0"/>
                      <a:pt x="229145" y="0"/>
                    </a:cubicBezTo>
                    <a:cubicBezTo>
                      <a:pt x="225187" y="0"/>
                      <a:pt x="220098" y="1697"/>
                      <a:pt x="219815" y="2546"/>
                    </a:cubicBezTo>
                    <a:cubicBezTo>
                      <a:pt x="219532" y="4243"/>
                      <a:pt x="215008" y="5375"/>
                      <a:pt x="209071" y="6789"/>
                    </a:cubicBezTo>
                    <a:cubicBezTo>
                      <a:pt x="207374" y="7072"/>
                      <a:pt x="205961" y="7638"/>
                      <a:pt x="205113" y="7638"/>
                    </a:cubicBezTo>
                    <a:cubicBezTo>
                      <a:pt x="202850" y="8486"/>
                      <a:pt x="194651" y="9901"/>
                      <a:pt x="190976" y="10184"/>
                    </a:cubicBezTo>
                    <a:cubicBezTo>
                      <a:pt x="189845" y="10467"/>
                      <a:pt x="188431" y="11032"/>
                      <a:pt x="187300" y="11598"/>
                    </a:cubicBezTo>
                    <a:cubicBezTo>
                      <a:pt x="185603" y="12447"/>
                      <a:pt x="183342" y="13296"/>
                      <a:pt x="181080" y="13296"/>
                    </a:cubicBezTo>
                    <a:cubicBezTo>
                      <a:pt x="178535" y="13296"/>
                      <a:pt x="170335" y="13578"/>
                      <a:pt x="166660" y="16124"/>
                    </a:cubicBezTo>
                    <a:cubicBezTo>
                      <a:pt x="164963" y="17539"/>
                      <a:pt x="162701" y="17539"/>
                      <a:pt x="161288" y="17539"/>
                    </a:cubicBezTo>
                    <a:cubicBezTo>
                      <a:pt x="160439" y="17539"/>
                      <a:pt x="159309" y="17539"/>
                      <a:pt x="158460" y="17256"/>
                    </a:cubicBezTo>
                    <a:cubicBezTo>
                      <a:pt x="156764" y="17256"/>
                      <a:pt x="155350" y="16973"/>
                      <a:pt x="154785" y="17256"/>
                    </a:cubicBezTo>
                    <a:cubicBezTo>
                      <a:pt x="153936" y="17539"/>
                      <a:pt x="153088" y="17539"/>
                      <a:pt x="152240" y="17539"/>
                    </a:cubicBezTo>
                    <a:cubicBezTo>
                      <a:pt x="151392" y="17539"/>
                      <a:pt x="150544" y="17539"/>
                      <a:pt x="149978" y="17539"/>
                    </a:cubicBezTo>
                    <a:cubicBezTo>
                      <a:pt x="148564" y="17539"/>
                      <a:pt x="147151" y="17539"/>
                      <a:pt x="146868" y="17822"/>
                    </a:cubicBezTo>
                    <a:cubicBezTo>
                      <a:pt x="146020" y="18387"/>
                      <a:pt x="146302" y="23196"/>
                      <a:pt x="147433" y="25459"/>
                    </a:cubicBezTo>
                    <a:cubicBezTo>
                      <a:pt x="147999" y="26591"/>
                      <a:pt x="150544" y="27157"/>
                      <a:pt x="152240" y="28005"/>
                    </a:cubicBezTo>
                    <a:cubicBezTo>
                      <a:pt x="154502" y="28854"/>
                      <a:pt x="155916" y="29137"/>
                      <a:pt x="155916" y="29986"/>
                    </a:cubicBezTo>
                    <a:cubicBezTo>
                      <a:pt x="155916" y="30269"/>
                      <a:pt x="155916" y="30551"/>
                      <a:pt x="155916" y="30834"/>
                    </a:cubicBezTo>
                    <a:cubicBezTo>
                      <a:pt x="155350" y="31683"/>
                      <a:pt x="153088" y="31966"/>
                      <a:pt x="148564" y="32249"/>
                    </a:cubicBezTo>
                    <a:cubicBezTo>
                      <a:pt x="147151" y="32249"/>
                      <a:pt x="146020" y="32532"/>
                      <a:pt x="145172" y="32532"/>
                    </a:cubicBezTo>
                    <a:cubicBezTo>
                      <a:pt x="144323" y="32532"/>
                      <a:pt x="143758" y="32814"/>
                      <a:pt x="143475" y="33380"/>
                    </a:cubicBezTo>
                    <a:cubicBezTo>
                      <a:pt x="142627" y="34512"/>
                      <a:pt x="143192" y="36775"/>
                      <a:pt x="143758" y="38472"/>
                    </a:cubicBezTo>
                    <a:cubicBezTo>
                      <a:pt x="144041" y="39038"/>
                      <a:pt x="144041" y="39604"/>
                      <a:pt x="143758" y="40169"/>
                    </a:cubicBezTo>
                    <a:cubicBezTo>
                      <a:pt x="142627" y="42432"/>
                      <a:pt x="137820" y="44130"/>
                      <a:pt x="137255" y="44413"/>
                    </a:cubicBezTo>
                    <a:cubicBezTo>
                      <a:pt x="136972" y="44413"/>
                      <a:pt x="136406" y="44695"/>
                      <a:pt x="136689" y="45544"/>
                    </a:cubicBezTo>
                    <a:cubicBezTo>
                      <a:pt x="136972" y="46676"/>
                      <a:pt x="138386" y="48373"/>
                      <a:pt x="139799" y="48373"/>
                    </a:cubicBezTo>
                    <a:cubicBezTo>
                      <a:pt x="141213" y="48373"/>
                      <a:pt x="142627" y="48939"/>
                      <a:pt x="143758" y="49505"/>
                    </a:cubicBezTo>
                    <a:cubicBezTo>
                      <a:pt x="144889" y="50070"/>
                      <a:pt x="145737" y="50353"/>
                      <a:pt x="146585" y="50353"/>
                    </a:cubicBezTo>
                    <a:cubicBezTo>
                      <a:pt x="149413" y="50353"/>
                      <a:pt x="149695" y="55728"/>
                      <a:pt x="149695" y="57991"/>
                    </a:cubicBezTo>
                    <a:cubicBezTo>
                      <a:pt x="149695" y="59971"/>
                      <a:pt x="148564" y="61951"/>
                      <a:pt x="142910" y="61951"/>
                    </a:cubicBezTo>
                    <a:cubicBezTo>
                      <a:pt x="140648" y="61951"/>
                      <a:pt x="138951" y="60820"/>
                      <a:pt x="137820" y="59971"/>
                    </a:cubicBezTo>
                    <a:cubicBezTo>
                      <a:pt x="136972" y="59405"/>
                      <a:pt x="136124" y="58840"/>
                      <a:pt x="135558" y="58840"/>
                    </a:cubicBezTo>
                    <a:cubicBezTo>
                      <a:pt x="134993" y="58840"/>
                      <a:pt x="134710" y="59405"/>
                      <a:pt x="134145" y="60820"/>
                    </a:cubicBezTo>
                    <a:cubicBezTo>
                      <a:pt x="133862" y="61951"/>
                      <a:pt x="133296" y="63083"/>
                      <a:pt x="132448" y="63649"/>
                    </a:cubicBezTo>
                    <a:cubicBezTo>
                      <a:pt x="132165" y="63649"/>
                      <a:pt x="131883" y="63932"/>
                      <a:pt x="131600" y="63932"/>
                    </a:cubicBezTo>
                    <a:cubicBezTo>
                      <a:pt x="130752" y="63932"/>
                      <a:pt x="130186" y="63083"/>
                      <a:pt x="129621" y="62517"/>
                    </a:cubicBezTo>
                    <a:cubicBezTo>
                      <a:pt x="129055" y="61668"/>
                      <a:pt x="128490" y="60820"/>
                      <a:pt x="127359" y="60820"/>
                    </a:cubicBezTo>
                    <a:cubicBezTo>
                      <a:pt x="125945" y="60820"/>
                      <a:pt x="121421" y="60820"/>
                      <a:pt x="120290" y="57425"/>
                    </a:cubicBezTo>
                    <a:cubicBezTo>
                      <a:pt x="120008" y="56294"/>
                      <a:pt x="118311" y="55728"/>
                      <a:pt x="116332" y="55728"/>
                    </a:cubicBezTo>
                    <a:cubicBezTo>
                      <a:pt x="114353" y="55728"/>
                      <a:pt x="112656" y="56294"/>
                      <a:pt x="111808" y="57425"/>
                    </a:cubicBezTo>
                    <a:cubicBezTo>
                      <a:pt x="110677" y="58557"/>
                      <a:pt x="109829" y="59123"/>
                      <a:pt x="108981" y="59123"/>
                    </a:cubicBezTo>
                    <a:cubicBezTo>
                      <a:pt x="107850" y="59123"/>
                      <a:pt x="107284" y="58557"/>
                      <a:pt x="106153" y="57708"/>
                    </a:cubicBezTo>
                    <a:cubicBezTo>
                      <a:pt x="105871" y="57425"/>
                      <a:pt x="105871" y="57425"/>
                      <a:pt x="105588" y="57142"/>
                    </a:cubicBezTo>
                    <a:cubicBezTo>
                      <a:pt x="105305" y="56860"/>
                      <a:pt x="104740" y="56577"/>
                      <a:pt x="103891" y="56577"/>
                    </a:cubicBezTo>
                    <a:cubicBezTo>
                      <a:pt x="101064" y="56577"/>
                      <a:pt x="97388" y="58557"/>
                      <a:pt x="96823" y="59688"/>
                    </a:cubicBezTo>
                    <a:cubicBezTo>
                      <a:pt x="96257" y="61103"/>
                      <a:pt x="94278" y="62234"/>
                      <a:pt x="91734" y="62234"/>
                    </a:cubicBezTo>
                    <a:cubicBezTo>
                      <a:pt x="90037" y="62234"/>
                      <a:pt x="88341" y="61668"/>
                      <a:pt x="86927" y="60820"/>
                    </a:cubicBezTo>
                    <a:cubicBezTo>
                      <a:pt x="85513" y="59971"/>
                      <a:pt x="83817" y="58840"/>
                      <a:pt x="82969" y="58840"/>
                    </a:cubicBezTo>
                    <a:cubicBezTo>
                      <a:pt x="82686" y="58840"/>
                      <a:pt x="82120" y="58840"/>
                      <a:pt x="82120" y="60254"/>
                    </a:cubicBezTo>
                    <a:cubicBezTo>
                      <a:pt x="82120" y="61951"/>
                      <a:pt x="81272" y="62234"/>
                      <a:pt x="80989" y="62234"/>
                    </a:cubicBezTo>
                    <a:cubicBezTo>
                      <a:pt x="80141" y="62234"/>
                      <a:pt x="79576" y="61386"/>
                      <a:pt x="79293" y="61103"/>
                    </a:cubicBezTo>
                    <a:cubicBezTo>
                      <a:pt x="78728" y="60537"/>
                      <a:pt x="78445" y="59688"/>
                      <a:pt x="78445" y="58840"/>
                    </a:cubicBezTo>
                    <a:cubicBezTo>
                      <a:pt x="78445" y="57708"/>
                      <a:pt x="73638" y="54314"/>
                      <a:pt x="71376" y="53182"/>
                    </a:cubicBezTo>
                    <a:lnTo>
                      <a:pt x="70245" y="52333"/>
                    </a:lnTo>
                    <a:cubicBezTo>
                      <a:pt x="69114" y="51485"/>
                      <a:pt x="66570" y="51202"/>
                      <a:pt x="64591" y="50636"/>
                    </a:cubicBezTo>
                    <a:cubicBezTo>
                      <a:pt x="61198" y="50070"/>
                      <a:pt x="59218" y="49505"/>
                      <a:pt x="58936" y="48373"/>
                    </a:cubicBezTo>
                    <a:cubicBezTo>
                      <a:pt x="58653" y="47807"/>
                      <a:pt x="57239" y="46959"/>
                      <a:pt x="55825" y="46959"/>
                    </a:cubicBezTo>
                    <a:cubicBezTo>
                      <a:pt x="54977" y="46959"/>
                      <a:pt x="53564" y="47242"/>
                      <a:pt x="53281" y="48373"/>
                    </a:cubicBezTo>
                    <a:cubicBezTo>
                      <a:pt x="52715" y="49505"/>
                      <a:pt x="51867" y="50353"/>
                      <a:pt x="51019" y="50353"/>
                    </a:cubicBezTo>
                    <a:cubicBezTo>
                      <a:pt x="50171" y="50353"/>
                      <a:pt x="49040" y="49787"/>
                      <a:pt x="48192" y="49222"/>
                    </a:cubicBezTo>
                    <a:cubicBezTo>
                      <a:pt x="47909" y="48939"/>
                      <a:pt x="47626" y="48939"/>
                      <a:pt x="47343" y="48656"/>
                    </a:cubicBezTo>
                    <a:cubicBezTo>
                      <a:pt x="47061" y="48656"/>
                      <a:pt x="46778" y="48373"/>
                      <a:pt x="46495" y="48373"/>
                    </a:cubicBezTo>
                    <a:cubicBezTo>
                      <a:pt x="44799" y="48373"/>
                      <a:pt x="42254" y="49505"/>
                      <a:pt x="40840" y="50353"/>
                    </a:cubicBezTo>
                    <a:lnTo>
                      <a:pt x="40275" y="50636"/>
                    </a:lnTo>
                    <a:cubicBezTo>
                      <a:pt x="39992" y="50919"/>
                      <a:pt x="39427" y="51202"/>
                      <a:pt x="38578" y="51485"/>
                    </a:cubicBezTo>
                    <a:cubicBezTo>
                      <a:pt x="36034" y="52899"/>
                      <a:pt x="32075" y="55445"/>
                      <a:pt x="29531" y="55445"/>
                    </a:cubicBezTo>
                    <a:cubicBezTo>
                      <a:pt x="28400" y="55445"/>
                      <a:pt x="28400" y="56011"/>
                      <a:pt x="27834" y="57142"/>
                    </a:cubicBezTo>
                    <a:cubicBezTo>
                      <a:pt x="27269" y="58274"/>
                      <a:pt x="26703" y="59688"/>
                      <a:pt x="24441" y="60254"/>
                    </a:cubicBezTo>
                    <a:cubicBezTo>
                      <a:pt x="23310" y="60537"/>
                      <a:pt x="22462" y="60820"/>
                      <a:pt x="22179" y="61386"/>
                    </a:cubicBezTo>
                    <a:cubicBezTo>
                      <a:pt x="21614" y="62234"/>
                      <a:pt x="21897" y="63366"/>
                      <a:pt x="22179" y="64497"/>
                    </a:cubicBezTo>
                    <a:lnTo>
                      <a:pt x="22179" y="64780"/>
                    </a:lnTo>
                    <a:cubicBezTo>
                      <a:pt x="22179" y="65063"/>
                      <a:pt x="22462" y="65629"/>
                      <a:pt x="22462" y="65912"/>
                    </a:cubicBezTo>
                    <a:cubicBezTo>
                      <a:pt x="23028" y="67043"/>
                      <a:pt x="23593" y="68458"/>
                      <a:pt x="23028" y="69872"/>
                    </a:cubicBezTo>
                    <a:cubicBezTo>
                      <a:pt x="22745" y="70721"/>
                      <a:pt x="21897" y="71287"/>
                      <a:pt x="21048" y="71569"/>
                    </a:cubicBezTo>
                    <a:cubicBezTo>
                      <a:pt x="20766" y="71852"/>
                      <a:pt x="20200" y="71852"/>
                      <a:pt x="19918" y="71852"/>
                    </a:cubicBezTo>
                    <a:cubicBezTo>
                      <a:pt x="17938" y="71852"/>
                      <a:pt x="16807" y="70155"/>
                      <a:pt x="15394" y="68175"/>
                    </a:cubicBezTo>
                    <a:cubicBezTo>
                      <a:pt x="14545" y="67043"/>
                      <a:pt x="13697" y="65629"/>
                      <a:pt x="12566" y="65063"/>
                    </a:cubicBezTo>
                    <a:cubicBezTo>
                      <a:pt x="12001" y="64497"/>
                      <a:pt x="11435" y="64215"/>
                      <a:pt x="10587" y="64215"/>
                    </a:cubicBezTo>
                    <a:cubicBezTo>
                      <a:pt x="8891" y="64215"/>
                      <a:pt x="7760" y="65912"/>
                      <a:pt x="7760" y="67892"/>
                    </a:cubicBezTo>
                    <a:cubicBezTo>
                      <a:pt x="7760" y="69872"/>
                      <a:pt x="6346" y="70721"/>
                      <a:pt x="5215" y="71569"/>
                    </a:cubicBezTo>
                    <a:cubicBezTo>
                      <a:pt x="4367" y="72135"/>
                      <a:pt x="3236" y="72984"/>
                      <a:pt x="2670" y="74115"/>
                    </a:cubicBezTo>
                    <a:cubicBezTo>
                      <a:pt x="1822" y="75530"/>
                      <a:pt x="2670" y="76096"/>
                      <a:pt x="4084" y="76944"/>
                    </a:cubicBezTo>
                    <a:cubicBezTo>
                      <a:pt x="4932" y="77510"/>
                      <a:pt x="5781" y="77793"/>
                      <a:pt x="5781" y="78641"/>
                    </a:cubicBezTo>
                    <a:cubicBezTo>
                      <a:pt x="5781" y="80056"/>
                      <a:pt x="3801" y="81187"/>
                      <a:pt x="2105" y="82319"/>
                    </a:cubicBezTo>
                    <a:cubicBezTo>
                      <a:pt x="1822" y="82602"/>
                      <a:pt x="691" y="84582"/>
                      <a:pt x="126" y="86279"/>
                    </a:cubicBezTo>
                    <a:cubicBezTo>
                      <a:pt x="-157" y="87411"/>
                      <a:pt x="126" y="87694"/>
                      <a:pt x="126" y="87694"/>
                    </a:cubicBezTo>
                    <a:cubicBezTo>
                      <a:pt x="408" y="87977"/>
                      <a:pt x="1257" y="88260"/>
                      <a:pt x="2105" y="88542"/>
                    </a:cubicBezTo>
                    <a:cubicBezTo>
                      <a:pt x="3801" y="89108"/>
                      <a:pt x="6346" y="89674"/>
                      <a:pt x="6063" y="92220"/>
                    </a:cubicBezTo>
                    <a:cubicBezTo>
                      <a:pt x="5781" y="93917"/>
                      <a:pt x="5498" y="96180"/>
                      <a:pt x="6063" y="96746"/>
                    </a:cubicBezTo>
                    <a:cubicBezTo>
                      <a:pt x="6063" y="97029"/>
                      <a:pt x="6629" y="97029"/>
                      <a:pt x="7194" y="96746"/>
                    </a:cubicBezTo>
                    <a:cubicBezTo>
                      <a:pt x="8325" y="96463"/>
                      <a:pt x="9739" y="96180"/>
                      <a:pt x="11152" y="96180"/>
                    </a:cubicBezTo>
                    <a:cubicBezTo>
                      <a:pt x="11718" y="96180"/>
                      <a:pt x="12284" y="96180"/>
                      <a:pt x="13132" y="96180"/>
                    </a:cubicBezTo>
                    <a:cubicBezTo>
                      <a:pt x="13697" y="96180"/>
                      <a:pt x="13980" y="96180"/>
                      <a:pt x="14545" y="96180"/>
                    </a:cubicBezTo>
                    <a:cubicBezTo>
                      <a:pt x="15959" y="96180"/>
                      <a:pt x="16807" y="97595"/>
                      <a:pt x="18221" y="99575"/>
                    </a:cubicBezTo>
                    <a:cubicBezTo>
                      <a:pt x="19069" y="100706"/>
                      <a:pt x="19918" y="102121"/>
                      <a:pt x="21048" y="103252"/>
                    </a:cubicBezTo>
                    <a:cubicBezTo>
                      <a:pt x="23310" y="105798"/>
                      <a:pt x="24441" y="107496"/>
                      <a:pt x="24159" y="108627"/>
                    </a:cubicBezTo>
                    <a:cubicBezTo>
                      <a:pt x="23876" y="109476"/>
                      <a:pt x="22745" y="110042"/>
                      <a:pt x="22179" y="110324"/>
                    </a:cubicBezTo>
                    <a:cubicBezTo>
                      <a:pt x="21331" y="110607"/>
                      <a:pt x="21048" y="110890"/>
                      <a:pt x="21048" y="111173"/>
                    </a:cubicBezTo>
                    <a:cubicBezTo>
                      <a:pt x="21048" y="111456"/>
                      <a:pt x="21614" y="112305"/>
                      <a:pt x="24441" y="113719"/>
                    </a:cubicBezTo>
                    <a:cubicBezTo>
                      <a:pt x="25572" y="114285"/>
                      <a:pt x="26421" y="114851"/>
                      <a:pt x="27269" y="115416"/>
                    </a:cubicBezTo>
                    <a:cubicBezTo>
                      <a:pt x="27834" y="115133"/>
                      <a:pt x="28117" y="114851"/>
                      <a:pt x="28682" y="114285"/>
                    </a:cubicBezTo>
                    <a:cubicBezTo>
                      <a:pt x="32641" y="110890"/>
                      <a:pt x="39709" y="106930"/>
                      <a:pt x="46212" y="106930"/>
                    </a:cubicBezTo>
                    <a:cubicBezTo>
                      <a:pt x="47343" y="106930"/>
                      <a:pt x="48757" y="107213"/>
                      <a:pt x="49888" y="107496"/>
                    </a:cubicBezTo>
                    <a:cubicBezTo>
                      <a:pt x="51867" y="108061"/>
                      <a:pt x="53846" y="108061"/>
                      <a:pt x="55543" y="108061"/>
                    </a:cubicBezTo>
                    <a:cubicBezTo>
                      <a:pt x="56108" y="108061"/>
                      <a:pt x="56674" y="108061"/>
                      <a:pt x="57239" y="108061"/>
                    </a:cubicBezTo>
                    <a:cubicBezTo>
                      <a:pt x="57805" y="108061"/>
                      <a:pt x="58370" y="108061"/>
                      <a:pt x="58936" y="108061"/>
                    </a:cubicBezTo>
                    <a:cubicBezTo>
                      <a:pt x="61480" y="108061"/>
                      <a:pt x="63742" y="108344"/>
                      <a:pt x="65439" y="110607"/>
                    </a:cubicBezTo>
                    <a:cubicBezTo>
                      <a:pt x="67418" y="113153"/>
                      <a:pt x="66852" y="117114"/>
                      <a:pt x="66570" y="120225"/>
                    </a:cubicBezTo>
                    <a:cubicBezTo>
                      <a:pt x="66287" y="122206"/>
                      <a:pt x="66287" y="124186"/>
                      <a:pt x="66570" y="125034"/>
                    </a:cubicBezTo>
                    <a:cubicBezTo>
                      <a:pt x="66852" y="125883"/>
                      <a:pt x="66570" y="126449"/>
                      <a:pt x="66287" y="127015"/>
                    </a:cubicBezTo>
                    <a:cubicBezTo>
                      <a:pt x="65439" y="128429"/>
                      <a:pt x="62329" y="128712"/>
                      <a:pt x="60067" y="128712"/>
                    </a:cubicBezTo>
                    <a:cubicBezTo>
                      <a:pt x="58936" y="128712"/>
                      <a:pt x="57522" y="128712"/>
                      <a:pt x="56391" y="128429"/>
                    </a:cubicBezTo>
                    <a:cubicBezTo>
                      <a:pt x="56108" y="128429"/>
                      <a:pt x="55543" y="128429"/>
                      <a:pt x="54977" y="128429"/>
                    </a:cubicBezTo>
                    <a:cubicBezTo>
                      <a:pt x="51019" y="128429"/>
                      <a:pt x="45930" y="129843"/>
                      <a:pt x="44799" y="131541"/>
                    </a:cubicBezTo>
                    <a:cubicBezTo>
                      <a:pt x="44516" y="131824"/>
                      <a:pt x="44516" y="132106"/>
                      <a:pt x="44799" y="132106"/>
                    </a:cubicBezTo>
                    <a:lnTo>
                      <a:pt x="45081" y="132955"/>
                    </a:lnTo>
                    <a:cubicBezTo>
                      <a:pt x="46212" y="135501"/>
                      <a:pt x="47343" y="137764"/>
                      <a:pt x="46495" y="138896"/>
                    </a:cubicBezTo>
                    <a:cubicBezTo>
                      <a:pt x="46212" y="139179"/>
                      <a:pt x="45930" y="139461"/>
                      <a:pt x="45364" y="139461"/>
                    </a:cubicBezTo>
                    <a:cubicBezTo>
                      <a:pt x="44799" y="139461"/>
                      <a:pt x="43668" y="139179"/>
                      <a:pt x="42537" y="138613"/>
                    </a:cubicBezTo>
                    <a:cubicBezTo>
                      <a:pt x="41688" y="138047"/>
                      <a:pt x="40558" y="137764"/>
                      <a:pt x="39709" y="137764"/>
                    </a:cubicBezTo>
                    <a:cubicBezTo>
                      <a:pt x="38013" y="137764"/>
                      <a:pt x="36882" y="138896"/>
                      <a:pt x="36882" y="140027"/>
                    </a:cubicBezTo>
                    <a:cubicBezTo>
                      <a:pt x="36882" y="140593"/>
                      <a:pt x="37165" y="140876"/>
                      <a:pt x="37730" y="140876"/>
                    </a:cubicBezTo>
                    <a:cubicBezTo>
                      <a:pt x="41123" y="140876"/>
                      <a:pt x="45930" y="144836"/>
                      <a:pt x="45930" y="147948"/>
                    </a:cubicBezTo>
                    <a:cubicBezTo>
                      <a:pt x="45930" y="152191"/>
                      <a:pt x="46778" y="155020"/>
                      <a:pt x="47909" y="155020"/>
                    </a:cubicBezTo>
                    <a:cubicBezTo>
                      <a:pt x="47909" y="155020"/>
                      <a:pt x="48192" y="155020"/>
                      <a:pt x="48192" y="155020"/>
                    </a:cubicBezTo>
                    <a:cubicBezTo>
                      <a:pt x="48474" y="155020"/>
                      <a:pt x="48757" y="155020"/>
                      <a:pt x="49040" y="155020"/>
                    </a:cubicBezTo>
                    <a:cubicBezTo>
                      <a:pt x="50453" y="155020"/>
                      <a:pt x="51019" y="156152"/>
                      <a:pt x="51867" y="157000"/>
                    </a:cubicBezTo>
                    <a:cubicBezTo>
                      <a:pt x="52715" y="158132"/>
                      <a:pt x="53564" y="159263"/>
                      <a:pt x="55543" y="159263"/>
                    </a:cubicBezTo>
                    <a:cubicBezTo>
                      <a:pt x="55825" y="159263"/>
                      <a:pt x="56108" y="159263"/>
                      <a:pt x="56674" y="159263"/>
                    </a:cubicBezTo>
                    <a:cubicBezTo>
                      <a:pt x="59501" y="159263"/>
                      <a:pt x="61198" y="160112"/>
                      <a:pt x="61763" y="161243"/>
                    </a:cubicBezTo>
                    <a:cubicBezTo>
                      <a:pt x="62329" y="162375"/>
                      <a:pt x="61763" y="163506"/>
                      <a:pt x="60632" y="165204"/>
                    </a:cubicBezTo>
                    <a:cubicBezTo>
                      <a:pt x="59218" y="166901"/>
                      <a:pt x="59784" y="170013"/>
                      <a:pt x="60632" y="172559"/>
                    </a:cubicBezTo>
                    <a:cubicBezTo>
                      <a:pt x="61480" y="175105"/>
                      <a:pt x="62611" y="176236"/>
                      <a:pt x="62894" y="176519"/>
                    </a:cubicBezTo>
                    <a:cubicBezTo>
                      <a:pt x="63177" y="175953"/>
                      <a:pt x="63177" y="175105"/>
                      <a:pt x="63177" y="173973"/>
                    </a:cubicBezTo>
                    <a:cubicBezTo>
                      <a:pt x="63177" y="172559"/>
                      <a:pt x="63459" y="171144"/>
                      <a:pt x="64025" y="170013"/>
                    </a:cubicBezTo>
                    <a:cubicBezTo>
                      <a:pt x="63459" y="168881"/>
                      <a:pt x="63742" y="167750"/>
                      <a:pt x="64308" y="166901"/>
                    </a:cubicBezTo>
                    <a:cubicBezTo>
                      <a:pt x="66004" y="164355"/>
                      <a:pt x="71094" y="164072"/>
                      <a:pt x="74769" y="164072"/>
                    </a:cubicBezTo>
                    <a:cubicBezTo>
                      <a:pt x="78162" y="164072"/>
                      <a:pt x="83817" y="168881"/>
                      <a:pt x="87210" y="173690"/>
                    </a:cubicBezTo>
                    <a:cubicBezTo>
                      <a:pt x="88341" y="175105"/>
                      <a:pt x="89754" y="175953"/>
                      <a:pt x="90885" y="175953"/>
                    </a:cubicBezTo>
                    <a:cubicBezTo>
                      <a:pt x="92016" y="175953"/>
                      <a:pt x="92582" y="175388"/>
                      <a:pt x="93147" y="175105"/>
                    </a:cubicBezTo>
                    <a:lnTo>
                      <a:pt x="94278" y="131541"/>
                    </a:lnTo>
                    <a:lnTo>
                      <a:pt x="94561" y="131541"/>
                    </a:lnTo>
                    <a:lnTo>
                      <a:pt x="119159" y="125034"/>
                    </a:lnTo>
                    <a:cubicBezTo>
                      <a:pt x="119442" y="124469"/>
                      <a:pt x="119725" y="123903"/>
                      <a:pt x="120008" y="123620"/>
                    </a:cubicBezTo>
                    <a:cubicBezTo>
                      <a:pt x="121139" y="121923"/>
                      <a:pt x="122552" y="121074"/>
                      <a:pt x="124249" y="121074"/>
                    </a:cubicBezTo>
                    <a:cubicBezTo>
                      <a:pt x="126511" y="121074"/>
                      <a:pt x="128490" y="122488"/>
                      <a:pt x="129621" y="123337"/>
                    </a:cubicBezTo>
                    <a:lnTo>
                      <a:pt x="129903" y="123620"/>
                    </a:lnTo>
                    <a:cubicBezTo>
                      <a:pt x="129903" y="123337"/>
                      <a:pt x="130186" y="123054"/>
                      <a:pt x="130186" y="122771"/>
                    </a:cubicBezTo>
                    <a:cubicBezTo>
                      <a:pt x="130469" y="121357"/>
                      <a:pt x="131317" y="119094"/>
                      <a:pt x="133579" y="119094"/>
                    </a:cubicBezTo>
                    <a:cubicBezTo>
                      <a:pt x="133579" y="119094"/>
                      <a:pt x="133862" y="119094"/>
                      <a:pt x="133862" y="119094"/>
                    </a:cubicBezTo>
                    <a:cubicBezTo>
                      <a:pt x="134710" y="119094"/>
                      <a:pt x="134993" y="119377"/>
                      <a:pt x="135558" y="119942"/>
                    </a:cubicBezTo>
                    <a:cubicBezTo>
                      <a:pt x="136124" y="120791"/>
                      <a:pt x="136124" y="121923"/>
                      <a:pt x="135841" y="123054"/>
                    </a:cubicBezTo>
                    <a:cubicBezTo>
                      <a:pt x="135841" y="123620"/>
                      <a:pt x="135558" y="124469"/>
                      <a:pt x="135841" y="124751"/>
                    </a:cubicBezTo>
                    <a:cubicBezTo>
                      <a:pt x="135841" y="124751"/>
                      <a:pt x="136124" y="124751"/>
                      <a:pt x="136124" y="124751"/>
                    </a:cubicBezTo>
                    <a:cubicBezTo>
                      <a:pt x="137255" y="124751"/>
                      <a:pt x="138386" y="125883"/>
                      <a:pt x="138951" y="126732"/>
                    </a:cubicBezTo>
                    <a:cubicBezTo>
                      <a:pt x="140930" y="129278"/>
                      <a:pt x="142910" y="134087"/>
                      <a:pt x="142061" y="138047"/>
                    </a:cubicBezTo>
                    <a:cubicBezTo>
                      <a:pt x="145737" y="141159"/>
                      <a:pt x="152806" y="148514"/>
                      <a:pt x="153371" y="150494"/>
                    </a:cubicBezTo>
                    <a:cubicBezTo>
                      <a:pt x="153371" y="150777"/>
                      <a:pt x="153936" y="150777"/>
                      <a:pt x="154785" y="150777"/>
                    </a:cubicBezTo>
                    <a:cubicBezTo>
                      <a:pt x="156198" y="150777"/>
                      <a:pt x="158178" y="150211"/>
                      <a:pt x="160439" y="149928"/>
                    </a:cubicBezTo>
                    <a:cubicBezTo>
                      <a:pt x="160157" y="150211"/>
                      <a:pt x="161853" y="149928"/>
                      <a:pt x="162984" y="149928"/>
                    </a:cubicBezTo>
                    <a:close/>
                    <a:moveTo>
                      <a:pt x="289369" y="113436"/>
                    </a:moveTo>
                    <a:cubicBezTo>
                      <a:pt x="282018" y="113436"/>
                      <a:pt x="274949" y="115133"/>
                      <a:pt x="272405" y="117962"/>
                    </a:cubicBezTo>
                    <a:cubicBezTo>
                      <a:pt x="269860" y="120791"/>
                      <a:pt x="269860" y="127580"/>
                      <a:pt x="271274" y="130975"/>
                    </a:cubicBezTo>
                    <a:cubicBezTo>
                      <a:pt x="271839" y="132106"/>
                      <a:pt x="272405" y="132955"/>
                      <a:pt x="272970" y="132955"/>
                    </a:cubicBezTo>
                    <a:cubicBezTo>
                      <a:pt x="273818" y="132672"/>
                      <a:pt x="273818" y="132672"/>
                      <a:pt x="273818" y="131258"/>
                    </a:cubicBezTo>
                    <a:cubicBezTo>
                      <a:pt x="273818" y="128995"/>
                      <a:pt x="273536" y="125600"/>
                      <a:pt x="278060" y="120791"/>
                    </a:cubicBezTo>
                    <a:cubicBezTo>
                      <a:pt x="281170" y="117396"/>
                      <a:pt x="286542" y="115699"/>
                      <a:pt x="294458" y="115699"/>
                    </a:cubicBezTo>
                    <a:cubicBezTo>
                      <a:pt x="298134" y="115699"/>
                      <a:pt x="301810" y="115982"/>
                      <a:pt x="305203" y="116265"/>
                    </a:cubicBezTo>
                    <a:cubicBezTo>
                      <a:pt x="307747" y="116548"/>
                      <a:pt x="310009" y="116831"/>
                      <a:pt x="311988" y="116831"/>
                    </a:cubicBezTo>
                    <a:cubicBezTo>
                      <a:pt x="316795" y="116831"/>
                      <a:pt x="320471" y="115416"/>
                      <a:pt x="321601" y="114002"/>
                    </a:cubicBezTo>
                    <a:cubicBezTo>
                      <a:pt x="321884" y="113719"/>
                      <a:pt x="321884" y="113436"/>
                      <a:pt x="321884" y="113436"/>
                    </a:cubicBezTo>
                    <a:cubicBezTo>
                      <a:pt x="321601" y="113436"/>
                      <a:pt x="321601" y="113436"/>
                      <a:pt x="321319" y="113436"/>
                    </a:cubicBezTo>
                    <a:cubicBezTo>
                      <a:pt x="320471" y="113436"/>
                      <a:pt x="318491" y="113719"/>
                      <a:pt x="316230" y="114002"/>
                    </a:cubicBezTo>
                    <a:cubicBezTo>
                      <a:pt x="312554" y="114568"/>
                      <a:pt x="307747" y="115133"/>
                      <a:pt x="303223" y="115133"/>
                    </a:cubicBezTo>
                    <a:cubicBezTo>
                      <a:pt x="300961" y="115133"/>
                      <a:pt x="298700" y="114851"/>
                      <a:pt x="297003" y="114568"/>
                    </a:cubicBezTo>
                    <a:cubicBezTo>
                      <a:pt x="294741" y="113719"/>
                      <a:pt x="292197" y="113436"/>
                      <a:pt x="289369" y="113436"/>
                    </a:cubicBezTo>
                    <a:close/>
                    <a:moveTo>
                      <a:pt x="135841" y="114002"/>
                    </a:moveTo>
                    <a:cubicBezTo>
                      <a:pt x="134145" y="114002"/>
                      <a:pt x="134145" y="114285"/>
                      <a:pt x="134145" y="114285"/>
                    </a:cubicBezTo>
                    <a:cubicBezTo>
                      <a:pt x="134710" y="115699"/>
                      <a:pt x="141779" y="117962"/>
                      <a:pt x="145454" y="117962"/>
                    </a:cubicBezTo>
                    <a:cubicBezTo>
                      <a:pt x="146585" y="117962"/>
                      <a:pt x="146585" y="117679"/>
                      <a:pt x="146585" y="117679"/>
                    </a:cubicBezTo>
                    <a:cubicBezTo>
                      <a:pt x="146868" y="117396"/>
                      <a:pt x="146868" y="117396"/>
                      <a:pt x="146585" y="117114"/>
                    </a:cubicBezTo>
                    <a:cubicBezTo>
                      <a:pt x="145737" y="115699"/>
                      <a:pt x="139517" y="114002"/>
                      <a:pt x="135841" y="11400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0846924B-02C4-7045-97B8-7C8A27E2FC0C}"/>
                  </a:ext>
                </a:extLst>
              </p:cNvPr>
              <p:cNvSpPr/>
              <p:nvPr/>
            </p:nvSpPr>
            <p:spPr>
              <a:xfrm>
                <a:off x="3075249" y="1877165"/>
                <a:ext cx="1672975" cy="639315"/>
              </a:xfrm>
              <a:custGeom>
                <a:avLst/>
                <a:gdLst>
                  <a:gd name="connsiteX0" fmla="*/ 271996 w 1672975"/>
                  <a:gd name="connsiteY0" fmla="*/ 638467 h 639315"/>
                  <a:gd name="connsiteX1" fmla="*/ 273693 w 1672975"/>
                  <a:gd name="connsiteY1" fmla="*/ 639033 h 639315"/>
                  <a:gd name="connsiteX2" fmla="*/ 274824 w 1672975"/>
                  <a:gd name="connsiteY2" fmla="*/ 639316 h 639315"/>
                  <a:gd name="connsiteX3" fmla="*/ 275389 w 1672975"/>
                  <a:gd name="connsiteY3" fmla="*/ 638750 h 639315"/>
                  <a:gd name="connsiteX4" fmla="*/ 278217 w 1672975"/>
                  <a:gd name="connsiteY4" fmla="*/ 636770 h 639315"/>
                  <a:gd name="connsiteX5" fmla="*/ 281609 w 1672975"/>
                  <a:gd name="connsiteY5" fmla="*/ 634224 h 639315"/>
                  <a:gd name="connsiteX6" fmla="*/ 270300 w 1672975"/>
                  <a:gd name="connsiteY6" fmla="*/ 616968 h 639315"/>
                  <a:gd name="connsiteX7" fmla="*/ 270583 w 1672975"/>
                  <a:gd name="connsiteY7" fmla="*/ 614422 h 639315"/>
                  <a:gd name="connsiteX8" fmla="*/ 266624 w 1672975"/>
                  <a:gd name="connsiteY8" fmla="*/ 604238 h 639315"/>
                  <a:gd name="connsiteX9" fmla="*/ 264080 w 1672975"/>
                  <a:gd name="connsiteY9" fmla="*/ 599712 h 639315"/>
                  <a:gd name="connsiteX10" fmla="*/ 268321 w 1672975"/>
                  <a:gd name="connsiteY10" fmla="*/ 592640 h 639315"/>
                  <a:gd name="connsiteX11" fmla="*/ 271431 w 1672975"/>
                  <a:gd name="connsiteY11" fmla="*/ 589246 h 639315"/>
                  <a:gd name="connsiteX12" fmla="*/ 282458 w 1672975"/>
                  <a:gd name="connsiteY12" fmla="*/ 581891 h 639315"/>
                  <a:gd name="connsiteX13" fmla="*/ 288113 w 1672975"/>
                  <a:gd name="connsiteY13" fmla="*/ 578779 h 639315"/>
                  <a:gd name="connsiteX14" fmla="*/ 285851 w 1672975"/>
                  <a:gd name="connsiteY14" fmla="*/ 577364 h 639315"/>
                  <a:gd name="connsiteX15" fmla="*/ 281609 w 1672975"/>
                  <a:gd name="connsiteY15" fmla="*/ 573687 h 639315"/>
                  <a:gd name="connsiteX16" fmla="*/ 283589 w 1672975"/>
                  <a:gd name="connsiteY16" fmla="*/ 571990 h 639315"/>
                  <a:gd name="connsiteX17" fmla="*/ 285002 w 1672975"/>
                  <a:gd name="connsiteY17" fmla="*/ 571141 h 639315"/>
                  <a:gd name="connsiteX18" fmla="*/ 282175 w 1672975"/>
                  <a:gd name="connsiteY18" fmla="*/ 566898 h 639315"/>
                  <a:gd name="connsiteX19" fmla="*/ 279348 w 1672975"/>
                  <a:gd name="connsiteY19" fmla="*/ 562937 h 639315"/>
                  <a:gd name="connsiteX20" fmla="*/ 276520 w 1672975"/>
                  <a:gd name="connsiteY20" fmla="*/ 560109 h 639315"/>
                  <a:gd name="connsiteX21" fmla="*/ 275106 w 1672975"/>
                  <a:gd name="connsiteY21" fmla="*/ 560109 h 639315"/>
                  <a:gd name="connsiteX22" fmla="*/ 273410 w 1672975"/>
                  <a:gd name="connsiteY22" fmla="*/ 560109 h 639315"/>
                  <a:gd name="connsiteX23" fmla="*/ 269734 w 1672975"/>
                  <a:gd name="connsiteY23" fmla="*/ 560674 h 639315"/>
                  <a:gd name="connsiteX24" fmla="*/ 267472 w 1672975"/>
                  <a:gd name="connsiteY24" fmla="*/ 560391 h 639315"/>
                  <a:gd name="connsiteX25" fmla="*/ 267190 w 1672975"/>
                  <a:gd name="connsiteY25" fmla="*/ 555017 h 639315"/>
                  <a:gd name="connsiteX26" fmla="*/ 264080 w 1672975"/>
                  <a:gd name="connsiteY26" fmla="*/ 552754 h 639315"/>
                  <a:gd name="connsiteX27" fmla="*/ 261535 w 1672975"/>
                  <a:gd name="connsiteY27" fmla="*/ 551622 h 639315"/>
                  <a:gd name="connsiteX28" fmla="*/ 261535 w 1672975"/>
                  <a:gd name="connsiteY28" fmla="*/ 549076 h 639315"/>
                  <a:gd name="connsiteX29" fmla="*/ 264080 w 1672975"/>
                  <a:gd name="connsiteY29" fmla="*/ 544550 h 639315"/>
                  <a:gd name="connsiteX30" fmla="*/ 267190 w 1672975"/>
                  <a:gd name="connsiteY30" fmla="*/ 542004 h 639315"/>
                  <a:gd name="connsiteX31" fmla="*/ 266059 w 1672975"/>
                  <a:gd name="connsiteY31" fmla="*/ 541155 h 639315"/>
                  <a:gd name="connsiteX32" fmla="*/ 264080 w 1672975"/>
                  <a:gd name="connsiteY32" fmla="*/ 536912 h 639315"/>
                  <a:gd name="connsiteX33" fmla="*/ 267190 w 1672975"/>
                  <a:gd name="connsiteY33" fmla="*/ 534083 h 639315"/>
                  <a:gd name="connsiteX34" fmla="*/ 269452 w 1672975"/>
                  <a:gd name="connsiteY34" fmla="*/ 531255 h 639315"/>
                  <a:gd name="connsiteX35" fmla="*/ 273410 w 1672975"/>
                  <a:gd name="connsiteY35" fmla="*/ 526445 h 639315"/>
                  <a:gd name="connsiteX36" fmla="*/ 275955 w 1672975"/>
                  <a:gd name="connsiteY36" fmla="*/ 527294 h 639315"/>
                  <a:gd name="connsiteX37" fmla="*/ 279065 w 1672975"/>
                  <a:gd name="connsiteY37" fmla="*/ 530689 h 639315"/>
                  <a:gd name="connsiteX38" fmla="*/ 283306 w 1672975"/>
                  <a:gd name="connsiteY38" fmla="*/ 533800 h 639315"/>
                  <a:gd name="connsiteX39" fmla="*/ 284720 w 1672975"/>
                  <a:gd name="connsiteY39" fmla="*/ 532669 h 639315"/>
                  <a:gd name="connsiteX40" fmla="*/ 284154 w 1672975"/>
                  <a:gd name="connsiteY40" fmla="*/ 529557 h 639315"/>
                  <a:gd name="connsiteX41" fmla="*/ 283872 w 1672975"/>
                  <a:gd name="connsiteY41" fmla="*/ 528426 h 639315"/>
                  <a:gd name="connsiteX42" fmla="*/ 283872 w 1672975"/>
                  <a:gd name="connsiteY42" fmla="*/ 528143 h 639315"/>
                  <a:gd name="connsiteX43" fmla="*/ 283872 w 1672975"/>
                  <a:gd name="connsiteY43" fmla="*/ 524182 h 639315"/>
                  <a:gd name="connsiteX44" fmla="*/ 286982 w 1672975"/>
                  <a:gd name="connsiteY44" fmla="*/ 522485 h 639315"/>
                  <a:gd name="connsiteX45" fmla="*/ 289526 w 1672975"/>
                  <a:gd name="connsiteY45" fmla="*/ 519939 h 639315"/>
                  <a:gd name="connsiteX46" fmla="*/ 292354 w 1672975"/>
                  <a:gd name="connsiteY46" fmla="*/ 517676 h 639315"/>
                  <a:gd name="connsiteX47" fmla="*/ 300836 w 1672975"/>
                  <a:gd name="connsiteY47" fmla="*/ 513999 h 639315"/>
                  <a:gd name="connsiteX48" fmla="*/ 302532 w 1672975"/>
                  <a:gd name="connsiteY48" fmla="*/ 512867 h 639315"/>
                  <a:gd name="connsiteX49" fmla="*/ 303098 w 1672975"/>
                  <a:gd name="connsiteY49" fmla="*/ 512584 h 639315"/>
                  <a:gd name="connsiteX50" fmla="*/ 309318 w 1672975"/>
                  <a:gd name="connsiteY50" fmla="*/ 510321 h 639315"/>
                  <a:gd name="connsiteX51" fmla="*/ 310449 w 1672975"/>
                  <a:gd name="connsiteY51" fmla="*/ 510604 h 639315"/>
                  <a:gd name="connsiteX52" fmla="*/ 311580 w 1672975"/>
                  <a:gd name="connsiteY52" fmla="*/ 511170 h 639315"/>
                  <a:gd name="connsiteX53" fmla="*/ 313842 w 1672975"/>
                  <a:gd name="connsiteY53" fmla="*/ 512018 h 639315"/>
                  <a:gd name="connsiteX54" fmla="*/ 314973 w 1672975"/>
                  <a:gd name="connsiteY54" fmla="*/ 510887 h 639315"/>
                  <a:gd name="connsiteX55" fmla="*/ 318649 w 1672975"/>
                  <a:gd name="connsiteY55" fmla="*/ 508624 h 639315"/>
                  <a:gd name="connsiteX56" fmla="*/ 322890 w 1672975"/>
                  <a:gd name="connsiteY56" fmla="*/ 510887 h 639315"/>
                  <a:gd name="connsiteX57" fmla="*/ 327696 w 1672975"/>
                  <a:gd name="connsiteY57" fmla="*/ 512301 h 639315"/>
                  <a:gd name="connsiteX58" fmla="*/ 333916 w 1672975"/>
                  <a:gd name="connsiteY58" fmla="*/ 513999 h 639315"/>
                  <a:gd name="connsiteX59" fmla="*/ 335047 w 1672975"/>
                  <a:gd name="connsiteY59" fmla="*/ 514847 h 639315"/>
                  <a:gd name="connsiteX60" fmla="*/ 342681 w 1672975"/>
                  <a:gd name="connsiteY60" fmla="*/ 521636 h 639315"/>
                  <a:gd name="connsiteX61" fmla="*/ 344095 w 1672975"/>
                  <a:gd name="connsiteY61" fmla="*/ 523900 h 639315"/>
                  <a:gd name="connsiteX62" fmla="*/ 344095 w 1672975"/>
                  <a:gd name="connsiteY62" fmla="*/ 523051 h 639315"/>
                  <a:gd name="connsiteX63" fmla="*/ 346074 w 1672975"/>
                  <a:gd name="connsiteY63" fmla="*/ 520505 h 639315"/>
                  <a:gd name="connsiteX64" fmla="*/ 350598 w 1672975"/>
                  <a:gd name="connsiteY64" fmla="*/ 522485 h 639315"/>
                  <a:gd name="connsiteX65" fmla="*/ 354839 w 1672975"/>
                  <a:gd name="connsiteY65" fmla="*/ 523617 h 639315"/>
                  <a:gd name="connsiteX66" fmla="*/ 359080 w 1672975"/>
                  <a:gd name="connsiteY66" fmla="*/ 521919 h 639315"/>
                  <a:gd name="connsiteX67" fmla="*/ 366997 w 1672975"/>
                  <a:gd name="connsiteY67" fmla="*/ 517959 h 639315"/>
                  <a:gd name="connsiteX68" fmla="*/ 369542 w 1672975"/>
                  <a:gd name="connsiteY68" fmla="*/ 518808 h 639315"/>
                  <a:gd name="connsiteX69" fmla="*/ 370107 w 1672975"/>
                  <a:gd name="connsiteY69" fmla="*/ 519373 h 639315"/>
                  <a:gd name="connsiteX70" fmla="*/ 374348 w 1672975"/>
                  <a:gd name="connsiteY70" fmla="*/ 519373 h 639315"/>
                  <a:gd name="connsiteX71" fmla="*/ 379720 w 1672975"/>
                  <a:gd name="connsiteY71" fmla="*/ 517393 h 639315"/>
                  <a:gd name="connsiteX72" fmla="*/ 384810 w 1672975"/>
                  <a:gd name="connsiteY72" fmla="*/ 519939 h 639315"/>
                  <a:gd name="connsiteX73" fmla="*/ 390747 w 1672975"/>
                  <a:gd name="connsiteY73" fmla="*/ 522485 h 639315"/>
                  <a:gd name="connsiteX74" fmla="*/ 393857 w 1672975"/>
                  <a:gd name="connsiteY74" fmla="*/ 524748 h 639315"/>
                  <a:gd name="connsiteX75" fmla="*/ 394988 w 1672975"/>
                  <a:gd name="connsiteY75" fmla="*/ 525880 h 639315"/>
                  <a:gd name="connsiteX76" fmla="*/ 395271 w 1672975"/>
                  <a:gd name="connsiteY76" fmla="*/ 525880 h 639315"/>
                  <a:gd name="connsiteX77" fmla="*/ 396402 w 1672975"/>
                  <a:gd name="connsiteY77" fmla="*/ 523617 h 639315"/>
                  <a:gd name="connsiteX78" fmla="*/ 399230 w 1672975"/>
                  <a:gd name="connsiteY78" fmla="*/ 521071 h 639315"/>
                  <a:gd name="connsiteX79" fmla="*/ 402057 w 1672975"/>
                  <a:gd name="connsiteY79" fmla="*/ 522485 h 639315"/>
                  <a:gd name="connsiteX80" fmla="*/ 406581 w 1672975"/>
                  <a:gd name="connsiteY80" fmla="*/ 524182 h 639315"/>
                  <a:gd name="connsiteX81" fmla="*/ 412236 w 1672975"/>
                  <a:gd name="connsiteY81" fmla="*/ 521354 h 639315"/>
                  <a:gd name="connsiteX82" fmla="*/ 410256 w 1672975"/>
                  <a:gd name="connsiteY82" fmla="*/ 514847 h 639315"/>
                  <a:gd name="connsiteX83" fmla="*/ 406864 w 1672975"/>
                  <a:gd name="connsiteY83" fmla="*/ 513716 h 639315"/>
                  <a:gd name="connsiteX84" fmla="*/ 403188 w 1672975"/>
                  <a:gd name="connsiteY84" fmla="*/ 512584 h 639315"/>
                  <a:gd name="connsiteX85" fmla="*/ 398947 w 1672975"/>
                  <a:gd name="connsiteY85" fmla="*/ 508624 h 639315"/>
                  <a:gd name="connsiteX86" fmla="*/ 400360 w 1672975"/>
                  <a:gd name="connsiteY86" fmla="*/ 506078 h 639315"/>
                  <a:gd name="connsiteX87" fmla="*/ 406015 w 1672975"/>
                  <a:gd name="connsiteY87" fmla="*/ 502400 h 639315"/>
                  <a:gd name="connsiteX88" fmla="*/ 406015 w 1672975"/>
                  <a:gd name="connsiteY88" fmla="*/ 501552 h 639315"/>
                  <a:gd name="connsiteX89" fmla="*/ 405733 w 1672975"/>
                  <a:gd name="connsiteY89" fmla="*/ 495328 h 639315"/>
                  <a:gd name="connsiteX90" fmla="*/ 408277 w 1672975"/>
                  <a:gd name="connsiteY90" fmla="*/ 493914 h 639315"/>
                  <a:gd name="connsiteX91" fmla="*/ 411953 w 1672975"/>
                  <a:gd name="connsiteY91" fmla="*/ 493631 h 639315"/>
                  <a:gd name="connsiteX92" fmla="*/ 418173 w 1672975"/>
                  <a:gd name="connsiteY92" fmla="*/ 492782 h 639315"/>
                  <a:gd name="connsiteX93" fmla="*/ 415346 w 1672975"/>
                  <a:gd name="connsiteY93" fmla="*/ 491651 h 639315"/>
                  <a:gd name="connsiteX94" fmla="*/ 409691 w 1672975"/>
                  <a:gd name="connsiteY94" fmla="*/ 488822 h 639315"/>
                  <a:gd name="connsiteX95" fmla="*/ 409408 w 1672975"/>
                  <a:gd name="connsiteY95" fmla="*/ 479770 h 639315"/>
                  <a:gd name="connsiteX96" fmla="*/ 411387 w 1672975"/>
                  <a:gd name="connsiteY96" fmla="*/ 479487 h 639315"/>
                  <a:gd name="connsiteX97" fmla="*/ 413367 w 1672975"/>
                  <a:gd name="connsiteY97" fmla="*/ 479487 h 639315"/>
                  <a:gd name="connsiteX98" fmla="*/ 415629 w 1672975"/>
                  <a:gd name="connsiteY98" fmla="*/ 479487 h 639315"/>
                  <a:gd name="connsiteX99" fmla="*/ 417890 w 1672975"/>
                  <a:gd name="connsiteY99" fmla="*/ 479204 h 639315"/>
                  <a:gd name="connsiteX100" fmla="*/ 422132 w 1672975"/>
                  <a:gd name="connsiteY100" fmla="*/ 478921 h 639315"/>
                  <a:gd name="connsiteX101" fmla="*/ 424676 w 1672975"/>
                  <a:gd name="connsiteY101" fmla="*/ 479204 h 639315"/>
                  <a:gd name="connsiteX102" fmla="*/ 429483 w 1672975"/>
                  <a:gd name="connsiteY102" fmla="*/ 478073 h 639315"/>
                  <a:gd name="connsiteX103" fmla="*/ 444751 w 1672975"/>
                  <a:gd name="connsiteY103" fmla="*/ 474961 h 639315"/>
                  <a:gd name="connsiteX104" fmla="*/ 450688 w 1672975"/>
                  <a:gd name="connsiteY104" fmla="*/ 473263 h 639315"/>
                  <a:gd name="connsiteX105" fmla="*/ 454647 w 1672975"/>
                  <a:gd name="connsiteY105" fmla="*/ 471849 h 639315"/>
                  <a:gd name="connsiteX106" fmla="*/ 468501 w 1672975"/>
                  <a:gd name="connsiteY106" fmla="*/ 469303 h 639315"/>
                  <a:gd name="connsiteX107" fmla="*/ 472459 w 1672975"/>
                  <a:gd name="connsiteY107" fmla="*/ 468172 h 639315"/>
                  <a:gd name="connsiteX108" fmla="*/ 482355 w 1672975"/>
                  <a:gd name="connsiteY108" fmla="*/ 464777 h 639315"/>
                  <a:gd name="connsiteX109" fmla="*/ 492817 w 1672975"/>
                  <a:gd name="connsiteY109" fmla="*/ 461100 h 639315"/>
                  <a:gd name="connsiteX110" fmla="*/ 495361 w 1672975"/>
                  <a:gd name="connsiteY110" fmla="*/ 461382 h 639315"/>
                  <a:gd name="connsiteX111" fmla="*/ 500733 w 1672975"/>
                  <a:gd name="connsiteY111" fmla="*/ 462797 h 639315"/>
                  <a:gd name="connsiteX112" fmla="*/ 502430 w 1672975"/>
                  <a:gd name="connsiteY112" fmla="*/ 462514 h 639315"/>
                  <a:gd name="connsiteX113" fmla="*/ 508650 w 1672975"/>
                  <a:gd name="connsiteY113" fmla="*/ 464777 h 639315"/>
                  <a:gd name="connsiteX114" fmla="*/ 509498 w 1672975"/>
                  <a:gd name="connsiteY114" fmla="*/ 467323 h 639315"/>
                  <a:gd name="connsiteX115" fmla="*/ 510347 w 1672975"/>
                  <a:gd name="connsiteY115" fmla="*/ 471000 h 639315"/>
                  <a:gd name="connsiteX116" fmla="*/ 511195 w 1672975"/>
                  <a:gd name="connsiteY116" fmla="*/ 474395 h 639315"/>
                  <a:gd name="connsiteX117" fmla="*/ 510064 w 1672975"/>
                  <a:gd name="connsiteY117" fmla="*/ 476658 h 639315"/>
                  <a:gd name="connsiteX118" fmla="*/ 509781 w 1672975"/>
                  <a:gd name="connsiteY118" fmla="*/ 478073 h 639315"/>
                  <a:gd name="connsiteX119" fmla="*/ 511760 w 1672975"/>
                  <a:gd name="connsiteY119" fmla="*/ 478638 h 639315"/>
                  <a:gd name="connsiteX120" fmla="*/ 517698 w 1672975"/>
                  <a:gd name="connsiteY120" fmla="*/ 476658 h 639315"/>
                  <a:gd name="connsiteX121" fmla="*/ 519394 w 1672975"/>
                  <a:gd name="connsiteY121" fmla="*/ 475809 h 639315"/>
                  <a:gd name="connsiteX122" fmla="*/ 522504 w 1672975"/>
                  <a:gd name="connsiteY122" fmla="*/ 479487 h 639315"/>
                  <a:gd name="connsiteX123" fmla="*/ 523918 w 1672975"/>
                  <a:gd name="connsiteY123" fmla="*/ 480618 h 639315"/>
                  <a:gd name="connsiteX124" fmla="*/ 524201 w 1672975"/>
                  <a:gd name="connsiteY124" fmla="*/ 480053 h 639315"/>
                  <a:gd name="connsiteX125" fmla="*/ 525897 w 1672975"/>
                  <a:gd name="connsiteY125" fmla="*/ 478355 h 639315"/>
                  <a:gd name="connsiteX126" fmla="*/ 529856 w 1672975"/>
                  <a:gd name="connsiteY126" fmla="*/ 480336 h 639315"/>
                  <a:gd name="connsiteX127" fmla="*/ 532118 w 1672975"/>
                  <a:gd name="connsiteY127" fmla="*/ 480336 h 639315"/>
                  <a:gd name="connsiteX128" fmla="*/ 533814 w 1672975"/>
                  <a:gd name="connsiteY128" fmla="*/ 480053 h 639315"/>
                  <a:gd name="connsiteX129" fmla="*/ 535228 w 1672975"/>
                  <a:gd name="connsiteY129" fmla="*/ 481467 h 639315"/>
                  <a:gd name="connsiteX130" fmla="*/ 532966 w 1672975"/>
                  <a:gd name="connsiteY130" fmla="*/ 484579 h 639315"/>
                  <a:gd name="connsiteX131" fmla="*/ 530987 w 1672975"/>
                  <a:gd name="connsiteY131" fmla="*/ 486559 h 639315"/>
                  <a:gd name="connsiteX132" fmla="*/ 531552 w 1672975"/>
                  <a:gd name="connsiteY132" fmla="*/ 487408 h 639315"/>
                  <a:gd name="connsiteX133" fmla="*/ 532683 w 1672975"/>
                  <a:gd name="connsiteY133" fmla="*/ 487973 h 639315"/>
                  <a:gd name="connsiteX134" fmla="*/ 534662 w 1672975"/>
                  <a:gd name="connsiteY134" fmla="*/ 486842 h 639315"/>
                  <a:gd name="connsiteX135" fmla="*/ 537772 w 1672975"/>
                  <a:gd name="connsiteY135" fmla="*/ 485427 h 639315"/>
                  <a:gd name="connsiteX136" fmla="*/ 538903 w 1672975"/>
                  <a:gd name="connsiteY136" fmla="*/ 485710 h 639315"/>
                  <a:gd name="connsiteX137" fmla="*/ 545124 w 1672975"/>
                  <a:gd name="connsiteY137" fmla="*/ 483447 h 639315"/>
                  <a:gd name="connsiteX138" fmla="*/ 549365 w 1672975"/>
                  <a:gd name="connsiteY138" fmla="*/ 481184 h 639315"/>
                  <a:gd name="connsiteX139" fmla="*/ 555585 w 1672975"/>
                  <a:gd name="connsiteY139" fmla="*/ 477790 h 639315"/>
                  <a:gd name="connsiteX140" fmla="*/ 558130 w 1672975"/>
                  <a:gd name="connsiteY140" fmla="*/ 476092 h 639315"/>
                  <a:gd name="connsiteX141" fmla="*/ 562654 w 1672975"/>
                  <a:gd name="connsiteY141" fmla="*/ 474961 h 639315"/>
                  <a:gd name="connsiteX142" fmla="*/ 565764 w 1672975"/>
                  <a:gd name="connsiteY142" fmla="*/ 476092 h 639315"/>
                  <a:gd name="connsiteX143" fmla="*/ 565481 w 1672975"/>
                  <a:gd name="connsiteY143" fmla="*/ 477507 h 639315"/>
                  <a:gd name="connsiteX144" fmla="*/ 564067 w 1672975"/>
                  <a:gd name="connsiteY144" fmla="*/ 480618 h 639315"/>
                  <a:gd name="connsiteX145" fmla="*/ 568308 w 1672975"/>
                  <a:gd name="connsiteY145" fmla="*/ 483730 h 639315"/>
                  <a:gd name="connsiteX146" fmla="*/ 584990 w 1672975"/>
                  <a:gd name="connsiteY146" fmla="*/ 502683 h 639315"/>
                  <a:gd name="connsiteX147" fmla="*/ 586687 w 1672975"/>
                  <a:gd name="connsiteY147" fmla="*/ 505229 h 639315"/>
                  <a:gd name="connsiteX148" fmla="*/ 591776 w 1672975"/>
                  <a:gd name="connsiteY148" fmla="*/ 514564 h 639315"/>
                  <a:gd name="connsiteX149" fmla="*/ 596582 w 1672975"/>
                  <a:gd name="connsiteY149" fmla="*/ 522485 h 639315"/>
                  <a:gd name="connsiteX150" fmla="*/ 598562 w 1672975"/>
                  <a:gd name="connsiteY150" fmla="*/ 519939 h 639315"/>
                  <a:gd name="connsiteX151" fmla="*/ 602237 w 1672975"/>
                  <a:gd name="connsiteY151" fmla="*/ 515979 h 639315"/>
                  <a:gd name="connsiteX152" fmla="*/ 602803 w 1672975"/>
                  <a:gd name="connsiteY152" fmla="*/ 515979 h 639315"/>
                  <a:gd name="connsiteX153" fmla="*/ 606761 w 1672975"/>
                  <a:gd name="connsiteY153" fmla="*/ 518808 h 639315"/>
                  <a:gd name="connsiteX154" fmla="*/ 610154 w 1672975"/>
                  <a:gd name="connsiteY154" fmla="*/ 521636 h 639315"/>
                  <a:gd name="connsiteX155" fmla="*/ 612699 w 1672975"/>
                  <a:gd name="connsiteY155" fmla="*/ 522485 h 639315"/>
                  <a:gd name="connsiteX156" fmla="*/ 619202 w 1672975"/>
                  <a:gd name="connsiteY156" fmla="*/ 523334 h 639315"/>
                  <a:gd name="connsiteX157" fmla="*/ 621464 w 1672975"/>
                  <a:gd name="connsiteY157" fmla="*/ 522485 h 639315"/>
                  <a:gd name="connsiteX158" fmla="*/ 629663 w 1672975"/>
                  <a:gd name="connsiteY158" fmla="*/ 520505 h 639315"/>
                  <a:gd name="connsiteX159" fmla="*/ 631077 w 1672975"/>
                  <a:gd name="connsiteY159" fmla="*/ 521071 h 639315"/>
                  <a:gd name="connsiteX160" fmla="*/ 636166 w 1672975"/>
                  <a:gd name="connsiteY160" fmla="*/ 525880 h 639315"/>
                  <a:gd name="connsiteX161" fmla="*/ 641821 w 1672975"/>
                  <a:gd name="connsiteY161" fmla="*/ 530406 h 639315"/>
                  <a:gd name="connsiteX162" fmla="*/ 644366 w 1672975"/>
                  <a:gd name="connsiteY162" fmla="*/ 534649 h 639315"/>
                  <a:gd name="connsiteX163" fmla="*/ 648607 w 1672975"/>
                  <a:gd name="connsiteY163" fmla="*/ 538044 h 639315"/>
                  <a:gd name="connsiteX164" fmla="*/ 656241 w 1672975"/>
                  <a:gd name="connsiteY164" fmla="*/ 536629 h 639315"/>
                  <a:gd name="connsiteX165" fmla="*/ 658785 w 1672975"/>
                  <a:gd name="connsiteY165" fmla="*/ 535498 h 639315"/>
                  <a:gd name="connsiteX166" fmla="*/ 660482 w 1672975"/>
                  <a:gd name="connsiteY166" fmla="*/ 537195 h 639315"/>
                  <a:gd name="connsiteX167" fmla="*/ 664440 w 1672975"/>
                  <a:gd name="connsiteY167" fmla="*/ 542004 h 639315"/>
                  <a:gd name="connsiteX168" fmla="*/ 666702 w 1672975"/>
                  <a:gd name="connsiteY168" fmla="*/ 542287 h 639315"/>
                  <a:gd name="connsiteX169" fmla="*/ 668964 w 1672975"/>
                  <a:gd name="connsiteY169" fmla="*/ 542570 h 639315"/>
                  <a:gd name="connsiteX170" fmla="*/ 669529 w 1672975"/>
                  <a:gd name="connsiteY170" fmla="*/ 542287 h 639315"/>
                  <a:gd name="connsiteX171" fmla="*/ 676598 w 1672975"/>
                  <a:gd name="connsiteY171" fmla="*/ 539175 h 639315"/>
                  <a:gd name="connsiteX172" fmla="*/ 685080 w 1672975"/>
                  <a:gd name="connsiteY172" fmla="*/ 535498 h 639315"/>
                  <a:gd name="connsiteX173" fmla="*/ 689604 w 1672975"/>
                  <a:gd name="connsiteY173" fmla="*/ 532386 h 639315"/>
                  <a:gd name="connsiteX174" fmla="*/ 692432 w 1672975"/>
                  <a:gd name="connsiteY174" fmla="*/ 530972 h 639315"/>
                  <a:gd name="connsiteX175" fmla="*/ 695824 w 1672975"/>
                  <a:gd name="connsiteY175" fmla="*/ 528709 h 639315"/>
                  <a:gd name="connsiteX176" fmla="*/ 698652 w 1672975"/>
                  <a:gd name="connsiteY176" fmla="*/ 526728 h 639315"/>
                  <a:gd name="connsiteX177" fmla="*/ 702610 w 1672975"/>
                  <a:gd name="connsiteY177" fmla="*/ 524748 h 639315"/>
                  <a:gd name="connsiteX178" fmla="*/ 705155 w 1672975"/>
                  <a:gd name="connsiteY178" fmla="*/ 523900 h 639315"/>
                  <a:gd name="connsiteX179" fmla="*/ 710244 w 1672975"/>
                  <a:gd name="connsiteY179" fmla="*/ 522202 h 639315"/>
                  <a:gd name="connsiteX180" fmla="*/ 712789 w 1672975"/>
                  <a:gd name="connsiteY180" fmla="*/ 522485 h 639315"/>
                  <a:gd name="connsiteX181" fmla="*/ 725795 w 1672975"/>
                  <a:gd name="connsiteY181" fmla="*/ 524748 h 639315"/>
                  <a:gd name="connsiteX182" fmla="*/ 726078 w 1672975"/>
                  <a:gd name="connsiteY182" fmla="*/ 524748 h 639315"/>
                  <a:gd name="connsiteX183" fmla="*/ 726360 w 1672975"/>
                  <a:gd name="connsiteY183" fmla="*/ 524748 h 639315"/>
                  <a:gd name="connsiteX184" fmla="*/ 728339 w 1672975"/>
                  <a:gd name="connsiteY184" fmla="*/ 527860 h 639315"/>
                  <a:gd name="connsiteX185" fmla="*/ 729470 w 1672975"/>
                  <a:gd name="connsiteY185" fmla="*/ 530406 h 639315"/>
                  <a:gd name="connsiteX186" fmla="*/ 732298 w 1672975"/>
                  <a:gd name="connsiteY186" fmla="*/ 531820 h 639315"/>
                  <a:gd name="connsiteX187" fmla="*/ 736822 w 1672975"/>
                  <a:gd name="connsiteY187" fmla="*/ 533800 h 639315"/>
                  <a:gd name="connsiteX188" fmla="*/ 737104 w 1672975"/>
                  <a:gd name="connsiteY188" fmla="*/ 533800 h 639315"/>
                  <a:gd name="connsiteX189" fmla="*/ 741911 w 1672975"/>
                  <a:gd name="connsiteY189" fmla="*/ 532103 h 639315"/>
                  <a:gd name="connsiteX190" fmla="*/ 745587 w 1672975"/>
                  <a:gd name="connsiteY190" fmla="*/ 532952 h 639315"/>
                  <a:gd name="connsiteX191" fmla="*/ 747000 w 1672975"/>
                  <a:gd name="connsiteY191" fmla="*/ 533800 h 639315"/>
                  <a:gd name="connsiteX192" fmla="*/ 750959 w 1672975"/>
                  <a:gd name="connsiteY192" fmla="*/ 535781 h 639315"/>
                  <a:gd name="connsiteX193" fmla="*/ 751807 w 1672975"/>
                  <a:gd name="connsiteY193" fmla="*/ 535215 h 639315"/>
                  <a:gd name="connsiteX194" fmla="*/ 757179 w 1672975"/>
                  <a:gd name="connsiteY194" fmla="*/ 532386 h 639315"/>
                  <a:gd name="connsiteX195" fmla="*/ 760006 w 1672975"/>
                  <a:gd name="connsiteY195" fmla="*/ 531255 h 639315"/>
                  <a:gd name="connsiteX196" fmla="*/ 760289 w 1672975"/>
                  <a:gd name="connsiteY196" fmla="*/ 526163 h 639315"/>
                  <a:gd name="connsiteX197" fmla="*/ 756613 w 1672975"/>
                  <a:gd name="connsiteY197" fmla="*/ 517676 h 639315"/>
                  <a:gd name="connsiteX198" fmla="*/ 758876 w 1672975"/>
                  <a:gd name="connsiteY198" fmla="*/ 514282 h 639315"/>
                  <a:gd name="connsiteX199" fmla="*/ 760855 w 1672975"/>
                  <a:gd name="connsiteY199" fmla="*/ 512584 h 639315"/>
                  <a:gd name="connsiteX200" fmla="*/ 764247 w 1672975"/>
                  <a:gd name="connsiteY200" fmla="*/ 509755 h 639315"/>
                  <a:gd name="connsiteX201" fmla="*/ 766227 w 1672975"/>
                  <a:gd name="connsiteY201" fmla="*/ 508907 h 639315"/>
                  <a:gd name="connsiteX202" fmla="*/ 767075 w 1672975"/>
                  <a:gd name="connsiteY202" fmla="*/ 507775 h 639315"/>
                  <a:gd name="connsiteX203" fmla="*/ 769620 w 1672975"/>
                  <a:gd name="connsiteY203" fmla="*/ 505512 h 639315"/>
                  <a:gd name="connsiteX204" fmla="*/ 770468 w 1672975"/>
                  <a:gd name="connsiteY204" fmla="*/ 505512 h 639315"/>
                  <a:gd name="connsiteX205" fmla="*/ 778102 w 1672975"/>
                  <a:gd name="connsiteY205" fmla="*/ 508624 h 639315"/>
                  <a:gd name="connsiteX206" fmla="*/ 783757 w 1672975"/>
                  <a:gd name="connsiteY206" fmla="*/ 509755 h 639315"/>
                  <a:gd name="connsiteX207" fmla="*/ 791391 w 1672975"/>
                  <a:gd name="connsiteY207" fmla="*/ 512867 h 639315"/>
                  <a:gd name="connsiteX208" fmla="*/ 795349 w 1672975"/>
                  <a:gd name="connsiteY208" fmla="*/ 513999 h 639315"/>
                  <a:gd name="connsiteX209" fmla="*/ 801287 w 1672975"/>
                  <a:gd name="connsiteY209" fmla="*/ 515979 h 639315"/>
                  <a:gd name="connsiteX210" fmla="*/ 801852 w 1672975"/>
                  <a:gd name="connsiteY210" fmla="*/ 520222 h 639315"/>
                  <a:gd name="connsiteX211" fmla="*/ 802417 w 1672975"/>
                  <a:gd name="connsiteY211" fmla="*/ 524465 h 639315"/>
                  <a:gd name="connsiteX212" fmla="*/ 807507 w 1672975"/>
                  <a:gd name="connsiteY212" fmla="*/ 528991 h 639315"/>
                  <a:gd name="connsiteX213" fmla="*/ 808355 w 1672975"/>
                  <a:gd name="connsiteY213" fmla="*/ 528709 h 639315"/>
                  <a:gd name="connsiteX214" fmla="*/ 812313 w 1672975"/>
                  <a:gd name="connsiteY214" fmla="*/ 530123 h 639315"/>
                  <a:gd name="connsiteX215" fmla="*/ 816554 w 1672975"/>
                  <a:gd name="connsiteY215" fmla="*/ 531537 h 639315"/>
                  <a:gd name="connsiteX216" fmla="*/ 819947 w 1672975"/>
                  <a:gd name="connsiteY216" fmla="*/ 529840 h 639315"/>
                  <a:gd name="connsiteX217" fmla="*/ 823623 w 1672975"/>
                  <a:gd name="connsiteY217" fmla="*/ 528143 h 639315"/>
                  <a:gd name="connsiteX218" fmla="*/ 827016 w 1672975"/>
                  <a:gd name="connsiteY218" fmla="*/ 527577 h 639315"/>
                  <a:gd name="connsiteX219" fmla="*/ 832671 w 1672975"/>
                  <a:gd name="connsiteY219" fmla="*/ 527011 h 639315"/>
                  <a:gd name="connsiteX220" fmla="*/ 835781 w 1672975"/>
                  <a:gd name="connsiteY220" fmla="*/ 527860 h 639315"/>
                  <a:gd name="connsiteX221" fmla="*/ 841153 w 1672975"/>
                  <a:gd name="connsiteY221" fmla="*/ 529274 h 639315"/>
                  <a:gd name="connsiteX222" fmla="*/ 841436 w 1672975"/>
                  <a:gd name="connsiteY222" fmla="*/ 529274 h 639315"/>
                  <a:gd name="connsiteX223" fmla="*/ 842849 w 1672975"/>
                  <a:gd name="connsiteY223" fmla="*/ 528991 h 639315"/>
                  <a:gd name="connsiteX224" fmla="*/ 849918 w 1672975"/>
                  <a:gd name="connsiteY224" fmla="*/ 531537 h 639315"/>
                  <a:gd name="connsiteX225" fmla="*/ 853594 w 1672975"/>
                  <a:gd name="connsiteY225" fmla="*/ 532952 h 639315"/>
                  <a:gd name="connsiteX226" fmla="*/ 858117 w 1672975"/>
                  <a:gd name="connsiteY226" fmla="*/ 535498 h 639315"/>
                  <a:gd name="connsiteX227" fmla="*/ 860379 w 1672975"/>
                  <a:gd name="connsiteY227" fmla="*/ 537761 h 639315"/>
                  <a:gd name="connsiteX228" fmla="*/ 863207 w 1672975"/>
                  <a:gd name="connsiteY228" fmla="*/ 540590 h 639315"/>
                  <a:gd name="connsiteX229" fmla="*/ 869710 w 1672975"/>
                  <a:gd name="connsiteY229" fmla="*/ 541721 h 639315"/>
                  <a:gd name="connsiteX230" fmla="*/ 875364 w 1672975"/>
                  <a:gd name="connsiteY230" fmla="*/ 542570 h 639315"/>
                  <a:gd name="connsiteX231" fmla="*/ 881585 w 1672975"/>
                  <a:gd name="connsiteY231" fmla="*/ 543418 h 639315"/>
                  <a:gd name="connsiteX232" fmla="*/ 887522 w 1672975"/>
                  <a:gd name="connsiteY232" fmla="*/ 542853 h 639315"/>
                  <a:gd name="connsiteX233" fmla="*/ 893743 w 1672975"/>
                  <a:gd name="connsiteY233" fmla="*/ 541155 h 639315"/>
                  <a:gd name="connsiteX234" fmla="*/ 900528 w 1672975"/>
                  <a:gd name="connsiteY234" fmla="*/ 539458 h 639315"/>
                  <a:gd name="connsiteX235" fmla="*/ 904487 w 1672975"/>
                  <a:gd name="connsiteY235" fmla="*/ 538327 h 639315"/>
                  <a:gd name="connsiteX236" fmla="*/ 907880 w 1672975"/>
                  <a:gd name="connsiteY236" fmla="*/ 536912 h 639315"/>
                  <a:gd name="connsiteX237" fmla="*/ 912686 w 1672975"/>
                  <a:gd name="connsiteY237" fmla="*/ 532952 h 639315"/>
                  <a:gd name="connsiteX238" fmla="*/ 915796 w 1672975"/>
                  <a:gd name="connsiteY238" fmla="*/ 531255 h 639315"/>
                  <a:gd name="connsiteX239" fmla="*/ 922017 w 1672975"/>
                  <a:gd name="connsiteY239" fmla="*/ 530123 h 639315"/>
                  <a:gd name="connsiteX240" fmla="*/ 929085 w 1672975"/>
                  <a:gd name="connsiteY240" fmla="*/ 532386 h 639315"/>
                  <a:gd name="connsiteX241" fmla="*/ 934175 w 1672975"/>
                  <a:gd name="connsiteY241" fmla="*/ 534083 h 639315"/>
                  <a:gd name="connsiteX242" fmla="*/ 936719 w 1672975"/>
                  <a:gd name="connsiteY242" fmla="*/ 533800 h 639315"/>
                  <a:gd name="connsiteX243" fmla="*/ 938981 w 1672975"/>
                  <a:gd name="connsiteY243" fmla="*/ 533518 h 639315"/>
                  <a:gd name="connsiteX244" fmla="*/ 946615 w 1672975"/>
                  <a:gd name="connsiteY244" fmla="*/ 536346 h 639315"/>
                  <a:gd name="connsiteX245" fmla="*/ 954249 w 1672975"/>
                  <a:gd name="connsiteY245" fmla="*/ 538892 h 639315"/>
                  <a:gd name="connsiteX246" fmla="*/ 955380 w 1672975"/>
                  <a:gd name="connsiteY246" fmla="*/ 538892 h 639315"/>
                  <a:gd name="connsiteX247" fmla="*/ 958773 w 1672975"/>
                  <a:gd name="connsiteY247" fmla="*/ 536912 h 639315"/>
                  <a:gd name="connsiteX248" fmla="*/ 964711 w 1672975"/>
                  <a:gd name="connsiteY248" fmla="*/ 533800 h 639315"/>
                  <a:gd name="connsiteX249" fmla="*/ 968386 w 1672975"/>
                  <a:gd name="connsiteY249" fmla="*/ 531537 h 639315"/>
                  <a:gd name="connsiteX250" fmla="*/ 968669 w 1672975"/>
                  <a:gd name="connsiteY250" fmla="*/ 530123 h 639315"/>
                  <a:gd name="connsiteX251" fmla="*/ 971214 w 1672975"/>
                  <a:gd name="connsiteY251" fmla="*/ 523617 h 639315"/>
                  <a:gd name="connsiteX252" fmla="*/ 973193 w 1672975"/>
                  <a:gd name="connsiteY252" fmla="*/ 519656 h 639315"/>
                  <a:gd name="connsiteX253" fmla="*/ 979696 w 1672975"/>
                  <a:gd name="connsiteY253" fmla="*/ 510038 h 639315"/>
                  <a:gd name="connsiteX254" fmla="*/ 983654 w 1672975"/>
                  <a:gd name="connsiteY254" fmla="*/ 505795 h 639315"/>
                  <a:gd name="connsiteX255" fmla="*/ 981392 w 1672975"/>
                  <a:gd name="connsiteY255" fmla="*/ 499289 h 639315"/>
                  <a:gd name="connsiteX256" fmla="*/ 980827 w 1672975"/>
                  <a:gd name="connsiteY256" fmla="*/ 499289 h 639315"/>
                  <a:gd name="connsiteX257" fmla="*/ 977999 w 1672975"/>
                  <a:gd name="connsiteY257" fmla="*/ 498157 h 639315"/>
                  <a:gd name="connsiteX258" fmla="*/ 979978 w 1672975"/>
                  <a:gd name="connsiteY258" fmla="*/ 493065 h 639315"/>
                  <a:gd name="connsiteX259" fmla="*/ 989874 w 1672975"/>
                  <a:gd name="connsiteY259" fmla="*/ 488539 h 639315"/>
                  <a:gd name="connsiteX260" fmla="*/ 992419 w 1672975"/>
                  <a:gd name="connsiteY260" fmla="*/ 488822 h 639315"/>
                  <a:gd name="connsiteX261" fmla="*/ 992985 w 1672975"/>
                  <a:gd name="connsiteY261" fmla="*/ 488822 h 639315"/>
                  <a:gd name="connsiteX262" fmla="*/ 994964 w 1672975"/>
                  <a:gd name="connsiteY262" fmla="*/ 488539 h 639315"/>
                  <a:gd name="connsiteX263" fmla="*/ 1004294 w 1672975"/>
                  <a:gd name="connsiteY263" fmla="*/ 487408 h 639315"/>
                  <a:gd name="connsiteX264" fmla="*/ 1007404 w 1672975"/>
                  <a:gd name="connsiteY264" fmla="*/ 487691 h 639315"/>
                  <a:gd name="connsiteX265" fmla="*/ 1011080 w 1672975"/>
                  <a:gd name="connsiteY265" fmla="*/ 488256 h 639315"/>
                  <a:gd name="connsiteX266" fmla="*/ 1012776 w 1672975"/>
                  <a:gd name="connsiteY266" fmla="*/ 488256 h 639315"/>
                  <a:gd name="connsiteX267" fmla="*/ 1018714 w 1672975"/>
                  <a:gd name="connsiteY267" fmla="*/ 489671 h 639315"/>
                  <a:gd name="connsiteX268" fmla="*/ 1025500 w 1672975"/>
                  <a:gd name="connsiteY268" fmla="*/ 491368 h 639315"/>
                  <a:gd name="connsiteX269" fmla="*/ 1030872 w 1672975"/>
                  <a:gd name="connsiteY269" fmla="*/ 493348 h 639315"/>
                  <a:gd name="connsiteX270" fmla="*/ 1033416 w 1672975"/>
                  <a:gd name="connsiteY270" fmla="*/ 495328 h 639315"/>
                  <a:gd name="connsiteX271" fmla="*/ 1037375 w 1672975"/>
                  <a:gd name="connsiteY271" fmla="*/ 501269 h 639315"/>
                  <a:gd name="connsiteX272" fmla="*/ 1038223 w 1672975"/>
                  <a:gd name="connsiteY272" fmla="*/ 503249 h 639315"/>
                  <a:gd name="connsiteX273" fmla="*/ 1041899 w 1672975"/>
                  <a:gd name="connsiteY273" fmla="*/ 509755 h 639315"/>
                  <a:gd name="connsiteX274" fmla="*/ 1045574 w 1672975"/>
                  <a:gd name="connsiteY274" fmla="*/ 517676 h 639315"/>
                  <a:gd name="connsiteX275" fmla="*/ 1047553 w 1672975"/>
                  <a:gd name="connsiteY275" fmla="*/ 521354 h 639315"/>
                  <a:gd name="connsiteX276" fmla="*/ 1050098 w 1672975"/>
                  <a:gd name="connsiteY276" fmla="*/ 526728 h 639315"/>
                  <a:gd name="connsiteX277" fmla="*/ 1052643 w 1672975"/>
                  <a:gd name="connsiteY277" fmla="*/ 533518 h 639315"/>
                  <a:gd name="connsiteX278" fmla="*/ 1052643 w 1672975"/>
                  <a:gd name="connsiteY278" fmla="*/ 536912 h 639315"/>
                  <a:gd name="connsiteX279" fmla="*/ 1055753 w 1672975"/>
                  <a:gd name="connsiteY279" fmla="*/ 538044 h 639315"/>
                  <a:gd name="connsiteX280" fmla="*/ 1063104 w 1672975"/>
                  <a:gd name="connsiteY280" fmla="*/ 540590 h 639315"/>
                  <a:gd name="connsiteX281" fmla="*/ 1065083 w 1672975"/>
                  <a:gd name="connsiteY281" fmla="*/ 541438 h 639315"/>
                  <a:gd name="connsiteX282" fmla="*/ 1065932 w 1672975"/>
                  <a:gd name="connsiteY282" fmla="*/ 541155 h 639315"/>
                  <a:gd name="connsiteX283" fmla="*/ 1075545 w 1672975"/>
                  <a:gd name="connsiteY283" fmla="*/ 545682 h 639315"/>
                  <a:gd name="connsiteX284" fmla="*/ 1079503 w 1672975"/>
                  <a:gd name="connsiteY284" fmla="*/ 547662 h 639315"/>
                  <a:gd name="connsiteX285" fmla="*/ 1082613 w 1672975"/>
                  <a:gd name="connsiteY285" fmla="*/ 550773 h 639315"/>
                  <a:gd name="connsiteX286" fmla="*/ 1083744 w 1672975"/>
                  <a:gd name="connsiteY286" fmla="*/ 555017 h 639315"/>
                  <a:gd name="connsiteX287" fmla="*/ 1084592 w 1672975"/>
                  <a:gd name="connsiteY287" fmla="*/ 559260 h 639315"/>
                  <a:gd name="connsiteX288" fmla="*/ 1084875 w 1672975"/>
                  <a:gd name="connsiteY288" fmla="*/ 560391 h 639315"/>
                  <a:gd name="connsiteX289" fmla="*/ 1091944 w 1672975"/>
                  <a:gd name="connsiteY289" fmla="*/ 562655 h 639315"/>
                  <a:gd name="connsiteX290" fmla="*/ 1093640 w 1672975"/>
                  <a:gd name="connsiteY290" fmla="*/ 562655 h 639315"/>
                  <a:gd name="connsiteX291" fmla="*/ 1097316 w 1672975"/>
                  <a:gd name="connsiteY291" fmla="*/ 562655 h 639315"/>
                  <a:gd name="connsiteX292" fmla="*/ 1101840 w 1672975"/>
                  <a:gd name="connsiteY292" fmla="*/ 560957 h 639315"/>
                  <a:gd name="connsiteX293" fmla="*/ 1108343 w 1672975"/>
                  <a:gd name="connsiteY293" fmla="*/ 557846 h 639315"/>
                  <a:gd name="connsiteX294" fmla="*/ 1111453 w 1672975"/>
                  <a:gd name="connsiteY294" fmla="*/ 556997 h 639315"/>
                  <a:gd name="connsiteX295" fmla="*/ 1116542 w 1672975"/>
                  <a:gd name="connsiteY295" fmla="*/ 555300 h 639315"/>
                  <a:gd name="connsiteX296" fmla="*/ 1119370 w 1672975"/>
                  <a:gd name="connsiteY296" fmla="*/ 556431 h 639315"/>
                  <a:gd name="connsiteX297" fmla="*/ 1120218 w 1672975"/>
                  <a:gd name="connsiteY297" fmla="*/ 559543 h 639315"/>
                  <a:gd name="connsiteX298" fmla="*/ 1121066 w 1672975"/>
                  <a:gd name="connsiteY298" fmla="*/ 564352 h 639315"/>
                  <a:gd name="connsiteX299" fmla="*/ 1120218 w 1672975"/>
                  <a:gd name="connsiteY299" fmla="*/ 568029 h 639315"/>
                  <a:gd name="connsiteX300" fmla="*/ 1115694 w 1672975"/>
                  <a:gd name="connsiteY300" fmla="*/ 578496 h 639315"/>
                  <a:gd name="connsiteX301" fmla="*/ 1115129 w 1672975"/>
                  <a:gd name="connsiteY301" fmla="*/ 580193 h 639315"/>
                  <a:gd name="connsiteX302" fmla="*/ 1112018 w 1672975"/>
                  <a:gd name="connsiteY302" fmla="*/ 583871 h 639315"/>
                  <a:gd name="connsiteX303" fmla="*/ 1109191 w 1672975"/>
                  <a:gd name="connsiteY303" fmla="*/ 587548 h 639315"/>
                  <a:gd name="connsiteX304" fmla="*/ 1106364 w 1672975"/>
                  <a:gd name="connsiteY304" fmla="*/ 591509 h 639315"/>
                  <a:gd name="connsiteX305" fmla="*/ 1104667 w 1672975"/>
                  <a:gd name="connsiteY305" fmla="*/ 593772 h 639315"/>
                  <a:gd name="connsiteX306" fmla="*/ 1101274 w 1672975"/>
                  <a:gd name="connsiteY306" fmla="*/ 596035 h 639315"/>
                  <a:gd name="connsiteX307" fmla="*/ 1095054 w 1672975"/>
                  <a:gd name="connsiteY307" fmla="*/ 594055 h 639315"/>
                  <a:gd name="connsiteX308" fmla="*/ 1090813 w 1672975"/>
                  <a:gd name="connsiteY308" fmla="*/ 595752 h 639315"/>
                  <a:gd name="connsiteX309" fmla="*/ 1087420 w 1672975"/>
                  <a:gd name="connsiteY309" fmla="*/ 597732 h 639315"/>
                  <a:gd name="connsiteX310" fmla="*/ 1086854 w 1672975"/>
                  <a:gd name="connsiteY310" fmla="*/ 598015 h 639315"/>
                  <a:gd name="connsiteX311" fmla="*/ 1086572 w 1672975"/>
                  <a:gd name="connsiteY311" fmla="*/ 603956 h 639315"/>
                  <a:gd name="connsiteX312" fmla="*/ 1086572 w 1672975"/>
                  <a:gd name="connsiteY312" fmla="*/ 606784 h 639315"/>
                  <a:gd name="connsiteX313" fmla="*/ 1087137 w 1672975"/>
                  <a:gd name="connsiteY313" fmla="*/ 611876 h 639315"/>
                  <a:gd name="connsiteX314" fmla="*/ 1087703 w 1672975"/>
                  <a:gd name="connsiteY314" fmla="*/ 616968 h 639315"/>
                  <a:gd name="connsiteX315" fmla="*/ 1087703 w 1672975"/>
                  <a:gd name="connsiteY315" fmla="*/ 620363 h 639315"/>
                  <a:gd name="connsiteX316" fmla="*/ 1095337 w 1672975"/>
                  <a:gd name="connsiteY316" fmla="*/ 616402 h 639315"/>
                  <a:gd name="connsiteX317" fmla="*/ 1100992 w 1672975"/>
                  <a:gd name="connsiteY317" fmla="*/ 619514 h 639315"/>
                  <a:gd name="connsiteX318" fmla="*/ 1106646 w 1672975"/>
                  <a:gd name="connsiteY318" fmla="*/ 622626 h 639315"/>
                  <a:gd name="connsiteX319" fmla="*/ 1128700 w 1672975"/>
                  <a:gd name="connsiteY319" fmla="*/ 609047 h 639315"/>
                  <a:gd name="connsiteX320" fmla="*/ 1140293 w 1672975"/>
                  <a:gd name="connsiteY320" fmla="*/ 595752 h 639315"/>
                  <a:gd name="connsiteX321" fmla="*/ 1144816 w 1672975"/>
                  <a:gd name="connsiteY321" fmla="*/ 591226 h 639315"/>
                  <a:gd name="connsiteX322" fmla="*/ 1158953 w 1672975"/>
                  <a:gd name="connsiteY322" fmla="*/ 571990 h 639315"/>
                  <a:gd name="connsiteX323" fmla="*/ 1165456 w 1672975"/>
                  <a:gd name="connsiteY323" fmla="*/ 562937 h 639315"/>
                  <a:gd name="connsiteX324" fmla="*/ 1169415 w 1672975"/>
                  <a:gd name="connsiteY324" fmla="*/ 557846 h 639315"/>
                  <a:gd name="connsiteX325" fmla="*/ 1171111 w 1672975"/>
                  <a:gd name="connsiteY325" fmla="*/ 555582 h 639315"/>
                  <a:gd name="connsiteX326" fmla="*/ 1175635 w 1672975"/>
                  <a:gd name="connsiteY326" fmla="*/ 547945 h 639315"/>
                  <a:gd name="connsiteX327" fmla="*/ 1178745 w 1672975"/>
                  <a:gd name="connsiteY327" fmla="*/ 529274 h 639315"/>
                  <a:gd name="connsiteX328" fmla="*/ 1179876 w 1672975"/>
                  <a:gd name="connsiteY328" fmla="*/ 522202 h 639315"/>
                  <a:gd name="connsiteX329" fmla="*/ 1180442 w 1672975"/>
                  <a:gd name="connsiteY329" fmla="*/ 519939 h 639315"/>
                  <a:gd name="connsiteX330" fmla="*/ 1181573 w 1672975"/>
                  <a:gd name="connsiteY330" fmla="*/ 515979 h 639315"/>
                  <a:gd name="connsiteX331" fmla="*/ 1182421 w 1672975"/>
                  <a:gd name="connsiteY331" fmla="*/ 513716 h 639315"/>
                  <a:gd name="connsiteX332" fmla="*/ 1185248 w 1672975"/>
                  <a:gd name="connsiteY332" fmla="*/ 508907 h 639315"/>
                  <a:gd name="connsiteX333" fmla="*/ 1186662 w 1672975"/>
                  <a:gd name="connsiteY333" fmla="*/ 502966 h 639315"/>
                  <a:gd name="connsiteX334" fmla="*/ 1186379 w 1672975"/>
                  <a:gd name="connsiteY334" fmla="*/ 498723 h 639315"/>
                  <a:gd name="connsiteX335" fmla="*/ 1186096 w 1672975"/>
                  <a:gd name="connsiteY335" fmla="*/ 495611 h 639315"/>
                  <a:gd name="connsiteX336" fmla="*/ 1187510 w 1672975"/>
                  <a:gd name="connsiteY336" fmla="*/ 491934 h 639315"/>
                  <a:gd name="connsiteX337" fmla="*/ 1187793 w 1672975"/>
                  <a:gd name="connsiteY337" fmla="*/ 491651 h 639315"/>
                  <a:gd name="connsiteX338" fmla="*/ 1183834 w 1672975"/>
                  <a:gd name="connsiteY338" fmla="*/ 488256 h 639315"/>
                  <a:gd name="connsiteX339" fmla="*/ 1182704 w 1672975"/>
                  <a:gd name="connsiteY339" fmla="*/ 487691 h 639315"/>
                  <a:gd name="connsiteX340" fmla="*/ 1177331 w 1672975"/>
                  <a:gd name="connsiteY340" fmla="*/ 482881 h 639315"/>
                  <a:gd name="connsiteX341" fmla="*/ 1170546 w 1672975"/>
                  <a:gd name="connsiteY341" fmla="*/ 477507 h 639315"/>
                  <a:gd name="connsiteX342" fmla="*/ 1170263 w 1672975"/>
                  <a:gd name="connsiteY342" fmla="*/ 477507 h 639315"/>
                  <a:gd name="connsiteX343" fmla="*/ 1165739 w 1672975"/>
                  <a:gd name="connsiteY343" fmla="*/ 477224 h 639315"/>
                  <a:gd name="connsiteX344" fmla="*/ 1162912 w 1672975"/>
                  <a:gd name="connsiteY344" fmla="*/ 476941 h 639315"/>
                  <a:gd name="connsiteX345" fmla="*/ 1162063 w 1672975"/>
                  <a:gd name="connsiteY345" fmla="*/ 476941 h 639315"/>
                  <a:gd name="connsiteX346" fmla="*/ 1161781 w 1672975"/>
                  <a:gd name="connsiteY346" fmla="*/ 480336 h 639315"/>
                  <a:gd name="connsiteX347" fmla="*/ 1159519 w 1672975"/>
                  <a:gd name="connsiteY347" fmla="*/ 481184 h 639315"/>
                  <a:gd name="connsiteX348" fmla="*/ 1159236 w 1672975"/>
                  <a:gd name="connsiteY348" fmla="*/ 481184 h 639315"/>
                  <a:gd name="connsiteX349" fmla="*/ 1156409 w 1672975"/>
                  <a:gd name="connsiteY349" fmla="*/ 484296 h 639315"/>
                  <a:gd name="connsiteX350" fmla="*/ 1156126 w 1672975"/>
                  <a:gd name="connsiteY350" fmla="*/ 484862 h 639315"/>
                  <a:gd name="connsiteX351" fmla="*/ 1150754 w 1672975"/>
                  <a:gd name="connsiteY351" fmla="*/ 487408 h 639315"/>
                  <a:gd name="connsiteX352" fmla="*/ 1148775 w 1672975"/>
                  <a:gd name="connsiteY352" fmla="*/ 486559 h 639315"/>
                  <a:gd name="connsiteX353" fmla="*/ 1149623 w 1672975"/>
                  <a:gd name="connsiteY353" fmla="*/ 484579 h 639315"/>
                  <a:gd name="connsiteX354" fmla="*/ 1149905 w 1672975"/>
                  <a:gd name="connsiteY354" fmla="*/ 482316 h 639315"/>
                  <a:gd name="connsiteX355" fmla="*/ 1148775 w 1672975"/>
                  <a:gd name="connsiteY355" fmla="*/ 479204 h 639315"/>
                  <a:gd name="connsiteX356" fmla="*/ 1149623 w 1672975"/>
                  <a:gd name="connsiteY356" fmla="*/ 476375 h 639315"/>
                  <a:gd name="connsiteX357" fmla="*/ 1149905 w 1672975"/>
                  <a:gd name="connsiteY357" fmla="*/ 475527 h 639315"/>
                  <a:gd name="connsiteX358" fmla="*/ 1149057 w 1672975"/>
                  <a:gd name="connsiteY358" fmla="*/ 475809 h 639315"/>
                  <a:gd name="connsiteX359" fmla="*/ 1145947 w 1672975"/>
                  <a:gd name="connsiteY359" fmla="*/ 479487 h 639315"/>
                  <a:gd name="connsiteX360" fmla="*/ 1142837 w 1672975"/>
                  <a:gd name="connsiteY360" fmla="*/ 482881 h 639315"/>
                  <a:gd name="connsiteX361" fmla="*/ 1142554 w 1672975"/>
                  <a:gd name="connsiteY361" fmla="*/ 482881 h 639315"/>
                  <a:gd name="connsiteX362" fmla="*/ 1141141 w 1672975"/>
                  <a:gd name="connsiteY362" fmla="*/ 482033 h 639315"/>
                  <a:gd name="connsiteX363" fmla="*/ 1141141 w 1672975"/>
                  <a:gd name="connsiteY363" fmla="*/ 471849 h 639315"/>
                  <a:gd name="connsiteX364" fmla="*/ 1141141 w 1672975"/>
                  <a:gd name="connsiteY364" fmla="*/ 471566 h 639315"/>
                  <a:gd name="connsiteX365" fmla="*/ 1140575 w 1672975"/>
                  <a:gd name="connsiteY365" fmla="*/ 471566 h 639315"/>
                  <a:gd name="connsiteX366" fmla="*/ 1138030 w 1672975"/>
                  <a:gd name="connsiteY366" fmla="*/ 471849 h 639315"/>
                  <a:gd name="connsiteX367" fmla="*/ 1130679 w 1672975"/>
                  <a:gd name="connsiteY367" fmla="*/ 472132 h 639315"/>
                  <a:gd name="connsiteX368" fmla="*/ 1126155 w 1672975"/>
                  <a:gd name="connsiteY368" fmla="*/ 469586 h 639315"/>
                  <a:gd name="connsiteX369" fmla="*/ 1130679 w 1672975"/>
                  <a:gd name="connsiteY369" fmla="*/ 463645 h 639315"/>
                  <a:gd name="connsiteX370" fmla="*/ 1134920 w 1672975"/>
                  <a:gd name="connsiteY370" fmla="*/ 459685 h 639315"/>
                  <a:gd name="connsiteX371" fmla="*/ 1137182 w 1672975"/>
                  <a:gd name="connsiteY371" fmla="*/ 457422 h 639315"/>
                  <a:gd name="connsiteX372" fmla="*/ 1145099 w 1672975"/>
                  <a:gd name="connsiteY372" fmla="*/ 452896 h 639315"/>
                  <a:gd name="connsiteX373" fmla="*/ 1149623 w 1672975"/>
                  <a:gd name="connsiteY373" fmla="*/ 450067 h 639315"/>
                  <a:gd name="connsiteX374" fmla="*/ 1154712 w 1672975"/>
                  <a:gd name="connsiteY374" fmla="*/ 443561 h 639315"/>
                  <a:gd name="connsiteX375" fmla="*/ 1154712 w 1672975"/>
                  <a:gd name="connsiteY375" fmla="*/ 443278 h 639315"/>
                  <a:gd name="connsiteX376" fmla="*/ 1161215 w 1672975"/>
                  <a:gd name="connsiteY376" fmla="*/ 437903 h 639315"/>
                  <a:gd name="connsiteX377" fmla="*/ 1169132 w 1672975"/>
                  <a:gd name="connsiteY377" fmla="*/ 432528 h 639315"/>
                  <a:gd name="connsiteX378" fmla="*/ 1179593 w 1672975"/>
                  <a:gd name="connsiteY378" fmla="*/ 421779 h 639315"/>
                  <a:gd name="connsiteX379" fmla="*/ 1185531 w 1672975"/>
                  <a:gd name="connsiteY379" fmla="*/ 416687 h 639315"/>
                  <a:gd name="connsiteX380" fmla="*/ 1190337 w 1672975"/>
                  <a:gd name="connsiteY380" fmla="*/ 412727 h 639315"/>
                  <a:gd name="connsiteX381" fmla="*/ 1209281 w 1672975"/>
                  <a:gd name="connsiteY381" fmla="*/ 402543 h 639315"/>
                  <a:gd name="connsiteX382" fmla="*/ 1215501 w 1672975"/>
                  <a:gd name="connsiteY382" fmla="*/ 401977 h 639315"/>
                  <a:gd name="connsiteX383" fmla="*/ 1231335 w 1672975"/>
                  <a:gd name="connsiteY383" fmla="*/ 405372 h 639315"/>
                  <a:gd name="connsiteX384" fmla="*/ 1235576 w 1672975"/>
                  <a:gd name="connsiteY384" fmla="*/ 405372 h 639315"/>
                  <a:gd name="connsiteX385" fmla="*/ 1242927 w 1672975"/>
                  <a:gd name="connsiteY385" fmla="*/ 404806 h 639315"/>
                  <a:gd name="connsiteX386" fmla="*/ 1245189 w 1672975"/>
                  <a:gd name="connsiteY386" fmla="*/ 405089 h 639315"/>
                  <a:gd name="connsiteX387" fmla="*/ 1250278 w 1672975"/>
                  <a:gd name="connsiteY387" fmla="*/ 404240 h 639315"/>
                  <a:gd name="connsiteX388" fmla="*/ 1254802 w 1672975"/>
                  <a:gd name="connsiteY388" fmla="*/ 403674 h 639315"/>
                  <a:gd name="connsiteX389" fmla="*/ 1258478 w 1672975"/>
                  <a:gd name="connsiteY389" fmla="*/ 404523 h 639315"/>
                  <a:gd name="connsiteX390" fmla="*/ 1262436 w 1672975"/>
                  <a:gd name="connsiteY390" fmla="*/ 401694 h 639315"/>
                  <a:gd name="connsiteX391" fmla="*/ 1270353 w 1672975"/>
                  <a:gd name="connsiteY391" fmla="*/ 398582 h 639315"/>
                  <a:gd name="connsiteX392" fmla="*/ 1276856 w 1672975"/>
                  <a:gd name="connsiteY392" fmla="*/ 399997 h 639315"/>
                  <a:gd name="connsiteX393" fmla="*/ 1277704 w 1672975"/>
                  <a:gd name="connsiteY393" fmla="*/ 400562 h 639315"/>
                  <a:gd name="connsiteX394" fmla="*/ 1281097 w 1672975"/>
                  <a:gd name="connsiteY394" fmla="*/ 402260 h 639315"/>
                  <a:gd name="connsiteX395" fmla="*/ 1283642 w 1672975"/>
                  <a:gd name="connsiteY395" fmla="*/ 401411 h 639315"/>
                  <a:gd name="connsiteX396" fmla="*/ 1285621 w 1672975"/>
                  <a:gd name="connsiteY396" fmla="*/ 400845 h 639315"/>
                  <a:gd name="connsiteX397" fmla="*/ 1288448 w 1672975"/>
                  <a:gd name="connsiteY397" fmla="*/ 402826 h 639315"/>
                  <a:gd name="connsiteX398" fmla="*/ 1290993 w 1672975"/>
                  <a:gd name="connsiteY398" fmla="*/ 404806 h 639315"/>
                  <a:gd name="connsiteX399" fmla="*/ 1293255 w 1672975"/>
                  <a:gd name="connsiteY399" fmla="*/ 406503 h 639315"/>
                  <a:gd name="connsiteX400" fmla="*/ 1289297 w 1672975"/>
                  <a:gd name="connsiteY400" fmla="*/ 408766 h 639315"/>
                  <a:gd name="connsiteX401" fmla="*/ 1285338 w 1672975"/>
                  <a:gd name="connsiteY401" fmla="*/ 409898 h 639315"/>
                  <a:gd name="connsiteX402" fmla="*/ 1286469 w 1672975"/>
                  <a:gd name="connsiteY402" fmla="*/ 411029 h 639315"/>
                  <a:gd name="connsiteX403" fmla="*/ 1292407 w 1672975"/>
                  <a:gd name="connsiteY403" fmla="*/ 410463 h 639315"/>
                  <a:gd name="connsiteX404" fmla="*/ 1296365 w 1672975"/>
                  <a:gd name="connsiteY404" fmla="*/ 409615 h 639315"/>
                  <a:gd name="connsiteX405" fmla="*/ 1299193 w 1672975"/>
                  <a:gd name="connsiteY405" fmla="*/ 409898 h 639315"/>
                  <a:gd name="connsiteX406" fmla="*/ 1306261 w 1672975"/>
                  <a:gd name="connsiteY406" fmla="*/ 408200 h 639315"/>
                  <a:gd name="connsiteX407" fmla="*/ 1308806 w 1672975"/>
                  <a:gd name="connsiteY407" fmla="*/ 407352 h 639315"/>
                  <a:gd name="connsiteX408" fmla="*/ 1311067 w 1672975"/>
                  <a:gd name="connsiteY408" fmla="*/ 408200 h 639315"/>
                  <a:gd name="connsiteX409" fmla="*/ 1312199 w 1672975"/>
                  <a:gd name="connsiteY409" fmla="*/ 408766 h 639315"/>
                  <a:gd name="connsiteX410" fmla="*/ 1313047 w 1672975"/>
                  <a:gd name="connsiteY410" fmla="*/ 408483 h 639315"/>
                  <a:gd name="connsiteX411" fmla="*/ 1322660 w 1672975"/>
                  <a:gd name="connsiteY411" fmla="*/ 405937 h 639315"/>
                  <a:gd name="connsiteX412" fmla="*/ 1323508 w 1672975"/>
                  <a:gd name="connsiteY412" fmla="*/ 405937 h 639315"/>
                  <a:gd name="connsiteX413" fmla="*/ 1324074 w 1672975"/>
                  <a:gd name="connsiteY413" fmla="*/ 405937 h 639315"/>
                  <a:gd name="connsiteX414" fmla="*/ 1324074 w 1672975"/>
                  <a:gd name="connsiteY414" fmla="*/ 405937 h 639315"/>
                  <a:gd name="connsiteX415" fmla="*/ 1323791 w 1672975"/>
                  <a:gd name="connsiteY415" fmla="*/ 405654 h 639315"/>
                  <a:gd name="connsiteX416" fmla="*/ 1319550 w 1672975"/>
                  <a:gd name="connsiteY416" fmla="*/ 404240 h 639315"/>
                  <a:gd name="connsiteX417" fmla="*/ 1315874 w 1672975"/>
                  <a:gd name="connsiteY417" fmla="*/ 402826 h 639315"/>
                  <a:gd name="connsiteX418" fmla="*/ 1318136 w 1672975"/>
                  <a:gd name="connsiteY418" fmla="*/ 394905 h 639315"/>
                  <a:gd name="connsiteX419" fmla="*/ 1328315 w 1672975"/>
                  <a:gd name="connsiteY419" fmla="*/ 385287 h 639315"/>
                  <a:gd name="connsiteX420" fmla="*/ 1332556 w 1672975"/>
                  <a:gd name="connsiteY420" fmla="*/ 382175 h 639315"/>
                  <a:gd name="connsiteX421" fmla="*/ 1338211 w 1672975"/>
                  <a:gd name="connsiteY421" fmla="*/ 379346 h 639315"/>
                  <a:gd name="connsiteX422" fmla="*/ 1339625 w 1672975"/>
                  <a:gd name="connsiteY422" fmla="*/ 378215 h 639315"/>
                  <a:gd name="connsiteX423" fmla="*/ 1345279 w 1672975"/>
                  <a:gd name="connsiteY423" fmla="*/ 368597 h 639315"/>
                  <a:gd name="connsiteX424" fmla="*/ 1348389 w 1672975"/>
                  <a:gd name="connsiteY424" fmla="*/ 368597 h 639315"/>
                  <a:gd name="connsiteX425" fmla="*/ 1352631 w 1672975"/>
                  <a:gd name="connsiteY425" fmla="*/ 368880 h 639315"/>
                  <a:gd name="connsiteX426" fmla="*/ 1361113 w 1672975"/>
                  <a:gd name="connsiteY426" fmla="*/ 367182 h 639315"/>
                  <a:gd name="connsiteX427" fmla="*/ 1363940 w 1672975"/>
                  <a:gd name="connsiteY427" fmla="*/ 366334 h 639315"/>
                  <a:gd name="connsiteX428" fmla="*/ 1367050 w 1672975"/>
                  <a:gd name="connsiteY428" fmla="*/ 368597 h 639315"/>
                  <a:gd name="connsiteX429" fmla="*/ 1368181 w 1672975"/>
                  <a:gd name="connsiteY429" fmla="*/ 370011 h 639315"/>
                  <a:gd name="connsiteX430" fmla="*/ 1370726 w 1672975"/>
                  <a:gd name="connsiteY430" fmla="*/ 368597 h 639315"/>
                  <a:gd name="connsiteX431" fmla="*/ 1374119 w 1672975"/>
                  <a:gd name="connsiteY431" fmla="*/ 366899 h 639315"/>
                  <a:gd name="connsiteX432" fmla="*/ 1375250 w 1672975"/>
                  <a:gd name="connsiteY432" fmla="*/ 367182 h 639315"/>
                  <a:gd name="connsiteX433" fmla="*/ 1376098 w 1672975"/>
                  <a:gd name="connsiteY433" fmla="*/ 368314 h 639315"/>
                  <a:gd name="connsiteX434" fmla="*/ 1373836 w 1672975"/>
                  <a:gd name="connsiteY434" fmla="*/ 372274 h 639315"/>
                  <a:gd name="connsiteX435" fmla="*/ 1370726 w 1672975"/>
                  <a:gd name="connsiteY435" fmla="*/ 377083 h 639315"/>
                  <a:gd name="connsiteX436" fmla="*/ 1370726 w 1672975"/>
                  <a:gd name="connsiteY436" fmla="*/ 378781 h 639315"/>
                  <a:gd name="connsiteX437" fmla="*/ 1373270 w 1672975"/>
                  <a:gd name="connsiteY437" fmla="*/ 379629 h 639315"/>
                  <a:gd name="connsiteX438" fmla="*/ 1376098 w 1672975"/>
                  <a:gd name="connsiteY438" fmla="*/ 380195 h 639315"/>
                  <a:gd name="connsiteX439" fmla="*/ 1376946 w 1672975"/>
                  <a:gd name="connsiteY439" fmla="*/ 381326 h 639315"/>
                  <a:gd name="connsiteX440" fmla="*/ 1374967 w 1672975"/>
                  <a:gd name="connsiteY440" fmla="*/ 383589 h 639315"/>
                  <a:gd name="connsiteX441" fmla="*/ 1373553 w 1672975"/>
                  <a:gd name="connsiteY441" fmla="*/ 384721 h 639315"/>
                  <a:gd name="connsiteX442" fmla="*/ 1374684 w 1672975"/>
                  <a:gd name="connsiteY442" fmla="*/ 385004 h 639315"/>
                  <a:gd name="connsiteX443" fmla="*/ 1384580 w 1672975"/>
                  <a:gd name="connsiteY443" fmla="*/ 379346 h 639315"/>
                  <a:gd name="connsiteX444" fmla="*/ 1400131 w 1672975"/>
                  <a:gd name="connsiteY444" fmla="*/ 371426 h 639315"/>
                  <a:gd name="connsiteX445" fmla="*/ 1401262 w 1672975"/>
                  <a:gd name="connsiteY445" fmla="*/ 371426 h 639315"/>
                  <a:gd name="connsiteX446" fmla="*/ 1402675 w 1672975"/>
                  <a:gd name="connsiteY446" fmla="*/ 371143 h 639315"/>
                  <a:gd name="connsiteX447" fmla="*/ 1402958 w 1672975"/>
                  <a:gd name="connsiteY447" fmla="*/ 367465 h 639315"/>
                  <a:gd name="connsiteX448" fmla="*/ 1402675 w 1672975"/>
                  <a:gd name="connsiteY448" fmla="*/ 362373 h 639315"/>
                  <a:gd name="connsiteX449" fmla="*/ 1415964 w 1672975"/>
                  <a:gd name="connsiteY449" fmla="*/ 355301 h 639315"/>
                  <a:gd name="connsiteX450" fmla="*/ 1420488 w 1672975"/>
                  <a:gd name="connsiteY450" fmla="*/ 355867 h 639315"/>
                  <a:gd name="connsiteX451" fmla="*/ 1423598 w 1672975"/>
                  <a:gd name="connsiteY451" fmla="*/ 358696 h 639315"/>
                  <a:gd name="connsiteX452" fmla="*/ 1421902 w 1672975"/>
                  <a:gd name="connsiteY452" fmla="*/ 359544 h 639315"/>
                  <a:gd name="connsiteX453" fmla="*/ 1419640 w 1672975"/>
                  <a:gd name="connsiteY453" fmla="*/ 359262 h 639315"/>
                  <a:gd name="connsiteX454" fmla="*/ 1414833 w 1672975"/>
                  <a:gd name="connsiteY454" fmla="*/ 360676 h 639315"/>
                  <a:gd name="connsiteX455" fmla="*/ 1412854 w 1672975"/>
                  <a:gd name="connsiteY455" fmla="*/ 366051 h 639315"/>
                  <a:gd name="connsiteX456" fmla="*/ 1411440 w 1672975"/>
                  <a:gd name="connsiteY456" fmla="*/ 371708 h 639315"/>
                  <a:gd name="connsiteX457" fmla="*/ 1411158 w 1672975"/>
                  <a:gd name="connsiteY457" fmla="*/ 374254 h 639315"/>
                  <a:gd name="connsiteX458" fmla="*/ 1411723 w 1672975"/>
                  <a:gd name="connsiteY458" fmla="*/ 375669 h 639315"/>
                  <a:gd name="connsiteX459" fmla="*/ 1410027 w 1672975"/>
                  <a:gd name="connsiteY459" fmla="*/ 377366 h 639315"/>
                  <a:gd name="connsiteX460" fmla="*/ 1408330 w 1672975"/>
                  <a:gd name="connsiteY460" fmla="*/ 379063 h 639315"/>
                  <a:gd name="connsiteX461" fmla="*/ 1408330 w 1672975"/>
                  <a:gd name="connsiteY461" fmla="*/ 379629 h 639315"/>
                  <a:gd name="connsiteX462" fmla="*/ 1404938 w 1672975"/>
                  <a:gd name="connsiteY462" fmla="*/ 384155 h 639315"/>
                  <a:gd name="connsiteX463" fmla="*/ 1402393 w 1672975"/>
                  <a:gd name="connsiteY463" fmla="*/ 384721 h 639315"/>
                  <a:gd name="connsiteX464" fmla="*/ 1392497 w 1672975"/>
                  <a:gd name="connsiteY464" fmla="*/ 389247 h 639315"/>
                  <a:gd name="connsiteX465" fmla="*/ 1388821 w 1672975"/>
                  <a:gd name="connsiteY465" fmla="*/ 394056 h 639315"/>
                  <a:gd name="connsiteX466" fmla="*/ 1384580 w 1672975"/>
                  <a:gd name="connsiteY466" fmla="*/ 398299 h 639315"/>
                  <a:gd name="connsiteX467" fmla="*/ 1378077 w 1672975"/>
                  <a:gd name="connsiteY467" fmla="*/ 404240 h 639315"/>
                  <a:gd name="connsiteX468" fmla="*/ 1366485 w 1672975"/>
                  <a:gd name="connsiteY468" fmla="*/ 414990 h 639315"/>
                  <a:gd name="connsiteX469" fmla="*/ 1352913 w 1672975"/>
                  <a:gd name="connsiteY469" fmla="*/ 424608 h 639315"/>
                  <a:gd name="connsiteX470" fmla="*/ 1350651 w 1672975"/>
                  <a:gd name="connsiteY470" fmla="*/ 425739 h 639315"/>
                  <a:gd name="connsiteX471" fmla="*/ 1343017 w 1672975"/>
                  <a:gd name="connsiteY471" fmla="*/ 428002 h 639315"/>
                  <a:gd name="connsiteX472" fmla="*/ 1340755 w 1672975"/>
                  <a:gd name="connsiteY472" fmla="*/ 428285 h 639315"/>
                  <a:gd name="connsiteX473" fmla="*/ 1340755 w 1672975"/>
                  <a:gd name="connsiteY473" fmla="*/ 429982 h 639315"/>
                  <a:gd name="connsiteX474" fmla="*/ 1337928 w 1672975"/>
                  <a:gd name="connsiteY474" fmla="*/ 439883 h 639315"/>
                  <a:gd name="connsiteX475" fmla="*/ 1329163 w 1672975"/>
                  <a:gd name="connsiteY475" fmla="*/ 461948 h 639315"/>
                  <a:gd name="connsiteX476" fmla="*/ 1334535 w 1672975"/>
                  <a:gd name="connsiteY476" fmla="*/ 497874 h 639315"/>
                  <a:gd name="connsiteX477" fmla="*/ 1336231 w 1672975"/>
                  <a:gd name="connsiteY477" fmla="*/ 507775 h 639315"/>
                  <a:gd name="connsiteX478" fmla="*/ 1337362 w 1672975"/>
                  <a:gd name="connsiteY478" fmla="*/ 514564 h 639315"/>
                  <a:gd name="connsiteX479" fmla="*/ 1339059 w 1672975"/>
                  <a:gd name="connsiteY479" fmla="*/ 519091 h 639315"/>
                  <a:gd name="connsiteX480" fmla="*/ 1339907 w 1672975"/>
                  <a:gd name="connsiteY480" fmla="*/ 521636 h 639315"/>
                  <a:gd name="connsiteX481" fmla="*/ 1345279 w 1672975"/>
                  <a:gd name="connsiteY481" fmla="*/ 516827 h 639315"/>
                  <a:gd name="connsiteX482" fmla="*/ 1349520 w 1672975"/>
                  <a:gd name="connsiteY482" fmla="*/ 512584 h 639315"/>
                  <a:gd name="connsiteX483" fmla="*/ 1352348 w 1672975"/>
                  <a:gd name="connsiteY483" fmla="*/ 509190 h 639315"/>
                  <a:gd name="connsiteX484" fmla="*/ 1354610 w 1672975"/>
                  <a:gd name="connsiteY484" fmla="*/ 506927 h 639315"/>
                  <a:gd name="connsiteX485" fmla="*/ 1356306 w 1672975"/>
                  <a:gd name="connsiteY485" fmla="*/ 500420 h 639315"/>
                  <a:gd name="connsiteX486" fmla="*/ 1356589 w 1672975"/>
                  <a:gd name="connsiteY486" fmla="*/ 497026 h 639315"/>
                  <a:gd name="connsiteX487" fmla="*/ 1359982 w 1672975"/>
                  <a:gd name="connsiteY487" fmla="*/ 494480 h 639315"/>
                  <a:gd name="connsiteX488" fmla="*/ 1363092 w 1672975"/>
                  <a:gd name="connsiteY488" fmla="*/ 492499 h 639315"/>
                  <a:gd name="connsiteX489" fmla="*/ 1370726 w 1672975"/>
                  <a:gd name="connsiteY489" fmla="*/ 490802 h 639315"/>
                  <a:gd name="connsiteX490" fmla="*/ 1370160 w 1672975"/>
                  <a:gd name="connsiteY490" fmla="*/ 485145 h 639315"/>
                  <a:gd name="connsiteX491" fmla="*/ 1369595 w 1672975"/>
                  <a:gd name="connsiteY491" fmla="*/ 483164 h 639315"/>
                  <a:gd name="connsiteX492" fmla="*/ 1377229 w 1672975"/>
                  <a:gd name="connsiteY492" fmla="*/ 474961 h 639315"/>
                  <a:gd name="connsiteX493" fmla="*/ 1379208 w 1672975"/>
                  <a:gd name="connsiteY493" fmla="*/ 473546 h 639315"/>
                  <a:gd name="connsiteX494" fmla="*/ 1382601 w 1672975"/>
                  <a:gd name="connsiteY494" fmla="*/ 472698 h 639315"/>
                  <a:gd name="connsiteX495" fmla="*/ 1384863 w 1672975"/>
                  <a:gd name="connsiteY495" fmla="*/ 472981 h 639315"/>
                  <a:gd name="connsiteX496" fmla="*/ 1387125 w 1672975"/>
                  <a:gd name="connsiteY496" fmla="*/ 473263 h 639315"/>
                  <a:gd name="connsiteX497" fmla="*/ 1390800 w 1672975"/>
                  <a:gd name="connsiteY497" fmla="*/ 471849 h 639315"/>
                  <a:gd name="connsiteX498" fmla="*/ 1389387 w 1672975"/>
                  <a:gd name="connsiteY498" fmla="*/ 463645 h 639315"/>
                  <a:gd name="connsiteX499" fmla="*/ 1388821 w 1672975"/>
                  <a:gd name="connsiteY499" fmla="*/ 463080 h 639315"/>
                  <a:gd name="connsiteX500" fmla="*/ 1388821 w 1672975"/>
                  <a:gd name="connsiteY500" fmla="*/ 459685 h 639315"/>
                  <a:gd name="connsiteX501" fmla="*/ 1396173 w 1672975"/>
                  <a:gd name="connsiteY501" fmla="*/ 450067 h 639315"/>
                  <a:gd name="connsiteX502" fmla="*/ 1399848 w 1672975"/>
                  <a:gd name="connsiteY502" fmla="*/ 450350 h 639315"/>
                  <a:gd name="connsiteX503" fmla="*/ 1401544 w 1672975"/>
                  <a:gd name="connsiteY503" fmla="*/ 450633 h 639315"/>
                  <a:gd name="connsiteX504" fmla="*/ 1403524 w 1672975"/>
                  <a:gd name="connsiteY504" fmla="*/ 449784 h 639315"/>
                  <a:gd name="connsiteX505" fmla="*/ 1404089 w 1672975"/>
                  <a:gd name="connsiteY505" fmla="*/ 447804 h 639315"/>
                  <a:gd name="connsiteX506" fmla="*/ 1399565 w 1672975"/>
                  <a:gd name="connsiteY506" fmla="*/ 444409 h 639315"/>
                  <a:gd name="connsiteX507" fmla="*/ 1399283 w 1672975"/>
                  <a:gd name="connsiteY507" fmla="*/ 444409 h 639315"/>
                  <a:gd name="connsiteX508" fmla="*/ 1397586 w 1672975"/>
                  <a:gd name="connsiteY508" fmla="*/ 442712 h 639315"/>
                  <a:gd name="connsiteX509" fmla="*/ 1400979 w 1672975"/>
                  <a:gd name="connsiteY509" fmla="*/ 432245 h 639315"/>
                  <a:gd name="connsiteX510" fmla="*/ 1403524 w 1672975"/>
                  <a:gd name="connsiteY510" fmla="*/ 429417 h 639315"/>
                  <a:gd name="connsiteX511" fmla="*/ 1400696 w 1672975"/>
                  <a:gd name="connsiteY511" fmla="*/ 428285 h 639315"/>
                  <a:gd name="connsiteX512" fmla="*/ 1397021 w 1672975"/>
                  <a:gd name="connsiteY512" fmla="*/ 428285 h 639315"/>
                  <a:gd name="connsiteX513" fmla="*/ 1394759 w 1672975"/>
                  <a:gd name="connsiteY513" fmla="*/ 428568 h 639315"/>
                  <a:gd name="connsiteX514" fmla="*/ 1394759 w 1672975"/>
                  <a:gd name="connsiteY514" fmla="*/ 428568 h 639315"/>
                  <a:gd name="connsiteX515" fmla="*/ 1391649 w 1672975"/>
                  <a:gd name="connsiteY515" fmla="*/ 426305 h 639315"/>
                  <a:gd name="connsiteX516" fmla="*/ 1393062 w 1672975"/>
                  <a:gd name="connsiteY516" fmla="*/ 417253 h 639315"/>
                  <a:gd name="connsiteX517" fmla="*/ 1398152 w 1672975"/>
                  <a:gd name="connsiteY517" fmla="*/ 412727 h 639315"/>
                  <a:gd name="connsiteX518" fmla="*/ 1401262 w 1672975"/>
                  <a:gd name="connsiteY518" fmla="*/ 408766 h 639315"/>
                  <a:gd name="connsiteX519" fmla="*/ 1406917 w 1672975"/>
                  <a:gd name="connsiteY519" fmla="*/ 398582 h 639315"/>
                  <a:gd name="connsiteX520" fmla="*/ 1408613 w 1672975"/>
                  <a:gd name="connsiteY520" fmla="*/ 396319 h 639315"/>
                  <a:gd name="connsiteX521" fmla="*/ 1411440 w 1672975"/>
                  <a:gd name="connsiteY521" fmla="*/ 395188 h 639315"/>
                  <a:gd name="connsiteX522" fmla="*/ 1414551 w 1672975"/>
                  <a:gd name="connsiteY522" fmla="*/ 395471 h 639315"/>
                  <a:gd name="connsiteX523" fmla="*/ 1417378 w 1672975"/>
                  <a:gd name="connsiteY523" fmla="*/ 395754 h 639315"/>
                  <a:gd name="connsiteX524" fmla="*/ 1417661 w 1672975"/>
                  <a:gd name="connsiteY524" fmla="*/ 395754 h 639315"/>
                  <a:gd name="connsiteX525" fmla="*/ 1419357 w 1672975"/>
                  <a:gd name="connsiteY525" fmla="*/ 397451 h 639315"/>
                  <a:gd name="connsiteX526" fmla="*/ 1419923 w 1672975"/>
                  <a:gd name="connsiteY526" fmla="*/ 398299 h 639315"/>
                  <a:gd name="connsiteX527" fmla="*/ 1420771 w 1672975"/>
                  <a:gd name="connsiteY527" fmla="*/ 397734 h 639315"/>
                  <a:gd name="connsiteX528" fmla="*/ 1423598 w 1672975"/>
                  <a:gd name="connsiteY528" fmla="*/ 394622 h 639315"/>
                  <a:gd name="connsiteX529" fmla="*/ 1431232 w 1672975"/>
                  <a:gd name="connsiteY529" fmla="*/ 388116 h 639315"/>
                  <a:gd name="connsiteX530" fmla="*/ 1432929 w 1672975"/>
                  <a:gd name="connsiteY530" fmla="*/ 388681 h 639315"/>
                  <a:gd name="connsiteX531" fmla="*/ 1433777 w 1672975"/>
                  <a:gd name="connsiteY531" fmla="*/ 393208 h 639315"/>
                  <a:gd name="connsiteX532" fmla="*/ 1434060 w 1672975"/>
                  <a:gd name="connsiteY532" fmla="*/ 396885 h 639315"/>
                  <a:gd name="connsiteX533" fmla="*/ 1434343 w 1672975"/>
                  <a:gd name="connsiteY533" fmla="*/ 397734 h 639315"/>
                  <a:gd name="connsiteX534" fmla="*/ 1436887 w 1672975"/>
                  <a:gd name="connsiteY534" fmla="*/ 396036 h 639315"/>
                  <a:gd name="connsiteX535" fmla="*/ 1442542 w 1672975"/>
                  <a:gd name="connsiteY535" fmla="*/ 391510 h 639315"/>
                  <a:gd name="connsiteX536" fmla="*/ 1457527 w 1672975"/>
                  <a:gd name="connsiteY536" fmla="*/ 388116 h 639315"/>
                  <a:gd name="connsiteX537" fmla="*/ 1467423 w 1672975"/>
                  <a:gd name="connsiteY537" fmla="*/ 389530 h 639315"/>
                  <a:gd name="connsiteX538" fmla="*/ 1471947 w 1672975"/>
                  <a:gd name="connsiteY538" fmla="*/ 393773 h 639315"/>
                  <a:gd name="connsiteX539" fmla="*/ 1473926 w 1672975"/>
                  <a:gd name="connsiteY539" fmla="*/ 395754 h 639315"/>
                  <a:gd name="connsiteX540" fmla="*/ 1474209 w 1672975"/>
                  <a:gd name="connsiteY540" fmla="*/ 395754 h 639315"/>
                  <a:gd name="connsiteX541" fmla="*/ 1475905 w 1672975"/>
                  <a:gd name="connsiteY541" fmla="*/ 393490 h 639315"/>
                  <a:gd name="connsiteX542" fmla="*/ 1478450 w 1672975"/>
                  <a:gd name="connsiteY542" fmla="*/ 390096 h 639315"/>
                  <a:gd name="connsiteX543" fmla="*/ 1492587 w 1672975"/>
                  <a:gd name="connsiteY543" fmla="*/ 382175 h 639315"/>
                  <a:gd name="connsiteX544" fmla="*/ 1496262 w 1672975"/>
                  <a:gd name="connsiteY544" fmla="*/ 379912 h 639315"/>
                  <a:gd name="connsiteX545" fmla="*/ 1498242 w 1672975"/>
                  <a:gd name="connsiteY545" fmla="*/ 378215 h 639315"/>
                  <a:gd name="connsiteX546" fmla="*/ 1502200 w 1672975"/>
                  <a:gd name="connsiteY546" fmla="*/ 375669 h 639315"/>
                  <a:gd name="connsiteX547" fmla="*/ 1503897 w 1672975"/>
                  <a:gd name="connsiteY547" fmla="*/ 374537 h 639315"/>
                  <a:gd name="connsiteX548" fmla="*/ 1520861 w 1672975"/>
                  <a:gd name="connsiteY548" fmla="*/ 366617 h 639315"/>
                  <a:gd name="connsiteX549" fmla="*/ 1540936 w 1672975"/>
                  <a:gd name="connsiteY549" fmla="*/ 357281 h 639315"/>
                  <a:gd name="connsiteX550" fmla="*/ 1541218 w 1672975"/>
                  <a:gd name="connsiteY550" fmla="*/ 355867 h 639315"/>
                  <a:gd name="connsiteX551" fmla="*/ 1543763 w 1672975"/>
                  <a:gd name="connsiteY551" fmla="*/ 354735 h 639315"/>
                  <a:gd name="connsiteX552" fmla="*/ 1546025 w 1672975"/>
                  <a:gd name="connsiteY552" fmla="*/ 356150 h 639315"/>
                  <a:gd name="connsiteX553" fmla="*/ 1549701 w 1672975"/>
                  <a:gd name="connsiteY553" fmla="*/ 357281 h 639315"/>
                  <a:gd name="connsiteX554" fmla="*/ 1554224 w 1672975"/>
                  <a:gd name="connsiteY554" fmla="*/ 357847 h 639315"/>
                  <a:gd name="connsiteX555" fmla="*/ 1557052 w 1672975"/>
                  <a:gd name="connsiteY555" fmla="*/ 358696 h 639315"/>
                  <a:gd name="connsiteX556" fmla="*/ 1560445 w 1672975"/>
                  <a:gd name="connsiteY556" fmla="*/ 359262 h 639315"/>
                  <a:gd name="connsiteX557" fmla="*/ 1564686 w 1672975"/>
                  <a:gd name="connsiteY557" fmla="*/ 357281 h 639315"/>
                  <a:gd name="connsiteX558" fmla="*/ 1565251 w 1672975"/>
                  <a:gd name="connsiteY558" fmla="*/ 352755 h 639315"/>
                  <a:gd name="connsiteX559" fmla="*/ 1564120 w 1672975"/>
                  <a:gd name="connsiteY559" fmla="*/ 349644 h 639315"/>
                  <a:gd name="connsiteX560" fmla="*/ 1561576 w 1672975"/>
                  <a:gd name="connsiteY560" fmla="*/ 345966 h 639315"/>
                  <a:gd name="connsiteX561" fmla="*/ 1558465 w 1672975"/>
                  <a:gd name="connsiteY561" fmla="*/ 340591 h 639315"/>
                  <a:gd name="connsiteX562" fmla="*/ 1555921 w 1672975"/>
                  <a:gd name="connsiteY562" fmla="*/ 334085 h 639315"/>
                  <a:gd name="connsiteX563" fmla="*/ 1552811 w 1672975"/>
                  <a:gd name="connsiteY563" fmla="*/ 331539 h 639315"/>
                  <a:gd name="connsiteX564" fmla="*/ 1547721 w 1672975"/>
                  <a:gd name="connsiteY564" fmla="*/ 330690 h 639315"/>
                  <a:gd name="connsiteX565" fmla="*/ 1546025 w 1672975"/>
                  <a:gd name="connsiteY565" fmla="*/ 327579 h 639315"/>
                  <a:gd name="connsiteX566" fmla="*/ 1545177 w 1672975"/>
                  <a:gd name="connsiteY566" fmla="*/ 324184 h 639315"/>
                  <a:gd name="connsiteX567" fmla="*/ 1544046 w 1672975"/>
                  <a:gd name="connsiteY567" fmla="*/ 324750 h 639315"/>
                  <a:gd name="connsiteX568" fmla="*/ 1540370 w 1672975"/>
                  <a:gd name="connsiteY568" fmla="*/ 325881 h 639315"/>
                  <a:gd name="connsiteX569" fmla="*/ 1534998 w 1672975"/>
                  <a:gd name="connsiteY569" fmla="*/ 322770 h 639315"/>
                  <a:gd name="connsiteX570" fmla="*/ 1535281 w 1672975"/>
                  <a:gd name="connsiteY570" fmla="*/ 320789 h 639315"/>
                  <a:gd name="connsiteX571" fmla="*/ 1541501 w 1672975"/>
                  <a:gd name="connsiteY571" fmla="*/ 318526 h 639315"/>
                  <a:gd name="connsiteX572" fmla="*/ 1545459 w 1672975"/>
                  <a:gd name="connsiteY572" fmla="*/ 319375 h 639315"/>
                  <a:gd name="connsiteX573" fmla="*/ 1549418 w 1672975"/>
                  <a:gd name="connsiteY573" fmla="*/ 322770 h 639315"/>
                  <a:gd name="connsiteX574" fmla="*/ 1550832 w 1672975"/>
                  <a:gd name="connsiteY574" fmla="*/ 324184 h 639315"/>
                  <a:gd name="connsiteX575" fmla="*/ 1554507 w 1672975"/>
                  <a:gd name="connsiteY575" fmla="*/ 324750 h 639315"/>
                  <a:gd name="connsiteX576" fmla="*/ 1561576 w 1672975"/>
                  <a:gd name="connsiteY576" fmla="*/ 323335 h 639315"/>
                  <a:gd name="connsiteX577" fmla="*/ 1564969 w 1672975"/>
                  <a:gd name="connsiteY577" fmla="*/ 321921 h 639315"/>
                  <a:gd name="connsiteX578" fmla="*/ 1574299 w 1672975"/>
                  <a:gd name="connsiteY578" fmla="*/ 316829 h 639315"/>
                  <a:gd name="connsiteX579" fmla="*/ 1574864 w 1672975"/>
                  <a:gd name="connsiteY579" fmla="*/ 314566 h 639315"/>
                  <a:gd name="connsiteX580" fmla="*/ 1577127 w 1672975"/>
                  <a:gd name="connsiteY580" fmla="*/ 311454 h 639315"/>
                  <a:gd name="connsiteX581" fmla="*/ 1578257 w 1672975"/>
                  <a:gd name="connsiteY581" fmla="*/ 310040 h 639315"/>
                  <a:gd name="connsiteX582" fmla="*/ 1575430 w 1672975"/>
                  <a:gd name="connsiteY582" fmla="*/ 306645 h 639315"/>
                  <a:gd name="connsiteX583" fmla="*/ 1573733 w 1672975"/>
                  <a:gd name="connsiteY583" fmla="*/ 302968 h 639315"/>
                  <a:gd name="connsiteX584" fmla="*/ 1576561 w 1672975"/>
                  <a:gd name="connsiteY584" fmla="*/ 300705 h 639315"/>
                  <a:gd name="connsiteX585" fmla="*/ 1578257 w 1672975"/>
                  <a:gd name="connsiteY585" fmla="*/ 299290 h 639315"/>
                  <a:gd name="connsiteX586" fmla="*/ 1580237 w 1672975"/>
                  <a:gd name="connsiteY586" fmla="*/ 297593 h 639315"/>
                  <a:gd name="connsiteX587" fmla="*/ 1581933 w 1672975"/>
                  <a:gd name="connsiteY587" fmla="*/ 297876 h 639315"/>
                  <a:gd name="connsiteX588" fmla="*/ 1585326 w 1672975"/>
                  <a:gd name="connsiteY588" fmla="*/ 297310 h 639315"/>
                  <a:gd name="connsiteX589" fmla="*/ 1587588 w 1672975"/>
                  <a:gd name="connsiteY589" fmla="*/ 297310 h 639315"/>
                  <a:gd name="connsiteX590" fmla="*/ 1586174 w 1672975"/>
                  <a:gd name="connsiteY590" fmla="*/ 301271 h 639315"/>
                  <a:gd name="connsiteX591" fmla="*/ 1585043 w 1672975"/>
                  <a:gd name="connsiteY591" fmla="*/ 303251 h 639315"/>
                  <a:gd name="connsiteX592" fmla="*/ 1587022 w 1672975"/>
                  <a:gd name="connsiteY592" fmla="*/ 307494 h 639315"/>
                  <a:gd name="connsiteX593" fmla="*/ 1588719 w 1672975"/>
                  <a:gd name="connsiteY593" fmla="*/ 309757 h 639315"/>
                  <a:gd name="connsiteX594" fmla="*/ 1592960 w 1672975"/>
                  <a:gd name="connsiteY594" fmla="*/ 310889 h 639315"/>
                  <a:gd name="connsiteX595" fmla="*/ 1598049 w 1672975"/>
                  <a:gd name="connsiteY595" fmla="*/ 309757 h 639315"/>
                  <a:gd name="connsiteX596" fmla="*/ 1600594 w 1672975"/>
                  <a:gd name="connsiteY596" fmla="*/ 309191 h 639315"/>
                  <a:gd name="connsiteX597" fmla="*/ 1614165 w 1672975"/>
                  <a:gd name="connsiteY597" fmla="*/ 315132 h 639315"/>
                  <a:gd name="connsiteX598" fmla="*/ 1620668 w 1672975"/>
                  <a:gd name="connsiteY598" fmla="*/ 323053 h 639315"/>
                  <a:gd name="connsiteX599" fmla="*/ 1626323 w 1672975"/>
                  <a:gd name="connsiteY599" fmla="*/ 324750 h 639315"/>
                  <a:gd name="connsiteX600" fmla="*/ 1630564 w 1672975"/>
                  <a:gd name="connsiteY600" fmla="*/ 327013 h 639315"/>
                  <a:gd name="connsiteX601" fmla="*/ 1635088 w 1672975"/>
                  <a:gd name="connsiteY601" fmla="*/ 329559 h 639315"/>
                  <a:gd name="connsiteX602" fmla="*/ 1635936 w 1672975"/>
                  <a:gd name="connsiteY602" fmla="*/ 329559 h 639315"/>
                  <a:gd name="connsiteX603" fmla="*/ 1638481 w 1672975"/>
                  <a:gd name="connsiteY603" fmla="*/ 330407 h 639315"/>
                  <a:gd name="connsiteX604" fmla="*/ 1639895 w 1672975"/>
                  <a:gd name="connsiteY604" fmla="*/ 330973 h 639315"/>
                  <a:gd name="connsiteX605" fmla="*/ 1640743 w 1672975"/>
                  <a:gd name="connsiteY605" fmla="*/ 330690 h 639315"/>
                  <a:gd name="connsiteX606" fmla="*/ 1642440 w 1672975"/>
                  <a:gd name="connsiteY606" fmla="*/ 329842 h 639315"/>
                  <a:gd name="connsiteX607" fmla="*/ 1643571 w 1672975"/>
                  <a:gd name="connsiteY607" fmla="*/ 330125 h 639315"/>
                  <a:gd name="connsiteX608" fmla="*/ 1644419 w 1672975"/>
                  <a:gd name="connsiteY608" fmla="*/ 330407 h 639315"/>
                  <a:gd name="connsiteX609" fmla="*/ 1646115 w 1672975"/>
                  <a:gd name="connsiteY609" fmla="*/ 329559 h 639315"/>
                  <a:gd name="connsiteX610" fmla="*/ 1646398 w 1672975"/>
                  <a:gd name="connsiteY610" fmla="*/ 328993 h 639315"/>
                  <a:gd name="connsiteX611" fmla="*/ 1644136 w 1672975"/>
                  <a:gd name="connsiteY611" fmla="*/ 327296 h 639315"/>
                  <a:gd name="connsiteX612" fmla="*/ 1641591 w 1672975"/>
                  <a:gd name="connsiteY612" fmla="*/ 325033 h 639315"/>
                  <a:gd name="connsiteX613" fmla="*/ 1641874 w 1672975"/>
                  <a:gd name="connsiteY613" fmla="*/ 324184 h 639315"/>
                  <a:gd name="connsiteX614" fmla="*/ 1643005 w 1672975"/>
                  <a:gd name="connsiteY614" fmla="*/ 323335 h 639315"/>
                  <a:gd name="connsiteX615" fmla="*/ 1644701 w 1672975"/>
                  <a:gd name="connsiteY615" fmla="*/ 324184 h 639315"/>
                  <a:gd name="connsiteX616" fmla="*/ 1646681 w 1672975"/>
                  <a:gd name="connsiteY616" fmla="*/ 325033 h 639315"/>
                  <a:gd name="connsiteX617" fmla="*/ 1646963 w 1672975"/>
                  <a:gd name="connsiteY617" fmla="*/ 325033 h 639315"/>
                  <a:gd name="connsiteX618" fmla="*/ 1646963 w 1672975"/>
                  <a:gd name="connsiteY618" fmla="*/ 323335 h 639315"/>
                  <a:gd name="connsiteX619" fmla="*/ 1647812 w 1672975"/>
                  <a:gd name="connsiteY619" fmla="*/ 320507 h 639315"/>
                  <a:gd name="connsiteX620" fmla="*/ 1647812 w 1672975"/>
                  <a:gd name="connsiteY620" fmla="*/ 315980 h 639315"/>
                  <a:gd name="connsiteX621" fmla="*/ 1646398 w 1672975"/>
                  <a:gd name="connsiteY621" fmla="*/ 312020 h 639315"/>
                  <a:gd name="connsiteX622" fmla="*/ 1645267 w 1672975"/>
                  <a:gd name="connsiteY622" fmla="*/ 310323 h 639315"/>
                  <a:gd name="connsiteX623" fmla="*/ 1647246 w 1672975"/>
                  <a:gd name="connsiteY623" fmla="*/ 308908 h 639315"/>
                  <a:gd name="connsiteX624" fmla="*/ 1649791 w 1672975"/>
                  <a:gd name="connsiteY624" fmla="*/ 310040 h 639315"/>
                  <a:gd name="connsiteX625" fmla="*/ 1659687 w 1672975"/>
                  <a:gd name="connsiteY625" fmla="*/ 312303 h 639315"/>
                  <a:gd name="connsiteX626" fmla="*/ 1660535 w 1672975"/>
                  <a:gd name="connsiteY626" fmla="*/ 312303 h 639315"/>
                  <a:gd name="connsiteX627" fmla="*/ 1660818 w 1672975"/>
                  <a:gd name="connsiteY627" fmla="*/ 312303 h 639315"/>
                  <a:gd name="connsiteX628" fmla="*/ 1657990 w 1672975"/>
                  <a:gd name="connsiteY628" fmla="*/ 310606 h 639315"/>
                  <a:gd name="connsiteX629" fmla="*/ 1656577 w 1672975"/>
                  <a:gd name="connsiteY629" fmla="*/ 309474 h 639315"/>
                  <a:gd name="connsiteX630" fmla="*/ 1658838 w 1672975"/>
                  <a:gd name="connsiteY630" fmla="*/ 308060 h 639315"/>
                  <a:gd name="connsiteX631" fmla="*/ 1660818 w 1672975"/>
                  <a:gd name="connsiteY631" fmla="*/ 308908 h 639315"/>
                  <a:gd name="connsiteX632" fmla="*/ 1664210 w 1672975"/>
                  <a:gd name="connsiteY632" fmla="*/ 310323 h 639315"/>
                  <a:gd name="connsiteX633" fmla="*/ 1665059 w 1672975"/>
                  <a:gd name="connsiteY633" fmla="*/ 309757 h 639315"/>
                  <a:gd name="connsiteX634" fmla="*/ 1670431 w 1672975"/>
                  <a:gd name="connsiteY634" fmla="*/ 303817 h 639315"/>
                  <a:gd name="connsiteX635" fmla="*/ 1670714 w 1672975"/>
                  <a:gd name="connsiteY635" fmla="*/ 303817 h 639315"/>
                  <a:gd name="connsiteX636" fmla="*/ 1670996 w 1672975"/>
                  <a:gd name="connsiteY636" fmla="*/ 303817 h 639315"/>
                  <a:gd name="connsiteX637" fmla="*/ 1670996 w 1672975"/>
                  <a:gd name="connsiteY637" fmla="*/ 303817 h 639315"/>
                  <a:gd name="connsiteX638" fmla="*/ 1672975 w 1672975"/>
                  <a:gd name="connsiteY638" fmla="*/ 303251 h 639315"/>
                  <a:gd name="connsiteX639" fmla="*/ 1671562 w 1672975"/>
                  <a:gd name="connsiteY639" fmla="*/ 302402 h 639315"/>
                  <a:gd name="connsiteX640" fmla="*/ 1656859 w 1672975"/>
                  <a:gd name="connsiteY640" fmla="*/ 291935 h 639315"/>
                  <a:gd name="connsiteX641" fmla="*/ 1646115 w 1672975"/>
                  <a:gd name="connsiteY641" fmla="*/ 288258 h 639315"/>
                  <a:gd name="connsiteX642" fmla="*/ 1644419 w 1672975"/>
                  <a:gd name="connsiteY642" fmla="*/ 288541 h 639315"/>
                  <a:gd name="connsiteX643" fmla="*/ 1643288 w 1672975"/>
                  <a:gd name="connsiteY643" fmla="*/ 289672 h 639315"/>
                  <a:gd name="connsiteX644" fmla="*/ 1638764 w 1672975"/>
                  <a:gd name="connsiteY644" fmla="*/ 286278 h 639315"/>
                  <a:gd name="connsiteX645" fmla="*/ 1632261 w 1672975"/>
                  <a:gd name="connsiteY645" fmla="*/ 285146 h 639315"/>
                  <a:gd name="connsiteX646" fmla="*/ 1627171 w 1672975"/>
                  <a:gd name="connsiteY646" fmla="*/ 285995 h 639315"/>
                  <a:gd name="connsiteX647" fmla="*/ 1628868 w 1672975"/>
                  <a:gd name="connsiteY647" fmla="*/ 287692 h 639315"/>
                  <a:gd name="connsiteX648" fmla="*/ 1631695 w 1672975"/>
                  <a:gd name="connsiteY648" fmla="*/ 289955 h 639315"/>
                  <a:gd name="connsiteX649" fmla="*/ 1631130 w 1672975"/>
                  <a:gd name="connsiteY649" fmla="*/ 293916 h 639315"/>
                  <a:gd name="connsiteX650" fmla="*/ 1630282 w 1672975"/>
                  <a:gd name="connsiteY650" fmla="*/ 296462 h 639315"/>
                  <a:gd name="connsiteX651" fmla="*/ 1630282 w 1672975"/>
                  <a:gd name="connsiteY651" fmla="*/ 297593 h 639315"/>
                  <a:gd name="connsiteX652" fmla="*/ 1629434 w 1672975"/>
                  <a:gd name="connsiteY652" fmla="*/ 297876 h 639315"/>
                  <a:gd name="connsiteX653" fmla="*/ 1623213 w 1672975"/>
                  <a:gd name="connsiteY653" fmla="*/ 294198 h 639315"/>
                  <a:gd name="connsiteX654" fmla="*/ 1622648 w 1672975"/>
                  <a:gd name="connsiteY654" fmla="*/ 283732 h 639315"/>
                  <a:gd name="connsiteX655" fmla="*/ 1621234 w 1672975"/>
                  <a:gd name="connsiteY655" fmla="*/ 281752 h 639315"/>
                  <a:gd name="connsiteX656" fmla="*/ 1618972 w 1672975"/>
                  <a:gd name="connsiteY656" fmla="*/ 278923 h 639315"/>
                  <a:gd name="connsiteX657" fmla="*/ 1600311 w 1672975"/>
                  <a:gd name="connsiteY657" fmla="*/ 268173 h 639315"/>
                  <a:gd name="connsiteX658" fmla="*/ 1596070 w 1672975"/>
                  <a:gd name="connsiteY658" fmla="*/ 266476 h 639315"/>
                  <a:gd name="connsiteX659" fmla="*/ 1585326 w 1672975"/>
                  <a:gd name="connsiteY659" fmla="*/ 260535 h 639315"/>
                  <a:gd name="connsiteX660" fmla="*/ 1579106 w 1672975"/>
                  <a:gd name="connsiteY660" fmla="*/ 257707 h 639315"/>
                  <a:gd name="connsiteX661" fmla="*/ 1570058 w 1672975"/>
                  <a:gd name="connsiteY661" fmla="*/ 253463 h 639315"/>
                  <a:gd name="connsiteX662" fmla="*/ 1542915 w 1672975"/>
                  <a:gd name="connsiteY662" fmla="*/ 242431 h 639315"/>
                  <a:gd name="connsiteX663" fmla="*/ 1536412 w 1672975"/>
                  <a:gd name="connsiteY663" fmla="*/ 239602 h 639315"/>
                  <a:gd name="connsiteX664" fmla="*/ 1534150 w 1672975"/>
                  <a:gd name="connsiteY664" fmla="*/ 238753 h 639315"/>
                  <a:gd name="connsiteX665" fmla="*/ 1529626 w 1672975"/>
                  <a:gd name="connsiteY665" fmla="*/ 239036 h 639315"/>
                  <a:gd name="connsiteX666" fmla="*/ 1510965 w 1672975"/>
                  <a:gd name="connsiteY666" fmla="*/ 237905 h 639315"/>
                  <a:gd name="connsiteX667" fmla="*/ 1506441 w 1672975"/>
                  <a:gd name="connsiteY667" fmla="*/ 238753 h 639315"/>
                  <a:gd name="connsiteX668" fmla="*/ 1503614 w 1672975"/>
                  <a:gd name="connsiteY668" fmla="*/ 239602 h 639315"/>
                  <a:gd name="connsiteX669" fmla="*/ 1501917 w 1672975"/>
                  <a:gd name="connsiteY669" fmla="*/ 239319 h 639315"/>
                  <a:gd name="connsiteX670" fmla="*/ 1481560 w 1672975"/>
                  <a:gd name="connsiteY670" fmla="*/ 233661 h 639315"/>
                  <a:gd name="connsiteX671" fmla="*/ 1480146 w 1672975"/>
                  <a:gd name="connsiteY671" fmla="*/ 233944 h 639315"/>
                  <a:gd name="connsiteX672" fmla="*/ 1478733 w 1672975"/>
                  <a:gd name="connsiteY672" fmla="*/ 237339 h 639315"/>
                  <a:gd name="connsiteX673" fmla="*/ 1476754 w 1672975"/>
                  <a:gd name="connsiteY673" fmla="*/ 240451 h 639315"/>
                  <a:gd name="connsiteX674" fmla="*/ 1476471 w 1672975"/>
                  <a:gd name="connsiteY674" fmla="*/ 240734 h 639315"/>
                  <a:gd name="connsiteX675" fmla="*/ 1481843 w 1672975"/>
                  <a:gd name="connsiteY675" fmla="*/ 247240 h 639315"/>
                  <a:gd name="connsiteX676" fmla="*/ 1484388 w 1672975"/>
                  <a:gd name="connsiteY676" fmla="*/ 252615 h 639315"/>
                  <a:gd name="connsiteX677" fmla="*/ 1479298 w 1672975"/>
                  <a:gd name="connsiteY677" fmla="*/ 257707 h 639315"/>
                  <a:gd name="connsiteX678" fmla="*/ 1476471 w 1672975"/>
                  <a:gd name="connsiteY678" fmla="*/ 258272 h 639315"/>
                  <a:gd name="connsiteX679" fmla="*/ 1465161 w 1672975"/>
                  <a:gd name="connsiteY679" fmla="*/ 252332 h 639315"/>
                  <a:gd name="connsiteX680" fmla="*/ 1460920 w 1672975"/>
                  <a:gd name="connsiteY680" fmla="*/ 250069 h 639315"/>
                  <a:gd name="connsiteX681" fmla="*/ 1455548 w 1672975"/>
                  <a:gd name="connsiteY681" fmla="*/ 246108 h 639315"/>
                  <a:gd name="connsiteX682" fmla="*/ 1455548 w 1672975"/>
                  <a:gd name="connsiteY682" fmla="*/ 242148 h 639315"/>
                  <a:gd name="connsiteX683" fmla="*/ 1460920 w 1672975"/>
                  <a:gd name="connsiteY683" fmla="*/ 242714 h 639315"/>
                  <a:gd name="connsiteX684" fmla="*/ 1463465 w 1672975"/>
                  <a:gd name="connsiteY684" fmla="*/ 243562 h 639315"/>
                  <a:gd name="connsiteX685" fmla="*/ 1467140 w 1672975"/>
                  <a:gd name="connsiteY685" fmla="*/ 240168 h 639315"/>
                  <a:gd name="connsiteX686" fmla="*/ 1466575 w 1672975"/>
                  <a:gd name="connsiteY686" fmla="*/ 239036 h 639315"/>
                  <a:gd name="connsiteX687" fmla="*/ 1455265 w 1672975"/>
                  <a:gd name="connsiteY687" fmla="*/ 235925 h 639315"/>
                  <a:gd name="connsiteX688" fmla="*/ 1449045 w 1672975"/>
                  <a:gd name="connsiteY688" fmla="*/ 240451 h 639315"/>
                  <a:gd name="connsiteX689" fmla="*/ 1443955 w 1672975"/>
                  <a:gd name="connsiteY689" fmla="*/ 244977 h 639315"/>
                  <a:gd name="connsiteX690" fmla="*/ 1438018 w 1672975"/>
                  <a:gd name="connsiteY690" fmla="*/ 246108 h 639315"/>
                  <a:gd name="connsiteX691" fmla="*/ 1418509 w 1672975"/>
                  <a:gd name="connsiteY691" fmla="*/ 242148 h 639315"/>
                  <a:gd name="connsiteX692" fmla="*/ 1412571 w 1672975"/>
                  <a:gd name="connsiteY692" fmla="*/ 241582 h 639315"/>
                  <a:gd name="connsiteX693" fmla="*/ 1389669 w 1672975"/>
                  <a:gd name="connsiteY693" fmla="*/ 243845 h 639315"/>
                  <a:gd name="connsiteX694" fmla="*/ 1388538 w 1672975"/>
                  <a:gd name="connsiteY694" fmla="*/ 249503 h 639315"/>
                  <a:gd name="connsiteX695" fmla="*/ 1387690 w 1672975"/>
                  <a:gd name="connsiteY695" fmla="*/ 253180 h 639315"/>
                  <a:gd name="connsiteX696" fmla="*/ 1387690 w 1672975"/>
                  <a:gd name="connsiteY696" fmla="*/ 253180 h 639315"/>
                  <a:gd name="connsiteX697" fmla="*/ 1387407 w 1672975"/>
                  <a:gd name="connsiteY697" fmla="*/ 253180 h 639315"/>
                  <a:gd name="connsiteX698" fmla="*/ 1385146 w 1672975"/>
                  <a:gd name="connsiteY698" fmla="*/ 248654 h 639315"/>
                  <a:gd name="connsiteX699" fmla="*/ 1384297 w 1672975"/>
                  <a:gd name="connsiteY699" fmla="*/ 243279 h 639315"/>
                  <a:gd name="connsiteX700" fmla="*/ 1377229 w 1672975"/>
                  <a:gd name="connsiteY700" fmla="*/ 241016 h 639315"/>
                  <a:gd name="connsiteX701" fmla="*/ 1371009 w 1672975"/>
                  <a:gd name="connsiteY701" fmla="*/ 239885 h 639315"/>
                  <a:gd name="connsiteX702" fmla="*/ 1371857 w 1672975"/>
                  <a:gd name="connsiteY702" fmla="*/ 238188 h 639315"/>
                  <a:gd name="connsiteX703" fmla="*/ 1372140 w 1672975"/>
                  <a:gd name="connsiteY703" fmla="*/ 236207 h 639315"/>
                  <a:gd name="connsiteX704" fmla="*/ 1373836 w 1672975"/>
                  <a:gd name="connsiteY704" fmla="*/ 231964 h 639315"/>
                  <a:gd name="connsiteX705" fmla="*/ 1374401 w 1672975"/>
                  <a:gd name="connsiteY705" fmla="*/ 230833 h 639315"/>
                  <a:gd name="connsiteX706" fmla="*/ 1358003 w 1672975"/>
                  <a:gd name="connsiteY706" fmla="*/ 218952 h 639315"/>
                  <a:gd name="connsiteX707" fmla="*/ 1342452 w 1672975"/>
                  <a:gd name="connsiteY707" fmla="*/ 216971 h 639315"/>
                  <a:gd name="connsiteX708" fmla="*/ 1321246 w 1672975"/>
                  <a:gd name="connsiteY708" fmla="*/ 219234 h 639315"/>
                  <a:gd name="connsiteX709" fmla="*/ 1305130 w 1672975"/>
                  <a:gd name="connsiteY709" fmla="*/ 220649 h 639315"/>
                  <a:gd name="connsiteX710" fmla="*/ 1300606 w 1672975"/>
                  <a:gd name="connsiteY710" fmla="*/ 220649 h 639315"/>
                  <a:gd name="connsiteX711" fmla="*/ 1298061 w 1672975"/>
                  <a:gd name="connsiteY711" fmla="*/ 220649 h 639315"/>
                  <a:gd name="connsiteX712" fmla="*/ 1297496 w 1672975"/>
                  <a:gd name="connsiteY712" fmla="*/ 220649 h 639315"/>
                  <a:gd name="connsiteX713" fmla="*/ 1294669 w 1672975"/>
                  <a:gd name="connsiteY713" fmla="*/ 219800 h 639315"/>
                  <a:gd name="connsiteX714" fmla="*/ 1294669 w 1672975"/>
                  <a:gd name="connsiteY714" fmla="*/ 217820 h 639315"/>
                  <a:gd name="connsiteX715" fmla="*/ 1294669 w 1672975"/>
                  <a:gd name="connsiteY715" fmla="*/ 215557 h 639315"/>
                  <a:gd name="connsiteX716" fmla="*/ 1284773 w 1672975"/>
                  <a:gd name="connsiteY716" fmla="*/ 211597 h 639315"/>
                  <a:gd name="connsiteX717" fmla="*/ 1283359 w 1672975"/>
                  <a:gd name="connsiteY717" fmla="*/ 212162 h 639315"/>
                  <a:gd name="connsiteX718" fmla="*/ 1279401 w 1672975"/>
                  <a:gd name="connsiteY718" fmla="*/ 212445 h 639315"/>
                  <a:gd name="connsiteX719" fmla="*/ 1278552 w 1672975"/>
                  <a:gd name="connsiteY719" fmla="*/ 210465 h 639315"/>
                  <a:gd name="connsiteX720" fmla="*/ 1268091 w 1672975"/>
                  <a:gd name="connsiteY720" fmla="*/ 206788 h 639315"/>
                  <a:gd name="connsiteX721" fmla="*/ 1266960 w 1672975"/>
                  <a:gd name="connsiteY721" fmla="*/ 206788 h 639315"/>
                  <a:gd name="connsiteX722" fmla="*/ 1263002 w 1672975"/>
                  <a:gd name="connsiteY722" fmla="*/ 205373 h 639315"/>
                  <a:gd name="connsiteX723" fmla="*/ 1263002 w 1672975"/>
                  <a:gd name="connsiteY723" fmla="*/ 203676 h 639315"/>
                  <a:gd name="connsiteX724" fmla="*/ 1265829 w 1672975"/>
                  <a:gd name="connsiteY724" fmla="*/ 202544 h 639315"/>
                  <a:gd name="connsiteX725" fmla="*/ 1267526 w 1672975"/>
                  <a:gd name="connsiteY725" fmla="*/ 202544 h 639315"/>
                  <a:gd name="connsiteX726" fmla="*/ 1269505 w 1672975"/>
                  <a:gd name="connsiteY726" fmla="*/ 202544 h 639315"/>
                  <a:gd name="connsiteX727" fmla="*/ 1273746 w 1672975"/>
                  <a:gd name="connsiteY727" fmla="*/ 201696 h 639315"/>
                  <a:gd name="connsiteX728" fmla="*/ 1273181 w 1672975"/>
                  <a:gd name="connsiteY728" fmla="*/ 199716 h 639315"/>
                  <a:gd name="connsiteX729" fmla="*/ 1245472 w 1672975"/>
                  <a:gd name="connsiteY729" fmla="*/ 194624 h 639315"/>
                  <a:gd name="connsiteX730" fmla="*/ 1242362 w 1672975"/>
                  <a:gd name="connsiteY730" fmla="*/ 194906 h 639315"/>
                  <a:gd name="connsiteX731" fmla="*/ 1241231 w 1672975"/>
                  <a:gd name="connsiteY731" fmla="*/ 196887 h 639315"/>
                  <a:gd name="connsiteX732" fmla="*/ 1236707 w 1672975"/>
                  <a:gd name="connsiteY732" fmla="*/ 204525 h 639315"/>
                  <a:gd name="connsiteX733" fmla="*/ 1230204 w 1672975"/>
                  <a:gd name="connsiteY733" fmla="*/ 207636 h 639315"/>
                  <a:gd name="connsiteX734" fmla="*/ 1225680 w 1672975"/>
                  <a:gd name="connsiteY734" fmla="*/ 205656 h 639315"/>
                  <a:gd name="connsiteX735" fmla="*/ 1225115 w 1672975"/>
                  <a:gd name="connsiteY735" fmla="*/ 203110 h 639315"/>
                  <a:gd name="connsiteX736" fmla="*/ 1229638 w 1672975"/>
                  <a:gd name="connsiteY736" fmla="*/ 200281 h 639315"/>
                  <a:gd name="connsiteX737" fmla="*/ 1233031 w 1672975"/>
                  <a:gd name="connsiteY737" fmla="*/ 198301 h 639315"/>
                  <a:gd name="connsiteX738" fmla="*/ 1228225 w 1672975"/>
                  <a:gd name="connsiteY738" fmla="*/ 196887 h 639315"/>
                  <a:gd name="connsiteX739" fmla="*/ 1222287 w 1672975"/>
                  <a:gd name="connsiteY739" fmla="*/ 195189 h 639315"/>
                  <a:gd name="connsiteX740" fmla="*/ 1222004 w 1672975"/>
                  <a:gd name="connsiteY740" fmla="*/ 192926 h 639315"/>
                  <a:gd name="connsiteX741" fmla="*/ 1225963 w 1672975"/>
                  <a:gd name="connsiteY741" fmla="*/ 191229 h 639315"/>
                  <a:gd name="connsiteX742" fmla="*/ 1228507 w 1672975"/>
                  <a:gd name="connsiteY742" fmla="*/ 191512 h 639315"/>
                  <a:gd name="connsiteX743" fmla="*/ 1235011 w 1672975"/>
                  <a:gd name="connsiteY743" fmla="*/ 192361 h 639315"/>
                  <a:gd name="connsiteX744" fmla="*/ 1237555 w 1672975"/>
                  <a:gd name="connsiteY744" fmla="*/ 191795 h 639315"/>
                  <a:gd name="connsiteX745" fmla="*/ 1237555 w 1672975"/>
                  <a:gd name="connsiteY745" fmla="*/ 191512 h 639315"/>
                  <a:gd name="connsiteX746" fmla="*/ 1231617 w 1672975"/>
                  <a:gd name="connsiteY746" fmla="*/ 189815 h 639315"/>
                  <a:gd name="connsiteX747" fmla="*/ 1228790 w 1672975"/>
                  <a:gd name="connsiteY747" fmla="*/ 189249 h 639315"/>
                  <a:gd name="connsiteX748" fmla="*/ 1224549 w 1672975"/>
                  <a:gd name="connsiteY748" fmla="*/ 188400 h 639315"/>
                  <a:gd name="connsiteX749" fmla="*/ 1204192 w 1672975"/>
                  <a:gd name="connsiteY749" fmla="*/ 185571 h 639315"/>
                  <a:gd name="connsiteX750" fmla="*/ 1201930 w 1672975"/>
                  <a:gd name="connsiteY750" fmla="*/ 185571 h 639315"/>
                  <a:gd name="connsiteX751" fmla="*/ 1199951 w 1672975"/>
                  <a:gd name="connsiteY751" fmla="*/ 185571 h 639315"/>
                  <a:gd name="connsiteX752" fmla="*/ 1191468 w 1672975"/>
                  <a:gd name="connsiteY752" fmla="*/ 183591 h 639315"/>
                  <a:gd name="connsiteX753" fmla="*/ 1187227 w 1672975"/>
                  <a:gd name="connsiteY753" fmla="*/ 182460 h 639315"/>
                  <a:gd name="connsiteX754" fmla="*/ 1184683 w 1672975"/>
                  <a:gd name="connsiteY754" fmla="*/ 183308 h 639315"/>
                  <a:gd name="connsiteX755" fmla="*/ 1185531 w 1672975"/>
                  <a:gd name="connsiteY755" fmla="*/ 186137 h 639315"/>
                  <a:gd name="connsiteX756" fmla="*/ 1185814 w 1672975"/>
                  <a:gd name="connsiteY756" fmla="*/ 188117 h 639315"/>
                  <a:gd name="connsiteX757" fmla="*/ 1179028 w 1672975"/>
                  <a:gd name="connsiteY757" fmla="*/ 190380 h 639315"/>
                  <a:gd name="connsiteX758" fmla="*/ 1176483 w 1672975"/>
                  <a:gd name="connsiteY758" fmla="*/ 190097 h 639315"/>
                  <a:gd name="connsiteX759" fmla="*/ 1175069 w 1672975"/>
                  <a:gd name="connsiteY759" fmla="*/ 190097 h 639315"/>
                  <a:gd name="connsiteX760" fmla="*/ 1167718 w 1672975"/>
                  <a:gd name="connsiteY760" fmla="*/ 193209 h 639315"/>
                  <a:gd name="connsiteX761" fmla="*/ 1168001 w 1672975"/>
                  <a:gd name="connsiteY761" fmla="*/ 195189 h 639315"/>
                  <a:gd name="connsiteX762" fmla="*/ 1169980 w 1672975"/>
                  <a:gd name="connsiteY762" fmla="*/ 196321 h 639315"/>
                  <a:gd name="connsiteX763" fmla="*/ 1172242 w 1672975"/>
                  <a:gd name="connsiteY763" fmla="*/ 195755 h 639315"/>
                  <a:gd name="connsiteX764" fmla="*/ 1175635 w 1672975"/>
                  <a:gd name="connsiteY764" fmla="*/ 195189 h 639315"/>
                  <a:gd name="connsiteX765" fmla="*/ 1176483 w 1672975"/>
                  <a:gd name="connsiteY765" fmla="*/ 196038 h 639315"/>
                  <a:gd name="connsiteX766" fmla="*/ 1174504 w 1672975"/>
                  <a:gd name="connsiteY766" fmla="*/ 198301 h 639315"/>
                  <a:gd name="connsiteX767" fmla="*/ 1172525 w 1672975"/>
                  <a:gd name="connsiteY767" fmla="*/ 199998 h 639315"/>
                  <a:gd name="connsiteX768" fmla="*/ 1173090 w 1672975"/>
                  <a:gd name="connsiteY768" fmla="*/ 200281 h 639315"/>
                  <a:gd name="connsiteX769" fmla="*/ 1176483 w 1672975"/>
                  <a:gd name="connsiteY769" fmla="*/ 206505 h 639315"/>
                  <a:gd name="connsiteX770" fmla="*/ 1176483 w 1672975"/>
                  <a:gd name="connsiteY770" fmla="*/ 207353 h 639315"/>
                  <a:gd name="connsiteX771" fmla="*/ 1176200 w 1672975"/>
                  <a:gd name="connsiteY771" fmla="*/ 208485 h 639315"/>
                  <a:gd name="connsiteX772" fmla="*/ 1172525 w 1672975"/>
                  <a:gd name="connsiteY772" fmla="*/ 209616 h 639315"/>
                  <a:gd name="connsiteX773" fmla="*/ 1167718 w 1672975"/>
                  <a:gd name="connsiteY773" fmla="*/ 207636 h 639315"/>
                  <a:gd name="connsiteX774" fmla="*/ 1165456 w 1672975"/>
                  <a:gd name="connsiteY774" fmla="*/ 206505 h 639315"/>
                  <a:gd name="connsiteX775" fmla="*/ 1163194 w 1672975"/>
                  <a:gd name="connsiteY775" fmla="*/ 206788 h 639315"/>
                  <a:gd name="connsiteX776" fmla="*/ 1158953 w 1672975"/>
                  <a:gd name="connsiteY776" fmla="*/ 207070 h 639315"/>
                  <a:gd name="connsiteX777" fmla="*/ 1154712 w 1672975"/>
                  <a:gd name="connsiteY777" fmla="*/ 207636 h 639315"/>
                  <a:gd name="connsiteX778" fmla="*/ 1156126 w 1672975"/>
                  <a:gd name="connsiteY778" fmla="*/ 207919 h 639315"/>
                  <a:gd name="connsiteX779" fmla="*/ 1160367 w 1672975"/>
                  <a:gd name="connsiteY779" fmla="*/ 210748 h 639315"/>
                  <a:gd name="connsiteX780" fmla="*/ 1156126 w 1672975"/>
                  <a:gd name="connsiteY780" fmla="*/ 213011 h 639315"/>
                  <a:gd name="connsiteX781" fmla="*/ 1150471 w 1672975"/>
                  <a:gd name="connsiteY781" fmla="*/ 209899 h 639315"/>
                  <a:gd name="connsiteX782" fmla="*/ 1148209 w 1672975"/>
                  <a:gd name="connsiteY782" fmla="*/ 208485 h 639315"/>
                  <a:gd name="connsiteX783" fmla="*/ 1140009 w 1672975"/>
                  <a:gd name="connsiteY783" fmla="*/ 207353 h 639315"/>
                  <a:gd name="connsiteX784" fmla="*/ 1133224 w 1672975"/>
                  <a:gd name="connsiteY784" fmla="*/ 205939 h 639315"/>
                  <a:gd name="connsiteX785" fmla="*/ 1132941 w 1672975"/>
                  <a:gd name="connsiteY785" fmla="*/ 205939 h 639315"/>
                  <a:gd name="connsiteX786" fmla="*/ 1128135 w 1672975"/>
                  <a:gd name="connsiteY786" fmla="*/ 207636 h 639315"/>
                  <a:gd name="connsiteX787" fmla="*/ 1121631 w 1672975"/>
                  <a:gd name="connsiteY787" fmla="*/ 209899 h 639315"/>
                  <a:gd name="connsiteX788" fmla="*/ 1120501 w 1672975"/>
                  <a:gd name="connsiteY788" fmla="*/ 209899 h 639315"/>
                  <a:gd name="connsiteX789" fmla="*/ 1106364 w 1672975"/>
                  <a:gd name="connsiteY789" fmla="*/ 203959 h 639315"/>
                  <a:gd name="connsiteX790" fmla="*/ 1104102 w 1672975"/>
                  <a:gd name="connsiteY790" fmla="*/ 201696 h 639315"/>
                  <a:gd name="connsiteX791" fmla="*/ 1101840 w 1672975"/>
                  <a:gd name="connsiteY791" fmla="*/ 203676 h 639315"/>
                  <a:gd name="connsiteX792" fmla="*/ 1099578 w 1672975"/>
                  <a:gd name="connsiteY792" fmla="*/ 208768 h 639315"/>
                  <a:gd name="connsiteX793" fmla="*/ 1096185 w 1672975"/>
                  <a:gd name="connsiteY793" fmla="*/ 213860 h 639315"/>
                  <a:gd name="connsiteX794" fmla="*/ 1093357 w 1672975"/>
                  <a:gd name="connsiteY794" fmla="*/ 217254 h 639315"/>
                  <a:gd name="connsiteX795" fmla="*/ 1089965 w 1672975"/>
                  <a:gd name="connsiteY795" fmla="*/ 221215 h 639315"/>
                  <a:gd name="connsiteX796" fmla="*/ 1088551 w 1672975"/>
                  <a:gd name="connsiteY796" fmla="*/ 221497 h 639315"/>
                  <a:gd name="connsiteX797" fmla="*/ 1086289 w 1672975"/>
                  <a:gd name="connsiteY797" fmla="*/ 220366 h 639315"/>
                  <a:gd name="connsiteX798" fmla="*/ 1083461 w 1672975"/>
                  <a:gd name="connsiteY798" fmla="*/ 219234 h 639315"/>
                  <a:gd name="connsiteX799" fmla="*/ 1083179 w 1672975"/>
                  <a:gd name="connsiteY799" fmla="*/ 219234 h 639315"/>
                  <a:gd name="connsiteX800" fmla="*/ 1068194 w 1672975"/>
                  <a:gd name="connsiteY800" fmla="*/ 205656 h 639315"/>
                  <a:gd name="connsiteX801" fmla="*/ 1059428 w 1672975"/>
                  <a:gd name="connsiteY801" fmla="*/ 196038 h 639315"/>
                  <a:gd name="connsiteX802" fmla="*/ 1058580 w 1672975"/>
                  <a:gd name="connsiteY802" fmla="*/ 194624 h 639315"/>
                  <a:gd name="connsiteX803" fmla="*/ 1060277 w 1672975"/>
                  <a:gd name="connsiteY803" fmla="*/ 193775 h 639315"/>
                  <a:gd name="connsiteX804" fmla="*/ 1063953 w 1672975"/>
                  <a:gd name="connsiteY804" fmla="*/ 195189 h 639315"/>
                  <a:gd name="connsiteX805" fmla="*/ 1070455 w 1672975"/>
                  <a:gd name="connsiteY805" fmla="*/ 195755 h 639315"/>
                  <a:gd name="connsiteX806" fmla="*/ 1071304 w 1672975"/>
                  <a:gd name="connsiteY806" fmla="*/ 192361 h 639315"/>
                  <a:gd name="connsiteX807" fmla="*/ 1068759 w 1672975"/>
                  <a:gd name="connsiteY807" fmla="*/ 190097 h 639315"/>
                  <a:gd name="connsiteX808" fmla="*/ 1065932 w 1672975"/>
                  <a:gd name="connsiteY808" fmla="*/ 188117 h 639315"/>
                  <a:gd name="connsiteX809" fmla="*/ 1068194 w 1672975"/>
                  <a:gd name="connsiteY809" fmla="*/ 185006 h 639315"/>
                  <a:gd name="connsiteX810" fmla="*/ 1066780 w 1672975"/>
                  <a:gd name="connsiteY810" fmla="*/ 182743 h 639315"/>
                  <a:gd name="connsiteX811" fmla="*/ 1065366 w 1672975"/>
                  <a:gd name="connsiteY811" fmla="*/ 179065 h 639315"/>
                  <a:gd name="connsiteX812" fmla="*/ 1066214 w 1672975"/>
                  <a:gd name="connsiteY812" fmla="*/ 178216 h 639315"/>
                  <a:gd name="connsiteX813" fmla="*/ 1067063 w 1672975"/>
                  <a:gd name="connsiteY813" fmla="*/ 177368 h 639315"/>
                  <a:gd name="connsiteX814" fmla="*/ 1064518 w 1672975"/>
                  <a:gd name="connsiteY814" fmla="*/ 175670 h 639315"/>
                  <a:gd name="connsiteX815" fmla="*/ 1057449 w 1672975"/>
                  <a:gd name="connsiteY815" fmla="*/ 170579 h 639315"/>
                  <a:gd name="connsiteX816" fmla="*/ 1050664 w 1672975"/>
                  <a:gd name="connsiteY816" fmla="*/ 169730 h 639315"/>
                  <a:gd name="connsiteX817" fmla="*/ 1045574 w 1672975"/>
                  <a:gd name="connsiteY817" fmla="*/ 170579 h 639315"/>
                  <a:gd name="connsiteX818" fmla="*/ 1045291 w 1672975"/>
                  <a:gd name="connsiteY818" fmla="*/ 171993 h 639315"/>
                  <a:gd name="connsiteX819" fmla="*/ 1043595 w 1672975"/>
                  <a:gd name="connsiteY819" fmla="*/ 172842 h 639315"/>
                  <a:gd name="connsiteX820" fmla="*/ 1041050 w 1672975"/>
                  <a:gd name="connsiteY820" fmla="*/ 171710 h 639315"/>
                  <a:gd name="connsiteX821" fmla="*/ 1040768 w 1672975"/>
                  <a:gd name="connsiteY821" fmla="*/ 170296 h 639315"/>
                  <a:gd name="connsiteX822" fmla="*/ 1036809 w 1672975"/>
                  <a:gd name="connsiteY822" fmla="*/ 169447 h 639315"/>
                  <a:gd name="connsiteX823" fmla="*/ 1029741 w 1672975"/>
                  <a:gd name="connsiteY823" fmla="*/ 168033 h 639315"/>
                  <a:gd name="connsiteX824" fmla="*/ 1022672 w 1672975"/>
                  <a:gd name="connsiteY824" fmla="*/ 162941 h 639315"/>
                  <a:gd name="connsiteX825" fmla="*/ 1020976 w 1672975"/>
                  <a:gd name="connsiteY825" fmla="*/ 161243 h 639315"/>
                  <a:gd name="connsiteX826" fmla="*/ 1020976 w 1672975"/>
                  <a:gd name="connsiteY826" fmla="*/ 161243 h 639315"/>
                  <a:gd name="connsiteX827" fmla="*/ 1019845 w 1672975"/>
                  <a:gd name="connsiteY827" fmla="*/ 163224 h 639315"/>
                  <a:gd name="connsiteX828" fmla="*/ 1017300 w 1672975"/>
                  <a:gd name="connsiteY828" fmla="*/ 166335 h 639315"/>
                  <a:gd name="connsiteX829" fmla="*/ 1016169 w 1672975"/>
                  <a:gd name="connsiteY829" fmla="*/ 166052 h 639315"/>
                  <a:gd name="connsiteX830" fmla="*/ 1011928 w 1672975"/>
                  <a:gd name="connsiteY830" fmla="*/ 167184 h 639315"/>
                  <a:gd name="connsiteX831" fmla="*/ 1011928 w 1672975"/>
                  <a:gd name="connsiteY831" fmla="*/ 170579 h 639315"/>
                  <a:gd name="connsiteX832" fmla="*/ 1012211 w 1672975"/>
                  <a:gd name="connsiteY832" fmla="*/ 175953 h 639315"/>
                  <a:gd name="connsiteX833" fmla="*/ 1011646 w 1672975"/>
                  <a:gd name="connsiteY833" fmla="*/ 178216 h 639315"/>
                  <a:gd name="connsiteX834" fmla="*/ 1009666 w 1672975"/>
                  <a:gd name="connsiteY834" fmla="*/ 180762 h 639315"/>
                  <a:gd name="connsiteX835" fmla="*/ 1006839 w 1672975"/>
                  <a:gd name="connsiteY835" fmla="*/ 179914 h 639315"/>
                  <a:gd name="connsiteX836" fmla="*/ 1005142 w 1672975"/>
                  <a:gd name="connsiteY836" fmla="*/ 179348 h 639315"/>
                  <a:gd name="connsiteX837" fmla="*/ 1002032 w 1672975"/>
                  <a:gd name="connsiteY837" fmla="*/ 179914 h 639315"/>
                  <a:gd name="connsiteX838" fmla="*/ 997226 w 1672975"/>
                  <a:gd name="connsiteY838" fmla="*/ 181045 h 639315"/>
                  <a:gd name="connsiteX839" fmla="*/ 993267 w 1672975"/>
                  <a:gd name="connsiteY839" fmla="*/ 180479 h 639315"/>
                  <a:gd name="connsiteX840" fmla="*/ 984785 w 1672975"/>
                  <a:gd name="connsiteY840" fmla="*/ 179631 h 639315"/>
                  <a:gd name="connsiteX841" fmla="*/ 979696 w 1672975"/>
                  <a:gd name="connsiteY841" fmla="*/ 177934 h 639315"/>
                  <a:gd name="connsiteX842" fmla="*/ 977434 w 1672975"/>
                  <a:gd name="connsiteY842" fmla="*/ 175953 h 639315"/>
                  <a:gd name="connsiteX843" fmla="*/ 976586 w 1672975"/>
                  <a:gd name="connsiteY843" fmla="*/ 176802 h 639315"/>
                  <a:gd name="connsiteX844" fmla="*/ 971779 w 1672975"/>
                  <a:gd name="connsiteY844" fmla="*/ 178499 h 639315"/>
                  <a:gd name="connsiteX845" fmla="*/ 961600 w 1672975"/>
                  <a:gd name="connsiteY845" fmla="*/ 175105 h 639315"/>
                  <a:gd name="connsiteX846" fmla="*/ 964993 w 1672975"/>
                  <a:gd name="connsiteY846" fmla="*/ 170013 h 639315"/>
                  <a:gd name="connsiteX847" fmla="*/ 965841 w 1672975"/>
                  <a:gd name="connsiteY847" fmla="*/ 169730 h 639315"/>
                  <a:gd name="connsiteX848" fmla="*/ 959904 w 1672975"/>
                  <a:gd name="connsiteY848" fmla="*/ 168881 h 639315"/>
                  <a:gd name="connsiteX849" fmla="*/ 957359 w 1672975"/>
                  <a:gd name="connsiteY849" fmla="*/ 168881 h 639315"/>
                  <a:gd name="connsiteX850" fmla="*/ 948312 w 1672975"/>
                  <a:gd name="connsiteY850" fmla="*/ 167467 h 639315"/>
                  <a:gd name="connsiteX851" fmla="*/ 939264 w 1672975"/>
                  <a:gd name="connsiteY851" fmla="*/ 166052 h 639315"/>
                  <a:gd name="connsiteX852" fmla="*/ 935871 w 1672975"/>
                  <a:gd name="connsiteY852" fmla="*/ 166335 h 639315"/>
                  <a:gd name="connsiteX853" fmla="*/ 914948 w 1672975"/>
                  <a:gd name="connsiteY853" fmla="*/ 169164 h 639315"/>
                  <a:gd name="connsiteX854" fmla="*/ 914948 w 1672975"/>
                  <a:gd name="connsiteY854" fmla="*/ 171144 h 639315"/>
                  <a:gd name="connsiteX855" fmla="*/ 914948 w 1672975"/>
                  <a:gd name="connsiteY855" fmla="*/ 173690 h 639315"/>
                  <a:gd name="connsiteX856" fmla="*/ 913252 w 1672975"/>
                  <a:gd name="connsiteY856" fmla="*/ 174539 h 639315"/>
                  <a:gd name="connsiteX857" fmla="*/ 911555 w 1672975"/>
                  <a:gd name="connsiteY857" fmla="*/ 173973 h 639315"/>
                  <a:gd name="connsiteX858" fmla="*/ 910990 w 1672975"/>
                  <a:gd name="connsiteY858" fmla="*/ 168315 h 639315"/>
                  <a:gd name="connsiteX859" fmla="*/ 910990 w 1672975"/>
                  <a:gd name="connsiteY859" fmla="*/ 164355 h 639315"/>
                  <a:gd name="connsiteX860" fmla="*/ 907314 w 1672975"/>
                  <a:gd name="connsiteY860" fmla="*/ 162375 h 639315"/>
                  <a:gd name="connsiteX861" fmla="*/ 907314 w 1672975"/>
                  <a:gd name="connsiteY861" fmla="*/ 162941 h 639315"/>
                  <a:gd name="connsiteX862" fmla="*/ 907031 w 1672975"/>
                  <a:gd name="connsiteY862" fmla="*/ 164355 h 639315"/>
                  <a:gd name="connsiteX863" fmla="*/ 900811 w 1672975"/>
                  <a:gd name="connsiteY863" fmla="*/ 166052 h 639315"/>
                  <a:gd name="connsiteX864" fmla="*/ 896005 w 1672975"/>
                  <a:gd name="connsiteY864" fmla="*/ 164921 h 639315"/>
                  <a:gd name="connsiteX865" fmla="*/ 884978 w 1672975"/>
                  <a:gd name="connsiteY865" fmla="*/ 159263 h 639315"/>
                  <a:gd name="connsiteX866" fmla="*/ 883281 w 1672975"/>
                  <a:gd name="connsiteY866" fmla="*/ 158980 h 639315"/>
                  <a:gd name="connsiteX867" fmla="*/ 874516 w 1672975"/>
                  <a:gd name="connsiteY867" fmla="*/ 163789 h 639315"/>
                  <a:gd name="connsiteX868" fmla="*/ 874516 w 1672975"/>
                  <a:gd name="connsiteY868" fmla="*/ 164638 h 639315"/>
                  <a:gd name="connsiteX869" fmla="*/ 877909 w 1672975"/>
                  <a:gd name="connsiteY869" fmla="*/ 165487 h 639315"/>
                  <a:gd name="connsiteX870" fmla="*/ 880454 w 1672975"/>
                  <a:gd name="connsiteY870" fmla="*/ 166618 h 639315"/>
                  <a:gd name="connsiteX871" fmla="*/ 880171 w 1672975"/>
                  <a:gd name="connsiteY871" fmla="*/ 167467 h 639315"/>
                  <a:gd name="connsiteX872" fmla="*/ 873668 w 1672975"/>
                  <a:gd name="connsiteY872" fmla="*/ 169164 h 639315"/>
                  <a:gd name="connsiteX873" fmla="*/ 868579 w 1672975"/>
                  <a:gd name="connsiteY873" fmla="*/ 170296 h 639315"/>
                  <a:gd name="connsiteX874" fmla="*/ 853028 w 1672975"/>
                  <a:gd name="connsiteY874" fmla="*/ 175953 h 639315"/>
                  <a:gd name="connsiteX875" fmla="*/ 850766 w 1672975"/>
                  <a:gd name="connsiteY875" fmla="*/ 176236 h 639315"/>
                  <a:gd name="connsiteX876" fmla="*/ 837194 w 1672975"/>
                  <a:gd name="connsiteY876" fmla="*/ 180762 h 639315"/>
                  <a:gd name="connsiteX877" fmla="*/ 834933 w 1672975"/>
                  <a:gd name="connsiteY877" fmla="*/ 181894 h 639315"/>
                  <a:gd name="connsiteX878" fmla="*/ 834084 w 1672975"/>
                  <a:gd name="connsiteY878" fmla="*/ 181328 h 639315"/>
                  <a:gd name="connsiteX879" fmla="*/ 838608 w 1672975"/>
                  <a:gd name="connsiteY879" fmla="*/ 172842 h 639315"/>
                  <a:gd name="connsiteX880" fmla="*/ 844263 w 1672975"/>
                  <a:gd name="connsiteY880" fmla="*/ 170013 h 639315"/>
                  <a:gd name="connsiteX881" fmla="*/ 847939 w 1672975"/>
                  <a:gd name="connsiteY881" fmla="*/ 168033 h 639315"/>
                  <a:gd name="connsiteX882" fmla="*/ 855855 w 1672975"/>
                  <a:gd name="connsiteY882" fmla="*/ 164921 h 639315"/>
                  <a:gd name="connsiteX883" fmla="*/ 858966 w 1672975"/>
                  <a:gd name="connsiteY883" fmla="*/ 164355 h 639315"/>
                  <a:gd name="connsiteX884" fmla="*/ 864338 w 1672975"/>
                  <a:gd name="connsiteY884" fmla="*/ 161243 h 639315"/>
                  <a:gd name="connsiteX885" fmla="*/ 866600 w 1672975"/>
                  <a:gd name="connsiteY885" fmla="*/ 159263 h 639315"/>
                  <a:gd name="connsiteX886" fmla="*/ 867731 w 1672975"/>
                  <a:gd name="connsiteY886" fmla="*/ 158697 h 639315"/>
                  <a:gd name="connsiteX887" fmla="*/ 876495 w 1672975"/>
                  <a:gd name="connsiteY887" fmla="*/ 153323 h 639315"/>
                  <a:gd name="connsiteX888" fmla="*/ 893743 w 1672975"/>
                  <a:gd name="connsiteY888" fmla="*/ 146251 h 639315"/>
                  <a:gd name="connsiteX889" fmla="*/ 894025 w 1672975"/>
                  <a:gd name="connsiteY889" fmla="*/ 146251 h 639315"/>
                  <a:gd name="connsiteX890" fmla="*/ 894025 w 1672975"/>
                  <a:gd name="connsiteY890" fmla="*/ 146251 h 639315"/>
                  <a:gd name="connsiteX891" fmla="*/ 896570 w 1672975"/>
                  <a:gd name="connsiteY891" fmla="*/ 143422 h 639315"/>
                  <a:gd name="connsiteX892" fmla="*/ 898832 w 1672975"/>
                  <a:gd name="connsiteY892" fmla="*/ 141159 h 639315"/>
                  <a:gd name="connsiteX893" fmla="*/ 910424 w 1672975"/>
                  <a:gd name="connsiteY893" fmla="*/ 136633 h 639315"/>
                  <a:gd name="connsiteX894" fmla="*/ 914665 w 1672975"/>
                  <a:gd name="connsiteY894" fmla="*/ 131258 h 639315"/>
                  <a:gd name="connsiteX895" fmla="*/ 912969 w 1672975"/>
                  <a:gd name="connsiteY895" fmla="*/ 130126 h 639315"/>
                  <a:gd name="connsiteX896" fmla="*/ 910424 w 1672975"/>
                  <a:gd name="connsiteY896" fmla="*/ 128146 h 639315"/>
                  <a:gd name="connsiteX897" fmla="*/ 910707 w 1672975"/>
                  <a:gd name="connsiteY897" fmla="*/ 127015 h 639315"/>
                  <a:gd name="connsiteX898" fmla="*/ 912686 w 1672975"/>
                  <a:gd name="connsiteY898" fmla="*/ 126449 h 639315"/>
                  <a:gd name="connsiteX899" fmla="*/ 915796 w 1672975"/>
                  <a:gd name="connsiteY899" fmla="*/ 125883 h 639315"/>
                  <a:gd name="connsiteX900" fmla="*/ 916645 w 1672975"/>
                  <a:gd name="connsiteY900" fmla="*/ 124469 h 639315"/>
                  <a:gd name="connsiteX901" fmla="*/ 913534 w 1672975"/>
                  <a:gd name="connsiteY901" fmla="*/ 122488 h 639315"/>
                  <a:gd name="connsiteX902" fmla="*/ 912121 w 1672975"/>
                  <a:gd name="connsiteY902" fmla="*/ 122205 h 639315"/>
                  <a:gd name="connsiteX903" fmla="*/ 912121 w 1672975"/>
                  <a:gd name="connsiteY903" fmla="*/ 120791 h 639315"/>
                  <a:gd name="connsiteX904" fmla="*/ 912121 w 1672975"/>
                  <a:gd name="connsiteY904" fmla="*/ 117396 h 639315"/>
                  <a:gd name="connsiteX905" fmla="*/ 910424 w 1672975"/>
                  <a:gd name="connsiteY905" fmla="*/ 116831 h 639315"/>
                  <a:gd name="connsiteX906" fmla="*/ 908445 w 1672975"/>
                  <a:gd name="connsiteY906" fmla="*/ 117114 h 639315"/>
                  <a:gd name="connsiteX907" fmla="*/ 905901 w 1672975"/>
                  <a:gd name="connsiteY907" fmla="*/ 117114 h 639315"/>
                  <a:gd name="connsiteX908" fmla="*/ 905618 w 1672975"/>
                  <a:gd name="connsiteY908" fmla="*/ 115982 h 639315"/>
                  <a:gd name="connsiteX909" fmla="*/ 903639 w 1672975"/>
                  <a:gd name="connsiteY909" fmla="*/ 108344 h 639315"/>
                  <a:gd name="connsiteX910" fmla="*/ 901377 w 1672975"/>
                  <a:gd name="connsiteY910" fmla="*/ 108627 h 639315"/>
                  <a:gd name="connsiteX911" fmla="*/ 897984 w 1672975"/>
                  <a:gd name="connsiteY911" fmla="*/ 109476 h 639315"/>
                  <a:gd name="connsiteX912" fmla="*/ 895156 w 1672975"/>
                  <a:gd name="connsiteY912" fmla="*/ 108344 h 639315"/>
                  <a:gd name="connsiteX913" fmla="*/ 882716 w 1672975"/>
                  <a:gd name="connsiteY913" fmla="*/ 104667 h 639315"/>
                  <a:gd name="connsiteX914" fmla="*/ 881868 w 1672975"/>
                  <a:gd name="connsiteY914" fmla="*/ 104667 h 639315"/>
                  <a:gd name="connsiteX915" fmla="*/ 881019 w 1672975"/>
                  <a:gd name="connsiteY915" fmla="*/ 105233 h 639315"/>
                  <a:gd name="connsiteX916" fmla="*/ 878757 w 1672975"/>
                  <a:gd name="connsiteY916" fmla="*/ 104667 h 639315"/>
                  <a:gd name="connsiteX917" fmla="*/ 876213 w 1672975"/>
                  <a:gd name="connsiteY917" fmla="*/ 104101 h 639315"/>
                  <a:gd name="connsiteX918" fmla="*/ 875930 w 1672975"/>
                  <a:gd name="connsiteY918" fmla="*/ 104101 h 639315"/>
                  <a:gd name="connsiteX919" fmla="*/ 869710 w 1672975"/>
                  <a:gd name="connsiteY919" fmla="*/ 105233 h 639315"/>
                  <a:gd name="connsiteX920" fmla="*/ 863207 w 1672975"/>
                  <a:gd name="connsiteY920" fmla="*/ 104667 h 639315"/>
                  <a:gd name="connsiteX921" fmla="*/ 857552 w 1672975"/>
                  <a:gd name="connsiteY921" fmla="*/ 107778 h 639315"/>
                  <a:gd name="connsiteX922" fmla="*/ 851332 w 1672975"/>
                  <a:gd name="connsiteY922" fmla="*/ 110042 h 639315"/>
                  <a:gd name="connsiteX923" fmla="*/ 844546 w 1672975"/>
                  <a:gd name="connsiteY923" fmla="*/ 109476 h 639315"/>
                  <a:gd name="connsiteX924" fmla="*/ 843980 w 1672975"/>
                  <a:gd name="connsiteY924" fmla="*/ 108910 h 639315"/>
                  <a:gd name="connsiteX925" fmla="*/ 848221 w 1672975"/>
                  <a:gd name="connsiteY925" fmla="*/ 103252 h 639315"/>
                  <a:gd name="connsiteX926" fmla="*/ 851332 w 1672975"/>
                  <a:gd name="connsiteY926" fmla="*/ 99858 h 639315"/>
                  <a:gd name="connsiteX927" fmla="*/ 847656 w 1672975"/>
                  <a:gd name="connsiteY927" fmla="*/ 99575 h 639315"/>
                  <a:gd name="connsiteX928" fmla="*/ 844546 w 1672975"/>
                  <a:gd name="connsiteY928" fmla="*/ 99575 h 639315"/>
                  <a:gd name="connsiteX929" fmla="*/ 841436 w 1672975"/>
                  <a:gd name="connsiteY929" fmla="*/ 99575 h 639315"/>
                  <a:gd name="connsiteX930" fmla="*/ 835498 w 1672975"/>
                  <a:gd name="connsiteY930" fmla="*/ 98726 h 639315"/>
                  <a:gd name="connsiteX931" fmla="*/ 825885 w 1672975"/>
                  <a:gd name="connsiteY931" fmla="*/ 97312 h 639315"/>
                  <a:gd name="connsiteX932" fmla="*/ 824471 w 1672975"/>
                  <a:gd name="connsiteY932" fmla="*/ 97312 h 639315"/>
                  <a:gd name="connsiteX933" fmla="*/ 823906 w 1672975"/>
                  <a:gd name="connsiteY933" fmla="*/ 97312 h 639315"/>
                  <a:gd name="connsiteX934" fmla="*/ 822492 w 1672975"/>
                  <a:gd name="connsiteY934" fmla="*/ 96463 h 639315"/>
                  <a:gd name="connsiteX935" fmla="*/ 827299 w 1672975"/>
                  <a:gd name="connsiteY935" fmla="*/ 94766 h 639315"/>
                  <a:gd name="connsiteX936" fmla="*/ 831540 w 1672975"/>
                  <a:gd name="connsiteY936" fmla="*/ 93069 h 639315"/>
                  <a:gd name="connsiteX937" fmla="*/ 836346 w 1672975"/>
                  <a:gd name="connsiteY937" fmla="*/ 91371 h 639315"/>
                  <a:gd name="connsiteX938" fmla="*/ 838326 w 1672975"/>
                  <a:gd name="connsiteY938" fmla="*/ 90523 h 639315"/>
                  <a:gd name="connsiteX939" fmla="*/ 837194 w 1672975"/>
                  <a:gd name="connsiteY939" fmla="*/ 88260 h 639315"/>
                  <a:gd name="connsiteX940" fmla="*/ 833236 w 1672975"/>
                  <a:gd name="connsiteY940" fmla="*/ 87128 h 639315"/>
                  <a:gd name="connsiteX941" fmla="*/ 829278 w 1672975"/>
                  <a:gd name="connsiteY941" fmla="*/ 86562 h 639315"/>
                  <a:gd name="connsiteX942" fmla="*/ 827299 w 1672975"/>
                  <a:gd name="connsiteY942" fmla="*/ 85996 h 639315"/>
                  <a:gd name="connsiteX943" fmla="*/ 819099 w 1672975"/>
                  <a:gd name="connsiteY943" fmla="*/ 84016 h 639315"/>
                  <a:gd name="connsiteX944" fmla="*/ 813444 w 1672975"/>
                  <a:gd name="connsiteY944" fmla="*/ 85148 h 639315"/>
                  <a:gd name="connsiteX945" fmla="*/ 806376 w 1672975"/>
                  <a:gd name="connsiteY945" fmla="*/ 86845 h 639315"/>
                  <a:gd name="connsiteX946" fmla="*/ 799025 w 1672975"/>
                  <a:gd name="connsiteY946" fmla="*/ 91654 h 639315"/>
                  <a:gd name="connsiteX947" fmla="*/ 795632 w 1672975"/>
                  <a:gd name="connsiteY947" fmla="*/ 94766 h 639315"/>
                  <a:gd name="connsiteX948" fmla="*/ 788563 w 1672975"/>
                  <a:gd name="connsiteY948" fmla="*/ 102121 h 639315"/>
                  <a:gd name="connsiteX949" fmla="*/ 788846 w 1672975"/>
                  <a:gd name="connsiteY949" fmla="*/ 102404 h 639315"/>
                  <a:gd name="connsiteX950" fmla="*/ 791108 w 1672975"/>
                  <a:gd name="connsiteY950" fmla="*/ 105515 h 639315"/>
                  <a:gd name="connsiteX951" fmla="*/ 791108 w 1672975"/>
                  <a:gd name="connsiteY951" fmla="*/ 106930 h 639315"/>
                  <a:gd name="connsiteX952" fmla="*/ 790825 w 1672975"/>
                  <a:gd name="connsiteY952" fmla="*/ 108627 h 639315"/>
                  <a:gd name="connsiteX953" fmla="*/ 784888 w 1672975"/>
                  <a:gd name="connsiteY953" fmla="*/ 109476 h 639315"/>
                  <a:gd name="connsiteX954" fmla="*/ 780364 w 1672975"/>
                  <a:gd name="connsiteY954" fmla="*/ 109193 h 639315"/>
                  <a:gd name="connsiteX955" fmla="*/ 770750 w 1672975"/>
                  <a:gd name="connsiteY955" fmla="*/ 110607 h 639315"/>
                  <a:gd name="connsiteX956" fmla="*/ 770750 w 1672975"/>
                  <a:gd name="connsiteY956" fmla="*/ 110890 h 639315"/>
                  <a:gd name="connsiteX957" fmla="*/ 774426 w 1672975"/>
                  <a:gd name="connsiteY957" fmla="*/ 113436 h 639315"/>
                  <a:gd name="connsiteX958" fmla="*/ 777254 w 1672975"/>
                  <a:gd name="connsiteY958" fmla="*/ 115982 h 639315"/>
                  <a:gd name="connsiteX959" fmla="*/ 775557 w 1672975"/>
                  <a:gd name="connsiteY959" fmla="*/ 116831 h 639315"/>
                  <a:gd name="connsiteX960" fmla="*/ 769054 w 1672975"/>
                  <a:gd name="connsiteY960" fmla="*/ 114851 h 639315"/>
                  <a:gd name="connsiteX961" fmla="*/ 766227 w 1672975"/>
                  <a:gd name="connsiteY961" fmla="*/ 114285 h 639315"/>
                  <a:gd name="connsiteX962" fmla="*/ 761137 w 1672975"/>
                  <a:gd name="connsiteY962" fmla="*/ 116548 h 639315"/>
                  <a:gd name="connsiteX963" fmla="*/ 756896 w 1672975"/>
                  <a:gd name="connsiteY963" fmla="*/ 118811 h 639315"/>
                  <a:gd name="connsiteX964" fmla="*/ 753786 w 1672975"/>
                  <a:gd name="connsiteY964" fmla="*/ 118245 h 639315"/>
                  <a:gd name="connsiteX965" fmla="*/ 751524 w 1672975"/>
                  <a:gd name="connsiteY965" fmla="*/ 118528 h 639315"/>
                  <a:gd name="connsiteX966" fmla="*/ 747283 w 1672975"/>
                  <a:gd name="connsiteY966" fmla="*/ 118811 h 639315"/>
                  <a:gd name="connsiteX967" fmla="*/ 746435 w 1672975"/>
                  <a:gd name="connsiteY967" fmla="*/ 117962 h 639315"/>
                  <a:gd name="connsiteX968" fmla="*/ 748131 w 1672975"/>
                  <a:gd name="connsiteY968" fmla="*/ 115416 h 639315"/>
                  <a:gd name="connsiteX969" fmla="*/ 749828 w 1672975"/>
                  <a:gd name="connsiteY969" fmla="*/ 113153 h 639315"/>
                  <a:gd name="connsiteX970" fmla="*/ 749828 w 1672975"/>
                  <a:gd name="connsiteY970" fmla="*/ 112870 h 639315"/>
                  <a:gd name="connsiteX971" fmla="*/ 747849 w 1672975"/>
                  <a:gd name="connsiteY971" fmla="*/ 112305 h 639315"/>
                  <a:gd name="connsiteX972" fmla="*/ 741628 w 1672975"/>
                  <a:gd name="connsiteY972" fmla="*/ 115133 h 639315"/>
                  <a:gd name="connsiteX973" fmla="*/ 739932 w 1672975"/>
                  <a:gd name="connsiteY973" fmla="*/ 116265 h 639315"/>
                  <a:gd name="connsiteX974" fmla="*/ 737104 w 1672975"/>
                  <a:gd name="connsiteY974" fmla="*/ 115133 h 639315"/>
                  <a:gd name="connsiteX975" fmla="*/ 734560 w 1672975"/>
                  <a:gd name="connsiteY975" fmla="*/ 114285 h 639315"/>
                  <a:gd name="connsiteX976" fmla="*/ 733994 w 1672975"/>
                  <a:gd name="connsiteY976" fmla="*/ 114568 h 639315"/>
                  <a:gd name="connsiteX977" fmla="*/ 728057 w 1672975"/>
                  <a:gd name="connsiteY977" fmla="*/ 117396 h 639315"/>
                  <a:gd name="connsiteX978" fmla="*/ 722967 w 1672975"/>
                  <a:gd name="connsiteY978" fmla="*/ 117679 h 639315"/>
                  <a:gd name="connsiteX979" fmla="*/ 720706 w 1672975"/>
                  <a:gd name="connsiteY979" fmla="*/ 117396 h 639315"/>
                  <a:gd name="connsiteX980" fmla="*/ 719009 w 1672975"/>
                  <a:gd name="connsiteY980" fmla="*/ 117962 h 639315"/>
                  <a:gd name="connsiteX981" fmla="*/ 719009 w 1672975"/>
                  <a:gd name="connsiteY981" fmla="*/ 118245 h 639315"/>
                  <a:gd name="connsiteX982" fmla="*/ 722402 w 1672975"/>
                  <a:gd name="connsiteY982" fmla="*/ 119942 h 639315"/>
                  <a:gd name="connsiteX983" fmla="*/ 724947 w 1672975"/>
                  <a:gd name="connsiteY983" fmla="*/ 121640 h 639315"/>
                  <a:gd name="connsiteX984" fmla="*/ 724947 w 1672975"/>
                  <a:gd name="connsiteY984" fmla="*/ 121923 h 639315"/>
                  <a:gd name="connsiteX985" fmla="*/ 724664 w 1672975"/>
                  <a:gd name="connsiteY985" fmla="*/ 122205 h 639315"/>
                  <a:gd name="connsiteX986" fmla="*/ 717595 w 1672975"/>
                  <a:gd name="connsiteY986" fmla="*/ 123337 h 639315"/>
                  <a:gd name="connsiteX987" fmla="*/ 708548 w 1672975"/>
                  <a:gd name="connsiteY987" fmla="*/ 124469 h 639315"/>
                  <a:gd name="connsiteX988" fmla="*/ 696955 w 1672975"/>
                  <a:gd name="connsiteY988" fmla="*/ 126449 h 639315"/>
                  <a:gd name="connsiteX989" fmla="*/ 695824 w 1672975"/>
                  <a:gd name="connsiteY989" fmla="*/ 126449 h 639315"/>
                  <a:gd name="connsiteX990" fmla="*/ 691018 w 1672975"/>
                  <a:gd name="connsiteY990" fmla="*/ 128429 h 639315"/>
                  <a:gd name="connsiteX991" fmla="*/ 686777 w 1672975"/>
                  <a:gd name="connsiteY991" fmla="*/ 130975 h 639315"/>
                  <a:gd name="connsiteX992" fmla="*/ 685080 w 1672975"/>
                  <a:gd name="connsiteY992" fmla="*/ 131258 h 639315"/>
                  <a:gd name="connsiteX993" fmla="*/ 677729 w 1672975"/>
                  <a:gd name="connsiteY993" fmla="*/ 134369 h 639315"/>
                  <a:gd name="connsiteX994" fmla="*/ 672922 w 1672975"/>
                  <a:gd name="connsiteY994" fmla="*/ 136915 h 639315"/>
                  <a:gd name="connsiteX995" fmla="*/ 669247 w 1672975"/>
                  <a:gd name="connsiteY995" fmla="*/ 135501 h 639315"/>
                  <a:gd name="connsiteX996" fmla="*/ 668116 w 1672975"/>
                  <a:gd name="connsiteY996" fmla="*/ 134935 h 639315"/>
                  <a:gd name="connsiteX997" fmla="*/ 665854 w 1672975"/>
                  <a:gd name="connsiteY997" fmla="*/ 135784 h 639315"/>
                  <a:gd name="connsiteX998" fmla="*/ 665854 w 1672975"/>
                  <a:gd name="connsiteY998" fmla="*/ 135784 h 639315"/>
                  <a:gd name="connsiteX999" fmla="*/ 667550 w 1672975"/>
                  <a:gd name="connsiteY999" fmla="*/ 137198 h 639315"/>
                  <a:gd name="connsiteX1000" fmla="*/ 664157 w 1672975"/>
                  <a:gd name="connsiteY1000" fmla="*/ 139178 h 639315"/>
                  <a:gd name="connsiteX1001" fmla="*/ 663875 w 1672975"/>
                  <a:gd name="connsiteY1001" fmla="*/ 139178 h 639315"/>
                  <a:gd name="connsiteX1002" fmla="*/ 661047 w 1672975"/>
                  <a:gd name="connsiteY1002" fmla="*/ 140593 h 639315"/>
                  <a:gd name="connsiteX1003" fmla="*/ 664157 w 1672975"/>
                  <a:gd name="connsiteY1003" fmla="*/ 142290 h 639315"/>
                  <a:gd name="connsiteX1004" fmla="*/ 663875 w 1672975"/>
                  <a:gd name="connsiteY1004" fmla="*/ 145119 h 639315"/>
                  <a:gd name="connsiteX1005" fmla="*/ 662178 w 1672975"/>
                  <a:gd name="connsiteY1005" fmla="*/ 145685 h 639315"/>
                  <a:gd name="connsiteX1006" fmla="*/ 659068 w 1672975"/>
                  <a:gd name="connsiteY1006" fmla="*/ 145119 h 639315"/>
                  <a:gd name="connsiteX1007" fmla="*/ 655392 w 1672975"/>
                  <a:gd name="connsiteY1007" fmla="*/ 144836 h 639315"/>
                  <a:gd name="connsiteX1008" fmla="*/ 655392 w 1672975"/>
                  <a:gd name="connsiteY1008" fmla="*/ 145119 h 639315"/>
                  <a:gd name="connsiteX1009" fmla="*/ 660482 w 1672975"/>
                  <a:gd name="connsiteY1009" fmla="*/ 146816 h 639315"/>
                  <a:gd name="connsiteX1010" fmla="*/ 665571 w 1672975"/>
                  <a:gd name="connsiteY1010" fmla="*/ 150777 h 639315"/>
                  <a:gd name="connsiteX1011" fmla="*/ 665288 w 1672975"/>
                  <a:gd name="connsiteY1011" fmla="*/ 151625 h 639315"/>
                  <a:gd name="connsiteX1012" fmla="*/ 664157 w 1672975"/>
                  <a:gd name="connsiteY1012" fmla="*/ 151908 h 639315"/>
                  <a:gd name="connsiteX1013" fmla="*/ 661895 w 1672975"/>
                  <a:gd name="connsiteY1013" fmla="*/ 151625 h 639315"/>
                  <a:gd name="connsiteX1014" fmla="*/ 658220 w 1672975"/>
                  <a:gd name="connsiteY1014" fmla="*/ 151625 h 639315"/>
                  <a:gd name="connsiteX1015" fmla="*/ 657937 w 1672975"/>
                  <a:gd name="connsiteY1015" fmla="*/ 152191 h 639315"/>
                  <a:gd name="connsiteX1016" fmla="*/ 661613 w 1672975"/>
                  <a:gd name="connsiteY1016" fmla="*/ 153323 h 639315"/>
                  <a:gd name="connsiteX1017" fmla="*/ 663875 w 1672975"/>
                  <a:gd name="connsiteY1017" fmla="*/ 155020 h 639315"/>
                  <a:gd name="connsiteX1018" fmla="*/ 665006 w 1672975"/>
                  <a:gd name="connsiteY1018" fmla="*/ 157000 h 639315"/>
                  <a:gd name="connsiteX1019" fmla="*/ 665571 w 1672975"/>
                  <a:gd name="connsiteY1019" fmla="*/ 157566 h 639315"/>
                  <a:gd name="connsiteX1020" fmla="*/ 665288 w 1672975"/>
                  <a:gd name="connsiteY1020" fmla="*/ 160678 h 639315"/>
                  <a:gd name="connsiteX1021" fmla="*/ 664723 w 1672975"/>
                  <a:gd name="connsiteY1021" fmla="*/ 162092 h 639315"/>
                  <a:gd name="connsiteX1022" fmla="*/ 664157 w 1672975"/>
                  <a:gd name="connsiteY1022" fmla="*/ 163789 h 639315"/>
                  <a:gd name="connsiteX1023" fmla="*/ 661330 w 1672975"/>
                  <a:gd name="connsiteY1023" fmla="*/ 164355 h 639315"/>
                  <a:gd name="connsiteX1024" fmla="*/ 660765 w 1672975"/>
                  <a:gd name="connsiteY1024" fmla="*/ 163224 h 639315"/>
                  <a:gd name="connsiteX1025" fmla="*/ 656523 w 1672975"/>
                  <a:gd name="connsiteY1025" fmla="*/ 162092 h 639315"/>
                  <a:gd name="connsiteX1026" fmla="*/ 652565 w 1672975"/>
                  <a:gd name="connsiteY1026" fmla="*/ 162941 h 639315"/>
                  <a:gd name="connsiteX1027" fmla="*/ 649172 w 1672975"/>
                  <a:gd name="connsiteY1027" fmla="*/ 165487 h 639315"/>
                  <a:gd name="connsiteX1028" fmla="*/ 647193 w 1672975"/>
                  <a:gd name="connsiteY1028" fmla="*/ 164638 h 639315"/>
                  <a:gd name="connsiteX1029" fmla="*/ 640690 w 1672975"/>
                  <a:gd name="connsiteY1029" fmla="*/ 164638 h 639315"/>
                  <a:gd name="connsiteX1030" fmla="*/ 633056 w 1672975"/>
                  <a:gd name="connsiteY1030" fmla="*/ 165487 h 639315"/>
                  <a:gd name="connsiteX1031" fmla="*/ 632773 w 1672975"/>
                  <a:gd name="connsiteY1031" fmla="*/ 165487 h 639315"/>
                  <a:gd name="connsiteX1032" fmla="*/ 607892 w 1672975"/>
                  <a:gd name="connsiteY1032" fmla="*/ 167750 h 639315"/>
                  <a:gd name="connsiteX1033" fmla="*/ 603651 w 1672975"/>
                  <a:gd name="connsiteY1033" fmla="*/ 172559 h 639315"/>
                  <a:gd name="connsiteX1034" fmla="*/ 604782 w 1672975"/>
                  <a:gd name="connsiteY1034" fmla="*/ 176519 h 639315"/>
                  <a:gd name="connsiteX1035" fmla="*/ 605630 w 1672975"/>
                  <a:gd name="connsiteY1035" fmla="*/ 182177 h 639315"/>
                  <a:gd name="connsiteX1036" fmla="*/ 605065 w 1672975"/>
                  <a:gd name="connsiteY1036" fmla="*/ 183874 h 639315"/>
                  <a:gd name="connsiteX1037" fmla="*/ 617788 w 1672975"/>
                  <a:gd name="connsiteY1037" fmla="*/ 190380 h 639315"/>
                  <a:gd name="connsiteX1038" fmla="*/ 624291 w 1672975"/>
                  <a:gd name="connsiteY1038" fmla="*/ 195472 h 639315"/>
                  <a:gd name="connsiteX1039" fmla="*/ 623725 w 1672975"/>
                  <a:gd name="connsiteY1039" fmla="*/ 201130 h 639315"/>
                  <a:gd name="connsiteX1040" fmla="*/ 620333 w 1672975"/>
                  <a:gd name="connsiteY1040" fmla="*/ 202544 h 639315"/>
                  <a:gd name="connsiteX1041" fmla="*/ 606196 w 1672975"/>
                  <a:gd name="connsiteY1041" fmla="*/ 195755 h 639315"/>
                  <a:gd name="connsiteX1042" fmla="*/ 584990 w 1672975"/>
                  <a:gd name="connsiteY1042" fmla="*/ 190097 h 639315"/>
                  <a:gd name="connsiteX1043" fmla="*/ 583859 w 1672975"/>
                  <a:gd name="connsiteY1043" fmla="*/ 190097 h 639315"/>
                  <a:gd name="connsiteX1044" fmla="*/ 580184 w 1672975"/>
                  <a:gd name="connsiteY1044" fmla="*/ 188117 h 639315"/>
                  <a:gd name="connsiteX1045" fmla="*/ 576791 w 1672975"/>
                  <a:gd name="connsiteY1045" fmla="*/ 186420 h 639315"/>
                  <a:gd name="connsiteX1046" fmla="*/ 576508 w 1672975"/>
                  <a:gd name="connsiteY1046" fmla="*/ 186420 h 639315"/>
                  <a:gd name="connsiteX1047" fmla="*/ 569722 w 1672975"/>
                  <a:gd name="connsiteY1047" fmla="*/ 189532 h 639315"/>
                  <a:gd name="connsiteX1048" fmla="*/ 569439 w 1672975"/>
                  <a:gd name="connsiteY1048" fmla="*/ 190097 h 639315"/>
                  <a:gd name="connsiteX1049" fmla="*/ 570288 w 1672975"/>
                  <a:gd name="connsiteY1049" fmla="*/ 190380 h 639315"/>
                  <a:gd name="connsiteX1050" fmla="*/ 571701 w 1672975"/>
                  <a:gd name="connsiteY1050" fmla="*/ 190380 h 639315"/>
                  <a:gd name="connsiteX1051" fmla="*/ 572832 w 1672975"/>
                  <a:gd name="connsiteY1051" fmla="*/ 190380 h 639315"/>
                  <a:gd name="connsiteX1052" fmla="*/ 575660 w 1672975"/>
                  <a:gd name="connsiteY1052" fmla="*/ 191229 h 639315"/>
                  <a:gd name="connsiteX1053" fmla="*/ 574811 w 1672975"/>
                  <a:gd name="connsiteY1053" fmla="*/ 192926 h 639315"/>
                  <a:gd name="connsiteX1054" fmla="*/ 574529 w 1672975"/>
                  <a:gd name="connsiteY1054" fmla="*/ 193209 h 639315"/>
                  <a:gd name="connsiteX1055" fmla="*/ 575942 w 1672975"/>
                  <a:gd name="connsiteY1055" fmla="*/ 193775 h 639315"/>
                  <a:gd name="connsiteX1056" fmla="*/ 579901 w 1672975"/>
                  <a:gd name="connsiteY1056" fmla="*/ 195189 h 639315"/>
                  <a:gd name="connsiteX1057" fmla="*/ 581597 w 1672975"/>
                  <a:gd name="connsiteY1057" fmla="*/ 197170 h 639315"/>
                  <a:gd name="connsiteX1058" fmla="*/ 576791 w 1672975"/>
                  <a:gd name="connsiteY1058" fmla="*/ 199150 h 639315"/>
                  <a:gd name="connsiteX1059" fmla="*/ 571418 w 1672975"/>
                  <a:gd name="connsiteY1059" fmla="*/ 197735 h 639315"/>
                  <a:gd name="connsiteX1060" fmla="*/ 567743 w 1672975"/>
                  <a:gd name="connsiteY1060" fmla="*/ 196604 h 639315"/>
                  <a:gd name="connsiteX1061" fmla="*/ 561805 w 1672975"/>
                  <a:gd name="connsiteY1061" fmla="*/ 199716 h 639315"/>
                  <a:gd name="connsiteX1062" fmla="*/ 562088 w 1672975"/>
                  <a:gd name="connsiteY1062" fmla="*/ 201130 h 639315"/>
                  <a:gd name="connsiteX1063" fmla="*/ 574529 w 1672975"/>
                  <a:gd name="connsiteY1063" fmla="*/ 208768 h 639315"/>
                  <a:gd name="connsiteX1064" fmla="*/ 581314 w 1672975"/>
                  <a:gd name="connsiteY1064" fmla="*/ 212162 h 639315"/>
                  <a:gd name="connsiteX1065" fmla="*/ 583294 w 1672975"/>
                  <a:gd name="connsiteY1065" fmla="*/ 213860 h 639315"/>
                  <a:gd name="connsiteX1066" fmla="*/ 585555 w 1672975"/>
                  <a:gd name="connsiteY1066" fmla="*/ 215840 h 639315"/>
                  <a:gd name="connsiteX1067" fmla="*/ 581880 w 1672975"/>
                  <a:gd name="connsiteY1067" fmla="*/ 217820 h 639315"/>
                  <a:gd name="connsiteX1068" fmla="*/ 581597 w 1672975"/>
                  <a:gd name="connsiteY1068" fmla="*/ 217820 h 639315"/>
                  <a:gd name="connsiteX1069" fmla="*/ 574246 w 1672975"/>
                  <a:gd name="connsiteY1069" fmla="*/ 214425 h 639315"/>
                  <a:gd name="connsiteX1070" fmla="*/ 570288 w 1672975"/>
                  <a:gd name="connsiteY1070" fmla="*/ 211879 h 639315"/>
                  <a:gd name="connsiteX1071" fmla="*/ 565764 w 1672975"/>
                  <a:gd name="connsiteY1071" fmla="*/ 211031 h 639315"/>
                  <a:gd name="connsiteX1072" fmla="*/ 561805 w 1672975"/>
                  <a:gd name="connsiteY1072" fmla="*/ 211314 h 639315"/>
                  <a:gd name="connsiteX1073" fmla="*/ 558130 w 1672975"/>
                  <a:gd name="connsiteY1073" fmla="*/ 211597 h 639315"/>
                  <a:gd name="connsiteX1074" fmla="*/ 553323 w 1672975"/>
                  <a:gd name="connsiteY1074" fmla="*/ 210465 h 639315"/>
                  <a:gd name="connsiteX1075" fmla="*/ 552758 w 1672975"/>
                  <a:gd name="connsiteY1075" fmla="*/ 206222 h 639315"/>
                  <a:gd name="connsiteX1076" fmla="*/ 552758 w 1672975"/>
                  <a:gd name="connsiteY1076" fmla="*/ 203959 h 639315"/>
                  <a:gd name="connsiteX1077" fmla="*/ 555020 w 1672975"/>
                  <a:gd name="connsiteY1077" fmla="*/ 193492 h 639315"/>
                  <a:gd name="connsiteX1078" fmla="*/ 555302 w 1672975"/>
                  <a:gd name="connsiteY1078" fmla="*/ 186986 h 639315"/>
                  <a:gd name="connsiteX1079" fmla="*/ 551061 w 1672975"/>
                  <a:gd name="connsiteY1079" fmla="*/ 182177 h 639315"/>
                  <a:gd name="connsiteX1080" fmla="*/ 548799 w 1672975"/>
                  <a:gd name="connsiteY1080" fmla="*/ 182743 h 639315"/>
                  <a:gd name="connsiteX1081" fmla="*/ 549082 w 1672975"/>
                  <a:gd name="connsiteY1081" fmla="*/ 185288 h 639315"/>
                  <a:gd name="connsiteX1082" fmla="*/ 546537 w 1672975"/>
                  <a:gd name="connsiteY1082" fmla="*/ 196321 h 639315"/>
                  <a:gd name="connsiteX1083" fmla="*/ 538903 w 1672975"/>
                  <a:gd name="connsiteY1083" fmla="*/ 199998 h 639315"/>
                  <a:gd name="connsiteX1084" fmla="*/ 534662 w 1672975"/>
                  <a:gd name="connsiteY1084" fmla="*/ 201979 h 639315"/>
                  <a:gd name="connsiteX1085" fmla="*/ 532118 w 1672975"/>
                  <a:gd name="connsiteY1085" fmla="*/ 205656 h 639315"/>
                  <a:gd name="connsiteX1086" fmla="*/ 530421 w 1672975"/>
                  <a:gd name="connsiteY1086" fmla="*/ 207353 h 639315"/>
                  <a:gd name="connsiteX1087" fmla="*/ 530704 w 1672975"/>
                  <a:gd name="connsiteY1087" fmla="*/ 207636 h 639315"/>
                  <a:gd name="connsiteX1088" fmla="*/ 542014 w 1672975"/>
                  <a:gd name="connsiteY1088" fmla="*/ 221497 h 639315"/>
                  <a:gd name="connsiteX1089" fmla="*/ 539469 w 1672975"/>
                  <a:gd name="connsiteY1089" fmla="*/ 228287 h 639315"/>
                  <a:gd name="connsiteX1090" fmla="*/ 536076 w 1672975"/>
                  <a:gd name="connsiteY1090" fmla="*/ 237905 h 639315"/>
                  <a:gd name="connsiteX1091" fmla="*/ 536076 w 1672975"/>
                  <a:gd name="connsiteY1091" fmla="*/ 244128 h 639315"/>
                  <a:gd name="connsiteX1092" fmla="*/ 536359 w 1672975"/>
                  <a:gd name="connsiteY1092" fmla="*/ 247523 h 639315"/>
                  <a:gd name="connsiteX1093" fmla="*/ 538621 w 1672975"/>
                  <a:gd name="connsiteY1093" fmla="*/ 248371 h 639315"/>
                  <a:gd name="connsiteX1094" fmla="*/ 540034 w 1672975"/>
                  <a:gd name="connsiteY1094" fmla="*/ 248371 h 639315"/>
                  <a:gd name="connsiteX1095" fmla="*/ 543710 w 1672975"/>
                  <a:gd name="connsiteY1095" fmla="*/ 248654 h 639315"/>
                  <a:gd name="connsiteX1096" fmla="*/ 549082 w 1672975"/>
                  <a:gd name="connsiteY1096" fmla="*/ 247806 h 639315"/>
                  <a:gd name="connsiteX1097" fmla="*/ 554737 w 1672975"/>
                  <a:gd name="connsiteY1097" fmla="*/ 246108 h 639315"/>
                  <a:gd name="connsiteX1098" fmla="*/ 556151 w 1672975"/>
                  <a:gd name="connsiteY1098" fmla="*/ 246108 h 639315"/>
                  <a:gd name="connsiteX1099" fmla="*/ 571984 w 1672975"/>
                  <a:gd name="connsiteY1099" fmla="*/ 251766 h 639315"/>
                  <a:gd name="connsiteX1100" fmla="*/ 573963 w 1672975"/>
                  <a:gd name="connsiteY1100" fmla="*/ 252615 h 639315"/>
                  <a:gd name="connsiteX1101" fmla="*/ 576791 w 1672975"/>
                  <a:gd name="connsiteY1101" fmla="*/ 257141 h 639315"/>
                  <a:gd name="connsiteX1102" fmla="*/ 577639 w 1672975"/>
                  <a:gd name="connsiteY1102" fmla="*/ 260252 h 639315"/>
                  <a:gd name="connsiteX1103" fmla="*/ 575942 w 1672975"/>
                  <a:gd name="connsiteY1103" fmla="*/ 264213 h 639315"/>
                  <a:gd name="connsiteX1104" fmla="*/ 573115 w 1672975"/>
                  <a:gd name="connsiteY1104" fmla="*/ 267890 h 639315"/>
                  <a:gd name="connsiteX1105" fmla="*/ 580749 w 1672975"/>
                  <a:gd name="connsiteY1105" fmla="*/ 273265 h 639315"/>
                  <a:gd name="connsiteX1106" fmla="*/ 584425 w 1672975"/>
                  <a:gd name="connsiteY1106" fmla="*/ 275245 h 639315"/>
                  <a:gd name="connsiteX1107" fmla="*/ 584425 w 1672975"/>
                  <a:gd name="connsiteY1107" fmla="*/ 276094 h 639315"/>
                  <a:gd name="connsiteX1108" fmla="*/ 582163 w 1672975"/>
                  <a:gd name="connsiteY1108" fmla="*/ 276660 h 639315"/>
                  <a:gd name="connsiteX1109" fmla="*/ 572832 w 1672975"/>
                  <a:gd name="connsiteY1109" fmla="*/ 275245 h 639315"/>
                  <a:gd name="connsiteX1110" fmla="*/ 568874 w 1672975"/>
                  <a:gd name="connsiteY1110" fmla="*/ 270436 h 639315"/>
                  <a:gd name="connsiteX1111" fmla="*/ 568026 w 1672975"/>
                  <a:gd name="connsiteY1111" fmla="*/ 269022 h 639315"/>
                  <a:gd name="connsiteX1112" fmla="*/ 568874 w 1672975"/>
                  <a:gd name="connsiteY1112" fmla="*/ 265344 h 639315"/>
                  <a:gd name="connsiteX1113" fmla="*/ 570288 w 1672975"/>
                  <a:gd name="connsiteY1113" fmla="*/ 261384 h 639315"/>
                  <a:gd name="connsiteX1114" fmla="*/ 567460 w 1672975"/>
                  <a:gd name="connsiteY1114" fmla="*/ 257707 h 639315"/>
                  <a:gd name="connsiteX1115" fmla="*/ 565198 w 1672975"/>
                  <a:gd name="connsiteY1115" fmla="*/ 255726 h 639315"/>
                  <a:gd name="connsiteX1116" fmla="*/ 559543 w 1672975"/>
                  <a:gd name="connsiteY1116" fmla="*/ 251766 h 639315"/>
                  <a:gd name="connsiteX1117" fmla="*/ 556999 w 1672975"/>
                  <a:gd name="connsiteY1117" fmla="*/ 252332 h 639315"/>
                  <a:gd name="connsiteX1118" fmla="*/ 544841 w 1672975"/>
                  <a:gd name="connsiteY1118" fmla="*/ 255726 h 639315"/>
                  <a:gd name="connsiteX1119" fmla="*/ 546820 w 1672975"/>
                  <a:gd name="connsiteY1119" fmla="*/ 268456 h 639315"/>
                  <a:gd name="connsiteX1120" fmla="*/ 546820 w 1672975"/>
                  <a:gd name="connsiteY1120" fmla="*/ 268739 h 639315"/>
                  <a:gd name="connsiteX1121" fmla="*/ 542296 w 1672975"/>
                  <a:gd name="connsiteY1121" fmla="*/ 276094 h 639315"/>
                  <a:gd name="connsiteX1122" fmla="*/ 538621 w 1672975"/>
                  <a:gd name="connsiteY1122" fmla="*/ 280337 h 639315"/>
                  <a:gd name="connsiteX1123" fmla="*/ 532400 w 1672975"/>
                  <a:gd name="connsiteY1123" fmla="*/ 286561 h 639315"/>
                  <a:gd name="connsiteX1124" fmla="*/ 530704 w 1672975"/>
                  <a:gd name="connsiteY1124" fmla="*/ 287409 h 639315"/>
                  <a:gd name="connsiteX1125" fmla="*/ 528725 w 1672975"/>
                  <a:gd name="connsiteY1125" fmla="*/ 288541 h 639315"/>
                  <a:gd name="connsiteX1126" fmla="*/ 521939 w 1672975"/>
                  <a:gd name="connsiteY1126" fmla="*/ 294764 h 639315"/>
                  <a:gd name="connsiteX1127" fmla="*/ 521374 w 1672975"/>
                  <a:gd name="connsiteY1127" fmla="*/ 296744 h 639315"/>
                  <a:gd name="connsiteX1128" fmla="*/ 519111 w 1672975"/>
                  <a:gd name="connsiteY1128" fmla="*/ 297593 h 639315"/>
                  <a:gd name="connsiteX1129" fmla="*/ 512326 w 1672975"/>
                  <a:gd name="connsiteY1129" fmla="*/ 295330 h 639315"/>
                  <a:gd name="connsiteX1130" fmla="*/ 506671 w 1672975"/>
                  <a:gd name="connsiteY1130" fmla="*/ 295613 h 639315"/>
                  <a:gd name="connsiteX1131" fmla="*/ 501582 w 1672975"/>
                  <a:gd name="connsiteY1131" fmla="*/ 296462 h 639315"/>
                  <a:gd name="connsiteX1132" fmla="*/ 501299 w 1672975"/>
                  <a:gd name="connsiteY1132" fmla="*/ 296462 h 639315"/>
                  <a:gd name="connsiteX1133" fmla="*/ 496775 w 1672975"/>
                  <a:gd name="connsiteY1133" fmla="*/ 294764 h 639315"/>
                  <a:gd name="connsiteX1134" fmla="*/ 493665 w 1672975"/>
                  <a:gd name="connsiteY1134" fmla="*/ 293916 h 639315"/>
                  <a:gd name="connsiteX1135" fmla="*/ 488576 w 1672975"/>
                  <a:gd name="connsiteY1135" fmla="*/ 292501 h 639315"/>
                  <a:gd name="connsiteX1136" fmla="*/ 488293 w 1672975"/>
                  <a:gd name="connsiteY1136" fmla="*/ 288824 h 639315"/>
                  <a:gd name="connsiteX1137" fmla="*/ 490555 w 1672975"/>
                  <a:gd name="connsiteY1137" fmla="*/ 287126 h 639315"/>
                  <a:gd name="connsiteX1138" fmla="*/ 494513 w 1672975"/>
                  <a:gd name="connsiteY1138" fmla="*/ 290238 h 639315"/>
                  <a:gd name="connsiteX1139" fmla="*/ 495361 w 1672975"/>
                  <a:gd name="connsiteY1139" fmla="*/ 290804 h 639315"/>
                  <a:gd name="connsiteX1140" fmla="*/ 499320 w 1672975"/>
                  <a:gd name="connsiteY1140" fmla="*/ 289107 h 639315"/>
                  <a:gd name="connsiteX1141" fmla="*/ 502430 w 1672975"/>
                  <a:gd name="connsiteY1141" fmla="*/ 289672 h 639315"/>
                  <a:gd name="connsiteX1142" fmla="*/ 505257 w 1672975"/>
                  <a:gd name="connsiteY1142" fmla="*/ 291370 h 639315"/>
                  <a:gd name="connsiteX1143" fmla="*/ 507802 w 1672975"/>
                  <a:gd name="connsiteY1143" fmla="*/ 290521 h 639315"/>
                  <a:gd name="connsiteX1144" fmla="*/ 510347 w 1672975"/>
                  <a:gd name="connsiteY1144" fmla="*/ 289389 h 639315"/>
                  <a:gd name="connsiteX1145" fmla="*/ 511195 w 1672975"/>
                  <a:gd name="connsiteY1145" fmla="*/ 289389 h 639315"/>
                  <a:gd name="connsiteX1146" fmla="*/ 512608 w 1672975"/>
                  <a:gd name="connsiteY1146" fmla="*/ 289107 h 639315"/>
                  <a:gd name="connsiteX1147" fmla="*/ 512043 w 1672975"/>
                  <a:gd name="connsiteY1147" fmla="*/ 287975 h 639315"/>
                  <a:gd name="connsiteX1148" fmla="*/ 511760 w 1672975"/>
                  <a:gd name="connsiteY1148" fmla="*/ 286561 h 639315"/>
                  <a:gd name="connsiteX1149" fmla="*/ 516001 w 1672975"/>
                  <a:gd name="connsiteY1149" fmla="*/ 283732 h 639315"/>
                  <a:gd name="connsiteX1150" fmla="*/ 516567 w 1672975"/>
                  <a:gd name="connsiteY1150" fmla="*/ 283449 h 639315"/>
                  <a:gd name="connsiteX1151" fmla="*/ 517981 w 1672975"/>
                  <a:gd name="connsiteY1151" fmla="*/ 281186 h 639315"/>
                  <a:gd name="connsiteX1152" fmla="*/ 519677 w 1672975"/>
                  <a:gd name="connsiteY1152" fmla="*/ 278357 h 639315"/>
                  <a:gd name="connsiteX1153" fmla="*/ 520525 w 1672975"/>
                  <a:gd name="connsiteY1153" fmla="*/ 276943 h 639315"/>
                  <a:gd name="connsiteX1154" fmla="*/ 522504 w 1672975"/>
                  <a:gd name="connsiteY1154" fmla="*/ 275245 h 639315"/>
                  <a:gd name="connsiteX1155" fmla="*/ 524484 w 1672975"/>
                  <a:gd name="connsiteY1155" fmla="*/ 273831 h 639315"/>
                  <a:gd name="connsiteX1156" fmla="*/ 527311 w 1672975"/>
                  <a:gd name="connsiteY1156" fmla="*/ 272134 h 639315"/>
                  <a:gd name="connsiteX1157" fmla="*/ 528725 w 1672975"/>
                  <a:gd name="connsiteY1157" fmla="*/ 271002 h 639315"/>
                  <a:gd name="connsiteX1158" fmla="*/ 528725 w 1672975"/>
                  <a:gd name="connsiteY1158" fmla="*/ 268173 h 639315"/>
                  <a:gd name="connsiteX1159" fmla="*/ 528725 w 1672975"/>
                  <a:gd name="connsiteY1159" fmla="*/ 264496 h 639315"/>
                  <a:gd name="connsiteX1160" fmla="*/ 531835 w 1672975"/>
                  <a:gd name="connsiteY1160" fmla="*/ 260818 h 639315"/>
                  <a:gd name="connsiteX1161" fmla="*/ 532966 w 1672975"/>
                  <a:gd name="connsiteY1161" fmla="*/ 259970 h 639315"/>
                  <a:gd name="connsiteX1162" fmla="*/ 532118 w 1672975"/>
                  <a:gd name="connsiteY1162" fmla="*/ 258272 h 639315"/>
                  <a:gd name="connsiteX1163" fmla="*/ 531552 w 1672975"/>
                  <a:gd name="connsiteY1163" fmla="*/ 257989 h 639315"/>
                  <a:gd name="connsiteX1164" fmla="*/ 524201 w 1672975"/>
                  <a:gd name="connsiteY1164" fmla="*/ 249503 h 639315"/>
                  <a:gd name="connsiteX1165" fmla="*/ 523918 w 1672975"/>
                  <a:gd name="connsiteY1165" fmla="*/ 244977 h 639315"/>
                  <a:gd name="connsiteX1166" fmla="*/ 523918 w 1672975"/>
                  <a:gd name="connsiteY1166" fmla="*/ 239319 h 639315"/>
                  <a:gd name="connsiteX1167" fmla="*/ 523918 w 1672975"/>
                  <a:gd name="connsiteY1167" fmla="*/ 231398 h 639315"/>
                  <a:gd name="connsiteX1168" fmla="*/ 523635 w 1672975"/>
                  <a:gd name="connsiteY1168" fmla="*/ 230267 h 639315"/>
                  <a:gd name="connsiteX1169" fmla="*/ 524766 w 1672975"/>
                  <a:gd name="connsiteY1169" fmla="*/ 225175 h 639315"/>
                  <a:gd name="connsiteX1170" fmla="*/ 526180 w 1672975"/>
                  <a:gd name="connsiteY1170" fmla="*/ 219800 h 639315"/>
                  <a:gd name="connsiteX1171" fmla="*/ 518546 w 1672975"/>
                  <a:gd name="connsiteY1171" fmla="*/ 209334 h 639315"/>
                  <a:gd name="connsiteX1172" fmla="*/ 516850 w 1672975"/>
                  <a:gd name="connsiteY1172" fmla="*/ 207353 h 639315"/>
                  <a:gd name="connsiteX1173" fmla="*/ 521656 w 1672975"/>
                  <a:gd name="connsiteY1173" fmla="*/ 200847 h 639315"/>
                  <a:gd name="connsiteX1174" fmla="*/ 525615 w 1672975"/>
                  <a:gd name="connsiteY1174" fmla="*/ 184723 h 639315"/>
                  <a:gd name="connsiteX1175" fmla="*/ 514588 w 1672975"/>
                  <a:gd name="connsiteY1175" fmla="*/ 181045 h 639315"/>
                  <a:gd name="connsiteX1176" fmla="*/ 514022 w 1672975"/>
                  <a:gd name="connsiteY1176" fmla="*/ 181045 h 639315"/>
                  <a:gd name="connsiteX1177" fmla="*/ 511195 w 1672975"/>
                  <a:gd name="connsiteY1177" fmla="*/ 181045 h 639315"/>
                  <a:gd name="connsiteX1178" fmla="*/ 495079 w 1672975"/>
                  <a:gd name="connsiteY1178" fmla="*/ 180197 h 639315"/>
                  <a:gd name="connsiteX1179" fmla="*/ 490837 w 1672975"/>
                  <a:gd name="connsiteY1179" fmla="*/ 184157 h 639315"/>
                  <a:gd name="connsiteX1180" fmla="*/ 490272 w 1672975"/>
                  <a:gd name="connsiteY1180" fmla="*/ 185288 h 639315"/>
                  <a:gd name="connsiteX1181" fmla="*/ 488858 w 1672975"/>
                  <a:gd name="connsiteY1181" fmla="*/ 187834 h 639315"/>
                  <a:gd name="connsiteX1182" fmla="*/ 483769 w 1672975"/>
                  <a:gd name="connsiteY1182" fmla="*/ 199150 h 639315"/>
                  <a:gd name="connsiteX1183" fmla="*/ 471894 w 1672975"/>
                  <a:gd name="connsiteY1183" fmla="*/ 209051 h 639315"/>
                  <a:gd name="connsiteX1184" fmla="*/ 470480 w 1672975"/>
                  <a:gd name="connsiteY1184" fmla="*/ 209616 h 639315"/>
                  <a:gd name="connsiteX1185" fmla="*/ 466522 w 1672975"/>
                  <a:gd name="connsiteY1185" fmla="*/ 214143 h 639315"/>
                  <a:gd name="connsiteX1186" fmla="*/ 466804 w 1672975"/>
                  <a:gd name="connsiteY1186" fmla="*/ 217254 h 639315"/>
                  <a:gd name="connsiteX1187" fmla="*/ 469632 w 1672975"/>
                  <a:gd name="connsiteY1187" fmla="*/ 218103 h 639315"/>
                  <a:gd name="connsiteX1188" fmla="*/ 472177 w 1672975"/>
                  <a:gd name="connsiteY1188" fmla="*/ 218386 h 639315"/>
                  <a:gd name="connsiteX1189" fmla="*/ 473025 w 1672975"/>
                  <a:gd name="connsiteY1189" fmla="*/ 220083 h 639315"/>
                  <a:gd name="connsiteX1190" fmla="*/ 471046 w 1672975"/>
                  <a:gd name="connsiteY1190" fmla="*/ 227155 h 639315"/>
                  <a:gd name="connsiteX1191" fmla="*/ 471328 w 1672975"/>
                  <a:gd name="connsiteY1191" fmla="*/ 228004 h 639315"/>
                  <a:gd name="connsiteX1192" fmla="*/ 470480 w 1672975"/>
                  <a:gd name="connsiteY1192" fmla="*/ 231681 h 639315"/>
                  <a:gd name="connsiteX1193" fmla="*/ 467087 w 1672975"/>
                  <a:gd name="connsiteY1193" fmla="*/ 236207 h 639315"/>
                  <a:gd name="connsiteX1194" fmla="*/ 467370 w 1672975"/>
                  <a:gd name="connsiteY1194" fmla="*/ 237339 h 639315"/>
                  <a:gd name="connsiteX1195" fmla="*/ 473025 w 1672975"/>
                  <a:gd name="connsiteY1195" fmla="*/ 239602 h 639315"/>
                  <a:gd name="connsiteX1196" fmla="*/ 478962 w 1672975"/>
                  <a:gd name="connsiteY1196" fmla="*/ 241582 h 639315"/>
                  <a:gd name="connsiteX1197" fmla="*/ 481790 w 1672975"/>
                  <a:gd name="connsiteY1197" fmla="*/ 246108 h 639315"/>
                  <a:gd name="connsiteX1198" fmla="*/ 483486 w 1672975"/>
                  <a:gd name="connsiteY1198" fmla="*/ 249786 h 639315"/>
                  <a:gd name="connsiteX1199" fmla="*/ 486879 w 1672975"/>
                  <a:gd name="connsiteY1199" fmla="*/ 251483 h 639315"/>
                  <a:gd name="connsiteX1200" fmla="*/ 489424 w 1672975"/>
                  <a:gd name="connsiteY1200" fmla="*/ 252898 h 639315"/>
                  <a:gd name="connsiteX1201" fmla="*/ 488858 w 1672975"/>
                  <a:gd name="connsiteY1201" fmla="*/ 256575 h 639315"/>
                  <a:gd name="connsiteX1202" fmla="*/ 482921 w 1672975"/>
                  <a:gd name="connsiteY1202" fmla="*/ 263647 h 639315"/>
                  <a:gd name="connsiteX1203" fmla="*/ 482638 w 1672975"/>
                  <a:gd name="connsiteY1203" fmla="*/ 263647 h 639315"/>
                  <a:gd name="connsiteX1204" fmla="*/ 473873 w 1672975"/>
                  <a:gd name="connsiteY1204" fmla="*/ 257141 h 639315"/>
                  <a:gd name="connsiteX1205" fmla="*/ 470480 w 1672975"/>
                  <a:gd name="connsiteY1205" fmla="*/ 254312 h 639315"/>
                  <a:gd name="connsiteX1206" fmla="*/ 462563 w 1672975"/>
                  <a:gd name="connsiteY1206" fmla="*/ 250917 h 639315"/>
                  <a:gd name="connsiteX1207" fmla="*/ 454647 w 1672975"/>
                  <a:gd name="connsiteY1207" fmla="*/ 247523 h 639315"/>
                  <a:gd name="connsiteX1208" fmla="*/ 449275 w 1672975"/>
                  <a:gd name="connsiteY1208" fmla="*/ 245543 h 639315"/>
                  <a:gd name="connsiteX1209" fmla="*/ 441358 w 1672975"/>
                  <a:gd name="connsiteY1209" fmla="*/ 242148 h 639315"/>
                  <a:gd name="connsiteX1210" fmla="*/ 424676 w 1672975"/>
                  <a:gd name="connsiteY1210" fmla="*/ 237339 h 639315"/>
                  <a:gd name="connsiteX1211" fmla="*/ 423545 w 1672975"/>
                  <a:gd name="connsiteY1211" fmla="*/ 237339 h 639315"/>
                  <a:gd name="connsiteX1212" fmla="*/ 422697 w 1672975"/>
                  <a:gd name="connsiteY1212" fmla="*/ 237339 h 639315"/>
                  <a:gd name="connsiteX1213" fmla="*/ 411105 w 1672975"/>
                  <a:gd name="connsiteY1213" fmla="*/ 236207 h 639315"/>
                  <a:gd name="connsiteX1214" fmla="*/ 405733 w 1672975"/>
                  <a:gd name="connsiteY1214" fmla="*/ 235642 h 639315"/>
                  <a:gd name="connsiteX1215" fmla="*/ 402623 w 1672975"/>
                  <a:gd name="connsiteY1215" fmla="*/ 233944 h 639315"/>
                  <a:gd name="connsiteX1216" fmla="*/ 398381 w 1672975"/>
                  <a:gd name="connsiteY1216" fmla="*/ 230267 h 639315"/>
                  <a:gd name="connsiteX1217" fmla="*/ 394140 w 1672975"/>
                  <a:gd name="connsiteY1217" fmla="*/ 228004 h 639315"/>
                  <a:gd name="connsiteX1218" fmla="*/ 387072 w 1672975"/>
                  <a:gd name="connsiteY1218" fmla="*/ 226306 h 639315"/>
                  <a:gd name="connsiteX1219" fmla="*/ 385658 w 1672975"/>
                  <a:gd name="connsiteY1219" fmla="*/ 229418 h 639315"/>
                  <a:gd name="connsiteX1220" fmla="*/ 389616 w 1672975"/>
                  <a:gd name="connsiteY1220" fmla="*/ 233096 h 639315"/>
                  <a:gd name="connsiteX1221" fmla="*/ 393292 w 1672975"/>
                  <a:gd name="connsiteY1221" fmla="*/ 235076 h 639315"/>
                  <a:gd name="connsiteX1222" fmla="*/ 396685 w 1672975"/>
                  <a:gd name="connsiteY1222" fmla="*/ 236207 h 639315"/>
                  <a:gd name="connsiteX1223" fmla="*/ 402340 w 1672975"/>
                  <a:gd name="connsiteY1223" fmla="*/ 237622 h 639315"/>
                  <a:gd name="connsiteX1224" fmla="*/ 403471 w 1672975"/>
                  <a:gd name="connsiteY1224" fmla="*/ 241299 h 639315"/>
                  <a:gd name="connsiteX1225" fmla="*/ 407712 w 1672975"/>
                  <a:gd name="connsiteY1225" fmla="*/ 248937 h 639315"/>
                  <a:gd name="connsiteX1226" fmla="*/ 408843 w 1672975"/>
                  <a:gd name="connsiteY1226" fmla="*/ 252898 h 639315"/>
                  <a:gd name="connsiteX1227" fmla="*/ 404319 w 1672975"/>
                  <a:gd name="connsiteY1227" fmla="*/ 255443 h 639315"/>
                  <a:gd name="connsiteX1228" fmla="*/ 397816 w 1672975"/>
                  <a:gd name="connsiteY1228" fmla="*/ 256858 h 639315"/>
                  <a:gd name="connsiteX1229" fmla="*/ 398099 w 1672975"/>
                  <a:gd name="connsiteY1229" fmla="*/ 257989 h 639315"/>
                  <a:gd name="connsiteX1230" fmla="*/ 398381 w 1672975"/>
                  <a:gd name="connsiteY1230" fmla="*/ 260535 h 639315"/>
                  <a:gd name="connsiteX1231" fmla="*/ 395837 w 1672975"/>
                  <a:gd name="connsiteY1231" fmla="*/ 261667 h 639315"/>
                  <a:gd name="connsiteX1232" fmla="*/ 392161 w 1672975"/>
                  <a:gd name="connsiteY1232" fmla="*/ 260818 h 639315"/>
                  <a:gd name="connsiteX1233" fmla="*/ 389616 w 1672975"/>
                  <a:gd name="connsiteY1233" fmla="*/ 258555 h 639315"/>
                  <a:gd name="connsiteX1234" fmla="*/ 391878 w 1672975"/>
                  <a:gd name="connsiteY1234" fmla="*/ 254029 h 639315"/>
                  <a:gd name="connsiteX1235" fmla="*/ 392161 w 1672975"/>
                  <a:gd name="connsiteY1235" fmla="*/ 253746 h 639315"/>
                  <a:gd name="connsiteX1236" fmla="*/ 386223 w 1672975"/>
                  <a:gd name="connsiteY1236" fmla="*/ 250634 h 639315"/>
                  <a:gd name="connsiteX1237" fmla="*/ 385941 w 1672975"/>
                  <a:gd name="connsiteY1237" fmla="*/ 250634 h 639315"/>
                  <a:gd name="connsiteX1238" fmla="*/ 376045 w 1672975"/>
                  <a:gd name="connsiteY1238" fmla="*/ 255726 h 639315"/>
                  <a:gd name="connsiteX1239" fmla="*/ 371521 w 1672975"/>
                  <a:gd name="connsiteY1239" fmla="*/ 258272 h 639315"/>
                  <a:gd name="connsiteX1240" fmla="*/ 365583 w 1672975"/>
                  <a:gd name="connsiteY1240" fmla="*/ 258272 h 639315"/>
                  <a:gd name="connsiteX1241" fmla="*/ 359646 w 1672975"/>
                  <a:gd name="connsiteY1241" fmla="*/ 257707 h 639315"/>
                  <a:gd name="connsiteX1242" fmla="*/ 354839 w 1672975"/>
                  <a:gd name="connsiteY1242" fmla="*/ 258272 h 639315"/>
                  <a:gd name="connsiteX1243" fmla="*/ 348619 w 1672975"/>
                  <a:gd name="connsiteY1243" fmla="*/ 263081 h 639315"/>
                  <a:gd name="connsiteX1244" fmla="*/ 346074 w 1672975"/>
                  <a:gd name="connsiteY1244" fmla="*/ 265061 h 639315"/>
                  <a:gd name="connsiteX1245" fmla="*/ 346074 w 1672975"/>
                  <a:gd name="connsiteY1245" fmla="*/ 265061 h 639315"/>
                  <a:gd name="connsiteX1246" fmla="*/ 345509 w 1672975"/>
                  <a:gd name="connsiteY1246" fmla="*/ 265061 h 639315"/>
                  <a:gd name="connsiteX1247" fmla="*/ 343247 w 1672975"/>
                  <a:gd name="connsiteY1247" fmla="*/ 264779 h 639315"/>
                  <a:gd name="connsiteX1248" fmla="*/ 340985 w 1672975"/>
                  <a:gd name="connsiteY1248" fmla="*/ 264779 h 639315"/>
                  <a:gd name="connsiteX1249" fmla="*/ 338158 w 1672975"/>
                  <a:gd name="connsiteY1249" fmla="*/ 264779 h 639315"/>
                  <a:gd name="connsiteX1250" fmla="*/ 331937 w 1672975"/>
                  <a:gd name="connsiteY1250" fmla="*/ 263647 h 639315"/>
                  <a:gd name="connsiteX1251" fmla="*/ 330241 w 1672975"/>
                  <a:gd name="connsiteY1251" fmla="*/ 261384 h 639315"/>
                  <a:gd name="connsiteX1252" fmla="*/ 333916 w 1672975"/>
                  <a:gd name="connsiteY1252" fmla="*/ 259970 h 639315"/>
                  <a:gd name="connsiteX1253" fmla="*/ 334482 w 1672975"/>
                  <a:gd name="connsiteY1253" fmla="*/ 259970 h 639315"/>
                  <a:gd name="connsiteX1254" fmla="*/ 337027 w 1672975"/>
                  <a:gd name="connsiteY1254" fmla="*/ 259404 h 639315"/>
                  <a:gd name="connsiteX1255" fmla="*/ 336461 w 1672975"/>
                  <a:gd name="connsiteY1255" fmla="*/ 257989 h 639315"/>
                  <a:gd name="connsiteX1256" fmla="*/ 337592 w 1672975"/>
                  <a:gd name="connsiteY1256" fmla="*/ 252898 h 639315"/>
                  <a:gd name="connsiteX1257" fmla="*/ 338440 w 1672975"/>
                  <a:gd name="connsiteY1257" fmla="*/ 251200 h 639315"/>
                  <a:gd name="connsiteX1258" fmla="*/ 338158 w 1672975"/>
                  <a:gd name="connsiteY1258" fmla="*/ 251200 h 639315"/>
                  <a:gd name="connsiteX1259" fmla="*/ 326000 w 1672975"/>
                  <a:gd name="connsiteY1259" fmla="*/ 255443 h 639315"/>
                  <a:gd name="connsiteX1260" fmla="*/ 325434 w 1672975"/>
                  <a:gd name="connsiteY1260" fmla="*/ 257989 h 639315"/>
                  <a:gd name="connsiteX1261" fmla="*/ 324021 w 1672975"/>
                  <a:gd name="connsiteY1261" fmla="*/ 261101 h 639315"/>
                  <a:gd name="connsiteX1262" fmla="*/ 322890 w 1672975"/>
                  <a:gd name="connsiteY1262" fmla="*/ 261384 h 639315"/>
                  <a:gd name="connsiteX1263" fmla="*/ 320910 w 1672975"/>
                  <a:gd name="connsiteY1263" fmla="*/ 259970 h 639315"/>
                  <a:gd name="connsiteX1264" fmla="*/ 319214 w 1672975"/>
                  <a:gd name="connsiteY1264" fmla="*/ 258555 h 639315"/>
                  <a:gd name="connsiteX1265" fmla="*/ 318083 w 1672975"/>
                  <a:gd name="connsiteY1265" fmla="*/ 258555 h 639315"/>
                  <a:gd name="connsiteX1266" fmla="*/ 297160 w 1672975"/>
                  <a:gd name="connsiteY1266" fmla="*/ 265061 h 639315"/>
                  <a:gd name="connsiteX1267" fmla="*/ 290657 w 1672975"/>
                  <a:gd name="connsiteY1267" fmla="*/ 268739 h 639315"/>
                  <a:gd name="connsiteX1268" fmla="*/ 287830 w 1672975"/>
                  <a:gd name="connsiteY1268" fmla="*/ 270436 h 639315"/>
                  <a:gd name="connsiteX1269" fmla="*/ 281892 w 1672975"/>
                  <a:gd name="connsiteY1269" fmla="*/ 272982 h 639315"/>
                  <a:gd name="connsiteX1270" fmla="*/ 276803 w 1672975"/>
                  <a:gd name="connsiteY1270" fmla="*/ 274114 h 639315"/>
                  <a:gd name="connsiteX1271" fmla="*/ 275389 w 1672975"/>
                  <a:gd name="connsiteY1271" fmla="*/ 279489 h 639315"/>
                  <a:gd name="connsiteX1272" fmla="*/ 274824 w 1672975"/>
                  <a:gd name="connsiteY1272" fmla="*/ 284015 h 639315"/>
                  <a:gd name="connsiteX1273" fmla="*/ 263231 w 1672975"/>
                  <a:gd name="connsiteY1273" fmla="*/ 286561 h 639315"/>
                  <a:gd name="connsiteX1274" fmla="*/ 260687 w 1672975"/>
                  <a:gd name="connsiteY1274" fmla="*/ 286561 h 639315"/>
                  <a:gd name="connsiteX1275" fmla="*/ 257577 w 1672975"/>
                  <a:gd name="connsiteY1275" fmla="*/ 286561 h 639315"/>
                  <a:gd name="connsiteX1276" fmla="*/ 257577 w 1672975"/>
                  <a:gd name="connsiteY1276" fmla="*/ 286561 h 639315"/>
                  <a:gd name="connsiteX1277" fmla="*/ 252487 w 1672975"/>
                  <a:gd name="connsiteY1277" fmla="*/ 282317 h 639315"/>
                  <a:gd name="connsiteX1278" fmla="*/ 249660 w 1672975"/>
                  <a:gd name="connsiteY1278" fmla="*/ 279206 h 639315"/>
                  <a:gd name="connsiteX1279" fmla="*/ 247963 w 1672975"/>
                  <a:gd name="connsiteY1279" fmla="*/ 278074 h 639315"/>
                  <a:gd name="connsiteX1280" fmla="*/ 249094 w 1672975"/>
                  <a:gd name="connsiteY1280" fmla="*/ 272134 h 639315"/>
                  <a:gd name="connsiteX1281" fmla="*/ 251922 w 1672975"/>
                  <a:gd name="connsiteY1281" fmla="*/ 270719 h 639315"/>
                  <a:gd name="connsiteX1282" fmla="*/ 256163 w 1672975"/>
                  <a:gd name="connsiteY1282" fmla="*/ 269305 h 639315"/>
                  <a:gd name="connsiteX1283" fmla="*/ 259273 w 1672975"/>
                  <a:gd name="connsiteY1283" fmla="*/ 268456 h 639315"/>
                  <a:gd name="connsiteX1284" fmla="*/ 262383 w 1672975"/>
                  <a:gd name="connsiteY1284" fmla="*/ 269022 h 639315"/>
                  <a:gd name="connsiteX1285" fmla="*/ 264080 w 1672975"/>
                  <a:gd name="connsiteY1285" fmla="*/ 269305 h 639315"/>
                  <a:gd name="connsiteX1286" fmla="*/ 264645 w 1672975"/>
                  <a:gd name="connsiteY1286" fmla="*/ 269022 h 639315"/>
                  <a:gd name="connsiteX1287" fmla="*/ 262383 w 1672975"/>
                  <a:gd name="connsiteY1287" fmla="*/ 265910 h 639315"/>
                  <a:gd name="connsiteX1288" fmla="*/ 258425 w 1672975"/>
                  <a:gd name="connsiteY1288" fmla="*/ 259970 h 639315"/>
                  <a:gd name="connsiteX1289" fmla="*/ 250508 w 1672975"/>
                  <a:gd name="connsiteY1289" fmla="*/ 256575 h 639315"/>
                  <a:gd name="connsiteX1290" fmla="*/ 246832 w 1672975"/>
                  <a:gd name="connsiteY1290" fmla="*/ 257141 h 639315"/>
                  <a:gd name="connsiteX1291" fmla="*/ 234392 w 1672975"/>
                  <a:gd name="connsiteY1291" fmla="*/ 255726 h 639315"/>
                  <a:gd name="connsiteX1292" fmla="*/ 233261 w 1672975"/>
                  <a:gd name="connsiteY1292" fmla="*/ 255726 h 639315"/>
                  <a:gd name="connsiteX1293" fmla="*/ 236654 w 1672975"/>
                  <a:gd name="connsiteY1293" fmla="*/ 258555 h 639315"/>
                  <a:gd name="connsiteX1294" fmla="*/ 239764 w 1672975"/>
                  <a:gd name="connsiteY1294" fmla="*/ 263647 h 639315"/>
                  <a:gd name="connsiteX1295" fmla="*/ 239764 w 1672975"/>
                  <a:gd name="connsiteY1295" fmla="*/ 265627 h 639315"/>
                  <a:gd name="connsiteX1296" fmla="*/ 235806 w 1672975"/>
                  <a:gd name="connsiteY1296" fmla="*/ 276943 h 639315"/>
                  <a:gd name="connsiteX1297" fmla="*/ 234675 w 1672975"/>
                  <a:gd name="connsiteY1297" fmla="*/ 279206 h 639315"/>
                  <a:gd name="connsiteX1298" fmla="*/ 236371 w 1672975"/>
                  <a:gd name="connsiteY1298" fmla="*/ 279489 h 639315"/>
                  <a:gd name="connsiteX1299" fmla="*/ 238068 w 1672975"/>
                  <a:gd name="connsiteY1299" fmla="*/ 279489 h 639315"/>
                  <a:gd name="connsiteX1300" fmla="*/ 238350 w 1672975"/>
                  <a:gd name="connsiteY1300" fmla="*/ 279489 h 639315"/>
                  <a:gd name="connsiteX1301" fmla="*/ 240895 w 1672975"/>
                  <a:gd name="connsiteY1301" fmla="*/ 280337 h 639315"/>
                  <a:gd name="connsiteX1302" fmla="*/ 242591 w 1672975"/>
                  <a:gd name="connsiteY1302" fmla="*/ 287975 h 639315"/>
                  <a:gd name="connsiteX1303" fmla="*/ 242591 w 1672975"/>
                  <a:gd name="connsiteY1303" fmla="*/ 288824 h 639315"/>
                  <a:gd name="connsiteX1304" fmla="*/ 240895 w 1672975"/>
                  <a:gd name="connsiteY1304" fmla="*/ 293633 h 639315"/>
                  <a:gd name="connsiteX1305" fmla="*/ 239764 w 1672975"/>
                  <a:gd name="connsiteY1305" fmla="*/ 296462 h 639315"/>
                  <a:gd name="connsiteX1306" fmla="*/ 238633 w 1672975"/>
                  <a:gd name="connsiteY1306" fmla="*/ 298159 h 639315"/>
                  <a:gd name="connsiteX1307" fmla="*/ 236936 w 1672975"/>
                  <a:gd name="connsiteY1307" fmla="*/ 297310 h 639315"/>
                  <a:gd name="connsiteX1308" fmla="*/ 235523 w 1672975"/>
                  <a:gd name="connsiteY1308" fmla="*/ 296744 h 639315"/>
                  <a:gd name="connsiteX1309" fmla="*/ 234392 w 1672975"/>
                  <a:gd name="connsiteY1309" fmla="*/ 297310 h 639315"/>
                  <a:gd name="connsiteX1310" fmla="*/ 231565 w 1672975"/>
                  <a:gd name="connsiteY1310" fmla="*/ 293633 h 639315"/>
                  <a:gd name="connsiteX1311" fmla="*/ 226758 w 1672975"/>
                  <a:gd name="connsiteY1311" fmla="*/ 292501 h 639315"/>
                  <a:gd name="connsiteX1312" fmla="*/ 222234 w 1672975"/>
                  <a:gd name="connsiteY1312" fmla="*/ 292218 h 639315"/>
                  <a:gd name="connsiteX1313" fmla="*/ 216579 w 1672975"/>
                  <a:gd name="connsiteY1313" fmla="*/ 295047 h 639315"/>
                  <a:gd name="connsiteX1314" fmla="*/ 207532 w 1672975"/>
                  <a:gd name="connsiteY1314" fmla="*/ 299007 h 639315"/>
                  <a:gd name="connsiteX1315" fmla="*/ 201594 w 1672975"/>
                  <a:gd name="connsiteY1315" fmla="*/ 303251 h 639315"/>
                  <a:gd name="connsiteX1316" fmla="*/ 198484 w 1672975"/>
                  <a:gd name="connsiteY1316" fmla="*/ 305797 h 639315"/>
                  <a:gd name="connsiteX1317" fmla="*/ 196787 w 1672975"/>
                  <a:gd name="connsiteY1317" fmla="*/ 308626 h 639315"/>
                  <a:gd name="connsiteX1318" fmla="*/ 199332 w 1672975"/>
                  <a:gd name="connsiteY1318" fmla="*/ 313435 h 639315"/>
                  <a:gd name="connsiteX1319" fmla="*/ 203573 w 1672975"/>
                  <a:gd name="connsiteY1319" fmla="*/ 321638 h 639315"/>
                  <a:gd name="connsiteX1320" fmla="*/ 199049 w 1672975"/>
                  <a:gd name="connsiteY1320" fmla="*/ 323335 h 639315"/>
                  <a:gd name="connsiteX1321" fmla="*/ 190850 w 1672975"/>
                  <a:gd name="connsiteY1321" fmla="*/ 321355 h 639315"/>
                  <a:gd name="connsiteX1322" fmla="*/ 182650 w 1672975"/>
                  <a:gd name="connsiteY1322" fmla="*/ 319092 h 639315"/>
                  <a:gd name="connsiteX1323" fmla="*/ 181237 w 1672975"/>
                  <a:gd name="connsiteY1323" fmla="*/ 319092 h 639315"/>
                  <a:gd name="connsiteX1324" fmla="*/ 180954 w 1672975"/>
                  <a:gd name="connsiteY1324" fmla="*/ 319092 h 639315"/>
                  <a:gd name="connsiteX1325" fmla="*/ 175582 w 1672975"/>
                  <a:gd name="connsiteY1325" fmla="*/ 315980 h 639315"/>
                  <a:gd name="connsiteX1326" fmla="*/ 169927 w 1672975"/>
                  <a:gd name="connsiteY1326" fmla="*/ 312586 h 639315"/>
                  <a:gd name="connsiteX1327" fmla="*/ 169644 w 1672975"/>
                  <a:gd name="connsiteY1327" fmla="*/ 312586 h 639315"/>
                  <a:gd name="connsiteX1328" fmla="*/ 164555 w 1672975"/>
                  <a:gd name="connsiteY1328" fmla="*/ 317678 h 639315"/>
                  <a:gd name="connsiteX1329" fmla="*/ 164555 w 1672975"/>
                  <a:gd name="connsiteY1329" fmla="*/ 317961 h 639315"/>
                  <a:gd name="connsiteX1330" fmla="*/ 165403 w 1672975"/>
                  <a:gd name="connsiteY1330" fmla="*/ 319941 h 639315"/>
                  <a:gd name="connsiteX1331" fmla="*/ 167665 w 1672975"/>
                  <a:gd name="connsiteY1331" fmla="*/ 323053 h 639315"/>
                  <a:gd name="connsiteX1332" fmla="*/ 176713 w 1672975"/>
                  <a:gd name="connsiteY1332" fmla="*/ 326164 h 639315"/>
                  <a:gd name="connsiteX1333" fmla="*/ 178692 w 1672975"/>
                  <a:gd name="connsiteY1333" fmla="*/ 327296 h 639315"/>
                  <a:gd name="connsiteX1334" fmla="*/ 178127 w 1672975"/>
                  <a:gd name="connsiteY1334" fmla="*/ 332953 h 639315"/>
                  <a:gd name="connsiteX1335" fmla="*/ 172754 w 1672975"/>
                  <a:gd name="connsiteY1335" fmla="*/ 335217 h 639315"/>
                  <a:gd name="connsiteX1336" fmla="*/ 169927 w 1672975"/>
                  <a:gd name="connsiteY1336" fmla="*/ 334085 h 639315"/>
                  <a:gd name="connsiteX1337" fmla="*/ 166251 w 1672975"/>
                  <a:gd name="connsiteY1337" fmla="*/ 333236 h 639315"/>
                  <a:gd name="connsiteX1338" fmla="*/ 162010 w 1672975"/>
                  <a:gd name="connsiteY1338" fmla="*/ 331256 h 639315"/>
                  <a:gd name="connsiteX1339" fmla="*/ 153811 w 1672975"/>
                  <a:gd name="connsiteY1339" fmla="*/ 326730 h 639315"/>
                  <a:gd name="connsiteX1340" fmla="*/ 149287 w 1672975"/>
                  <a:gd name="connsiteY1340" fmla="*/ 325598 h 639315"/>
                  <a:gd name="connsiteX1341" fmla="*/ 148156 w 1672975"/>
                  <a:gd name="connsiteY1341" fmla="*/ 320507 h 639315"/>
                  <a:gd name="connsiteX1342" fmla="*/ 146742 w 1672975"/>
                  <a:gd name="connsiteY1342" fmla="*/ 315980 h 639315"/>
                  <a:gd name="connsiteX1343" fmla="*/ 145894 w 1672975"/>
                  <a:gd name="connsiteY1343" fmla="*/ 313435 h 639315"/>
                  <a:gd name="connsiteX1344" fmla="*/ 145611 w 1672975"/>
                  <a:gd name="connsiteY1344" fmla="*/ 311737 h 639315"/>
                  <a:gd name="connsiteX1345" fmla="*/ 146460 w 1672975"/>
                  <a:gd name="connsiteY1345" fmla="*/ 306645 h 639315"/>
                  <a:gd name="connsiteX1346" fmla="*/ 147308 w 1672975"/>
                  <a:gd name="connsiteY1346" fmla="*/ 303251 h 639315"/>
                  <a:gd name="connsiteX1347" fmla="*/ 147025 w 1672975"/>
                  <a:gd name="connsiteY1347" fmla="*/ 300988 h 639315"/>
                  <a:gd name="connsiteX1348" fmla="*/ 145894 w 1672975"/>
                  <a:gd name="connsiteY1348" fmla="*/ 298725 h 639315"/>
                  <a:gd name="connsiteX1349" fmla="*/ 139957 w 1672975"/>
                  <a:gd name="connsiteY1349" fmla="*/ 295896 h 639315"/>
                  <a:gd name="connsiteX1350" fmla="*/ 135998 w 1672975"/>
                  <a:gd name="connsiteY1350" fmla="*/ 293350 h 639315"/>
                  <a:gd name="connsiteX1351" fmla="*/ 133736 w 1672975"/>
                  <a:gd name="connsiteY1351" fmla="*/ 291370 h 639315"/>
                  <a:gd name="connsiteX1352" fmla="*/ 123840 w 1672975"/>
                  <a:gd name="connsiteY1352" fmla="*/ 282883 h 639315"/>
                  <a:gd name="connsiteX1353" fmla="*/ 121296 w 1672975"/>
                  <a:gd name="connsiteY1353" fmla="*/ 281186 h 639315"/>
                  <a:gd name="connsiteX1354" fmla="*/ 119882 w 1672975"/>
                  <a:gd name="connsiteY1354" fmla="*/ 280054 h 639315"/>
                  <a:gd name="connsiteX1355" fmla="*/ 120447 w 1672975"/>
                  <a:gd name="connsiteY1355" fmla="*/ 279206 h 639315"/>
                  <a:gd name="connsiteX1356" fmla="*/ 121861 w 1672975"/>
                  <a:gd name="connsiteY1356" fmla="*/ 278923 h 639315"/>
                  <a:gd name="connsiteX1357" fmla="*/ 128930 w 1672975"/>
                  <a:gd name="connsiteY1357" fmla="*/ 282317 h 639315"/>
                  <a:gd name="connsiteX1358" fmla="*/ 142218 w 1672975"/>
                  <a:gd name="connsiteY1358" fmla="*/ 287975 h 639315"/>
                  <a:gd name="connsiteX1359" fmla="*/ 150701 w 1672975"/>
                  <a:gd name="connsiteY1359" fmla="*/ 290521 h 639315"/>
                  <a:gd name="connsiteX1360" fmla="*/ 159183 w 1672975"/>
                  <a:gd name="connsiteY1360" fmla="*/ 293350 h 639315"/>
                  <a:gd name="connsiteX1361" fmla="*/ 163141 w 1672975"/>
                  <a:gd name="connsiteY1361" fmla="*/ 294198 h 639315"/>
                  <a:gd name="connsiteX1362" fmla="*/ 182085 w 1672975"/>
                  <a:gd name="connsiteY1362" fmla="*/ 297310 h 639315"/>
                  <a:gd name="connsiteX1363" fmla="*/ 184347 w 1672975"/>
                  <a:gd name="connsiteY1363" fmla="*/ 297593 h 639315"/>
                  <a:gd name="connsiteX1364" fmla="*/ 210076 w 1672975"/>
                  <a:gd name="connsiteY1364" fmla="*/ 285146 h 639315"/>
                  <a:gd name="connsiteX1365" fmla="*/ 209793 w 1672975"/>
                  <a:gd name="connsiteY1365" fmla="*/ 277225 h 639315"/>
                  <a:gd name="connsiteX1366" fmla="*/ 208945 w 1672975"/>
                  <a:gd name="connsiteY1366" fmla="*/ 274114 h 639315"/>
                  <a:gd name="connsiteX1367" fmla="*/ 206401 w 1672975"/>
                  <a:gd name="connsiteY1367" fmla="*/ 272134 h 639315"/>
                  <a:gd name="connsiteX1368" fmla="*/ 203573 w 1672975"/>
                  <a:gd name="connsiteY1368" fmla="*/ 270153 h 639315"/>
                  <a:gd name="connsiteX1369" fmla="*/ 195939 w 1672975"/>
                  <a:gd name="connsiteY1369" fmla="*/ 265627 h 639315"/>
                  <a:gd name="connsiteX1370" fmla="*/ 191132 w 1672975"/>
                  <a:gd name="connsiteY1370" fmla="*/ 263081 h 639315"/>
                  <a:gd name="connsiteX1371" fmla="*/ 188022 w 1672975"/>
                  <a:gd name="connsiteY1371" fmla="*/ 261384 h 639315"/>
                  <a:gd name="connsiteX1372" fmla="*/ 175016 w 1672975"/>
                  <a:gd name="connsiteY1372" fmla="*/ 255161 h 639315"/>
                  <a:gd name="connsiteX1373" fmla="*/ 173320 w 1672975"/>
                  <a:gd name="connsiteY1373" fmla="*/ 254029 h 639315"/>
                  <a:gd name="connsiteX1374" fmla="*/ 151549 w 1672975"/>
                  <a:gd name="connsiteY1374" fmla="*/ 244977 h 639315"/>
                  <a:gd name="connsiteX1375" fmla="*/ 150701 w 1672975"/>
                  <a:gd name="connsiteY1375" fmla="*/ 244977 h 639315"/>
                  <a:gd name="connsiteX1376" fmla="*/ 147591 w 1672975"/>
                  <a:gd name="connsiteY1376" fmla="*/ 245825 h 639315"/>
                  <a:gd name="connsiteX1377" fmla="*/ 144763 w 1672975"/>
                  <a:gd name="connsiteY1377" fmla="*/ 244128 h 639315"/>
                  <a:gd name="connsiteX1378" fmla="*/ 142218 w 1672975"/>
                  <a:gd name="connsiteY1378" fmla="*/ 242997 h 639315"/>
                  <a:gd name="connsiteX1379" fmla="*/ 138543 w 1672975"/>
                  <a:gd name="connsiteY1379" fmla="*/ 244128 h 639315"/>
                  <a:gd name="connsiteX1380" fmla="*/ 134302 w 1672975"/>
                  <a:gd name="connsiteY1380" fmla="*/ 244128 h 639315"/>
                  <a:gd name="connsiteX1381" fmla="*/ 129495 w 1672975"/>
                  <a:gd name="connsiteY1381" fmla="*/ 243562 h 639315"/>
                  <a:gd name="connsiteX1382" fmla="*/ 127516 w 1672975"/>
                  <a:gd name="connsiteY1382" fmla="*/ 243845 h 639315"/>
                  <a:gd name="connsiteX1383" fmla="*/ 122992 w 1672975"/>
                  <a:gd name="connsiteY1383" fmla="*/ 241582 h 639315"/>
                  <a:gd name="connsiteX1384" fmla="*/ 123275 w 1672975"/>
                  <a:gd name="connsiteY1384" fmla="*/ 239602 h 639315"/>
                  <a:gd name="connsiteX1385" fmla="*/ 126951 w 1672975"/>
                  <a:gd name="connsiteY1385" fmla="*/ 238753 h 639315"/>
                  <a:gd name="connsiteX1386" fmla="*/ 130061 w 1672975"/>
                  <a:gd name="connsiteY1386" fmla="*/ 238188 h 639315"/>
                  <a:gd name="connsiteX1387" fmla="*/ 130061 w 1672975"/>
                  <a:gd name="connsiteY1387" fmla="*/ 237905 h 639315"/>
                  <a:gd name="connsiteX1388" fmla="*/ 128930 w 1672975"/>
                  <a:gd name="connsiteY1388" fmla="*/ 237339 h 639315"/>
                  <a:gd name="connsiteX1389" fmla="*/ 123840 w 1672975"/>
                  <a:gd name="connsiteY1389" fmla="*/ 235642 h 639315"/>
                  <a:gd name="connsiteX1390" fmla="*/ 120730 w 1672975"/>
                  <a:gd name="connsiteY1390" fmla="*/ 234510 h 639315"/>
                  <a:gd name="connsiteX1391" fmla="*/ 117903 w 1672975"/>
                  <a:gd name="connsiteY1391" fmla="*/ 236773 h 639315"/>
                  <a:gd name="connsiteX1392" fmla="*/ 115075 w 1672975"/>
                  <a:gd name="connsiteY1392" fmla="*/ 238470 h 639315"/>
                  <a:gd name="connsiteX1393" fmla="*/ 111117 w 1672975"/>
                  <a:gd name="connsiteY1393" fmla="*/ 236773 h 639315"/>
                  <a:gd name="connsiteX1394" fmla="*/ 105745 w 1672975"/>
                  <a:gd name="connsiteY1394" fmla="*/ 239885 h 639315"/>
                  <a:gd name="connsiteX1395" fmla="*/ 102069 w 1672975"/>
                  <a:gd name="connsiteY1395" fmla="*/ 241582 h 639315"/>
                  <a:gd name="connsiteX1396" fmla="*/ 97828 w 1672975"/>
                  <a:gd name="connsiteY1396" fmla="*/ 243562 h 639315"/>
                  <a:gd name="connsiteX1397" fmla="*/ 91608 w 1672975"/>
                  <a:gd name="connsiteY1397" fmla="*/ 248937 h 639315"/>
                  <a:gd name="connsiteX1398" fmla="*/ 88781 w 1672975"/>
                  <a:gd name="connsiteY1398" fmla="*/ 251200 h 639315"/>
                  <a:gd name="connsiteX1399" fmla="*/ 87932 w 1672975"/>
                  <a:gd name="connsiteY1399" fmla="*/ 251766 h 639315"/>
                  <a:gd name="connsiteX1400" fmla="*/ 86236 w 1672975"/>
                  <a:gd name="connsiteY1400" fmla="*/ 257424 h 639315"/>
                  <a:gd name="connsiteX1401" fmla="*/ 86519 w 1672975"/>
                  <a:gd name="connsiteY1401" fmla="*/ 260252 h 639315"/>
                  <a:gd name="connsiteX1402" fmla="*/ 87650 w 1672975"/>
                  <a:gd name="connsiteY1402" fmla="*/ 262233 h 639315"/>
                  <a:gd name="connsiteX1403" fmla="*/ 91608 w 1672975"/>
                  <a:gd name="connsiteY1403" fmla="*/ 264779 h 639315"/>
                  <a:gd name="connsiteX1404" fmla="*/ 93587 w 1672975"/>
                  <a:gd name="connsiteY1404" fmla="*/ 265344 h 639315"/>
                  <a:gd name="connsiteX1405" fmla="*/ 100938 w 1672975"/>
                  <a:gd name="connsiteY1405" fmla="*/ 272982 h 639315"/>
                  <a:gd name="connsiteX1406" fmla="*/ 94718 w 1672975"/>
                  <a:gd name="connsiteY1406" fmla="*/ 280620 h 639315"/>
                  <a:gd name="connsiteX1407" fmla="*/ 91891 w 1672975"/>
                  <a:gd name="connsiteY1407" fmla="*/ 284298 h 639315"/>
                  <a:gd name="connsiteX1408" fmla="*/ 92173 w 1672975"/>
                  <a:gd name="connsiteY1408" fmla="*/ 285429 h 639315"/>
                  <a:gd name="connsiteX1409" fmla="*/ 92739 w 1672975"/>
                  <a:gd name="connsiteY1409" fmla="*/ 286278 h 639315"/>
                  <a:gd name="connsiteX1410" fmla="*/ 101504 w 1672975"/>
                  <a:gd name="connsiteY1410" fmla="*/ 300422 h 639315"/>
                  <a:gd name="connsiteX1411" fmla="*/ 102635 w 1672975"/>
                  <a:gd name="connsiteY1411" fmla="*/ 304382 h 639315"/>
                  <a:gd name="connsiteX1412" fmla="*/ 100656 w 1672975"/>
                  <a:gd name="connsiteY1412" fmla="*/ 305514 h 639315"/>
                  <a:gd name="connsiteX1413" fmla="*/ 98394 w 1672975"/>
                  <a:gd name="connsiteY1413" fmla="*/ 306645 h 639315"/>
                  <a:gd name="connsiteX1414" fmla="*/ 99242 w 1672975"/>
                  <a:gd name="connsiteY1414" fmla="*/ 312020 h 639315"/>
                  <a:gd name="connsiteX1415" fmla="*/ 100090 w 1672975"/>
                  <a:gd name="connsiteY1415" fmla="*/ 313717 h 639315"/>
                  <a:gd name="connsiteX1416" fmla="*/ 98676 w 1672975"/>
                  <a:gd name="connsiteY1416" fmla="*/ 315980 h 639315"/>
                  <a:gd name="connsiteX1417" fmla="*/ 97828 w 1672975"/>
                  <a:gd name="connsiteY1417" fmla="*/ 316546 h 639315"/>
                  <a:gd name="connsiteX1418" fmla="*/ 100090 w 1672975"/>
                  <a:gd name="connsiteY1418" fmla="*/ 317961 h 639315"/>
                  <a:gd name="connsiteX1419" fmla="*/ 102635 w 1672975"/>
                  <a:gd name="connsiteY1419" fmla="*/ 319658 h 639315"/>
                  <a:gd name="connsiteX1420" fmla="*/ 101787 w 1672975"/>
                  <a:gd name="connsiteY1420" fmla="*/ 321638 h 639315"/>
                  <a:gd name="connsiteX1421" fmla="*/ 100938 w 1672975"/>
                  <a:gd name="connsiteY1421" fmla="*/ 324467 h 639315"/>
                  <a:gd name="connsiteX1422" fmla="*/ 103200 w 1672975"/>
                  <a:gd name="connsiteY1422" fmla="*/ 326447 h 639315"/>
                  <a:gd name="connsiteX1423" fmla="*/ 106310 w 1672975"/>
                  <a:gd name="connsiteY1423" fmla="*/ 330125 h 639315"/>
                  <a:gd name="connsiteX1424" fmla="*/ 102635 w 1672975"/>
                  <a:gd name="connsiteY1424" fmla="*/ 333802 h 639315"/>
                  <a:gd name="connsiteX1425" fmla="*/ 100090 w 1672975"/>
                  <a:gd name="connsiteY1425" fmla="*/ 335499 h 639315"/>
                  <a:gd name="connsiteX1426" fmla="*/ 104897 w 1672975"/>
                  <a:gd name="connsiteY1426" fmla="*/ 339177 h 639315"/>
                  <a:gd name="connsiteX1427" fmla="*/ 112531 w 1672975"/>
                  <a:gd name="connsiteY1427" fmla="*/ 344835 h 639315"/>
                  <a:gd name="connsiteX1428" fmla="*/ 115358 w 1672975"/>
                  <a:gd name="connsiteY1428" fmla="*/ 353321 h 639315"/>
                  <a:gd name="connsiteX1429" fmla="*/ 108290 w 1672975"/>
                  <a:gd name="connsiteY1429" fmla="*/ 360393 h 639315"/>
                  <a:gd name="connsiteX1430" fmla="*/ 100938 w 1672975"/>
                  <a:gd name="connsiteY1430" fmla="*/ 367465 h 639315"/>
                  <a:gd name="connsiteX1431" fmla="*/ 91891 w 1672975"/>
                  <a:gd name="connsiteY1431" fmla="*/ 375386 h 639315"/>
                  <a:gd name="connsiteX1432" fmla="*/ 85670 w 1672975"/>
                  <a:gd name="connsiteY1432" fmla="*/ 379629 h 639315"/>
                  <a:gd name="connsiteX1433" fmla="*/ 81995 w 1672975"/>
                  <a:gd name="connsiteY1433" fmla="*/ 384155 h 639315"/>
                  <a:gd name="connsiteX1434" fmla="*/ 84539 w 1672975"/>
                  <a:gd name="connsiteY1434" fmla="*/ 383307 h 639315"/>
                  <a:gd name="connsiteX1435" fmla="*/ 85388 w 1672975"/>
                  <a:gd name="connsiteY1435" fmla="*/ 383024 h 639315"/>
                  <a:gd name="connsiteX1436" fmla="*/ 89063 w 1672975"/>
                  <a:gd name="connsiteY1436" fmla="*/ 386701 h 639315"/>
                  <a:gd name="connsiteX1437" fmla="*/ 91325 w 1672975"/>
                  <a:gd name="connsiteY1437" fmla="*/ 389813 h 639315"/>
                  <a:gd name="connsiteX1438" fmla="*/ 95566 w 1672975"/>
                  <a:gd name="connsiteY1438" fmla="*/ 390662 h 639315"/>
                  <a:gd name="connsiteX1439" fmla="*/ 99807 w 1672975"/>
                  <a:gd name="connsiteY1439" fmla="*/ 391793 h 639315"/>
                  <a:gd name="connsiteX1440" fmla="*/ 100373 w 1672975"/>
                  <a:gd name="connsiteY1440" fmla="*/ 393490 h 639315"/>
                  <a:gd name="connsiteX1441" fmla="*/ 97828 w 1672975"/>
                  <a:gd name="connsiteY1441" fmla="*/ 394339 h 639315"/>
                  <a:gd name="connsiteX1442" fmla="*/ 94718 w 1672975"/>
                  <a:gd name="connsiteY1442" fmla="*/ 394056 h 639315"/>
                  <a:gd name="connsiteX1443" fmla="*/ 90194 w 1672975"/>
                  <a:gd name="connsiteY1443" fmla="*/ 395188 h 639315"/>
                  <a:gd name="connsiteX1444" fmla="*/ 85388 w 1672975"/>
                  <a:gd name="connsiteY1444" fmla="*/ 397168 h 639315"/>
                  <a:gd name="connsiteX1445" fmla="*/ 81712 w 1672975"/>
                  <a:gd name="connsiteY1445" fmla="*/ 399714 h 639315"/>
                  <a:gd name="connsiteX1446" fmla="*/ 81147 w 1672975"/>
                  <a:gd name="connsiteY1446" fmla="*/ 400562 h 639315"/>
                  <a:gd name="connsiteX1447" fmla="*/ 80298 w 1672975"/>
                  <a:gd name="connsiteY1447" fmla="*/ 405372 h 639315"/>
                  <a:gd name="connsiteX1448" fmla="*/ 78885 w 1672975"/>
                  <a:gd name="connsiteY1448" fmla="*/ 407352 h 639315"/>
                  <a:gd name="connsiteX1449" fmla="*/ 76623 w 1672975"/>
                  <a:gd name="connsiteY1449" fmla="*/ 410463 h 639315"/>
                  <a:gd name="connsiteX1450" fmla="*/ 75492 w 1672975"/>
                  <a:gd name="connsiteY1450" fmla="*/ 412161 h 639315"/>
                  <a:gd name="connsiteX1451" fmla="*/ 75774 w 1672975"/>
                  <a:gd name="connsiteY1451" fmla="*/ 414990 h 639315"/>
                  <a:gd name="connsiteX1452" fmla="*/ 76057 w 1672975"/>
                  <a:gd name="connsiteY1452" fmla="*/ 417818 h 639315"/>
                  <a:gd name="connsiteX1453" fmla="*/ 77754 w 1672975"/>
                  <a:gd name="connsiteY1453" fmla="*/ 422345 h 639315"/>
                  <a:gd name="connsiteX1454" fmla="*/ 78036 w 1672975"/>
                  <a:gd name="connsiteY1454" fmla="*/ 422910 h 639315"/>
                  <a:gd name="connsiteX1455" fmla="*/ 78602 w 1672975"/>
                  <a:gd name="connsiteY1455" fmla="*/ 424608 h 639315"/>
                  <a:gd name="connsiteX1456" fmla="*/ 76623 w 1672975"/>
                  <a:gd name="connsiteY1456" fmla="*/ 426022 h 639315"/>
                  <a:gd name="connsiteX1457" fmla="*/ 75209 w 1672975"/>
                  <a:gd name="connsiteY1457" fmla="*/ 426588 h 639315"/>
                  <a:gd name="connsiteX1458" fmla="*/ 74926 w 1672975"/>
                  <a:gd name="connsiteY1458" fmla="*/ 427436 h 639315"/>
                  <a:gd name="connsiteX1459" fmla="*/ 76623 w 1672975"/>
                  <a:gd name="connsiteY1459" fmla="*/ 430831 h 639315"/>
                  <a:gd name="connsiteX1460" fmla="*/ 77754 w 1672975"/>
                  <a:gd name="connsiteY1460" fmla="*/ 436772 h 639315"/>
                  <a:gd name="connsiteX1461" fmla="*/ 80581 w 1672975"/>
                  <a:gd name="connsiteY1461" fmla="*/ 441863 h 639315"/>
                  <a:gd name="connsiteX1462" fmla="*/ 82277 w 1672975"/>
                  <a:gd name="connsiteY1462" fmla="*/ 445824 h 639315"/>
                  <a:gd name="connsiteX1463" fmla="*/ 83408 w 1672975"/>
                  <a:gd name="connsiteY1463" fmla="*/ 448653 h 639315"/>
                  <a:gd name="connsiteX1464" fmla="*/ 86801 w 1672975"/>
                  <a:gd name="connsiteY1464" fmla="*/ 450350 h 639315"/>
                  <a:gd name="connsiteX1465" fmla="*/ 87932 w 1672975"/>
                  <a:gd name="connsiteY1465" fmla="*/ 450067 h 639315"/>
                  <a:gd name="connsiteX1466" fmla="*/ 93587 w 1672975"/>
                  <a:gd name="connsiteY1466" fmla="*/ 452613 h 639315"/>
                  <a:gd name="connsiteX1467" fmla="*/ 94718 w 1672975"/>
                  <a:gd name="connsiteY1467" fmla="*/ 453462 h 639315"/>
                  <a:gd name="connsiteX1468" fmla="*/ 97828 w 1672975"/>
                  <a:gd name="connsiteY1468" fmla="*/ 452330 h 639315"/>
                  <a:gd name="connsiteX1469" fmla="*/ 98111 w 1672975"/>
                  <a:gd name="connsiteY1469" fmla="*/ 452330 h 639315"/>
                  <a:gd name="connsiteX1470" fmla="*/ 99525 w 1672975"/>
                  <a:gd name="connsiteY1470" fmla="*/ 452047 h 639315"/>
                  <a:gd name="connsiteX1471" fmla="*/ 107159 w 1672975"/>
                  <a:gd name="connsiteY1471" fmla="*/ 454593 h 639315"/>
                  <a:gd name="connsiteX1472" fmla="*/ 107724 w 1672975"/>
                  <a:gd name="connsiteY1472" fmla="*/ 454876 h 639315"/>
                  <a:gd name="connsiteX1473" fmla="*/ 108855 w 1672975"/>
                  <a:gd name="connsiteY1473" fmla="*/ 459685 h 639315"/>
                  <a:gd name="connsiteX1474" fmla="*/ 108855 w 1672975"/>
                  <a:gd name="connsiteY1474" fmla="*/ 461948 h 639315"/>
                  <a:gd name="connsiteX1475" fmla="*/ 108855 w 1672975"/>
                  <a:gd name="connsiteY1475" fmla="*/ 464494 h 639315"/>
                  <a:gd name="connsiteX1476" fmla="*/ 109703 w 1672975"/>
                  <a:gd name="connsiteY1476" fmla="*/ 468454 h 639315"/>
                  <a:gd name="connsiteX1477" fmla="*/ 111965 w 1672975"/>
                  <a:gd name="connsiteY1477" fmla="*/ 471566 h 639315"/>
                  <a:gd name="connsiteX1478" fmla="*/ 114227 w 1672975"/>
                  <a:gd name="connsiteY1478" fmla="*/ 474395 h 639315"/>
                  <a:gd name="connsiteX1479" fmla="*/ 117903 w 1672975"/>
                  <a:gd name="connsiteY1479" fmla="*/ 477790 h 639315"/>
                  <a:gd name="connsiteX1480" fmla="*/ 119882 w 1672975"/>
                  <a:gd name="connsiteY1480" fmla="*/ 479770 h 639315"/>
                  <a:gd name="connsiteX1481" fmla="*/ 125820 w 1672975"/>
                  <a:gd name="connsiteY1481" fmla="*/ 485145 h 639315"/>
                  <a:gd name="connsiteX1482" fmla="*/ 120447 w 1672975"/>
                  <a:gd name="connsiteY1482" fmla="*/ 490236 h 639315"/>
                  <a:gd name="connsiteX1483" fmla="*/ 116489 w 1672975"/>
                  <a:gd name="connsiteY1483" fmla="*/ 489388 h 639315"/>
                  <a:gd name="connsiteX1484" fmla="*/ 114227 w 1672975"/>
                  <a:gd name="connsiteY1484" fmla="*/ 488539 h 639315"/>
                  <a:gd name="connsiteX1485" fmla="*/ 113662 w 1672975"/>
                  <a:gd name="connsiteY1485" fmla="*/ 488822 h 639315"/>
                  <a:gd name="connsiteX1486" fmla="*/ 114227 w 1672975"/>
                  <a:gd name="connsiteY1486" fmla="*/ 493348 h 639315"/>
                  <a:gd name="connsiteX1487" fmla="*/ 115358 w 1672975"/>
                  <a:gd name="connsiteY1487" fmla="*/ 497591 h 639315"/>
                  <a:gd name="connsiteX1488" fmla="*/ 119034 w 1672975"/>
                  <a:gd name="connsiteY1488" fmla="*/ 502400 h 639315"/>
                  <a:gd name="connsiteX1489" fmla="*/ 121861 w 1672975"/>
                  <a:gd name="connsiteY1489" fmla="*/ 500986 h 639315"/>
                  <a:gd name="connsiteX1490" fmla="*/ 123275 w 1672975"/>
                  <a:gd name="connsiteY1490" fmla="*/ 499854 h 639315"/>
                  <a:gd name="connsiteX1491" fmla="*/ 125254 w 1672975"/>
                  <a:gd name="connsiteY1491" fmla="*/ 499572 h 639315"/>
                  <a:gd name="connsiteX1492" fmla="*/ 127233 w 1672975"/>
                  <a:gd name="connsiteY1492" fmla="*/ 499854 h 639315"/>
                  <a:gd name="connsiteX1493" fmla="*/ 130061 w 1672975"/>
                  <a:gd name="connsiteY1493" fmla="*/ 499854 h 639315"/>
                  <a:gd name="connsiteX1494" fmla="*/ 133736 w 1672975"/>
                  <a:gd name="connsiteY1494" fmla="*/ 499289 h 639315"/>
                  <a:gd name="connsiteX1495" fmla="*/ 138826 w 1672975"/>
                  <a:gd name="connsiteY1495" fmla="*/ 500986 h 639315"/>
                  <a:gd name="connsiteX1496" fmla="*/ 140239 w 1672975"/>
                  <a:gd name="connsiteY1496" fmla="*/ 508907 h 639315"/>
                  <a:gd name="connsiteX1497" fmla="*/ 141370 w 1672975"/>
                  <a:gd name="connsiteY1497" fmla="*/ 512018 h 639315"/>
                  <a:gd name="connsiteX1498" fmla="*/ 142501 w 1672975"/>
                  <a:gd name="connsiteY1498" fmla="*/ 513999 h 639315"/>
                  <a:gd name="connsiteX1499" fmla="*/ 146742 w 1672975"/>
                  <a:gd name="connsiteY1499" fmla="*/ 515130 h 639315"/>
                  <a:gd name="connsiteX1500" fmla="*/ 149287 w 1672975"/>
                  <a:gd name="connsiteY1500" fmla="*/ 515413 h 639315"/>
                  <a:gd name="connsiteX1501" fmla="*/ 153811 w 1672975"/>
                  <a:gd name="connsiteY1501" fmla="*/ 523617 h 639315"/>
                  <a:gd name="connsiteX1502" fmla="*/ 153811 w 1672975"/>
                  <a:gd name="connsiteY1502" fmla="*/ 524465 h 639315"/>
                  <a:gd name="connsiteX1503" fmla="*/ 156638 w 1672975"/>
                  <a:gd name="connsiteY1503" fmla="*/ 524748 h 639315"/>
                  <a:gd name="connsiteX1504" fmla="*/ 157486 w 1672975"/>
                  <a:gd name="connsiteY1504" fmla="*/ 524465 h 639315"/>
                  <a:gd name="connsiteX1505" fmla="*/ 160597 w 1672975"/>
                  <a:gd name="connsiteY1505" fmla="*/ 525880 h 639315"/>
                  <a:gd name="connsiteX1506" fmla="*/ 161728 w 1672975"/>
                  <a:gd name="connsiteY1506" fmla="*/ 526728 h 639315"/>
                  <a:gd name="connsiteX1507" fmla="*/ 166251 w 1672975"/>
                  <a:gd name="connsiteY1507" fmla="*/ 526163 h 639315"/>
                  <a:gd name="connsiteX1508" fmla="*/ 170210 w 1672975"/>
                  <a:gd name="connsiteY1508" fmla="*/ 524748 h 639315"/>
                  <a:gd name="connsiteX1509" fmla="*/ 172472 w 1672975"/>
                  <a:gd name="connsiteY1509" fmla="*/ 525880 h 639315"/>
                  <a:gd name="connsiteX1510" fmla="*/ 174734 w 1672975"/>
                  <a:gd name="connsiteY1510" fmla="*/ 528426 h 639315"/>
                  <a:gd name="connsiteX1511" fmla="*/ 176995 w 1672975"/>
                  <a:gd name="connsiteY1511" fmla="*/ 531255 h 639315"/>
                  <a:gd name="connsiteX1512" fmla="*/ 178975 w 1672975"/>
                  <a:gd name="connsiteY1512" fmla="*/ 531537 h 639315"/>
                  <a:gd name="connsiteX1513" fmla="*/ 184629 w 1672975"/>
                  <a:gd name="connsiteY1513" fmla="*/ 532386 h 639315"/>
                  <a:gd name="connsiteX1514" fmla="*/ 188305 w 1672975"/>
                  <a:gd name="connsiteY1514" fmla="*/ 533235 h 639315"/>
                  <a:gd name="connsiteX1515" fmla="*/ 192829 w 1672975"/>
                  <a:gd name="connsiteY1515" fmla="*/ 534366 h 639315"/>
                  <a:gd name="connsiteX1516" fmla="*/ 195374 w 1672975"/>
                  <a:gd name="connsiteY1516" fmla="*/ 535498 h 639315"/>
                  <a:gd name="connsiteX1517" fmla="*/ 198767 w 1672975"/>
                  <a:gd name="connsiteY1517" fmla="*/ 538327 h 639315"/>
                  <a:gd name="connsiteX1518" fmla="*/ 196787 w 1672975"/>
                  <a:gd name="connsiteY1518" fmla="*/ 541721 h 639315"/>
                  <a:gd name="connsiteX1519" fmla="*/ 195939 w 1672975"/>
                  <a:gd name="connsiteY1519" fmla="*/ 542570 h 639315"/>
                  <a:gd name="connsiteX1520" fmla="*/ 196787 w 1672975"/>
                  <a:gd name="connsiteY1520" fmla="*/ 543136 h 639315"/>
                  <a:gd name="connsiteX1521" fmla="*/ 198484 w 1672975"/>
                  <a:gd name="connsiteY1521" fmla="*/ 545399 h 639315"/>
                  <a:gd name="connsiteX1522" fmla="*/ 196222 w 1672975"/>
                  <a:gd name="connsiteY1522" fmla="*/ 547379 h 639315"/>
                  <a:gd name="connsiteX1523" fmla="*/ 194808 w 1672975"/>
                  <a:gd name="connsiteY1523" fmla="*/ 548228 h 639315"/>
                  <a:gd name="connsiteX1524" fmla="*/ 195939 w 1672975"/>
                  <a:gd name="connsiteY1524" fmla="*/ 549925 h 639315"/>
                  <a:gd name="connsiteX1525" fmla="*/ 197070 w 1672975"/>
                  <a:gd name="connsiteY1525" fmla="*/ 551339 h 639315"/>
                  <a:gd name="connsiteX1526" fmla="*/ 196222 w 1672975"/>
                  <a:gd name="connsiteY1526" fmla="*/ 555300 h 639315"/>
                  <a:gd name="connsiteX1527" fmla="*/ 195374 w 1672975"/>
                  <a:gd name="connsiteY1527" fmla="*/ 557563 h 639315"/>
                  <a:gd name="connsiteX1528" fmla="*/ 193395 w 1672975"/>
                  <a:gd name="connsiteY1528" fmla="*/ 558694 h 639315"/>
                  <a:gd name="connsiteX1529" fmla="*/ 189153 w 1672975"/>
                  <a:gd name="connsiteY1529" fmla="*/ 558411 h 639315"/>
                  <a:gd name="connsiteX1530" fmla="*/ 186891 w 1672975"/>
                  <a:gd name="connsiteY1530" fmla="*/ 558128 h 639315"/>
                  <a:gd name="connsiteX1531" fmla="*/ 183216 w 1672975"/>
                  <a:gd name="connsiteY1531" fmla="*/ 560674 h 639315"/>
                  <a:gd name="connsiteX1532" fmla="*/ 179258 w 1672975"/>
                  <a:gd name="connsiteY1532" fmla="*/ 563220 h 639315"/>
                  <a:gd name="connsiteX1533" fmla="*/ 178975 w 1672975"/>
                  <a:gd name="connsiteY1533" fmla="*/ 563220 h 639315"/>
                  <a:gd name="connsiteX1534" fmla="*/ 179258 w 1672975"/>
                  <a:gd name="connsiteY1534" fmla="*/ 566615 h 639315"/>
                  <a:gd name="connsiteX1535" fmla="*/ 186043 w 1672975"/>
                  <a:gd name="connsiteY1535" fmla="*/ 565766 h 639315"/>
                  <a:gd name="connsiteX1536" fmla="*/ 189153 w 1672975"/>
                  <a:gd name="connsiteY1536" fmla="*/ 566615 h 639315"/>
                  <a:gd name="connsiteX1537" fmla="*/ 189153 w 1672975"/>
                  <a:gd name="connsiteY1537" fmla="*/ 567464 h 639315"/>
                  <a:gd name="connsiteX1538" fmla="*/ 176713 w 1672975"/>
                  <a:gd name="connsiteY1538" fmla="*/ 574536 h 639315"/>
                  <a:gd name="connsiteX1539" fmla="*/ 178409 w 1672975"/>
                  <a:gd name="connsiteY1539" fmla="*/ 576233 h 639315"/>
                  <a:gd name="connsiteX1540" fmla="*/ 180954 w 1672975"/>
                  <a:gd name="connsiteY1540" fmla="*/ 579628 h 639315"/>
                  <a:gd name="connsiteX1541" fmla="*/ 178409 w 1672975"/>
                  <a:gd name="connsiteY1541" fmla="*/ 581891 h 639315"/>
                  <a:gd name="connsiteX1542" fmla="*/ 175299 w 1672975"/>
                  <a:gd name="connsiteY1542" fmla="*/ 585285 h 639315"/>
                  <a:gd name="connsiteX1543" fmla="*/ 174734 w 1672975"/>
                  <a:gd name="connsiteY1543" fmla="*/ 588680 h 639315"/>
                  <a:gd name="connsiteX1544" fmla="*/ 169362 w 1672975"/>
                  <a:gd name="connsiteY1544" fmla="*/ 590377 h 639315"/>
                  <a:gd name="connsiteX1545" fmla="*/ 166817 w 1672975"/>
                  <a:gd name="connsiteY1545" fmla="*/ 591226 h 639315"/>
                  <a:gd name="connsiteX1546" fmla="*/ 166817 w 1672975"/>
                  <a:gd name="connsiteY1546" fmla="*/ 591509 h 639315"/>
                  <a:gd name="connsiteX1547" fmla="*/ 167100 w 1672975"/>
                  <a:gd name="connsiteY1547" fmla="*/ 591509 h 639315"/>
                  <a:gd name="connsiteX1548" fmla="*/ 168796 w 1672975"/>
                  <a:gd name="connsiteY1548" fmla="*/ 593206 h 639315"/>
                  <a:gd name="connsiteX1549" fmla="*/ 174734 w 1672975"/>
                  <a:gd name="connsiteY1549" fmla="*/ 597732 h 639315"/>
                  <a:gd name="connsiteX1550" fmla="*/ 193395 w 1672975"/>
                  <a:gd name="connsiteY1550" fmla="*/ 611028 h 639315"/>
                  <a:gd name="connsiteX1551" fmla="*/ 195656 w 1672975"/>
                  <a:gd name="connsiteY1551" fmla="*/ 612725 h 639315"/>
                  <a:gd name="connsiteX1552" fmla="*/ 199332 w 1672975"/>
                  <a:gd name="connsiteY1552" fmla="*/ 611028 h 639315"/>
                  <a:gd name="connsiteX1553" fmla="*/ 211490 w 1672975"/>
                  <a:gd name="connsiteY1553" fmla="*/ 614705 h 639315"/>
                  <a:gd name="connsiteX1554" fmla="*/ 216296 w 1672975"/>
                  <a:gd name="connsiteY1554" fmla="*/ 615554 h 639315"/>
                  <a:gd name="connsiteX1555" fmla="*/ 220255 w 1672975"/>
                  <a:gd name="connsiteY1555" fmla="*/ 615271 h 639315"/>
                  <a:gd name="connsiteX1556" fmla="*/ 223648 w 1672975"/>
                  <a:gd name="connsiteY1556" fmla="*/ 615271 h 639315"/>
                  <a:gd name="connsiteX1557" fmla="*/ 227041 w 1672975"/>
                  <a:gd name="connsiteY1557" fmla="*/ 616119 h 639315"/>
                  <a:gd name="connsiteX1558" fmla="*/ 232695 w 1672975"/>
                  <a:gd name="connsiteY1558" fmla="*/ 619797 h 639315"/>
                  <a:gd name="connsiteX1559" fmla="*/ 236088 w 1672975"/>
                  <a:gd name="connsiteY1559" fmla="*/ 621777 h 639315"/>
                  <a:gd name="connsiteX1560" fmla="*/ 238633 w 1672975"/>
                  <a:gd name="connsiteY1560" fmla="*/ 622909 h 639315"/>
                  <a:gd name="connsiteX1561" fmla="*/ 249094 w 1672975"/>
                  <a:gd name="connsiteY1561" fmla="*/ 621494 h 639315"/>
                  <a:gd name="connsiteX1562" fmla="*/ 251074 w 1672975"/>
                  <a:gd name="connsiteY1562" fmla="*/ 622343 h 639315"/>
                  <a:gd name="connsiteX1563" fmla="*/ 252487 w 1672975"/>
                  <a:gd name="connsiteY1563" fmla="*/ 622909 h 639315"/>
                  <a:gd name="connsiteX1564" fmla="*/ 254749 w 1672975"/>
                  <a:gd name="connsiteY1564" fmla="*/ 626869 h 639315"/>
                  <a:gd name="connsiteX1565" fmla="*/ 255315 w 1672975"/>
                  <a:gd name="connsiteY1565" fmla="*/ 629132 h 639315"/>
                  <a:gd name="connsiteX1566" fmla="*/ 259273 w 1672975"/>
                  <a:gd name="connsiteY1566" fmla="*/ 630829 h 639315"/>
                  <a:gd name="connsiteX1567" fmla="*/ 264362 w 1672975"/>
                  <a:gd name="connsiteY1567" fmla="*/ 633375 h 639315"/>
                  <a:gd name="connsiteX1568" fmla="*/ 269452 w 1672975"/>
                  <a:gd name="connsiteY1568" fmla="*/ 636770 h 639315"/>
                  <a:gd name="connsiteX1569" fmla="*/ 271431 w 1672975"/>
                  <a:gd name="connsiteY1569" fmla="*/ 638467 h 639315"/>
                  <a:gd name="connsiteX1570" fmla="*/ 271996 w 1672975"/>
                  <a:gd name="connsiteY1570" fmla="*/ 638467 h 639315"/>
                  <a:gd name="connsiteX1571" fmla="*/ 1201082 w 1672975"/>
                  <a:gd name="connsiteY1571" fmla="*/ 576516 h 639315"/>
                  <a:gd name="connsiteX1572" fmla="*/ 1206171 w 1672975"/>
                  <a:gd name="connsiteY1572" fmla="*/ 580759 h 639315"/>
                  <a:gd name="connsiteX1573" fmla="*/ 1208716 w 1672975"/>
                  <a:gd name="connsiteY1573" fmla="*/ 583871 h 639315"/>
                  <a:gd name="connsiteX1574" fmla="*/ 1208998 w 1672975"/>
                  <a:gd name="connsiteY1574" fmla="*/ 583871 h 639315"/>
                  <a:gd name="connsiteX1575" fmla="*/ 1209564 w 1672975"/>
                  <a:gd name="connsiteY1575" fmla="*/ 582173 h 639315"/>
                  <a:gd name="connsiteX1576" fmla="*/ 1207019 w 1672975"/>
                  <a:gd name="connsiteY1576" fmla="*/ 576233 h 639315"/>
                  <a:gd name="connsiteX1577" fmla="*/ 1206454 w 1672975"/>
                  <a:gd name="connsiteY1577" fmla="*/ 576233 h 639315"/>
                  <a:gd name="connsiteX1578" fmla="*/ 1199668 w 1672975"/>
                  <a:gd name="connsiteY1578" fmla="*/ 564352 h 639315"/>
                  <a:gd name="connsiteX1579" fmla="*/ 1199668 w 1672975"/>
                  <a:gd name="connsiteY1579" fmla="*/ 564069 h 639315"/>
                  <a:gd name="connsiteX1580" fmla="*/ 1200799 w 1672975"/>
                  <a:gd name="connsiteY1580" fmla="*/ 555300 h 639315"/>
                  <a:gd name="connsiteX1581" fmla="*/ 1202495 w 1672975"/>
                  <a:gd name="connsiteY1581" fmla="*/ 547945 h 639315"/>
                  <a:gd name="connsiteX1582" fmla="*/ 1207585 w 1672975"/>
                  <a:gd name="connsiteY1582" fmla="*/ 542853 h 639315"/>
                  <a:gd name="connsiteX1583" fmla="*/ 1215219 w 1672975"/>
                  <a:gd name="connsiteY1583" fmla="*/ 546247 h 639315"/>
                  <a:gd name="connsiteX1584" fmla="*/ 1218046 w 1672975"/>
                  <a:gd name="connsiteY1584" fmla="*/ 548228 h 639315"/>
                  <a:gd name="connsiteX1585" fmla="*/ 1217480 w 1672975"/>
                  <a:gd name="connsiteY1585" fmla="*/ 545116 h 639315"/>
                  <a:gd name="connsiteX1586" fmla="*/ 1212674 w 1672975"/>
                  <a:gd name="connsiteY1586" fmla="*/ 529557 h 639315"/>
                  <a:gd name="connsiteX1587" fmla="*/ 1207019 w 1672975"/>
                  <a:gd name="connsiteY1587" fmla="*/ 510038 h 639315"/>
                  <a:gd name="connsiteX1588" fmla="*/ 1207302 w 1672975"/>
                  <a:gd name="connsiteY1588" fmla="*/ 498440 h 639315"/>
                  <a:gd name="connsiteX1589" fmla="*/ 1206171 w 1672975"/>
                  <a:gd name="connsiteY1589" fmla="*/ 489388 h 639315"/>
                  <a:gd name="connsiteX1590" fmla="*/ 1201647 w 1672975"/>
                  <a:gd name="connsiteY1590" fmla="*/ 480053 h 639315"/>
                  <a:gd name="connsiteX1591" fmla="*/ 1200799 w 1672975"/>
                  <a:gd name="connsiteY1591" fmla="*/ 477507 h 639315"/>
                  <a:gd name="connsiteX1592" fmla="*/ 1200516 w 1672975"/>
                  <a:gd name="connsiteY1592" fmla="*/ 477790 h 639315"/>
                  <a:gd name="connsiteX1593" fmla="*/ 1199102 w 1672975"/>
                  <a:gd name="connsiteY1593" fmla="*/ 482033 h 639315"/>
                  <a:gd name="connsiteX1594" fmla="*/ 1195427 w 1672975"/>
                  <a:gd name="connsiteY1594" fmla="*/ 487973 h 639315"/>
                  <a:gd name="connsiteX1595" fmla="*/ 1194013 w 1672975"/>
                  <a:gd name="connsiteY1595" fmla="*/ 488539 h 639315"/>
                  <a:gd name="connsiteX1596" fmla="*/ 1194013 w 1672975"/>
                  <a:gd name="connsiteY1596" fmla="*/ 491368 h 639315"/>
                  <a:gd name="connsiteX1597" fmla="*/ 1194013 w 1672975"/>
                  <a:gd name="connsiteY1597" fmla="*/ 498157 h 639315"/>
                  <a:gd name="connsiteX1598" fmla="*/ 1197123 w 1672975"/>
                  <a:gd name="connsiteY1598" fmla="*/ 517110 h 639315"/>
                  <a:gd name="connsiteX1599" fmla="*/ 1196841 w 1672975"/>
                  <a:gd name="connsiteY1599" fmla="*/ 536629 h 639315"/>
                  <a:gd name="connsiteX1600" fmla="*/ 1196275 w 1672975"/>
                  <a:gd name="connsiteY1600" fmla="*/ 554734 h 639315"/>
                  <a:gd name="connsiteX1601" fmla="*/ 1195427 w 1672975"/>
                  <a:gd name="connsiteY1601" fmla="*/ 570858 h 639315"/>
                  <a:gd name="connsiteX1602" fmla="*/ 1194579 w 1672975"/>
                  <a:gd name="connsiteY1602" fmla="*/ 582173 h 639315"/>
                  <a:gd name="connsiteX1603" fmla="*/ 1195427 w 1672975"/>
                  <a:gd name="connsiteY1603" fmla="*/ 583022 h 639315"/>
                  <a:gd name="connsiteX1604" fmla="*/ 1195992 w 1672975"/>
                  <a:gd name="connsiteY1604" fmla="*/ 581325 h 639315"/>
                  <a:gd name="connsiteX1605" fmla="*/ 1200233 w 1672975"/>
                  <a:gd name="connsiteY1605" fmla="*/ 575667 h 639315"/>
                  <a:gd name="connsiteX1606" fmla="*/ 1201082 w 1672975"/>
                  <a:gd name="connsiteY1606" fmla="*/ 576516 h 639315"/>
                  <a:gd name="connsiteX1607" fmla="*/ 873951 w 1672975"/>
                  <a:gd name="connsiteY1607" fmla="*/ 457422 h 639315"/>
                  <a:gd name="connsiteX1608" fmla="*/ 867448 w 1672975"/>
                  <a:gd name="connsiteY1608" fmla="*/ 467323 h 639315"/>
                  <a:gd name="connsiteX1609" fmla="*/ 862076 w 1672975"/>
                  <a:gd name="connsiteY1609" fmla="*/ 477224 h 639315"/>
                  <a:gd name="connsiteX1610" fmla="*/ 847373 w 1672975"/>
                  <a:gd name="connsiteY1610" fmla="*/ 491085 h 639315"/>
                  <a:gd name="connsiteX1611" fmla="*/ 836064 w 1672975"/>
                  <a:gd name="connsiteY1611" fmla="*/ 501835 h 639315"/>
                  <a:gd name="connsiteX1612" fmla="*/ 821361 w 1672975"/>
                  <a:gd name="connsiteY1612" fmla="*/ 511453 h 639315"/>
                  <a:gd name="connsiteX1613" fmla="*/ 817403 w 1672975"/>
                  <a:gd name="connsiteY1613" fmla="*/ 513150 h 639315"/>
                  <a:gd name="connsiteX1614" fmla="*/ 821078 w 1672975"/>
                  <a:gd name="connsiteY1614" fmla="*/ 513716 h 639315"/>
                  <a:gd name="connsiteX1615" fmla="*/ 838326 w 1672975"/>
                  <a:gd name="connsiteY1615" fmla="*/ 506927 h 639315"/>
                  <a:gd name="connsiteX1616" fmla="*/ 849635 w 1672975"/>
                  <a:gd name="connsiteY1616" fmla="*/ 498723 h 639315"/>
                  <a:gd name="connsiteX1617" fmla="*/ 863489 w 1672975"/>
                  <a:gd name="connsiteY1617" fmla="*/ 491368 h 639315"/>
                  <a:gd name="connsiteX1618" fmla="*/ 874799 w 1672975"/>
                  <a:gd name="connsiteY1618" fmla="*/ 458554 h 639315"/>
                  <a:gd name="connsiteX1619" fmla="*/ 873951 w 1672975"/>
                  <a:gd name="connsiteY1619" fmla="*/ 457422 h 639315"/>
                  <a:gd name="connsiteX1620" fmla="*/ 873951 w 1672975"/>
                  <a:gd name="connsiteY1620" fmla="*/ 457422 h 639315"/>
                  <a:gd name="connsiteX1621" fmla="*/ 0 w 1672975"/>
                  <a:gd name="connsiteY1621" fmla="*/ 469586 h 639315"/>
                  <a:gd name="connsiteX1622" fmla="*/ 4241 w 1672975"/>
                  <a:gd name="connsiteY1622" fmla="*/ 471283 h 639315"/>
                  <a:gd name="connsiteX1623" fmla="*/ 22902 w 1672975"/>
                  <a:gd name="connsiteY1623" fmla="*/ 472698 h 639315"/>
                  <a:gd name="connsiteX1624" fmla="*/ 28840 w 1672975"/>
                  <a:gd name="connsiteY1624" fmla="*/ 472415 h 639315"/>
                  <a:gd name="connsiteX1625" fmla="*/ 29122 w 1672975"/>
                  <a:gd name="connsiteY1625" fmla="*/ 468454 h 639315"/>
                  <a:gd name="connsiteX1626" fmla="*/ 29405 w 1672975"/>
                  <a:gd name="connsiteY1626" fmla="*/ 466191 h 639315"/>
                  <a:gd name="connsiteX1627" fmla="*/ 25164 w 1672975"/>
                  <a:gd name="connsiteY1627" fmla="*/ 463363 h 639315"/>
                  <a:gd name="connsiteX1628" fmla="*/ 24881 w 1672975"/>
                  <a:gd name="connsiteY1628" fmla="*/ 463363 h 639315"/>
                  <a:gd name="connsiteX1629" fmla="*/ 23750 w 1672975"/>
                  <a:gd name="connsiteY1629" fmla="*/ 463645 h 639315"/>
                  <a:gd name="connsiteX1630" fmla="*/ 18378 w 1672975"/>
                  <a:gd name="connsiteY1630" fmla="*/ 461100 h 639315"/>
                  <a:gd name="connsiteX1631" fmla="*/ 16399 w 1672975"/>
                  <a:gd name="connsiteY1631" fmla="*/ 460534 h 639315"/>
                  <a:gd name="connsiteX1632" fmla="*/ 14420 w 1672975"/>
                  <a:gd name="connsiteY1632" fmla="*/ 460534 h 639315"/>
                  <a:gd name="connsiteX1633" fmla="*/ 14985 w 1672975"/>
                  <a:gd name="connsiteY1633" fmla="*/ 461382 h 639315"/>
                  <a:gd name="connsiteX1634" fmla="*/ 13006 w 1672975"/>
                  <a:gd name="connsiteY1634" fmla="*/ 464494 h 639315"/>
                  <a:gd name="connsiteX1635" fmla="*/ 11310 w 1672975"/>
                  <a:gd name="connsiteY1635" fmla="*/ 465908 h 639315"/>
                  <a:gd name="connsiteX1636" fmla="*/ 11592 w 1672975"/>
                  <a:gd name="connsiteY1636" fmla="*/ 466757 h 639315"/>
                  <a:gd name="connsiteX1637" fmla="*/ 11875 w 1672975"/>
                  <a:gd name="connsiteY1637" fmla="*/ 468737 h 639315"/>
                  <a:gd name="connsiteX1638" fmla="*/ 9330 w 1672975"/>
                  <a:gd name="connsiteY1638" fmla="*/ 469869 h 639315"/>
                  <a:gd name="connsiteX1639" fmla="*/ 7069 w 1672975"/>
                  <a:gd name="connsiteY1639" fmla="*/ 469303 h 639315"/>
                  <a:gd name="connsiteX1640" fmla="*/ 5937 w 1672975"/>
                  <a:gd name="connsiteY1640" fmla="*/ 467323 h 639315"/>
                  <a:gd name="connsiteX1641" fmla="*/ 3958 w 1672975"/>
                  <a:gd name="connsiteY1641" fmla="*/ 466191 h 639315"/>
                  <a:gd name="connsiteX1642" fmla="*/ 566 w 1672975"/>
                  <a:gd name="connsiteY1642" fmla="*/ 467323 h 639315"/>
                  <a:gd name="connsiteX1643" fmla="*/ 566 w 1672975"/>
                  <a:gd name="connsiteY1643" fmla="*/ 467606 h 639315"/>
                  <a:gd name="connsiteX1644" fmla="*/ 0 w 1672975"/>
                  <a:gd name="connsiteY1644" fmla="*/ 469586 h 639315"/>
                  <a:gd name="connsiteX1645" fmla="*/ 290092 w 1672975"/>
                  <a:gd name="connsiteY1645" fmla="*/ 241865 h 639315"/>
                  <a:gd name="connsiteX1646" fmla="*/ 281609 w 1672975"/>
                  <a:gd name="connsiteY1646" fmla="*/ 246674 h 639315"/>
                  <a:gd name="connsiteX1647" fmla="*/ 283023 w 1672975"/>
                  <a:gd name="connsiteY1647" fmla="*/ 251483 h 639315"/>
                  <a:gd name="connsiteX1648" fmla="*/ 288395 w 1672975"/>
                  <a:gd name="connsiteY1648" fmla="*/ 253746 h 639315"/>
                  <a:gd name="connsiteX1649" fmla="*/ 296595 w 1672975"/>
                  <a:gd name="connsiteY1649" fmla="*/ 249786 h 639315"/>
                  <a:gd name="connsiteX1650" fmla="*/ 300836 w 1672975"/>
                  <a:gd name="connsiteY1650" fmla="*/ 247240 h 639315"/>
                  <a:gd name="connsiteX1651" fmla="*/ 301401 w 1672975"/>
                  <a:gd name="connsiteY1651" fmla="*/ 246957 h 639315"/>
                  <a:gd name="connsiteX1652" fmla="*/ 292071 w 1672975"/>
                  <a:gd name="connsiteY1652" fmla="*/ 241865 h 639315"/>
                  <a:gd name="connsiteX1653" fmla="*/ 290092 w 1672975"/>
                  <a:gd name="connsiteY1653" fmla="*/ 241865 h 639315"/>
                  <a:gd name="connsiteX1654" fmla="*/ 328262 w 1672975"/>
                  <a:gd name="connsiteY1654" fmla="*/ 205373 h 639315"/>
                  <a:gd name="connsiteX1655" fmla="*/ 336461 w 1672975"/>
                  <a:gd name="connsiteY1655" fmla="*/ 210465 h 639315"/>
                  <a:gd name="connsiteX1656" fmla="*/ 335613 w 1672975"/>
                  <a:gd name="connsiteY1656" fmla="*/ 213577 h 639315"/>
                  <a:gd name="connsiteX1657" fmla="*/ 334765 w 1672975"/>
                  <a:gd name="connsiteY1657" fmla="*/ 215274 h 639315"/>
                  <a:gd name="connsiteX1658" fmla="*/ 347488 w 1672975"/>
                  <a:gd name="connsiteY1658" fmla="*/ 219800 h 639315"/>
                  <a:gd name="connsiteX1659" fmla="*/ 353708 w 1672975"/>
                  <a:gd name="connsiteY1659" fmla="*/ 220649 h 639315"/>
                  <a:gd name="connsiteX1660" fmla="*/ 366997 w 1672975"/>
                  <a:gd name="connsiteY1660" fmla="*/ 222063 h 639315"/>
                  <a:gd name="connsiteX1661" fmla="*/ 372369 w 1672975"/>
                  <a:gd name="connsiteY1661" fmla="*/ 220366 h 639315"/>
                  <a:gd name="connsiteX1662" fmla="*/ 367563 w 1672975"/>
                  <a:gd name="connsiteY1662" fmla="*/ 215840 h 639315"/>
                  <a:gd name="connsiteX1663" fmla="*/ 359080 w 1672975"/>
                  <a:gd name="connsiteY1663" fmla="*/ 209051 h 639315"/>
                  <a:gd name="connsiteX1664" fmla="*/ 352012 w 1672975"/>
                  <a:gd name="connsiteY1664" fmla="*/ 192926 h 639315"/>
                  <a:gd name="connsiteX1665" fmla="*/ 355687 w 1672975"/>
                  <a:gd name="connsiteY1665" fmla="*/ 186986 h 639315"/>
                  <a:gd name="connsiteX1666" fmla="*/ 359363 w 1672975"/>
                  <a:gd name="connsiteY1666" fmla="*/ 181894 h 639315"/>
                  <a:gd name="connsiteX1667" fmla="*/ 363604 w 1672975"/>
                  <a:gd name="connsiteY1667" fmla="*/ 175670 h 639315"/>
                  <a:gd name="connsiteX1668" fmla="*/ 368128 w 1672975"/>
                  <a:gd name="connsiteY1668" fmla="*/ 169164 h 639315"/>
                  <a:gd name="connsiteX1669" fmla="*/ 372652 w 1672975"/>
                  <a:gd name="connsiteY1669" fmla="*/ 165204 h 639315"/>
                  <a:gd name="connsiteX1670" fmla="*/ 374631 w 1672975"/>
                  <a:gd name="connsiteY1670" fmla="*/ 162658 h 639315"/>
                  <a:gd name="connsiteX1671" fmla="*/ 377741 w 1672975"/>
                  <a:gd name="connsiteY1671" fmla="*/ 158697 h 639315"/>
                  <a:gd name="connsiteX1672" fmla="*/ 382548 w 1672975"/>
                  <a:gd name="connsiteY1672" fmla="*/ 155586 h 639315"/>
                  <a:gd name="connsiteX1673" fmla="*/ 383396 w 1672975"/>
                  <a:gd name="connsiteY1673" fmla="*/ 149928 h 639315"/>
                  <a:gd name="connsiteX1674" fmla="*/ 383396 w 1672975"/>
                  <a:gd name="connsiteY1674" fmla="*/ 148797 h 639315"/>
                  <a:gd name="connsiteX1675" fmla="*/ 386506 w 1672975"/>
                  <a:gd name="connsiteY1675" fmla="*/ 147948 h 639315"/>
                  <a:gd name="connsiteX1676" fmla="*/ 392727 w 1672975"/>
                  <a:gd name="connsiteY1676" fmla="*/ 145968 h 639315"/>
                  <a:gd name="connsiteX1677" fmla="*/ 398947 w 1672975"/>
                  <a:gd name="connsiteY1677" fmla="*/ 143422 h 639315"/>
                  <a:gd name="connsiteX1678" fmla="*/ 405450 w 1672975"/>
                  <a:gd name="connsiteY1678" fmla="*/ 140027 h 639315"/>
                  <a:gd name="connsiteX1679" fmla="*/ 460301 w 1672975"/>
                  <a:gd name="connsiteY1679" fmla="*/ 119094 h 639315"/>
                  <a:gd name="connsiteX1680" fmla="*/ 486879 w 1672975"/>
                  <a:gd name="connsiteY1680" fmla="*/ 105798 h 639315"/>
                  <a:gd name="connsiteX1681" fmla="*/ 485465 w 1672975"/>
                  <a:gd name="connsiteY1681" fmla="*/ 102687 h 639315"/>
                  <a:gd name="connsiteX1682" fmla="*/ 478962 w 1672975"/>
                  <a:gd name="connsiteY1682" fmla="*/ 100989 h 639315"/>
                  <a:gd name="connsiteX1683" fmla="*/ 456060 w 1672975"/>
                  <a:gd name="connsiteY1683" fmla="*/ 108627 h 639315"/>
                  <a:gd name="connsiteX1684" fmla="*/ 447013 w 1672975"/>
                  <a:gd name="connsiteY1684" fmla="*/ 111173 h 639315"/>
                  <a:gd name="connsiteX1685" fmla="*/ 440227 w 1672975"/>
                  <a:gd name="connsiteY1685" fmla="*/ 112587 h 639315"/>
                  <a:gd name="connsiteX1686" fmla="*/ 426938 w 1672975"/>
                  <a:gd name="connsiteY1686" fmla="*/ 115982 h 639315"/>
                  <a:gd name="connsiteX1687" fmla="*/ 420152 w 1672975"/>
                  <a:gd name="connsiteY1687" fmla="*/ 114285 h 639315"/>
                  <a:gd name="connsiteX1688" fmla="*/ 417608 w 1672975"/>
                  <a:gd name="connsiteY1688" fmla="*/ 113436 h 639315"/>
                  <a:gd name="connsiteX1689" fmla="*/ 411387 w 1672975"/>
                  <a:gd name="connsiteY1689" fmla="*/ 115699 h 639315"/>
                  <a:gd name="connsiteX1690" fmla="*/ 406015 w 1672975"/>
                  <a:gd name="connsiteY1690" fmla="*/ 117679 h 639315"/>
                  <a:gd name="connsiteX1691" fmla="*/ 400360 w 1672975"/>
                  <a:gd name="connsiteY1691" fmla="*/ 119377 h 639315"/>
                  <a:gd name="connsiteX1692" fmla="*/ 393857 w 1672975"/>
                  <a:gd name="connsiteY1692" fmla="*/ 121074 h 639315"/>
                  <a:gd name="connsiteX1693" fmla="*/ 381700 w 1672975"/>
                  <a:gd name="connsiteY1693" fmla="*/ 126166 h 639315"/>
                  <a:gd name="connsiteX1694" fmla="*/ 377741 w 1672975"/>
                  <a:gd name="connsiteY1694" fmla="*/ 128712 h 639315"/>
                  <a:gd name="connsiteX1695" fmla="*/ 374066 w 1672975"/>
                  <a:gd name="connsiteY1695" fmla="*/ 130692 h 639315"/>
                  <a:gd name="connsiteX1696" fmla="*/ 368128 w 1672975"/>
                  <a:gd name="connsiteY1696" fmla="*/ 135218 h 639315"/>
                  <a:gd name="connsiteX1697" fmla="*/ 364735 w 1672975"/>
                  <a:gd name="connsiteY1697" fmla="*/ 134087 h 639315"/>
                  <a:gd name="connsiteX1698" fmla="*/ 361908 w 1672975"/>
                  <a:gd name="connsiteY1698" fmla="*/ 134935 h 639315"/>
                  <a:gd name="connsiteX1699" fmla="*/ 363322 w 1672975"/>
                  <a:gd name="connsiteY1699" fmla="*/ 139744 h 639315"/>
                  <a:gd name="connsiteX1700" fmla="*/ 364453 w 1672975"/>
                  <a:gd name="connsiteY1700" fmla="*/ 142007 h 639315"/>
                  <a:gd name="connsiteX1701" fmla="*/ 360494 w 1672975"/>
                  <a:gd name="connsiteY1701" fmla="*/ 144836 h 639315"/>
                  <a:gd name="connsiteX1702" fmla="*/ 357949 w 1672975"/>
                  <a:gd name="connsiteY1702" fmla="*/ 145968 h 639315"/>
                  <a:gd name="connsiteX1703" fmla="*/ 357949 w 1672975"/>
                  <a:gd name="connsiteY1703" fmla="*/ 145968 h 639315"/>
                  <a:gd name="connsiteX1704" fmla="*/ 357949 w 1672975"/>
                  <a:gd name="connsiteY1704" fmla="*/ 146251 h 639315"/>
                  <a:gd name="connsiteX1705" fmla="*/ 358515 w 1672975"/>
                  <a:gd name="connsiteY1705" fmla="*/ 147665 h 639315"/>
                  <a:gd name="connsiteX1706" fmla="*/ 356536 w 1672975"/>
                  <a:gd name="connsiteY1706" fmla="*/ 150211 h 639315"/>
                  <a:gd name="connsiteX1707" fmla="*/ 355122 w 1672975"/>
                  <a:gd name="connsiteY1707" fmla="*/ 152757 h 639315"/>
                  <a:gd name="connsiteX1708" fmla="*/ 355405 w 1672975"/>
                  <a:gd name="connsiteY1708" fmla="*/ 154737 h 639315"/>
                  <a:gd name="connsiteX1709" fmla="*/ 347488 w 1672975"/>
                  <a:gd name="connsiteY1709" fmla="*/ 157849 h 639315"/>
                  <a:gd name="connsiteX1710" fmla="*/ 346640 w 1672975"/>
                  <a:gd name="connsiteY1710" fmla="*/ 158132 h 639315"/>
                  <a:gd name="connsiteX1711" fmla="*/ 342681 w 1672975"/>
                  <a:gd name="connsiteY1711" fmla="*/ 162092 h 639315"/>
                  <a:gd name="connsiteX1712" fmla="*/ 345226 w 1672975"/>
                  <a:gd name="connsiteY1712" fmla="*/ 163789 h 639315"/>
                  <a:gd name="connsiteX1713" fmla="*/ 347488 w 1672975"/>
                  <a:gd name="connsiteY1713" fmla="*/ 164638 h 639315"/>
                  <a:gd name="connsiteX1714" fmla="*/ 346357 w 1672975"/>
                  <a:gd name="connsiteY1714" fmla="*/ 166052 h 639315"/>
                  <a:gd name="connsiteX1715" fmla="*/ 343247 w 1672975"/>
                  <a:gd name="connsiteY1715" fmla="*/ 170013 h 639315"/>
                  <a:gd name="connsiteX1716" fmla="*/ 342681 w 1672975"/>
                  <a:gd name="connsiteY1716" fmla="*/ 171993 h 639315"/>
                  <a:gd name="connsiteX1717" fmla="*/ 337592 w 1672975"/>
                  <a:gd name="connsiteY1717" fmla="*/ 173407 h 639315"/>
                  <a:gd name="connsiteX1718" fmla="*/ 334482 w 1672975"/>
                  <a:gd name="connsiteY1718" fmla="*/ 173973 h 639315"/>
                  <a:gd name="connsiteX1719" fmla="*/ 334482 w 1672975"/>
                  <a:gd name="connsiteY1719" fmla="*/ 174256 h 639315"/>
                  <a:gd name="connsiteX1720" fmla="*/ 333351 w 1672975"/>
                  <a:gd name="connsiteY1720" fmla="*/ 177934 h 639315"/>
                  <a:gd name="connsiteX1721" fmla="*/ 326848 w 1672975"/>
                  <a:gd name="connsiteY1721" fmla="*/ 179914 h 639315"/>
                  <a:gd name="connsiteX1722" fmla="*/ 325717 w 1672975"/>
                  <a:gd name="connsiteY1722" fmla="*/ 179914 h 639315"/>
                  <a:gd name="connsiteX1723" fmla="*/ 327413 w 1672975"/>
                  <a:gd name="connsiteY1723" fmla="*/ 181611 h 639315"/>
                  <a:gd name="connsiteX1724" fmla="*/ 330806 w 1672975"/>
                  <a:gd name="connsiteY1724" fmla="*/ 185854 h 639315"/>
                  <a:gd name="connsiteX1725" fmla="*/ 328262 w 1672975"/>
                  <a:gd name="connsiteY1725" fmla="*/ 188683 h 639315"/>
                  <a:gd name="connsiteX1726" fmla="*/ 325152 w 1672975"/>
                  <a:gd name="connsiteY1726" fmla="*/ 191795 h 639315"/>
                  <a:gd name="connsiteX1727" fmla="*/ 319497 w 1672975"/>
                  <a:gd name="connsiteY1727" fmla="*/ 194906 h 639315"/>
                  <a:gd name="connsiteX1728" fmla="*/ 312994 w 1672975"/>
                  <a:gd name="connsiteY1728" fmla="*/ 198301 h 639315"/>
                  <a:gd name="connsiteX1729" fmla="*/ 313276 w 1672975"/>
                  <a:gd name="connsiteY1729" fmla="*/ 201696 h 639315"/>
                  <a:gd name="connsiteX1730" fmla="*/ 320062 w 1672975"/>
                  <a:gd name="connsiteY1730" fmla="*/ 203393 h 639315"/>
                  <a:gd name="connsiteX1731" fmla="*/ 322041 w 1672975"/>
                  <a:gd name="connsiteY1731" fmla="*/ 203393 h 639315"/>
                  <a:gd name="connsiteX1732" fmla="*/ 324021 w 1672975"/>
                  <a:gd name="connsiteY1732" fmla="*/ 204242 h 639315"/>
                  <a:gd name="connsiteX1733" fmla="*/ 323738 w 1672975"/>
                  <a:gd name="connsiteY1733" fmla="*/ 207070 h 639315"/>
                  <a:gd name="connsiteX1734" fmla="*/ 324021 w 1672975"/>
                  <a:gd name="connsiteY1734" fmla="*/ 210748 h 639315"/>
                  <a:gd name="connsiteX1735" fmla="*/ 326848 w 1672975"/>
                  <a:gd name="connsiteY1735" fmla="*/ 212162 h 639315"/>
                  <a:gd name="connsiteX1736" fmla="*/ 327413 w 1672975"/>
                  <a:gd name="connsiteY1736" fmla="*/ 211879 h 639315"/>
                  <a:gd name="connsiteX1737" fmla="*/ 326848 w 1672975"/>
                  <a:gd name="connsiteY1737" fmla="*/ 208485 h 639315"/>
                  <a:gd name="connsiteX1738" fmla="*/ 326848 w 1672975"/>
                  <a:gd name="connsiteY1738" fmla="*/ 206505 h 639315"/>
                  <a:gd name="connsiteX1739" fmla="*/ 328262 w 1672975"/>
                  <a:gd name="connsiteY1739" fmla="*/ 205373 h 639315"/>
                  <a:gd name="connsiteX1740" fmla="*/ 1571754 w 1672975"/>
                  <a:gd name="connsiteY1740" fmla="*/ 217254 h 639315"/>
                  <a:gd name="connsiteX1741" fmla="*/ 1574864 w 1672975"/>
                  <a:gd name="connsiteY1741" fmla="*/ 218386 h 639315"/>
                  <a:gd name="connsiteX1742" fmla="*/ 1579106 w 1672975"/>
                  <a:gd name="connsiteY1742" fmla="*/ 219517 h 639315"/>
                  <a:gd name="connsiteX1743" fmla="*/ 1590698 w 1672975"/>
                  <a:gd name="connsiteY1743" fmla="*/ 217254 h 639315"/>
                  <a:gd name="connsiteX1744" fmla="*/ 1594939 w 1672975"/>
                  <a:gd name="connsiteY1744" fmla="*/ 216123 h 639315"/>
                  <a:gd name="connsiteX1745" fmla="*/ 1596635 w 1672975"/>
                  <a:gd name="connsiteY1745" fmla="*/ 214708 h 639315"/>
                  <a:gd name="connsiteX1746" fmla="*/ 1584195 w 1672975"/>
                  <a:gd name="connsiteY1746" fmla="*/ 208768 h 639315"/>
                  <a:gd name="connsiteX1747" fmla="*/ 1581085 w 1672975"/>
                  <a:gd name="connsiteY1747" fmla="*/ 208485 h 639315"/>
                  <a:gd name="connsiteX1748" fmla="*/ 1559879 w 1672975"/>
                  <a:gd name="connsiteY1748" fmla="*/ 216971 h 639315"/>
                  <a:gd name="connsiteX1749" fmla="*/ 1560727 w 1672975"/>
                  <a:gd name="connsiteY1749" fmla="*/ 218386 h 639315"/>
                  <a:gd name="connsiteX1750" fmla="*/ 1563555 w 1672975"/>
                  <a:gd name="connsiteY1750" fmla="*/ 219234 h 639315"/>
                  <a:gd name="connsiteX1751" fmla="*/ 1567513 w 1672975"/>
                  <a:gd name="connsiteY1751" fmla="*/ 218103 h 639315"/>
                  <a:gd name="connsiteX1752" fmla="*/ 1571754 w 1672975"/>
                  <a:gd name="connsiteY1752" fmla="*/ 217254 h 639315"/>
                  <a:gd name="connsiteX1753" fmla="*/ 590362 w 1672975"/>
                  <a:gd name="connsiteY1753" fmla="*/ 177368 h 639315"/>
                  <a:gd name="connsiteX1754" fmla="*/ 584707 w 1672975"/>
                  <a:gd name="connsiteY1754" fmla="*/ 180479 h 639315"/>
                  <a:gd name="connsiteX1755" fmla="*/ 585273 w 1672975"/>
                  <a:gd name="connsiteY1755" fmla="*/ 181045 h 639315"/>
                  <a:gd name="connsiteX1756" fmla="*/ 591493 w 1672975"/>
                  <a:gd name="connsiteY1756" fmla="*/ 181328 h 639315"/>
                  <a:gd name="connsiteX1757" fmla="*/ 592059 w 1672975"/>
                  <a:gd name="connsiteY1757" fmla="*/ 178216 h 639315"/>
                  <a:gd name="connsiteX1758" fmla="*/ 590362 w 1672975"/>
                  <a:gd name="connsiteY1758" fmla="*/ 177368 h 639315"/>
                  <a:gd name="connsiteX1759" fmla="*/ 504692 w 1672975"/>
                  <a:gd name="connsiteY1759" fmla="*/ 170296 h 639315"/>
                  <a:gd name="connsiteX1760" fmla="*/ 499037 w 1672975"/>
                  <a:gd name="connsiteY1760" fmla="*/ 174822 h 639315"/>
                  <a:gd name="connsiteX1761" fmla="*/ 500451 w 1672975"/>
                  <a:gd name="connsiteY1761" fmla="*/ 177085 h 639315"/>
                  <a:gd name="connsiteX1762" fmla="*/ 501864 w 1672975"/>
                  <a:gd name="connsiteY1762" fmla="*/ 177085 h 639315"/>
                  <a:gd name="connsiteX1763" fmla="*/ 514870 w 1672975"/>
                  <a:gd name="connsiteY1763" fmla="*/ 173690 h 639315"/>
                  <a:gd name="connsiteX1764" fmla="*/ 514870 w 1672975"/>
                  <a:gd name="connsiteY1764" fmla="*/ 173124 h 639315"/>
                  <a:gd name="connsiteX1765" fmla="*/ 504692 w 1672975"/>
                  <a:gd name="connsiteY1765" fmla="*/ 170296 h 639315"/>
                  <a:gd name="connsiteX1766" fmla="*/ 1194579 w 1672975"/>
                  <a:gd name="connsiteY1766" fmla="*/ 163506 h 639315"/>
                  <a:gd name="connsiteX1767" fmla="*/ 1181573 w 1672975"/>
                  <a:gd name="connsiteY1767" fmla="*/ 169447 h 639315"/>
                  <a:gd name="connsiteX1768" fmla="*/ 1181007 w 1672975"/>
                  <a:gd name="connsiteY1768" fmla="*/ 170579 h 639315"/>
                  <a:gd name="connsiteX1769" fmla="*/ 1205040 w 1672975"/>
                  <a:gd name="connsiteY1769" fmla="*/ 175388 h 639315"/>
                  <a:gd name="connsiteX1770" fmla="*/ 1209281 w 1672975"/>
                  <a:gd name="connsiteY1770" fmla="*/ 175105 h 639315"/>
                  <a:gd name="connsiteX1771" fmla="*/ 1210412 w 1672975"/>
                  <a:gd name="connsiteY1771" fmla="*/ 173973 h 639315"/>
                  <a:gd name="connsiteX1772" fmla="*/ 1196558 w 1672975"/>
                  <a:gd name="connsiteY1772" fmla="*/ 164072 h 639315"/>
                  <a:gd name="connsiteX1773" fmla="*/ 1194579 w 1672975"/>
                  <a:gd name="connsiteY1773" fmla="*/ 163506 h 639315"/>
                  <a:gd name="connsiteX1774" fmla="*/ 1184117 w 1672975"/>
                  <a:gd name="connsiteY1774" fmla="*/ 155020 h 639315"/>
                  <a:gd name="connsiteX1775" fmla="*/ 1176200 w 1672975"/>
                  <a:gd name="connsiteY1775" fmla="*/ 158415 h 639315"/>
                  <a:gd name="connsiteX1776" fmla="*/ 1177331 w 1672975"/>
                  <a:gd name="connsiteY1776" fmla="*/ 159263 h 639315"/>
                  <a:gd name="connsiteX1777" fmla="*/ 1180442 w 1672975"/>
                  <a:gd name="connsiteY1777" fmla="*/ 159829 h 639315"/>
                  <a:gd name="connsiteX1778" fmla="*/ 1180442 w 1672975"/>
                  <a:gd name="connsiteY1778" fmla="*/ 159829 h 639315"/>
                  <a:gd name="connsiteX1779" fmla="*/ 1184117 w 1672975"/>
                  <a:gd name="connsiteY1779" fmla="*/ 158980 h 639315"/>
                  <a:gd name="connsiteX1780" fmla="*/ 1185814 w 1672975"/>
                  <a:gd name="connsiteY1780" fmla="*/ 156151 h 639315"/>
                  <a:gd name="connsiteX1781" fmla="*/ 1184117 w 1672975"/>
                  <a:gd name="connsiteY1781" fmla="*/ 155020 h 639315"/>
                  <a:gd name="connsiteX1782" fmla="*/ 905901 w 1672975"/>
                  <a:gd name="connsiteY1782" fmla="*/ 149645 h 639315"/>
                  <a:gd name="connsiteX1783" fmla="*/ 900811 w 1672975"/>
                  <a:gd name="connsiteY1783" fmla="*/ 151060 h 639315"/>
                  <a:gd name="connsiteX1784" fmla="*/ 897136 w 1672975"/>
                  <a:gd name="connsiteY1784" fmla="*/ 153606 h 639315"/>
                  <a:gd name="connsiteX1785" fmla="*/ 894874 w 1672975"/>
                  <a:gd name="connsiteY1785" fmla="*/ 154737 h 639315"/>
                  <a:gd name="connsiteX1786" fmla="*/ 895156 w 1672975"/>
                  <a:gd name="connsiteY1786" fmla="*/ 155020 h 639315"/>
                  <a:gd name="connsiteX1787" fmla="*/ 901094 w 1672975"/>
                  <a:gd name="connsiteY1787" fmla="*/ 156717 h 639315"/>
                  <a:gd name="connsiteX1788" fmla="*/ 911838 w 1672975"/>
                  <a:gd name="connsiteY1788" fmla="*/ 152474 h 639315"/>
                  <a:gd name="connsiteX1789" fmla="*/ 911273 w 1672975"/>
                  <a:gd name="connsiteY1789" fmla="*/ 151060 h 639315"/>
                  <a:gd name="connsiteX1790" fmla="*/ 905901 w 1672975"/>
                  <a:gd name="connsiteY1790" fmla="*/ 149645 h 639315"/>
                  <a:gd name="connsiteX1791" fmla="*/ 1242079 w 1672975"/>
                  <a:gd name="connsiteY1791" fmla="*/ 130692 h 639315"/>
                  <a:gd name="connsiteX1792" fmla="*/ 1236707 w 1672975"/>
                  <a:gd name="connsiteY1792" fmla="*/ 136633 h 639315"/>
                  <a:gd name="connsiteX1793" fmla="*/ 1236990 w 1672975"/>
                  <a:gd name="connsiteY1793" fmla="*/ 137198 h 639315"/>
                  <a:gd name="connsiteX1794" fmla="*/ 1244906 w 1672975"/>
                  <a:gd name="connsiteY1794" fmla="*/ 140310 h 639315"/>
                  <a:gd name="connsiteX1795" fmla="*/ 1260740 w 1672975"/>
                  <a:gd name="connsiteY1795" fmla="*/ 145402 h 639315"/>
                  <a:gd name="connsiteX1796" fmla="*/ 1265829 w 1672975"/>
                  <a:gd name="connsiteY1796" fmla="*/ 145685 h 639315"/>
                  <a:gd name="connsiteX1797" fmla="*/ 1283642 w 1672975"/>
                  <a:gd name="connsiteY1797" fmla="*/ 141442 h 639315"/>
                  <a:gd name="connsiteX1798" fmla="*/ 1283359 w 1672975"/>
                  <a:gd name="connsiteY1798" fmla="*/ 140593 h 639315"/>
                  <a:gd name="connsiteX1799" fmla="*/ 1271484 w 1672975"/>
                  <a:gd name="connsiteY1799" fmla="*/ 136350 h 639315"/>
                  <a:gd name="connsiteX1800" fmla="*/ 1268656 w 1672975"/>
                  <a:gd name="connsiteY1800" fmla="*/ 136915 h 639315"/>
                  <a:gd name="connsiteX1801" fmla="*/ 1266677 w 1672975"/>
                  <a:gd name="connsiteY1801" fmla="*/ 137481 h 639315"/>
                  <a:gd name="connsiteX1802" fmla="*/ 1262719 w 1672975"/>
                  <a:gd name="connsiteY1802" fmla="*/ 136067 h 639315"/>
                  <a:gd name="connsiteX1803" fmla="*/ 1257347 w 1672975"/>
                  <a:gd name="connsiteY1803" fmla="*/ 134652 h 639315"/>
                  <a:gd name="connsiteX1804" fmla="*/ 1251975 w 1672975"/>
                  <a:gd name="connsiteY1804" fmla="*/ 135501 h 639315"/>
                  <a:gd name="connsiteX1805" fmla="*/ 1243210 w 1672975"/>
                  <a:gd name="connsiteY1805" fmla="*/ 131541 h 639315"/>
                  <a:gd name="connsiteX1806" fmla="*/ 1242079 w 1672975"/>
                  <a:gd name="connsiteY1806" fmla="*/ 130692 h 639315"/>
                  <a:gd name="connsiteX1807" fmla="*/ 1164608 w 1672975"/>
                  <a:gd name="connsiteY1807" fmla="*/ 115416 h 639315"/>
                  <a:gd name="connsiteX1808" fmla="*/ 1147361 w 1672975"/>
                  <a:gd name="connsiteY1808" fmla="*/ 132106 h 639315"/>
                  <a:gd name="connsiteX1809" fmla="*/ 1149340 w 1672975"/>
                  <a:gd name="connsiteY1809" fmla="*/ 137198 h 639315"/>
                  <a:gd name="connsiteX1810" fmla="*/ 1156126 w 1672975"/>
                  <a:gd name="connsiteY1810" fmla="*/ 142573 h 639315"/>
                  <a:gd name="connsiteX1811" fmla="*/ 1157257 w 1672975"/>
                  <a:gd name="connsiteY1811" fmla="*/ 143705 h 639315"/>
                  <a:gd name="connsiteX1812" fmla="*/ 1159519 w 1672975"/>
                  <a:gd name="connsiteY1812" fmla="*/ 144270 h 639315"/>
                  <a:gd name="connsiteX1813" fmla="*/ 1169697 w 1672975"/>
                  <a:gd name="connsiteY1813" fmla="*/ 141724 h 639315"/>
                  <a:gd name="connsiteX1814" fmla="*/ 1171111 w 1672975"/>
                  <a:gd name="connsiteY1814" fmla="*/ 141159 h 639315"/>
                  <a:gd name="connsiteX1815" fmla="*/ 1172242 w 1672975"/>
                  <a:gd name="connsiteY1815" fmla="*/ 140876 h 639315"/>
                  <a:gd name="connsiteX1816" fmla="*/ 1175069 w 1672975"/>
                  <a:gd name="connsiteY1816" fmla="*/ 142290 h 639315"/>
                  <a:gd name="connsiteX1817" fmla="*/ 1177614 w 1672975"/>
                  <a:gd name="connsiteY1817" fmla="*/ 143705 h 639315"/>
                  <a:gd name="connsiteX1818" fmla="*/ 1180159 w 1672975"/>
                  <a:gd name="connsiteY1818" fmla="*/ 142856 h 639315"/>
                  <a:gd name="connsiteX1819" fmla="*/ 1188924 w 1672975"/>
                  <a:gd name="connsiteY1819" fmla="*/ 140593 h 639315"/>
                  <a:gd name="connsiteX1820" fmla="*/ 1193165 w 1672975"/>
                  <a:gd name="connsiteY1820" fmla="*/ 140876 h 639315"/>
                  <a:gd name="connsiteX1821" fmla="*/ 1197971 w 1672975"/>
                  <a:gd name="connsiteY1821" fmla="*/ 141159 h 639315"/>
                  <a:gd name="connsiteX1822" fmla="*/ 1199951 w 1672975"/>
                  <a:gd name="connsiteY1822" fmla="*/ 140593 h 639315"/>
                  <a:gd name="connsiteX1823" fmla="*/ 1198537 w 1672975"/>
                  <a:gd name="connsiteY1823" fmla="*/ 135501 h 639315"/>
                  <a:gd name="connsiteX1824" fmla="*/ 1196841 w 1672975"/>
                  <a:gd name="connsiteY1824" fmla="*/ 130409 h 639315"/>
                  <a:gd name="connsiteX1825" fmla="*/ 1199668 w 1672975"/>
                  <a:gd name="connsiteY1825" fmla="*/ 128146 h 639315"/>
                  <a:gd name="connsiteX1826" fmla="*/ 1203626 w 1672975"/>
                  <a:gd name="connsiteY1826" fmla="*/ 130126 h 639315"/>
                  <a:gd name="connsiteX1827" fmla="*/ 1203343 w 1672975"/>
                  <a:gd name="connsiteY1827" fmla="*/ 132672 h 639315"/>
                  <a:gd name="connsiteX1828" fmla="*/ 1203343 w 1672975"/>
                  <a:gd name="connsiteY1828" fmla="*/ 135218 h 639315"/>
                  <a:gd name="connsiteX1829" fmla="*/ 1215501 w 1672975"/>
                  <a:gd name="connsiteY1829" fmla="*/ 140593 h 639315"/>
                  <a:gd name="connsiteX1830" fmla="*/ 1220025 w 1672975"/>
                  <a:gd name="connsiteY1830" fmla="*/ 136633 h 639315"/>
                  <a:gd name="connsiteX1831" fmla="*/ 1222287 w 1672975"/>
                  <a:gd name="connsiteY1831" fmla="*/ 132106 h 639315"/>
                  <a:gd name="connsiteX1832" fmla="*/ 1224832 w 1672975"/>
                  <a:gd name="connsiteY1832" fmla="*/ 129843 h 639315"/>
                  <a:gd name="connsiteX1833" fmla="*/ 1219460 w 1672975"/>
                  <a:gd name="connsiteY1833" fmla="*/ 124751 h 639315"/>
                  <a:gd name="connsiteX1834" fmla="*/ 1207585 w 1672975"/>
                  <a:gd name="connsiteY1834" fmla="*/ 122205 h 639315"/>
                  <a:gd name="connsiteX1835" fmla="*/ 1198537 w 1672975"/>
                  <a:gd name="connsiteY1835" fmla="*/ 120791 h 639315"/>
                  <a:gd name="connsiteX1836" fmla="*/ 1191186 w 1672975"/>
                  <a:gd name="connsiteY1836" fmla="*/ 119094 h 639315"/>
                  <a:gd name="connsiteX1837" fmla="*/ 1185531 w 1672975"/>
                  <a:gd name="connsiteY1837" fmla="*/ 123903 h 639315"/>
                  <a:gd name="connsiteX1838" fmla="*/ 1183552 w 1672975"/>
                  <a:gd name="connsiteY1838" fmla="*/ 126166 h 639315"/>
                  <a:gd name="connsiteX1839" fmla="*/ 1174787 w 1672975"/>
                  <a:gd name="connsiteY1839" fmla="*/ 121074 h 639315"/>
                  <a:gd name="connsiteX1840" fmla="*/ 1165739 w 1672975"/>
                  <a:gd name="connsiteY1840" fmla="*/ 115416 h 639315"/>
                  <a:gd name="connsiteX1841" fmla="*/ 1164608 w 1672975"/>
                  <a:gd name="connsiteY1841" fmla="*/ 115416 h 639315"/>
                  <a:gd name="connsiteX1842" fmla="*/ 786301 w 1672975"/>
                  <a:gd name="connsiteY1842" fmla="*/ 60537 h 639315"/>
                  <a:gd name="connsiteX1843" fmla="*/ 782626 w 1672975"/>
                  <a:gd name="connsiteY1843" fmla="*/ 64214 h 639315"/>
                  <a:gd name="connsiteX1844" fmla="*/ 777254 w 1672975"/>
                  <a:gd name="connsiteY1844" fmla="*/ 73550 h 639315"/>
                  <a:gd name="connsiteX1845" fmla="*/ 774709 w 1672975"/>
                  <a:gd name="connsiteY1845" fmla="*/ 76944 h 639315"/>
                  <a:gd name="connsiteX1846" fmla="*/ 775274 w 1672975"/>
                  <a:gd name="connsiteY1846" fmla="*/ 77793 h 639315"/>
                  <a:gd name="connsiteX1847" fmla="*/ 778102 w 1672975"/>
                  <a:gd name="connsiteY1847" fmla="*/ 78359 h 639315"/>
                  <a:gd name="connsiteX1848" fmla="*/ 778102 w 1672975"/>
                  <a:gd name="connsiteY1848" fmla="*/ 78359 h 639315"/>
                  <a:gd name="connsiteX1849" fmla="*/ 787715 w 1672975"/>
                  <a:gd name="connsiteY1849" fmla="*/ 76944 h 639315"/>
                  <a:gd name="connsiteX1850" fmla="*/ 801004 w 1672975"/>
                  <a:gd name="connsiteY1850" fmla="*/ 75247 h 639315"/>
                  <a:gd name="connsiteX1851" fmla="*/ 801569 w 1672975"/>
                  <a:gd name="connsiteY1851" fmla="*/ 75247 h 639315"/>
                  <a:gd name="connsiteX1852" fmla="*/ 834367 w 1672975"/>
                  <a:gd name="connsiteY1852" fmla="*/ 64497 h 639315"/>
                  <a:gd name="connsiteX1853" fmla="*/ 828712 w 1672975"/>
                  <a:gd name="connsiteY1853" fmla="*/ 60254 h 639315"/>
                  <a:gd name="connsiteX1854" fmla="*/ 821644 w 1672975"/>
                  <a:gd name="connsiteY1854" fmla="*/ 56577 h 639315"/>
                  <a:gd name="connsiteX1855" fmla="*/ 817403 w 1672975"/>
                  <a:gd name="connsiteY1855" fmla="*/ 54879 h 639315"/>
                  <a:gd name="connsiteX1856" fmla="*/ 808355 w 1672975"/>
                  <a:gd name="connsiteY1856" fmla="*/ 59405 h 639315"/>
                  <a:gd name="connsiteX1857" fmla="*/ 806093 w 1672975"/>
                  <a:gd name="connsiteY1857" fmla="*/ 61103 h 639315"/>
                  <a:gd name="connsiteX1858" fmla="*/ 804962 w 1672975"/>
                  <a:gd name="connsiteY1858" fmla="*/ 60254 h 639315"/>
                  <a:gd name="connsiteX1859" fmla="*/ 808355 w 1672975"/>
                  <a:gd name="connsiteY1859" fmla="*/ 53465 h 639315"/>
                  <a:gd name="connsiteX1860" fmla="*/ 809486 w 1672975"/>
                  <a:gd name="connsiteY1860" fmla="*/ 49787 h 639315"/>
                  <a:gd name="connsiteX1861" fmla="*/ 804679 w 1672975"/>
                  <a:gd name="connsiteY1861" fmla="*/ 46959 h 639315"/>
                  <a:gd name="connsiteX1862" fmla="*/ 803548 w 1672975"/>
                  <a:gd name="connsiteY1862" fmla="*/ 47807 h 639315"/>
                  <a:gd name="connsiteX1863" fmla="*/ 797611 w 1672975"/>
                  <a:gd name="connsiteY1863" fmla="*/ 50353 h 639315"/>
                  <a:gd name="connsiteX1864" fmla="*/ 793087 w 1672975"/>
                  <a:gd name="connsiteY1864" fmla="*/ 51485 h 639315"/>
                  <a:gd name="connsiteX1865" fmla="*/ 791108 w 1672975"/>
                  <a:gd name="connsiteY1865" fmla="*/ 55728 h 639315"/>
                  <a:gd name="connsiteX1866" fmla="*/ 789411 w 1672975"/>
                  <a:gd name="connsiteY1866" fmla="*/ 59405 h 639315"/>
                  <a:gd name="connsiteX1867" fmla="*/ 789129 w 1672975"/>
                  <a:gd name="connsiteY1867" fmla="*/ 60820 h 639315"/>
                  <a:gd name="connsiteX1868" fmla="*/ 787150 w 1672975"/>
                  <a:gd name="connsiteY1868" fmla="*/ 61386 h 639315"/>
                  <a:gd name="connsiteX1869" fmla="*/ 786301 w 1672975"/>
                  <a:gd name="connsiteY1869" fmla="*/ 60537 h 639315"/>
                  <a:gd name="connsiteX1870" fmla="*/ 741628 w 1672975"/>
                  <a:gd name="connsiteY1870" fmla="*/ 54031 h 639315"/>
                  <a:gd name="connsiteX1871" fmla="*/ 753503 w 1672975"/>
                  <a:gd name="connsiteY1871" fmla="*/ 56860 h 639315"/>
                  <a:gd name="connsiteX1872" fmla="*/ 768206 w 1672975"/>
                  <a:gd name="connsiteY1872" fmla="*/ 59971 h 639315"/>
                  <a:gd name="connsiteX1873" fmla="*/ 775557 w 1672975"/>
                  <a:gd name="connsiteY1873" fmla="*/ 55445 h 639315"/>
                  <a:gd name="connsiteX1874" fmla="*/ 774709 w 1672975"/>
                  <a:gd name="connsiteY1874" fmla="*/ 54031 h 639315"/>
                  <a:gd name="connsiteX1875" fmla="*/ 773295 w 1672975"/>
                  <a:gd name="connsiteY1875" fmla="*/ 53182 h 639315"/>
                  <a:gd name="connsiteX1876" fmla="*/ 778667 w 1672975"/>
                  <a:gd name="connsiteY1876" fmla="*/ 42150 h 639315"/>
                  <a:gd name="connsiteX1877" fmla="*/ 778950 w 1672975"/>
                  <a:gd name="connsiteY1877" fmla="*/ 39038 h 639315"/>
                  <a:gd name="connsiteX1878" fmla="*/ 768489 w 1672975"/>
                  <a:gd name="connsiteY1878" fmla="*/ 34512 h 639315"/>
                  <a:gd name="connsiteX1879" fmla="*/ 765379 w 1672975"/>
                  <a:gd name="connsiteY1879" fmla="*/ 36209 h 639315"/>
                  <a:gd name="connsiteX1880" fmla="*/ 763682 w 1672975"/>
                  <a:gd name="connsiteY1880" fmla="*/ 38755 h 639315"/>
                  <a:gd name="connsiteX1881" fmla="*/ 756896 w 1672975"/>
                  <a:gd name="connsiteY1881" fmla="*/ 32249 h 639315"/>
                  <a:gd name="connsiteX1882" fmla="*/ 753786 w 1672975"/>
                  <a:gd name="connsiteY1882" fmla="*/ 31683 h 639315"/>
                  <a:gd name="connsiteX1883" fmla="*/ 730884 w 1672975"/>
                  <a:gd name="connsiteY1883" fmla="*/ 37906 h 639315"/>
                  <a:gd name="connsiteX1884" fmla="*/ 726643 w 1672975"/>
                  <a:gd name="connsiteY1884" fmla="*/ 42715 h 639315"/>
                  <a:gd name="connsiteX1885" fmla="*/ 723533 w 1672975"/>
                  <a:gd name="connsiteY1885" fmla="*/ 45544 h 639315"/>
                  <a:gd name="connsiteX1886" fmla="*/ 723816 w 1672975"/>
                  <a:gd name="connsiteY1886" fmla="*/ 46110 h 639315"/>
                  <a:gd name="connsiteX1887" fmla="*/ 728339 w 1672975"/>
                  <a:gd name="connsiteY1887" fmla="*/ 47807 h 639315"/>
                  <a:gd name="connsiteX1888" fmla="*/ 730884 w 1672975"/>
                  <a:gd name="connsiteY1888" fmla="*/ 48090 h 639315"/>
                  <a:gd name="connsiteX1889" fmla="*/ 734277 w 1672975"/>
                  <a:gd name="connsiteY1889" fmla="*/ 51202 h 639315"/>
                  <a:gd name="connsiteX1890" fmla="*/ 740215 w 1672975"/>
                  <a:gd name="connsiteY1890" fmla="*/ 54879 h 639315"/>
                  <a:gd name="connsiteX1891" fmla="*/ 741628 w 1672975"/>
                  <a:gd name="connsiteY1891" fmla="*/ 54031 h 639315"/>
                  <a:gd name="connsiteX1892" fmla="*/ 704589 w 1672975"/>
                  <a:gd name="connsiteY1892" fmla="*/ 35360 h 639315"/>
                  <a:gd name="connsiteX1893" fmla="*/ 705438 w 1672975"/>
                  <a:gd name="connsiteY1893" fmla="*/ 35926 h 639315"/>
                  <a:gd name="connsiteX1894" fmla="*/ 708265 w 1672975"/>
                  <a:gd name="connsiteY1894" fmla="*/ 38189 h 639315"/>
                  <a:gd name="connsiteX1895" fmla="*/ 714202 w 1672975"/>
                  <a:gd name="connsiteY1895" fmla="*/ 41867 h 639315"/>
                  <a:gd name="connsiteX1896" fmla="*/ 723816 w 1672975"/>
                  <a:gd name="connsiteY1896" fmla="*/ 38755 h 639315"/>
                  <a:gd name="connsiteX1897" fmla="*/ 724947 w 1672975"/>
                  <a:gd name="connsiteY1897" fmla="*/ 35643 h 639315"/>
                  <a:gd name="connsiteX1898" fmla="*/ 746435 w 1672975"/>
                  <a:gd name="connsiteY1898" fmla="*/ 28005 h 639315"/>
                  <a:gd name="connsiteX1899" fmla="*/ 752372 w 1672975"/>
                  <a:gd name="connsiteY1899" fmla="*/ 26874 h 639315"/>
                  <a:gd name="connsiteX1900" fmla="*/ 753786 w 1672975"/>
                  <a:gd name="connsiteY1900" fmla="*/ 26025 h 639315"/>
                  <a:gd name="connsiteX1901" fmla="*/ 752938 w 1672975"/>
                  <a:gd name="connsiteY1901" fmla="*/ 23479 h 639315"/>
                  <a:gd name="connsiteX1902" fmla="*/ 752372 w 1672975"/>
                  <a:gd name="connsiteY1902" fmla="*/ 20085 h 639315"/>
                  <a:gd name="connsiteX1903" fmla="*/ 754917 w 1672975"/>
                  <a:gd name="connsiteY1903" fmla="*/ 18953 h 639315"/>
                  <a:gd name="connsiteX1904" fmla="*/ 758027 w 1672975"/>
                  <a:gd name="connsiteY1904" fmla="*/ 18105 h 639315"/>
                  <a:gd name="connsiteX1905" fmla="*/ 750959 w 1672975"/>
                  <a:gd name="connsiteY1905" fmla="*/ 15559 h 639315"/>
                  <a:gd name="connsiteX1906" fmla="*/ 744456 w 1672975"/>
                  <a:gd name="connsiteY1906" fmla="*/ 8486 h 639315"/>
                  <a:gd name="connsiteX1907" fmla="*/ 743325 w 1672975"/>
                  <a:gd name="connsiteY1907" fmla="*/ 5092 h 639315"/>
                  <a:gd name="connsiteX1908" fmla="*/ 742476 w 1672975"/>
                  <a:gd name="connsiteY1908" fmla="*/ 4526 h 639315"/>
                  <a:gd name="connsiteX1909" fmla="*/ 739932 w 1672975"/>
                  <a:gd name="connsiteY1909" fmla="*/ 5658 h 639315"/>
                  <a:gd name="connsiteX1910" fmla="*/ 729470 w 1672975"/>
                  <a:gd name="connsiteY1910" fmla="*/ 9901 h 639315"/>
                  <a:gd name="connsiteX1911" fmla="*/ 717595 w 1672975"/>
                  <a:gd name="connsiteY1911" fmla="*/ 14427 h 639315"/>
                  <a:gd name="connsiteX1912" fmla="*/ 718726 w 1672975"/>
                  <a:gd name="connsiteY1912" fmla="*/ 15559 h 639315"/>
                  <a:gd name="connsiteX1913" fmla="*/ 720706 w 1672975"/>
                  <a:gd name="connsiteY1913" fmla="*/ 19236 h 639315"/>
                  <a:gd name="connsiteX1914" fmla="*/ 714202 w 1672975"/>
                  <a:gd name="connsiteY1914" fmla="*/ 23479 h 639315"/>
                  <a:gd name="connsiteX1915" fmla="*/ 711375 w 1672975"/>
                  <a:gd name="connsiteY1915" fmla="*/ 25177 h 639315"/>
                  <a:gd name="connsiteX1916" fmla="*/ 714768 w 1672975"/>
                  <a:gd name="connsiteY1916" fmla="*/ 29137 h 639315"/>
                  <a:gd name="connsiteX1917" fmla="*/ 718443 w 1672975"/>
                  <a:gd name="connsiteY1917" fmla="*/ 32249 h 639315"/>
                  <a:gd name="connsiteX1918" fmla="*/ 712223 w 1672975"/>
                  <a:gd name="connsiteY1918" fmla="*/ 33946 h 639315"/>
                  <a:gd name="connsiteX1919" fmla="*/ 704589 w 1672975"/>
                  <a:gd name="connsiteY1919" fmla="*/ 35360 h 639315"/>
                  <a:gd name="connsiteX1920" fmla="*/ 704589 w 1672975"/>
                  <a:gd name="connsiteY1920" fmla="*/ 35360 h 639315"/>
                  <a:gd name="connsiteX1921" fmla="*/ 374066 w 1672975"/>
                  <a:gd name="connsiteY1921" fmla="*/ 23196 h 639315"/>
                  <a:gd name="connsiteX1922" fmla="*/ 373783 w 1672975"/>
                  <a:gd name="connsiteY1922" fmla="*/ 25177 h 639315"/>
                  <a:gd name="connsiteX1923" fmla="*/ 366149 w 1672975"/>
                  <a:gd name="connsiteY1923" fmla="*/ 26591 h 639315"/>
                  <a:gd name="connsiteX1924" fmla="*/ 359929 w 1672975"/>
                  <a:gd name="connsiteY1924" fmla="*/ 29137 h 639315"/>
                  <a:gd name="connsiteX1925" fmla="*/ 360777 w 1672975"/>
                  <a:gd name="connsiteY1925" fmla="*/ 31400 h 639315"/>
                  <a:gd name="connsiteX1926" fmla="*/ 368411 w 1672975"/>
                  <a:gd name="connsiteY1926" fmla="*/ 32814 h 639315"/>
                  <a:gd name="connsiteX1927" fmla="*/ 368411 w 1672975"/>
                  <a:gd name="connsiteY1927" fmla="*/ 32814 h 639315"/>
                  <a:gd name="connsiteX1928" fmla="*/ 381417 w 1672975"/>
                  <a:gd name="connsiteY1928" fmla="*/ 29703 h 639315"/>
                  <a:gd name="connsiteX1929" fmla="*/ 387637 w 1672975"/>
                  <a:gd name="connsiteY1929" fmla="*/ 27440 h 639315"/>
                  <a:gd name="connsiteX1930" fmla="*/ 391878 w 1672975"/>
                  <a:gd name="connsiteY1930" fmla="*/ 25742 h 639315"/>
                  <a:gd name="connsiteX1931" fmla="*/ 391878 w 1672975"/>
                  <a:gd name="connsiteY1931" fmla="*/ 25459 h 639315"/>
                  <a:gd name="connsiteX1932" fmla="*/ 378307 w 1672975"/>
                  <a:gd name="connsiteY1932" fmla="*/ 22914 h 639315"/>
                  <a:gd name="connsiteX1933" fmla="*/ 374066 w 1672975"/>
                  <a:gd name="connsiteY1933" fmla="*/ 23196 h 639315"/>
                  <a:gd name="connsiteX1934" fmla="*/ 303381 w 1672975"/>
                  <a:gd name="connsiteY1934" fmla="*/ 11881 h 639315"/>
                  <a:gd name="connsiteX1935" fmla="*/ 294898 w 1672975"/>
                  <a:gd name="connsiteY1935" fmla="*/ 15559 h 639315"/>
                  <a:gd name="connsiteX1936" fmla="*/ 295464 w 1672975"/>
                  <a:gd name="connsiteY1936" fmla="*/ 16973 h 639315"/>
                  <a:gd name="connsiteX1937" fmla="*/ 296312 w 1672975"/>
                  <a:gd name="connsiteY1937" fmla="*/ 18670 h 639315"/>
                  <a:gd name="connsiteX1938" fmla="*/ 290092 w 1672975"/>
                  <a:gd name="connsiteY1938" fmla="*/ 20650 h 639315"/>
                  <a:gd name="connsiteX1939" fmla="*/ 282175 w 1672975"/>
                  <a:gd name="connsiteY1939" fmla="*/ 22914 h 639315"/>
                  <a:gd name="connsiteX1940" fmla="*/ 276520 w 1672975"/>
                  <a:gd name="connsiteY1940" fmla="*/ 25459 h 639315"/>
                  <a:gd name="connsiteX1941" fmla="*/ 272845 w 1672975"/>
                  <a:gd name="connsiteY1941" fmla="*/ 26874 h 639315"/>
                  <a:gd name="connsiteX1942" fmla="*/ 272845 w 1672975"/>
                  <a:gd name="connsiteY1942" fmla="*/ 27723 h 639315"/>
                  <a:gd name="connsiteX1943" fmla="*/ 282175 w 1672975"/>
                  <a:gd name="connsiteY1943" fmla="*/ 30268 h 639315"/>
                  <a:gd name="connsiteX1944" fmla="*/ 286416 w 1672975"/>
                  <a:gd name="connsiteY1944" fmla="*/ 29703 h 639315"/>
                  <a:gd name="connsiteX1945" fmla="*/ 287830 w 1672975"/>
                  <a:gd name="connsiteY1945" fmla="*/ 28854 h 639315"/>
                  <a:gd name="connsiteX1946" fmla="*/ 292354 w 1672975"/>
                  <a:gd name="connsiteY1946" fmla="*/ 26591 h 639315"/>
                  <a:gd name="connsiteX1947" fmla="*/ 295746 w 1672975"/>
                  <a:gd name="connsiteY1947" fmla="*/ 25742 h 639315"/>
                  <a:gd name="connsiteX1948" fmla="*/ 307904 w 1672975"/>
                  <a:gd name="connsiteY1948" fmla="*/ 19236 h 639315"/>
                  <a:gd name="connsiteX1949" fmla="*/ 313559 w 1672975"/>
                  <a:gd name="connsiteY1949" fmla="*/ 17539 h 639315"/>
                  <a:gd name="connsiteX1950" fmla="*/ 308187 w 1672975"/>
                  <a:gd name="connsiteY1950" fmla="*/ 13578 h 639315"/>
                  <a:gd name="connsiteX1951" fmla="*/ 303381 w 1672975"/>
                  <a:gd name="connsiteY1951" fmla="*/ 11881 h 639315"/>
                  <a:gd name="connsiteX1952" fmla="*/ 324303 w 1672975"/>
                  <a:gd name="connsiteY1952" fmla="*/ 28005 h 639315"/>
                  <a:gd name="connsiteX1953" fmla="*/ 331655 w 1672975"/>
                  <a:gd name="connsiteY1953" fmla="*/ 29137 h 639315"/>
                  <a:gd name="connsiteX1954" fmla="*/ 334482 w 1672975"/>
                  <a:gd name="connsiteY1954" fmla="*/ 28571 h 639315"/>
                  <a:gd name="connsiteX1955" fmla="*/ 335613 w 1672975"/>
                  <a:gd name="connsiteY1955" fmla="*/ 26874 h 639315"/>
                  <a:gd name="connsiteX1956" fmla="*/ 333068 w 1672975"/>
                  <a:gd name="connsiteY1956" fmla="*/ 25459 h 639315"/>
                  <a:gd name="connsiteX1957" fmla="*/ 324303 w 1672975"/>
                  <a:gd name="connsiteY1957" fmla="*/ 28005 h 639315"/>
                  <a:gd name="connsiteX1958" fmla="*/ 409408 w 1672975"/>
                  <a:gd name="connsiteY1958" fmla="*/ 10750 h 639315"/>
                  <a:gd name="connsiteX1959" fmla="*/ 403471 w 1672975"/>
                  <a:gd name="connsiteY1959" fmla="*/ 11881 h 639315"/>
                  <a:gd name="connsiteX1960" fmla="*/ 399230 w 1672975"/>
                  <a:gd name="connsiteY1960" fmla="*/ 16690 h 639315"/>
                  <a:gd name="connsiteX1961" fmla="*/ 395271 w 1672975"/>
                  <a:gd name="connsiteY1961" fmla="*/ 19802 h 639315"/>
                  <a:gd name="connsiteX1962" fmla="*/ 395837 w 1672975"/>
                  <a:gd name="connsiteY1962" fmla="*/ 20650 h 639315"/>
                  <a:gd name="connsiteX1963" fmla="*/ 403753 w 1672975"/>
                  <a:gd name="connsiteY1963" fmla="*/ 22631 h 639315"/>
                  <a:gd name="connsiteX1964" fmla="*/ 422980 w 1672975"/>
                  <a:gd name="connsiteY1964" fmla="*/ 17256 h 639315"/>
                  <a:gd name="connsiteX1965" fmla="*/ 423263 w 1672975"/>
                  <a:gd name="connsiteY1965" fmla="*/ 16407 h 639315"/>
                  <a:gd name="connsiteX1966" fmla="*/ 421566 w 1672975"/>
                  <a:gd name="connsiteY1966" fmla="*/ 15276 h 639315"/>
                  <a:gd name="connsiteX1967" fmla="*/ 418456 w 1672975"/>
                  <a:gd name="connsiteY1967" fmla="*/ 12447 h 639315"/>
                  <a:gd name="connsiteX1968" fmla="*/ 409408 w 1672975"/>
                  <a:gd name="connsiteY1968" fmla="*/ 10750 h 639315"/>
                  <a:gd name="connsiteX1969" fmla="*/ 275955 w 1672975"/>
                  <a:gd name="connsiteY1969" fmla="*/ 14710 h 639315"/>
                  <a:gd name="connsiteX1970" fmla="*/ 267472 w 1672975"/>
                  <a:gd name="connsiteY1970" fmla="*/ 16124 h 639315"/>
                  <a:gd name="connsiteX1971" fmla="*/ 258142 w 1672975"/>
                  <a:gd name="connsiteY1971" fmla="*/ 17822 h 639315"/>
                  <a:gd name="connsiteX1972" fmla="*/ 252487 w 1672975"/>
                  <a:gd name="connsiteY1972" fmla="*/ 18670 h 639315"/>
                  <a:gd name="connsiteX1973" fmla="*/ 252487 w 1672975"/>
                  <a:gd name="connsiteY1973" fmla="*/ 18953 h 639315"/>
                  <a:gd name="connsiteX1974" fmla="*/ 260404 w 1672975"/>
                  <a:gd name="connsiteY1974" fmla="*/ 22065 h 639315"/>
                  <a:gd name="connsiteX1975" fmla="*/ 260404 w 1672975"/>
                  <a:gd name="connsiteY1975" fmla="*/ 22065 h 639315"/>
                  <a:gd name="connsiteX1976" fmla="*/ 267472 w 1672975"/>
                  <a:gd name="connsiteY1976" fmla="*/ 19236 h 639315"/>
                  <a:gd name="connsiteX1977" fmla="*/ 275955 w 1672975"/>
                  <a:gd name="connsiteY1977" fmla="*/ 16124 h 639315"/>
                  <a:gd name="connsiteX1978" fmla="*/ 280196 w 1672975"/>
                  <a:gd name="connsiteY1978" fmla="*/ 16407 h 639315"/>
                  <a:gd name="connsiteX1979" fmla="*/ 282740 w 1672975"/>
                  <a:gd name="connsiteY1979" fmla="*/ 16690 h 639315"/>
                  <a:gd name="connsiteX1980" fmla="*/ 284154 w 1672975"/>
                  <a:gd name="connsiteY1980" fmla="*/ 16124 h 639315"/>
                  <a:gd name="connsiteX1981" fmla="*/ 284154 w 1672975"/>
                  <a:gd name="connsiteY1981" fmla="*/ 15841 h 639315"/>
                  <a:gd name="connsiteX1982" fmla="*/ 275955 w 1672975"/>
                  <a:gd name="connsiteY1982" fmla="*/ 14710 h 639315"/>
                  <a:gd name="connsiteX1983" fmla="*/ 342964 w 1672975"/>
                  <a:gd name="connsiteY1983" fmla="*/ 15559 h 639315"/>
                  <a:gd name="connsiteX1984" fmla="*/ 342964 w 1672975"/>
                  <a:gd name="connsiteY1984" fmla="*/ 15559 h 639315"/>
                  <a:gd name="connsiteX1985" fmla="*/ 355970 w 1672975"/>
                  <a:gd name="connsiteY1985" fmla="*/ 18670 h 639315"/>
                  <a:gd name="connsiteX1986" fmla="*/ 376328 w 1672975"/>
                  <a:gd name="connsiteY1986" fmla="*/ 13013 h 639315"/>
                  <a:gd name="connsiteX1987" fmla="*/ 376045 w 1672975"/>
                  <a:gd name="connsiteY1987" fmla="*/ 11315 h 639315"/>
                  <a:gd name="connsiteX1988" fmla="*/ 372369 w 1672975"/>
                  <a:gd name="connsiteY1988" fmla="*/ 10467 h 639315"/>
                  <a:gd name="connsiteX1989" fmla="*/ 370107 w 1672975"/>
                  <a:gd name="connsiteY1989" fmla="*/ 10467 h 639315"/>
                  <a:gd name="connsiteX1990" fmla="*/ 367280 w 1672975"/>
                  <a:gd name="connsiteY1990" fmla="*/ 10467 h 639315"/>
                  <a:gd name="connsiteX1991" fmla="*/ 359646 w 1672975"/>
                  <a:gd name="connsiteY1991" fmla="*/ 9335 h 639315"/>
                  <a:gd name="connsiteX1992" fmla="*/ 352295 w 1672975"/>
                  <a:gd name="connsiteY1992" fmla="*/ 7072 h 639315"/>
                  <a:gd name="connsiteX1993" fmla="*/ 351446 w 1672975"/>
                  <a:gd name="connsiteY1993" fmla="*/ 7355 h 639315"/>
                  <a:gd name="connsiteX1994" fmla="*/ 353426 w 1672975"/>
                  <a:gd name="connsiteY1994" fmla="*/ 9901 h 639315"/>
                  <a:gd name="connsiteX1995" fmla="*/ 353708 w 1672975"/>
                  <a:gd name="connsiteY1995" fmla="*/ 11032 h 639315"/>
                  <a:gd name="connsiteX1996" fmla="*/ 348053 w 1672975"/>
                  <a:gd name="connsiteY1996" fmla="*/ 13578 h 639315"/>
                  <a:gd name="connsiteX1997" fmla="*/ 342964 w 1672975"/>
                  <a:gd name="connsiteY1997" fmla="*/ 15559 h 639315"/>
                  <a:gd name="connsiteX1998" fmla="*/ 342964 w 1672975"/>
                  <a:gd name="connsiteY1998" fmla="*/ 15559 h 639315"/>
                  <a:gd name="connsiteX1999" fmla="*/ 439096 w 1672975"/>
                  <a:gd name="connsiteY1999" fmla="*/ 11598 h 639315"/>
                  <a:gd name="connsiteX2000" fmla="*/ 428352 w 1672975"/>
                  <a:gd name="connsiteY2000" fmla="*/ 14710 h 639315"/>
                  <a:gd name="connsiteX2001" fmla="*/ 428352 w 1672975"/>
                  <a:gd name="connsiteY2001" fmla="*/ 14993 h 639315"/>
                  <a:gd name="connsiteX2002" fmla="*/ 434289 w 1672975"/>
                  <a:gd name="connsiteY2002" fmla="*/ 16690 h 639315"/>
                  <a:gd name="connsiteX2003" fmla="*/ 441923 w 1672975"/>
                  <a:gd name="connsiteY2003" fmla="*/ 16124 h 639315"/>
                  <a:gd name="connsiteX2004" fmla="*/ 444185 w 1672975"/>
                  <a:gd name="connsiteY2004" fmla="*/ 15841 h 639315"/>
                  <a:gd name="connsiteX2005" fmla="*/ 452667 w 1672975"/>
                  <a:gd name="connsiteY2005" fmla="*/ 11598 h 639315"/>
                  <a:gd name="connsiteX2006" fmla="*/ 449275 w 1672975"/>
                  <a:gd name="connsiteY2006" fmla="*/ 8769 h 639315"/>
                  <a:gd name="connsiteX2007" fmla="*/ 447578 w 1672975"/>
                  <a:gd name="connsiteY2007" fmla="*/ 8486 h 639315"/>
                  <a:gd name="connsiteX2008" fmla="*/ 443054 w 1672975"/>
                  <a:gd name="connsiteY2008" fmla="*/ 10467 h 639315"/>
                  <a:gd name="connsiteX2009" fmla="*/ 439661 w 1672975"/>
                  <a:gd name="connsiteY2009" fmla="*/ 11881 h 639315"/>
                  <a:gd name="connsiteX2010" fmla="*/ 439096 w 1672975"/>
                  <a:gd name="connsiteY2010" fmla="*/ 11598 h 639315"/>
                  <a:gd name="connsiteX2011" fmla="*/ 701479 w 1672975"/>
                  <a:gd name="connsiteY2011" fmla="*/ 6789 h 639315"/>
                  <a:gd name="connsiteX2012" fmla="*/ 693562 w 1672975"/>
                  <a:gd name="connsiteY2012" fmla="*/ 9052 h 639315"/>
                  <a:gd name="connsiteX2013" fmla="*/ 694128 w 1672975"/>
                  <a:gd name="connsiteY2013" fmla="*/ 10184 h 639315"/>
                  <a:gd name="connsiteX2014" fmla="*/ 700065 w 1672975"/>
                  <a:gd name="connsiteY2014" fmla="*/ 11315 h 639315"/>
                  <a:gd name="connsiteX2015" fmla="*/ 706286 w 1672975"/>
                  <a:gd name="connsiteY2015" fmla="*/ 8769 h 639315"/>
                  <a:gd name="connsiteX2016" fmla="*/ 706286 w 1672975"/>
                  <a:gd name="connsiteY2016" fmla="*/ 8204 h 639315"/>
                  <a:gd name="connsiteX2017" fmla="*/ 701479 w 1672975"/>
                  <a:gd name="connsiteY2017" fmla="*/ 6789 h 639315"/>
                  <a:gd name="connsiteX2018" fmla="*/ 360211 w 1672975"/>
                  <a:gd name="connsiteY2018" fmla="*/ 4243 h 639315"/>
                  <a:gd name="connsiteX2019" fmla="*/ 372086 w 1672975"/>
                  <a:gd name="connsiteY2019" fmla="*/ 6789 h 639315"/>
                  <a:gd name="connsiteX2020" fmla="*/ 377459 w 1672975"/>
                  <a:gd name="connsiteY2020" fmla="*/ 4526 h 639315"/>
                  <a:gd name="connsiteX2021" fmla="*/ 380851 w 1672975"/>
                  <a:gd name="connsiteY2021" fmla="*/ 2829 h 639315"/>
                  <a:gd name="connsiteX2022" fmla="*/ 381700 w 1672975"/>
                  <a:gd name="connsiteY2022" fmla="*/ 2829 h 639315"/>
                  <a:gd name="connsiteX2023" fmla="*/ 385375 w 1672975"/>
                  <a:gd name="connsiteY2023" fmla="*/ 3112 h 639315"/>
                  <a:gd name="connsiteX2024" fmla="*/ 389899 w 1672975"/>
                  <a:gd name="connsiteY2024" fmla="*/ 2263 h 639315"/>
                  <a:gd name="connsiteX2025" fmla="*/ 389616 w 1672975"/>
                  <a:gd name="connsiteY2025" fmla="*/ 1414 h 639315"/>
                  <a:gd name="connsiteX2026" fmla="*/ 381982 w 1672975"/>
                  <a:gd name="connsiteY2026" fmla="*/ 0 h 639315"/>
                  <a:gd name="connsiteX2027" fmla="*/ 373217 w 1672975"/>
                  <a:gd name="connsiteY2027" fmla="*/ 1414 h 639315"/>
                  <a:gd name="connsiteX2028" fmla="*/ 373500 w 1672975"/>
                  <a:gd name="connsiteY2028" fmla="*/ 2546 h 639315"/>
                  <a:gd name="connsiteX2029" fmla="*/ 364170 w 1672975"/>
                  <a:gd name="connsiteY2029" fmla="*/ 4243 h 639315"/>
                  <a:gd name="connsiteX2030" fmla="*/ 360211 w 1672975"/>
                  <a:gd name="connsiteY2030" fmla="*/ 4243 h 63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</a:cxnLst>
                <a:rect l="l" t="t" r="r" b="b"/>
                <a:pathLst>
                  <a:path w="1672975" h="639315">
                    <a:moveTo>
                      <a:pt x="271996" y="638467"/>
                    </a:moveTo>
                    <a:cubicBezTo>
                      <a:pt x="272562" y="638467"/>
                      <a:pt x="273127" y="638750"/>
                      <a:pt x="273693" y="639033"/>
                    </a:cubicBezTo>
                    <a:cubicBezTo>
                      <a:pt x="274258" y="639316"/>
                      <a:pt x="274541" y="639316"/>
                      <a:pt x="274824" y="639316"/>
                    </a:cubicBezTo>
                    <a:cubicBezTo>
                      <a:pt x="274824" y="639316"/>
                      <a:pt x="275106" y="639316"/>
                      <a:pt x="275389" y="638750"/>
                    </a:cubicBezTo>
                    <a:cubicBezTo>
                      <a:pt x="275955" y="637619"/>
                      <a:pt x="277086" y="637336"/>
                      <a:pt x="278217" y="636770"/>
                    </a:cubicBezTo>
                    <a:cubicBezTo>
                      <a:pt x="279630" y="636204"/>
                      <a:pt x="281044" y="635921"/>
                      <a:pt x="281609" y="634224"/>
                    </a:cubicBezTo>
                    <a:cubicBezTo>
                      <a:pt x="275955" y="627152"/>
                      <a:pt x="270300" y="620080"/>
                      <a:pt x="270300" y="616968"/>
                    </a:cubicBezTo>
                    <a:cubicBezTo>
                      <a:pt x="270300" y="616119"/>
                      <a:pt x="270583" y="615271"/>
                      <a:pt x="270583" y="614422"/>
                    </a:cubicBezTo>
                    <a:cubicBezTo>
                      <a:pt x="271148" y="610745"/>
                      <a:pt x="271431" y="608199"/>
                      <a:pt x="266624" y="604238"/>
                    </a:cubicBezTo>
                    <a:cubicBezTo>
                      <a:pt x="264928" y="602824"/>
                      <a:pt x="264080" y="601410"/>
                      <a:pt x="264080" y="599712"/>
                    </a:cubicBezTo>
                    <a:cubicBezTo>
                      <a:pt x="264080" y="597166"/>
                      <a:pt x="266059" y="595186"/>
                      <a:pt x="268321" y="592640"/>
                    </a:cubicBezTo>
                    <a:cubicBezTo>
                      <a:pt x="269452" y="591509"/>
                      <a:pt x="270583" y="590377"/>
                      <a:pt x="271431" y="589246"/>
                    </a:cubicBezTo>
                    <a:cubicBezTo>
                      <a:pt x="273976" y="586134"/>
                      <a:pt x="278217" y="583871"/>
                      <a:pt x="282458" y="581891"/>
                    </a:cubicBezTo>
                    <a:cubicBezTo>
                      <a:pt x="284437" y="581042"/>
                      <a:pt x="286416" y="579910"/>
                      <a:pt x="288113" y="578779"/>
                    </a:cubicBezTo>
                    <a:cubicBezTo>
                      <a:pt x="287264" y="578213"/>
                      <a:pt x="286416" y="577647"/>
                      <a:pt x="285851" y="577364"/>
                    </a:cubicBezTo>
                    <a:cubicBezTo>
                      <a:pt x="283023" y="575950"/>
                      <a:pt x="281609" y="574819"/>
                      <a:pt x="281609" y="573687"/>
                    </a:cubicBezTo>
                    <a:cubicBezTo>
                      <a:pt x="281609" y="572838"/>
                      <a:pt x="282458" y="572273"/>
                      <a:pt x="283589" y="571990"/>
                    </a:cubicBezTo>
                    <a:cubicBezTo>
                      <a:pt x="284154" y="571707"/>
                      <a:pt x="284720" y="571707"/>
                      <a:pt x="285002" y="571141"/>
                    </a:cubicBezTo>
                    <a:cubicBezTo>
                      <a:pt x="285285" y="570292"/>
                      <a:pt x="283589" y="568312"/>
                      <a:pt x="282175" y="566898"/>
                    </a:cubicBezTo>
                    <a:cubicBezTo>
                      <a:pt x="281044" y="565483"/>
                      <a:pt x="280196" y="564352"/>
                      <a:pt x="279348" y="562937"/>
                    </a:cubicBezTo>
                    <a:cubicBezTo>
                      <a:pt x="278217" y="561240"/>
                      <a:pt x="277368" y="560109"/>
                      <a:pt x="276520" y="560109"/>
                    </a:cubicBezTo>
                    <a:cubicBezTo>
                      <a:pt x="276237" y="560109"/>
                      <a:pt x="275672" y="560109"/>
                      <a:pt x="275106" y="560109"/>
                    </a:cubicBezTo>
                    <a:cubicBezTo>
                      <a:pt x="274541" y="560109"/>
                      <a:pt x="273976" y="560109"/>
                      <a:pt x="273410" y="560109"/>
                    </a:cubicBezTo>
                    <a:cubicBezTo>
                      <a:pt x="271996" y="560109"/>
                      <a:pt x="270865" y="560391"/>
                      <a:pt x="269734" y="560674"/>
                    </a:cubicBezTo>
                    <a:cubicBezTo>
                      <a:pt x="268603" y="560957"/>
                      <a:pt x="268038" y="560957"/>
                      <a:pt x="267472" y="560391"/>
                    </a:cubicBezTo>
                    <a:cubicBezTo>
                      <a:pt x="266624" y="559260"/>
                      <a:pt x="266907" y="557280"/>
                      <a:pt x="267190" y="555017"/>
                    </a:cubicBezTo>
                    <a:cubicBezTo>
                      <a:pt x="267472" y="553602"/>
                      <a:pt x="266059" y="553319"/>
                      <a:pt x="264080" y="552754"/>
                    </a:cubicBezTo>
                    <a:cubicBezTo>
                      <a:pt x="262949" y="552471"/>
                      <a:pt x="261818" y="552188"/>
                      <a:pt x="261535" y="551622"/>
                    </a:cubicBezTo>
                    <a:cubicBezTo>
                      <a:pt x="261252" y="551056"/>
                      <a:pt x="261252" y="550208"/>
                      <a:pt x="261535" y="549076"/>
                    </a:cubicBezTo>
                    <a:cubicBezTo>
                      <a:pt x="262100" y="547379"/>
                      <a:pt x="263231" y="545116"/>
                      <a:pt x="264080" y="544550"/>
                    </a:cubicBezTo>
                    <a:cubicBezTo>
                      <a:pt x="266907" y="543136"/>
                      <a:pt x="267190" y="542287"/>
                      <a:pt x="267190" y="542004"/>
                    </a:cubicBezTo>
                    <a:cubicBezTo>
                      <a:pt x="267190" y="541721"/>
                      <a:pt x="266624" y="541438"/>
                      <a:pt x="266059" y="541155"/>
                    </a:cubicBezTo>
                    <a:cubicBezTo>
                      <a:pt x="264928" y="540307"/>
                      <a:pt x="262666" y="539175"/>
                      <a:pt x="264080" y="536912"/>
                    </a:cubicBezTo>
                    <a:cubicBezTo>
                      <a:pt x="264928" y="535498"/>
                      <a:pt x="266059" y="534649"/>
                      <a:pt x="267190" y="534083"/>
                    </a:cubicBezTo>
                    <a:cubicBezTo>
                      <a:pt x="268321" y="533235"/>
                      <a:pt x="269452" y="532669"/>
                      <a:pt x="269452" y="531255"/>
                    </a:cubicBezTo>
                    <a:cubicBezTo>
                      <a:pt x="269452" y="528709"/>
                      <a:pt x="271148" y="526445"/>
                      <a:pt x="273410" y="526445"/>
                    </a:cubicBezTo>
                    <a:cubicBezTo>
                      <a:pt x="274258" y="526445"/>
                      <a:pt x="275106" y="526728"/>
                      <a:pt x="275955" y="527294"/>
                    </a:cubicBezTo>
                    <a:cubicBezTo>
                      <a:pt x="277086" y="528143"/>
                      <a:pt x="278217" y="529557"/>
                      <a:pt x="279065" y="530689"/>
                    </a:cubicBezTo>
                    <a:cubicBezTo>
                      <a:pt x="280479" y="532669"/>
                      <a:pt x="281609" y="534366"/>
                      <a:pt x="283306" y="533800"/>
                    </a:cubicBezTo>
                    <a:cubicBezTo>
                      <a:pt x="284154" y="533518"/>
                      <a:pt x="284437" y="533235"/>
                      <a:pt x="284720" y="532669"/>
                    </a:cubicBezTo>
                    <a:cubicBezTo>
                      <a:pt x="285002" y="531820"/>
                      <a:pt x="284720" y="530689"/>
                      <a:pt x="284154" y="529557"/>
                    </a:cubicBezTo>
                    <a:cubicBezTo>
                      <a:pt x="283872" y="528991"/>
                      <a:pt x="283872" y="528709"/>
                      <a:pt x="283872" y="528426"/>
                    </a:cubicBezTo>
                    <a:lnTo>
                      <a:pt x="283872" y="528143"/>
                    </a:lnTo>
                    <a:cubicBezTo>
                      <a:pt x="283589" y="527011"/>
                      <a:pt x="283306" y="525597"/>
                      <a:pt x="283872" y="524182"/>
                    </a:cubicBezTo>
                    <a:cubicBezTo>
                      <a:pt x="284437" y="523334"/>
                      <a:pt x="285285" y="522768"/>
                      <a:pt x="286982" y="522485"/>
                    </a:cubicBezTo>
                    <a:cubicBezTo>
                      <a:pt x="288678" y="522202"/>
                      <a:pt x="289243" y="521071"/>
                      <a:pt x="289526" y="519939"/>
                    </a:cubicBezTo>
                    <a:cubicBezTo>
                      <a:pt x="290092" y="518808"/>
                      <a:pt x="290375" y="517676"/>
                      <a:pt x="292354" y="517676"/>
                    </a:cubicBezTo>
                    <a:cubicBezTo>
                      <a:pt x="294616" y="517676"/>
                      <a:pt x="298291" y="515413"/>
                      <a:pt x="300836" y="513999"/>
                    </a:cubicBezTo>
                    <a:cubicBezTo>
                      <a:pt x="301684" y="513433"/>
                      <a:pt x="302250" y="513150"/>
                      <a:pt x="302532" y="512867"/>
                    </a:cubicBezTo>
                    <a:lnTo>
                      <a:pt x="303098" y="512584"/>
                    </a:lnTo>
                    <a:cubicBezTo>
                      <a:pt x="304794" y="511736"/>
                      <a:pt x="307339" y="510321"/>
                      <a:pt x="309318" y="510321"/>
                    </a:cubicBezTo>
                    <a:cubicBezTo>
                      <a:pt x="309884" y="510321"/>
                      <a:pt x="310166" y="510321"/>
                      <a:pt x="310449" y="510604"/>
                    </a:cubicBezTo>
                    <a:cubicBezTo>
                      <a:pt x="310732" y="510887"/>
                      <a:pt x="311015" y="510887"/>
                      <a:pt x="311580" y="511170"/>
                    </a:cubicBezTo>
                    <a:cubicBezTo>
                      <a:pt x="312428" y="511736"/>
                      <a:pt x="312994" y="512018"/>
                      <a:pt x="313842" y="512018"/>
                    </a:cubicBezTo>
                    <a:cubicBezTo>
                      <a:pt x="314125" y="512018"/>
                      <a:pt x="314690" y="512018"/>
                      <a:pt x="314973" y="510887"/>
                    </a:cubicBezTo>
                    <a:cubicBezTo>
                      <a:pt x="315538" y="509472"/>
                      <a:pt x="316952" y="508624"/>
                      <a:pt x="318649" y="508624"/>
                    </a:cubicBezTo>
                    <a:cubicBezTo>
                      <a:pt x="320345" y="508624"/>
                      <a:pt x="322607" y="509472"/>
                      <a:pt x="322890" y="510887"/>
                    </a:cubicBezTo>
                    <a:cubicBezTo>
                      <a:pt x="323172" y="511453"/>
                      <a:pt x="326000" y="512018"/>
                      <a:pt x="327696" y="512301"/>
                    </a:cubicBezTo>
                    <a:cubicBezTo>
                      <a:pt x="329958" y="512584"/>
                      <a:pt x="332503" y="513150"/>
                      <a:pt x="333916" y="513999"/>
                    </a:cubicBezTo>
                    <a:lnTo>
                      <a:pt x="335047" y="514847"/>
                    </a:lnTo>
                    <a:cubicBezTo>
                      <a:pt x="339289" y="517393"/>
                      <a:pt x="342681" y="519939"/>
                      <a:pt x="342681" y="521636"/>
                    </a:cubicBezTo>
                    <a:cubicBezTo>
                      <a:pt x="342681" y="522485"/>
                      <a:pt x="343812" y="523617"/>
                      <a:pt x="344095" y="523900"/>
                    </a:cubicBezTo>
                    <a:cubicBezTo>
                      <a:pt x="344095" y="523900"/>
                      <a:pt x="344095" y="523617"/>
                      <a:pt x="344095" y="523051"/>
                    </a:cubicBezTo>
                    <a:cubicBezTo>
                      <a:pt x="344095" y="520788"/>
                      <a:pt x="345226" y="520505"/>
                      <a:pt x="346074" y="520505"/>
                    </a:cubicBezTo>
                    <a:cubicBezTo>
                      <a:pt x="347205" y="520505"/>
                      <a:pt x="348619" y="521354"/>
                      <a:pt x="350598" y="522485"/>
                    </a:cubicBezTo>
                    <a:cubicBezTo>
                      <a:pt x="351729" y="523334"/>
                      <a:pt x="353143" y="523617"/>
                      <a:pt x="354839" y="523617"/>
                    </a:cubicBezTo>
                    <a:cubicBezTo>
                      <a:pt x="356819" y="523617"/>
                      <a:pt x="358515" y="522768"/>
                      <a:pt x="359080" y="521919"/>
                    </a:cubicBezTo>
                    <a:cubicBezTo>
                      <a:pt x="359929" y="519939"/>
                      <a:pt x="364170" y="517959"/>
                      <a:pt x="366997" y="517959"/>
                    </a:cubicBezTo>
                    <a:cubicBezTo>
                      <a:pt x="368128" y="517959"/>
                      <a:pt x="368694" y="518242"/>
                      <a:pt x="369542" y="518808"/>
                    </a:cubicBezTo>
                    <a:cubicBezTo>
                      <a:pt x="369825" y="519091"/>
                      <a:pt x="370107" y="519091"/>
                      <a:pt x="370107" y="519373"/>
                    </a:cubicBezTo>
                    <a:cubicBezTo>
                      <a:pt x="371804" y="520788"/>
                      <a:pt x="372369" y="521071"/>
                      <a:pt x="374348" y="519373"/>
                    </a:cubicBezTo>
                    <a:cubicBezTo>
                      <a:pt x="375479" y="518242"/>
                      <a:pt x="377459" y="517393"/>
                      <a:pt x="379720" y="517393"/>
                    </a:cubicBezTo>
                    <a:cubicBezTo>
                      <a:pt x="382265" y="517393"/>
                      <a:pt x="384244" y="518525"/>
                      <a:pt x="384810" y="519939"/>
                    </a:cubicBezTo>
                    <a:cubicBezTo>
                      <a:pt x="385375" y="521636"/>
                      <a:pt x="387354" y="522485"/>
                      <a:pt x="390747" y="522485"/>
                    </a:cubicBezTo>
                    <a:cubicBezTo>
                      <a:pt x="392444" y="522485"/>
                      <a:pt x="393292" y="523617"/>
                      <a:pt x="393857" y="524748"/>
                    </a:cubicBezTo>
                    <a:cubicBezTo>
                      <a:pt x="394140" y="525314"/>
                      <a:pt x="394706" y="525880"/>
                      <a:pt x="394988" y="525880"/>
                    </a:cubicBezTo>
                    <a:cubicBezTo>
                      <a:pt x="394988" y="525880"/>
                      <a:pt x="395271" y="525880"/>
                      <a:pt x="395271" y="525880"/>
                    </a:cubicBezTo>
                    <a:cubicBezTo>
                      <a:pt x="395837" y="525597"/>
                      <a:pt x="396119" y="524748"/>
                      <a:pt x="396402" y="523617"/>
                    </a:cubicBezTo>
                    <a:cubicBezTo>
                      <a:pt x="396968" y="522202"/>
                      <a:pt x="397250" y="520505"/>
                      <a:pt x="399230" y="521071"/>
                    </a:cubicBezTo>
                    <a:cubicBezTo>
                      <a:pt x="400078" y="521354"/>
                      <a:pt x="400926" y="521919"/>
                      <a:pt x="402057" y="522485"/>
                    </a:cubicBezTo>
                    <a:cubicBezTo>
                      <a:pt x="403471" y="523334"/>
                      <a:pt x="404602" y="524182"/>
                      <a:pt x="406581" y="524182"/>
                    </a:cubicBezTo>
                    <a:cubicBezTo>
                      <a:pt x="410256" y="524182"/>
                      <a:pt x="412236" y="523334"/>
                      <a:pt x="412236" y="521354"/>
                    </a:cubicBezTo>
                    <a:cubicBezTo>
                      <a:pt x="412236" y="518242"/>
                      <a:pt x="411670" y="514847"/>
                      <a:pt x="410256" y="514847"/>
                    </a:cubicBezTo>
                    <a:cubicBezTo>
                      <a:pt x="409126" y="514847"/>
                      <a:pt x="407994" y="514282"/>
                      <a:pt x="406864" y="513716"/>
                    </a:cubicBezTo>
                    <a:cubicBezTo>
                      <a:pt x="405733" y="513150"/>
                      <a:pt x="404602" y="512584"/>
                      <a:pt x="403188" y="512584"/>
                    </a:cubicBezTo>
                    <a:cubicBezTo>
                      <a:pt x="401209" y="512584"/>
                      <a:pt x="399230" y="510604"/>
                      <a:pt x="398947" y="508624"/>
                    </a:cubicBezTo>
                    <a:cubicBezTo>
                      <a:pt x="398664" y="507492"/>
                      <a:pt x="399230" y="506361"/>
                      <a:pt x="400360" y="506078"/>
                    </a:cubicBezTo>
                    <a:cubicBezTo>
                      <a:pt x="402623" y="505229"/>
                      <a:pt x="405450" y="503815"/>
                      <a:pt x="406015" y="502400"/>
                    </a:cubicBezTo>
                    <a:cubicBezTo>
                      <a:pt x="406298" y="502118"/>
                      <a:pt x="406298" y="501835"/>
                      <a:pt x="406015" y="501552"/>
                    </a:cubicBezTo>
                    <a:cubicBezTo>
                      <a:pt x="405733" y="500986"/>
                      <a:pt x="404602" y="497309"/>
                      <a:pt x="405733" y="495328"/>
                    </a:cubicBezTo>
                    <a:cubicBezTo>
                      <a:pt x="406298" y="494480"/>
                      <a:pt x="407146" y="493914"/>
                      <a:pt x="408277" y="493914"/>
                    </a:cubicBezTo>
                    <a:cubicBezTo>
                      <a:pt x="409126" y="493914"/>
                      <a:pt x="410539" y="493631"/>
                      <a:pt x="411953" y="493631"/>
                    </a:cubicBezTo>
                    <a:cubicBezTo>
                      <a:pt x="413932" y="493348"/>
                      <a:pt x="417325" y="493348"/>
                      <a:pt x="418173" y="492782"/>
                    </a:cubicBezTo>
                    <a:cubicBezTo>
                      <a:pt x="417608" y="492499"/>
                      <a:pt x="416194" y="491934"/>
                      <a:pt x="415346" y="491651"/>
                    </a:cubicBezTo>
                    <a:cubicBezTo>
                      <a:pt x="413084" y="490802"/>
                      <a:pt x="410539" y="489954"/>
                      <a:pt x="409691" y="488822"/>
                    </a:cubicBezTo>
                    <a:cubicBezTo>
                      <a:pt x="408277" y="486559"/>
                      <a:pt x="407712" y="480901"/>
                      <a:pt x="409408" y="479770"/>
                    </a:cubicBezTo>
                    <a:cubicBezTo>
                      <a:pt x="409974" y="479487"/>
                      <a:pt x="410539" y="479487"/>
                      <a:pt x="411387" y="479487"/>
                    </a:cubicBezTo>
                    <a:cubicBezTo>
                      <a:pt x="411953" y="479487"/>
                      <a:pt x="412518" y="479487"/>
                      <a:pt x="413367" y="479487"/>
                    </a:cubicBezTo>
                    <a:cubicBezTo>
                      <a:pt x="414215" y="479487"/>
                      <a:pt x="414780" y="479487"/>
                      <a:pt x="415629" y="479487"/>
                    </a:cubicBezTo>
                    <a:cubicBezTo>
                      <a:pt x="416477" y="479487"/>
                      <a:pt x="417325" y="479487"/>
                      <a:pt x="417890" y="479204"/>
                    </a:cubicBezTo>
                    <a:cubicBezTo>
                      <a:pt x="418739" y="478921"/>
                      <a:pt x="420435" y="478921"/>
                      <a:pt x="422132" y="478921"/>
                    </a:cubicBezTo>
                    <a:cubicBezTo>
                      <a:pt x="422980" y="478921"/>
                      <a:pt x="423828" y="479204"/>
                      <a:pt x="424676" y="479204"/>
                    </a:cubicBezTo>
                    <a:cubicBezTo>
                      <a:pt x="426655" y="479204"/>
                      <a:pt x="428352" y="478921"/>
                      <a:pt x="429483" y="478073"/>
                    </a:cubicBezTo>
                    <a:cubicBezTo>
                      <a:pt x="433158" y="475244"/>
                      <a:pt x="441358" y="474961"/>
                      <a:pt x="444751" y="474961"/>
                    </a:cubicBezTo>
                    <a:cubicBezTo>
                      <a:pt x="447013" y="474961"/>
                      <a:pt x="448709" y="474112"/>
                      <a:pt x="450688" y="473263"/>
                    </a:cubicBezTo>
                    <a:cubicBezTo>
                      <a:pt x="452102" y="472698"/>
                      <a:pt x="453516" y="472132"/>
                      <a:pt x="454647" y="471849"/>
                    </a:cubicBezTo>
                    <a:cubicBezTo>
                      <a:pt x="457191" y="471566"/>
                      <a:pt x="466239" y="470152"/>
                      <a:pt x="468501" y="469303"/>
                    </a:cubicBezTo>
                    <a:cubicBezTo>
                      <a:pt x="469349" y="469020"/>
                      <a:pt x="470763" y="468737"/>
                      <a:pt x="472459" y="468172"/>
                    </a:cubicBezTo>
                    <a:cubicBezTo>
                      <a:pt x="475287" y="467606"/>
                      <a:pt x="482073" y="465908"/>
                      <a:pt x="482355" y="464777"/>
                    </a:cubicBezTo>
                    <a:cubicBezTo>
                      <a:pt x="482921" y="462514"/>
                      <a:pt x="489424" y="461100"/>
                      <a:pt x="492817" y="461100"/>
                    </a:cubicBezTo>
                    <a:cubicBezTo>
                      <a:pt x="493948" y="461100"/>
                      <a:pt x="494796" y="461382"/>
                      <a:pt x="495361" y="461382"/>
                    </a:cubicBezTo>
                    <a:cubicBezTo>
                      <a:pt x="496775" y="461948"/>
                      <a:pt x="498754" y="462797"/>
                      <a:pt x="500733" y="462797"/>
                    </a:cubicBezTo>
                    <a:cubicBezTo>
                      <a:pt x="501582" y="462797"/>
                      <a:pt x="502147" y="462797"/>
                      <a:pt x="502430" y="462514"/>
                    </a:cubicBezTo>
                    <a:cubicBezTo>
                      <a:pt x="504126" y="461665"/>
                      <a:pt x="507236" y="463080"/>
                      <a:pt x="508650" y="464777"/>
                    </a:cubicBezTo>
                    <a:cubicBezTo>
                      <a:pt x="509216" y="465626"/>
                      <a:pt x="509498" y="466474"/>
                      <a:pt x="509498" y="467323"/>
                    </a:cubicBezTo>
                    <a:cubicBezTo>
                      <a:pt x="509216" y="468454"/>
                      <a:pt x="509781" y="469586"/>
                      <a:pt x="510347" y="471000"/>
                    </a:cubicBezTo>
                    <a:cubicBezTo>
                      <a:pt x="510912" y="472132"/>
                      <a:pt x="511478" y="473263"/>
                      <a:pt x="511195" y="474395"/>
                    </a:cubicBezTo>
                    <a:cubicBezTo>
                      <a:pt x="511195" y="475244"/>
                      <a:pt x="510629" y="476092"/>
                      <a:pt x="510064" y="476658"/>
                    </a:cubicBezTo>
                    <a:cubicBezTo>
                      <a:pt x="509498" y="477507"/>
                      <a:pt x="509498" y="477507"/>
                      <a:pt x="509781" y="478073"/>
                    </a:cubicBezTo>
                    <a:cubicBezTo>
                      <a:pt x="510064" y="478355"/>
                      <a:pt x="510912" y="478638"/>
                      <a:pt x="511760" y="478638"/>
                    </a:cubicBezTo>
                    <a:cubicBezTo>
                      <a:pt x="514022" y="478638"/>
                      <a:pt x="516850" y="477790"/>
                      <a:pt x="517698" y="476658"/>
                    </a:cubicBezTo>
                    <a:cubicBezTo>
                      <a:pt x="518263" y="475809"/>
                      <a:pt x="518829" y="475809"/>
                      <a:pt x="519394" y="475809"/>
                    </a:cubicBezTo>
                    <a:cubicBezTo>
                      <a:pt x="521091" y="475809"/>
                      <a:pt x="522504" y="478073"/>
                      <a:pt x="522504" y="479487"/>
                    </a:cubicBezTo>
                    <a:cubicBezTo>
                      <a:pt x="522504" y="480053"/>
                      <a:pt x="523353" y="480618"/>
                      <a:pt x="523918" y="480618"/>
                    </a:cubicBezTo>
                    <a:cubicBezTo>
                      <a:pt x="524201" y="480618"/>
                      <a:pt x="524201" y="480618"/>
                      <a:pt x="524201" y="480053"/>
                    </a:cubicBezTo>
                    <a:cubicBezTo>
                      <a:pt x="524201" y="479204"/>
                      <a:pt x="524766" y="478355"/>
                      <a:pt x="525897" y="478355"/>
                    </a:cubicBezTo>
                    <a:cubicBezTo>
                      <a:pt x="527028" y="478355"/>
                      <a:pt x="529007" y="479204"/>
                      <a:pt x="529856" y="480336"/>
                    </a:cubicBezTo>
                    <a:cubicBezTo>
                      <a:pt x="530138" y="480618"/>
                      <a:pt x="530987" y="480336"/>
                      <a:pt x="532118" y="480336"/>
                    </a:cubicBezTo>
                    <a:cubicBezTo>
                      <a:pt x="532683" y="480053"/>
                      <a:pt x="533248" y="480053"/>
                      <a:pt x="533814" y="480053"/>
                    </a:cubicBezTo>
                    <a:cubicBezTo>
                      <a:pt x="534662" y="480053"/>
                      <a:pt x="535228" y="480618"/>
                      <a:pt x="535228" y="481467"/>
                    </a:cubicBezTo>
                    <a:cubicBezTo>
                      <a:pt x="535228" y="482599"/>
                      <a:pt x="534097" y="483447"/>
                      <a:pt x="532966" y="484579"/>
                    </a:cubicBezTo>
                    <a:cubicBezTo>
                      <a:pt x="532118" y="485145"/>
                      <a:pt x="531269" y="485993"/>
                      <a:pt x="530987" y="486559"/>
                    </a:cubicBezTo>
                    <a:cubicBezTo>
                      <a:pt x="530987" y="486559"/>
                      <a:pt x="530987" y="486842"/>
                      <a:pt x="531552" y="487408"/>
                    </a:cubicBezTo>
                    <a:cubicBezTo>
                      <a:pt x="531835" y="487691"/>
                      <a:pt x="532118" y="487973"/>
                      <a:pt x="532683" y="487973"/>
                    </a:cubicBezTo>
                    <a:cubicBezTo>
                      <a:pt x="533248" y="487973"/>
                      <a:pt x="533814" y="487408"/>
                      <a:pt x="534662" y="486842"/>
                    </a:cubicBezTo>
                    <a:cubicBezTo>
                      <a:pt x="535511" y="485993"/>
                      <a:pt x="536641" y="485427"/>
                      <a:pt x="537772" y="485427"/>
                    </a:cubicBezTo>
                    <a:cubicBezTo>
                      <a:pt x="538055" y="485427"/>
                      <a:pt x="538621" y="485427"/>
                      <a:pt x="538903" y="485710"/>
                    </a:cubicBezTo>
                    <a:cubicBezTo>
                      <a:pt x="540600" y="486276"/>
                      <a:pt x="542862" y="484862"/>
                      <a:pt x="545124" y="483447"/>
                    </a:cubicBezTo>
                    <a:cubicBezTo>
                      <a:pt x="546537" y="482599"/>
                      <a:pt x="547951" y="481467"/>
                      <a:pt x="549365" y="481184"/>
                    </a:cubicBezTo>
                    <a:cubicBezTo>
                      <a:pt x="551344" y="480618"/>
                      <a:pt x="553606" y="479204"/>
                      <a:pt x="555585" y="477790"/>
                    </a:cubicBezTo>
                    <a:cubicBezTo>
                      <a:pt x="556433" y="477224"/>
                      <a:pt x="557281" y="476658"/>
                      <a:pt x="558130" y="476092"/>
                    </a:cubicBezTo>
                    <a:cubicBezTo>
                      <a:pt x="559261" y="475527"/>
                      <a:pt x="560957" y="474961"/>
                      <a:pt x="562654" y="474961"/>
                    </a:cubicBezTo>
                    <a:cubicBezTo>
                      <a:pt x="563785" y="474961"/>
                      <a:pt x="565481" y="475244"/>
                      <a:pt x="565764" y="476092"/>
                    </a:cubicBezTo>
                    <a:cubicBezTo>
                      <a:pt x="565764" y="476375"/>
                      <a:pt x="566046" y="476941"/>
                      <a:pt x="565481" y="477507"/>
                    </a:cubicBezTo>
                    <a:cubicBezTo>
                      <a:pt x="564633" y="478355"/>
                      <a:pt x="563785" y="479487"/>
                      <a:pt x="564067" y="480618"/>
                    </a:cubicBezTo>
                    <a:cubicBezTo>
                      <a:pt x="564350" y="481750"/>
                      <a:pt x="565764" y="482881"/>
                      <a:pt x="568308" y="483730"/>
                    </a:cubicBezTo>
                    <a:cubicBezTo>
                      <a:pt x="574246" y="485993"/>
                      <a:pt x="580749" y="496177"/>
                      <a:pt x="584990" y="502683"/>
                    </a:cubicBezTo>
                    <a:cubicBezTo>
                      <a:pt x="585555" y="503532"/>
                      <a:pt x="586121" y="504381"/>
                      <a:pt x="586687" y="505229"/>
                    </a:cubicBezTo>
                    <a:cubicBezTo>
                      <a:pt x="588383" y="507775"/>
                      <a:pt x="590079" y="511453"/>
                      <a:pt x="591776" y="514564"/>
                    </a:cubicBezTo>
                    <a:cubicBezTo>
                      <a:pt x="593472" y="517959"/>
                      <a:pt x="595734" y="522485"/>
                      <a:pt x="596582" y="522485"/>
                    </a:cubicBezTo>
                    <a:cubicBezTo>
                      <a:pt x="597431" y="522485"/>
                      <a:pt x="597996" y="521354"/>
                      <a:pt x="598562" y="519939"/>
                    </a:cubicBezTo>
                    <a:cubicBezTo>
                      <a:pt x="599410" y="518242"/>
                      <a:pt x="600258" y="516545"/>
                      <a:pt x="602237" y="515979"/>
                    </a:cubicBezTo>
                    <a:cubicBezTo>
                      <a:pt x="602520" y="515979"/>
                      <a:pt x="602520" y="515979"/>
                      <a:pt x="602803" y="515979"/>
                    </a:cubicBezTo>
                    <a:cubicBezTo>
                      <a:pt x="604499" y="515979"/>
                      <a:pt x="605630" y="517393"/>
                      <a:pt x="606761" y="518808"/>
                    </a:cubicBezTo>
                    <a:cubicBezTo>
                      <a:pt x="607892" y="519939"/>
                      <a:pt x="608740" y="521354"/>
                      <a:pt x="610154" y="521636"/>
                    </a:cubicBezTo>
                    <a:cubicBezTo>
                      <a:pt x="611002" y="521919"/>
                      <a:pt x="611850" y="522202"/>
                      <a:pt x="612699" y="522485"/>
                    </a:cubicBezTo>
                    <a:cubicBezTo>
                      <a:pt x="615243" y="523334"/>
                      <a:pt x="617788" y="523900"/>
                      <a:pt x="619202" y="523334"/>
                    </a:cubicBezTo>
                    <a:cubicBezTo>
                      <a:pt x="619767" y="523051"/>
                      <a:pt x="620615" y="522768"/>
                      <a:pt x="621464" y="522485"/>
                    </a:cubicBezTo>
                    <a:cubicBezTo>
                      <a:pt x="624291" y="521354"/>
                      <a:pt x="627967" y="519656"/>
                      <a:pt x="629663" y="520505"/>
                    </a:cubicBezTo>
                    <a:cubicBezTo>
                      <a:pt x="629946" y="520788"/>
                      <a:pt x="630511" y="520788"/>
                      <a:pt x="631077" y="521071"/>
                    </a:cubicBezTo>
                    <a:cubicBezTo>
                      <a:pt x="632773" y="521636"/>
                      <a:pt x="634752" y="522485"/>
                      <a:pt x="636166" y="525880"/>
                    </a:cubicBezTo>
                    <a:cubicBezTo>
                      <a:pt x="637862" y="529840"/>
                      <a:pt x="640407" y="530406"/>
                      <a:pt x="641821" y="530406"/>
                    </a:cubicBezTo>
                    <a:cubicBezTo>
                      <a:pt x="642952" y="530406"/>
                      <a:pt x="644366" y="531255"/>
                      <a:pt x="644366" y="534649"/>
                    </a:cubicBezTo>
                    <a:cubicBezTo>
                      <a:pt x="644366" y="536064"/>
                      <a:pt x="647193" y="538044"/>
                      <a:pt x="648607" y="538044"/>
                    </a:cubicBezTo>
                    <a:cubicBezTo>
                      <a:pt x="650303" y="538044"/>
                      <a:pt x="654827" y="537478"/>
                      <a:pt x="656241" y="536629"/>
                    </a:cubicBezTo>
                    <a:cubicBezTo>
                      <a:pt x="657089" y="536064"/>
                      <a:pt x="657937" y="535498"/>
                      <a:pt x="658785" y="535498"/>
                    </a:cubicBezTo>
                    <a:cubicBezTo>
                      <a:pt x="659351" y="535498"/>
                      <a:pt x="660199" y="535781"/>
                      <a:pt x="660482" y="537195"/>
                    </a:cubicBezTo>
                    <a:cubicBezTo>
                      <a:pt x="660765" y="539175"/>
                      <a:pt x="663309" y="542004"/>
                      <a:pt x="664440" y="542004"/>
                    </a:cubicBezTo>
                    <a:cubicBezTo>
                      <a:pt x="665006" y="542004"/>
                      <a:pt x="665854" y="542287"/>
                      <a:pt x="666702" y="542287"/>
                    </a:cubicBezTo>
                    <a:cubicBezTo>
                      <a:pt x="667550" y="542570"/>
                      <a:pt x="668399" y="542570"/>
                      <a:pt x="668964" y="542570"/>
                    </a:cubicBezTo>
                    <a:cubicBezTo>
                      <a:pt x="669247" y="542570"/>
                      <a:pt x="669529" y="542570"/>
                      <a:pt x="669529" y="542287"/>
                    </a:cubicBezTo>
                    <a:cubicBezTo>
                      <a:pt x="669529" y="541721"/>
                      <a:pt x="669812" y="540307"/>
                      <a:pt x="676598" y="539175"/>
                    </a:cubicBezTo>
                    <a:cubicBezTo>
                      <a:pt x="681122" y="538327"/>
                      <a:pt x="684515" y="536912"/>
                      <a:pt x="685080" y="535498"/>
                    </a:cubicBezTo>
                    <a:cubicBezTo>
                      <a:pt x="685928" y="533800"/>
                      <a:pt x="687908" y="532952"/>
                      <a:pt x="689604" y="532386"/>
                    </a:cubicBezTo>
                    <a:cubicBezTo>
                      <a:pt x="690735" y="532103"/>
                      <a:pt x="692149" y="531537"/>
                      <a:pt x="692432" y="530972"/>
                    </a:cubicBezTo>
                    <a:cubicBezTo>
                      <a:pt x="693280" y="530123"/>
                      <a:pt x="694411" y="529274"/>
                      <a:pt x="695824" y="528709"/>
                    </a:cubicBezTo>
                    <a:cubicBezTo>
                      <a:pt x="696955" y="528143"/>
                      <a:pt x="698369" y="527294"/>
                      <a:pt x="698652" y="526728"/>
                    </a:cubicBezTo>
                    <a:cubicBezTo>
                      <a:pt x="699217" y="525597"/>
                      <a:pt x="700914" y="525314"/>
                      <a:pt x="702610" y="524748"/>
                    </a:cubicBezTo>
                    <a:cubicBezTo>
                      <a:pt x="703741" y="524465"/>
                      <a:pt x="705155" y="524182"/>
                      <a:pt x="705155" y="523900"/>
                    </a:cubicBezTo>
                    <a:cubicBezTo>
                      <a:pt x="705720" y="522202"/>
                      <a:pt x="709396" y="522202"/>
                      <a:pt x="710244" y="522202"/>
                    </a:cubicBezTo>
                    <a:cubicBezTo>
                      <a:pt x="711092" y="522202"/>
                      <a:pt x="712223" y="522202"/>
                      <a:pt x="712789" y="522485"/>
                    </a:cubicBezTo>
                    <a:cubicBezTo>
                      <a:pt x="714768" y="523051"/>
                      <a:pt x="723533" y="524748"/>
                      <a:pt x="725795" y="524748"/>
                    </a:cubicBezTo>
                    <a:cubicBezTo>
                      <a:pt x="725795" y="524748"/>
                      <a:pt x="726078" y="524748"/>
                      <a:pt x="726078" y="524748"/>
                    </a:cubicBezTo>
                    <a:lnTo>
                      <a:pt x="726360" y="524748"/>
                    </a:lnTo>
                    <a:cubicBezTo>
                      <a:pt x="727491" y="524748"/>
                      <a:pt x="728057" y="526163"/>
                      <a:pt x="728339" y="527860"/>
                    </a:cubicBezTo>
                    <a:cubicBezTo>
                      <a:pt x="728622" y="528709"/>
                      <a:pt x="729188" y="530123"/>
                      <a:pt x="729470" y="530406"/>
                    </a:cubicBezTo>
                    <a:cubicBezTo>
                      <a:pt x="730036" y="530406"/>
                      <a:pt x="730884" y="530972"/>
                      <a:pt x="732298" y="531820"/>
                    </a:cubicBezTo>
                    <a:cubicBezTo>
                      <a:pt x="733712" y="532669"/>
                      <a:pt x="735973" y="533800"/>
                      <a:pt x="736822" y="533800"/>
                    </a:cubicBezTo>
                    <a:cubicBezTo>
                      <a:pt x="736822" y="533800"/>
                      <a:pt x="737104" y="533800"/>
                      <a:pt x="737104" y="533800"/>
                    </a:cubicBezTo>
                    <a:cubicBezTo>
                      <a:pt x="737953" y="532952"/>
                      <a:pt x="739932" y="532103"/>
                      <a:pt x="741911" y="532103"/>
                    </a:cubicBezTo>
                    <a:cubicBezTo>
                      <a:pt x="743325" y="532103"/>
                      <a:pt x="744456" y="532386"/>
                      <a:pt x="745587" y="532952"/>
                    </a:cubicBezTo>
                    <a:cubicBezTo>
                      <a:pt x="746152" y="533235"/>
                      <a:pt x="746435" y="533518"/>
                      <a:pt x="747000" y="533800"/>
                    </a:cubicBezTo>
                    <a:cubicBezTo>
                      <a:pt x="748414" y="534649"/>
                      <a:pt x="750110" y="535781"/>
                      <a:pt x="750959" y="535781"/>
                    </a:cubicBezTo>
                    <a:cubicBezTo>
                      <a:pt x="751241" y="535781"/>
                      <a:pt x="751524" y="535498"/>
                      <a:pt x="751807" y="535215"/>
                    </a:cubicBezTo>
                    <a:cubicBezTo>
                      <a:pt x="752655" y="533800"/>
                      <a:pt x="754917" y="532952"/>
                      <a:pt x="757179" y="532386"/>
                    </a:cubicBezTo>
                    <a:cubicBezTo>
                      <a:pt x="758310" y="532103"/>
                      <a:pt x="759724" y="531537"/>
                      <a:pt x="760006" y="531255"/>
                    </a:cubicBezTo>
                    <a:cubicBezTo>
                      <a:pt x="760855" y="530123"/>
                      <a:pt x="761420" y="527011"/>
                      <a:pt x="760289" y="526163"/>
                    </a:cubicBezTo>
                    <a:cubicBezTo>
                      <a:pt x="758310" y="524748"/>
                      <a:pt x="756896" y="518525"/>
                      <a:pt x="756613" y="517676"/>
                    </a:cubicBezTo>
                    <a:cubicBezTo>
                      <a:pt x="756331" y="515979"/>
                      <a:pt x="757744" y="515130"/>
                      <a:pt x="758876" y="514282"/>
                    </a:cubicBezTo>
                    <a:cubicBezTo>
                      <a:pt x="759724" y="513716"/>
                      <a:pt x="760572" y="513150"/>
                      <a:pt x="760855" y="512584"/>
                    </a:cubicBezTo>
                    <a:cubicBezTo>
                      <a:pt x="761420" y="511170"/>
                      <a:pt x="762834" y="510321"/>
                      <a:pt x="764247" y="509755"/>
                    </a:cubicBezTo>
                    <a:cubicBezTo>
                      <a:pt x="765096" y="509472"/>
                      <a:pt x="765661" y="509190"/>
                      <a:pt x="766227" y="508907"/>
                    </a:cubicBezTo>
                    <a:cubicBezTo>
                      <a:pt x="766509" y="508624"/>
                      <a:pt x="766792" y="508058"/>
                      <a:pt x="767075" y="507775"/>
                    </a:cubicBezTo>
                    <a:cubicBezTo>
                      <a:pt x="767640" y="506644"/>
                      <a:pt x="768206" y="505512"/>
                      <a:pt x="769620" y="505512"/>
                    </a:cubicBezTo>
                    <a:cubicBezTo>
                      <a:pt x="769902" y="505512"/>
                      <a:pt x="770185" y="505512"/>
                      <a:pt x="770468" y="505512"/>
                    </a:cubicBezTo>
                    <a:cubicBezTo>
                      <a:pt x="770468" y="505512"/>
                      <a:pt x="776688" y="507209"/>
                      <a:pt x="778102" y="508624"/>
                    </a:cubicBezTo>
                    <a:cubicBezTo>
                      <a:pt x="778667" y="509190"/>
                      <a:pt x="781495" y="509755"/>
                      <a:pt x="783757" y="509755"/>
                    </a:cubicBezTo>
                    <a:cubicBezTo>
                      <a:pt x="785736" y="509755"/>
                      <a:pt x="788846" y="511453"/>
                      <a:pt x="791391" y="512867"/>
                    </a:cubicBezTo>
                    <a:cubicBezTo>
                      <a:pt x="792239" y="513433"/>
                      <a:pt x="793653" y="513716"/>
                      <a:pt x="795349" y="513999"/>
                    </a:cubicBezTo>
                    <a:cubicBezTo>
                      <a:pt x="797894" y="514564"/>
                      <a:pt x="800438" y="514847"/>
                      <a:pt x="801287" y="515979"/>
                    </a:cubicBezTo>
                    <a:cubicBezTo>
                      <a:pt x="801852" y="516827"/>
                      <a:pt x="801852" y="518525"/>
                      <a:pt x="801852" y="520222"/>
                    </a:cubicBezTo>
                    <a:cubicBezTo>
                      <a:pt x="801852" y="521919"/>
                      <a:pt x="801852" y="523617"/>
                      <a:pt x="802417" y="524465"/>
                    </a:cubicBezTo>
                    <a:cubicBezTo>
                      <a:pt x="804679" y="527011"/>
                      <a:pt x="806941" y="528991"/>
                      <a:pt x="807507" y="528991"/>
                    </a:cubicBezTo>
                    <a:cubicBezTo>
                      <a:pt x="807790" y="528709"/>
                      <a:pt x="808072" y="528709"/>
                      <a:pt x="808355" y="528709"/>
                    </a:cubicBezTo>
                    <a:cubicBezTo>
                      <a:pt x="809203" y="528709"/>
                      <a:pt x="810617" y="529274"/>
                      <a:pt x="812313" y="530123"/>
                    </a:cubicBezTo>
                    <a:cubicBezTo>
                      <a:pt x="814010" y="530972"/>
                      <a:pt x="815706" y="531820"/>
                      <a:pt x="816554" y="531537"/>
                    </a:cubicBezTo>
                    <a:cubicBezTo>
                      <a:pt x="817403" y="531537"/>
                      <a:pt x="818534" y="530689"/>
                      <a:pt x="819947" y="529840"/>
                    </a:cubicBezTo>
                    <a:cubicBezTo>
                      <a:pt x="821361" y="528991"/>
                      <a:pt x="822775" y="528143"/>
                      <a:pt x="823623" y="528143"/>
                    </a:cubicBezTo>
                    <a:cubicBezTo>
                      <a:pt x="824188" y="528143"/>
                      <a:pt x="825602" y="527860"/>
                      <a:pt x="827016" y="527577"/>
                    </a:cubicBezTo>
                    <a:cubicBezTo>
                      <a:pt x="829278" y="527294"/>
                      <a:pt x="831540" y="526728"/>
                      <a:pt x="832671" y="527011"/>
                    </a:cubicBezTo>
                    <a:cubicBezTo>
                      <a:pt x="833236" y="527011"/>
                      <a:pt x="834367" y="527577"/>
                      <a:pt x="835781" y="527860"/>
                    </a:cubicBezTo>
                    <a:cubicBezTo>
                      <a:pt x="837760" y="528426"/>
                      <a:pt x="840022" y="529274"/>
                      <a:pt x="841153" y="529274"/>
                    </a:cubicBezTo>
                    <a:cubicBezTo>
                      <a:pt x="841436" y="529274"/>
                      <a:pt x="841436" y="529274"/>
                      <a:pt x="841436" y="529274"/>
                    </a:cubicBezTo>
                    <a:cubicBezTo>
                      <a:pt x="841718" y="529274"/>
                      <a:pt x="842001" y="528991"/>
                      <a:pt x="842849" y="528991"/>
                    </a:cubicBezTo>
                    <a:cubicBezTo>
                      <a:pt x="844546" y="528991"/>
                      <a:pt x="848787" y="529840"/>
                      <a:pt x="849918" y="531537"/>
                    </a:cubicBezTo>
                    <a:cubicBezTo>
                      <a:pt x="850201" y="532103"/>
                      <a:pt x="852180" y="532669"/>
                      <a:pt x="853594" y="532952"/>
                    </a:cubicBezTo>
                    <a:cubicBezTo>
                      <a:pt x="855855" y="533518"/>
                      <a:pt x="858117" y="534083"/>
                      <a:pt x="858117" y="535498"/>
                    </a:cubicBezTo>
                    <a:cubicBezTo>
                      <a:pt x="858117" y="536346"/>
                      <a:pt x="859248" y="537195"/>
                      <a:pt x="860379" y="537761"/>
                    </a:cubicBezTo>
                    <a:cubicBezTo>
                      <a:pt x="861510" y="538610"/>
                      <a:pt x="862641" y="539458"/>
                      <a:pt x="863207" y="540590"/>
                    </a:cubicBezTo>
                    <a:cubicBezTo>
                      <a:pt x="863772" y="541721"/>
                      <a:pt x="867165" y="541721"/>
                      <a:pt x="869710" y="541721"/>
                    </a:cubicBezTo>
                    <a:cubicBezTo>
                      <a:pt x="872254" y="541721"/>
                      <a:pt x="874516" y="542004"/>
                      <a:pt x="875364" y="542570"/>
                    </a:cubicBezTo>
                    <a:cubicBezTo>
                      <a:pt x="875930" y="542853"/>
                      <a:pt x="877909" y="543418"/>
                      <a:pt x="881585" y="543418"/>
                    </a:cubicBezTo>
                    <a:cubicBezTo>
                      <a:pt x="884978" y="543418"/>
                      <a:pt x="886957" y="543136"/>
                      <a:pt x="887522" y="542853"/>
                    </a:cubicBezTo>
                    <a:cubicBezTo>
                      <a:pt x="887805" y="542004"/>
                      <a:pt x="889501" y="541721"/>
                      <a:pt x="893743" y="541155"/>
                    </a:cubicBezTo>
                    <a:cubicBezTo>
                      <a:pt x="896287" y="540873"/>
                      <a:pt x="899680" y="540307"/>
                      <a:pt x="900528" y="539458"/>
                    </a:cubicBezTo>
                    <a:cubicBezTo>
                      <a:pt x="901377" y="538610"/>
                      <a:pt x="903073" y="538610"/>
                      <a:pt x="904487" y="538327"/>
                    </a:cubicBezTo>
                    <a:cubicBezTo>
                      <a:pt x="906183" y="538044"/>
                      <a:pt x="907880" y="537761"/>
                      <a:pt x="907880" y="536912"/>
                    </a:cubicBezTo>
                    <a:cubicBezTo>
                      <a:pt x="908162" y="535215"/>
                      <a:pt x="910424" y="534366"/>
                      <a:pt x="912686" y="532952"/>
                    </a:cubicBezTo>
                    <a:cubicBezTo>
                      <a:pt x="913817" y="532386"/>
                      <a:pt x="915231" y="531820"/>
                      <a:pt x="915796" y="531255"/>
                    </a:cubicBezTo>
                    <a:cubicBezTo>
                      <a:pt x="917493" y="530123"/>
                      <a:pt x="920886" y="530123"/>
                      <a:pt x="922017" y="530123"/>
                    </a:cubicBezTo>
                    <a:cubicBezTo>
                      <a:pt x="923148" y="530123"/>
                      <a:pt x="928237" y="530123"/>
                      <a:pt x="929085" y="532386"/>
                    </a:cubicBezTo>
                    <a:cubicBezTo>
                      <a:pt x="929368" y="533235"/>
                      <a:pt x="931630" y="534083"/>
                      <a:pt x="934175" y="534083"/>
                    </a:cubicBezTo>
                    <a:cubicBezTo>
                      <a:pt x="935305" y="534083"/>
                      <a:pt x="936154" y="534083"/>
                      <a:pt x="936719" y="533800"/>
                    </a:cubicBezTo>
                    <a:cubicBezTo>
                      <a:pt x="937285" y="533518"/>
                      <a:pt x="938133" y="533518"/>
                      <a:pt x="938981" y="533518"/>
                    </a:cubicBezTo>
                    <a:cubicBezTo>
                      <a:pt x="941808" y="533518"/>
                      <a:pt x="945767" y="534649"/>
                      <a:pt x="946615" y="536346"/>
                    </a:cubicBezTo>
                    <a:cubicBezTo>
                      <a:pt x="947181" y="537478"/>
                      <a:pt x="951422" y="538892"/>
                      <a:pt x="954249" y="538892"/>
                    </a:cubicBezTo>
                    <a:cubicBezTo>
                      <a:pt x="954815" y="538892"/>
                      <a:pt x="955380" y="538892"/>
                      <a:pt x="955380" y="538892"/>
                    </a:cubicBezTo>
                    <a:cubicBezTo>
                      <a:pt x="955945" y="538610"/>
                      <a:pt x="957359" y="537761"/>
                      <a:pt x="958773" y="536912"/>
                    </a:cubicBezTo>
                    <a:cubicBezTo>
                      <a:pt x="961035" y="535498"/>
                      <a:pt x="963297" y="534083"/>
                      <a:pt x="964711" y="533800"/>
                    </a:cubicBezTo>
                    <a:cubicBezTo>
                      <a:pt x="965841" y="533518"/>
                      <a:pt x="967538" y="532669"/>
                      <a:pt x="968386" y="531537"/>
                    </a:cubicBezTo>
                    <a:cubicBezTo>
                      <a:pt x="968669" y="530972"/>
                      <a:pt x="968669" y="530689"/>
                      <a:pt x="968669" y="530123"/>
                    </a:cubicBezTo>
                    <a:cubicBezTo>
                      <a:pt x="968386" y="528709"/>
                      <a:pt x="969800" y="526163"/>
                      <a:pt x="971214" y="523617"/>
                    </a:cubicBezTo>
                    <a:cubicBezTo>
                      <a:pt x="972062" y="522202"/>
                      <a:pt x="972910" y="520505"/>
                      <a:pt x="973193" y="519656"/>
                    </a:cubicBezTo>
                    <a:cubicBezTo>
                      <a:pt x="973758" y="517393"/>
                      <a:pt x="977717" y="510604"/>
                      <a:pt x="979696" y="510038"/>
                    </a:cubicBezTo>
                    <a:cubicBezTo>
                      <a:pt x="981109" y="509472"/>
                      <a:pt x="983937" y="506927"/>
                      <a:pt x="983654" y="505795"/>
                    </a:cubicBezTo>
                    <a:cubicBezTo>
                      <a:pt x="982523" y="499854"/>
                      <a:pt x="981675" y="499289"/>
                      <a:pt x="981392" y="499289"/>
                    </a:cubicBezTo>
                    <a:lnTo>
                      <a:pt x="980827" y="499289"/>
                    </a:lnTo>
                    <a:cubicBezTo>
                      <a:pt x="979978" y="499289"/>
                      <a:pt x="978565" y="499289"/>
                      <a:pt x="977999" y="498157"/>
                    </a:cubicBezTo>
                    <a:cubicBezTo>
                      <a:pt x="977434" y="497026"/>
                      <a:pt x="977999" y="495611"/>
                      <a:pt x="979978" y="493065"/>
                    </a:cubicBezTo>
                    <a:cubicBezTo>
                      <a:pt x="982240" y="490236"/>
                      <a:pt x="985633" y="488539"/>
                      <a:pt x="989874" y="488539"/>
                    </a:cubicBezTo>
                    <a:cubicBezTo>
                      <a:pt x="991005" y="488539"/>
                      <a:pt x="991854" y="488539"/>
                      <a:pt x="992419" y="488822"/>
                    </a:cubicBezTo>
                    <a:cubicBezTo>
                      <a:pt x="992702" y="488822"/>
                      <a:pt x="992985" y="488822"/>
                      <a:pt x="992985" y="488822"/>
                    </a:cubicBezTo>
                    <a:cubicBezTo>
                      <a:pt x="993267" y="488822"/>
                      <a:pt x="994115" y="488539"/>
                      <a:pt x="994964" y="488539"/>
                    </a:cubicBezTo>
                    <a:cubicBezTo>
                      <a:pt x="997226" y="487973"/>
                      <a:pt x="1001184" y="487408"/>
                      <a:pt x="1004294" y="487408"/>
                    </a:cubicBezTo>
                    <a:cubicBezTo>
                      <a:pt x="1005425" y="487408"/>
                      <a:pt x="1006556" y="487408"/>
                      <a:pt x="1007404" y="487691"/>
                    </a:cubicBezTo>
                    <a:cubicBezTo>
                      <a:pt x="1008818" y="487973"/>
                      <a:pt x="1009949" y="488256"/>
                      <a:pt x="1011080" y="488256"/>
                    </a:cubicBezTo>
                    <a:lnTo>
                      <a:pt x="1012776" y="488256"/>
                    </a:lnTo>
                    <a:cubicBezTo>
                      <a:pt x="1014473" y="488256"/>
                      <a:pt x="1016169" y="488256"/>
                      <a:pt x="1018714" y="489671"/>
                    </a:cubicBezTo>
                    <a:cubicBezTo>
                      <a:pt x="1020693" y="490802"/>
                      <a:pt x="1023238" y="491085"/>
                      <a:pt x="1025500" y="491368"/>
                    </a:cubicBezTo>
                    <a:cubicBezTo>
                      <a:pt x="1028044" y="491651"/>
                      <a:pt x="1030024" y="491934"/>
                      <a:pt x="1030872" y="493348"/>
                    </a:cubicBezTo>
                    <a:cubicBezTo>
                      <a:pt x="1031437" y="493914"/>
                      <a:pt x="1032285" y="494480"/>
                      <a:pt x="1033416" y="495328"/>
                    </a:cubicBezTo>
                    <a:cubicBezTo>
                      <a:pt x="1035679" y="496743"/>
                      <a:pt x="1038223" y="498440"/>
                      <a:pt x="1037375" y="501269"/>
                    </a:cubicBezTo>
                    <a:cubicBezTo>
                      <a:pt x="1037092" y="502400"/>
                      <a:pt x="1037375" y="502683"/>
                      <a:pt x="1038223" y="503249"/>
                    </a:cubicBezTo>
                    <a:cubicBezTo>
                      <a:pt x="1039354" y="504098"/>
                      <a:pt x="1041050" y="505512"/>
                      <a:pt x="1041899" y="509755"/>
                    </a:cubicBezTo>
                    <a:cubicBezTo>
                      <a:pt x="1042747" y="514282"/>
                      <a:pt x="1044161" y="515979"/>
                      <a:pt x="1045574" y="517676"/>
                    </a:cubicBezTo>
                    <a:cubicBezTo>
                      <a:pt x="1046422" y="518808"/>
                      <a:pt x="1047271" y="519656"/>
                      <a:pt x="1047553" y="521354"/>
                    </a:cubicBezTo>
                    <a:cubicBezTo>
                      <a:pt x="1047836" y="522768"/>
                      <a:pt x="1048967" y="524748"/>
                      <a:pt x="1050098" y="526728"/>
                    </a:cubicBezTo>
                    <a:cubicBezTo>
                      <a:pt x="1051512" y="529557"/>
                      <a:pt x="1052926" y="532103"/>
                      <a:pt x="1052643" y="533518"/>
                    </a:cubicBezTo>
                    <a:cubicBezTo>
                      <a:pt x="1052360" y="534649"/>
                      <a:pt x="1052077" y="536064"/>
                      <a:pt x="1052643" y="536912"/>
                    </a:cubicBezTo>
                    <a:cubicBezTo>
                      <a:pt x="1053208" y="537761"/>
                      <a:pt x="1054339" y="538044"/>
                      <a:pt x="1055753" y="538044"/>
                    </a:cubicBezTo>
                    <a:cubicBezTo>
                      <a:pt x="1058863" y="538327"/>
                      <a:pt x="1061125" y="539741"/>
                      <a:pt x="1063104" y="540590"/>
                    </a:cubicBezTo>
                    <a:cubicBezTo>
                      <a:pt x="1063953" y="541155"/>
                      <a:pt x="1064801" y="541438"/>
                      <a:pt x="1065083" y="541438"/>
                    </a:cubicBezTo>
                    <a:cubicBezTo>
                      <a:pt x="1065366" y="541438"/>
                      <a:pt x="1065649" y="541155"/>
                      <a:pt x="1065932" y="541155"/>
                    </a:cubicBezTo>
                    <a:cubicBezTo>
                      <a:pt x="1067911" y="541155"/>
                      <a:pt x="1073000" y="543136"/>
                      <a:pt x="1075545" y="545682"/>
                    </a:cubicBezTo>
                    <a:cubicBezTo>
                      <a:pt x="1076676" y="546813"/>
                      <a:pt x="1078090" y="547379"/>
                      <a:pt x="1079503" y="547662"/>
                    </a:cubicBezTo>
                    <a:cubicBezTo>
                      <a:pt x="1081200" y="548228"/>
                      <a:pt x="1082896" y="548510"/>
                      <a:pt x="1082613" y="550773"/>
                    </a:cubicBezTo>
                    <a:cubicBezTo>
                      <a:pt x="1082331" y="552188"/>
                      <a:pt x="1083179" y="553602"/>
                      <a:pt x="1083744" y="555017"/>
                    </a:cubicBezTo>
                    <a:cubicBezTo>
                      <a:pt x="1084310" y="556431"/>
                      <a:pt x="1084875" y="557846"/>
                      <a:pt x="1084592" y="559260"/>
                    </a:cubicBezTo>
                    <a:cubicBezTo>
                      <a:pt x="1084592" y="559543"/>
                      <a:pt x="1084592" y="560109"/>
                      <a:pt x="1084875" y="560391"/>
                    </a:cubicBezTo>
                    <a:cubicBezTo>
                      <a:pt x="1086006" y="561523"/>
                      <a:pt x="1088834" y="562655"/>
                      <a:pt x="1091944" y="562655"/>
                    </a:cubicBezTo>
                    <a:cubicBezTo>
                      <a:pt x="1092509" y="562655"/>
                      <a:pt x="1093075" y="562655"/>
                      <a:pt x="1093640" y="562655"/>
                    </a:cubicBezTo>
                    <a:cubicBezTo>
                      <a:pt x="1094771" y="562372"/>
                      <a:pt x="1096185" y="562655"/>
                      <a:pt x="1097316" y="562655"/>
                    </a:cubicBezTo>
                    <a:cubicBezTo>
                      <a:pt x="1099295" y="562937"/>
                      <a:pt x="1100709" y="562937"/>
                      <a:pt x="1101840" y="560957"/>
                    </a:cubicBezTo>
                    <a:cubicBezTo>
                      <a:pt x="1102971" y="558411"/>
                      <a:pt x="1106081" y="558128"/>
                      <a:pt x="1108343" y="557846"/>
                    </a:cubicBezTo>
                    <a:cubicBezTo>
                      <a:pt x="1109756" y="557563"/>
                      <a:pt x="1110887" y="557563"/>
                      <a:pt x="1111453" y="556997"/>
                    </a:cubicBezTo>
                    <a:cubicBezTo>
                      <a:pt x="1112584" y="556148"/>
                      <a:pt x="1114563" y="555300"/>
                      <a:pt x="1116542" y="555300"/>
                    </a:cubicBezTo>
                    <a:cubicBezTo>
                      <a:pt x="1117673" y="555300"/>
                      <a:pt x="1118804" y="555582"/>
                      <a:pt x="1119370" y="556431"/>
                    </a:cubicBezTo>
                    <a:cubicBezTo>
                      <a:pt x="1119935" y="557280"/>
                      <a:pt x="1120218" y="558128"/>
                      <a:pt x="1120218" y="559543"/>
                    </a:cubicBezTo>
                    <a:cubicBezTo>
                      <a:pt x="1120218" y="561806"/>
                      <a:pt x="1120783" y="563220"/>
                      <a:pt x="1121066" y="564352"/>
                    </a:cubicBezTo>
                    <a:cubicBezTo>
                      <a:pt x="1121631" y="565766"/>
                      <a:pt x="1122197" y="566898"/>
                      <a:pt x="1120218" y="568029"/>
                    </a:cubicBezTo>
                    <a:cubicBezTo>
                      <a:pt x="1117956" y="569444"/>
                      <a:pt x="1116542" y="575101"/>
                      <a:pt x="1115694" y="578496"/>
                    </a:cubicBezTo>
                    <a:cubicBezTo>
                      <a:pt x="1115411" y="579062"/>
                      <a:pt x="1115411" y="579628"/>
                      <a:pt x="1115129" y="580193"/>
                    </a:cubicBezTo>
                    <a:cubicBezTo>
                      <a:pt x="1114563" y="581891"/>
                      <a:pt x="1113432" y="583022"/>
                      <a:pt x="1112018" y="583871"/>
                    </a:cubicBezTo>
                    <a:cubicBezTo>
                      <a:pt x="1110605" y="585002"/>
                      <a:pt x="1109474" y="585851"/>
                      <a:pt x="1109191" y="587548"/>
                    </a:cubicBezTo>
                    <a:cubicBezTo>
                      <a:pt x="1108908" y="589528"/>
                      <a:pt x="1107494" y="590660"/>
                      <a:pt x="1106364" y="591509"/>
                    </a:cubicBezTo>
                    <a:cubicBezTo>
                      <a:pt x="1105233" y="592357"/>
                      <a:pt x="1104667" y="592923"/>
                      <a:pt x="1104667" y="593772"/>
                    </a:cubicBezTo>
                    <a:cubicBezTo>
                      <a:pt x="1104667" y="595186"/>
                      <a:pt x="1103253" y="596035"/>
                      <a:pt x="1101274" y="596035"/>
                    </a:cubicBezTo>
                    <a:cubicBezTo>
                      <a:pt x="1099295" y="596035"/>
                      <a:pt x="1096750" y="595186"/>
                      <a:pt x="1095054" y="594055"/>
                    </a:cubicBezTo>
                    <a:cubicBezTo>
                      <a:pt x="1093640" y="593206"/>
                      <a:pt x="1092227" y="594337"/>
                      <a:pt x="1090813" y="595752"/>
                    </a:cubicBezTo>
                    <a:cubicBezTo>
                      <a:pt x="1089682" y="596883"/>
                      <a:pt x="1088551" y="597732"/>
                      <a:pt x="1087420" y="597732"/>
                    </a:cubicBezTo>
                    <a:cubicBezTo>
                      <a:pt x="1087137" y="597732"/>
                      <a:pt x="1086854" y="597732"/>
                      <a:pt x="1086854" y="598015"/>
                    </a:cubicBezTo>
                    <a:cubicBezTo>
                      <a:pt x="1086006" y="599146"/>
                      <a:pt x="1086289" y="602258"/>
                      <a:pt x="1086572" y="603956"/>
                    </a:cubicBezTo>
                    <a:cubicBezTo>
                      <a:pt x="1086854" y="604804"/>
                      <a:pt x="1086854" y="605936"/>
                      <a:pt x="1086572" y="606784"/>
                    </a:cubicBezTo>
                    <a:cubicBezTo>
                      <a:pt x="1086289" y="608199"/>
                      <a:pt x="1086289" y="609896"/>
                      <a:pt x="1087137" y="611876"/>
                    </a:cubicBezTo>
                    <a:cubicBezTo>
                      <a:pt x="1087703" y="613008"/>
                      <a:pt x="1087703" y="614988"/>
                      <a:pt x="1087703" y="616968"/>
                    </a:cubicBezTo>
                    <a:cubicBezTo>
                      <a:pt x="1087703" y="618100"/>
                      <a:pt x="1087703" y="619231"/>
                      <a:pt x="1087703" y="620363"/>
                    </a:cubicBezTo>
                    <a:cubicBezTo>
                      <a:pt x="1090530" y="618382"/>
                      <a:pt x="1093640" y="616402"/>
                      <a:pt x="1095337" y="616402"/>
                    </a:cubicBezTo>
                    <a:cubicBezTo>
                      <a:pt x="1097316" y="616402"/>
                      <a:pt x="1099295" y="617817"/>
                      <a:pt x="1100992" y="619514"/>
                    </a:cubicBezTo>
                    <a:cubicBezTo>
                      <a:pt x="1102688" y="620929"/>
                      <a:pt x="1104667" y="622626"/>
                      <a:pt x="1106646" y="622626"/>
                    </a:cubicBezTo>
                    <a:cubicBezTo>
                      <a:pt x="1110322" y="622626"/>
                      <a:pt x="1128135" y="611028"/>
                      <a:pt x="1128700" y="609047"/>
                    </a:cubicBezTo>
                    <a:cubicBezTo>
                      <a:pt x="1128700" y="607350"/>
                      <a:pt x="1133224" y="602824"/>
                      <a:pt x="1140293" y="595752"/>
                    </a:cubicBezTo>
                    <a:cubicBezTo>
                      <a:pt x="1141989" y="594055"/>
                      <a:pt x="1143685" y="592357"/>
                      <a:pt x="1144816" y="591226"/>
                    </a:cubicBezTo>
                    <a:cubicBezTo>
                      <a:pt x="1149057" y="586983"/>
                      <a:pt x="1156409" y="578496"/>
                      <a:pt x="1158953" y="571990"/>
                    </a:cubicBezTo>
                    <a:cubicBezTo>
                      <a:pt x="1160084" y="569727"/>
                      <a:pt x="1162912" y="566049"/>
                      <a:pt x="1165456" y="562937"/>
                    </a:cubicBezTo>
                    <a:cubicBezTo>
                      <a:pt x="1167153" y="560957"/>
                      <a:pt x="1168567" y="558977"/>
                      <a:pt x="1169415" y="557846"/>
                    </a:cubicBezTo>
                    <a:cubicBezTo>
                      <a:pt x="1169980" y="556997"/>
                      <a:pt x="1170546" y="556148"/>
                      <a:pt x="1171111" y="555582"/>
                    </a:cubicBezTo>
                    <a:cubicBezTo>
                      <a:pt x="1172242" y="554168"/>
                      <a:pt x="1173373" y="552471"/>
                      <a:pt x="1175635" y="547945"/>
                    </a:cubicBezTo>
                    <a:cubicBezTo>
                      <a:pt x="1177614" y="543701"/>
                      <a:pt x="1178179" y="535215"/>
                      <a:pt x="1178745" y="529274"/>
                    </a:cubicBezTo>
                    <a:cubicBezTo>
                      <a:pt x="1179310" y="524182"/>
                      <a:pt x="1179310" y="522768"/>
                      <a:pt x="1179876" y="522202"/>
                    </a:cubicBezTo>
                    <a:cubicBezTo>
                      <a:pt x="1180159" y="521919"/>
                      <a:pt x="1180442" y="521071"/>
                      <a:pt x="1180442" y="519939"/>
                    </a:cubicBezTo>
                    <a:cubicBezTo>
                      <a:pt x="1180724" y="518808"/>
                      <a:pt x="1180724" y="517110"/>
                      <a:pt x="1181573" y="515979"/>
                    </a:cubicBezTo>
                    <a:cubicBezTo>
                      <a:pt x="1182138" y="515413"/>
                      <a:pt x="1182421" y="514564"/>
                      <a:pt x="1182421" y="513716"/>
                    </a:cubicBezTo>
                    <a:cubicBezTo>
                      <a:pt x="1182704" y="512301"/>
                      <a:pt x="1183269" y="510604"/>
                      <a:pt x="1185248" y="508907"/>
                    </a:cubicBezTo>
                    <a:cubicBezTo>
                      <a:pt x="1187793" y="506644"/>
                      <a:pt x="1187510" y="504946"/>
                      <a:pt x="1186662" y="502966"/>
                    </a:cubicBezTo>
                    <a:cubicBezTo>
                      <a:pt x="1186379" y="501835"/>
                      <a:pt x="1186379" y="500420"/>
                      <a:pt x="1186379" y="498723"/>
                    </a:cubicBezTo>
                    <a:cubicBezTo>
                      <a:pt x="1186379" y="497591"/>
                      <a:pt x="1186379" y="496177"/>
                      <a:pt x="1186096" y="495611"/>
                    </a:cubicBezTo>
                    <a:cubicBezTo>
                      <a:pt x="1185248" y="493914"/>
                      <a:pt x="1185531" y="493065"/>
                      <a:pt x="1187510" y="491934"/>
                    </a:cubicBezTo>
                    <a:cubicBezTo>
                      <a:pt x="1187793" y="491651"/>
                      <a:pt x="1187793" y="491651"/>
                      <a:pt x="1187793" y="491651"/>
                    </a:cubicBezTo>
                    <a:cubicBezTo>
                      <a:pt x="1187793" y="490802"/>
                      <a:pt x="1185814" y="489105"/>
                      <a:pt x="1183834" y="488256"/>
                    </a:cubicBezTo>
                    <a:cubicBezTo>
                      <a:pt x="1183552" y="487973"/>
                      <a:pt x="1183269" y="487973"/>
                      <a:pt x="1182704" y="487691"/>
                    </a:cubicBezTo>
                    <a:cubicBezTo>
                      <a:pt x="1180442" y="486559"/>
                      <a:pt x="1177614" y="485427"/>
                      <a:pt x="1177331" y="482881"/>
                    </a:cubicBezTo>
                    <a:cubicBezTo>
                      <a:pt x="1177049" y="480618"/>
                      <a:pt x="1173373" y="477507"/>
                      <a:pt x="1170546" y="477507"/>
                    </a:cubicBezTo>
                    <a:cubicBezTo>
                      <a:pt x="1170546" y="477507"/>
                      <a:pt x="1170263" y="477507"/>
                      <a:pt x="1170263" y="477507"/>
                    </a:cubicBezTo>
                    <a:cubicBezTo>
                      <a:pt x="1169132" y="477790"/>
                      <a:pt x="1167436" y="477507"/>
                      <a:pt x="1165739" y="477224"/>
                    </a:cubicBezTo>
                    <a:cubicBezTo>
                      <a:pt x="1164608" y="476941"/>
                      <a:pt x="1163760" y="476941"/>
                      <a:pt x="1162912" y="476941"/>
                    </a:cubicBezTo>
                    <a:cubicBezTo>
                      <a:pt x="1162346" y="476941"/>
                      <a:pt x="1162063" y="476941"/>
                      <a:pt x="1162063" y="476941"/>
                    </a:cubicBezTo>
                    <a:cubicBezTo>
                      <a:pt x="1162629" y="478073"/>
                      <a:pt x="1162346" y="479487"/>
                      <a:pt x="1161781" y="480336"/>
                    </a:cubicBezTo>
                    <a:cubicBezTo>
                      <a:pt x="1161215" y="481184"/>
                      <a:pt x="1160367" y="481467"/>
                      <a:pt x="1159519" y="481184"/>
                    </a:cubicBezTo>
                    <a:cubicBezTo>
                      <a:pt x="1159236" y="481184"/>
                      <a:pt x="1159236" y="481184"/>
                      <a:pt x="1159236" y="481184"/>
                    </a:cubicBezTo>
                    <a:cubicBezTo>
                      <a:pt x="1158388" y="481184"/>
                      <a:pt x="1157822" y="482033"/>
                      <a:pt x="1156409" y="484296"/>
                    </a:cubicBezTo>
                    <a:lnTo>
                      <a:pt x="1156126" y="484862"/>
                    </a:lnTo>
                    <a:cubicBezTo>
                      <a:pt x="1154995" y="486559"/>
                      <a:pt x="1152450" y="487408"/>
                      <a:pt x="1150754" y="487408"/>
                    </a:cubicBezTo>
                    <a:cubicBezTo>
                      <a:pt x="1149340" y="487408"/>
                      <a:pt x="1149057" y="486842"/>
                      <a:pt x="1148775" y="486559"/>
                    </a:cubicBezTo>
                    <a:cubicBezTo>
                      <a:pt x="1148492" y="485993"/>
                      <a:pt x="1148775" y="485427"/>
                      <a:pt x="1149623" y="484579"/>
                    </a:cubicBezTo>
                    <a:cubicBezTo>
                      <a:pt x="1151036" y="483447"/>
                      <a:pt x="1150754" y="482881"/>
                      <a:pt x="1149905" y="482316"/>
                    </a:cubicBezTo>
                    <a:cubicBezTo>
                      <a:pt x="1149340" y="481750"/>
                      <a:pt x="1148492" y="480618"/>
                      <a:pt x="1148775" y="479204"/>
                    </a:cubicBezTo>
                    <a:cubicBezTo>
                      <a:pt x="1149057" y="478073"/>
                      <a:pt x="1149340" y="477224"/>
                      <a:pt x="1149623" y="476375"/>
                    </a:cubicBezTo>
                    <a:cubicBezTo>
                      <a:pt x="1149623" y="476092"/>
                      <a:pt x="1149905" y="475809"/>
                      <a:pt x="1149905" y="475527"/>
                    </a:cubicBezTo>
                    <a:cubicBezTo>
                      <a:pt x="1149623" y="475527"/>
                      <a:pt x="1149623" y="475809"/>
                      <a:pt x="1149057" y="475809"/>
                    </a:cubicBezTo>
                    <a:cubicBezTo>
                      <a:pt x="1147644" y="476658"/>
                      <a:pt x="1146795" y="478073"/>
                      <a:pt x="1145947" y="479487"/>
                    </a:cubicBezTo>
                    <a:cubicBezTo>
                      <a:pt x="1145099" y="480901"/>
                      <a:pt x="1144251" y="482599"/>
                      <a:pt x="1142837" y="482881"/>
                    </a:cubicBezTo>
                    <a:cubicBezTo>
                      <a:pt x="1142554" y="482881"/>
                      <a:pt x="1142554" y="482881"/>
                      <a:pt x="1142554" y="482881"/>
                    </a:cubicBezTo>
                    <a:cubicBezTo>
                      <a:pt x="1142272" y="482881"/>
                      <a:pt x="1141706" y="482881"/>
                      <a:pt x="1141141" y="482033"/>
                    </a:cubicBezTo>
                    <a:cubicBezTo>
                      <a:pt x="1139727" y="480053"/>
                      <a:pt x="1140575" y="473546"/>
                      <a:pt x="1141141" y="471849"/>
                    </a:cubicBezTo>
                    <a:cubicBezTo>
                      <a:pt x="1141141" y="471849"/>
                      <a:pt x="1141141" y="471849"/>
                      <a:pt x="1141141" y="471566"/>
                    </a:cubicBezTo>
                    <a:cubicBezTo>
                      <a:pt x="1141141" y="471566"/>
                      <a:pt x="1140858" y="471566"/>
                      <a:pt x="1140575" y="471566"/>
                    </a:cubicBezTo>
                    <a:cubicBezTo>
                      <a:pt x="1140009" y="471566"/>
                      <a:pt x="1138879" y="471566"/>
                      <a:pt x="1138030" y="471849"/>
                    </a:cubicBezTo>
                    <a:cubicBezTo>
                      <a:pt x="1136051" y="472132"/>
                      <a:pt x="1133507" y="472415"/>
                      <a:pt x="1130679" y="472132"/>
                    </a:cubicBezTo>
                    <a:cubicBezTo>
                      <a:pt x="1127286" y="471849"/>
                      <a:pt x="1126438" y="470718"/>
                      <a:pt x="1126155" y="469586"/>
                    </a:cubicBezTo>
                    <a:cubicBezTo>
                      <a:pt x="1125872" y="467606"/>
                      <a:pt x="1127569" y="465343"/>
                      <a:pt x="1130679" y="463645"/>
                    </a:cubicBezTo>
                    <a:cubicBezTo>
                      <a:pt x="1133224" y="462231"/>
                      <a:pt x="1134355" y="460817"/>
                      <a:pt x="1134920" y="459685"/>
                    </a:cubicBezTo>
                    <a:cubicBezTo>
                      <a:pt x="1135486" y="458836"/>
                      <a:pt x="1136051" y="457988"/>
                      <a:pt x="1137182" y="457422"/>
                    </a:cubicBezTo>
                    <a:cubicBezTo>
                      <a:pt x="1138879" y="456856"/>
                      <a:pt x="1141989" y="454876"/>
                      <a:pt x="1145099" y="452896"/>
                    </a:cubicBezTo>
                    <a:cubicBezTo>
                      <a:pt x="1146795" y="451764"/>
                      <a:pt x="1148492" y="450916"/>
                      <a:pt x="1149623" y="450067"/>
                    </a:cubicBezTo>
                    <a:cubicBezTo>
                      <a:pt x="1153016" y="448087"/>
                      <a:pt x="1153864" y="445824"/>
                      <a:pt x="1154712" y="443561"/>
                    </a:cubicBezTo>
                    <a:lnTo>
                      <a:pt x="1154712" y="443278"/>
                    </a:lnTo>
                    <a:cubicBezTo>
                      <a:pt x="1155278" y="441581"/>
                      <a:pt x="1157822" y="440166"/>
                      <a:pt x="1161215" y="437903"/>
                    </a:cubicBezTo>
                    <a:cubicBezTo>
                      <a:pt x="1163760" y="436206"/>
                      <a:pt x="1166304" y="434508"/>
                      <a:pt x="1169132" y="432528"/>
                    </a:cubicBezTo>
                    <a:cubicBezTo>
                      <a:pt x="1175069" y="427719"/>
                      <a:pt x="1178179" y="424890"/>
                      <a:pt x="1179593" y="421779"/>
                    </a:cubicBezTo>
                    <a:cubicBezTo>
                      <a:pt x="1180442" y="420081"/>
                      <a:pt x="1182986" y="418384"/>
                      <a:pt x="1185531" y="416687"/>
                    </a:cubicBezTo>
                    <a:cubicBezTo>
                      <a:pt x="1187510" y="415272"/>
                      <a:pt x="1190337" y="413575"/>
                      <a:pt x="1190337" y="412727"/>
                    </a:cubicBezTo>
                    <a:cubicBezTo>
                      <a:pt x="1190620" y="409898"/>
                      <a:pt x="1202212" y="403957"/>
                      <a:pt x="1209281" y="402543"/>
                    </a:cubicBezTo>
                    <a:cubicBezTo>
                      <a:pt x="1210978" y="402260"/>
                      <a:pt x="1213239" y="401977"/>
                      <a:pt x="1215501" y="401977"/>
                    </a:cubicBezTo>
                    <a:cubicBezTo>
                      <a:pt x="1222287" y="401977"/>
                      <a:pt x="1229356" y="403391"/>
                      <a:pt x="1231335" y="405372"/>
                    </a:cubicBezTo>
                    <a:cubicBezTo>
                      <a:pt x="1232749" y="407069"/>
                      <a:pt x="1234162" y="407069"/>
                      <a:pt x="1235576" y="405372"/>
                    </a:cubicBezTo>
                    <a:cubicBezTo>
                      <a:pt x="1236707" y="404240"/>
                      <a:pt x="1238969" y="404240"/>
                      <a:pt x="1242927" y="404806"/>
                    </a:cubicBezTo>
                    <a:cubicBezTo>
                      <a:pt x="1243775" y="404806"/>
                      <a:pt x="1244341" y="405089"/>
                      <a:pt x="1245189" y="405089"/>
                    </a:cubicBezTo>
                    <a:cubicBezTo>
                      <a:pt x="1247451" y="405372"/>
                      <a:pt x="1248865" y="404806"/>
                      <a:pt x="1250278" y="404240"/>
                    </a:cubicBezTo>
                    <a:cubicBezTo>
                      <a:pt x="1251692" y="403674"/>
                      <a:pt x="1253106" y="403391"/>
                      <a:pt x="1254802" y="403674"/>
                    </a:cubicBezTo>
                    <a:cubicBezTo>
                      <a:pt x="1255933" y="403957"/>
                      <a:pt x="1257347" y="404523"/>
                      <a:pt x="1258478" y="404523"/>
                    </a:cubicBezTo>
                    <a:cubicBezTo>
                      <a:pt x="1259609" y="404523"/>
                      <a:pt x="1261023" y="404240"/>
                      <a:pt x="1262436" y="401694"/>
                    </a:cubicBezTo>
                    <a:cubicBezTo>
                      <a:pt x="1263850" y="398865"/>
                      <a:pt x="1268656" y="398582"/>
                      <a:pt x="1270353" y="398582"/>
                    </a:cubicBezTo>
                    <a:cubicBezTo>
                      <a:pt x="1273181" y="398582"/>
                      <a:pt x="1275725" y="399148"/>
                      <a:pt x="1276856" y="399997"/>
                    </a:cubicBezTo>
                    <a:cubicBezTo>
                      <a:pt x="1277139" y="400280"/>
                      <a:pt x="1277422" y="400562"/>
                      <a:pt x="1277704" y="400562"/>
                    </a:cubicBezTo>
                    <a:cubicBezTo>
                      <a:pt x="1278835" y="401411"/>
                      <a:pt x="1279966" y="402260"/>
                      <a:pt x="1281097" y="402260"/>
                    </a:cubicBezTo>
                    <a:cubicBezTo>
                      <a:pt x="1281945" y="402260"/>
                      <a:pt x="1282793" y="401977"/>
                      <a:pt x="1283642" y="401411"/>
                    </a:cubicBezTo>
                    <a:cubicBezTo>
                      <a:pt x="1284207" y="400845"/>
                      <a:pt x="1285055" y="400845"/>
                      <a:pt x="1285621" y="400845"/>
                    </a:cubicBezTo>
                    <a:cubicBezTo>
                      <a:pt x="1286752" y="400845"/>
                      <a:pt x="1287600" y="401977"/>
                      <a:pt x="1288448" y="402826"/>
                    </a:cubicBezTo>
                    <a:cubicBezTo>
                      <a:pt x="1289297" y="403674"/>
                      <a:pt x="1289862" y="404806"/>
                      <a:pt x="1290993" y="404806"/>
                    </a:cubicBezTo>
                    <a:cubicBezTo>
                      <a:pt x="1293255" y="405089"/>
                      <a:pt x="1293255" y="406220"/>
                      <a:pt x="1293255" y="406503"/>
                    </a:cubicBezTo>
                    <a:cubicBezTo>
                      <a:pt x="1293255" y="407917"/>
                      <a:pt x="1291276" y="409049"/>
                      <a:pt x="1289297" y="408766"/>
                    </a:cubicBezTo>
                    <a:cubicBezTo>
                      <a:pt x="1287600" y="408483"/>
                      <a:pt x="1285621" y="409332"/>
                      <a:pt x="1285338" y="409898"/>
                    </a:cubicBezTo>
                    <a:cubicBezTo>
                      <a:pt x="1285338" y="410181"/>
                      <a:pt x="1285621" y="410746"/>
                      <a:pt x="1286469" y="411029"/>
                    </a:cubicBezTo>
                    <a:cubicBezTo>
                      <a:pt x="1288166" y="411878"/>
                      <a:pt x="1290145" y="411312"/>
                      <a:pt x="1292407" y="410463"/>
                    </a:cubicBezTo>
                    <a:cubicBezTo>
                      <a:pt x="1293820" y="409898"/>
                      <a:pt x="1294951" y="409332"/>
                      <a:pt x="1296365" y="409615"/>
                    </a:cubicBezTo>
                    <a:cubicBezTo>
                      <a:pt x="1297213" y="409615"/>
                      <a:pt x="1298344" y="409898"/>
                      <a:pt x="1299193" y="409898"/>
                    </a:cubicBezTo>
                    <a:cubicBezTo>
                      <a:pt x="1302020" y="409898"/>
                      <a:pt x="1304282" y="409332"/>
                      <a:pt x="1306261" y="408200"/>
                    </a:cubicBezTo>
                    <a:cubicBezTo>
                      <a:pt x="1307109" y="407635"/>
                      <a:pt x="1307957" y="407352"/>
                      <a:pt x="1308806" y="407352"/>
                    </a:cubicBezTo>
                    <a:cubicBezTo>
                      <a:pt x="1309654" y="407352"/>
                      <a:pt x="1310502" y="407635"/>
                      <a:pt x="1311067" y="408200"/>
                    </a:cubicBezTo>
                    <a:cubicBezTo>
                      <a:pt x="1311633" y="408483"/>
                      <a:pt x="1311916" y="408766"/>
                      <a:pt x="1312199" y="408766"/>
                    </a:cubicBezTo>
                    <a:cubicBezTo>
                      <a:pt x="1312481" y="408766"/>
                      <a:pt x="1312764" y="408766"/>
                      <a:pt x="1313047" y="408483"/>
                    </a:cubicBezTo>
                    <a:cubicBezTo>
                      <a:pt x="1315309" y="406503"/>
                      <a:pt x="1320398" y="405937"/>
                      <a:pt x="1322660" y="405937"/>
                    </a:cubicBezTo>
                    <a:cubicBezTo>
                      <a:pt x="1322943" y="405937"/>
                      <a:pt x="1323225" y="405937"/>
                      <a:pt x="1323508" y="405937"/>
                    </a:cubicBezTo>
                    <a:cubicBezTo>
                      <a:pt x="1324074" y="405937"/>
                      <a:pt x="1324074" y="405937"/>
                      <a:pt x="1324074" y="405937"/>
                    </a:cubicBezTo>
                    <a:lnTo>
                      <a:pt x="1324074" y="405937"/>
                    </a:lnTo>
                    <a:cubicBezTo>
                      <a:pt x="1324074" y="405937"/>
                      <a:pt x="1324074" y="405654"/>
                      <a:pt x="1323791" y="405654"/>
                    </a:cubicBezTo>
                    <a:cubicBezTo>
                      <a:pt x="1323225" y="405089"/>
                      <a:pt x="1321812" y="404240"/>
                      <a:pt x="1319550" y="404240"/>
                    </a:cubicBezTo>
                    <a:cubicBezTo>
                      <a:pt x="1318419" y="404240"/>
                      <a:pt x="1316722" y="403957"/>
                      <a:pt x="1315874" y="402826"/>
                    </a:cubicBezTo>
                    <a:cubicBezTo>
                      <a:pt x="1315026" y="401411"/>
                      <a:pt x="1315874" y="399148"/>
                      <a:pt x="1318136" y="394905"/>
                    </a:cubicBezTo>
                    <a:cubicBezTo>
                      <a:pt x="1320681" y="390662"/>
                      <a:pt x="1324639" y="387833"/>
                      <a:pt x="1328315" y="385287"/>
                    </a:cubicBezTo>
                    <a:cubicBezTo>
                      <a:pt x="1330011" y="384155"/>
                      <a:pt x="1331425" y="383024"/>
                      <a:pt x="1332556" y="382175"/>
                    </a:cubicBezTo>
                    <a:cubicBezTo>
                      <a:pt x="1334818" y="380195"/>
                      <a:pt x="1336797" y="379629"/>
                      <a:pt x="1338211" y="379346"/>
                    </a:cubicBezTo>
                    <a:cubicBezTo>
                      <a:pt x="1339625" y="379063"/>
                      <a:pt x="1339625" y="379063"/>
                      <a:pt x="1339625" y="378215"/>
                    </a:cubicBezTo>
                    <a:cubicBezTo>
                      <a:pt x="1339625" y="375952"/>
                      <a:pt x="1341604" y="368880"/>
                      <a:pt x="1345279" y="368597"/>
                    </a:cubicBezTo>
                    <a:cubicBezTo>
                      <a:pt x="1346127" y="368597"/>
                      <a:pt x="1347258" y="368597"/>
                      <a:pt x="1348389" y="368597"/>
                    </a:cubicBezTo>
                    <a:cubicBezTo>
                      <a:pt x="1349520" y="368597"/>
                      <a:pt x="1351217" y="368880"/>
                      <a:pt x="1352631" y="368880"/>
                    </a:cubicBezTo>
                    <a:cubicBezTo>
                      <a:pt x="1356306" y="368880"/>
                      <a:pt x="1359133" y="368314"/>
                      <a:pt x="1361113" y="367182"/>
                    </a:cubicBezTo>
                    <a:cubicBezTo>
                      <a:pt x="1362244" y="366617"/>
                      <a:pt x="1363092" y="366334"/>
                      <a:pt x="1363940" y="366334"/>
                    </a:cubicBezTo>
                    <a:cubicBezTo>
                      <a:pt x="1365637" y="366334"/>
                      <a:pt x="1366202" y="367465"/>
                      <a:pt x="1367050" y="368597"/>
                    </a:cubicBezTo>
                    <a:cubicBezTo>
                      <a:pt x="1367333" y="369163"/>
                      <a:pt x="1367899" y="369728"/>
                      <a:pt x="1368181" y="370011"/>
                    </a:cubicBezTo>
                    <a:cubicBezTo>
                      <a:pt x="1368747" y="370294"/>
                      <a:pt x="1369878" y="369445"/>
                      <a:pt x="1370726" y="368597"/>
                    </a:cubicBezTo>
                    <a:cubicBezTo>
                      <a:pt x="1371857" y="367748"/>
                      <a:pt x="1372988" y="366899"/>
                      <a:pt x="1374119" y="366899"/>
                    </a:cubicBezTo>
                    <a:cubicBezTo>
                      <a:pt x="1374684" y="366899"/>
                      <a:pt x="1374967" y="366899"/>
                      <a:pt x="1375250" y="367182"/>
                    </a:cubicBezTo>
                    <a:cubicBezTo>
                      <a:pt x="1375815" y="367465"/>
                      <a:pt x="1376098" y="367748"/>
                      <a:pt x="1376098" y="368314"/>
                    </a:cubicBezTo>
                    <a:cubicBezTo>
                      <a:pt x="1376381" y="369445"/>
                      <a:pt x="1375250" y="370577"/>
                      <a:pt x="1373836" y="372274"/>
                    </a:cubicBezTo>
                    <a:cubicBezTo>
                      <a:pt x="1372705" y="373689"/>
                      <a:pt x="1371291" y="375386"/>
                      <a:pt x="1370726" y="377083"/>
                    </a:cubicBezTo>
                    <a:cubicBezTo>
                      <a:pt x="1370443" y="377932"/>
                      <a:pt x="1370443" y="378498"/>
                      <a:pt x="1370726" y="378781"/>
                    </a:cubicBezTo>
                    <a:cubicBezTo>
                      <a:pt x="1371009" y="379346"/>
                      <a:pt x="1372140" y="379346"/>
                      <a:pt x="1373270" y="379629"/>
                    </a:cubicBezTo>
                    <a:cubicBezTo>
                      <a:pt x="1374119" y="379629"/>
                      <a:pt x="1375250" y="379912"/>
                      <a:pt x="1376098" y="380195"/>
                    </a:cubicBezTo>
                    <a:cubicBezTo>
                      <a:pt x="1376663" y="380478"/>
                      <a:pt x="1376946" y="380761"/>
                      <a:pt x="1376946" y="381326"/>
                    </a:cubicBezTo>
                    <a:cubicBezTo>
                      <a:pt x="1376946" y="382175"/>
                      <a:pt x="1376098" y="382741"/>
                      <a:pt x="1374967" y="383589"/>
                    </a:cubicBezTo>
                    <a:cubicBezTo>
                      <a:pt x="1374401" y="383872"/>
                      <a:pt x="1373836" y="384438"/>
                      <a:pt x="1373553" y="384721"/>
                    </a:cubicBezTo>
                    <a:cubicBezTo>
                      <a:pt x="1373553" y="384721"/>
                      <a:pt x="1373836" y="385004"/>
                      <a:pt x="1374684" y="385004"/>
                    </a:cubicBezTo>
                    <a:cubicBezTo>
                      <a:pt x="1376663" y="385004"/>
                      <a:pt x="1380339" y="383589"/>
                      <a:pt x="1384580" y="379346"/>
                    </a:cubicBezTo>
                    <a:cubicBezTo>
                      <a:pt x="1389669" y="374254"/>
                      <a:pt x="1395042" y="371426"/>
                      <a:pt x="1400131" y="371426"/>
                    </a:cubicBezTo>
                    <a:cubicBezTo>
                      <a:pt x="1400696" y="371426"/>
                      <a:pt x="1400979" y="371426"/>
                      <a:pt x="1401262" y="371426"/>
                    </a:cubicBezTo>
                    <a:cubicBezTo>
                      <a:pt x="1402393" y="371426"/>
                      <a:pt x="1402675" y="371143"/>
                      <a:pt x="1402675" y="371143"/>
                    </a:cubicBezTo>
                    <a:cubicBezTo>
                      <a:pt x="1403241" y="370577"/>
                      <a:pt x="1402958" y="369163"/>
                      <a:pt x="1402958" y="367465"/>
                    </a:cubicBezTo>
                    <a:cubicBezTo>
                      <a:pt x="1402675" y="366051"/>
                      <a:pt x="1402675" y="364353"/>
                      <a:pt x="1402675" y="362373"/>
                    </a:cubicBezTo>
                    <a:cubicBezTo>
                      <a:pt x="1402958" y="357281"/>
                      <a:pt x="1410875" y="355301"/>
                      <a:pt x="1415964" y="355301"/>
                    </a:cubicBezTo>
                    <a:cubicBezTo>
                      <a:pt x="1417661" y="355301"/>
                      <a:pt x="1419357" y="355584"/>
                      <a:pt x="1420488" y="355867"/>
                    </a:cubicBezTo>
                    <a:cubicBezTo>
                      <a:pt x="1422185" y="356716"/>
                      <a:pt x="1423881" y="357564"/>
                      <a:pt x="1423598" y="358696"/>
                    </a:cubicBezTo>
                    <a:cubicBezTo>
                      <a:pt x="1423598" y="358979"/>
                      <a:pt x="1423316" y="359544"/>
                      <a:pt x="1421902" y="359544"/>
                    </a:cubicBezTo>
                    <a:cubicBezTo>
                      <a:pt x="1421336" y="359544"/>
                      <a:pt x="1420488" y="359544"/>
                      <a:pt x="1419640" y="359262"/>
                    </a:cubicBezTo>
                    <a:cubicBezTo>
                      <a:pt x="1417944" y="358696"/>
                      <a:pt x="1416247" y="359262"/>
                      <a:pt x="1414833" y="360676"/>
                    </a:cubicBezTo>
                    <a:cubicBezTo>
                      <a:pt x="1413702" y="362090"/>
                      <a:pt x="1412854" y="364071"/>
                      <a:pt x="1412854" y="366051"/>
                    </a:cubicBezTo>
                    <a:cubicBezTo>
                      <a:pt x="1412854" y="368597"/>
                      <a:pt x="1412006" y="370294"/>
                      <a:pt x="1411440" y="371708"/>
                    </a:cubicBezTo>
                    <a:cubicBezTo>
                      <a:pt x="1410592" y="373123"/>
                      <a:pt x="1410592" y="373406"/>
                      <a:pt x="1411158" y="374254"/>
                    </a:cubicBezTo>
                    <a:cubicBezTo>
                      <a:pt x="1411723" y="374820"/>
                      <a:pt x="1411723" y="375103"/>
                      <a:pt x="1411723" y="375669"/>
                    </a:cubicBezTo>
                    <a:cubicBezTo>
                      <a:pt x="1411723" y="376517"/>
                      <a:pt x="1410875" y="377083"/>
                      <a:pt x="1410027" y="377366"/>
                    </a:cubicBezTo>
                    <a:cubicBezTo>
                      <a:pt x="1409179" y="377932"/>
                      <a:pt x="1408330" y="378215"/>
                      <a:pt x="1408330" y="379063"/>
                    </a:cubicBezTo>
                    <a:lnTo>
                      <a:pt x="1408330" y="379629"/>
                    </a:lnTo>
                    <a:cubicBezTo>
                      <a:pt x="1408330" y="381609"/>
                      <a:pt x="1408048" y="383307"/>
                      <a:pt x="1404938" y="384155"/>
                    </a:cubicBezTo>
                    <a:cubicBezTo>
                      <a:pt x="1404372" y="384438"/>
                      <a:pt x="1403241" y="384438"/>
                      <a:pt x="1402393" y="384721"/>
                    </a:cubicBezTo>
                    <a:cubicBezTo>
                      <a:pt x="1398717" y="385570"/>
                      <a:pt x="1392780" y="386701"/>
                      <a:pt x="1392497" y="389247"/>
                    </a:cubicBezTo>
                    <a:cubicBezTo>
                      <a:pt x="1392214" y="391510"/>
                      <a:pt x="1390518" y="392642"/>
                      <a:pt x="1388821" y="394056"/>
                    </a:cubicBezTo>
                    <a:cubicBezTo>
                      <a:pt x="1387407" y="395188"/>
                      <a:pt x="1385428" y="396319"/>
                      <a:pt x="1384580" y="398299"/>
                    </a:cubicBezTo>
                    <a:cubicBezTo>
                      <a:pt x="1383449" y="400562"/>
                      <a:pt x="1380905" y="402260"/>
                      <a:pt x="1378077" y="404240"/>
                    </a:cubicBezTo>
                    <a:cubicBezTo>
                      <a:pt x="1374401" y="406786"/>
                      <a:pt x="1369878" y="409898"/>
                      <a:pt x="1366485" y="414990"/>
                    </a:cubicBezTo>
                    <a:cubicBezTo>
                      <a:pt x="1362244" y="421496"/>
                      <a:pt x="1356306" y="423476"/>
                      <a:pt x="1352913" y="424608"/>
                    </a:cubicBezTo>
                    <a:cubicBezTo>
                      <a:pt x="1351782" y="424890"/>
                      <a:pt x="1350651" y="425456"/>
                      <a:pt x="1350651" y="425739"/>
                    </a:cubicBezTo>
                    <a:cubicBezTo>
                      <a:pt x="1350651" y="427436"/>
                      <a:pt x="1347541" y="427719"/>
                      <a:pt x="1343017" y="428002"/>
                    </a:cubicBezTo>
                    <a:cubicBezTo>
                      <a:pt x="1342169" y="428002"/>
                      <a:pt x="1341321" y="428002"/>
                      <a:pt x="1340755" y="428285"/>
                    </a:cubicBezTo>
                    <a:cubicBezTo>
                      <a:pt x="1340473" y="428285"/>
                      <a:pt x="1340473" y="428568"/>
                      <a:pt x="1340755" y="429982"/>
                    </a:cubicBezTo>
                    <a:cubicBezTo>
                      <a:pt x="1341038" y="432245"/>
                      <a:pt x="1341604" y="435923"/>
                      <a:pt x="1337928" y="439883"/>
                    </a:cubicBezTo>
                    <a:cubicBezTo>
                      <a:pt x="1332273" y="446107"/>
                      <a:pt x="1328880" y="454310"/>
                      <a:pt x="1329163" y="461948"/>
                    </a:cubicBezTo>
                    <a:cubicBezTo>
                      <a:pt x="1329446" y="470435"/>
                      <a:pt x="1331990" y="493914"/>
                      <a:pt x="1334535" y="497874"/>
                    </a:cubicBezTo>
                    <a:cubicBezTo>
                      <a:pt x="1335949" y="500137"/>
                      <a:pt x="1336231" y="504098"/>
                      <a:pt x="1336231" y="507775"/>
                    </a:cubicBezTo>
                    <a:cubicBezTo>
                      <a:pt x="1336514" y="510604"/>
                      <a:pt x="1336514" y="513716"/>
                      <a:pt x="1337362" y="514564"/>
                    </a:cubicBezTo>
                    <a:cubicBezTo>
                      <a:pt x="1338494" y="515979"/>
                      <a:pt x="1338776" y="517676"/>
                      <a:pt x="1339059" y="519091"/>
                    </a:cubicBezTo>
                    <a:cubicBezTo>
                      <a:pt x="1339342" y="520222"/>
                      <a:pt x="1339342" y="521071"/>
                      <a:pt x="1339907" y="521636"/>
                    </a:cubicBezTo>
                    <a:cubicBezTo>
                      <a:pt x="1340755" y="521636"/>
                      <a:pt x="1343300" y="518808"/>
                      <a:pt x="1345279" y="516827"/>
                    </a:cubicBezTo>
                    <a:cubicBezTo>
                      <a:pt x="1346693" y="515413"/>
                      <a:pt x="1348107" y="513716"/>
                      <a:pt x="1349520" y="512584"/>
                    </a:cubicBezTo>
                    <a:cubicBezTo>
                      <a:pt x="1351217" y="511170"/>
                      <a:pt x="1351782" y="510038"/>
                      <a:pt x="1352348" y="509190"/>
                    </a:cubicBezTo>
                    <a:cubicBezTo>
                      <a:pt x="1352913" y="508341"/>
                      <a:pt x="1353196" y="507775"/>
                      <a:pt x="1354610" y="506927"/>
                    </a:cubicBezTo>
                    <a:cubicBezTo>
                      <a:pt x="1356023" y="506078"/>
                      <a:pt x="1356023" y="502966"/>
                      <a:pt x="1356306" y="500420"/>
                    </a:cubicBezTo>
                    <a:cubicBezTo>
                      <a:pt x="1356306" y="499006"/>
                      <a:pt x="1356306" y="497874"/>
                      <a:pt x="1356589" y="497026"/>
                    </a:cubicBezTo>
                    <a:cubicBezTo>
                      <a:pt x="1357154" y="495894"/>
                      <a:pt x="1358568" y="495328"/>
                      <a:pt x="1359982" y="494480"/>
                    </a:cubicBezTo>
                    <a:cubicBezTo>
                      <a:pt x="1361395" y="493914"/>
                      <a:pt x="1362526" y="493348"/>
                      <a:pt x="1363092" y="492499"/>
                    </a:cubicBezTo>
                    <a:cubicBezTo>
                      <a:pt x="1364788" y="490236"/>
                      <a:pt x="1368747" y="491651"/>
                      <a:pt x="1370726" y="490802"/>
                    </a:cubicBezTo>
                    <a:cubicBezTo>
                      <a:pt x="1371857" y="490519"/>
                      <a:pt x="1370726" y="487408"/>
                      <a:pt x="1370160" y="485145"/>
                    </a:cubicBezTo>
                    <a:cubicBezTo>
                      <a:pt x="1369878" y="484296"/>
                      <a:pt x="1369595" y="483730"/>
                      <a:pt x="1369595" y="483164"/>
                    </a:cubicBezTo>
                    <a:cubicBezTo>
                      <a:pt x="1368747" y="480618"/>
                      <a:pt x="1373270" y="477507"/>
                      <a:pt x="1377229" y="474961"/>
                    </a:cubicBezTo>
                    <a:cubicBezTo>
                      <a:pt x="1378077" y="474395"/>
                      <a:pt x="1378643" y="474112"/>
                      <a:pt x="1379208" y="473546"/>
                    </a:cubicBezTo>
                    <a:cubicBezTo>
                      <a:pt x="1380056" y="472981"/>
                      <a:pt x="1381187" y="472698"/>
                      <a:pt x="1382601" y="472698"/>
                    </a:cubicBezTo>
                    <a:cubicBezTo>
                      <a:pt x="1383449" y="472698"/>
                      <a:pt x="1384297" y="472698"/>
                      <a:pt x="1384863" y="472981"/>
                    </a:cubicBezTo>
                    <a:cubicBezTo>
                      <a:pt x="1385711" y="472981"/>
                      <a:pt x="1386277" y="473263"/>
                      <a:pt x="1387125" y="473263"/>
                    </a:cubicBezTo>
                    <a:cubicBezTo>
                      <a:pt x="1388538" y="473263"/>
                      <a:pt x="1389952" y="472698"/>
                      <a:pt x="1390800" y="471849"/>
                    </a:cubicBezTo>
                    <a:cubicBezTo>
                      <a:pt x="1393628" y="469303"/>
                      <a:pt x="1391649" y="466191"/>
                      <a:pt x="1389387" y="463645"/>
                    </a:cubicBezTo>
                    <a:cubicBezTo>
                      <a:pt x="1389104" y="463363"/>
                      <a:pt x="1389104" y="463080"/>
                      <a:pt x="1388821" y="463080"/>
                    </a:cubicBezTo>
                    <a:cubicBezTo>
                      <a:pt x="1388256" y="462514"/>
                      <a:pt x="1388256" y="461382"/>
                      <a:pt x="1388821" y="459685"/>
                    </a:cubicBezTo>
                    <a:cubicBezTo>
                      <a:pt x="1389952" y="456290"/>
                      <a:pt x="1393345" y="450916"/>
                      <a:pt x="1396173" y="450067"/>
                    </a:cubicBezTo>
                    <a:cubicBezTo>
                      <a:pt x="1397303" y="449784"/>
                      <a:pt x="1398717" y="450067"/>
                      <a:pt x="1399848" y="450350"/>
                    </a:cubicBezTo>
                    <a:cubicBezTo>
                      <a:pt x="1400414" y="450633"/>
                      <a:pt x="1400979" y="450633"/>
                      <a:pt x="1401544" y="450633"/>
                    </a:cubicBezTo>
                    <a:cubicBezTo>
                      <a:pt x="1402110" y="450633"/>
                      <a:pt x="1402675" y="450633"/>
                      <a:pt x="1403524" y="449784"/>
                    </a:cubicBezTo>
                    <a:cubicBezTo>
                      <a:pt x="1404089" y="449218"/>
                      <a:pt x="1404372" y="448653"/>
                      <a:pt x="1404089" y="447804"/>
                    </a:cubicBezTo>
                    <a:cubicBezTo>
                      <a:pt x="1403241" y="446107"/>
                      <a:pt x="1400696" y="444409"/>
                      <a:pt x="1399565" y="444409"/>
                    </a:cubicBezTo>
                    <a:lnTo>
                      <a:pt x="1399283" y="444409"/>
                    </a:lnTo>
                    <a:cubicBezTo>
                      <a:pt x="1398717" y="444409"/>
                      <a:pt x="1398152" y="444127"/>
                      <a:pt x="1397586" y="442712"/>
                    </a:cubicBezTo>
                    <a:cubicBezTo>
                      <a:pt x="1396738" y="440166"/>
                      <a:pt x="1397303" y="435074"/>
                      <a:pt x="1400979" y="432245"/>
                    </a:cubicBezTo>
                    <a:cubicBezTo>
                      <a:pt x="1403524" y="430265"/>
                      <a:pt x="1403806" y="429699"/>
                      <a:pt x="1403524" y="429417"/>
                    </a:cubicBezTo>
                    <a:cubicBezTo>
                      <a:pt x="1403524" y="428851"/>
                      <a:pt x="1401827" y="428568"/>
                      <a:pt x="1400696" y="428285"/>
                    </a:cubicBezTo>
                    <a:cubicBezTo>
                      <a:pt x="1399000" y="427719"/>
                      <a:pt x="1398152" y="428002"/>
                      <a:pt x="1397021" y="428285"/>
                    </a:cubicBezTo>
                    <a:cubicBezTo>
                      <a:pt x="1396455" y="428568"/>
                      <a:pt x="1395607" y="428568"/>
                      <a:pt x="1394759" y="428568"/>
                    </a:cubicBezTo>
                    <a:lnTo>
                      <a:pt x="1394759" y="428568"/>
                    </a:lnTo>
                    <a:cubicBezTo>
                      <a:pt x="1393628" y="428568"/>
                      <a:pt x="1392497" y="427719"/>
                      <a:pt x="1391649" y="426305"/>
                    </a:cubicBezTo>
                    <a:cubicBezTo>
                      <a:pt x="1390518" y="424325"/>
                      <a:pt x="1390518" y="420930"/>
                      <a:pt x="1393062" y="417253"/>
                    </a:cubicBezTo>
                    <a:cubicBezTo>
                      <a:pt x="1394759" y="414990"/>
                      <a:pt x="1396738" y="413575"/>
                      <a:pt x="1398152" y="412727"/>
                    </a:cubicBezTo>
                    <a:cubicBezTo>
                      <a:pt x="1399848" y="411595"/>
                      <a:pt x="1400979" y="410746"/>
                      <a:pt x="1401262" y="408766"/>
                    </a:cubicBezTo>
                    <a:cubicBezTo>
                      <a:pt x="1401827" y="405654"/>
                      <a:pt x="1404938" y="401694"/>
                      <a:pt x="1406917" y="398582"/>
                    </a:cubicBezTo>
                    <a:cubicBezTo>
                      <a:pt x="1407765" y="397451"/>
                      <a:pt x="1408330" y="396602"/>
                      <a:pt x="1408613" y="396319"/>
                    </a:cubicBezTo>
                    <a:cubicBezTo>
                      <a:pt x="1409179" y="395471"/>
                      <a:pt x="1410027" y="395188"/>
                      <a:pt x="1411440" y="395188"/>
                    </a:cubicBezTo>
                    <a:cubicBezTo>
                      <a:pt x="1412289" y="395188"/>
                      <a:pt x="1413420" y="395471"/>
                      <a:pt x="1414551" y="395471"/>
                    </a:cubicBezTo>
                    <a:cubicBezTo>
                      <a:pt x="1415681" y="395754"/>
                      <a:pt x="1416812" y="395754"/>
                      <a:pt x="1417378" y="395754"/>
                    </a:cubicBezTo>
                    <a:cubicBezTo>
                      <a:pt x="1417661" y="395754"/>
                      <a:pt x="1417661" y="395754"/>
                      <a:pt x="1417661" y="395754"/>
                    </a:cubicBezTo>
                    <a:cubicBezTo>
                      <a:pt x="1418792" y="395754"/>
                      <a:pt x="1419075" y="396602"/>
                      <a:pt x="1419357" y="397451"/>
                    </a:cubicBezTo>
                    <a:cubicBezTo>
                      <a:pt x="1419640" y="397734"/>
                      <a:pt x="1419640" y="398299"/>
                      <a:pt x="1419923" y="398299"/>
                    </a:cubicBezTo>
                    <a:cubicBezTo>
                      <a:pt x="1419923" y="398299"/>
                      <a:pt x="1420206" y="398299"/>
                      <a:pt x="1420771" y="397734"/>
                    </a:cubicBezTo>
                    <a:cubicBezTo>
                      <a:pt x="1421619" y="397168"/>
                      <a:pt x="1422467" y="395754"/>
                      <a:pt x="1423598" y="394622"/>
                    </a:cubicBezTo>
                    <a:cubicBezTo>
                      <a:pt x="1425860" y="391510"/>
                      <a:pt x="1428688" y="388116"/>
                      <a:pt x="1431232" y="388116"/>
                    </a:cubicBezTo>
                    <a:cubicBezTo>
                      <a:pt x="1432081" y="388116"/>
                      <a:pt x="1432646" y="388399"/>
                      <a:pt x="1432929" y="388681"/>
                    </a:cubicBezTo>
                    <a:cubicBezTo>
                      <a:pt x="1433777" y="389530"/>
                      <a:pt x="1433777" y="391510"/>
                      <a:pt x="1433777" y="393208"/>
                    </a:cubicBezTo>
                    <a:cubicBezTo>
                      <a:pt x="1433777" y="394622"/>
                      <a:pt x="1433494" y="395754"/>
                      <a:pt x="1434060" y="396885"/>
                    </a:cubicBezTo>
                    <a:cubicBezTo>
                      <a:pt x="1434343" y="397451"/>
                      <a:pt x="1434343" y="397734"/>
                      <a:pt x="1434343" y="397734"/>
                    </a:cubicBezTo>
                    <a:cubicBezTo>
                      <a:pt x="1434625" y="397734"/>
                      <a:pt x="1435756" y="396885"/>
                      <a:pt x="1436887" y="396036"/>
                    </a:cubicBezTo>
                    <a:cubicBezTo>
                      <a:pt x="1438301" y="394905"/>
                      <a:pt x="1439997" y="393208"/>
                      <a:pt x="1442542" y="391510"/>
                    </a:cubicBezTo>
                    <a:cubicBezTo>
                      <a:pt x="1447066" y="388399"/>
                      <a:pt x="1454700" y="388116"/>
                      <a:pt x="1457527" y="388116"/>
                    </a:cubicBezTo>
                    <a:cubicBezTo>
                      <a:pt x="1461768" y="388116"/>
                      <a:pt x="1465444" y="388681"/>
                      <a:pt x="1467423" y="389530"/>
                    </a:cubicBezTo>
                    <a:cubicBezTo>
                      <a:pt x="1469685" y="390662"/>
                      <a:pt x="1470816" y="392359"/>
                      <a:pt x="1471947" y="393773"/>
                    </a:cubicBezTo>
                    <a:cubicBezTo>
                      <a:pt x="1472795" y="394905"/>
                      <a:pt x="1473361" y="395754"/>
                      <a:pt x="1473926" y="395754"/>
                    </a:cubicBezTo>
                    <a:cubicBezTo>
                      <a:pt x="1473926" y="395754"/>
                      <a:pt x="1474209" y="395754"/>
                      <a:pt x="1474209" y="395754"/>
                    </a:cubicBezTo>
                    <a:cubicBezTo>
                      <a:pt x="1475623" y="395471"/>
                      <a:pt x="1475623" y="394622"/>
                      <a:pt x="1475905" y="393490"/>
                    </a:cubicBezTo>
                    <a:cubicBezTo>
                      <a:pt x="1476188" y="392359"/>
                      <a:pt x="1476188" y="390662"/>
                      <a:pt x="1478450" y="390096"/>
                    </a:cubicBezTo>
                    <a:cubicBezTo>
                      <a:pt x="1482125" y="388964"/>
                      <a:pt x="1488346" y="385287"/>
                      <a:pt x="1492587" y="382175"/>
                    </a:cubicBezTo>
                    <a:cubicBezTo>
                      <a:pt x="1494849" y="380478"/>
                      <a:pt x="1495697" y="380195"/>
                      <a:pt x="1496262" y="379912"/>
                    </a:cubicBezTo>
                    <a:cubicBezTo>
                      <a:pt x="1496828" y="379629"/>
                      <a:pt x="1497111" y="379629"/>
                      <a:pt x="1498242" y="378215"/>
                    </a:cubicBezTo>
                    <a:cubicBezTo>
                      <a:pt x="1499656" y="376517"/>
                      <a:pt x="1501069" y="375952"/>
                      <a:pt x="1502200" y="375669"/>
                    </a:cubicBezTo>
                    <a:cubicBezTo>
                      <a:pt x="1503048" y="375386"/>
                      <a:pt x="1503614" y="375103"/>
                      <a:pt x="1503897" y="374537"/>
                    </a:cubicBezTo>
                    <a:cubicBezTo>
                      <a:pt x="1504745" y="371991"/>
                      <a:pt x="1512096" y="368597"/>
                      <a:pt x="1520861" y="366617"/>
                    </a:cubicBezTo>
                    <a:cubicBezTo>
                      <a:pt x="1530191" y="364636"/>
                      <a:pt x="1540653" y="358696"/>
                      <a:pt x="1540936" y="357281"/>
                    </a:cubicBezTo>
                    <a:cubicBezTo>
                      <a:pt x="1540653" y="356716"/>
                      <a:pt x="1540936" y="356150"/>
                      <a:pt x="1541218" y="355867"/>
                    </a:cubicBezTo>
                    <a:cubicBezTo>
                      <a:pt x="1541784" y="355301"/>
                      <a:pt x="1542632" y="354735"/>
                      <a:pt x="1543763" y="354735"/>
                    </a:cubicBezTo>
                    <a:cubicBezTo>
                      <a:pt x="1544894" y="354735"/>
                      <a:pt x="1545742" y="355301"/>
                      <a:pt x="1546025" y="356150"/>
                    </a:cubicBezTo>
                    <a:cubicBezTo>
                      <a:pt x="1546308" y="356998"/>
                      <a:pt x="1547439" y="356998"/>
                      <a:pt x="1549701" y="357281"/>
                    </a:cubicBezTo>
                    <a:cubicBezTo>
                      <a:pt x="1551114" y="357281"/>
                      <a:pt x="1552528" y="357564"/>
                      <a:pt x="1554224" y="357847"/>
                    </a:cubicBezTo>
                    <a:cubicBezTo>
                      <a:pt x="1555355" y="358130"/>
                      <a:pt x="1556204" y="358413"/>
                      <a:pt x="1557052" y="358696"/>
                    </a:cubicBezTo>
                    <a:cubicBezTo>
                      <a:pt x="1558183" y="358979"/>
                      <a:pt x="1559314" y="359262"/>
                      <a:pt x="1560445" y="359262"/>
                    </a:cubicBezTo>
                    <a:cubicBezTo>
                      <a:pt x="1561858" y="359262"/>
                      <a:pt x="1562990" y="358696"/>
                      <a:pt x="1564686" y="357281"/>
                    </a:cubicBezTo>
                    <a:cubicBezTo>
                      <a:pt x="1566665" y="355301"/>
                      <a:pt x="1566100" y="354170"/>
                      <a:pt x="1565251" y="352755"/>
                    </a:cubicBezTo>
                    <a:cubicBezTo>
                      <a:pt x="1564686" y="351907"/>
                      <a:pt x="1564120" y="351058"/>
                      <a:pt x="1564120" y="349644"/>
                    </a:cubicBezTo>
                    <a:cubicBezTo>
                      <a:pt x="1564120" y="348512"/>
                      <a:pt x="1562706" y="347098"/>
                      <a:pt x="1561576" y="345966"/>
                    </a:cubicBezTo>
                    <a:cubicBezTo>
                      <a:pt x="1559879" y="344269"/>
                      <a:pt x="1557900" y="342571"/>
                      <a:pt x="1558465" y="340591"/>
                    </a:cubicBezTo>
                    <a:cubicBezTo>
                      <a:pt x="1558748" y="339460"/>
                      <a:pt x="1557617" y="336631"/>
                      <a:pt x="1555921" y="334085"/>
                    </a:cubicBezTo>
                    <a:cubicBezTo>
                      <a:pt x="1554507" y="332105"/>
                      <a:pt x="1553094" y="331256"/>
                      <a:pt x="1552811" y="331539"/>
                    </a:cubicBezTo>
                    <a:cubicBezTo>
                      <a:pt x="1551680" y="332671"/>
                      <a:pt x="1549418" y="332105"/>
                      <a:pt x="1547721" y="330690"/>
                    </a:cubicBezTo>
                    <a:cubicBezTo>
                      <a:pt x="1546590" y="329842"/>
                      <a:pt x="1546025" y="328427"/>
                      <a:pt x="1546025" y="327579"/>
                    </a:cubicBezTo>
                    <a:cubicBezTo>
                      <a:pt x="1546025" y="325316"/>
                      <a:pt x="1545742" y="324184"/>
                      <a:pt x="1545177" y="324184"/>
                    </a:cubicBezTo>
                    <a:cubicBezTo>
                      <a:pt x="1544894" y="324184"/>
                      <a:pt x="1544611" y="324184"/>
                      <a:pt x="1544046" y="324750"/>
                    </a:cubicBezTo>
                    <a:cubicBezTo>
                      <a:pt x="1542915" y="325316"/>
                      <a:pt x="1541784" y="325881"/>
                      <a:pt x="1540370" y="325881"/>
                    </a:cubicBezTo>
                    <a:cubicBezTo>
                      <a:pt x="1538108" y="325881"/>
                      <a:pt x="1535563" y="325033"/>
                      <a:pt x="1534998" y="322770"/>
                    </a:cubicBezTo>
                    <a:cubicBezTo>
                      <a:pt x="1534715" y="322204"/>
                      <a:pt x="1534998" y="321355"/>
                      <a:pt x="1535281" y="320789"/>
                    </a:cubicBezTo>
                    <a:cubicBezTo>
                      <a:pt x="1536129" y="319375"/>
                      <a:pt x="1538674" y="318526"/>
                      <a:pt x="1541501" y="318526"/>
                    </a:cubicBezTo>
                    <a:cubicBezTo>
                      <a:pt x="1542915" y="318526"/>
                      <a:pt x="1544328" y="318809"/>
                      <a:pt x="1545459" y="319375"/>
                    </a:cubicBezTo>
                    <a:cubicBezTo>
                      <a:pt x="1548287" y="320507"/>
                      <a:pt x="1548852" y="321638"/>
                      <a:pt x="1549418" y="322770"/>
                    </a:cubicBezTo>
                    <a:cubicBezTo>
                      <a:pt x="1549701" y="323335"/>
                      <a:pt x="1549983" y="323901"/>
                      <a:pt x="1550832" y="324184"/>
                    </a:cubicBezTo>
                    <a:cubicBezTo>
                      <a:pt x="1551680" y="324467"/>
                      <a:pt x="1552811" y="324750"/>
                      <a:pt x="1554507" y="324750"/>
                    </a:cubicBezTo>
                    <a:cubicBezTo>
                      <a:pt x="1557052" y="324750"/>
                      <a:pt x="1559879" y="324184"/>
                      <a:pt x="1561576" y="323335"/>
                    </a:cubicBezTo>
                    <a:cubicBezTo>
                      <a:pt x="1562424" y="323053"/>
                      <a:pt x="1563555" y="322487"/>
                      <a:pt x="1564969" y="321921"/>
                    </a:cubicBezTo>
                    <a:cubicBezTo>
                      <a:pt x="1568361" y="320507"/>
                      <a:pt x="1573451" y="318526"/>
                      <a:pt x="1574299" y="316829"/>
                    </a:cubicBezTo>
                    <a:cubicBezTo>
                      <a:pt x="1574864" y="315980"/>
                      <a:pt x="1574864" y="315415"/>
                      <a:pt x="1574864" y="314566"/>
                    </a:cubicBezTo>
                    <a:cubicBezTo>
                      <a:pt x="1575147" y="313435"/>
                      <a:pt x="1575147" y="312303"/>
                      <a:pt x="1577127" y="311454"/>
                    </a:cubicBezTo>
                    <a:cubicBezTo>
                      <a:pt x="1577975" y="311171"/>
                      <a:pt x="1578257" y="310606"/>
                      <a:pt x="1578257" y="310040"/>
                    </a:cubicBezTo>
                    <a:cubicBezTo>
                      <a:pt x="1578257" y="308908"/>
                      <a:pt x="1577127" y="307494"/>
                      <a:pt x="1575430" y="306645"/>
                    </a:cubicBezTo>
                    <a:cubicBezTo>
                      <a:pt x="1573733" y="305797"/>
                      <a:pt x="1573451" y="304099"/>
                      <a:pt x="1573733" y="302968"/>
                    </a:cubicBezTo>
                    <a:cubicBezTo>
                      <a:pt x="1574016" y="301553"/>
                      <a:pt x="1575147" y="300705"/>
                      <a:pt x="1576561" y="300705"/>
                    </a:cubicBezTo>
                    <a:cubicBezTo>
                      <a:pt x="1577692" y="300705"/>
                      <a:pt x="1577975" y="300139"/>
                      <a:pt x="1578257" y="299290"/>
                    </a:cubicBezTo>
                    <a:cubicBezTo>
                      <a:pt x="1578540" y="298442"/>
                      <a:pt x="1579106" y="297593"/>
                      <a:pt x="1580237" y="297593"/>
                    </a:cubicBezTo>
                    <a:cubicBezTo>
                      <a:pt x="1581085" y="297593"/>
                      <a:pt x="1581368" y="297593"/>
                      <a:pt x="1581933" y="297876"/>
                    </a:cubicBezTo>
                    <a:cubicBezTo>
                      <a:pt x="1582781" y="298159"/>
                      <a:pt x="1583629" y="298159"/>
                      <a:pt x="1585326" y="297310"/>
                    </a:cubicBezTo>
                    <a:cubicBezTo>
                      <a:pt x="1586457" y="296744"/>
                      <a:pt x="1587022" y="296744"/>
                      <a:pt x="1587588" y="297310"/>
                    </a:cubicBezTo>
                    <a:cubicBezTo>
                      <a:pt x="1587870" y="298159"/>
                      <a:pt x="1587305" y="299007"/>
                      <a:pt x="1586174" y="301271"/>
                    </a:cubicBezTo>
                    <a:cubicBezTo>
                      <a:pt x="1585891" y="301836"/>
                      <a:pt x="1585326" y="302685"/>
                      <a:pt x="1585043" y="303251"/>
                    </a:cubicBezTo>
                    <a:cubicBezTo>
                      <a:pt x="1584195" y="304665"/>
                      <a:pt x="1585326" y="305797"/>
                      <a:pt x="1587022" y="307494"/>
                    </a:cubicBezTo>
                    <a:cubicBezTo>
                      <a:pt x="1587870" y="308343"/>
                      <a:pt x="1588436" y="308908"/>
                      <a:pt x="1588719" y="309757"/>
                    </a:cubicBezTo>
                    <a:cubicBezTo>
                      <a:pt x="1588719" y="310040"/>
                      <a:pt x="1590415" y="310889"/>
                      <a:pt x="1592960" y="310889"/>
                    </a:cubicBezTo>
                    <a:cubicBezTo>
                      <a:pt x="1594939" y="310889"/>
                      <a:pt x="1596918" y="310606"/>
                      <a:pt x="1598049" y="309757"/>
                    </a:cubicBezTo>
                    <a:cubicBezTo>
                      <a:pt x="1598615" y="309474"/>
                      <a:pt x="1599746" y="309191"/>
                      <a:pt x="1600594" y="309191"/>
                    </a:cubicBezTo>
                    <a:cubicBezTo>
                      <a:pt x="1605118" y="309191"/>
                      <a:pt x="1613317" y="312586"/>
                      <a:pt x="1614165" y="315132"/>
                    </a:cubicBezTo>
                    <a:cubicBezTo>
                      <a:pt x="1614731" y="317395"/>
                      <a:pt x="1616145" y="320789"/>
                      <a:pt x="1620668" y="323053"/>
                    </a:cubicBezTo>
                    <a:cubicBezTo>
                      <a:pt x="1622648" y="324184"/>
                      <a:pt x="1624909" y="324467"/>
                      <a:pt x="1626323" y="324750"/>
                    </a:cubicBezTo>
                    <a:cubicBezTo>
                      <a:pt x="1628302" y="325033"/>
                      <a:pt x="1629999" y="325316"/>
                      <a:pt x="1630564" y="327013"/>
                    </a:cubicBezTo>
                    <a:cubicBezTo>
                      <a:pt x="1631413" y="328993"/>
                      <a:pt x="1632826" y="329842"/>
                      <a:pt x="1635088" y="329559"/>
                    </a:cubicBezTo>
                    <a:cubicBezTo>
                      <a:pt x="1635371" y="329559"/>
                      <a:pt x="1635654" y="329559"/>
                      <a:pt x="1635936" y="329559"/>
                    </a:cubicBezTo>
                    <a:cubicBezTo>
                      <a:pt x="1637067" y="329559"/>
                      <a:pt x="1637633" y="329842"/>
                      <a:pt x="1638481" y="330407"/>
                    </a:cubicBezTo>
                    <a:cubicBezTo>
                      <a:pt x="1639046" y="330690"/>
                      <a:pt x="1639612" y="330973"/>
                      <a:pt x="1639895" y="330973"/>
                    </a:cubicBezTo>
                    <a:cubicBezTo>
                      <a:pt x="1640177" y="330973"/>
                      <a:pt x="1640460" y="330973"/>
                      <a:pt x="1640743" y="330690"/>
                    </a:cubicBezTo>
                    <a:cubicBezTo>
                      <a:pt x="1641308" y="330125"/>
                      <a:pt x="1641874" y="329842"/>
                      <a:pt x="1642440" y="329842"/>
                    </a:cubicBezTo>
                    <a:cubicBezTo>
                      <a:pt x="1642722" y="329842"/>
                      <a:pt x="1643288" y="329842"/>
                      <a:pt x="1643571" y="330125"/>
                    </a:cubicBezTo>
                    <a:cubicBezTo>
                      <a:pt x="1643853" y="330125"/>
                      <a:pt x="1644136" y="330407"/>
                      <a:pt x="1644419" y="330407"/>
                    </a:cubicBezTo>
                    <a:cubicBezTo>
                      <a:pt x="1644701" y="330407"/>
                      <a:pt x="1645267" y="330407"/>
                      <a:pt x="1646115" y="329559"/>
                    </a:cubicBezTo>
                    <a:cubicBezTo>
                      <a:pt x="1646115" y="329559"/>
                      <a:pt x="1646398" y="329276"/>
                      <a:pt x="1646398" y="328993"/>
                    </a:cubicBezTo>
                    <a:cubicBezTo>
                      <a:pt x="1646398" y="328427"/>
                      <a:pt x="1644984" y="327862"/>
                      <a:pt x="1644136" y="327296"/>
                    </a:cubicBezTo>
                    <a:cubicBezTo>
                      <a:pt x="1643005" y="326730"/>
                      <a:pt x="1641874" y="326164"/>
                      <a:pt x="1641591" y="325033"/>
                    </a:cubicBezTo>
                    <a:cubicBezTo>
                      <a:pt x="1641591" y="324750"/>
                      <a:pt x="1641591" y="324467"/>
                      <a:pt x="1641874" y="324184"/>
                    </a:cubicBezTo>
                    <a:cubicBezTo>
                      <a:pt x="1642157" y="323618"/>
                      <a:pt x="1642722" y="323335"/>
                      <a:pt x="1643005" y="323335"/>
                    </a:cubicBezTo>
                    <a:cubicBezTo>
                      <a:pt x="1643571" y="323335"/>
                      <a:pt x="1644136" y="323618"/>
                      <a:pt x="1644701" y="324184"/>
                    </a:cubicBezTo>
                    <a:cubicBezTo>
                      <a:pt x="1645267" y="324750"/>
                      <a:pt x="1646115" y="325033"/>
                      <a:pt x="1646681" y="325033"/>
                    </a:cubicBezTo>
                    <a:cubicBezTo>
                      <a:pt x="1646963" y="325033"/>
                      <a:pt x="1646963" y="325033"/>
                      <a:pt x="1646963" y="325033"/>
                    </a:cubicBezTo>
                    <a:cubicBezTo>
                      <a:pt x="1647246" y="324750"/>
                      <a:pt x="1646963" y="323901"/>
                      <a:pt x="1646963" y="323335"/>
                    </a:cubicBezTo>
                    <a:cubicBezTo>
                      <a:pt x="1646681" y="322204"/>
                      <a:pt x="1646398" y="320789"/>
                      <a:pt x="1647812" y="320507"/>
                    </a:cubicBezTo>
                    <a:cubicBezTo>
                      <a:pt x="1648094" y="320224"/>
                      <a:pt x="1648377" y="318809"/>
                      <a:pt x="1647812" y="315980"/>
                    </a:cubicBezTo>
                    <a:cubicBezTo>
                      <a:pt x="1647246" y="313435"/>
                      <a:pt x="1646681" y="312020"/>
                      <a:pt x="1646398" y="312020"/>
                    </a:cubicBezTo>
                    <a:cubicBezTo>
                      <a:pt x="1645550" y="311737"/>
                      <a:pt x="1645267" y="311171"/>
                      <a:pt x="1645267" y="310323"/>
                    </a:cubicBezTo>
                    <a:cubicBezTo>
                      <a:pt x="1645267" y="309474"/>
                      <a:pt x="1646115" y="308908"/>
                      <a:pt x="1647246" y="308908"/>
                    </a:cubicBezTo>
                    <a:cubicBezTo>
                      <a:pt x="1648094" y="308908"/>
                      <a:pt x="1648942" y="309191"/>
                      <a:pt x="1649791" y="310040"/>
                    </a:cubicBezTo>
                    <a:cubicBezTo>
                      <a:pt x="1652901" y="312303"/>
                      <a:pt x="1657425" y="312303"/>
                      <a:pt x="1659687" y="312303"/>
                    </a:cubicBezTo>
                    <a:lnTo>
                      <a:pt x="1660535" y="312303"/>
                    </a:lnTo>
                    <a:cubicBezTo>
                      <a:pt x="1660818" y="312303"/>
                      <a:pt x="1660818" y="312303"/>
                      <a:pt x="1660818" y="312303"/>
                    </a:cubicBezTo>
                    <a:cubicBezTo>
                      <a:pt x="1660535" y="311737"/>
                      <a:pt x="1659404" y="310889"/>
                      <a:pt x="1657990" y="310606"/>
                    </a:cubicBezTo>
                    <a:cubicBezTo>
                      <a:pt x="1656577" y="310323"/>
                      <a:pt x="1656577" y="309757"/>
                      <a:pt x="1656577" y="309474"/>
                    </a:cubicBezTo>
                    <a:cubicBezTo>
                      <a:pt x="1656577" y="308626"/>
                      <a:pt x="1657708" y="308060"/>
                      <a:pt x="1658838" y="308060"/>
                    </a:cubicBezTo>
                    <a:cubicBezTo>
                      <a:pt x="1659404" y="308060"/>
                      <a:pt x="1659969" y="308343"/>
                      <a:pt x="1660818" y="308908"/>
                    </a:cubicBezTo>
                    <a:cubicBezTo>
                      <a:pt x="1661666" y="309757"/>
                      <a:pt x="1663079" y="310323"/>
                      <a:pt x="1664210" y="310323"/>
                    </a:cubicBezTo>
                    <a:cubicBezTo>
                      <a:pt x="1665059" y="310323"/>
                      <a:pt x="1665059" y="310040"/>
                      <a:pt x="1665059" y="309757"/>
                    </a:cubicBezTo>
                    <a:cubicBezTo>
                      <a:pt x="1665341" y="308060"/>
                      <a:pt x="1667320" y="303817"/>
                      <a:pt x="1670431" y="303817"/>
                    </a:cubicBezTo>
                    <a:lnTo>
                      <a:pt x="1670714" y="303817"/>
                    </a:lnTo>
                    <a:cubicBezTo>
                      <a:pt x="1670714" y="303817"/>
                      <a:pt x="1670996" y="303817"/>
                      <a:pt x="1670996" y="303817"/>
                    </a:cubicBezTo>
                    <a:lnTo>
                      <a:pt x="1670996" y="303817"/>
                    </a:lnTo>
                    <a:cubicBezTo>
                      <a:pt x="1672410" y="303817"/>
                      <a:pt x="1672975" y="303251"/>
                      <a:pt x="1672975" y="303251"/>
                    </a:cubicBezTo>
                    <a:cubicBezTo>
                      <a:pt x="1672975" y="303251"/>
                      <a:pt x="1672693" y="302685"/>
                      <a:pt x="1671562" y="302402"/>
                    </a:cubicBezTo>
                    <a:cubicBezTo>
                      <a:pt x="1668452" y="301271"/>
                      <a:pt x="1659121" y="295330"/>
                      <a:pt x="1656859" y="291935"/>
                    </a:cubicBezTo>
                    <a:cubicBezTo>
                      <a:pt x="1655446" y="289672"/>
                      <a:pt x="1649225" y="288258"/>
                      <a:pt x="1646115" y="288258"/>
                    </a:cubicBezTo>
                    <a:cubicBezTo>
                      <a:pt x="1644984" y="288258"/>
                      <a:pt x="1644419" y="288541"/>
                      <a:pt x="1644419" y="288541"/>
                    </a:cubicBezTo>
                    <a:cubicBezTo>
                      <a:pt x="1644419" y="289107"/>
                      <a:pt x="1644136" y="289672"/>
                      <a:pt x="1643288" y="289672"/>
                    </a:cubicBezTo>
                    <a:cubicBezTo>
                      <a:pt x="1641874" y="289672"/>
                      <a:pt x="1639612" y="287975"/>
                      <a:pt x="1638764" y="286278"/>
                    </a:cubicBezTo>
                    <a:cubicBezTo>
                      <a:pt x="1638481" y="285712"/>
                      <a:pt x="1635936" y="285146"/>
                      <a:pt x="1632261" y="285146"/>
                    </a:cubicBezTo>
                    <a:cubicBezTo>
                      <a:pt x="1628868" y="285146"/>
                      <a:pt x="1627454" y="285712"/>
                      <a:pt x="1627171" y="285995"/>
                    </a:cubicBezTo>
                    <a:cubicBezTo>
                      <a:pt x="1627171" y="286844"/>
                      <a:pt x="1627737" y="287126"/>
                      <a:pt x="1628868" y="287692"/>
                    </a:cubicBezTo>
                    <a:cubicBezTo>
                      <a:pt x="1629716" y="288258"/>
                      <a:pt x="1630847" y="288824"/>
                      <a:pt x="1631695" y="289955"/>
                    </a:cubicBezTo>
                    <a:cubicBezTo>
                      <a:pt x="1632826" y="291653"/>
                      <a:pt x="1631978" y="292784"/>
                      <a:pt x="1631130" y="293916"/>
                    </a:cubicBezTo>
                    <a:cubicBezTo>
                      <a:pt x="1630564" y="294764"/>
                      <a:pt x="1629999" y="295613"/>
                      <a:pt x="1630282" y="296462"/>
                    </a:cubicBezTo>
                    <a:cubicBezTo>
                      <a:pt x="1630282" y="296744"/>
                      <a:pt x="1630564" y="297310"/>
                      <a:pt x="1630282" y="297593"/>
                    </a:cubicBezTo>
                    <a:cubicBezTo>
                      <a:pt x="1630282" y="297876"/>
                      <a:pt x="1629999" y="297876"/>
                      <a:pt x="1629434" y="297876"/>
                    </a:cubicBezTo>
                    <a:cubicBezTo>
                      <a:pt x="1628868" y="297876"/>
                      <a:pt x="1627454" y="297593"/>
                      <a:pt x="1623213" y="294198"/>
                    </a:cubicBezTo>
                    <a:cubicBezTo>
                      <a:pt x="1621517" y="293067"/>
                      <a:pt x="1621517" y="289389"/>
                      <a:pt x="1622648" y="283732"/>
                    </a:cubicBezTo>
                    <a:cubicBezTo>
                      <a:pt x="1622930" y="282600"/>
                      <a:pt x="1622365" y="282317"/>
                      <a:pt x="1621234" y="281752"/>
                    </a:cubicBezTo>
                    <a:cubicBezTo>
                      <a:pt x="1620386" y="281186"/>
                      <a:pt x="1618972" y="280620"/>
                      <a:pt x="1618972" y="278923"/>
                    </a:cubicBezTo>
                    <a:cubicBezTo>
                      <a:pt x="1618689" y="276943"/>
                      <a:pt x="1609076" y="271851"/>
                      <a:pt x="1600311" y="268173"/>
                    </a:cubicBezTo>
                    <a:cubicBezTo>
                      <a:pt x="1598897" y="267607"/>
                      <a:pt x="1597484" y="267042"/>
                      <a:pt x="1596070" y="266476"/>
                    </a:cubicBezTo>
                    <a:cubicBezTo>
                      <a:pt x="1591264" y="264779"/>
                      <a:pt x="1587022" y="263081"/>
                      <a:pt x="1585326" y="260535"/>
                    </a:cubicBezTo>
                    <a:cubicBezTo>
                      <a:pt x="1584478" y="259404"/>
                      <a:pt x="1581933" y="258555"/>
                      <a:pt x="1579106" y="257707"/>
                    </a:cubicBezTo>
                    <a:cubicBezTo>
                      <a:pt x="1575713" y="256858"/>
                      <a:pt x="1572037" y="255726"/>
                      <a:pt x="1570058" y="253463"/>
                    </a:cubicBezTo>
                    <a:cubicBezTo>
                      <a:pt x="1566382" y="249503"/>
                      <a:pt x="1549701" y="242714"/>
                      <a:pt x="1542915" y="242431"/>
                    </a:cubicBezTo>
                    <a:cubicBezTo>
                      <a:pt x="1538674" y="242148"/>
                      <a:pt x="1537260" y="240734"/>
                      <a:pt x="1536412" y="239602"/>
                    </a:cubicBezTo>
                    <a:cubicBezTo>
                      <a:pt x="1535563" y="238753"/>
                      <a:pt x="1535281" y="238470"/>
                      <a:pt x="1534150" y="238753"/>
                    </a:cubicBezTo>
                    <a:cubicBezTo>
                      <a:pt x="1533302" y="239036"/>
                      <a:pt x="1531605" y="239036"/>
                      <a:pt x="1529626" y="239036"/>
                    </a:cubicBezTo>
                    <a:cubicBezTo>
                      <a:pt x="1523689" y="239036"/>
                      <a:pt x="1514641" y="238470"/>
                      <a:pt x="1510965" y="237905"/>
                    </a:cubicBezTo>
                    <a:cubicBezTo>
                      <a:pt x="1508703" y="237622"/>
                      <a:pt x="1507572" y="238188"/>
                      <a:pt x="1506441" y="238753"/>
                    </a:cubicBezTo>
                    <a:cubicBezTo>
                      <a:pt x="1505593" y="239319"/>
                      <a:pt x="1504745" y="239602"/>
                      <a:pt x="1503614" y="239602"/>
                    </a:cubicBezTo>
                    <a:cubicBezTo>
                      <a:pt x="1503048" y="239602"/>
                      <a:pt x="1502483" y="239602"/>
                      <a:pt x="1501917" y="239319"/>
                    </a:cubicBezTo>
                    <a:cubicBezTo>
                      <a:pt x="1498807" y="238188"/>
                      <a:pt x="1486367" y="233661"/>
                      <a:pt x="1481560" y="233661"/>
                    </a:cubicBezTo>
                    <a:cubicBezTo>
                      <a:pt x="1480429" y="233661"/>
                      <a:pt x="1480146" y="233944"/>
                      <a:pt x="1480146" y="233944"/>
                    </a:cubicBezTo>
                    <a:cubicBezTo>
                      <a:pt x="1479298" y="234793"/>
                      <a:pt x="1479015" y="236207"/>
                      <a:pt x="1478733" y="237339"/>
                    </a:cubicBezTo>
                    <a:cubicBezTo>
                      <a:pt x="1478450" y="238753"/>
                      <a:pt x="1478167" y="240168"/>
                      <a:pt x="1476754" y="240451"/>
                    </a:cubicBezTo>
                    <a:cubicBezTo>
                      <a:pt x="1476471" y="240451"/>
                      <a:pt x="1476471" y="240734"/>
                      <a:pt x="1476471" y="240734"/>
                    </a:cubicBezTo>
                    <a:cubicBezTo>
                      <a:pt x="1476471" y="241016"/>
                      <a:pt x="1476471" y="242431"/>
                      <a:pt x="1481843" y="247240"/>
                    </a:cubicBezTo>
                    <a:cubicBezTo>
                      <a:pt x="1483822" y="248937"/>
                      <a:pt x="1484670" y="250917"/>
                      <a:pt x="1484388" y="252615"/>
                    </a:cubicBezTo>
                    <a:cubicBezTo>
                      <a:pt x="1484105" y="255161"/>
                      <a:pt x="1481277" y="256858"/>
                      <a:pt x="1479298" y="257707"/>
                    </a:cubicBezTo>
                    <a:cubicBezTo>
                      <a:pt x="1478450" y="257989"/>
                      <a:pt x="1477319" y="258272"/>
                      <a:pt x="1476471" y="258272"/>
                    </a:cubicBezTo>
                    <a:cubicBezTo>
                      <a:pt x="1471947" y="258272"/>
                      <a:pt x="1467140" y="255161"/>
                      <a:pt x="1465161" y="252332"/>
                    </a:cubicBezTo>
                    <a:cubicBezTo>
                      <a:pt x="1464313" y="250917"/>
                      <a:pt x="1462617" y="250634"/>
                      <a:pt x="1460920" y="250069"/>
                    </a:cubicBezTo>
                    <a:cubicBezTo>
                      <a:pt x="1458658" y="249503"/>
                      <a:pt x="1456396" y="248654"/>
                      <a:pt x="1455548" y="246108"/>
                    </a:cubicBezTo>
                    <a:cubicBezTo>
                      <a:pt x="1454700" y="244128"/>
                      <a:pt x="1455265" y="242997"/>
                      <a:pt x="1455548" y="242148"/>
                    </a:cubicBezTo>
                    <a:cubicBezTo>
                      <a:pt x="1456679" y="240734"/>
                      <a:pt x="1458941" y="241016"/>
                      <a:pt x="1460920" y="242714"/>
                    </a:cubicBezTo>
                    <a:cubicBezTo>
                      <a:pt x="1461768" y="243279"/>
                      <a:pt x="1462617" y="243562"/>
                      <a:pt x="1463465" y="243562"/>
                    </a:cubicBezTo>
                    <a:cubicBezTo>
                      <a:pt x="1465444" y="243562"/>
                      <a:pt x="1467140" y="242148"/>
                      <a:pt x="1467140" y="240168"/>
                    </a:cubicBezTo>
                    <a:cubicBezTo>
                      <a:pt x="1467140" y="239885"/>
                      <a:pt x="1467140" y="239319"/>
                      <a:pt x="1466575" y="239036"/>
                    </a:cubicBezTo>
                    <a:cubicBezTo>
                      <a:pt x="1464878" y="237056"/>
                      <a:pt x="1458941" y="235642"/>
                      <a:pt x="1455265" y="235925"/>
                    </a:cubicBezTo>
                    <a:cubicBezTo>
                      <a:pt x="1453003" y="236207"/>
                      <a:pt x="1451024" y="238188"/>
                      <a:pt x="1449045" y="240451"/>
                    </a:cubicBezTo>
                    <a:cubicBezTo>
                      <a:pt x="1447349" y="242148"/>
                      <a:pt x="1445935" y="243845"/>
                      <a:pt x="1443955" y="244977"/>
                    </a:cubicBezTo>
                    <a:cubicBezTo>
                      <a:pt x="1442825" y="245543"/>
                      <a:pt x="1440845" y="246108"/>
                      <a:pt x="1438018" y="246108"/>
                    </a:cubicBezTo>
                    <a:cubicBezTo>
                      <a:pt x="1430950" y="246108"/>
                      <a:pt x="1420206" y="243845"/>
                      <a:pt x="1418509" y="242148"/>
                    </a:cubicBezTo>
                    <a:cubicBezTo>
                      <a:pt x="1418509" y="242148"/>
                      <a:pt x="1417661" y="241582"/>
                      <a:pt x="1412571" y="241582"/>
                    </a:cubicBezTo>
                    <a:cubicBezTo>
                      <a:pt x="1403806" y="241582"/>
                      <a:pt x="1391366" y="242997"/>
                      <a:pt x="1389669" y="243845"/>
                    </a:cubicBezTo>
                    <a:cubicBezTo>
                      <a:pt x="1388538" y="244694"/>
                      <a:pt x="1388538" y="247240"/>
                      <a:pt x="1388538" y="249503"/>
                    </a:cubicBezTo>
                    <a:cubicBezTo>
                      <a:pt x="1388538" y="251483"/>
                      <a:pt x="1388538" y="252898"/>
                      <a:pt x="1387690" y="253180"/>
                    </a:cubicBezTo>
                    <a:lnTo>
                      <a:pt x="1387690" y="253180"/>
                    </a:lnTo>
                    <a:lnTo>
                      <a:pt x="1387407" y="253180"/>
                    </a:lnTo>
                    <a:cubicBezTo>
                      <a:pt x="1386842" y="253180"/>
                      <a:pt x="1385994" y="252615"/>
                      <a:pt x="1385146" y="248654"/>
                    </a:cubicBezTo>
                    <a:cubicBezTo>
                      <a:pt x="1384580" y="246391"/>
                      <a:pt x="1384297" y="244128"/>
                      <a:pt x="1384297" y="243279"/>
                    </a:cubicBezTo>
                    <a:cubicBezTo>
                      <a:pt x="1384297" y="242148"/>
                      <a:pt x="1381753" y="241016"/>
                      <a:pt x="1377229" y="241016"/>
                    </a:cubicBezTo>
                    <a:cubicBezTo>
                      <a:pt x="1373270" y="241016"/>
                      <a:pt x="1371291" y="241016"/>
                      <a:pt x="1371009" y="239885"/>
                    </a:cubicBezTo>
                    <a:cubicBezTo>
                      <a:pt x="1370726" y="239036"/>
                      <a:pt x="1371574" y="238188"/>
                      <a:pt x="1371857" y="238188"/>
                    </a:cubicBezTo>
                    <a:cubicBezTo>
                      <a:pt x="1372422" y="237622"/>
                      <a:pt x="1372422" y="237056"/>
                      <a:pt x="1372140" y="236207"/>
                    </a:cubicBezTo>
                    <a:cubicBezTo>
                      <a:pt x="1371857" y="235076"/>
                      <a:pt x="1371291" y="233379"/>
                      <a:pt x="1373836" y="231964"/>
                    </a:cubicBezTo>
                    <a:cubicBezTo>
                      <a:pt x="1374119" y="231681"/>
                      <a:pt x="1374401" y="231398"/>
                      <a:pt x="1374401" y="230833"/>
                    </a:cubicBezTo>
                    <a:cubicBezTo>
                      <a:pt x="1374119" y="228004"/>
                      <a:pt x="1366202" y="222063"/>
                      <a:pt x="1358003" y="218952"/>
                    </a:cubicBezTo>
                    <a:cubicBezTo>
                      <a:pt x="1354610" y="217537"/>
                      <a:pt x="1349237" y="216971"/>
                      <a:pt x="1342452" y="216971"/>
                    </a:cubicBezTo>
                    <a:cubicBezTo>
                      <a:pt x="1333970" y="216971"/>
                      <a:pt x="1324639" y="218103"/>
                      <a:pt x="1321246" y="219234"/>
                    </a:cubicBezTo>
                    <a:cubicBezTo>
                      <a:pt x="1317288" y="220366"/>
                      <a:pt x="1311067" y="220649"/>
                      <a:pt x="1305130" y="220649"/>
                    </a:cubicBezTo>
                    <a:lnTo>
                      <a:pt x="1300606" y="220649"/>
                    </a:lnTo>
                    <a:cubicBezTo>
                      <a:pt x="1299758" y="220649"/>
                      <a:pt x="1298627" y="220649"/>
                      <a:pt x="1298061" y="220649"/>
                    </a:cubicBezTo>
                    <a:lnTo>
                      <a:pt x="1297496" y="220649"/>
                    </a:lnTo>
                    <a:cubicBezTo>
                      <a:pt x="1296082" y="220649"/>
                      <a:pt x="1295234" y="220366"/>
                      <a:pt x="1294669" y="219800"/>
                    </a:cubicBezTo>
                    <a:cubicBezTo>
                      <a:pt x="1294386" y="219234"/>
                      <a:pt x="1294386" y="218669"/>
                      <a:pt x="1294669" y="217820"/>
                    </a:cubicBezTo>
                    <a:cubicBezTo>
                      <a:pt x="1294951" y="216971"/>
                      <a:pt x="1295234" y="216123"/>
                      <a:pt x="1294669" y="215557"/>
                    </a:cubicBezTo>
                    <a:cubicBezTo>
                      <a:pt x="1293538" y="213860"/>
                      <a:pt x="1288166" y="211597"/>
                      <a:pt x="1284773" y="211597"/>
                    </a:cubicBezTo>
                    <a:cubicBezTo>
                      <a:pt x="1283924" y="211597"/>
                      <a:pt x="1283359" y="211879"/>
                      <a:pt x="1283359" y="212162"/>
                    </a:cubicBezTo>
                    <a:cubicBezTo>
                      <a:pt x="1282511" y="213577"/>
                      <a:pt x="1280532" y="213577"/>
                      <a:pt x="1279401" y="212445"/>
                    </a:cubicBezTo>
                    <a:cubicBezTo>
                      <a:pt x="1278835" y="211879"/>
                      <a:pt x="1278552" y="211031"/>
                      <a:pt x="1278552" y="210465"/>
                    </a:cubicBezTo>
                    <a:cubicBezTo>
                      <a:pt x="1278270" y="209616"/>
                      <a:pt x="1272050" y="206788"/>
                      <a:pt x="1268091" y="206788"/>
                    </a:cubicBezTo>
                    <a:cubicBezTo>
                      <a:pt x="1267808" y="206788"/>
                      <a:pt x="1267243" y="206788"/>
                      <a:pt x="1266960" y="206788"/>
                    </a:cubicBezTo>
                    <a:cubicBezTo>
                      <a:pt x="1265264" y="207070"/>
                      <a:pt x="1263850" y="206505"/>
                      <a:pt x="1263002" y="205373"/>
                    </a:cubicBezTo>
                    <a:cubicBezTo>
                      <a:pt x="1262719" y="204807"/>
                      <a:pt x="1262719" y="204242"/>
                      <a:pt x="1263002" y="203676"/>
                    </a:cubicBezTo>
                    <a:cubicBezTo>
                      <a:pt x="1263285" y="203110"/>
                      <a:pt x="1263850" y="202544"/>
                      <a:pt x="1265829" y="202544"/>
                    </a:cubicBezTo>
                    <a:cubicBezTo>
                      <a:pt x="1266395" y="202544"/>
                      <a:pt x="1266960" y="202544"/>
                      <a:pt x="1267526" y="202544"/>
                    </a:cubicBezTo>
                    <a:cubicBezTo>
                      <a:pt x="1268091" y="202544"/>
                      <a:pt x="1268939" y="202544"/>
                      <a:pt x="1269505" y="202544"/>
                    </a:cubicBezTo>
                    <a:cubicBezTo>
                      <a:pt x="1270353" y="202544"/>
                      <a:pt x="1273463" y="202544"/>
                      <a:pt x="1273746" y="201696"/>
                    </a:cubicBezTo>
                    <a:cubicBezTo>
                      <a:pt x="1274029" y="201130"/>
                      <a:pt x="1273463" y="200281"/>
                      <a:pt x="1273181" y="199716"/>
                    </a:cubicBezTo>
                    <a:cubicBezTo>
                      <a:pt x="1270918" y="196321"/>
                      <a:pt x="1253954" y="194624"/>
                      <a:pt x="1245472" y="194624"/>
                    </a:cubicBezTo>
                    <a:cubicBezTo>
                      <a:pt x="1242927" y="194624"/>
                      <a:pt x="1242362" y="194906"/>
                      <a:pt x="1242362" y="194906"/>
                    </a:cubicBezTo>
                    <a:cubicBezTo>
                      <a:pt x="1241513" y="195189"/>
                      <a:pt x="1241513" y="195755"/>
                      <a:pt x="1241231" y="196887"/>
                    </a:cubicBezTo>
                    <a:cubicBezTo>
                      <a:pt x="1240948" y="198584"/>
                      <a:pt x="1240100" y="201130"/>
                      <a:pt x="1236707" y="204525"/>
                    </a:cubicBezTo>
                    <a:cubicBezTo>
                      <a:pt x="1234162" y="207070"/>
                      <a:pt x="1231617" y="207636"/>
                      <a:pt x="1230204" y="207636"/>
                    </a:cubicBezTo>
                    <a:cubicBezTo>
                      <a:pt x="1228507" y="207636"/>
                      <a:pt x="1226811" y="206788"/>
                      <a:pt x="1225680" y="205656"/>
                    </a:cubicBezTo>
                    <a:cubicBezTo>
                      <a:pt x="1225115" y="204807"/>
                      <a:pt x="1224832" y="203959"/>
                      <a:pt x="1225115" y="203110"/>
                    </a:cubicBezTo>
                    <a:cubicBezTo>
                      <a:pt x="1225680" y="201413"/>
                      <a:pt x="1227659" y="200847"/>
                      <a:pt x="1229638" y="200281"/>
                    </a:cubicBezTo>
                    <a:cubicBezTo>
                      <a:pt x="1231335" y="199716"/>
                      <a:pt x="1233031" y="199433"/>
                      <a:pt x="1233031" y="198301"/>
                    </a:cubicBezTo>
                    <a:cubicBezTo>
                      <a:pt x="1233031" y="197452"/>
                      <a:pt x="1230204" y="197170"/>
                      <a:pt x="1228225" y="196887"/>
                    </a:cubicBezTo>
                    <a:cubicBezTo>
                      <a:pt x="1225680" y="196604"/>
                      <a:pt x="1223135" y="196321"/>
                      <a:pt x="1222287" y="195189"/>
                    </a:cubicBezTo>
                    <a:cubicBezTo>
                      <a:pt x="1221722" y="194341"/>
                      <a:pt x="1221722" y="193775"/>
                      <a:pt x="1222004" y="192926"/>
                    </a:cubicBezTo>
                    <a:cubicBezTo>
                      <a:pt x="1222570" y="191795"/>
                      <a:pt x="1223984" y="191229"/>
                      <a:pt x="1225963" y="191229"/>
                    </a:cubicBezTo>
                    <a:cubicBezTo>
                      <a:pt x="1226811" y="191229"/>
                      <a:pt x="1227659" y="191229"/>
                      <a:pt x="1228507" y="191512"/>
                    </a:cubicBezTo>
                    <a:cubicBezTo>
                      <a:pt x="1230486" y="192078"/>
                      <a:pt x="1233031" y="192361"/>
                      <a:pt x="1235011" y="192361"/>
                    </a:cubicBezTo>
                    <a:cubicBezTo>
                      <a:pt x="1236990" y="192361"/>
                      <a:pt x="1237555" y="192078"/>
                      <a:pt x="1237555" y="191795"/>
                    </a:cubicBezTo>
                    <a:cubicBezTo>
                      <a:pt x="1237555" y="191795"/>
                      <a:pt x="1237555" y="191512"/>
                      <a:pt x="1237555" y="191512"/>
                    </a:cubicBezTo>
                    <a:cubicBezTo>
                      <a:pt x="1236990" y="190946"/>
                      <a:pt x="1234445" y="190380"/>
                      <a:pt x="1231617" y="189815"/>
                    </a:cubicBezTo>
                    <a:cubicBezTo>
                      <a:pt x="1230769" y="189532"/>
                      <a:pt x="1229921" y="189532"/>
                      <a:pt x="1228790" y="189249"/>
                    </a:cubicBezTo>
                    <a:cubicBezTo>
                      <a:pt x="1227659" y="188966"/>
                      <a:pt x="1226245" y="188683"/>
                      <a:pt x="1224549" y="188400"/>
                    </a:cubicBezTo>
                    <a:cubicBezTo>
                      <a:pt x="1218894" y="187269"/>
                      <a:pt x="1210129" y="185571"/>
                      <a:pt x="1204192" y="185571"/>
                    </a:cubicBezTo>
                    <a:cubicBezTo>
                      <a:pt x="1203343" y="185571"/>
                      <a:pt x="1202495" y="185571"/>
                      <a:pt x="1201930" y="185571"/>
                    </a:cubicBezTo>
                    <a:cubicBezTo>
                      <a:pt x="1201082" y="185571"/>
                      <a:pt x="1200516" y="185571"/>
                      <a:pt x="1199951" y="185571"/>
                    </a:cubicBezTo>
                    <a:cubicBezTo>
                      <a:pt x="1196275" y="185571"/>
                      <a:pt x="1193730" y="184440"/>
                      <a:pt x="1191468" y="183591"/>
                    </a:cubicBezTo>
                    <a:cubicBezTo>
                      <a:pt x="1189772" y="183025"/>
                      <a:pt x="1188641" y="182460"/>
                      <a:pt x="1187227" y="182460"/>
                    </a:cubicBezTo>
                    <a:cubicBezTo>
                      <a:pt x="1185814" y="182460"/>
                      <a:pt x="1184965" y="182743"/>
                      <a:pt x="1184683" y="183308"/>
                    </a:cubicBezTo>
                    <a:cubicBezTo>
                      <a:pt x="1184400" y="183874"/>
                      <a:pt x="1184683" y="185006"/>
                      <a:pt x="1185531" y="186137"/>
                    </a:cubicBezTo>
                    <a:cubicBezTo>
                      <a:pt x="1186379" y="186986"/>
                      <a:pt x="1186096" y="187834"/>
                      <a:pt x="1185814" y="188117"/>
                    </a:cubicBezTo>
                    <a:cubicBezTo>
                      <a:pt x="1184965" y="189815"/>
                      <a:pt x="1181855" y="190380"/>
                      <a:pt x="1179028" y="190380"/>
                    </a:cubicBezTo>
                    <a:cubicBezTo>
                      <a:pt x="1178179" y="190380"/>
                      <a:pt x="1177331" y="190380"/>
                      <a:pt x="1176483" y="190097"/>
                    </a:cubicBezTo>
                    <a:cubicBezTo>
                      <a:pt x="1176200" y="190097"/>
                      <a:pt x="1175635" y="190097"/>
                      <a:pt x="1175069" y="190097"/>
                    </a:cubicBezTo>
                    <a:cubicBezTo>
                      <a:pt x="1171959" y="190097"/>
                      <a:pt x="1168567" y="191512"/>
                      <a:pt x="1167718" y="193209"/>
                    </a:cubicBezTo>
                    <a:cubicBezTo>
                      <a:pt x="1167436" y="193775"/>
                      <a:pt x="1167436" y="194624"/>
                      <a:pt x="1168001" y="195189"/>
                    </a:cubicBezTo>
                    <a:cubicBezTo>
                      <a:pt x="1168849" y="196321"/>
                      <a:pt x="1169415" y="196321"/>
                      <a:pt x="1169980" y="196321"/>
                    </a:cubicBezTo>
                    <a:cubicBezTo>
                      <a:pt x="1170828" y="196321"/>
                      <a:pt x="1171394" y="196038"/>
                      <a:pt x="1172242" y="195755"/>
                    </a:cubicBezTo>
                    <a:cubicBezTo>
                      <a:pt x="1173373" y="195189"/>
                      <a:pt x="1174787" y="194624"/>
                      <a:pt x="1175635" y="195189"/>
                    </a:cubicBezTo>
                    <a:cubicBezTo>
                      <a:pt x="1176200" y="195472"/>
                      <a:pt x="1176483" y="195755"/>
                      <a:pt x="1176483" y="196038"/>
                    </a:cubicBezTo>
                    <a:cubicBezTo>
                      <a:pt x="1176483" y="196887"/>
                      <a:pt x="1175635" y="197452"/>
                      <a:pt x="1174504" y="198301"/>
                    </a:cubicBezTo>
                    <a:cubicBezTo>
                      <a:pt x="1173938" y="198584"/>
                      <a:pt x="1172525" y="199716"/>
                      <a:pt x="1172525" y="199998"/>
                    </a:cubicBezTo>
                    <a:cubicBezTo>
                      <a:pt x="1172525" y="199998"/>
                      <a:pt x="1172525" y="200281"/>
                      <a:pt x="1173090" y="200281"/>
                    </a:cubicBezTo>
                    <a:cubicBezTo>
                      <a:pt x="1176483" y="201696"/>
                      <a:pt x="1176483" y="204525"/>
                      <a:pt x="1176483" y="206505"/>
                    </a:cubicBezTo>
                    <a:cubicBezTo>
                      <a:pt x="1176483" y="206788"/>
                      <a:pt x="1176483" y="207070"/>
                      <a:pt x="1176483" y="207353"/>
                    </a:cubicBezTo>
                    <a:cubicBezTo>
                      <a:pt x="1176483" y="207636"/>
                      <a:pt x="1176483" y="208202"/>
                      <a:pt x="1176200" y="208485"/>
                    </a:cubicBezTo>
                    <a:cubicBezTo>
                      <a:pt x="1175635" y="209334"/>
                      <a:pt x="1173938" y="209616"/>
                      <a:pt x="1172525" y="209616"/>
                    </a:cubicBezTo>
                    <a:cubicBezTo>
                      <a:pt x="1170546" y="209616"/>
                      <a:pt x="1168849" y="209051"/>
                      <a:pt x="1167718" y="207636"/>
                    </a:cubicBezTo>
                    <a:cubicBezTo>
                      <a:pt x="1167153" y="206788"/>
                      <a:pt x="1166304" y="206505"/>
                      <a:pt x="1165456" y="206505"/>
                    </a:cubicBezTo>
                    <a:cubicBezTo>
                      <a:pt x="1164608" y="206505"/>
                      <a:pt x="1164042" y="206788"/>
                      <a:pt x="1163194" y="206788"/>
                    </a:cubicBezTo>
                    <a:cubicBezTo>
                      <a:pt x="1162063" y="207070"/>
                      <a:pt x="1160650" y="207353"/>
                      <a:pt x="1158953" y="207070"/>
                    </a:cubicBezTo>
                    <a:cubicBezTo>
                      <a:pt x="1156691" y="206788"/>
                      <a:pt x="1155278" y="207353"/>
                      <a:pt x="1154712" y="207636"/>
                    </a:cubicBezTo>
                    <a:cubicBezTo>
                      <a:pt x="1154995" y="207636"/>
                      <a:pt x="1155278" y="207919"/>
                      <a:pt x="1156126" y="207919"/>
                    </a:cubicBezTo>
                    <a:cubicBezTo>
                      <a:pt x="1158671" y="208202"/>
                      <a:pt x="1160367" y="209334"/>
                      <a:pt x="1160367" y="210748"/>
                    </a:cubicBezTo>
                    <a:cubicBezTo>
                      <a:pt x="1160367" y="211597"/>
                      <a:pt x="1159519" y="212728"/>
                      <a:pt x="1156126" y="213011"/>
                    </a:cubicBezTo>
                    <a:cubicBezTo>
                      <a:pt x="1152450" y="213294"/>
                      <a:pt x="1151319" y="211314"/>
                      <a:pt x="1150471" y="209899"/>
                    </a:cubicBezTo>
                    <a:cubicBezTo>
                      <a:pt x="1149623" y="208768"/>
                      <a:pt x="1149340" y="208202"/>
                      <a:pt x="1148209" y="208485"/>
                    </a:cubicBezTo>
                    <a:cubicBezTo>
                      <a:pt x="1146230" y="208768"/>
                      <a:pt x="1143120" y="207919"/>
                      <a:pt x="1140009" y="207353"/>
                    </a:cubicBezTo>
                    <a:cubicBezTo>
                      <a:pt x="1137465" y="206788"/>
                      <a:pt x="1134920" y="205939"/>
                      <a:pt x="1133224" y="205939"/>
                    </a:cubicBezTo>
                    <a:lnTo>
                      <a:pt x="1132941" y="205939"/>
                    </a:lnTo>
                    <a:cubicBezTo>
                      <a:pt x="1131245" y="205939"/>
                      <a:pt x="1129831" y="206788"/>
                      <a:pt x="1128135" y="207636"/>
                    </a:cubicBezTo>
                    <a:cubicBezTo>
                      <a:pt x="1126438" y="208485"/>
                      <a:pt x="1124459" y="209616"/>
                      <a:pt x="1121631" y="209899"/>
                    </a:cubicBezTo>
                    <a:cubicBezTo>
                      <a:pt x="1121349" y="209899"/>
                      <a:pt x="1120783" y="209899"/>
                      <a:pt x="1120501" y="209899"/>
                    </a:cubicBezTo>
                    <a:cubicBezTo>
                      <a:pt x="1114846" y="209899"/>
                      <a:pt x="1108343" y="206788"/>
                      <a:pt x="1106364" y="203959"/>
                    </a:cubicBezTo>
                    <a:cubicBezTo>
                      <a:pt x="1105515" y="202827"/>
                      <a:pt x="1104667" y="201696"/>
                      <a:pt x="1104102" y="201696"/>
                    </a:cubicBezTo>
                    <a:cubicBezTo>
                      <a:pt x="1103536" y="201696"/>
                      <a:pt x="1102971" y="202261"/>
                      <a:pt x="1101840" y="203676"/>
                    </a:cubicBezTo>
                    <a:cubicBezTo>
                      <a:pt x="1100709" y="205090"/>
                      <a:pt x="1100143" y="207070"/>
                      <a:pt x="1099578" y="208768"/>
                    </a:cubicBezTo>
                    <a:cubicBezTo>
                      <a:pt x="1098729" y="211314"/>
                      <a:pt x="1097881" y="213577"/>
                      <a:pt x="1096185" y="213860"/>
                    </a:cubicBezTo>
                    <a:cubicBezTo>
                      <a:pt x="1095054" y="214143"/>
                      <a:pt x="1094206" y="215557"/>
                      <a:pt x="1093357" y="217254"/>
                    </a:cubicBezTo>
                    <a:cubicBezTo>
                      <a:pt x="1092227" y="218952"/>
                      <a:pt x="1091378" y="220649"/>
                      <a:pt x="1089965" y="221215"/>
                    </a:cubicBezTo>
                    <a:cubicBezTo>
                      <a:pt x="1089399" y="221497"/>
                      <a:pt x="1089116" y="221497"/>
                      <a:pt x="1088551" y="221497"/>
                    </a:cubicBezTo>
                    <a:cubicBezTo>
                      <a:pt x="1087703" y="221497"/>
                      <a:pt x="1087137" y="220932"/>
                      <a:pt x="1086289" y="220366"/>
                    </a:cubicBezTo>
                    <a:cubicBezTo>
                      <a:pt x="1085441" y="219800"/>
                      <a:pt x="1084875" y="219234"/>
                      <a:pt x="1083461" y="219234"/>
                    </a:cubicBezTo>
                    <a:lnTo>
                      <a:pt x="1083179" y="219234"/>
                    </a:lnTo>
                    <a:cubicBezTo>
                      <a:pt x="1079503" y="219234"/>
                      <a:pt x="1068759" y="208768"/>
                      <a:pt x="1068194" y="205656"/>
                    </a:cubicBezTo>
                    <a:cubicBezTo>
                      <a:pt x="1067628" y="203110"/>
                      <a:pt x="1061408" y="197452"/>
                      <a:pt x="1059428" y="196038"/>
                    </a:cubicBezTo>
                    <a:cubicBezTo>
                      <a:pt x="1058580" y="195472"/>
                      <a:pt x="1058580" y="194906"/>
                      <a:pt x="1058580" y="194624"/>
                    </a:cubicBezTo>
                    <a:cubicBezTo>
                      <a:pt x="1058863" y="194058"/>
                      <a:pt x="1059428" y="193775"/>
                      <a:pt x="1060277" y="193775"/>
                    </a:cubicBezTo>
                    <a:cubicBezTo>
                      <a:pt x="1061125" y="193775"/>
                      <a:pt x="1062822" y="194058"/>
                      <a:pt x="1063953" y="195189"/>
                    </a:cubicBezTo>
                    <a:cubicBezTo>
                      <a:pt x="1065649" y="196887"/>
                      <a:pt x="1068194" y="196887"/>
                      <a:pt x="1070455" y="195755"/>
                    </a:cubicBezTo>
                    <a:cubicBezTo>
                      <a:pt x="1071304" y="195189"/>
                      <a:pt x="1071586" y="193775"/>
                      <a:pt x="1071304" y="192361"/>
                    </a:cubicBezTo>
                    <a:cubicBezTo>
                      <a:pt x="1071021" y="191795"/>
                      <a:pt x="1070455" y="190097"/>
                      <a:pt x="1068759" y="190097"/>
                    </a:cubicBezTo>
                    <a:cubicBezTo>
                      <a:pt x="1066214" y="190097"/>
                      <a:pt x="1065932" y="188683"/>
                      <a:pt x="1065932" y="188117"/>
                    </a:cubicBezTo>
                    <a:cubicBezTo>
                      <a:pt x="1065649" y="186986"/>
                      <a:pt x="1066780" y="185288"/>
                      <a:pt x="1068194" y="185006"/>
                    </a:cubicBezTo>
                    <a:cubicBezTo>
                      <a:pt x="1068194" y="184723"/>
                      <a:pt x="1067345" y="183308"/>
                      <a:pt x="1066780" y="182743"/>
                    </a:cubicBezTo>
                    <a:cubicBezTo>
                      <a:pt x="1065649" y="181328"/>
                      <a:pt x="1064801" y="179914"/>
                      <a:pt x="1065366" y="179065"/>
                    </a:cubicBezTo>
                    <a:cubicBezTo>
                      <a:pt x="1065366" y="178782"/>
                      <a:pt x="1065649" y="178499"/>
                      <a:pt x="1066214" y="178216"/>
                    </a:cubicBezTo>
                    <a:cubicBezTo>
                      <a:pt x="1066497" y="178216"/>
                      <a:pt x="1067063" y="177934"/>
                      <a:pt x="1067063" y="177368"/>
                    </a:cubicBezTo>
                    <a:cubicBezTo>
                      <a:pt x="1067063" y="176802"/>
                      <a:pt x="1066214" y="175953"/>
                      <a:pt x="1064518" y="175670"/>
                    </a:cubicBezTo>
                    <a:cubicBezTo>
                      <a:pt x="1061408" y="175105"/>
                      <a:pt x="1057449" y="172559"/>
                      <a:pt x="1057449" y="170579"/>
                    </a:cubicBezTo>
                    <a:cubicBezTo>
                      <a:pt x="1057167" y="170296"/>
                      <a:pt x="1054339" y="169730"/>
                      <a:pt x="1050664" y="169730"/>
                    </a:cubicBezTo>
                    <a:cubicBezTo>
                      <a:pt x="1046988" y="169730"/>
                      <a:pt x="1045574" y="170296"/>
                      <a:pt x="1045574" y="170579"/>
                    </a:cubicBezTo>
                    <a:cubicBezTo>
                      <a:pt x="1045857" y="171144"/>
                      <a:pt x="1045574" y="171710"/>
                      <a:pt x="1045291" y="171993"/>
                    </a:cubicBezTo>
                    <a:cubicBezTo>
                      <a:pt x="1045009" y="172559"/>
                      <a:pt x="1044161" y="172842"/>
                      <a:pt x="1043595" y="172842"/>
                    </a:cubicBezTo>
                    <a:cubicBezTo>
                      <a:pt x="1042747" y="172842"/>
                      <a:pt x="1041616" y="172559"/>
                      <a:pt x="1041050" y="171710"/>
                    </a:cubicBezTo>
                    <a:cubicBezTo>
                      <a:pt x="1040768" y="171144"/>
                      <a:pt x="1040768" y="170861"/>
                      <a:pt x="1040768" y="170296"/>
                    </a:cubicBezTo>
                    <a:cubicBezTo>
                      <a:pt x="1040485" y="169730"/>
                      <a:pt x="1038506" y="169447"/>
                      <a:pt x="1036809" y="169447"/>
                    </a:cubicBezTo>
                    <a:cubicBezTo>
                      <a:pt x="1034830" y="169164"/>
                      <a:pt x="1032285" y="168881"/>
                      <a:pt x="1029741" y="168033"/>
                    </a:cubicBezTo>
                    <a:cubicBezTo>
                      <a:pt x="1025500" y="166901"/>
                      <a:pt x="1023803" y="164638"/>
                      <a:pt x="1022672" y="162941"/>
                    </a:cubicBezTo>
                    <a:cubicBezTo>
                      <a:pt x="1021824" y="162092"/>
                      <a:pt x="1021541" y="161526"/>
                      <a:pt x="1020976" y="161243"/>
                    </a:cubicBezTo>
                    <a:lnTo>
                      <a:pt x="1020976" y="161243"/>
                    </a:lnTo>
                    <a:cubicBezTo>
                      <a:pt x="1020410" y="161243"/>
                      <a:pt x="1020128" y="162375"/>
                      <a:pt x="1019845" y="163224"/>
                    </a:cubicBezTo>
                    <a:cubicBezTo>
                      <a:pt x="1019279" y="164638"/>
                      <a:pt x="1018714" y="166335"/>
                      <a:pt x="1017300" y="166335"/>
                    </a:cubicBezTo>
                    <a:cubicBezTo>
                      <a:pt x="1017017" y="166335"/>
                      <a:pt x="1016452" y="166335"/>
                      <a:pt x="1016169" y="166052"/>
                    </a:cubicBezTo>
                    <a:cubicBezTo>
                      <a:pt x="1014756" y="165204"/>
                      <a:pt x="1012776" y="165770"/>
                      <a:pt x="1011928" y="167184"/>
                    </a:cubicBezTo>
                    <a:cubicBezTo>
                      <a:pt x="1011363" y="168033"/>
                      <a:pt x="1011363" y="169164"/>
                      <a:pt x="1011928" y="170579"/>
                    </a:cubicBezTo>
                    <a:cubicBezTo>
                      <a:pt x="1013059" y="173407"/>
                      <a:pt x="1012776" y="174539"/>
                      <a:pt x="1012211" y="175953"/>
                    </a:cubicBezTo>
                    <a:cubicBezTo>
                      <a:pt x="1011928" y="176519"/>
                      <a:pt x="1011928" y="177368"/>
                      <a:pt x="1011646" y="178216"/>
                    </a:cubicBezTo>
                    <a:cubicBezTo>
                      <a:pt x="1011646" y="178782"/>
                      <a:pt x="1011363" y="180762"/>
                      <a:pt x="1009666" y="180762"/>
                    </a:cubicBezTo>
                    <a:cubicBezTo>
                      <a:pt x="1008818" y="180762"/>
                      <a:pt x="1007970" y="180479"/>
                      <a:pt x="1006839" y="179914"/>
                    </a:cubicBezTo>
                    <a:cubicBezTo>
                      <a:pt x="1006273" y="179631"/>
                      <a:pt x="1005708" y="179631"/>
                      <a:pt x="1005142" y="179348"/>
                    </a:cubicBezTo>
                    <a:cubicBezTo>
                      <a:pt x="1004011" y="178782"/>
                      <a:pt x="1003163" y="179348"/>
                      <a:pt x="1002032" y="179914"/>
                    </a:cubicBezTo>
                    <a:cubicBezTo>
                      <a:pt x="1000901" y="180479"/>
                      <a:pt x="999488" y="181045"/>
                      <a:pt x="997226" y="181045"/>
                    </a:cubicBezTo>
                    <a:cubicBezTo>
                      <a:pt x="996095" y="181045"/>
                      <a:pt x="994681" y="180762"/>
                      <a:pt x="993267" y="180479"/>
                    </a:cubicBezTo>
                    <a:cubicBezTo>
                      <a:pt x="989592" y="179631"/>
                      <a:pt x="986764" y="179631"/>
                      <a:pt x="984785" y="179631"/>
                    </a:cubicBezTo>
                    <a:cubicBezTo>
                      <a:pt x="982240" y="179631"/>
                      <a:pt x="980544" y="179631"/>
                      <a:pt x="979696" y="177934"/>
                    </a:cubicBezTo>
                    <a:cubicBezTo>
                      <a:pt x="978848" y="176519"/>
                      <a:pt x="977999" y="175953"/>
                      <a:pt x="977434" y="175953"/>
                    </a:cubicBezTo>
                    <a:cubicBezTo>
                      <a:pt x="976868" y="175953"/>
                      <a:pt x="976586" y="176519"/>
                      <a:pt x="976586" y="176802"/>
                    </a:cubicBezTo>
                    <a:cubicBezTo>
                      <a:pt x="976303" y="178216"/>
                      <a:pt x="974041" y="178499"/>
                      <a:pt x="971779" y="178499"/>
                    </a:cubicBezTo>
                    <a:cubicBezTo>
                      <a:pt x="968386" y="178499"/>
                      <a:pt x="962449" y="177651"/>
                      <a:pt x="961600" y="175105"/>
                    </a:cubicBezTo>
                    <a:cubicBezTo>
                      <a:pt x="960469" y="171993"/>
                      <a:pt x="963297" y="170861"/>
                      <a:pt x="964993" y="170013"/>
                    </a:cubicBezTo>
                    <a:cubicBezTo>
                      <a:pt x="965276" y="170013"/>
                      <a:pt x="965559" y="169730"/>
                      <a:pt x="965841" y="169730"/>
                    </a:cubicBezTo>
                    <a:cubicBezTo>
                      <a:pt x="964993" y="169447"/>
                      <a:pt x="963297" y="168881"/>
                      <a:pt x="959904" y="168881"/>
                    </a:cubicBezTo>
                    <a:cubicBezTo>
                      <a:pt x="959056" y="168881"/>
                      <a:pt x="958208" y="168881"/>
                      <a:pt x="957359" y="168881"/>
                    </a:cubicBezTo>
                    <a:cubicBezTo>
                      <a:pt x="953966" y="169164"/>
                      <a:pt x="951139" y="168315"/>
                      <a:pt x="948312" y="167467"/>
                    </a:cubicBezTo>
                    <a:cubicBezTo>
                      <a:pt x="945484" y="166618"/>
                      <a:pt x="942657" y="165770"/>
                      <a:pt x="939264" y="166052"/>
                    </a:cubicBezTo>
                    <a:lnTo>
                      <a:pt x="935871" y="166335"/>
                    </a:lnTo>
                    <a:cubicBezTo>
                      <a:pt x="928802" y="167184"/>
                      <a:pt x="916645" y="168315"/>
                      <a:pt x="914948" y="169164"/>
                    </a:cubicBezTo>
                    <a:cubicBezTo>
                      <a:pt x="914665" y="169447"/>
                      <a:pt x="914665" y="169730"/>
                      <a:pt x="914948" y="171144"/>
                    </a:cubicBezTo>
                    <a:cubicBezTo>
                      <a:pt x="915231" y="171993"/>
                      <a:pt x="915514" y="173124"/>
                      <a:pt x="914948" y="173690"/>
                    </a:cubicBezTo>
                    <a:cubicBezTo>
                      <a:pt x="914665" y="174256"/>
                      <a:pt x="914100" y="174539"/>
                      <a:pt x="913252" y="174539"/>
                    </a:cubicBezTo>
                    <a:cubicBezTo>
                      <a:pt x="912404" y="174539"/>
                      <a:pt x="911838" y="174256"/>
                      <a:pt x="911555" y="173973"/>
                    </a:cubicBezTo>
                    <a:cubicBezTo>
                      <a:pt x="910707" y="172842"/>
                      <a:pt x="910707" y="170861"/>
                      <a:pt x="910990" y="168315"/>
                    </a:cubicBezTo>
                    <a:cubicBezTo>
                      <a:pt x="911273" y="166901"/>
                      <a:pt x="911273" y="165487"/>
                      <a:pt x="910990" y="164355"/>
                    </a:cubicBezTo>
                    <a:cubicBezTo>
                      <a:pt x="910707" y="162092"/>
                      <a:pt x="907597" y="161809"/>
                      <a:pt x="907314" y="162375"/>
                    </a:cubicBezTo>
                    <a:cubicBezTo>
                      <a:pt x="907314" y="162375"/>
                      <a:pt x="907314" y="162658"/>
                      <a:pt x="907314" y="162941"/>
                    </a:cubicBezTo>
                    <a:cubicBezTo>
                      <a:pt x="907597" y="163506"/>
                      <a:pt x="907314" y="163789"/>
                      <a:pt x="907031" y="164355"/>
                    </a:cubicBezTo>
                    <a:cubicBezTo>
                      <a:pt x="906183" y="165487"/>
                      <a:pt x="903356" y="166052"/>
                      <a:pt x="900811" y="166052"/>
                    </a:cubicBezTo>
                    <a:cubicBezTo>
                      <a:pt x="899680" y="166052"/>
                      <a:pt x="897418" y="166052"/>
                      <a:pt x="896005" y="164921"/>
                    </a:cubicBezTo>
                    <a:cubicBezTo>
                      <a:pt x="892894" y="162092"/>
                      <a:pt x="889219" y="160395"/>
                      <a:pt x="884978" y="159263"/>
                    </a:cubicBezTo>
                    <a:cubicBezTo>
                      <a:pt x="884412" y="158980"/>
                      <a:pt x="883847" y="158980"/>
                      <a:pt x="883281" y="158980"/>
                    </a:cubicBezTo>
                    <a:cubicBezTo>
                      <a:pt x="879606" y="158980"/>
                      <a:pt x="875364" y="161809"/>
                      <a:pt x="874516" y="163789"/>
                    </a:cubicBezTo>
                    <a:cubicBezTo>
                      <a:pt x="874516" y="164072"/>
                      <a:pt x="874234" y="164355"/>
                      <a:pt x="874516" y="164638"/>
                    </a:cubicBezTo>
                    <a:cubicBezTo>
                      <a:pt x="875364" y="165487"/>
                      <a:pt x="876778" y="165487"/>
                      <a:pt x="877909" y="165487"/>
                    </a:cubicBezTo>
                    <a:cubicBezTo>
                      <a:pt x="879040" y="165487"/>
                      <a:pt x="880454" y="165487"/>
                      <a:pt x="880454" y="166618"/>
                    </a:cubicBezTo>
                    <a:cubicBezTo>
                      <a:pt x="880454" y="166901"/>
                      <a:pt x="880454" y="167184"/>
                      <a:pt x="880171" y="167467"/>
                    </a:cubicBezTo>
                    <a:cubicBezTo>
                      <a:pt x="879323" y="168315"/>
                      <a:pt x="877061" y="168598"/>
                      <a:pt x="873668" y="169164"/>
                    </a:cubicBezTo>
                    <a:cubicBezTo>
                      <a:pt x="871972" y="169447"/>
                      <a:pt x="868861" y="169730"/>
                      <a:pt x="868579" y="170296"/>
                    </a:cubicBezTo>
                    <a:cubicBezTo>
                      <a:pt x="868579" y="173124"/>
                      <a:pt x="854724" y="175953"/>
                      <a:pt x="853028" y="175953"/>
                    </a:cubicBezTo>
                    <a:lnTo>
                      <a:pt x="850766" y="176236"/>
                    </a:lnTo>
                    <a:cubicBezTo>
                      <a:pt x="843132" y="177085"/>
                      <a:pt x="841153" y="177368"/>
                      <a:pt x="837194" y="180762"/>
                    </a:cubicBezTo>
                    <a:cubicBezTo>
                      <a:pt x="836064" y="181894"/>
                      <a:pt x="835498" y="181894"/>
                      <a:pt x="834933" y="181894"/>
                    </a:cubicBezTo>
                    <a:cubicBezTo>
                      <a:pt x="834650" y="181894"/>
                      <a:pt x="834367" y="181611"/>
                      <a:pt x="834084" y="181328"/>
                    </a:cubicBezTo>
                    <a:cubicBezTo>
                      <a:pt x="833519" y="179914"/>
                      <a:pt x="836629" y="175105"/>
                      <a:pt x="838608" y="172842"/>
                    </a:cubicBezTo>
                    <a:cubicBezTo>
                      <a:pt x="840587" y="170861"/>
                      <a:pt x="842567" y="170296"/>
                      <a:pt x="844263" y="170013"/>
                    </a:cubicBezTo>
                    <a:cubicBezTo>
                      <a:pt x="845677" y="169730"/>
                      <a:pt x="846808" y="169164"/>
                      <a:pt x="847939" y="168033"/>
                    </a:cubicBezTo>
                    <a:cubicBezTo>
                      <a:pt x="849635" y="165770"/>
                      <a:pt x="852180" y="165487"/>
                      <a:pt x="855855" y="164921"/>
                    </a:cubicBezTo>
                    <a:cubicBezTo>
                      <a:pt x="856704" y="164921"/>
                      <a:pt x="857835" y="164638"/>
                      <a:pt x="858966" y="164355"/>
                    </a:cubicBezTo>
                    <a:cubicBezTo>
                      <a:pt x="862076" y="163789"/>
                      <a:pt x="863207" y="162658"/>
                      <a:pt x="864338" y="161243"/>
                    </a:cubicBezTo>
                    <a:cubicBezTo>
                      <a:pt x="864903" y="160395"/>
                      <a:pt x="865469" y="159546"/>
                      <a:pt x="866600" y="159263"/>
                    </a:cubicBezTo>
                    <a:lnTo>
                      <a:pt x="867731" y="158697"/>
                    </a:lnTo>
                    <a:cubicBezTo>
                      <a:pt x="870558" y="157566"/>
                      <a:pt x="875647" y="155303"/>
                      <a:pt x="876495" y="153323"/>
                    </a:cubicBezTo>
                    <a:cubicBezTo>
                      <a:pt x="877909" y="150211"/>
                      <a:pt x="890915" y="146251"/>
                      <a:pt x="893743" y="146251"/>
                    </a:cubicBezTo>
                    <a:lnTo>
                      <a:pt x="894025" y="146251"/>
                    </a:lnTo>
                    <a:lnTo>
                      <a:pt x="894025" y="146251"/>
                    </a:lnTo>
                    <a:cubicBezTo>
                      <a:pt x="895156" y="146251"/>
                      <a:pt x="896005" y="144836"/>
                      <a:pt x="896570" y="143422"/>
                    </a:cubicBezTo>
                    <a:cubicBezTo>
                      <a:pt x="897136" y="142290"/>
                      <a:pt x="897701" y="141159"/>
                      <a:pt x="898832" y="141159"/>
                    </a:cubicBezTo>
                    <a:cubicBezTo>
                      <a:pt x="899680" y="141159"/>
                      <a:pt x="904204" y="139461"/>
                      <a:pt x="910424" y="136633"/>
                    </a:cubicBezTo>
                    <a:cubicBezTo>
                      <a:pt x="913252" y="135501"/>
                      <a:pt x="914383" y="132672"/>
                      <a:pt x="914665" y="131258"/>
                    </a:cubicBezTo>
                    <a:cubicBezTo>
                      <a:pt x="914665" y="130692"/>
                      <a:pt x="914100" y="130409"/>
                      <a:pt x="912969" y="130126"/>
                    </a:cubicBezTo>
                    <a:cubicBezTo>
                      <a:pt x="911838" y="129843"/>
                      <a:pt x="910707" y="129278"/>
                      <a:pt x="910424" y="128146"/>
                    </a:cubicBezTo>
                    <a:cubicBezTo>
                      <a:pt x="910424" y="127580"/>
                      <a:pt x="910424" y="127297"/>
                      <a:pt x="910707" y="127015"/>
                    </a:cubicBezTo>
                    <a:cubicBezTo>
                      <a:pt x="910990" y="126449"/>
                      <a:pt x="911838" y="126449"/>
                      <a:pt x="912686" y="126449"/>
                    </a:cubicBezTo>
                    <a:cubicBezTo>
                      <a:pt x="913534" y="126449"/>
                      <a:pt x="914665" y="126449"/>
                      <a:pt x="915796" y="125883"/>
                    </a:cubicBezTo>
                    <a:cubicBezTo>
                      <a:pt x="916645" y="125600"/>
                      <a:pt x="916927" y="125034"/>
                      <a:pt x="916645" y="124469"/>
                    </a:cubicBezTo>
                    <a:cubicBezTo>
                      <a:pt x="916362" y="123337"/>
                      <a:pt x="914948" y="121923"/>
                      <a:pt x="913534" y="122488"/>
                    </a:cubicBezTo>
                    <a:cubicBezTo>
                      <a:pt x="912686" y="122771"/>
                      <a:pt x="912121" y="122488"/>
                      <a:pt x="912121" y="122205"/>
                    </a:cubicBezTo>
                    <a:cubicBezTo>
                      <a:pt x="911838" y="121923"/>
                      <a:pt x="912121" y="121357"/>
                      <a:pt x="912121" y="120791"/>
                    </a:cubicBezTo>
                    <a:cubicBezTo>
                      <a:pt x="912404" y="119942"/>
                      <a:pt x="912969" y="118528"/>
                      <a:pt x="912121" y="117396"/>
                    </a:cubicBezTo>
                    <a:cubicBezTo>
                      <a:pt x="911838" y="116831"/>
                      <a:pt x="911273" y="116831"/>
                      <a:pt x="910424" y="116831"/>
                    </a:cubicBezTo>
                    <a:cubicBezTo>
                      <a:pt x="909859" y="116831"/>
                      <a:pt x="909011" y="117114"/>
                      <a:pt x="908445" y="117114"/>
                    </a:cubicBezTo>
                    <a:cubicBezTo>
                      <a:pt x="907314" y="117396"/>
                      <a:pt x="906466" y="117679"/>
                      <a:pt x="905901" y="117114"/>
                    </a:cubicBezTo>
                    <a:cubicBezTo>
                      <a:pt x="905618" y="116831"/>
                      <a:pt x="905618" y="116548"/>
                      <a:pt x="905618" y="115982"/>
                    </a:cubicBezTo>
                    <a:cubicBezTo>
                      <a:pt x="905901" y="113436"/>
                      <a:pt x="905335" y="110042"/>
                      <a:pt x="903639" y="108344"/>
                    </a:cubicBezTo>
                    <a:cubicBezTo>
                      <a:pt x="903073" y="107778"/>
                      <a:pt x="902225" y="108344"/>
                      <a:pt x="901377" y="108627"/>
                    </a:cubicBezTo>
                    <a:cubicBezTo>
                      <a:pt x="900528" y="109193"/>
                      <a:pt x="899115" y="109476"/>
                      <a:pt x="897984" y="109476"/>
                    </a:cubicBezTo>
                    <a:cubicBezTo>
                      <a:pt x="896853" y="109476"/>
                      <a:pt x="896005" y="109193"/>
                      <a:pt x="895156" y="108344"/>
                    </a:cubicBezTo>
                    <a:cubicBezTo>
                      <a:pt x="892329" y="106364"/>
                      <a:pt x="885260" y="104667"/>
                      <a:pt x="882716" y="104667"/>
                    </a:cubicBezTo>
                    <a:cubicBezTo>
                      <a:pt x="882433" y="104667"/>
                      <a:pt x="882150" y="104667"/>
                      <a:pt x="881868" y="104667"/>
                    </a:cubicBezTo>
                    <a:cubicBezTo>
                      <a:pt x="881868" y="104950"/>
                      <a:pt x="881585" y="105233"/>
                      <a:pt x="881019" y="105233"/>
                    </a:cubicBezTo>
                    <a:cubicBezTo>
                      <a:pt x="880454" y="105233"/>
                      <a:pt x="879606" y="104950"/>
                      <a:pt x="878757" y="104667"/>
                    </a:cubicBezTo>
                    <a:cubicBezTo>
                      <a:pt x="877909" y="104384"/>
                      <a:pt x="876778" y="104101"/>
                      <a:pt x="876213" y="104101"/>
                    </a:cubicBezTo>
                    <a:cubicBezTo>
                      <a:pt x="875930" y="104101"/>
                      <a:pt x="875930" y="104101"/>
                      <a:pt x="875930" y="104101"/>
                    </a:cubicBezTo>
                    <a:cubicBezTo>
                      <a:pt x="875364" y="104950"/>
                      <a:pt x="873385" y="105233"/>
                      <a:pt x="869710" y="105233"/>
                    </a:cubicBezTo>
                    <a:cubicBezTo>
                      <a:pt x="867165" y="105233"/>
                      <a:pt x="864620" y="104950"/>
                      <a:pt x="863207" y="104667"/>
                    </a:cubicBezTo>
                    <a:cubicBezTo>
                      <a:pt x="860945" y="104101"/>
                      <a:pt x="857552" y="105515"/>
                      <a:pt x="857552" y="107778"/>
                    </a:cubicBezTo>
                    <a:cubicBezTo>
                      <a:pt x="857552" y="109193"/>
                      <a:pt x="855290" y="110042"/>
                      <a:pt x="851332" y="110042"/>
                    </a:cubicBezTo>
                    <a:cubicBezTo>
                      <a:pt x="848504" y="110042"/>
                      <a:pt x="845677" y="109759"/>
                      <a:pt x="844546" y="109476"/>
                    </a:cubicBezTo>
                    <a:cubicBezTo>
                      <a:pt x="844263" y="109476"/>
                      <a:pt x="843980" y="109193"/>
                      <a:pt x="843980" y="108910"/>
                    </a:cubicBezTo>
                    <a:cubicBezTo>
                      <a:pt x="843698" y="108061"/>
                      <a:pt x="844829" y="106647"/>
                      <a:pt x="848221" y="103252"/>
                    </a:cubicBezTo>
                    <a:cubicBezTo>
                      <a:pt x="849352" y="102121"/>
                      <a:pt x="850766" y="100706"/>
                      <a:pt x="851332" y="99858"/>
                    </a:cubicBezTo>
                    <a:cubicBezTo>
                      <a:pt x="851049" y="99858"/>
                      <a:pt x="849918" y="99575"/>
                      <a:pt x="847656" y="99575"/>
                    </a:cubicBezTo>
                    <a:cubicBezTo>
                      <a:pt x="846808" y="99575"/>
                      <a:pt x="845677" y="99575"/>
                      <a:pt x="844546" y="99575"/>
                    </a:cubicBezTo>
                    <a:cubicBezTo>
                      <a:pt x="843415" y="99575"/>
                      <a:pt x="842284" y="99575"/>
                      <a:pt x="841436" y="99575"/>
                    </a:cubicBezTo>
                    <a:cubicBezTo>
                      <a:pt x="836912" y="99575"/>
                      <a:pt x="835781" y="99292"/>
                      <a:pt x="835498" y="98726"/>
                    </a:cubicBezTo>
                    <a:cubicBezTo>
                      <a:pt x="834933" y="97878"/>
                      <a:pt x="830409" y="97312"/>
                      <a:pt x="825885" y="97312"/>
                    </a:cubicBezTo>
                    <a:cubicBezTo>
                      <a:pt x="825320" y="97312"/>
                      <a:pt x="825037" y="97312"/>
                      <a:pt x="824471" y="97312"/>
                    </a:cubicBezTo>
                    <a:cubicBezTo>
                      <a:pt x="824188" y="97312"/>
                      <a:pt x="824188" y="97312"/>
                      <a:pt x="823906" y="97312"/>
                    </a:cubicBezTo>
                    <a:cubicBezTo>
                      <a:pt x="823340" y="97312"/>
                      <a:pt x="822492" y="97312"/>
                      <a:pt x="822492" y="96463"/>
                    </a:cubicBezTo>
                    <a:cubicBezTo>
                      <a:pt x="822492" y="95332"/>
                      <a:pt x="825602" y="95049"/>
                      <a:pt x="827299" y="94766"/>
                    </a:cubicBezTo>
                    <a:cubicBezTo>
                      <a:pt x="828712" y="94483"/>
                      <a:pt x="830126" y="93917"/>
                      <a:pt x="831540" y="93069"/>
                    </a:cubicBezTo>
                    <a:cubicBezTo>
                      <a:pt x="832953" y="92220"/>
                      <a:pt x="834650" y="91654"/>
                      <a:pt x="836346" y="91371"/>
                    </a:cubicBezTo>
                    <a:cubicBezTo>
                      <a:pt x="837760" y="91088"/>
                      <a:pt x="838043" y="90806"/>
                      <a:pt x="838326" y="90523"/>
                    </a:cubicBezTo>
                    <a:cubicBezTo>
                      <a:pt x="838608" y="90240"/>
                      <a:pt x="837760" y="89108"/>
                      <a:pt x="837194" y="88260"/>
                    </a:cubicBezTo>
                    <a:cubicBezTo>
                      <a:pt x="836346" y="87128"/>
                      <a:pt x="834933" y="87128"/>
                      <a:pt x="833236" y="87128"/>
                    </a:cubicBezTo>
                    <a:cubicBezTo>
                      <a:pt x="832105" y="87128"/>
                      <a:pt x="830691" y="86845"/>
                      <a:pt x="829278" y="86562"/>
                    </a:cubicBezTo>
                    <a:cubicBezTo>
                      <a:pt x="828712" y="86279"/>
                      <a:pt x="828147" y="86279"/>
                      <a:pt x="827299" y="85996"/>
                    </a:cubicBezTo>
                    <a:cubicBezTo>
                      <a:pt x="824471" y="85148"/>
                      <a:pt x="821361" y="84016"/>
                      <a:pt x="819099" y="84016"/>
                    </a:cubicBezTo>
                    <a:cubicBezTo>
                      <a:pt x="817403" y="84016"/>
                      <a:pt x="815989" y="84299"/>
                      <a:pt x="813444" y="85148"/>
                    </a:cubicBezTo>
                    <a:cubicBezTo>
                      <a:pt x="811465" y="85714"/>
                      <a:pt x="809203" y="86279"/>
                      <a:pt x="806376" y="86845"/>
                    </a:cubicBezTo>
                    <a:cubicBezTo>
                      <a:pt x="802417" y="87694"/>
                      <a:pt x="800721" y="89957"/>
                      <a:pt x="799025" y="91654"/>
                    </a:cubicBezTo>
                    <a:cubicBezTo>
                      <a:pt x="797894" y="92786"/>
                      <a:pt x="797045" y="94200"/>
                      <a:pt x="795632" y="94766"/>
                    </a:cubicBezTo>
                    <a:cubicBezTo>
                      <a:pt x="792522" y="96180"/>
                      <a:pt x="788280" y="100706"/>
                      <a:pt x="788563" y="102121"/>
                    </a:cubicBezTo>
                    <a:cubicBezTo>
                      <a:pt x="788563" y="102121"/>
                      <a:pt x="788563" y="102404"/>
                      <a:pt x="788846" y="102404"/>
                    </a:cubicBezTo>
                    <a:cubicBezTo>
                      <a:pt x="791391" y="102969"/>
                      <a:pt x="791108" y="104384"/>
                      <a:pt x="791108" y="105515"/>
                    </a:cubicBezTo>
                    <a:cubicBezTo>
                      <a:pt x="791108" y="106081"/>
                      <a:pt x="791108" y="106647"/>
                      <a:pt x="791108" y="106930"/>
                    </a:cubicBezTo>
                    <a:cubicBezTo>
                      <a:pt x="791391" y="107778"/>
                      <a:pt x="791108" y="108344"/>
                      <a:pt x="790825" y="108627"/>
                    </a:cubicBezTo>
                    <a:cubicBezTo>
                      <a:pt x="789977" y="109759"/>
                      <a:pt x="787998" y="110042"/>
                      <a:pt x="784888" y="109476"/>
                    </a:cubicBezTo>
                    <a:cubicBezTo>
                      <a:pt x="784039" y="109193"/>
                      <a:pt x="782060" y="109193"/>
                      <a:pt x="780364" y="109193"/>
                    </a:cubicBezTo>
                    <a:cubicBezTo>
                      <a:pt x="775557" y="109193"/>
                      <a:pt x="771599" y="109759"/>
                      <a:pt x="770750" y="110607"/>
                    </a:cubicBezTo>
                    <a:cubicBezTo>
                      <a:pt x="770750" y="110607"/>
                      <a:pt x="770750" y="110890"/>
                      <a:pt x="770750" y="110890"/>
                    </a:cubicBezTo>
                    <a:cubicBezTo>
                      <a:pt x="770750" y="112022"/>
                      <a:pt x="773013" y="112870"/>
                      <a:pt x="774426" y="113436"/>
                    </a:cubicBezTo>
                    <a:cubicBezTo>
                      <a:pt x="776123" y="114285"/>
                      <a:pt x="777536" y="114851"/>
                      <a:pt x="777254" y="115982"/>
                    </a:cubicBezTo>
                    <a:cubicBezTo>
                      <a:pt x="776971" y="116265"/>
                      <a:pt x="776688" y="116831"/>
                      <a:pt x="775557" y="116831"/>
                    </a:cubicBezTo>
                    <a:cubicBezTo>
                      <a:pt x="773861" y="116831"/>
                      <a:pt x="770750" y="115699"/>
                      <a:pt x="769054" y="114851"/>
                    </a:cubicBezTo>
                    <a:cubicBezTo>
                      <a:pt x="768489" y="114568"/>
                      <a:pt x="767358" y="114285"/>
                      <a:pt x="766227" y="114285"/>
                    </a:cubicBezTo>
                    <a:cubicBezTo>
                      <a:pt x="764247" y="114285"/>
                      <a:pt x="761703" y="115133"/>
                      <a:pt x="761137" y="116548"/>
                    </a:cubicBezTo>
                    <a:cubicBezTo>
                      <a:pt x="760572" y="117962"/>
                      <a:pt x="759158" y="118811"/>
                      <a:pt x="756896" y="118811"/>
                    </a:cubicBezTo>
                    <a:cubicBezTo>
                      <a:pt x="755765" y="118811"/>
                      <a:pt x="754352" y="118528"/>
                      <a:pt x="753786" y="118245"/>
                    </a:cubicBezTo>
                    <a:cubicBezTo>
                      <a:pt x="753503" y="117962"/>
                      <a:pt x="752655" y="118245"/>
                      <a:pt x="751524" y="118528"/>
                    </a:cubicBezTo>
                    <a:cubicBezTo>
                      <a:pt x="750110" y="118811"/>
                      <a:pt x="748697" y="119094"/>
                      <a:pt x="747283" y="118811"/>
                    </a:cubicBezTo>
                    <a:cubicBezTo>
                      <a:pt x="746718" y="118528"/>
                      <a:pt x="746435" y="118245"/>
                      <a:pt x="746435" y="117962"/>
                    </a:cubicBezTo>
                    <a:cubicBezTo>
                      <a:pt x="746152" y="117114"/>
                      <a:pt x="747000" y="116548"/>
                      <a:pt x="748131" y="115416"/>
                    </a:cubicBezTo>
                    <a:cubicBezTo>
                      <a:pt x="748980" y="114851"/>
                      <a:pt x="749828" y="113719"/>
                      <a:pt x="749828" y="113153"/>
                    </a:cubicBezTo>
                    <a:cubicBezTo>
                      <a:pt x="749828" y="113153"/>
                      <a:pt x="749828" y="113153"/>
                      <a:pt x="749828" y="112870"/>
                    </a:cubicBezTo>
                    <a:cubicBezTo>
                      <a:pt x="749545" y="112587"/>
                      <a:pt x="748697" y="112305"/>
                      <a:pt x="747849" y="112305"/>
                    </a:cubicBezTo>
                    <a:cubicBezTo>
                      <a:pt x="745304" y="112305"/>
                      <a:pt x="741911" y="113436"/>
                      <a:pt x="741628" y="115133"/>
                    </a:cubicBezTo>
                    <a:cubicBezTo>
                      <a:pt x="741346" y="115982"/>
                      <a:pt x="740780" y="116265"/>
                      <a:pt x="739932" y="116265"/>
                    </a:cubicBezTo>
                    <a:cubicBezTo>
                      <a:pt x="739084" y="116265"/>
                      <a:pt x="738235" y="115699"/>
                      <a:pt x="737104" y="115133"/>
                    </a:cubicBezTo>
                    <a:cubicBezTo>
                      <a:pt x="736256" y="114568"/>
                      <a:pt x="735125" y="114002"/>
                      <a:pt x="734560" y="114285"/>
                    </a:cubicBezTo>
                    <a:lnTo>
                      <a:pt x="733994" y="114568"/>
                    </a:lnTo>
                    <a:cubicBezTo>
                      <a:pt x="732581" y="115416"/>
                      <a:pt x="730884" y="116265"/>
                      <a:pt x="728057" y="117396"/>
                    </a:cubicBezTo>
                    <a:cubicBezTo>
                      <a:pt x="726643" y="117962"/>
                      <a:pt x="724664" y="117679"/>
                      <a:pt x="722967" y="117679"/>
                    </a:cubicBezTo>
                    <a:cubicBezTo>
                      <a:pt x="722119" y="117679"/>
                      <a:pt x="721271" y="117396"/>
                      <a:pt x="720706" y="117396"/>
                    </a:cubicBezTo>
                    <a:cubicBezTo>
                      <a:pt x="719575" y="117396"/>
                      <a:pt x="719292" y="117679"/>
                      <a:pt x="719009" y="117962"/>
                    </a:cubicBezTo>
                    <a:cubicBezTo>
                      <a:pt x="719009" y="118245"/>
                      <a:pt x="719009" y="118245"/>
                      <a:pt x="719009" y="118245"/>
                    </a:cubicBezTo>
                    <a:cubicBezTo>
                      <a:pt x="719292" y="119094"/>
                      <a:pt x="721271" y="119660"/>
                      <a:pt x="722402" y="119942"/>
                    </a:cubicBezTo>
                    <a:cubicBezTo>
                      <a:pt x="724098" y="120508"/>
                      <a:pt x="724947" y="120791"/>
                      <a:pt x="724947" y="121640"/>
                    </a:cubicBezTo>
                    <a:lnTo>
                      <a:pt x="724947" y="121923"/>
                    </a:lnTo>
                    <a:lnTo>
                      <a:pt x="724664" y="122205"/>
                    </a:lnTo>
                    <a:cubicBezTo>
                      <a:pt x="724381" y="122771"/>
                      <a:pt x="722967" y="122771"/>
                      <a:pt x="717595" y="123337"/>
                    </a:cubicBezTo>
                    <a:cubicBezTo>
                      <a:pt x="714485" y="123620"/>
                      <a:pt x="709113" y="123903"/>
                      <a:pt x="708548" y="124469"/>
                    </a:cubicBezTo>
                    <a:cubicBezTo>
                      <a:pt x="707982" y="126166"/>
                      <a:pt x="704306" y="126449"/>
                      <a:pt x="696955" y="126449"/>
                    </a:cubicBezTo>
                    <a:lnTo>
                      <a:pt x="695824" y="126449"/>
                    </a:lnTo>
                    <a:cubicBezTo>
                      <a:pt x="692432" y="126449"/>
                      <a:pt x="691866" y="127297"/>
                      <a:pt x="691018" y="128429"/>
                    </a:cubicBezTo>
                    <a:cubicBezTo>
                      <a:pt x="690169" y="129278"/>
                      <a:pt x="689321" y="130409"/>
                      <a:pt x="686777" y="130975"/>
                    </a:cubicBezTo>
                    <a:lnTo>
                      <a:pt x="685080" y="131258"/>
                    </a:lnTo>
                    <a:cubicBezTo>
                      <a:pt x="681122" y="132106"/>
                      <a:pt x="679143" y="132389"/>
                      <a:pt x="677729" y="134369"/>
                    </a:cubicBezTo>
                    <a:cubicBezTo>
                      <a:pt x="676598" y="136067"/>
                      <a:pt x="674902" y="136915"/>
                      <a:pt x="672922" y="136915"/>
                    </a:cubicBezTo>
                    <a:cubicBezTo>
                      <a:pt x="671509" y="136915"/>
                      <a:pt x="670095" y="136350"/>
                      <a:pt x="669247" y="135501"/>
                    </a:cubicBezTo>
                    <a:cubicBezTo>
                      <a:pt x="668964" y="135218"/>
                      <a:pt x="668399" y="134935"/>
                      <a:pt x="668116" y="134935"/>
                    </a:cubicBezTo>
                    <a:cubicBezTo>
                      <a:pt x="667268" y="134935"/>
                      <a:pt x="666137" y="135501"/>
                      <a:pt x="665854" y="135784"/>
                    </a:cubicBezTo>
                    <a:cubicBezTo>
                      <a:pt x="665854" y="135784"/>
                      <a:pt x="665854" y="135784"/>
                      <a:pt x="665854" y="135784"/>
                    </a:cubicBezTo>
                    <a:cubicBezTo>
                      <a:pt x="667550" y="136067"/>
                      <a:pt x="667550" y="136915"/>
                      <a:pt x="667550" y="137198"/>
                    </a:cubicBezTo>
                    <a:cubicBezTo>
                      <a:pt x="667550" y="138330"/>
                      <a:pt x="665571" y="139744"/>
                      <a:pt x="664157" y="139178"/>
                    </a:cubicBezTo>
                    <a:cubicBezTo>
                      <a:pt x="664157" y="139178"/>
                      <a:pt x="664157" y="139178"/>
                      <a:pt x="663875" y="139178"/>
                    </a:cubicBezTo>
                    <a:cubicBezTo>
                      <a:pt x="663026" y="139178"/>
                      <a:pt x="661613" y="140027"/>
                      <a:pt x="661047" y="140593"/>
                    </a:cubicBezTo>
                    <a:cubicBezTo>
                      <a:pt x="662461" y="140593"/>
                      <a:pt x="663875" y="141159"/>
                      <a:pt x="664157" y="142290"/>
                    </a:cubicBezTo>
                    <a:cubicBezTo>
                      <a:pt x="664440" y="143139"/>
                      <a:pt x="664440" y="144270"/>
                      <a:pt x="663875" y="145119"/>
                    </a:cubicBezTo>
                    <a:cubicBezTo>
                      <a:pt x="663592" y="145402"/>
                      <a:pt x="663026" y="145685"/>
                      <a:pt x="662178" y="145685"/>
                    </a:cubicBezTo>
                    <a:cubicBezTo>
                      <a:pt x="661330" y="145685"/>
                      <a:pt x="660199" y="145402"/>
                      <a:pt x="659068" y="145119"/>
                    </a:cubicBezTo>
                    <a:cubicBezTo>
                      <a:pt x="657654" y="144836"/>
                      <a:pt x="655958" y="144270"/>
                      <a:pt x="655392" y="144836"/>
                    </a:cubicBezTo>
                    <a:cubicBezTo>
                      <a:pt x="655110" y="145119"/>
                      <a:pt x="655392" y="145119"/>
                      <a:pt x="655392" y="145119"/>
                    </a:cubicBezTo>
                    <a:cubicBezTo>
                      <a:pt x="655675" y="145968"/>
                      <a:pt x="658503" y="147099"/>
                      <a:pt x="660482" y="146816"/>
                    </a:cubicBezTo>
                    <a:cubicBezTo>
                      <a:pt x="663592" y="146533"/>
                      <a:pt x="665288" y="148797"/>
                      <a:pt x="665571" y="150777"/>
                    </a:cubicBezTo>
                    <a:cubicBezTo>
                      <a:pt x="665571" y="151342"/>
                      <a:pt x="665571" y="151625"/>
                      <a:pt x="665288" y="151625"/>
                    </a:cubicBezTo>
                    <a:cubicBezTo>
                      <a:pt x="665006" y="151908"/>
                      <a:pt x="664440" y="151908"/>
                      <a:pt x="664157" y="151908"/>
                    </a:cubicBezTo>
                    <a:cubicBezTo>
                      <a:pt x="663592" y="151908"/>
                      <a:pt x="662744" y="151625"/>
                      <a:pt x="661895" y="151625"/>
                    </a:cubicBezTo>
                    <a:cubicBezTo>
                      <a:pt x="660199" y="151342"/>
                      <a:pt x="658503" y="151060"/>
                      <a:pt x="658220" y="151625"/>
                    </a:cubicBezTo>
                    <a:cubicBezTo>
                      <a:pt x="658220" y="151908"/>
                      <a:pt x="657937" y="151908"/>
                      <a:pt x="657937" y="152191"/>
                    </a:cubicBezTo>
                    <a:cubicBezTo>
                      <a:pt x="657937" y="152191"/>
                      <a:pt x="658220" y="153040"/>
                      <a:pt x="661613" y="153323"/>
                    </a:cubicBezTo>
                    <a:cubicBezTo>
                      <a:pt x="663309" y="153606"/>
                      <a:pt x="663592" y="153888"/>
                      <a:pt x="663875" y="155020"/>
                    </a:cubicBezTo>
                    <a:cubicBezTo>
                      <a:pt x="663875" y="155586"/>
                      <a:pt x="664157" y="156151"/>
                      <a:pt x="665006" y="157000"/>
                    </a:cubicBezTo>
                    <a:cubicBezTo>
                      <a:pt x="665288" y="157283"/>
                      <a:pt x="665288" y="157283"/>
                      <a:pt x="665571" y="157566"/>
                    </a:cubicBezTo>
                    <a:cubicBezTo>
                      <a:pt x="666702" y="158980"/>
                      <a:pt x="665854" y="160112"/>
                      <a:pt x="665288" y="160678"/>
                    </a:cubicBezTo>
                    <a:cubicBezTo>
                      <a:pt x="664723" y="161243"/>
                      <a:pt x="664440" y="161526"/>
                      <a:pt x="664723" y="162092"/>
                    </a:cubicBezTo>
                    <a:cubicBezTo>
                      <a:pt x="664723" y="162658"/>
                      <a:pt x="664723" y="163224"/>
                      <a:pt x="664157" y="163789"/>
                    </a:cubicBezTo>
                    <a:cubicBezTo>
                      <a:pt x="663309" y="164638"/>
                      <a:pt x="661895" y="164921"/>
                      <a:pt x="661330" y="164355"/>
                    </a:cubicBezTo>
                    <a:cubicBezTo>
                      <a:pt x="661047" y="164072"/>
                      <a:pt x="660765" y="163789"/>
                      <a:pt x="660765" y="163224"/>
                    </a:cubicBezTo>
                    <a:cubicBezTo>
                      <a:pt x="660765" y="162941"/>
                      <a:pt x="659351" y="162092"/>
                      <a:pt x="656523" y="162092"/>
                    </a:cubicBezTo>
                    <a:cubicBezTo>
                      <a:pt x="654544" y="162092"/>
                      <a:pt x="653131" y="162375"/>
                      <a:pt x="652565" y="162941"/>
                    </a:cubicBezTo>
                    <a:cubicBezTo>
                      <a:pt x="651434" y="164355"/>
                      <a:pt x="650303" y="165487"/>
                      <a:pt x="649172" y="165487"/>
                    </a:cubicBezTo>
                    <a:cubicBezTo>
                      <a:pt x="648607" y="165487"/>
                      <a:pt x="647758" y="165204"/>
                      <a:pt x="647193" y="164638"/>
                    </a:cubicBezTo>
                    <a:cubicBezTo>
                      <a:pt x="646345" y="163789"/>
                      <a:pt x="643800" y="164072"/>
                      <a:pt x="640690" y="164638"/>
                    </a:cubicBezTo>
                    <a:cubicBezTo>
                      <a:pt x="638428" y="164921"/>
                      <a:pt x="635883" y="165487"/>
                      <a:pt x="633056" y="165487"/>
                    </a:cubicBezTo>
                    <a:lnTo>
                      <a:pt x="632773" y="165487"/>
                    </a:lnTo>
                    <a:cubicBezTo>
                      <a:pt x="625705" y="165770"/>
                      <a:pt x="611285" y="166335"/>
                      <a:pt x="607892" y="167750"/>
                    </a:cubicBezTo>
                    <a:cubicBezTo>
                      <a:pt x="605913" y="168598"/>
                      <a:pt x="604216" y="170579"/>
                      <a:pt x="603651" y="172559"/>
                    </a:cubicBezTo>
                    <a:cubicBezTo>
                      <a:pt x="603368" y="173690"/>
                      <a:pt x="603368" y="175105"/>
                      <a:pt x="604782" y="176519"/>
                    </a:cubicBezTo>
                    <a:cubicBezTo>
                      <a:pt x="607327" y="179065"/>
                      <a:pt x="606478" y="180762"/>
                      <a:pt x="605630" y="182177"/>
                    </a:cubicBezTo>
                    <a:cubicBezTo>
                      <a:pt x="605347" y="182743"/>
                      <a:pt x="605065" y="183308"/>
                      <a:pt x="605065" y="183874"/>
                    </a:cubicBezTo>
                    <a:cubicBezTo>
                      <a:pt x="605065" y="185288"/>
                      <a:pt x="612981" y="189815"/>
                      <a:pt x="617788" y="190380"/>
                    </a:cubicBezTo>
                    <a:cubicBezTo>
                      <a:pt x="620615" y="190663"/>
                      <a:pt x="623160" y="192643"/>
                      <a:pt x="624291" y="195472"/>
                    </a:cubicBezTo>
                    <a:cubicBezTo>
                      <a:pt x="625139" y="197452"/>
                      <a:pt x="624856" y="199433"/>
                      <a:pt x="623725" y="201130"/>
                    </a:cubicBezTo>
                    <a:cubicBezTo>
                      <a:pt x="622877" y="201979"/>
                      <a:pt x="621746" y="202544"/>
                      <a:pt x="620333" y="202544"/>
                    </a:cubicBezTo>
                    <a:cubicBezTo>
                      <a:pt x="616374" y="202544"/>
                      <a:pt x="610154" y="198867"/>
                      <a:pt x="606196" y="195755"/>
                    </a:cubicBezTo>
                    <a:cubicBezTo>
                      <a:pt x="601106" y="191795"/>
                      <a:pt x="589797" y="190097"/>
                      <a:pt x="584990" y="190097"/>
                    </a:cubicBezTo>
                    <a:cubicBezTo>
                      <a:pt x="584707" y="190097"/>
                      <a:pt x="584142" y="190097"/>
                      <a:pt x="583859" y="190097"/>
                    </a:cubicBezTo>
                    <a:cubicBezTo>
                      <a:pt x="581597" y="190380"/>
                      <a:pt x="580749" y="189249"/>
                      <a:pt x="580184" y="188117"/>
                    </a:cubicBezTo>
                    <a:cubicBezTo>
                      <a:pt x="579618" y="187269"/>
                      <a:pt x="579052" y="186420"/>
                      <a:pt x="576791" y="186420"/>
                    </a:cubicBezTo>
                    <a:lnTo>
                      <a:pt x="576508" y="186420"/>
                    </a:lnTo>
                    <a:cubicBezTo>
                      <a:pt x="573398" y="186420"/>
                      <a:pt x="570570" y="188400"/>
                      <a:pt x="569722" y="189532"/>
                    </a:cubicBezTo>
                    <a:cubicBezTo>
                      <a:pt x="569439" y="189815"/>
                      <a:pt x="569439" y="190097"/>
                      <a:pt x="569439" y="190097"/>
                    </a:cubicBezTo>
                    <a:cubicBezTo>
                      <a:pt x="569439" y="190097"/>
                      <a:pt x="569722" y="190380"/>
                      <a:pt x="570288" y="190380"/>
                    </a:cubicBezTo>
                    <a:cubicBezTo>
                      <a:pt x="570853" y="190380"/>
                      <a:pt x="571136" y="190380"/>
                      <a:pt x="571701" y="190380"/>
                    </a:cubicBezTo>
                    <a:lnTo>
                      <a:pt x="572832" y="190380"/>
                    </a:lnTo>
                    <a:cubicBezTo>
                      <a:pt x="574246" y="190380"/>
                      <a:pt x="575377" y="190380"/>
                      <a:pt x="575660" y="191229"/>
                    </a:cubicBezTo>
                    <a:cubicBezTo>
                      <a:pt x="575942" y="191795"/>
                      <a:pt x="575377" y="192361"/>
                      <a:pt x="574811" y="192926"/>
                    </a:cubicBezTo>
                    <a:cubicBezTo>
                      <a:pt x="574529" y="193209"/>
                      <a:pt x="574529" y="193209"/>
                      <a:pt x="574529" y="193209"/>
                    </a:cubicBezTo>
                    <a:cubicBezTo>
                      <a:pt x="574811" y="193492"/>
                      <a:pt x="575377" y="193492"/>
                      <a:pt x="575942" y="193775"/>
                    </a:cubicBezTo>
                    <a:cubicBezTo>
                      <a:pt x="577073" y="194058"/>
                      <a:pt x="578487" y="194341"/>
                      <a:pt x="579901" y="195189"/>
                    </a:cubicBezTo>
                    <a:cubicBezTo>
                      <a:pt x="581314" y="195755"/>
                      <a:pt x="581597" y="196604"/>
                      <a:pt x="581597" y="197170"/>
                    </a:cubicBezTo>
                    <a:cubicBezTo>
                      <a:pt x="581314" y="198584"/>
                      <a:pt x="579052" y="199150"/>
                      <a:pt x="576791" y="199150"/>
                    </a:cubicBezTo>
                    <a:cubicBezTo>
                      <a:pt x="574811" y="199150"/>
                      <a:pt x="572832" y="198584"/>
                      <a:pt x="571418" y="197735"/>
                    </a:cubicBezTo>
                    <a:cubicBezTo>
                      <a:pt x="570288" y="196887"/>
                      <a:pt x="568874" y="196604"/>
                      <a:pt x="567743" y="196604"/>
                    </a:cubicBezTo>
                    <a:cubicBezTo>
                      <a:pt x="564915" y="196604"/>
                      <a:pt x="562654" y="198584"/>
                      <a:pt x="561805" y="199716"/>
                    </a:cubicBezTo>
                    <a:cubicBezTo>
                      <a:pt x="561523" y="199998"/>
                      <a:pt x="561805" y="200564"/>
                      <a:pt x="562088" y="201130"/>
                    </a:cubicBezTo>
                    <a:cubicBezTo>
                      <a:pt x="563502" y="203676"/>
                      <a:pt x="568308" y="207919"/>
                      <a:pt x="574529" y="208768"/>
                    </a:cubicBezTo>
                    <a:cubicBezTo>
                      <a:pt x="579618" y="209616"/>
                      <a:pt x="580466" y="210748"/>
                      <a:pt x="581314" y="212162"/>
                    </a:cubicBezTo>
                    <a:cubicBezTo>
                      <a:pt x="581880" y="212728"/>
                      <a:pt x="582163" y="213294"/>
                      <a:pt x="583294" y="213860"/>
                    </a:cubicBezTo>
                    <a:cubicBezTo>
                      <a:pt x="584990" y="214425"/>
                      <a:pt x="585555" y="214991"/>
                      <a:pt x="585555" y="215840"/>
                    </a:cubicBezTo>
                    <a:cubicBezTo>
                      <a:pt x="585273" y="216971"/>
                      <a:pt x="583294" y="217820"/>
                      <a:pt x="581880" y="217820"/>
                    </a:cubicBezTo>
                    <a:lnTo>
                      <a:pt x="581597" y="217820"/>
                    </a:lnTo>
                    <a:cubicBezTo>
                      <a:pt x="579901" y="217820"/>
                      <a:pt x="577073" y="216123"/>
                      <a:pt x="574246" y="214425"/>
                    </a:cubicBezTo>
                    <a:cubicBezTo>
                      <a:pt x="572832" y="213577"/>
                      <a:pt x="571418" y="212728"/>
                      <a:pt x="570288" y="211879"/>
                    </a:cubicBezTo>
                    <a:cubicBezTo>
                      <a:pt x="569439" y="211314"/>
                      <a:pt x="568026" y="211031"/>
                      <a:pt x="565764" y="211031"/>
                    </a:cubicBezTo>
                    <a:cubicBezTo>
                      <a:pt x="564633" y="211031"/>
                      <a:pt x="563219" y="211031"/>
                      <a:pt x="561805" y="211314"/>
                    </a:cubicBezTo>
                    <a:cubicBezTo>
                      <a:pt x="560392" y="211597"/>
                      <a:pt x="559261" y="211597"/>
                      <a:pt x="558130" y="211597"/>
                    </a:cubicBezTo>
                    <a:cubicBezTo>
                      <a:pt x="555585" y="211597"/>
                      <a:pt x="554171" y="211314"/>
                      <a:pt x="553323" y="210465"/>
                    </a:cubicBezTo>
                    <a:cubicBezTo>
                      <a:pt x="551909" y="209051"/>
                      <a:pt x="552475" y="207353"/>
                      <a:pt x="552758" y="206222"/>
                    </a:cubicBezTo>
                    <a:cubicBezTo>
                      <a:pt x="553040" y="205090"/>
                      <a:pt x="553323" y="204525"/>
                      <a:pt x="552758" y="203959"/>
                    </a:cubicBezTo>
                    <a:cubicBezTo>
                      <a:pt x="550213" y="201696"/>
                      <a:pt x="552758" y="196887"/>
                      <a:pt x="555020" y="193492"/>
                    </a:cubicBezTo>
                    <a:cubicBezTo>
                      <a:pt x="556151" y="191795"/>
                      <a:pt x="556151" y="189249"/>
                      <a:pt x="555302" y="186986"/>
                    </a:cubicBezTo>
                    <a:cubicBezTo>
                      <a:pt x="554454" y="184723"/>
                      <a:pt x="552758" y="182743"/>
                      <a:pt x="551061" y="182177"/>
                    </a:cubicBezTo>
                    <a:cubicBezTo>
                      <a:pt x="549930" y="181894"/>
                      <a:pt x="549082" y="181894"/>
                      <a:pt x="548799" y="182743"/>
                    </a:cubicBezTo>
                    <a:cubicBezTo>
                      <a:pt x="548517" y="183591"/>
                      <a:pt x="548799" y="184723"/>
                      <a:pt x="549082" y="185288"/>
                    </a:cubicBezTo>
                    <a:cubicBezTo>
                      <a:pt x="550213" y="186703"/>
                      <a:pt x="549648" y="192643"/>
                      <a:pt x="546537" y="196321"/>
                    </a:cubicBezTo>
                    <a:cubicBezTo>
                      <a:pt x="544841" y="198301"/>
                      <a:pt x="541731" y="199150"/>
                      <a:pt x="538903" y="199998"/>
                    </a:cubicBezTo>
                    <a:cubicBezTo>
                      <a:pt x="536924" y="200564"/>
                      <a:pt x="534662" y="201130"/>
                      <a:pt x="534662" y="201979"/>
                    </a:cubicBezTo>
                    <a:cubicBezTo>
                      <a:pt x="534662" y="203393"/>
                      <a:pt x="533248" y="204525"/>
                      <a:pt x="532118" y="205656"/>
                    </a:cubicBezTo>
                    <a:cubicBezTo>
                      <a:pt x="531269" y="206222"/>
                      <a:pt x="530421" y="207070"/>
                      <a:pt x="530421" y="207353"/>
                    </a:cubicBezTo>
                    <a:cubicBezTo>
                      <a:pt x="530421" y="207353"/>
                      <a:pt x="530421" y="207636"/>
                      <a:pt x="530704" y="207636"/>
                    </a:cubicBezTo>
                    <a:cubicBezTo>
                      <a:pt x="532683" y="209334"/>
                      <a:pt x="540883" y="218386"/>
                      <a:pt x="542014" y="221497"/>
                    </a:cubicBezTo>
                    <a:cubicBezTo>
                      <a:pt x="542579" y="222912"/>
                      <a:pt x="541165" y="225458"/>
                      <a:pt x="539469" y="228287"/>
                    </a:cubicBezTo>
                    <a:cubicBezTo>
                      <a:pt x="537490" y="231681"/>
                      <a:pt x="535511" y="235359"/>
                      <a:pt x="536076" y="237905"/>
                    </a:cubicBezTo>
                    <a:cubicBezTo>
                      <a:pt x="536924" y="240734"/>
                      <a:pt x="536359" y="242431"/>
                      <a:pt x="536076" y="244128"/>
                    </a:cubicBezTo>
                    <a:cubicBezTo>
                      <a:pt x="535793" y="245543"/>
                      <a:pt x="535793" y="246674"/>
                      <a:pt x="536359" y="247523"/>
                    </a:cubicBezTo>
                    <a:cubicBezTo>
                      <a:pt x="536924" y="248088"/>
                      <a:pt x="537490" y="248371"/>
                      <a:pt x="538621" y="248371"/>
                    </a:cubicBezTo>
                    <a:cubicBezTo>
                      <a:pt x="539186" y="248371"/>
                      <a:pt x="539752" y="248371"/>
                      <a:pt x="540034" y="248371"/>
                    </a:cubicBezTo>
                    <a:cubicBezTo>
                      <a:pt x="541448" y="248088"/>
                      <a:pt x="542579" y="248088"/>
                      <a:pt x="543710" y="248654"/>
                    </a:cubicBezTo>
                    <a:cubicBezTo>
                      <a:pt x="544841" y="249220"/>
                      <a:pt x="546820" y="248654"/>
                      <a:pt x="549082" y="247806"/>
                    </a:cubicBezTo>
                    <a:cubicBezTo>
                      <a:pt x="550778" y="247240"/>
                      <a:pt x="552758" y="246674"/>
                      <a:pt x="554737" y="246108"/>
                    </a:cubicBezTo>
                    <a:cubicBezTo>
                      <a:pt x="555302" y="246108"/>
                      <a:pt x="555585" y="246108"/>
                      <a:pt x="556151" y="246108"/>
                    </a:cubicBezTo>
                    <a:cubicBezTo>
                      <a:pt x="560957" y="246108"/>
                      <a:pt x="567743" y="249503"/>
                      <a:pt x="571984" y="251766"/>
                    </a:cubicBezTo>
                    <a:cubicBezTo>
                      <a:pt x="572832" y="252049"/>
                      <a:pt x="573398" y="252615"/>
                      <a:pt x="573963" y="252615"/>
                    </a:cubicBezTo>
                    <a:cubicBezTo>
                      <a:pt x="576508" y="253746"/>
                      <a:pt x="576508" y="255443"/>
                      <a:pt x="576791" y="257141"/>
                    </a:cubicBezTo>
                    <a:cubicBezTo>
                      <a:pt x="577073" y="258272"/>
                      <a:pt x="577073" y="259404"/>
                      <a:pt x="577639" y="260252"/>
                    </a:cubicBezTo>
                    <a:cubicBezTo>
                      <a:pt x="578770" y="262233"/>
                      <a:pt x="577356" y="263364"/>
                      <a:pt x="575942" y="264213"/>
                    </a:cubicBezTo>
                    <a:cubicBezTo>
                      <a:pt x="574529" y="265061"/>
                      <a:pt x="573115" y="265910"/>
                      <a:pt x="573115" y="267890"/>
                    </a:cubicBezTo>
                    <a:cubicBezTo>
                      <a:pt x="573115" y="270436"/>
                      <a:pt x="577639" y="272134"/>
                      <a:pt x="580749" y="273265"/>
                    </a:cubicBezTo>
                    <a:cubicBezTo>
                      <a:pt x="583011" y="274114"/>
                      <a:pt x="584142" y="274397"/>
                      <a:pt x="584425" y="275245"/>
                    </a:cubicBezTo>
                    <a:cubicBezTo>
                      <a:pt x="584425" y="275528"/>
                      <a:pt x="584425" y="275811"/>
                      <a:pt x="584425" y="276094"/>
                    </a:cubicBezTo>
                    <a:cubicBezTo>
                      <a:pt x="584142" y="276660"/>
                      <a:pt x="583294" y="276660"/>
                      <a:pt x="582163" y="276660"/>
                    </a:cubicBezTo>
                    <a:cubicBezTo>
                      <a:pt x="579618" y="276660"/>
                      <a:pt x="575094" y="275811"/>
                      <a:pt x="572832" y="275245"/>
                    </a:cubicBezTo>
                    <a:cubicBezTo>
                      <a:pt x="570570" y="274397"/>
                      <a:pt x="569439" y="272134"/>
                      <a:pt x="568874" y="270436"/>
                    </a:cubicBezTo>
                    <a:cubicBezTo>
                      <a:pt x="568591" y="269871"/>
                      <a:pt x="568308" y="269022"/>
                      <a:pt x="568026" y="269022"/>
                    </a:cubicBezTo>
                    <a:cubicBezTo>
                      <a:pt x="567177" y="268173"/>
                      <a:pt x="567743" y="267042"/>
                      <a:pt x="568874" y="265344"/>
                    </a:cubicBezTo>
                    <a:cubicBezTo>
                      <a:pt x="569439" y="264213"/>
                      <a:pt x="570288" y="262798"/>
                      <a:pt x="570288" y="261384"/>
                    </a:cubicBezTo>
                    <a:cubicBezTo>
                      <a:pt x="570570" y="259970"/>
                      <a:pt x="568874" y="258838"/>
                      <a:pt x="567460" y="257707"/>
                    </a:cubicBezTo>
                    <a:cubicBezTo>
                      <a:pt x="566612" y="257141"/>
                      <a:pt x="565764" y="256292"/>
                      <a:pt x="565198" y="255726"/>
                    </a:cubicBezTo>
                    <a:cubicBezTo>
                      <a:pt x="563219" y="252898"/>
                      <a:pt x="561240" y="251483"/>
                      <a:pt x="559543" y="251766"/>
                    </a:cubicBezTo>
                    <a:cubicBezTo>
                      <a:pt x="558978" y="252049"/>
                      <a:pt x="558130" y="252049"/>
                      <a:pt x="556999" y="252332"/>
                    </a:cubicBezTo>
                    <a:cubicBezTo>
                      <a:pt x="553323" y="252898"/>
                      <a:pt x="547103" y="254029"/>
                      <a:pt x="544841" y="255726"/>
                    </a:cubicBezTo>
                    <a:cubicBezTo>
                      <a:pt x="542296" y="257989"/>
                      <a:pt x="545406" y="265061"/>
                      <a:pt x="546820" y="268456"/>
                    </a:cubicBezTo>
                    <a:lnTo>
                      <a:pt x="546820" y="268739"/>
                    </a:lnTo>
                    <a:cubicBezTo>
                      <a:pt x="547951" y="271285"/>
                      <a:pt x="545124" y="273831"/>
                      <a:pt x="542296" y="276094"/>
                    </a:cubicBezTo>
                    <a:cubicBezTo>
                      <a:pt x="540600" y="277791"/>
                      <a:pt x="538621" y="279489"/>
                      <a:pt x="538621" y="280337"/>
                    </a:cubicBezTo>
                    <a:cubicBezTo>
                      <a:pt x="538903" y="283166"/>
                      <a:pt x="536076" y="284863"/>
                      <a:pt x="532400" y="286561"/>
                    </a:cubicBezTo>
                    <a:cubicBezTo>
                      <a:pt x="531835" y="286844"/>
                      <a:pt x="531269" y="287126"/>
                      <a:pt x="530704" y="287409"/>
                    </a:cubicBezTo>
                    <a:cubicBezTo>
                      <a:pt x="530138" y="287692"/>
                      <a:pt x="529290" y="287975"/>
                      <a:pt x="528725" y="288541"/>
                    </a:cubicBezTo>
                    <a:cubicBezTo>
                      <a:pt x="525049" y="290238"/>
                      <a:pt x="521939" y="291935"/>
                      <a:pt x="521939" y="294764"/>
                    </a:cubicBezTo>
                    <a:cubicBezTo>
                      <a:pt x="521939" y="295613"/>
                      <a:pt x="521656" y="296179"/>
                      <a:pt x="521374" y="296744"/>
                    </a:cubicBezTo>
                    <a:cubicBezTo>
                      <a:pt x="520808" y="297310"/>
                      <a:pt x="520242" y="297593"/>
                      <a:pt x="519111" y="297593"/>
                    </a:cubicBezTo>
                    <a:cubicBezTo>
                      <a:pt x="517132" y="297593"/>
                      <a:pt x="514305" y="296462"/>
                      <a:pt x="512326" y="295330"/>
                    </a:cubicBezTo>
                    <a:cubicBezTo>
                      <a:pt x="510912" y="294481"/>
                      <a:pt x="508933" y="295047"/>
                      <a:pt x="506671" y="295613"/>
                    </a:cubicBezTo>
                    <a:cubicBezTo>
                      <a:pt x="504974" y="295896"/>
                      <a:pt x="503561" y="296462"/>
                      <a:pt x="501582" y="296462"/>
                    </a:cubicBezTo>
                    <a:lnTo>
                      <a:pt x="501299" y="296462"/>
                    </a:lnTo>
                    <a:cubicBezTo>
                      <a:pt x="499037" y="296462"/>
                      <a:pt x="497906" y="295330"/>
                      <a:pt x="496775" y="294764"/>
                    </a:cubicBezTo>
                    <a:cubicBezTo>
                      <a:pt x="495644" y="293916"/>
                      <a:pt x="495079" y="293633"/>
                      <a:pt x="493665" y="293916"/>
                    </a:cubicBezTo>
                    <a:cubicBezTo>
                      <a:pt x="491686" y="294764"/>
                      <a:pt x="489707" y="294198"/>
                      <a:pt x="488576" y="292501"/>
                    </a:cubicBezTo>
                    <a:cubicBezTo>
                      <a:pt x="487727" y="291370"/>
                      <a:pt x="487727" y="289955"/>
                      <a:pt x="488293" y="288824"/>
                    </a:cubicBezTo>
                    <a:cubicBezTo>
                      <a:pt x="488576" y="287692"/>
                      <a:pt x="489424" y="287126"/>
                      <a:pt x="490555" y="287126"/>
                    </a:cubicBezTo>
                    <a:cubicBezTo>
                      <a:pt x="492251" y="287126"/>
                      <a:pt x="494230" y="288541"/>
                      <a:pt x="494513" y="290238"/>
                    </a:cubicBezTo>
                    <a:cubicBezTo>
                      <a:pt x="494513" y="290521"/>
                      <a:pt x="494796" y="290804"/>
                      <a:pt x="495361" y="290804"/>
                    </a:cubicBezTo>
                    <a:cubicBezTo>
                      <a:pt x="496210" y="290804"/>
                      <a:pt x="497623" y="290238"/>
                      <a:pt x="499320" y="289107"/>
                    </a:cubicBezTo>
                    <a:cubicBezTo>
                      <a:pt x="501016" y="288258"/>
                      <a:pt x="501864" y="288824"/>
                      <a:pt x="502430" y="289672"/>
                    </a:cubicBezTo>
                    <a:cubicBezTo>
                      <a:pt x="502995" y="290521"/>
                      <a:pt x="503561" y="291087"/>
                      <a:pt x="505257" y="291370"/>
                    </a:cubicBezTo>
                    <a:cubicBezTo>
                      <a:pt x="506954" y="291653"/>
                      <a:pt x="507519" y="291087"/>
                      <a:pt x="507802" y="290521"/>
                    </a:cubicBezTo>
                    <a:cubicBezTo>
                      <a:pt x="508085" y="289955"/>
                      <a:pt x="508650" y="289107"/>
                      <a:pt x="510347" y="289389"/>
                    </a:cubicBezTo>
                    <a:cubicBezTo>
                      <a:pt x="510629" y="289389"/>
                      <a:pt x="510912" y="289389"/>
                      <a:pt x="511195" y="289389"/>
                    </a:cubicBezTo>
                    <a:cubicBezTo>
                      <a:pt x="512043" y="289389"/>
                      <a:pt x="512326" y="289107"/>
                      <a:pt x="512608" y="289107"/>
                    </a:cubicBezTo>
                    <a:cubicBezTo>
                      <a:pt x="512608" y="289107"/>
                      <a:pt x="512608" y="288824"/>
                      <a:pt x="512043" y="287975"/>
                    </a:cubicBezTo>
                    <a:cubicBezTo>
                      <a:pt x="511760" y="287409"/>
                      <a:pt x="511760" y="287126"/>
                      <a:pt x="511760" y="286561"/>
                    </a:cubicBezTo>
                    <a:cubicBezTo>
                      <a:pt x="512043" y="285429"/>
                      <a:pt x="514022" y="284580"/>
                      <a:pt x="516001" y="283732"/>
                    </a:cubicBezTo>
                    <a:lnTo>
                      <a:pt x="516567" y="283449"/>
                    </a:lnTo>
                    <a:cubicBezTo>
                      <a:pt x="517415" y="283166"/>
                      <a:pt x="517698" y="282034"/>
                      <a:pt x="517981" y="281186"/>
                    </a:cubicBezTo>
                    <a:cubicBezTo>
                      <a:pt x="518263" y="280054"/>
                      <a:pt x="518546" y="278923"/>
                      <a:pt x="519677" y="278357"/>
                    </a:cubicBezTo>
                    <a:cubicBezTo>
                      <a:pt x="520242" y="278074"/>
                      <a:pt x="520525" y="277508"/>
                      <a:pt x="520525" y="276943"/>
                    </a:cubicBezTo>
                    <a:cubicBezTo>
                      <a:pt x="520808" y="276094"/>
                      <a:pt x="520808" y="275245"/>
                      <a:pt x="522504" y="275245"/>
                    </a:cubicBezTo>
                    <a:cubicBezTo>
                      <a:pt x="523353" y="275245"/>
                      <a:pt x="523918" y="274397"/>
                      <a:pt x="524484" y="273831"/>
                    </a:cubicBezTo>
                    <a:cubicBezTo>
                      <a:pt x="525332" y="272982"/>
                      <a:pt x="526180" y="272134"/>
                      <a:pt x="527311" y="272134"/>
                    </a:cubicBezTo>
                    <a:cubicBezTo>
                      <a:pt x="528159" y="272134"/>
                      <a:pt x="528442" y="271285"/>
                      <a:pt x="528725" y="271002"/>
                    </a:cubicBezTo>
                    <a:cubicBezTo>
                      <a:pt x="529290" y="270153"/>
                      <a:pt x="529290" y="269022"/>
                      <a:pt x="528725" y="268173"/>
                    </a:cubicBezTo>
                    <a:cubicBezTo>
                      <a:pt x="528159" y="267325"/>
                      <a:pt x="528159" y="265910"/>
                      <a:pt x="528725" y="264496"/>
                    </a:cubicBezTo>
                    <a:cubicBezTo>
                      <a:pt x="529290" y="262798"/>
                      <a:pt x="530421" y="261101"/>
                      <a:pt x="531835" y="260818"/>
                    </a:cubicBezTo>
                    <a:cubicBezTo>
                      <a:pt x="532400" y="260535"/>
                      <a:pt x="532966" y="260252"/>
                      <a:pt x="532966" y="259970"/>
                    </a:cubicBezTo>
                    <a:cubicBezTo>
                      <a:pt x="532966" y="259404"/>
                      <a:pt x="532683" y="258838"/>
                      <a:pt x="532118" y="258272"/>
                    </a:cubicBezTo>
                    <a:lnTo>
                      <a:pt x="531552" y="257989"/>
                    </a:lnTo>
                    <a:cubicBezTo>
                      <a:pt x="527594" y="255161"/>
                      <a:pt x="523918" y="252049"/>
                      <a:pt x="524201" y="249503"/>
                    </a:cubicBezTo>
                    <a:cubicBezTo>
                      <a:pt x="524484" y="248371"/>
                      <a:pt x="524201" y="246674"/>
                      <a:pt x="523918" y="244977"/>
                    </a:cubicBezTo>
                    <a:cubicBezTo>
                      <a:pt x="523635" y="242714"/>
                      <a:pt x="523353" y="240734"/>
                      <a:pt x="523918" y="239319"/>
                    </a:cubicBezTo>
                    <a:cubicBezTo>
                      <a:pt x="524766" y="237622"/>
                      <a:pt x="524201" y="233944"/>
                      <a:pt x="523918" y="231398"/>
                    </a:cubicBezTo>
                    <a:lnTo>
                      <a:pt x="523635" y="230267"/>
                    </a:lnTo>
                    <a:cubicBezTo>
                      <a:pt x="523353" y="228570"/>
                      <a:pt x="523918" y="227155"/>
                      <a:pt x="524766" y="225175"/>
                    </a:cubicBezTo>
                    <a:cubicBezTo>
                      <a:pt x="525332" y="223761"/>
                      <a:pt x="525897" y="222063"/>
                      <a:pt x="526180" y="219800"/>
                    </a:cubicBezTo>
                    <a:cubicBezTo>
                      <a:pt x="527028" y="215557"/>
                      <a:pt x="521656" y="210748"/>
                      <a:pt x="518546" y="209334"/>
                    </a:cubicBezTo>
                    <a:cubicBezTo>
                      <a:pt x="517415" y="208768"/>
                      <a:pt x="516850" y="208202"/>
                      <a:pt x="516850" y="207353"/>
                    </a:cubicBezTo>
                    <a:cubicBezTo>
                      <a:pt x="516567" y="205656"/>
                      <a:pt x="517981" y="203959"/>
                      <a:pt x="521656" y="200847"/>
                    </a:cubicBezTo>
                    <a:cubicBezTo>
                      <a:pt x="525615" y="197452"/>
                      <a:pt x="525897" y="186703"/>
                      <a:pt x="525615" y="184723"/>
                    </a:cubicBezTo>
                    <a:cubicBezTo>
                      <a:pt x="525332" y="183308"/>
                      <a:pt x="518546" y="181045"/>
                      <a:pt x="514588" y="181045"/>
                    </a:cubicBezTo>
                    <a:cubicBezTo>
                      <a:pt x="514305" y="181045"/>
                      <a:pt x="514022" y="181045"/>
                      <a:pt x="514022" y="181045"/>
                    </a:cubicBezTo>
                    <a:cubicBezTo>
                      <a:pt x="513457" y="181045"/>
                      <a:pt x="512608" y="181045"/>
                      <a:pt x="511195" y="181045"/>
                    </a:cubicBezTo>
                    <a:cubicBezTo>
                      <a:pt x="506388" y="181045"/>
                      <a:pt x="497623" y="180479"/>
                      <a:pt x="495079" y="180197"/>
                    </a:cubicBezTo>
                    <a:cubicBezTo>
                      <a:pt x="492817" y="179914"/>
                      <a:pt x="491968" y="181894"/>
                      <a:pt x="490837" y="184157"/>
                    </a:cubicBezTo>
                    <a:cubicBezTo>
                      <a:pt x="490555" y="184440"/>
                      <a:pt x="490555" y="185006"/>
                      <a:pt x="490272" y="185288"/>
                    </a:cubicBezTo>
                    <a:cubicBezTo>
                      <a:pt x="489989" y="186137"/>
                      <a:pt x="489424" y="186986"/>
                      <a:pt x="488858" y="187834"/>
                    </a:cubicBezTo>
                    <a:cubicBezTo>
                      <a:pt x="487162" y="190663"/>
                      <a:pt x="485183" y="194341"/>
                      <a:pt x="483769" y="199150"/>
                    </a:cubicBezTo>
                    <a:cubicBezTo>
                      <a:pt x="482073" y="205090"/>
                      <a:pt x="475852" y="207636"/>
                      <a:pt x="471894" y="209051"/>
                    </a:cubicBezTo>
                    <a:cubicBezTo>
                      <a:pt x="471328" y="209334"/>
                      <a:pt x="470763" y="209334"/>
                      <a:pt x="470480" y="209616"/>
                    </a:cubicBezTo>
                    <a:cubicBezTo>
                      <a:pt x="468784" y="210465"/>
                      <a:pt x="467087" y="212162"/>
                      <a:pt x="466522" y="214143"/>
                    </a:cubicBezTo>
                    <a:cubicBezTo>
                      <a:pt x="466239" y="215274"/>
                      <a:pt x="466239" y="216406"/>
                      <a:pt x="466804" y="217254"/>
                    </a:cubicBezTo>
                    <a:cubicBezTo>
                      <a:pt x="467653" y="218669"/>
                      <a:pt x="468784" y="218386"/>
                      <a:pt x="469632" y="218103"/>
                    </a:cubicBezTo>
                    <a:cubicBezTo>
                      <a:pt x="470480" y="218103"/>
                      <a:pt x="471328" y="218103"/>
                      <a:pt x="472177" y="218386"/>
                    </a:cubicBezTo>
                    <a:cubicBezTo>
                      <a:pt x="472742" y="218669"/>
                      <a:pt x="473025" y="219234"/>
                      <a:pt x="473025" y="220083"/>
                    </a:cubicBezTo>
                    <a:cubicBezTo>
                      <a:pt x="473308" y="222346"/>
                      <a:pt x="471894" y="226306"/>
                      <a:pt x="471046" y="227155"/>
                    </a:cubicBezTo>
                    <a:cubicBezTo>
                      <a:pt x="471046" y="227155"/>
                      <a:pt x="471046" y="227721"/>
                      <a:pt x="471328" y="228004"/>
                    </a:cubicBezTo>
                    <a:cubicBezTo>
                      <a:pt x="471611" y="228852"/>
                      <a:pt x="472459" y="230550"/>
                      <a:pt x="470480" y="231681"/>
                    </a:cubicBezTo>
                    <a:cubicBezTo>
                      <a:pt x="468784" y="232813"/>
                      <a:pt x="467087" y="234793"/>
                      <a:pt x="467087" y="236207"/>
                    </a:cubicBezTo>
                    <a:cubicBezTo>
                      <a:pt x="467087" y="236773"/>
                      <a:pt x="467087" y="237056"/>
                      <a:pt x="467370" y="237339"/>
                    </a:cubicBezTo>
                    <a:cubicBezTo>
                      <a:pt x="467935" y="238188"/>
                      <a:pt x="470763" y="238753"/>
                      <a:pt x="473025" y="239602"/>
                    </a:cubicBezTo>
                    <a:cubicBezTo>
                      <a:pt x="475287" y="240168"/>
                      <a:pt x="477549" y="240734"/>
                      <a:pt x="478962" y="241582"/>
                    </a:cubicBezTo>
                    <a:cubicBezTo>
                      <a:pt x="480941" y="242714"/>
                      <a:pt x="481224" y="244411"/>
                      <a:pt x="481790" y="246108"/>
                    </a:cubicBezTo>
                    <a:cubicBezTo>
                      <a:pt x="482073" y="247240"/>
                      <a:pt x="482355" y="248654"/>
                      <a:pt x="483486" y="249786"/>
                    </a:cubicBezTo>
                    <a:cubicBezTo>
                      <a:pt x="484617" y="251200"/>
                      <a:pt x="485748" y="251483"/>
                      <a:pt x="486879" y="251483"/>
                    </a:cubicBezTo>
                    <a:cubicBezTo>
                      <a:pt x="487727" y="251483"/>
                      <a:pt x="488858" y="251766"/>
                      <a:pt x="489424" y="252898"/>
                    </a:cubicBezTo>
                    <a:cubicBezTo>
                      <a:pt x="489989" y="253746"/>
                      <a:pt x="489707" y="254878"/>
                      <a:pt x="488858" y="256575"/>
                    </a:cubicBezTo>
                    <a:cubicBezTo>
                      <a:pt x="487727" y="259121"/>
                      <a:pt x="484617" y="263364"/>
                      <a:pt x="482921" y="263647"/>
                    </a:cubicBezTo>
                    <a:lnTo>
                      <a:pt x="482638" y="263647"/>
                    </a:lnTo>
                    <a:cubicBezTo>
                      <a:pt x="481224" y="263647"/>
                      <a:pt x="478114" y="260818"/>
                      <a:pt x="473873" y="257141"/>
                    </a:cubicBezTo>
                    <a:cubicBezTo>
                      <a:pt x="472459" y="256009"/>
                      <a:pt x="471328" y="254878"/>
                      <a:pt x="470480" y="254312"/>
                    </a:cubicBezTo>
                    <a:cubicBezTo>
                      <a:pt x="469349" y="253463"/>
                      <a:pt x="465956" y="252049"/>
                      <a:pt x="462563" y="250917"/>
                    </a:cubicBezTo>
                    <a:cubicBezTo>
                      <a:pt x="459736" y="249786"/>
                      <a:pt x="456626" y="248654"/>
                      <a:pt x="454647" y="247523"/>
                    </a:cubicBezTo>
                    <a:cubicBezTo>
                      <a:pt x="452950" y="246674"/>
                      <a:pt x="451254" y="246108"/>
                      <a:pt x="449275" y="245543"/>
                    </a:cubicBezTo>
                    <a:cubicBezTo>
                      <a:pt x="446730" y="244694"/>
                      <a:pt x="444468" y="244128"/>
                      <a:pt x="441358" y="242148"/>
                    </a:cubicBezTo>
                    <a:cubicBezTo>
                      <a:pt x="436834" y="239036"/>
                      <a:pt x="432876" y="237339"/>
                      <a:pt x="424676" y="237339"/>
                    </a:cubicBezTo>
                    <a:cubicBezTo>
                      <a:pt x="424393" y="237339"/>
                      <a:pt x="423828" y="237339"/>
                      <a:pt x="423545" y="237339"/>
                    </a:cubicBezTo>
                    <a:lnTo>
                      <a:pt x="422697" y="237339"/>
                    </a:lnTo>
                    <a:cubicBezTo>
                      <a:pt x="417890" y="237339"/>
                      <a:pt x="414215" y="236773"/>
                      <a:pt x="411105" y="236207"/>
                    </a:cubicBezTo>
                    <a:cubicBezTo>
                      <a:pt x="408843" y="235925"/>
                      <a:pt x="406864" y="235642"/>
                      <a:pt x="405733" y="235642"/>
                    </a:cubicBezTo>
                    <a:cubicBezTo>
                      <a:pt x="404036" y="235925"/>
                      <a:pt x="403188" y="234793"/>
                      <a:pt x="402623" y="233944"/>
                    </a:cubicBezTo>
                    <a:cubicBezTo>
                      <a:pt x="401774" y="232813"/>
                      <a:pt x="400926" y="231398"/>
                      <a:pt x="398381" y="230267"/>
                    </a:cubicBezTo>
                    <a:cubicBezTo>
                      <a:pt x="396685" y="229701"/>
                      <a:pt x="395271" y="228852"/>
                      <a:pt x="394140" y="228004"/>
                    </a:cubicBezTo>
                    <a:cubicBezTo>
                      <a:pt x="391313" y="226306"/>
                      <a:pt x="388768" y="225175"/>
                      <a:pt x="387072" y="226306"/>
                    </a:cubicBezTo>
                    <a:cubicBezTo>
                      <a:pt x="385941" y="226872"/>
                      <a:pt x="385658" y="228287"/>
                      <a:pt x="385658" y="229418"/>
                    </a:cubicBezTo>
                    <a:cubicBezTo>
                      <a:pt x="385941" y="230833"/>
                      <a:pt x="387072" y="232813"/>
                      <a:pt x="389616" y="233096"/>
                    </a:cubicBezTo>
                    <a:cubicBezTo>
                      <a:pt x="391878" y="233379"/>
                      <a:pt x="392727" y="234227"/>
                      <a:pt x="393292" y="235076"/>
                    </a:cubicBezTo>
                    <a:cubicBezTo>
                      <a:pt x="393857" y="235925"/>
                      <a:pt x="394423" y="236207"/>
                      <a:pt x="396685" y="236207"/>
                    </a:cubicBezTo>
                    <a:cubicBezTo>
                      <a:pt x="399512" y="235925"/>
                      <a:pt x="401209" y="236490"/>
                      <a:pt x="402340" y="237622"/>
                    </a:cubicBezTo>
                    <a:cubicBezTo>
                      <a:pt x="403188" y="238470"/>
                      <a:pt x="403471" y="239602"/>
                      <a:pt x="403471" y="241299"/>
                    </a:cubicBezTo>
                    <a:cubicBezTo>
                      <a:pt x="403188" y="244411"/>
                      <a:pt x="406015" y="247523"/>
                      <a:pt x="407712" y="248937"/>
                    </a:cubicBezTo>
                    <a:cubicBezTo>
                      <a:pt x="408843" y="250069"/>
                      <a:pt x="409126" y="251483"/>
                      <a:pt x="408843" y="252898"/>
                    </a:cubicBezTo>
                    <a:cubicBezTo>
                      <a:pt x="408277" y="254595"/>
                      <a:pt x="406581" y="255443"/>
                      <a:pt x="404319" y="255443"/>
                    </a:cubicBezTo>
                    <a:cubicBezTo>
                      <a:pt x="398947" y="255443"/>
                      <a:pt x="398099" y="256575"/>
                      <a:pt x="397816" y="256858"/>
                    </a:cubicBezTo>
                    <a:cubicBezTo>
                      <a:pt x="397816" y="256858"/>
                      <a:pt x="397533" y="257141"/>
                      <a:pt x="398099" y="257989"/>
                    </a:cubicBezTo>
                    <a:cubicBezTo>
                      <a:pt x="398947" y="259121"/>
                      <a:pt x="398664" y="260252"/>
                      <a:pt x="398381" y="260535"/>
                    </a:cubicBezTo>
                    <a:cubicBezTo>
                      <a:pt x="398099" y="261101"/>
                      <a:pt x="397533" y="261667"/>
                      <a:pt x="395837" y="261667"/>
                    </a:cubicBezTo>
                    <a:cubicBezTo>
                      <a:pt x="394706" y="261667"/>
                      <a:pt x="393575" y="261384"/>
                      <a:pt x="392161" y="260818"/>
                    </a:cubicBezTo>
                    <a:cubicBezTo>
                      <a:pt x="390747" y="260252"/>
                      <a:pt x="389899" y="259404"/>
                      <a:pt x="389616" y="258555"/>
                    </a:cubicBezTo>
                    <a:cubicBezTo>
                      <a:pt x="389334" y="256858"/>
                      <a:pt x="390747" y="255443"/>
                      <a:pt x="391878" y="254029"/>
                    </a:cubicBezTo>
                    <a:cubicBezTo>
                      <a:pt x="392161" y="253746"/>
                      <a:pt x="392161" y="253746"/>
                      <a:pt x="392161" y="253746"/>
                    </a:cubicBezTo>
                    <a:cubicBezTo>
                      <a:pt x="391878" y="253180"/>
                      <a:pt x="390465" y="252049"/>
                      <a:pt x="386223" y="250634"/>
                    </a:cubicBezTo>
                    <a:cubicBezTo>
                      <a:pt x="386223" y="250634"/>
                      <a:pt x="385941" y="250634"/>
                      <a:pt x="385941" y="250634"/>
                    </a:cubicBezTo>
                    <a:cubicBezTo>
                      <a:pt x="383962" y="250634"/>
                      <a:pt x="379438" y="253463"/>
                      <a:pt x="376045" y="255726"/>
                    </a:cubicBezTo>
                    <a:cubicBezTo>
                      <a:pt x="374066" y="256858"/>
                      <a:pt x="372369" y="257989"/>
                      <a:pt x="371521" y="258272"/>
                    </a:cubicBezTo>
                    <a:cubicBezTo>
                      <a:pt x="370390" y="258838"/>
                      <a:pt x="368411" y="258555"/>
                      <a:pt x="365583" y="258272"/>
                    </a:cubicBezTo>
                    <a:cubicBezTo>
                      <a:pt x="363887" y="257989"/>
                      <a:pt x="361908" y="257707"/>
                      <a:pt x="359646" y="257707"/>
                    </a:cubicBezTo>
                    <a:cubicBezTo>
                      <a:pt x="357949" y="257707"/>
                      <a:pt x="356253" y="257989"/>
                      <a:pt x="354839" y="258272"/>
                    </a:cubicBezTo>
                    <a:cubicBezTo>
                      <a:pt x="350881" y="259121"/>
                      <a:pt x="349467" y="261384"/>
                      <a:pt x="348619" y="263081"/>
                    </a:cubicBezTo>
                    <a:cubicBezTo>
                      <a:pt x="347771" y="264213"/>
                      <a:pt x="347205" y="265061"/>
                      <a:pt x="346074" y="265061"/>
                    </a:cubicBezTo>
                    <a:lnTo>
                      <a:pt x="346074" y="265061"/>
                    </a:lnTo>
                    <a:cubicBezTo>
                      <a:pt x="345792" y="265061"/>
                      <a:pt x="345792" y="265061"/>
                      <a:pt x="345509" y="265061"/>
                    </a:cubicBezTo>
                    <a:cubicBezTo>
                      <a:pt x="344943" y="265061"/>
                      <a:pt x="344378" y="264779"/>
                      <a:pt x="343247" y="264779"/>
                    </a:cubicBezTo>
                    <a:cubicBezTo>
                      <a:pt x="342399" y="264779"/>
                      <a:pt x="341833" y="264779"/>
                      <a:pt x="340985" y="264779"/>
                    </a:cubicBezTo>
                    <a:cubicBezTo>
                      <a:pt x="340137" y="264779"/>
                      <a:pt x="339289" y="264779"/>
                      <a:pt x="338158" y="264779"/>
                    </a:cubicBezTo>
                    <a:cubicBezTo>
                      <a:pt x="336179" y="264779"/>
                      <a:pt x="333351" y="264779"/>
                      <a:pt x="331937" y="263647"/>
                    </a:cubicBezTo>
                    <a:cubicBezTo>
                      <a:pt x="330806" y="262798"/>
                      <a:pt x="330241" y="262233"/>
                      <a:pt x="330241" y="261384"/>
                    </a:cubicBezTo>
                    <a:cubicBezTo>
                      <a:pt x="330524" y="259970"/>
                      <a:pt x="333068" y="259970"/>
                      <a:pt x="333916" y="259970"/>
                    </a:cubicBezTo>
                    <a:cubicBezTo>
                      <a:pt x="334199" y="259970"/>
                      <a:pt x="334199" y="259970"/>
                      <a:pt x="334482" y="259970"/>
                    </a:cubicBezTo>
                    <a:cubicBezTo>
                      <a:pt x="336179" y="259970"/>
                      <a:pt x="336744" y="259687"/>
                      <a:pt x="337027" y="259404"/>
                    </a:cubicBezTo>
                    <a:cubicBezTo>
                      <a:pt x="337027" y="259121"/>
                      <a:pt x="337027" y="258838"/>
                      <a:pt x="336461" y="257989"/>
                    </a:cubicBezTo>
                    <a:cubicBezTo>
                      <a:pt x="335047" y="256292"/>
                      <a:pt x="336461" y="254312"/>
                      <a:pt x="337592" y="252898"/>
                    </a:cubicBezTo>
                    <a:cubicBezTo>
                      <a:pt x="337875" y="252332"/>
                      <a:pt x="338440" y="251766"/>
                      <a:pt x="338440" y="251200"/>
                    </a:cubicBezTo>
                    <a:cubicBezTo>
                      <a:pt x="338440" y="251200"/>
                      <a:pt x="338440" y="251200"/>
                      <a:pt x="338158" y="251200"/>
                    </a:cubicBezTo>
                    <a:cubicBezTo>
                      <a:pt x="335613" y="251200"/>
                      <a:pt x="327413" y="254029"/>
                      <a:pt x="326000" y="255443"/>
                    </a:cubicBezTo>
                    <a:cubicBezTo>
                      <a:pt x="325152" y="256009"/>
                      <a:pt x="325152" y="256858"/>
                      <a:pt x="325434" y="257989"/>
                    </a:cubicBezTo>
                    <a:cubicBezTo>
                      <a:pt x="325434" y="259121"/>
                      <a:pt x="325434" y="260535"/>
                      <a:pt x="324021" y="261101"/>
                    </a:cubicBezTo>
                    <a:cubicBezTo>
                      <a:pt x="323738" y="261384"/>
                      <a:pt x="323172" y="261384"/>
                      <a:pt x="322890" y="261384"/>
                    </a:cubicBezTo>
                    <a:cubicBezTo>
                      <a:pt x="322041" y="261384"/>
                      <a:pt x="321476" y="260818"/>
                      <a:pt x="320910" y="259970"/>
                    </a:cubicBezTo>
                    <a:cubicBezTo>
                      <a:pt x="320345" y="259404"/>
                      <a:pt x="320062" y="258838"/>
                      <a:pt x="319214" y="258555"/>
                    </a:cubicBezTo>
                    <a:cubicBezTo>
                      <a:pt x="318931" y="258555"/>
                      <a:pt x="318649" y="258555"/>
                      <a:pt x="318083" y="258555"/>
                    </a:cubicBezTo>
                    <a:cubicBezTo>
                      <a:pt x="313559" y="258555"/>
                      <a:pt x="299705" y="261950"/>
                      <a:pt x="297160" y="265061"/>
                    </a:cubicBezTo>
                    <a:cubicBezTo>
                      <a:pt x="295464" y="267042"/>
                      <a:pt x="292919" y="268173"/>
                      <a:pt x="290657" y="268739"/>
                    </a:cubicBezTo>
                    <a:cubicBezTo>
                      <a:pt x="289243" y="269305"/>
                      <a:pt x="287830" y="269871"/>
                      <a:pt x="287830" y="270436"/>
                    </a:cubicBezTo>
                    <a:cubicBezTo>
                      <a:pt x="287830" y="272134"/>
                      <a:pt x="285002" y="272699"/>
                      <a:pt x="281892" y="272982"/>
                    </a:cubicBezTo>
                    <a:cubicBezTo>
                      <a:pt x="279913" y="273265"/>
                      <a:pt x="277934" y="273548"/>
                      <a:pt x="276803" y="274114"/>
                    </a:cubicBezTo>
                    <a:cubicBezTo>
                      <a:pt x="275389" y="274962"/>
                      <a:pt x="275389" y="277225"/>
                      <a:pt x="275389" y="279489"/>
                    </a:cubicBezTo>
                    <a:cubicBezTo>
                      <a:pt x="275389" y="281186"/>
                      <a:pt x="275389" y="282883"/>
                      <a:pt x="274824" y="284015"/>
                    </a:cubicBezTo>
                    <a:cubicBezTo>
                      <a:pt x="273976" y="285712"/>
                      <a:pt x="270865" y="286561"/>
                      <a:pt x="263231" y="286561"/>
                    </a:cubicBezTo>
                    <a:cubicBezTo>
                      <a:pt x="262383" y="286561"/>
                      <a:pt x="261535" y="286561"/>
                      <a:pt x="260687" y="286561"/>
                    </a:cubicBezTo>
                    <a:cubicBezTo>
                      <a:pt x="259556" y="286561"/>
                      <a:pt x="258425" y="286561"/>
                      <a:pt x="257577" y="286561"/>
                    </a:cubicBezTo>
                    <a:lnTo>
                      <a:pt x="257577" y="286561"/>
                    </a:lnTo>
                    <a:cubicBezTo>
                      <a:pt x="255315" y="286561"/>
                      <a:pt x="253901" y="284298"/>
                      <a:pt x="252487" y="282317"/>
                    </a:cubicBezTo>
                    <a:cubicBezTo>
                      <a:pt x="251639" y="280903"/>
                      <a:pt x="250508" y="279206"/>
                      <a:pt x="249660" y="279206"/>
                    </a:cubicBezTo>
                    <a:cubicBezTo>
                      <a:pt x="248529" y="278923"/>
                      <a:pt x="247963" y="278357"/>
                      <a:pt x="247963" y="278074"/>
                    </a:cubicBezTo>
                    <a:cubicBezTo>
                      <a:pt x="247115" y="276660"/>
                      <a:pt x="248246" y="274114"/>
                      <a:pt x="249094" y="272134"/>
                    </a:cubicBezTo>
                    <a:cubicBezTo>
                      <a:pt x="249660" y="271002"/>
                      <a:pt x="250791" y="271002"/>
                      <a:pt x="251922" y="270719"/>
                    </a:cubicBezTo>
                    <a:cubicBezTo>
                      <a:pt x="253053" y="270436"/>
                      <a:pt x="254466" y="270436"/>
                      <a:pt x="256163" y="269305"/>
                    </a:cubicBezTo>
                    <a:cubicBezTo>
                      <a:pt x="257011" y="268739"/>
                      <a:pt x="258142" y="268456"/>
                      <a:pt x="259273" y="268456"/>
                    </a:cubicBezTo>
                    <a:cubicBezTo>
                      <a:pt x="260404" y="268456"/>
                      <a:pt x="261535" y="268739"/>
                      <a:pt x="262383" y="269022"/>
                    </a:cubicBezTo>
                    <a:cubicBezTo>
                      <a:pt x="262949" y="269305"/>
                      <a:pt x="263514" y="269305"/>
                      <a:pt x="264080" y="269305"/>
                    </a:cubicBezTo>
                    <a:cubicBezTo>
                      <a:pt x="264362" y="269305"/>
                      <a:pt x="264645" y="269305"/>
                      <a:pt x="264645" y="269022"/>
                    </a:cubicBezTo>
                    <a:cubicBezTo>
                      <a:pt x="264928" y="268739"/>
                      <a:pt x="263514" y="267042"/>
                      <a:pt x="262383" y="265910"/>
                    </a:cubicBezTo>
                    <a:cubicBezTo>
                      <a:pt x="260687" y="264213"/>
                      <a:pt x="258708" y="262233"/>
                      <a:pt x="258425" y="259970"/>
                    </a:cubicBezTo>
                    <a:cubicBezTo>
                      <a:pt x="258142" y="257707"/>
                      <a:pt x="254184" y="256575"/>
                      <a:pt x="250508" y="256575"/>
                    </a:cubicBezTo>
                    <a:cubicBezTo>
                      <a:pt x="249094" y="256575"/>
                      <a:pt x="247963" y="256858"/>
                      <a:pt x="246832" y="257141"/>
                    </a:cubicBezTo>
                    <a:cubicBezTo>
                      <a:pt x="242874" y="258272"/>
                      <a:pt x="238068" y="257707"/>
                      <a:pt x="234392" y="255726"/>
                    </a:cubicBezTo>
                    <a:cubicBezTo>
                      <a:pt x="233261" y="255161"/>
                      <a:pt x="233261" y="255443"/>
                      <a:pt x="233261" y="255726"/>
                    </a:cubicBezTo>
                    <a:cubicBezTo>
                      <a:pt x="233261" y="256292"/>
                      <a:pt x="234109" y="257989"/>
                      <a:pt x="236654" y="258555"/>
                    </a:cubicBezTo>
                    <a:cubicBezTo>
                      <a:pt x="240329" y="259404"/>
                      <a:pt x="240047" y="261950"/>
                      <a:pt x="239764" y="263647"/>
                    </a:cubicBezTo>
                    <a:cubicBezTo>
                      <a:pt x="239764" y="264496"/>
                      <a:pt x="239764" y="265061"/>
                      <a:pt x="239764" y="265627"/>
                    </a:cubicBezTo>
                    <a:cubicBezTo>
                      <a:pt x="240612" y="268173"/>
                      <a:pt x="238350" y="273548"/>
                      <a:pt x="235806" y="276943"/>
                    </a:cubicBezTo>
                    <a:cubicBezTo>
                      <a:pt x="234675" y="278640"/>
                      <a:pt x="234675" y="279206"/>
                      <a:pt x="234675" y="279206"/>
                    </a:cubicBezTo>
                    <a:cubicBezTo>
                      <a:pt x="234675" y="279206"/>
                      <a:pt x="234957" y="279489"/>
                      <a:pt x="236371" y="279489"/>
                    </a:cubicBezTo>
                    <a:cubicBezTo>
                      <a:pt x="236936" y="279489"/>
                      <a:pt x="237502" y="279489"/>
                      <a:pt x="238068" y="279489"/>
                    </a:cubicBezTo>
                    <a:lnTo>
                      <a:pt x="238350" y="279489"/>
                    </a:lnTo>
                    <a:cubicBezTo>
                      <a:pt x="239481" y="279489"/>
                      <a:pt x="240329" y="279771"/>
                      <a:pt x="240895" y="280337"/>
                    </a:cubicBezTo>
                    <a:cubicBezTo>
                      <a:pt x="242591" y="282034"/>
                      <a:pt x="242591" y="285146"/>
                      <a:pt x="242591" y="287975"/>
                    </a:cubicBezTo>
                    <a:lnTo>
                      <a:pt x="242591" y="288824"/>
                    </a:lnTo>
                    <a:cubicBezTo>
                      <a:pt x="242591" y="291087"/>
                      <a:pt x="241743" y="292501"/>
                      <a:pt x="240895" y="293633"/>
                    </a:cubicBezTo>
                    <a:cubicBezTo>
                      <a:pt x="240329" y="294481"/>
                      <a:pt x="239764" y="295330"/>
                      <a:pt x="239764" y="296462"/>
                    </a:cubicBezTo>
                    <a:cubicBezTo>
                      <a:pt x="239764" y="297876"/>
                      <a:pt x="238916" y="298159"/>
                      <a:pt x="238633" y="298159"/>
                    </a:cubicBezTo>
                    <a:cubicBezTo>
                      <a:pt x="238068" y="298159"/>
                      <a:pt x="237502" y="297876"/>
                      <a:pt x="236936" y="297310"/>
                    </a:cubicBezTo>
                    <a:cubicBezTo>
                      <a:pt x="236371" y="297027"/>
                      <a:pt x="235806" y="296744"/>
                      <a:pt x="235523" y="296744"/>
                    </a:cubicBezTo>
                    <a:cubicBezTo>
                      <a:pt x="234957" y="297310"/>
                      <a:pt x="234675" y="297310"/>
                      <a:pt x="234392" y="297310"/>
                    </a:cubicBezTo>
                    <a:cubicBezTo>
                      <a:pt x="232978" y="297310"/>
                      <a:pt x="232130" y="295330"/>
                      <a:pt x="231565" y="293633"/>
                    </a:cubicBezTo>
                    <a:cubicBezTo>
                      <a:pt x="231282" y="292501"/>
                      <a:pt x="228737" y="292501"/>
                      <a:pt x="226758" y="292501"/>
                    </a:cubicBezTo>
                    <a:cubicBezTo>
                      <a:pt x="225061" y="292501"/>
                      <a:pt x="223648" y="292501"/>
                      <a:pt x="222234" y="292218"/>
                    </a:cubicBezTo>
                    <a:cubicBezTo>
                      <a:pt x="219407" y="291370"/>
                      <a:pt x="218276" y="292501"/>
                      <a:pt x="216579" y="295047"/>
                    </a:cubicBezTo>
                    <a:cubicBezTo>
                      <a:pt x="214600" y="298159"/>
                      <a:pt x="209228" y="299007"/>
                      <a:pt x="207532" y="299007"/>
                    </a:cubicBezTo>
                    <a:cubicBezTo>
                      <a:pt x="205835" y="299290"/>
                      <a:pt x="203573" y="301271"/>
                      <a:pt x="201594" y="303251"/>
                    </a:cubicBezTo>
                    <a:cubicBezTo>
                      <a:pt x="200463" y="304382"/>
                      <a:pt x="199332" y="305231"/>
                      <a:pt x="198484" y="305797"/>
                    </a:cubicBezTo>
                    <a:cubicBezTo>
                      <a:pt x="197353" y="306645"/>
                      <a:pt x="196787" y="307494"/>
                      <a:pt x="196787" y="308626"/>
                    </a:cubicBezTo>
                    <a:cubicBezTo>
                      <a:pt x="196505" y="310040"/>
                      <a:pt x="197636" y="311737"/>
                      <a:pt x="199332" y="313435"/>
                    </a:cubicBezTo>
                    <a:cubicBezTo>
                      <a:pt x="202725" y="316546"/>
                      <a:pt x="203856" y="319092"/>
                      <a:pt x="203573" y="321638"/>
                    </a:cubicBezTo>
                    <a:cubicBezTo>
                      <a:pt x="203290" y="323053"/>
                      <a:pt x="201028" y="323335"/>
                      <a:pt x="199049" y="323335"/>
                    </a:cubicBezTo>
                    <a:cubicBezTo>
                      <a:pt x="196505" y="323335"/>
                      <a:pt x="192264" y="322770"/>
                      <a:pt x="190850" y="321355"/>
                    </a:cubicBezTo>
                    <a:cubicBezTo>
                      <a:pt x="189719" y="319941"/>
                      <a:pt x="185761" y="319092"/>
                      <a:pt x="182650" y="319092"/>
                    </a:cubicBezTo>
                    <a:cubicBezTo>
                      <a:pt x="182085" y="319092"/>
                      <a:pt x="181519" y="319092"/>
                      <a:pt x="181237" y="319092"/>
                    </a:cubicBezTo>
                    <a:cubicBezTo>
                      <a:pt x="181237" y="319092"/>
                      <a:pt x="180954" y="319092"/>
                      <a:pt x="180954" y="319092"/>
                    </a:cubicBezTo>
                    <a:cubicBezTo>
                      <a:pt x="179540" y="319092"/>
                      <a:pt x="177844" y="317678"/>
                      <a:pt x="175582" y="315980"/>
                    </a:cubicBezTo>
                    <a:cubicBezTo>
                      <a:pt x="173603" y="314283"/>
                      <a:pt x="171341" y="312586"/>
                      <a:pt x="169927" y="312586"/>
                    </a:cubicBezTo>
                    <a:lnTo>
                      <a:pt x="169644" y="312586"/>
                    </a:lnTo>
                    <a:cubicBezTo>
                      <a:pt x="167100" y="312586"/>
                      <a:pt x="165403" y="315698"/>
                      <a:pt x="164555" y="317678"/>
                    </a:cubicBezTo>
                    <a:lnTo>
                      <a:pt x="164555" y="317961"/>
                    </a:lnTo>
                    <a:cubicBezTo>
                      <a:pt x="164272" y="318809"/>
                      <a:pt x="164555" y="319092"/>
                      <a:pt x="165403" y="319941"/>
                    </a:cubicBezTo>
                    <a:cubicBezTo>
                      <a:pt x="165969" y="320789"/>
                      <a:pt x="166817" y="321638"/>
                      <a:pt x="167665" y="323053"/>
                    </a:cubicBezTo>
                    <a:cubicBezTo>
                      <a:pt x="169079" y="326164"/>
                      <a:pt x="174734" y="326164"/>
                      <a:pt x="176713" y="326164"/>
                    </a:cubicBezTo>
                    <a:cubicBezTo>
                      <a:pt x="177844" y="326164"/>
                      <a:pt x="178409" y="326730"/>
                      <a:pt x="178692" y="327296"/>
                    </a:cubicBezTo>
                    <a:cubicBezTo>
                      <a:pt x="179540" y="328710"/>
                      <a:pt x="178975" y="331539"/>
                      <a:pt x="178127" y="332953"/>
                    </a:cubicBezTo>
                    <a:cubicBezTo>
                      <a:pt x="177278" y="334368"/>
                      <a:pt x="174734" y="335217"/>
                      <a:pt x="172754" y="335217"/>
                    </a:cubicBezTo>
                    <a:cubicBezTo>
                      <a:pt x="171341" y="335217"/>
                      <a:pt x="170492" y="334934"/>
                      <a:pt x="169927" y="334085"/>
                    </a:cubicBezTo>
                    <a:cubicBezTo>
                      <a:pt x="169362" y="333519"/>
                      <a:pt x="167665" y="333236"/>
                      <a:pt x="166251" y="333236"/>
                    </a:cubicBezTo>
                    <a:cubicBezTo>
                      <a:pt x="164272" y="333236"/>
                      <a:pt x="162010" y="333236"/>
                      <a:pt x="162010" y="331256"/>
                    </a:cubicBezTo>
                    <a:cubicBezTo>
                      <a:pt x="162010" y="329276"/>
                      <a:pt x="157769" y="326164"/>
                      <a:pt x="153811" y="326730"/>
                    </a:cubicBezTo>
                    <a:cubicBezTo>
                      <a:pt x="151832" y="327013"/>
                      <a:pt x="150135" y="326730"/>
                      <a:pt x="149287" y="325598"/>
                    </a:cubicBezTo>
                    <a:cubicBezTo>
                      <a:pt x="148439" y="324467"/>
                      <a:pt x="147873" y="322770"/>
                      <a:pt x="148156" y="320507"/>
                    </a:cubicBezTo>
                    <a:cubicBezTo>
                      <a:pt x="148439" y="318526"/>
                      <a:pt x="147591" y="317112"/>
                      <a:pt x="146742" y="315980"/>
                    </a:cubicBezTo>
                    <a:cubicBezTo>
                      <a:pt x="146177" y="315132"/>
                      <a:pt x="145611" y="314283"/>
                      <a:pt x="145894" y="313435"/>
                    </a:cubicBezTo>
                    <a:cubicBezTo>
                      <a:pt x="145894" y="313152"/>
                      <a:pt x="145611" y="312303"/>
                      <a:pt x="145611" y="311737"/>
                    </a:cubicBezTo>
                    <a:cubicBezTo>
                      <a:pt x="145046" y="310040"/>
                      <a:pt x="144480" y="308060"/>
                      <a:pt x="146460" y="306645"/>
                    </a:cubicBezTo>
                    <a:cubicBezTo>
                      <a:pt x="147591" y="305797"/>
                      <a:pt x="147591" y="304665"/>
                      <a:pt x="147308" y="303251"/>
                    </a:cubicBezTo>
                    <a:cubicBezTo>
                      <a:pt x="147025" y="302402"/>
                      <a:pt x="147025" y="301836"/>
                      <a:pt x="147025" y="300988"/>
                    </a:cubicBezTo>
                    <a:cubicBezTo>
                      <a:pt x="147025" y="300422"/>
                      <a:pt x="146742" y="299573"/>
                      <a:pt x="145894" y="298725"/>
                    </a:cubicBezTo>
                    <a:cubicBezTo>
                      <a:pt x="144763" y="297310"/>
                      <a:pt x="142218" y="295896"/>
                      <a:pt x="139957" y="295896"/>
                    </a:cubicBezTo>
                    <a:cubicBezTo>
                      <a:pt x="137695" y="295896"/>
                      <a:pt x="136846" y="294481"/>
                      <a:pt x="135998" y="293350"/>
                    </a:cubicBezTo>
                    <a:cubicBezTo>
                      <a:pt x="135433" y="292501"/>
                      <a:pt x="134867" y="291653"/>
                      <a:pt x="133736" y="291370"/>
                    </a:cubicBezTo>
                    <a:cubicBezTo>
                      <a:pt x="130626" y="290521"/>
                      <a:pt x="124123" y="285429"/>
                      <a:pt x="123840" y="282883"/>
                    </a:cubicBezTo>
                    <a:cubicBezTo>
                      <a:pt x="123558" y="282034"/>
                      <a:pt x="122427" y="281469"/>
                      <a:pt x="121296" y="281186"/>
                    </a:cubicBezTo>
                    <a:cubicBezTo>
                      <a:pt x="120447" y="280903"/>
                      <a:pt x="119882" y="280620"/>
                      <a:pt x="119882" y="280054"/>
                    </a:cubicBezTo>
                    <a:cubicBezTo>
                      <a:pt x="119882" y="279771"/>
                      <a:pt x="120165" y="279489"/>
                      <a:pt x="120447" y="279206"/>
                    </a:cubicBezTo>
                    <a:cubicBezTo>
                      <a:pt x="120730" y="278923"/>
                      <a:pt x="121296" y="278923"/>
                      <a:pt x="121861" y="278923"/>
                    </a:cubicBezTo>
                    <a:cubicBezTo>
                      <a:pt x="123558" y="278923"/>
                      <a:pt x="126668" y="280054"/>
                      <a:pt x="128930" y="282317"/>
                    </a:cubicBezTo>
                    <a:cubicBezTo>
                      <a:pt x="132040" y="285429"/>
                      <a:pt x="136281" y="287126"/>
                      <a:pt x="142218" y="287975"/>
                    </a:cubicBezTo>
                    <a:cubicBezTo>
                      <a:pt x="145894" y="288541"/>
                      <a:pt x="148156" y="289389"/>
                      <a:pt x="150701" y="290521"/>
                    </a:cubicBezTo>
                    <a:cubicBezTo>
                      <a:pt x="153245" y="291653"/>
                      <a:pt x="155507" y="292784"/>
                      <a:pt x="159183" y="293350"/>
                    </a:cubicBezTo>
                    <a:lnTo>
                      <a:pt x="163141" y="294198"/>
                    </a:lnTo>
                    <a:cubicBezTo>
                      <a:pt x="168513" y="295047"/>
                      <a:pt x="173320" y="295896"/>
                      <a:pt x="182085" y="297310"/>
                    </a:cubicBezTo>
                    <a:cubicBezTo>
                      <a:pt x="182650" y="297310"/>
                      <a:pt x="183499" y="297593"/>
                      <a:pt x="184347" y="297593"/>
                    </a:cubicBezTo>
                    <a:cubicBezTo>
                      <a:pt x="194243" y="297593"/>
                      <a:pt x="206966" y="288258"/>
                      <a:pt x="210076" y="285146"/>
                    </a:cubicBezTo>
                    <a:cubicBezTo>
                      <a:pt x="212055" y="283166"/>
                      <a:pt x="210924" y="279771"/>
                      <a:pt x="209793" y="277225"/>
                    </a:cubicBezTo>
                    <a:cubicBezTo>
                      <a:pt x="209228" y="275811"/>
                      <a:pt x="208945" y="274680"/>
                      <a:pt x="208945" y="274114"/>
                    </a:cubicBezTo>
                    <a:cubicBezTo>
                      <a:pt x="208945" y="273265"/>
                      <a:pt x="207532" y="272699"/>
                      <a:pt x="206401" y="272134"/>
                    </a:cubicBezTo>
                    <a:cubicBezTo>
                      <a:pt x="204987" y="271568"/>
                      <a:pt x="203856" y="271002"/>
                      <a:pt x="203573" y="270153"/>
                    </a:cubicBezTo>
                    <a:cubicBezTo>
                      <a:pt x="203008" y="268739"/>
                      <a:pt x="199898" y="265627"/>
                      <a:pt x="195939" y="265627"/>
                    </a:cubicBezTo>
                    <a:cubicBezTo>
                      <a:pt x="193395" y="265627"/>
                      <a:pt x="192264" y="264213"/>
                      <a:pt x="191132" y="263081"/>
                    </a:cubicBezTo>
                    <a:cubicBezTo>
                      <a:pt x="190284" y="261950"/>
                      <a:pt x="189436" y="261101"/>
                      <a:pt x="188022" y="261384"/>
                    </a:cubicBezTo>
                    <a:cubicBezTo>
                      <a:pt x="184629" y="261667"/>
                      <a:pt x="182368" y="259970"/>
                      <a:pt x="175016" y="255161"/>
                    </a:cubicBezTo>
                    <a:lnTo>
                      <a:pt x="173320" y="254029"/>
                    </a:lnTo>
                    <a:cubicBezTo>
                      <a:pt x="165686" y="248937"/>
                      <a:pt x="155225" y="244977"/>
                      <a:pt x="151549" y="244977"/>
                    </a:cubicBezTo>
                    <a:cubicBezTo>
                      <a:pt x="151266" y="244977"/>
                      <a:pt x="150983" y="244977"/>
                      <a:pt x="150701" y="244977"/>
                    </a:cubicBezTo>
                    <a:cubicBezTo>
                      <a:pt x="149570" y="245543"/>
                      <a:pt x="148439" y="245825"/>
                      <a:pt x="147591" y="245825"/>
                    </a:cubicBezTo>
                    <a:cubicBezTo>
                      <a:pt x="146460" y="245825"/>
                      <a:pt x="145611" y="245260"/>
                      <a:pt x="144763" y="244128"/>
                    </a:cubicBezTo>
                    <a:cubicBezTo>
                      <a:pt x="143915" y="242997"/>
                      <a:pt x="143067" y="242997"/>
                      <a:pt x="142218" y="242997"/>
                    </a:cubicBezTo>
                    <a:cubicBezTo>
                      <a:pt x="141088" y="242997"/>
                      <a:pt x="139674" y="243562"/>
                      <a:pt x="138543" y="244128"/>
                    </a:cubicBezTo>
                    <a:cubicBezTo>
                      <a:pt x="137412" y="244977"/>
                      <a:pt x="135715" y="244694"/>
                      <a:pt x="134302" y="244128"/>
                    </a:cubicBezTo>
                    <a:cubicBezTo>
                      <a:pt x="132888" y="243562"/>
                      <a:pt x="131192" y="243279"/>
                      <a:pt x="129495" y="243562"/>
                    </a:cubicBezTo>
                    <a:cubicBezTo>
                      <a:pt x="128930" y="243845"/>
                      <a:pt x="128364" y="243845"/>
                      <a:pt x="127516" y="243845"/>
                    </a:cubicBezTo>
                    <a:cubicBezTo>
                      <a:pt x="125254" y="243845"/>
                      <a:pt x="123558" y="242714"/>
                      <a:pt x="122992" y="241582"/>
                    </a:cubicBezTo>
                    <a:cubicBezTo>
                      <a:pt x="122709" y="240734"/>
                      <a:pt x="122709" y="240168"/>
                      <a:pt x="123275" y="239602"/>
                    </a:cubicBezTo>
                    <a:cubicBezTo>
                      <a:pt x="123840" y="238753"/>
                      <a:pt x="125537" y="238753"/>
                      <a:pt x="126951" y="238753"/>
                    </a:cubicBezTo>
                    <a:cubicBezTo>
                      <a:pt x="128081" y="238753"/>
                      <a:pt x="129778" y="238470"/>
                      <a:pt x="130061" y="238188"/>
                    </a:cubicBezTo>
                    <a:cubicBezTo>
                      <a:pt x="130061" y="238188"/>
                      <a:pt x="130061" y="238188"/>
                      <a:pt x="130061" y="237905"/>
                    </a:cubicBezTo>
                    <a:cubicBezTo>
                      <a:pt x="130061" y="237339"/>
                      <a:pt x="130061" y="237339"/>
                      <a:pt x="128930" y="237339"/>
                    </a:cubicBezTo>
                    <a:cubicBezTo>
                      <a:pt x="127799" y="237339"/>
                      <a:pt x="126102" y="237056"/>
                      <a:pt x="123840" y="235642"/>
                    </a:cubicBezTo>
                    <a:cubicBezTo>
                      <a:pt x="122709" y="234793"/>
                      <a:pt x="121578" y="234510"/>
                      <a:pt x="120730" y="234510"/>
                    </a:cubicBezTo>
                    <a:cubicBezTo>
                      <a:pt x="119034" y="234510"/>
                      <a:pt x="118185" y="235925"/>
                      <a:pt x="117903" y="236773"/>
                    </a:cubicBezTo>
                    <a:cubicBezTo>
                      <a:pt x="117337" y="237905"/>
                      <a:pt x="116489" y="238470"/>
                      <a:pt x="115075" y="238470"/>
                    </a:cubicBezTo>
                    <a:cubicBezTo>
                      <a:pt x="113662" y="238470"/>
                      <a:pt x="112248" y="237905"/>
                      <a:pt x="111117" y="236773"/>
                    </a:cubicBezTo>
                    <a:cubicBezTo>
                      <a:pt x="110269" y="239319"/>
                      <a:pt x="108572" y="240451"/>
                      <a:pt x="105745" y="239885"/>
                    </a:cubicBezTo>
                    <a:cubicBezTo>
                      <a:pt x="104614" y="239602"/>
                      <a:pt x="103483" y="240451"/>
                      <a:pt x="102069" y="241582"/>
                    </a:cubicBezTo>
                    <a:cubicBezTo>
                      <a:pt x="100656" y="242714"/>
                      <a:pt x="99242" y="243562"/>
                      <a:pt x="97828" y="243562"/>
                    </a:cubicBezTo>
                    <a:cubicBezTo>
                      <a:pt x="95284" y="243562"/>
                      <a:pt x="92173" y="246674"/>
                      <a:pt x="91608" y="248937"/>
                    </a:cubicBezTo>
                    <a:cubicBezTo>
                      <a:pt x="91325" y="250634"/>
                      <a:pt x="89911" y="250917"/>
                      <a:pt x="88781" y="251200"/>
                    </a:cubicBezTo>
                    <a:cubicBezTo>
                      <a:pt x="87932" y="251483"/>
                      <a:pt x="87932" y="251483"/>
                      <a:pt x="87932" y="251766"/>
                    </a:cubicBezTo>
                    <a:cubicBezTo>
                      <a:pt x="87932" y="253463"/>
                      <a:pt x="87932" y="255443"/>
                      <a:pt x="86236" y="257424"/>
                    </a:cubicBezTo>
                    <a:cubicBezTo>
                      <a:pt x="85388" y="258272"/>
                      <a:pt x="85670" y="258838"/>
                      <a:pt x="86519" y="260252"/>
                    </a:cubicBezTo>
                    <a:cubicBezTo>
                      <a:pt x="86801" y="260818"/>
                      <a:pt x="87367" y="261384"/>
                      <a:pt x="87650" y="262233"/>
                    </a:cubicBezTo>
                    <a:cubicBezTo>
                      <a:pt x="88498" y="263930"/>
                      <a:pt x="90194" y="264496"/>
                      <a:pt x="91608" y="264779"/>
                    </a:cubicBezTo>
                    <a:cubicBezTo>
                      <a:pt x="92456" y="265061"/>
                      <a:pt x="93022" y="265061"/>
                      <a:pt x="93587" y="265344"/>
                    </a:cubicBezTo>
                    <a:cubicBezTo>
                      <a:pt x="94718" y="265910"/>
                      <a:pt x="100938" y="271002"/>
                      <a:pt x="100938" y="272982"/>
                    </a:cubicBezTo>
                    <a:cubicBezTo>
                      <a:pt x="100938" y="275245"/>
                      <a:pt x="96132" y="279489"/>
                      <a:pt x="94718" y="280620"/>
                    </a:cubicBezTo>
                    <a:cubicBezTo>
                      <a:pt x="93587" y="281469"/>
                      <a:pt x="92173" y="283166"/>
                      <a:pt x="91891" y="284298"/>
                    </a:cubicBezTo>
                    <a:cubicBezTo>
                      <a:pt x="91891" y="284863"/>
                      <a:pt x="91891" y="285146"/>
                      <a:pt x="92173" y="285429"/>
                    </a:cubicBezTo>
                    <a:lnTo>
                      <a:pt x="92739" y="286278"/>
                    </a:lnTo>
                    <a:cubicBezTo>
                      <a:pt x="94435" y="288824"/>
                      <a:pt x="98676" y="295330"/>
                      <a:pt x="101504" y="300422"/>
                    </a:cubicBezTo>
                    <a:cubicBezTo>
                      <a:pt x="102635" y="302402"/>
                      <a:pt x="102918" y="303534"/>
                      <a:pt x="102635" y="304382"/>
                    </a:cubicBezTo>
                    <a:cubicBezTo>
                      <a:pt x="102352" y="305231"/>
                      <a:pt x="101504" y="305514"/>
                      <a:pt x="100656" y="305514"/>
                    </a:cubicBezTo>
                    <a:cubicBezTo>
                      <a:pt x="99807" y="305797"/>
                      <a:pt x="98959" y="306080"/>
                      <a:pt x="98394" y="306645"/>
                    </a:cubicBezTo>
                    <a:cubicBezTo>
                      <a:pt x="96980" y="308343"/>
                      <a:pt x="98111" y="310323"/>
                      <a:pt x="99242" y="312020"/>
                    </a:cubicBezTo>
                    <a:cubicBezTo>
                      <a:pt x="99525" y="312586"/>
                      <a:pt x="99807" y="313152"/>
                      <a:pt x="100090" y="313717"/>
                    </a:cubicBezTo>
                    <a:cubicBezTo>
                      <a:pt x="100656" y="315132"/>
                      <a:pt x="99242" y="315698"/>
                      <a:pt x="98676" y="315980"/>
                    </a:cubicBezTo>
                    <a:cubicBezTo>
                      <a:pt x="97828" y="316263"/>
                      <a:pt x="97828" y="316546"/>
                      <a:pt x="97828" y="316546"/>
                    </a:cubicBezTo>
                    <a:cubicBezTo>
                      <a:pt x="97828" y="317112"/>
                      <a:pt x="99242" y="317678"/>
                      <a:pt x="100090" y="317961"/>
                    </a:cubicBezTo>
                    <a:cubicBezTo>
                      <a:pt x="101221" y="318526"/>
                      <a:pt x="102352" y="318809"/>
                      <a:pt x="102635" y="319658"/>
                    </a:cubicBezTo>
                    <a:cubicBezTo>
                      <a:pt x="102918" y="320507"/>
                      <a:pt x="102352" y="321072"/>
                      <a:pt x="101787" y="321638"/>
                    </a:cubicBezTo>
                    <a:cubicBezTo>
                      <a:pt x="100938" y="322770"/>
                      <a:pt x="100373" y="323335"/>
                      <a:pt x="100938" y="324467"/>
                    </a:cubicBezTo>
                    <a:cubicBezTo>
                      <a:pt x="101504" y="325316"/>
                      <a:pt x="102352" y="325881"/>
                      <a:pt x="103200" y="326447"/>
                    </a:cubicBezTo>
                    <a:cubicBezTo>
                      <a:pt x="104614" y="327296"/>
                      <a:pt x="106028" y="328144"/>
                      <a:pt x="106310" y="330125"/>
                    </a:cubicBezTo>
                    <a:cubicBezTo>
                      <a:pt x="106593" y="332105"/>
                      <a:pt x="104614" y="332953"/>
                      <a:pt x="102635" y="333802"/>
                    </a:cubicBezTo>
                    <a:cubicBezTo>
                      <a:pt x="101504" y="334368"/>
                      <a:pt x="100090" y="334934"/>
                      <a:pt x="100090" y="335499"/>
                    </a:cubicBezTo>
                    <a:cubicBezTo>
                      <a:pt x="100090" y="336348"/>
                      <a:pt x="102635" y="337762"/>
                      <a:pt x="104897" y="339177"/>
                    </a:cubicBezTo>
                    <a:cubicBezTo>
                      <a:pt x="107441" y="340874"/>
                      <a:pt x="110551" y="342571"/>
                      <a:pt x="112531" y="344835"/>
                    </a:cubicBezTo>
                    <a:cubicBezTo>
                      <a:pt x="116489" y="349361"/>
                      <a:pt x="116206" y="350775"/>
                      <a:pt x="115358" y="353321"/>
                    </a:cubicBezTo>
                    <a:cubicBezTo>
                      <a:pt x="114510" y="355867"/>
                      <a:pt x="111400" y="357847"/>
                      <a:pt x="108290" y="360393"/>
                    </a:cubicBezTo>
                    <a:cubicBezTo>
                      <a:pt x="105179" y="362656"/>
                      <a:pt x="102069" y="364919"/>
                      <a:pt x="100938" y="367465"/>
                    </a:cubicBezTo>
                    <a:cubicBezTo>
                      <a:pt x="99525" y="370860"/>
                      <a:pt x="95566" y="373123"/>
                      <a:pt x="91891" y="375386"/>
                    </a:cubicBezTo>
                    <a:cubicBezTo>
                      <a:pt x="89629" y="376800"/>
                      <a:pt x="87367" y="378215"/>
                      <a:pt x="85670" y="379629"/>
                    </a:cubicBezTo>
                    <a:cubicBezTo>
                      <a:pt x="84539" y="380761"/>
                      <a:pt x="83408" y="382175"/>
                      <a:pt x="81995" y="384155"/>
                    </a:cubicBezTo>
                    <a:cubicBezTo>
                      <a:pt x="83126" y="383872"/>
                      <a:pt x="83974" y="383307"/>
                      <a:pt x="84539" y="383307"/>
                    </a:cubicBezTo>
                    <a:cubicBezTo>
                      <a:pt x="84822" y="383024"/>
                      <a:pt x="85105" y="383024"/>
                      <a:pt x="85388" y="383024"/>
                    </a:cubicBezTo>
                    <a:cubicBezTo>
                      <a:pt x="86801" y="383024"/>
                      <a:pt x="87932" y="384721"/>
                      <a:pt x="89063" y="386701"/>
                    </a:cubicBezTo>
                    <a:cubicBezTo>
                      <a:pt x="89911" y="387833"/>
                      <a:pt x="90477" y="389247"/>
                      <a:pt x="91325" y="389813"/>
                    </a:cubicBezTo>
                    <a:cubicBezTo>
                      <a:pt x="92456" y="390662"/>
                      <a:pt x="93870" y="390662"/>
                      <a:pt x="95566" y="390662"/>
                    </a:cubicBezTo>
                    <a:cubicBezTo>
                      <a:pt x="97263" y="390662"/>
                      <a:pt x="98959" y="390662"/>
                      <a:pt x="99807" y="391793"/>
                    </a:cubicBezTo>
                    <a:cubicBezTo>
                      <a:pt x="100373" y="392359"/>
                      <a:pt x="100656" y="392925"/>
                      <a:pt x="100373" y="393490"/>
                    </a:cubicBezTo>
                    <a:cubicBezTo>
                      <a:pt x="100090" y="394056"/>
                      <a:pt x="99242" y="394339"/>
                      <a:pt x="97828" y="394339"/>
                    </a:cubicBezTo>
                    <a:cubicBezTo>
                      <a:pt x="96980" y="394339"/>
                      <a:pt x="95849" y="394339"/>
                      <a:pt x="94718" y="394056"/>
                    </a:cubicBezTo>
                    <a:cubicBezTo>
                      <a:pt x="93022" y="393773"/>
                      <a:pt x="91891" y="394339"/>
                      <a:pt x="90194" y="395188"/>
                    </a:cubicBezTo>
                    <a:cubicBezTo>
                      <a:pt x="89063" y="395754"/>
                      <a:pt x="87650" y="396602"/>
                      <a:pt x="85388" y="397168"/>
                    </a:cubicBezTo>
                    <a:cubicBezTo>
                      <a:pt x="82843" y="398017"/>
                      <a:pt x="82277" y="398865"/>
                      <a:pt x="81712" y="399714"/>
                    </a:cubicBezTo>
                    <a:cubicBezTo>
                      <a:pt x="81429" y="399997"/>
                      <a:pt x="81429" y="400280"/>
                      <a:pt x="81147" y="400562"/>
                    </a:cubicBezTo>
                    <a:cubicBezTo>
                      <a:pt x="82560" y="403108"/>
                      <a:pt x="81429" y="404240"/>
                      <a:pt x="80298" y="405372"/>
                    </a:cubicBezTo>
                    <a:cubicBezTo>
                      <a:pt x="79733" y="405937"/>
                      <a:pt x="79167" y="406503"/>
                      <a:pt x="78885" y="407352"/>
                    </a:cubicBezTo>
                    <a:cubicBezTo>
                      <a:pt x="78319" y="408766"/>
                      <a:pt x="77471" y="409615"/>
                      <a:pt x="76623" y="410463"/>
                    </a:cubicBezTo>
                    <a:cubicBezTo>
                      <a:pt x="76057" y="411029"/>
                      <a:pt x="75492" y="411595"/>
                      <a:pt x="75492" y="412161"/>
                    </a:cubicBezTo>
                    <a:cubicBezTo>
                      <a:pt x="75492" y="413009"/>
                      <a:pt x="75492" y="413858"/>
                      <a:pt x="75774" y="414990"/>
                    </a:cubicBezTo>
                    <a:cubicBezTo>
                      <a:pt x="76057" y="415838"/>
                      <a:pt x="76057" y="416687"/>
                      <a:pt x="76057" y="417818"/>
                    </a:cubicBezTo>
                    <a:cubicBezTo>
                      <a:pt x="76340" y="420081"/>
                      <a:pt x="76623" y="420647"/>
                      <a:pt x="77754" y="422345"/>
                    </a:cubicBezTo>
                    <a:lnTo>
                      <a:pt x="78036" y="422910"/>
                    </a:lnTo>
                    <a:cubicBezTo>
                      <a:pt x="78602" y="423476"/>
                      <a:pt x="78602" y="424042"/>
                      <a:pt x="78602" y="424608"/>
                    </a:cubicBezTo>
                    <a:cubicBezTo>
                      <a:pt x="78319" y="425456"/>
                      <a:pt x="77471" y="425739"/>
                      <a:pt x="76623" y="426022"/>
                    </a:cubicBezTo>
                    <a:cubicBezTo>
                      <a:pt x="76057" y="426305"/>
                      <a:pt x="75774" y="426305"/>
                      <a:pt x="75209" y="426588"/>
                    </a:cubicBezTo>
                    <a:cubicBezTo>
                      <a:pt x="74926" y="426871"/>
                      <a:pt x="74926" y="427154"/>
                      <a:pt x="74926" y="427436"/>
                    </a:cubicBezTo>
                    <a:cubicBezTo>
                      <a:pt x="74926" y="428285"/>
                      <a:pt x="75492" y="429699"/>
                      <a:pt x="76623" y="430831"/>
                    </a:cubicBezTo>
                    <a:cubicBezTo>
                      <a:pt x="78602" y="432811"/>
                      <a:pt x="78602" y="435357"/>
                      <a:pt x="77754" y="436772"/>
                    </a:cubicBezTo>
                    <a:cubicBezTo>
                      <a:pt x="77471" y="437620"/>
                      <a:pt x="78602" y="439600"/>
                      <a:pt x="80581" y="441863"/>
                    </a:cubicBezTo>
                    <a:cubicBezTo>
                      <a:pt x="81429" y="442712"/>
                      <a:pt x="81712" y="444409"/>
                      <a:pt x="82277" y="445824"/>
                    </a:cubicBezTo>
                    <a:cubicBezTo>
                      <a:pt x="82560" y="446955"/>
                      <a:pt x="82843" y="448087"/>
                      <a:pt x="83408" y="448653"/>
                    </a:cubicBezTo>
                    <a:cubicBezTo>
                      <a:pt x="84257" y="449501"/>
                      <a:pt x="85388" y="450350"/>
                      <a:pt x="86801" y="450350"/>
                    </a:cubicBezTo>
                    <a:cubicBezTo>
                      <a:pt x="87084" y="450350"/>
                      <a:pt x="87650" y="450350"/>
                      <a:pt x="87932" y="450067"/>
                    </a:cubicBezTo>
                    <a:cubicBezTo>
                      <a:pt x="90477" y="449501"/>
                      <a:pt x="92173" y="450350"/>
                      <a:pt x="93587" y="452613"/>
                    </a:cubicBezTo>
                    <a:cubicBezTo>
                      <a:pt x="93870" y="453462"/>
                      <a:pt x="94435" y="453462"/>
                      <a:pt x="94718" y="453462"/>
                    </a:cubicBezTo>
                    <a:cubicBezTo>
                      <a:pt x="95566" y="453462"/>
                      <a:pt x="96414" y="452896"/>
                      <a:pt x="97828" y="452330"/>
                    </a:cubicBezTo>
                    <a:lnTo>
                      <a:pt x="98111" y="452330"/>
                    </a:lnTo>
                    <a:cubicBezTo>
                      <a:pt x="98394" y="452047"/>
                      <a:pt x="98959" y="452047"/>
                      <a:pt x="99525" y="452047"/>
                    </a:cubicBezTo>
                    <a:cubicBezTo>
                      <a:pt x="102069" y="452047"/>
                      <a:pt x="105745" y="454027"/>
                      <a:pt x="107159" y="454593"/>
                    </a:cubicBezTo>
                    <a:lnTo>
                      <a:pt x="107724" y="454876"/>
                    </a:lnTo>
                    <a:cubicBezTo>
                      <a:pt x="108855" y="455442"/>
                      <a:pt x="108855" y="457422"/>
                      <a:pt x="108855" y="459685"/>
                    </a:cubicBezTo>
                    <a:cubicBezTo>
                      <a:pt x="108855" y="460534"/>
                      <a:pt x="108855" y="461382"/>
                      <a:pt x="108855" y="461948"/>
                    </a:cubicBezTo>
                    <a:cubicBezTo>
                      <a:pt x="108855" y="462797"/>
                      <a:pt x="108855" y="463645"/>
                      <a:pt x="108855" y="464494"/>
                    </a:cubicBezTo>
                    <a:cubicBezTo>
                      <a:pt x="108572" y="466474"/>
                      <a:pt x="108572" y="467889"/>
                      <a:pt x="109703" y="468454"/>
                    </a:cubicBezTo>
                    <a:cubicBezTo>
                      <a:pt x="110834" y="469303"/>
                      <a:pt x="111400" y="470435"/>
                      <a:pt x="111965" y="471566"/>
                    </a:cubicBezTo>
                    <a:cubicBezTo>
                      <a:pt x="112531" y="472698"/>
                      <a:pt x="112814" y="473829"/>
                      <a:pt x="114227" y="474395"/>
                    </a:cubicBezTo>
                    <a:cubicBezTo>
                      <a:pt x="115924" y="474961"/>
                      <a:pt x="117055" y="476658"/>
                      <a:pt x="117903" y="477790"/>
                    </a:cubicBezTo>
                    <a:cubicBezTo>
                      <a:pt x="118468" y="478638"/>
                      <a:pt x="119034" y="479487"/>
                      <a:pt x="119882" y="479770"/>
                    </a:cubicBezTo>
                    <a:cubicBezTo>
                      <a:pt x="121861" y="480336"/>
                      <a:pt x="125254" y="482881"/>
                      <a:pt x="125820" y="485145"/>
                    </a:cubicBezTo>
                    <a:cubicBezTo>
                      <a:pt x="126102" y="486842"/>
                      <a:pt x="124406" y="488539"/>
                      <a:pt x="120447" y="490236"/>
                    </a:cubicBezTo>
                    <a:cubicBezTo>
                      <a:pt x="119317" y="490802"/>
                      <a:pt x="117903" y="490236"/>
                      <a:pt x="116489" y="489388"/>
                    </a:cubicBezTo>
                    <a:cubicBezTo>
                      <a:pt x="115641" y="489105"/>
                      <a:pt x="114793" y="488539"/>
                      <a:pt x="114227" y="488539"/>
                    </a:cubicBezTo>
                    <a:cubicBezTo>
                      <a:pt x="113944" y="488539"/>
                      <a:pt x="113944" y="488539"/>
                      <a:pt x="113662" y="488822"/>
                    </a:cubicBezTo>
                    <a:cubicBezTo>
                      <a:pt x="113096" y="489671"/>
                      <a:pt x="113379" y="491085"/>
                      <a:pt x="114227" y="493348"/>
                    </a:cubicBezTo>
                    <a:cubicBezTo>
                      <a:pt x="114510" y="494480"/>
                      <a:pt x="115075" y="495894"/>
                      <a:pt x="115358" y="497591"/>
                    </a:cubicBezTo>
                    <a:cubicBezTo>
                      <a:pt x="116489" y="502400"/>
                      <a:pt x="117337" y="502400"/>
                      <a:pt x="119034" y="502400"/>
                    </a:cubicBezTo>
                    <a:cubicBezTo>
                      <a:pt x="120447" y="502400"/>
                      <a:pt x="121013" y="501835"/>
                      <a:pt x="121861" y="500986"/>
                    </a:cubicBezTo>
                    <a:cubicBezTo>
                      <a:pt x="122144" y="500703"/>
                      <a:pt x="122709" y="500137"/>
                      <a:pt x="123275" y="499854"/>
                    </a:cubicBezTo>
                    <a:cubicBezTo>
                      <a:pt x="123840" y="499572"/>
                      <a:pt x="124406" y="499572"/>
                      <a:pt x="125254" y="499572"/>
                    </a:cubicBezTo>
                    <a:cubicBezTo>
                      <a:pt x="125820" y="499572"/>
                      <a:pt x="126668" y="499572"/>
                      <a:pt x="127233" y="499854"/>
                    </a:cubicBezTo>
                    <a:cubicBezTo>
                      <a:pt x="128364" y="499854"/>
                      <a:pt x="129495" y="500137"/>
                      <a:pt x="130061" y="499854"/>
                    </a:cubicBezTo>
                    <a:cubicBezTo>
                      <a:pt x="130909" y="499572"/>
                      <a:pt x="132323" y="499289"/>
                      <a:pt x="133736" y="499289"/>
                    </a:cubicBezTo>
                    <a:cubicBezTo>
                      <a:pt x="135150" y="499289"/>
                      <a:pt x="137977" y="499572"/>
                      <a:pt x="138826" y="500986"/>
                    </a:cubicBezTo>
                    <a:cubicBezTo>
                      <a:pt x="139957" y="502683"/>
                      <a:pt x="141088" y="507209"/>
                      <a:pt x="140239" y="508907"/>
                    </a:cubicBezTo>
                    <a:cubicBezTo>
                      <a:pt x="139957" y="509755"/>
                      <a:pt x="140239" y="510604"/>
                      <a:pt x="141370" y="512018"/>
                    </a:cubicBezTo>
                    <a:cubicBezTo>
                      <a:pt x="141653" y="512584"/>
                      <a:pt x="142218" y="513150"/>
                      <a:pt x="142501" y="513999"/>
                    </a:cubicBezTo>
                    <a:cubicBezTo>
                      <a:pt x="143067" y="515130"/>
                      <a:pt x="145046" y="515130"/>
                      <a:pt x="146742" y="515130"/>
                    </a:cubicBezTo>
                    <a:cubicBezTo>
                      <a:pt x="147873" y="515130"/>
                      <a:pt x="148721" y="515130"/>
                      <a:pt x="149287" y="515413"/>
                    </a:cubicBezTo>
                    <a:cubicBezTo>
                      <a:pt x="150983" y="516262"/>
                      <a:pt x="154659" y="521354"/>
                      <a:pt x="153811" y="523617"/>
                    </a:cubicBezTo>
                    <a:cubicBezTo>
                      <a:pt x="153811" y="523900"/>
                      <a:pt x="153811" y="524465"/>
                      <a:pt x="153811" y="524465"/>
                    </a:cubicBezTo>
                    <a:cubicBezTo>
                      <a:pt x="154094" y="525031"/>
                      <a:pt x="155790" y="525314"/>
                      <a:pt x="156638" y="524748"/>
                    </a:cubicBezTo>
                    <a:cubicBezTo>
                      <a:pt x="156921" y="524748"/>
                      <a:pt x="157204" y="524465"/>
                      <a:pt x="157486" y="524465"/>
                    </a:cubicBezTo>
                    <a:cubicBezTo>
                      <a:pt x="158617" y="524465"/>
                      <a:pt x="159748" y="525314"/>
                      <a:pt x="160597" y="525880"/>
                    </a:cubicBezTo>
                    <a:cubicBezTo>
                      <a:pt x="160879" y="526163"/>
                      <a:pt x="161445" y="526445"/>
                      <a:pt x="161728" y="526728"/>
                    </a:cubicBezTo>
                    <a:cubicBezTo>
                      <a:pt x="163141" y="527577"/>
                      <a:pt x="164272" y="527577"/>
                      <a:pt x="166251" y="526163"/>
                    </a:cubicBezTo>
                    <a:cubicBezTo>
                      <a:pt x="167382" y="525597"/>
                      <a:pt x="168796" y="524748"/>
                      <a:pt x="170210" y="524748"/>
                    </a:cubicBezTo>
                    <a:cubicBezTo>
                      <a:pt x="171624" y="524748"/>
                      <a:pt x="172189" y="525314"/>
                      <a:pt x="172472" y="525880"/>
                    </a:cubicBezTo>
                    <a:cubicBezTo>
                      <a:pt x="172754" y="526445"/>
                      <a:pt x="173885" y="527577"/>
                      <a:pt x="174734" y="528426"/>
                    </a:cubicBezTo>
                    <a:cubicBezTo>
                      <a:pt x="176147" y="529840"/>
                      <a:pt x="176713" y="530689"/>
                      <a:pt x="176995" y="531255"/>
                    </a:cubicBezTo>
                    <a:cubicBezTo>
                      <a:pt x="177278" y="531255"/>
                      <a:pt x="178409" y="531255"/>
                      <a:pt x="178975" y="531537"/>
                    </a:cubicBezTo>
                    <a:cubicBezTo>
                      <a:pt x="180671" y="531537"/>
                      <a:pt x="183216" y="531537"/>
                      <a:pt x="184629" y="532386"/>
                    </a:cubicBezTo>
                    <a:cubicBezTo>
                      <a:pt x="185761" y="532952"/>
                      <a:pt x="186891" y="533235"/>
                      <a:pt x="188305" y="533235"/>
                    </a:cubicBezTo>
                    <a:cubicBezTo>
                      <a:pt x="189719" y="533518"/>
                      <a:pt x="191415" y="533518"/>
                      <a:pt x="192829" y="534366"/>
                    </a:cubicBezTo>
                    <a:cubicBezTo>
                      <a:pt x="193677" y="534932"/>
                      <a:pt x="194525" y="535215"/>
                      <a:pt x="195374" y="535498"/>
                    </a:cubicBezTo>
                    <a:cubicBezTo>
                      <a:pt x="197070" y="536064"/>
                      <a:pt x="198484" y="536629"/>
                      <a:pt x="198767" y="538327"/>
                    </a:cubicBezTo>
                    <a:cubicBezTo>
                      <a:pt x="199049" y="539741"/>
                      <a:pt x="197636" y="540873"/>
                      <a:pt x="196787" y="541721"/>
                    </a:cubicBezTo>
                    <a:cubicBezTo>
                      <a:pt x="196505" y="542004"/>
                      <a:pt x="195939" y="542570"/>
                      <a:pt x="195939" y="542570"/>
                    </a:cubicBezTo>
                    <a:cubicBezTo>
                      <a:pt x="195939" y="542570"/>
                      <a:pt x="196505" y="542853"/>
                      <a:pt x="196787" y="543136"/>
                    </a:cubicBezTo>
                    <a:cubicBezTo>
                      <a:pt x="197636" y="543701"/>
                      <a:pt x="198484" y="544267"/>
                      <a:pt x="198484" y="545399"/>
                    </a:cubicBezTo>
                    <a:cubicBezTo>
                      <a:pt x="198484" y="546530"/>
                      <a:pt x="197353" y="547096"/>
                      <a:pt x="196222" y="547379"/>
                    </a:cubicBezTo>
                    <a:cubicBezTo>
                      <a:pt x="195656" y="547662"/>
                      <a:pt x="195091" y="547945"/>
                      <a:pt x="194808" y="548228"/>
                    </a:cubicBezTo>
                    <a:cubicBezTo>
                      <a:pt x="194525" y="548510"/>
                      <a:pt x="195374" y="549359"/>
                      <a:pt x="195939" y="549925"/>
                    </a:cubicBezTo>
                    <a:cubicBezTo>
                      <a:pt x="196505" y="550491"/>
                      <a:pt x="196787" y="551056"/>
                      <a:pt x="197070" y="551339"/>
                    </a:cubicBezTo>
                    <a:cubicBezTo>
                      <a:pt x="197353" y="552188"/>
                      <a:pt x="196787" y="553319"/>
                      <a:pt x="196222" y="555300"/>
                    </a:cubicBezTo>
                    <a:cubicBezTo>
                      <a:pt x="195939" y="556148"/>
                      <a:pt x="195374" y="556997"/>
                      <a:pt x="195374" y="557563"/>
                    </a:cubicBezTo>
                    <a:cubicBezTo>
                      <a:pt x="195374" y="558694"/>
                      <a:pt x="193960" y="558694"/>
                      <a:pt x="193395" y="558694"/>
                    </a:cubicBezTo>
                    <a:cubicBezTo>
                      <a:pt x="192264" y="558694"/>
                      <a:pt x="190567" y="558411"/>
                      <a:pt x="189153" y="558411"/>
                    </a:cubicBezTo>
                    <a:cubicBezTo>
                      <a:pt x="188305" y="558411"/>
                      <a:pt x="187174" y="558128"/>
                      <a:pt x="186891" y="558128"/>
                    </a:cubicBezTo>
                    <a:cubicBezTo>
                      <a:pt x="186326" y="558128"/>
                      <a:pt x="184347" y="559826"/>
                      <a:pt x="183216" y="560674"/>
                    </a:cubicBezTo>
                    <a:cubicBezTo>
                      <a:pt x="181237" y="562372"/>
                      <a:pt x="180106" y="563220"/>
                      <a:pt x="179258" y="563220"/>
                    </a:cubicBezTo>
                    <a:cubicBezTo>
                      <a:pt x="179258" y="563220"/>
                      <a:pt x="179258" y="563220"/>
                      <a:pt x="178975" y="563220"/>
                    </a:cubicBezTo>
                    <a:cubicBezTo>
                      <a:pt x="178692" y="563786"/>
                      <a:pt x="178975" y="565200"/>
                      <a:pt x="179258" y="566615"/>
                    </a:cubicBezTo>
                    <a:cubicBezTo>
                      <a:pt x="181802" y="566049"/>
                      <a:pt x="184347" y="565766"/>
                      <a:pt x="186043" y="565766"/>
                    </a:cubicBezTo>
                    <a:cubicBezTo>
                      <a:pt x="188022" y="565766"/>
                      <a:pt x="188871" y="566049"/>
                      <a:pt x="189153" y="566615"/>
                    </a:cubicBezTo>
                    <a:cubicBezTo>
                      <a:pt x="189153" y="566898"/>
                      <a:pt x="189436" y="567181"/>
                      <a:pt x="189153" y="567464"/>
                    </a:cubicBezTo>
                    <a:cubicBezTo>
                      <a:pt x="188022" y="570010"/>
                      <a:pt x="176995" y="574253"/>
                      <a:pt x="176713" y="574536"/>
                    </a:cubicBezTo>
                    <a:cubicBezTo>
                      <a:pt x="176995" y="574819"/>
                      <a:pt x="177844" y="575667"/>
                      <a:pt x="178409" y="576233"/>
                    </a:cubicBezTo>
                    <a:cubicBezTo>
                      <a:pt x="179823" y="577364"/>
                      <a:pt x="180954" y="578496"/>
                      <a:pt x="180954" y="579628"/>
                    </a:cubicBezTo>
                    <a:cubicBezTo>
                      <a:pt x="180954" y="580759"/>
                      <a:pt x="179823" y="581325"/>
                      <a:pt x="178409" y="581891"/>
                    </a:cubicBezTo>
                    <a:cubicBezTo>
                      <a:pt x="176430" y="582739"/>
                      <a:pt x="175016" y="583588"/>
                      <a:pt x="175299" y="585285"/>
                    </a:cubicBezTo>
                    <a:cubicBezTo>
                      <a:pt x="175582" y="586700"/>
                      <a:pt x="175299" y="587831"/>
                      <a:pt x="174734" y="588680"/>
                    </a:cubicBezTo>
                    <a:cubicBezTo>
                      <a:pt x="173885" y="589811"/>
                      <a:pt x="172189" y="590377"/>
                      <a:pt x="169362" y="590377"/>
                    </a:cubicBezTo>
                    <a:cubicBezTo>
                      <a:pt x="167948" y="590377"/>
                      <a:pt x="167100" y="590660"/>
                      <a:pt x="166817" y="591226"/>
                    </a:cubicBezTo>
                    <a:cubicBezTo>
                      <a:pt x="166817" y="591226"/>
                      <a:pt x="166817" y="591509"/>
                      <a:pt x="166817" y="591509"/>
                    </a:cubicBezTo>
                    <a:cubicBezTo>
                      <a:pt x="166817" y="591509"/>
                      <a:pt x="166817" y="591509"/>
                      <a:pt x="167100" y="591509"/>
                    </a:cubicBezTo>
                    <a:cubicBezTo>
                      <a:pt x="167948" y="591791"/>
                      <a:pt x="168231" y="592357"/>
                      <a:pt x="168796" y="593206"/>
                    </a:cubicBezTo>
                    <a:cubicBezTo>
                      <a:pt x="169644" y="594620"/>
                      <a:pt x="171058" y="596883"/>
                      <a:pt x="174734" y="597732"/>
                    </a:cubicBezTo>
                    <a:cubicBezTo>
                      <a:pt x="180106" y="599146"/>
                      <a:pt x="186326" y="603673"/>
                      <a:pt x="193395" y="611028"/>
                    </a:cubicBezTo>
                    <a:cubicBezTo>
                      <a:pt x="193960" y="611593"/>
                      <a:pt x="194525" y="612159"/>
                      <a:pt x="195656" y="612725"/>
                    </a:cubicBezTo>
                    <a:cubicBezTo>
                      <a:pt x="197353" y="611876"/>
                      <a:pt x="198484" y="611310"/>
                      <a:pt x="199332" y="611028"/>
                    </a:cubicBezTo>
                    <a:cubicBezTo>
                      <a:pt x="202442" y="610462"/>
                      <a:pt x="208380" y="612442"/>
                      <a:pt x="211490" y="614705"/>
                    </a:cubicBezTo>
                    <a:cubicBezTo>
                      <a:pt x="212338" y="615271"/>
                      <a:pt x="213752" y="615554"/>
                      <a:pt x="216296" y="615554"/>
                    </a:cubicBezTo>
                    <a:cubicBezTo>
                      <a:pt x="217427" y="615554"/>
                      <a:pt x="218841" y="615554"/>
                      <a:pt x="220255" y="615271"/>
                    </a:cubicBezTo>
                    <a:cubicBezTo>
                      <a:pt x="221386" y="615271"/>
                      <a:pt x="222517" y="615271"/>
                      <a:pt x="223648" y="615271"/>
                    </a:cubicBezTo>
                    <a:cubicBezTo>
                      <a:pt x="225627" y="615271"/>
                      <a:pt x="226758" y="615554"/>
                      <a:pt x="227041" y="616119"/>
                    </a:cubicBezTo>
                    <a:cubicBezTo>
                      <a:pt x="228454" y="617817"/>
                      <a:pt x="230716" y="619797"/>
                      <a:pt x="232695" y="619797"/>
                    </a:cubicBezTo>
                    <a:cubicBezTo>
                      <a:pt x="233826" y="619797"/>
                      <a:pt x="234957" y="620646"/>
                      <a:pt x="236088" y="621777"/>
                    </a:cubicBezTo>
                    <a:cubicBezTo>
                      <a:pt x="236936" y="622626"/>
                      <a:pt x="237785" y="623474"/>
                      <a:pt x="238633" y="622909"/>
                    </a:cubicBezTo>
                    <a:cubicBezTo>
                      <a:pt x="239764" y="622060"/>
                      <a:pt x="243157" y="621494"/>
                      <a:pt x="249094" y="621494"/>
                    </a:cubicBezTo>
                    <a:cubicBezTo>
                      <a:pt x="250225" y="621494"/>
                      <a:pt x="250791" y="621777"/>
                      <a:pt x="251074" y="622343"/>
                    </a:cubicBezTo>
                    <a:cubicBezTo>
                      <a:pt x="251356" y="622626"/>
                      <a:pt x="251922" y="622909"/>
                      <a:pt x="252487" y="622909"/>
                    </a:cubicBezTo>
                    <a:cubicBezTo>
                      <a:pt x="253901" y="622909"/>
                      <a:pt x="254466" y="624889"/>
                      <a:pt x="254749" y="626869"/>
                    </a:cubicBezTo>
                    <a:cubicBezTo>
                      <a:pt x="255032" y="627718"/>
                      <a:pt x="255315" y="628849"/>
                      <a:pt x="255315" y="629132"/>
                    </a:cubicBezTo>
                    <a:cubicBezTo>
                      <a:pt x="256163" y="628849"/>
                      <a:pt x="257294" y="629698"/>
                      <a:pt x="259273" y="630829"/>
                    </a:cubicBezTo>
                    <a:cubicBezTo>
                      <a:pt x="260969" y="631961"/>
                      <a:pt x="262949" y="633092"/>
                      <a:pt x="264362" y="633375"/>
                    </a:cubicBezTo>
                    <a:cubicBezTo>
                      <a:pt x="266342" y="633658"/>
                      <a:pt x="268038" y="635355"/>
                      <a:pt x="269452" y="636770"/>
                    </a:cubicBezTo>
                    <a:cubicBezTo>
                      <a:pt x="270017" y="637619"/>
                      <a:pt x="271148" y="638467"/>
                      <a:pt x="271431" y="638467"/>
                    </a:cubicBezTo>
                    <a:cubicBezTo>
                      <a:pt x="271714" y="638467"/>
                      <a:pt x="271996" y="638467"/>
                      <a:pt x="271996" y="638467"/>
                    </a:cubicBezTo>
                    <a:close/>
                    <a:moveTo>
                      <a:pt x="1201082" y="576516"/>
                    </a:moveTo>
                    <a:cubicBezTo>
                      <a:pt x="1203909" y="576516"/>
                      <a:pt x="1205323" y="578779"/>
                      <a:pt x="1206171" y="580759"/>
                    </a:cubicBezTo>
                    <a:cubicBezTo>
                      <a:pt x="1207019" y="582173"/>
                      <a:pt x="1207585" y="583305"/>
                      <a:pt x="1208716" y="583871"/>
                    </a:cubicBezTo>
                    <a:cubicBezTo>
                      <a:pt x="1208998" y="583871"/>
                      <a:pt x="1208998" y="583871"/>
                      <a:pt x="1208998" y="583871"/>
                    </a:cubicBezTo>
                    <a:cubicBezTo>
                      <a:pt x="1209281" y="583871"/>
                      <a:pt x="1209564" y="583305"/>
                      <a:pt x="1209564" y="582173"/>
                    </a:cubicBezTo>
                    <a:cubicBezTo>
                      <a:pt x="1209564" y="579345"/>
                      <a:pt x="1208150" y="576233"/>
                      <a:pt x="1207019" y="576233"/>
                    </a:cubicBezTo>
                    <a:cubicBezTo>
                      <a:pt x="1206737" y="576233"/>
                      <a:pt x="1206737" y="576233"/>
                      <a:pt x="1206454" y="576233"/>
                    </a:cubicBezTo>
                    <a:cubicBezTo>
                      <a:pt x="1203626" y="576233"/>
                      <a:pt x="1201647" y="570575"/>
                      <a:pt x="1199668" y="564352"/>
                    </a:cubicBezTo>
                    <a:lnTo>
                      <a:pt x="1199668" y="564069"/>
                    </a:lnTo>
                    <a:cubicBezTo>
                      <a:pt x="1198820" y="561240"/>
                      <a:pt x="1199951" y="558411"/>
                      <a:pt x="1200799" y="555300"/>
                    </a:cubicBezTo>
                    <a:cubicBezTo>
                      <a:pt x="1201647" y="553037"/>
                      <a:pt x="1202495" y="550491"/>
                      <a:pt x="1202495" y="547945"/>
                    </a:cubicBezTo>
                    <a:cubicBezTo>
                      <a:pt x="1202495" y="544833"/>
                      <a:pt x="1204474" y="542853"/>
                      <a:pt x="1207585" y="542853"/>
                    </a:cubicBezTo>
                    <a:cubicBezTo>
                      <a:pt x="1210129" y="542853"/>
                      <a:pt x="1212957" y="544267"/>
                      <a:pt x="1215219" y="546247"/>
                    </a:cubicBezTo>
                    <a:cubicBezTo>
                      <a:pt x="1217198" y="548228"/>
                      <a:pt x="1218046" y="548228"/>
                      <a:pt x="1218046" y="548228"/>
                    </a:cubicBezTo>
                    <a:cubicBezTo>
                      <a:pt x="1218329" y="547945"/>
                      <a:pt x="1218329" y="546813"/>
                      <a:pt x="1217480" y="545116"/>
                    </a:cubicBezTo>
                    <a:cubicBezTo>
                      <a:pt x="1216632" y="543418"/>
                      <a:pt x="1214936" y="537195"/>
                      <a:pt x="1212674" y="529557"/>
                    </a:cubicBezTo>
                    <a:cubicBezTo>
                      <a:pt x="1210695" y="522485"/>
                      <a:pt x="1208433" y="514282"/>
                      <a:pt x="1207019" y="510038"/>
                    </a:cubicBezTo>
                    <a:cubicBezTo>
                      <a:pt x="1205605" y="506078"/>
                      <a:pt x="1206454" y="502118"/>
                      <a:pt x="1207302" y="498440"/>
                    </a:cubicBezTo>
                    <a:cubicBezTo>
                      <a:pt x="1208150" y="494480"/>
                      <a:pt x="1208998" y="491368"/>
                      <a:pt x="1206171" y="489388"/>
                    </a:cubicBezTo>
                    <a:cubicBezTo>
                      <a:pt x="1202778" y="486842"/>
                      <a:pt x="1201930" y="482881"/>
                      <a:pt x="1201647" y="480053"/>
                    </a:cubicBezTo>
                    <a:cubicBezTo>
                      <a:pt x="1201364" y="479204"/>
                      <a:pt x="1201082" y="477507"/>
                      <a:pt x="1200799" y="477507"/>
                    </a:cubicBezTo>
                    <a:cubicBezTo>
                      <a:pt x="1200799" y="477507"/>
                      <a:pt x="1200516" y="477507"/>
                      <a:pt x="1200516" y="477790"/>
                    </a:cubicBezTo>
                    <a:cubicBezTo>
                      <a:pt x="1199385" y="478355"/>
                      <a:pt x="1199385" y="480053"/>
                      <a:pt x="1199102" y="482033"/>
                    </a:cubicBezTo>
                    <a:cubicBezTo>
                      <a:pt x="1198820" y="484579"/>
                      <a:pt x="1198537" y="487691"/>
                      <a:pt x="1195427" y="487973"/>
                    </a:cubicBezTo>
                    <a:cubicBezTo>
                      <a:pt x="1194579" y="487973"/>
                      <a:pt x="1194296" y="488256"/>
                      <a:pt x="1194013" y="488539"/>
                    </a:cubicBezTo>
                    <a:cubicBezTo>
                      <a:pt x="1193730" y="489105"/>
                      <a:pt x="1193730" y="490236"/>
                      <a:pt x="1194013" y="491368"/>
                    </a:cubicBezTo>
                    <a:cubicBezTo>
                      <a:pt x="1194296" y="493348"/>
                      <a:pt x="1194861" y="495611"/>
                      <a:pt x="1194013" y="498157"/>
                    </a:cubicBezTo>
                    <a:cubicBezTo>
                      <a:pt x="1192034" y="504664"/>
                      <a:pt x="1195992" y="514282"/>
                      <a:pt x="1197123" y="517110"/>
                    </a:cubicBezTo>
                    <a:cubicBezTo>
                      <a:pt x="1198254" y="519939"/>
                      <a:pt x="1197689" y="528143"/>
                      <a:pt x="1196841" y="536629"/>
                    </a:cubicBezTo>
                    <a:cubicBezTo>
                      <a:pt x="1195992" y="544550"/>
                      <a:pt x="1195144" y="552754"/>
                      <a:pt x="1196275" y="554734"/>
                    </a:cubicBezTo>
                    <a:cubicBezTo>
                      <a:pt x="1197689" y="557280"/>
                      <a:pt x="1196558" y="564069"/>
                      <a:pt x="1195427" y="570858"/>
                    </a:cubicBezTo>
                    <a:cubicBezTo>
                      <a:pt x="1194579" y="575384"/>
                      <a:pt x="1193730" y="581325"/>
                      <a:pt x="1194579" y="582173"/>
                    </a:cubicBezTo>
                    <a:cubicBezTo>
                      <a:pt x="1195144" y="583022"/>
                      <a:pt x="1195427" y="583022"/>
                      <a:pt x="1195427" y="583022"/>
                    </a:cubicBezTo>
                    <a:cubicBezTo>
                      <a:pt x="1195710" y="583022"/>
                      <a:pt x="1195710" y="581891"/>
                      <a:pt x="1195992" y="581325"/>
                    </a:cubicBezTo>
                    <a:cubicBezTo>
                      <a:pt x="1196558" y="579345"/>
                      <a:pt x="1197406" y="576233"/>
                      <a:pt x="1200233" y="575667"/>
                    </a:cubicBezTo>
                    <a:cubicBezTo>
                      <a:pt x="1200516" y="576516"/>
                      <a:pt x="1200799" y="576516"/>
                      <a:pt x="1201082" y="576516"/>
                    </a:cubicBezTo>
                    <a:close/>
                    <a:moveTo>
                      <a:pt x="873951" y="457422"/>
                    </a:moveTo>
                    <a:cubicBezTo>
                      <a:pt x="872537" y="457422"/>
                      <a:pt x="869710" y="462797"/>
                      <a:pt x="867448" y="467323"/>
                    </a:cubicBezTo>
                    <a:cubicBezTo>
                      <a:pt x="865751" y="470435"/>
                      <a:pt x="864055" y="474112"/>
                      <a:pt x="862076" y="477224"/>
                    </a:cubicBezTo>
                    <a:cubicBezTo>
                      <a:pt x="858400" y="483164"/>
                      <a:pt x="852463" y="487408"/>
                      <a:pt x="847373" y="491085"/>
                    </a:cubicBezTo>
                    <a:cubicBezTo>
                      <a:pt x="842567" y="494480"/>
                      <a:pt x="838043" y="497874"/>
                      <a:pt x="836064" y="501835"/>
                    </a:cubicBezTo>
                    <a:cubicBezTo>
                      <a:pt x="833519" y="507492"/>
                      <a:pt x="826168" y="509755"/>
                      <a:pt x="821361" y="511453"/>
                    </a:cubicBezTo>
                    <a:cubicBezTo>
                      <a:pt x="819665" y="512018"/>
                      <a:pt x="817686" y="512584"/>
                      <a:pt x="817403" y="513150"/>
                    </a:cubicBezTo>
                    <a:cubicBezTo>
                      <a:pt x="817686" y="513433"/>
                      <a:pt x="818534" y="513716"/>
                      <a:pt x="821078" y="513716"/>
                    </a:cubicBezTo>
                    <a:cubicBezTo>
                      <a:pt x="827864" y="513716"/>
                      <a:pt x="838326" y="510604"/>
                      <a:pt x="838326" y="506927"/>
                    </a:cubicBezTo>
                    <a:cubicBezTo>
                      <a:pt x="838326" y="503249"/>
                      <a:pt x="843415" y="500986"/>
                      <a:pt x="849635" y="498723"/>
                    </a:cubicBezTo>
                    <a:cubicBezTo>
                      <a:pt x="854442" y="496743"/>
                      <a:pt x="859814" y="494480"/>
                      <a:pt x="863489" y="491368"/>
                    </a:cubicBezTo>
                    <a:cubicBezTo>
                      <a:pt x="870841" y="484862"/>
                      <a:pt x="875647" y="464211"/>
                      <a:pt x="874799" y="458554"/>
                    </a:cubicBezTo>
                    <a:cubicBezTo>
                      <a:pt x="874234" y="457705"/>
                      <a:pt x="874234" y="457422"/>
                      <a:pt x="873951" y="457422"/>
                    </a:cubicBezTo>
                    <a:cubicBezTo>
                      <a:pt x="873951" y="457422"/>
                      <a:pt x="873951" y="457422"/>
                      <a:pt x="873951" y="457422"/>
                    </a:cubicBezTo>
                    <a:close/>
                    <a:moveTo>
                      <a:pt x="0" y="469586"/>
                    </a:moveTo>
                    <a:cubicBezTo>
                      <a:pt x="2262" y="470435"/>
                      <a:pt x="3676" y="471000"/>
                      <a:pt x="4241" y="471283"/>
                    </a:cubicBezTo>
                    <a:cubicBezTo>
                      <a:pt x="5089" y="471566"/>
                      <a:pt x="14985" y="472698"/>
                      <a:pt x="22902" y="472698"/>
                    </a:cubicBezTo>
                    <a:cubicBezTo>
                      <a:pt x="25447" y="472698"/>
                      <a:pt x="27426" y="472698"/>
                      <a:pt x="28840" y="472415"/>
                    </a:cubicBezTo>
                    <a:cubicBezTo>
                      <a:pt x="28840" y="471283"/>
                      <a:pt x="28840" y="469869"/>
                      <a:pt x="29122" y="468454"/>
                    </a:cubicBezTo>
                    <a:cubicBezTo>
                      <a:pt x="29122" y="467606"/>
                      <a:pt x="29405" y="466757"/>
                      <a:pt x="29405" y="466191"/>
                    </a:cubicBezTo>
                    <a:cubicBezTo>
                      <a:pt x="29405" y="465060"/>
                      <a:pt x="26860" y="463363"/>
                      <a:pt x="25164" y="463363"/>
                    </a:cubicBezTo>
                    <a:cubicBezTo>
                      <a:pt x="24881" y="463363"/>
                      <a:pt x="24881" y="463363"/>
                      <a:pt x="24881" y="463363"/>
                    </a:cubicBezTo>
                    <a:cubicBezTo>
                      <a:pt x="24598" y="463645"/>
                      <a:pt x="24033" y="463645"/>
                      <a:pt x="23750" y="463645"/>
                    </a:cubicBezTo>
                    <a:cubicBezTo>
                      <a:pt x="22054" y="463645"/>
                      <a:pt x="19226" y="462514"/>
                      <a:pt x="18378" y="461100"/>
                    </a:cubicBezTo>
                    <a:cubicBezTo>
                      <a:pt x="18095" y="460817"/>
                      <a:pt x="17530" y="460534"/>
                      <a:pt x="16399" y="460534"/>
                    </a:cubicBezTo>
                    <a:cubicBezTo>
                      <a:pt x="15833" y="460534"/>
                      <a:pt x="15268" y="460534"/>
                      <a:pt x="14420" y="460534"/>
                    </a:cubicBezTo>
                    <a:cubicBezTo>
                      <a:pt x="14703" y="460817"/>
                      <a:pt x="14703" y="461100"/>
                      <a:pt x="14985" y="461382"/>
                    </a:cubicBezTo>
                    <a:cubicBezTo>
                      <a:pt x="15833" y="463080"/>
                      <a:pt x="14137" y="463928"/>
                      <a:pt x="13006" y="464494"/>
                    </a:cubicBezTo>
                    <a:cubicBezTo>
                      <a:pt x="12158" y="464777"/>
                      <a:pt x="11592" y="465343"/>
                      <a:pt x="11310" y="465908"/>
                    </a:cubicBezTo>
                    <a:cubicBezTo>
                      <a:pt x="11310" y="466191"/>
                      <a:pt x="11310" y="466474"/>
                      <a:pt x="11592" y="466757"/>
                    </a:cubicBezTo>
                    <a:cubicBezTo>
                      <a:pt x="12158" y="467606"/>
                      <a:pt x="12158" y="468454"/>
                      <a:pt x="11875" y="468737"/>
                    </a:cubicBezTo>
                    <a:cubicBezTo>
                      <a:pt x="11592" y="469303"/>
                      <a:pt x="10744" y="469869"/>
                      <a:pt x="9330" y="469869"/>
                    </a:cubicBezTo>
                    <a:cubicBezTo>
                      <a:pt x="8482" y="469869"/>
                      <a:pt x="7634" y="469586"/>
                      <a:pt x="7069" y="469303"/>
                    </a:cubicBezTo>
                    <a:cubicBezTo>
                      <a:pt x="6220" y="468737"/>
                      <a:pt x="5937" y="468172"/>
                      <a:pt x="5937" y="467323"/>
                    </a:cubicBezTo>
                    <a:cubicBezTo>
                      <a:pt x="5937" y="466474"/>
                      <a:pt x="4807" y="466191"/>
                      <a:pt x="3958" y="466191"/>
                    </a:cubicBezTo>
                    <a:cubicBezTo>
                      <a:pt x="2545" y="466191"/>
                      <a:pt x="1131" y="466757"/>
                      <a:pt x="566" y="467323"/>
                    </a:cubicBezTo>
                    <a:cubicBezTo>
                      <a:pt x="566" y="467323"/>
                      <a:pt x="283" y="467606"/>
                      <a:pt x="566" y="467606"/>
                    </a:cubicBezTo>
                    <a:cubicBezTo>
                      <a:pt x="566" y="468172"/>
                      <a:pt x="283" y="469020"/>
                      <a:pt x="0" y="469586"/>
                    </a:cubicBezTo>
                    <a:close/>
                    <a:moveTo>
                      <a:pt x="290092" y="241865"/>
                    </a:moveTo>
                    <a:cubicBezTo>
                      <a:pt x="286416" y="241865"/>
                      <a:pt x="282740" y="244128"/>
                      <a:pt x="281609" y="246674"/>
                    </a:cubicBezTo>
                    <a:cubicBezTo>
                      <a:pt x="281044" y="248371"/>
                      <a:pt x="281609" y="249786"/>
                      <a:pt x="283023" y="251483"/>
                    </a:cubicBezTo>
                    <a:cubicBezTo>
                      <a:pt x="284720" y="253180"/>
                      <a:pt x="286416" y="253746"/>
                      <a:pt x="288395" y="253746"/>
                    </a:cubicBezTo>
                    <a:cubicBezTo>
                      <a:pt x="291505" y="253746"/>
                      <a:pt x="294050" y="251766"/>
                      <a:pt x="296595" y="249786"/>
                    </a:cubicBezTo>
                    <a:cubicBezTo>
                      <a:pt x="298291" y="248654"/>
                      <a:pt x="299705" y="247523"/>
                      <a:pt x="300836" y="247240"/>
                    </a:cubicBezTo>
                    <a:cubicBezTo>
                      <a:pt x="301401" y="247240"/>
                      <a:pt x="301401" y="246957"/>
                      <a:pt x="301401" y="246957"/>
                    </a:cubicBezTo>
                    <a:cubicBezTo>
                      <a:pt x="301401" y="246108"/>
                      <a:pt x="297443" y="243562"/>
                      <a:pt x="292071" y="241865"/>
                    </a:cubicBezTo>
                    <a:cubicBezTo>
                      <a:pt x="291505" y="241865"/>
                      <a:pt x="290657" y="241865"/>
                      <a:pt x="290092" y="241865"/>
                    </a:cubicBezTo>
                    <a:close/>
                    <a:moveTo>
                      <a:pt x="328262" y="205373"/>
                    </a:moveTo>
                    <a:cubicBezTo>
                      <a:pt x="330524" y="205373"/>
                      <a:pt x="335330" y="207919"/>
                      <a:pt x="336461" y="210465"/>
                    </a:cubicBezTo>
                    <a:cubicBezTo>
                      <a:pt x="336744" y="211597"/>
                      <a:pt x="336744" y="212728"/>
                      <a:pt x="335613" y="213577"/>
                    </a:cubicBezTo>
                    <a:cubicBezTo>
                      <a:pt x="334765" y="214425"/>
                      <a:pt x="334765" y="214991"/>
                      <a:pt x="334765" y="215274"/>
                    </a:cubicBezTo>
                    <a:cubicBezTo>
                      <a:pt x="335613" y="217537"/>
                      <a:pt x="342964" y="219517"/>
                      <a:pt x="347488" y="219800"/>
                    </a:cubicBezTo>
                    <a:cubicBezTo>
                      <a:pt x="348902" y="219800"/>
                      <a:pt x="351164" y="220083"/>
                      <a:pt x="353708" y="220649"/>
                    </a:cubicBezTo>
                    <a:cubicBezTo>
                      <a:pt x="357949" y="221215"/>
                      <a:pt x="363322" y="222063"/>
                      <a:pt x="366997" y="222063"/>
                    </a:cubicBezTo>
                    <a:cubicBezTo>
                      <a:pt x="370390" y="222063"/>
                      <a:pt x="372086" y="221497"/>
                      <a:pt x="372369" y="220366"/>
                    </a:cubicBezTo>
                    <a:cubicBezTo>
                      <a:pt x="372369" y="219234"/>
                      <a:pt x="370390" y="217537"/>
                      <a:pt x="367563" y="215840"/>
                    </a:cubicBezTo>
                    <a:cubicBezTo>
                      <a:pt x="365018" y="214143"/>
                      <a:pt x="361908" y="211879"/>
                      <a:pt x="359080" y="209051"/>
                    </a:cubicBezTo>
                    <a:cubicBezTo>
                      <a:pt x="355122" y="204807"/>
                      <a:pt x="351164" y="198301"/>
                      <a:pt x="352012" y="192926"/>
                    </a:cubicBezTo>
                    <a:cubicBezTo>
                      <a:pt x="352295" y="190380"/>
                      <a:pt x="353708" y="188400"/>
                      <a:pt x="355687" y="186986"/>
                    </a:cubicBezTo>
                    <a:cubicBezTo>
                      <a:pt x="358798" y="185006"/>
                      <a:pt x="359080" y="183591"/>
                      <a:pt x="359363" y="181894"/>
                    </a:cubicBezTo>
                    <a:cubicBezTo>
                      <a:pt x="359646" y="180197"/>
                      <a:pt x="359929" y="178216"/>
                      <a:pt x="363604" y="175670"/>
                    </a:cubicBezTo>
                    <a:cubicBezTo>
                      <a:pt x="366997" y="173407"/>
                      <a:pt x="367563" y="171144"/>
                      <a:pt x="368128" y="169164"/>
                    </a:cubicBezTo>
                    <a:cubicBezTo>
                      <a:pt x="368694" y="167184"/>
                      <a:pt x="369259" y="165487"/>
                      <a:pt x="372652" y="165204"/>
                    </a:cubicBezTo>
                    <a:cubicBezTo>
                      <a:pt x="374914" y="164921"/>
                      <a:pt x="374914" y="164072"/>
                      <a:pt x="374631" y="162658"/>
                    </a:cubicBezTo>
                    <a:cubicBezTo>
                      <a:pt x="374348" y="161243"/>
                      <a:pt x="374348" y="158980"/>
                      <a:pt x="377741" y="158697"/>
                    </a:cubicBezTo>
                    <a:cubicBezTo>
                      <a:pt x="380286" y="158415"/>
                      <a:pt x="381700" y="156717"/>
                      <a:pt x="382548" y="155586"/>
                    </a:cubicBezTo>
                    <a:cubicBezTo>
                      <a:pt x="383679" y="153323"/>
                      <a:pt x="383962" y="151060"/>
                      <a:pt x="383396" y="149928"/>
                    </a:cubicBezTo>
                    <a:cubicBezTo>
                      <a:pt x="383113" y="149362"/>
                      <a:pt x="383113" y="148797"/>
                      <a:pt x="383396" y="148797"/>
                    </a:cubicBezTo>
                    <a:cubicBezTo>
                      <a:pt x="383962" y="148231"/>
                      <a:pt x="384810" y="147948"/>
                      <a:pt x="386506" y="147948"/>
                    </a:cubicBezTo>
                    <a:cubicBezTo>
                      <a:pt x="388485" y="147948"/>
                      <a:pt x="391313" y="147665"/>
                      <a:pt x="392727" y="145968"/>
                    </a:cubicBezTo>
                    <a:cubicBezTo>
                      <a:pt x="394423" y="144270"/>
                      <a:pt x="396685" y="143705"/>
                      <a:pt x="398947" y="143422"/>
                    </a:cubicBezTo>
                    <a:cubicBezTo>
                      <a:pt x="401774" y="142856"/>
                      <a:pt x="404319" y="142573"/>
                      <a:pt x="405450" y="140027"/>
                    </a:cubicBezTo>
                    <a:cubicBezTo>
                      <a:pt x="407994" y="134652"/>
                      <a:pt x="442489" y="123337"/>
                      <a:pt x="460301" y="119094"/>
                    </a:cubicBezTo>
                    <a:cubicBezTo>
                      <a:pt x="475004" y="115699"/>
                      <a:pt x="485748" y="110324"/>
                      <a:pt x="486879" y="105798"/>
                    </a:cubicBezTo>
                    <a:cubicBezTo>
                      <a:pt x="487162" y="104667"/>
                      <a:pt x="486596" y="103535"/>
                      <a:pt x="485465" y="102687"/>
                    </a:cubicBezTo>
                    <a:cubicBezTo>
                      <a:pt x="484052" y="101555"/>
                      <a:pt x="481790" y="100989"/>
                      <a:pt x="478962" y="100989"/>
                    </a:cubicBezTo>
                    <a:cubicBezTo>
                      <a:pt x="470480" y="100989"/>
                      <a:pt x="459171" y="105798"/>
                      <a:pt x="456060" y="108627"/>
                    </a:cubicBezTo>
                    <a:cubicBezTo>
                      <a:pt x="453233" y="110890"/>
                      <a:pt x="450123" y="110890"/>
                      <a:pt x="447013" y="111173"/>
                    </a:cubicBezTo>
                    <a:cubicBezTo>
                      <a:pt x="444468" y="111173"/>
                      <a:pt x="442206" y="111456"/>
                      <a:pt x="440227" y="112587"/>
                    </a:cubicBezTo>
                    <a:cubicBezTo>
                      <a:pt x="437400" y="114285"/>
                      <a:pt x="432027" y="115982"/>
                      <a:pt x="426938" y="115982"/>
                    </a:cubicBezTo>
                    <a:cubicBezTo>
                      <a:pt x="424111" y="115982"/>
                      <a:pt x="421849" y="115416"/>
                      <a:pt x="420152" y="114285"/>
                    </a:cubicBezTo>
                    <a:cubicBezTo>
                      <a:pt x="419304" y="113719"/>
                      <a:pt x="418456" y="113436"/>
                      <a:pt x="417608" y="113436"/>
                    </a:cubicBezTo>
                    <a:cubicBezTo>
                      <a:pt x="415629" y="113436"/>
                      <a:pt x="413367" y="114568"/>
                      <a:pt x="411387" y="115699"/>
                    </a:cubicBezTo>
                    <a:cubicBezTo>
                      <a:pt x="409408" y="116831"/>
                      <a:pt x="407429" y="117679"/>
                      <a:pt x="406015" y="117679"/>
                    </a:cubicBezTo>
                    <a:cubicBezTo>
                      <a:pt x="404319" y="117396"/>
                      <a:pt x="402340" y="118528"/>
                      <a:pt x="400360" y="119377"/>
                    </a:cubicBezTo>
                    <a:cubicBezTo>
                      <a:pt x="398099" y="120225"/>
                      <a:pt x="396119" y="121357"/>
                      <a:pt x="393857" y="121074"/>
                    </a:cubicBezTo>
                    <a:cubicBezTo>
                      <a:pt x="389899" y="120791"/>
                      <a:pt x="382265" y="124186"/>
                      <a:pt x="381700" y="126166"/>
                    </a:cubicBezTo>
                    <a:cubicBezTo>
                      <a:pt x="381417" y="127580"/>
                      <a:pt x="379438" y="128146"/>
                      <a:pt x="377741" y="128712"/>
                    </a:cubicBezTo>
                    <a:cubicBezTo>
                      <a:pt x="375762" y="129278"/>
                      <a:pt x="374066" y="129843"/>
                      <a:pt x="374066" y="130692"/>
                    </a:cubicBezTo>
                    <a:cubicBezTo>
                      <a:pt x="374066" y="133238"/>
                      <a:pt x="370956" y="135218"/>
                      <a:pt x="368128" y="135218"/>
                    </a:cubicBezTo>
                    <a:cubicBezTo>
                      <a:pt x="366714" y="135218"/>
                      <a:pt x="365583" y="134935"/>
                      <a:pt x="364735" y="134087"/>
                    </a:cubicBezTo>
                    <a:cubicBezTo>
                      <a:pt x="363604" y="133238"/>
                      <a:pt x="362473" y="133521"/>
                      <a:pt x="361908" y="134935"/>
                    </a:cubicBezTo>
                    <a:cubicBezTo>
                      <a:pt x="361342" y="136067"/>
                      <a:pt x="361625" y="138047"/>
                      <a:pt x="363322" y="139744"/>
                    </a:cubicBezTo>
                    <a:cubicBezTo>
                      <a:pt x="364170" y="140593"/>
                      <a:pt x="364453" y="141159"/>
                      <a:pt x="364453" y="142007"/>
                    </a:cubicBezTo>
                    <a:cubicBezTo>
                      <a:pt x="364170" y="143422"/>
                      <a:pt x="362190" y="143988"/>
                      <a:pt x="360494" y="144836"/>
                    </a:cubicBezTo>
                    <a:cubicBezTo>
                      <a:pt x="359646" y="145119"/>
                      <a:pt x="357949" y="145685"/>
                      <a:pt x="357949" y="145968"/>
                    </a:cubicBezTo>
                    <a:lnTo>
                      <a:pt x="357949" y="145968"/>
                    </a:lnTo>
                    <a:cubicBezTo>
                      <a:pt x="357949" y="145968"/>
                      <a:pt x="357949" y="145968"/>
                      <a:pt x="357949" y="146251"/>
                    </a:cubicBezTo>
                    <a:cubicBezTo>
                      <a:pt x="358232" y="146816"/>
                      <a:pt x="358515" y="147099"/>
                      <a:pt x="358515" y="147665"/>
                    </a:cubicBezTo>
                    <a:cubicBezTo>
                      <a:pt x="358515" y="148514"/>
                      <a:pt x="357384" y="149362"/>
                      <a:pt x="356536" y="150211"/>
                    </a:cubicBezTo>
                    <a:cubicBezTo>
                      <a:pt x="355405" y="151342"/>
                      <a:pt x="354557" y="151908"/>
                      <a:pt x="355122" y="152757"/>
                    </a:cubicBezTo>
                    <a:cubicBezTo>
                      <a:pt x="355687" y="153606"/>
                      <a:pt x="355405" y="154171"/>
                      <a:pt x="355405" y="154737"/>
                    </a:cubicBezTo>
                    <a:cubicBezTo>
                      <a:pt x="354557" y="156434"/>
                      <a:pt x="350881" y="157283"/>
                      <a:pt x="347488" y="157849"/>
                    </a:cubicBezTo>
                    <a:lnTo>
                      <a:pt x="346640" y="158132"/>
                    </a:lnTo>
                    <a:cubicBezTo>
                      <a:pt x="344378" y="158697"/>
                      <a:pt x="342681" y="160678"/>
                      <a:pt x="342681" y="162092"/>
                    </a:cubicBezTo>
                    <a:cubicBezTo>
                      <a:pt x="342681" y="163506"/>
                      <a:pt x="344378" y="163789"/>
                      <a:pt x="345226" y="163789"/>
                    </a:cubicBezTo>
                    <a:cubicBezTo>
                      <a:pt x="346640" y="163789"/>
                      <a:pt x="347488" y="164072"/>
                      <a:pt x="347488" y="164638"/>
                    </a:cubicBezTo>
                    <a:cubicBezTo>
                      <a:pt x="347488" y="165204"/>
                      <a:pt x="347205" y="165487"/>
                      <a:pt x="346357" y="166052"/>
                    </a:cubicBezTo>
                    <a:cubicBezTo>
                      <a:pt x="344943" y="166901"/>
                      <a:pt x="342964" y="168033"/>
                      <a:pt x="343247" y="170013"/>
                    </a:cubicBezTo>
                    <a:cubicBezTo>
                      <a:pt x="343247" y="170861"/>
                      <a:pt x="343247" y="171427"/>
                      <a:pt x="342681" y="171993"/>
                    </a:cubicBezTo>
                    <a:cubicBezTo>
                      <a:pt x="341833" y="173124"/>
                      <a:pt x="339571" y="173407"/>
                      <a:pt x="337592" y="173407"/>
                    </a:cubicBezTo>
                    <a:cubicBezTo>
                      <a:pt x="336179" y="173407"/>
                      <a:pt x="334765" y="173690"/>
                      <a:pt x="334482" y="173973"/>
                    </a:cubicBezTo>
                    <a:cubicBezTo>
                      <a:pt x="334482" y="173973"/>
                      <a:pt x="334482" y="174256"/>
                      <a:pt x="334482" y="174256"/>
                    </a:cubicBezTo>
                    <a:cubicBezTo>
                      <a:pt x="334765" y="175670"/>
                      <a:pt x="334199" y="176802"/>
                      <a:pt x="333351" y="177934"/>
                    </a:cubicBezTo>
                    <a:cubicBezTo>
                      <a:pt x="332220" y="179348"/>
                      <a:pt x="329958" y="179914"/>
                      <a:pt x="326848" y="179914"/>
                    </a:cubicBezTo>
                    <a:cubicBezTo>
                      <a:pt x="326000" y="179914"/>
                      <a:pt x="325717" y="179914"/>
                      <a:pt x="325717" y="179914"/>
                    </a:cubicBezTo>
                    <a:cubicBezTo>
                      <a:pt x="326000" y="180197"/>
                      <a:pt x="326848" y="181045"/>
                      <a:pt x="327413" y="181611"/>
                    </a:cubicBezTo>
                    <a:cubicBezTo>
                      <a:pt x="328827" y="182743"/>
                      <a:pt x="330524" y="184440"/>
                      <a:pt x="330806" y="185854"/>
                    </a:cubicBezTo>
                    <a:cubicBezTo>
                      <a:pt x="331089" y="187834"/>
                      <a:pt x="329675" y="188400"/>
                      <a:pt x="328262" y="188683"/>
                    </a:cubicBezTo>
                    <a:cubicBezTo>
                      <a:pt x="326565" y="189249"/>
                      <a:pt x="325152" y="189532"/>
                      <a:pt x="325152" y="191795"/>
                    </a:cubicBezTo>
                    <a:cubicBezTo>
                      <a:pt x="324869" y="194624"/>
                      <a:pt x="322041" y="194906"/>
                      <a:pt x="319497" y="194906"/>
                    </a:cubicBezTo>
                    <a:cubicBezTo>
                      <a:pt x="316669" y="195189"/>
                      <a:pt x="313559" y="195189"/>
                      <a:pt x="312994" y="198301"/>
                    </a:cubicBezTo>
                    <a:cubicBezTo>
                      <a:pt x="312711" y="199716"/>
                      <a:pt x="312711" y="200847"/>
                      <a:pt x="313276" y="201696"/>
                    </a:cubicBezTo>
                    <a:cubicBezTo>
                      <a:pt x="314407" y="203110"/>
                      <a:pt x="317518" y="203393"/>
                      <a:pt x="320062" y="203393"/>
                    </a:cubicBezTo>
                    <a:cubicBezTo>
                      <a:pt x="320910" y="203393"/>
                      <a:pt x="321476" y="203393"/>
                      <a:pt x="322041" y="203393"/>
                    </a:cubicBezTo>
                    <a:cubicBezTo>
                      <a:pt x="323172" y="203393"/>
                      <a:pt x="323738" y="203676"/>
                      <a:pt x="324021" y="204242"/>
                    </a:cubicBezTo>
                    <a:cubicBezTo>
                      <a:pt x="324586" y="205090"/>
                      <a:pt x="324021" y="205939"/>
                      <a:pt x="323738" y="207070"/>
                    </a:cubicBezTo>
                    <a:cubicBezTo>
                      <a:pt x="323172" y="208768"/>
                      <a:pt x="322607" y="209899"/>
                      <a:pt x="324021" y="210748"/>
                    </a:cubicBezTo>
                    <a:cubicBezTo>
                      <a:pt x="325152" y="211597"/>
                      <a:pt x="326283" y="212162"/>
                      <a:pt x="326848" y="212162"/>
                    </a:cubicBezTo>
                    <a:cubicBezTo>
                      <a:pt x="327413" y="212162"/>
                      <a:pt x="327413" y="211879"/>
                      <a:pt x="327413" y="211879"/>
                    </a:cubicBezTo>
                    <a:cubicBezTo>
                      <a:pt x="327696" y="211597"/>
                      <a:pt x="327979" y="210748"/>
                      <a:pt x="326848" y="208485"/>
                    </a:cubicBezTo>
                    <a:cubicBezTo>
                      <a:pt x="326565" y="207636"/>
                      <a:pt x="326565" y="207070"/>
                      <a:pt x="326848" y="206505"/>
                    </a:cubicBezTo>
                    <a:cubicBezTo>
                      <a:pt x="326848" y="205656"/>
                      <a:pt x="327413" y="205373"/>
                      <a:pt x="328262" y="205373"/>
                    </a:cubicBezTo>
                    <a:close/>
                    <a:moveTo>
                      <a:pt x="1571754" y="217254"/>
                    </a:moveTo>
                    <a:cubicBezTo>
                      <a:pt x="1572885" y="217254"/>
                      <a:pt x="1574016" y="217537"/>
                      <a:pt x="1574864" y="218386"/>
                    </a:cubicBezTo>
                    <a:cubicBezTo>
                      <a:pt x="1575713" y="218952"/>
                      <a:pt x="1577127" y="219517"/>
                      <a:pt x="1579106" y="219517"/>
                    </a:cubicBezTo>
                    <a:cubicBezTo>
                      <a:pt x="1582781" y="219517"/>
                      <a:pt x="1587022" y="218386"/>
                      <a:pt x="1590698" y="217254"/>
                    </a:cubicBezTo>
                    <a:cubicBezTo>
                      <a:pt x="1592394" y="216688"/>
                      <a:pt x="1593808" y="216406"/>
                      <a:pt x="1594939" y="216123"/>
                    </a:cubicBezTo>
                    <a:cubicBezTo>
                      <a:pt x="1595505" y="216123"/>
                      <a:pt x="1596635" y="215557"/>
                      <a:pt x="1596635" y="214708"/>
                    </a:cubicBezTo>
                    <a:cubicBezTo>
                      <a:pt x="1596635" y="213011"/>
                      <a:pt x="1593243" y="210182"/>
                      <a:pt x="1584195" y="208768"/>
                    </a:cubicBezTo>
                    <a:cubicBezTo>
                      <a:pt x="1583064" y="208485"/>
                      <a:pt x="1582216" y="208485"/>
                      <a:pt x="1581085" y="208485"/>
                    </a:cubicBezTo>
                    <a:cubicBezTo>
                      <a:pt x="1571189" y="208485"/>
                      <a:pt x="1560727" y="213860"/>
                      <a:pt x="1559879" y="216971"/>
                    </a:cubicBezTo>
                    <a:cubicBezTo>
                      <a:pt x="1559879" y="217254"/>
                      <a:pt x="1559879" y="218103"/>
                      <a:pt x="1560727" y="218386"/>
                    </a:cubicBezTo>
                    <a:cubicBezTo>
                      <a:pt x="1561576" y="218952"/>
                      <a:pt x="1562706" y="219234"/>
                      <a:pt x="1563555" y="219234"/>
                    </a:cubicBezTo>
                    <a:cubicBezTo>
                      <a:pt x="1564969" y="219234"/>
                      <a:pt x="1566382" y="218669"/>
                      <a:pt x="1567513" y="218103"/>
                    </a:cubicBezTo>
                    <a:cubicBezTo>
                      <a:pt x="1569210" y="217820"/>
                      <a:pt x="1570341" y="217254"/>
                      <a:pt x="1571754" y="217254"/>
                    </a:cubicBezTo>
                    <a:close/>
                    <a:moveTo>
                      <a:pt x="590362" y="177368"/>
                    </a:moveTo>
                    <a:cubicBezTo>
                      <a:pt x="588100" y="177368"/>
                      <a:pt x="584990" y="179348"/>
                      <a:pt x="584707" y="180479"/>
                    </a:cubicBezTo>
                    <a:cubicBezTo>
                      <a:pt x="584707" y="180762"/>
                      <a:pt x="584707" y="180762"/>
                      <a:pt x="585273" y="181045"/>
                    </a:cubicBezTo>
                    <a:cubicBezTo>
                      <a:pt x="588100" y="182460"/>
                      <a:pt x="590362" y="182460"/>
                      <a:pt x="591493" y="181328"/>
                    </a:cubicBezTo>
                    <a:cubicBezTo>
                      <a:pt x="592059" y="180762"/>
                      <a:pt x="592341" y="179631"/>
                      <a:pt x="592059" y="178216"/>
                    </a:cubicBezTo>
                    <a:cubicBezTo>
                      <a:pt x="591776" y="178216"/>
                      <a:pt x="591493" y="177368"/>
                      <a:pt x="590362" y="177368"/>
                    </a:cubicBezTo>
                    <a:close/>
                    <a:moveTo>
                      <a:pt x="504692" y="170296"/>
                    </a:moveTo>
                    <a:cubicBezTo>
                      <a:pt x="501016" y="170296"/>
                      <a:pt x="499320" y="172559"/>
                      <a:pt x="499037" y="174822"/>
                    </a:cubicBezTo>
                    <a:cubicBezTo>
                      <a:pt x="499037" y="175670"/>
                      <a:pt x="499320" y="177085"/>
                      <a:pt x="500451" y="177085"/>
                    </a:cubicBezTo>
                    <a:cubicBezTo>
                      <a:pt x="500733" y="177085"/>
                      <a:pt x="501299" y="177085"/>
                      <a:pt x="501864" y="177085"/>
                    </a:cubicBezTo>
                    <a:cubicBezTo>
                      <a:pt x="506388" y="177085"/>
                      <a:pt x="514022" y="175105"/>
                      <a:pt x="514870" y="173690"/>
                    </a:cubicBezTo>
                    <a:cubicBezTo>
                      <a:pt x="514870" y="173407"/>
                      <a:pt x="514870" y="173407"/>
                      <a:pt x="514870" y="173124"/>
                    </a:cubicBezTo>
                    <a:cubicBezTo>
                      <a:pt x="514022" y="171710"/>
                      <a:pt x="509781" y="170296"/>
                      <a:pt x="504692" y="170296"/>
                    </a:cubicBezTo>
                    <a:close/>
                    <a:moveTo>
                      <a:pt x="1194579" y="163506"/>
                    </a:moveTo>
                    <a:cubicBezTo>
                      <a:pt x="1188641" y="163506"/>
                      <a:pt x="1183552" y="166901"/>
                      <a:pt x="1181573" y="169447"/>
                    </a:cubicBezTo>
                    <a:cubicBezTo>
                      <a:pt x="1181007" y="170013"/>
                      <a:pt x="1181007" y="170296"/>
                      <a:pt x="1181007" y="170579"/>
                    </a:cubicBezTo>
                    <a:cubicBezTo>
                      <a:pt x="1182986" y="173407"/>
                      <a:pt x="1196558" y="175388"/>
                      <a:pt x="1205040" y="175388"/>
                    </a:cubicBezTo>
                    <a:cubicBezTo>
                      <a:pt x="1207019" y="175388"/>
                      <a:pt x="1208433" y="175388"/>
                      <a:pt x="1209281" y="175105"/>
                    </a:cubicBezTo>
                    <a:cubicBezTo>
                      <a:pt x="1210129" y="174822"/>
                      <a:pt x="1210412" y="174256"/>
                      <a:pt x="1210412" y="173973"/>
                    </a:cubicBezTo>
                    <a:cubicBezTo>
                      <a:pt x="1210412" y="171144"/>
                      <a:pt x="1203343" y="165204"/>
                      <a:pt x="1196558" y="164072"/>
                    </a:cubicBezTo>
                    <a:cubicBezTo>
                      <a:pt x="1195992" y="163506"/>
                      <a:pt x="1195427" y="163506"/>
                      <a:pt x="1194579" y="163506"/>
                    </a:cubicBezTo>
                    <a:close/>
                    <a:moveTo>
                      <a:pt x="1184117" y="155020"/>
                    </a:moveTo>
                    <a:cubicBezTo>
                      <a:pt x="1181007" y="155020"/>
                      <a:pt x="1176483" y="157000"/>
                      <a:pt x="1176200" y="158415"/>
                    </a:cubicBezTo>
                    <a:cubicBezTo>
                      <a:pt x="1176200" y="158980"/>
                      <a:pt x="1177049" y="159263"/>
                      <a:pt x="1177331" y="159263"/>
                    </a:cubicBezTo>
                    <a:cubicBezTo>
                      <a:pt x="1178179" y="159546"/>
                      <a:pt x="1179310" y="159829"/>
                      <a:pt x="1180442" y="159829"/>
                    </a:cubicBezTo>
                    <a:lnTo>
                      <a:pt x="1180442" y="159829"/>
                    </a:lnTo>
                    <a:cubicBezTo>
                      <a:pt x="1181855" y="159829"/>
                      <a:pt x="1183269" y="159546"/>
                      <a:pt x="1184117" y="158980"/>
                    </a:cubicBezTo>
                    <a:cubicBezTo>
                      <a:pt x="1185248" y="158415"/>
                      <a:pt x="1185814" y="157283"/>
                      <a:pt x="1185814" y="156151"/>
                    </a:cubicBezTo>
                    <a:cubicBezTo>
                      <a:pt x="1185814" y="155303"/>
                      <a:pt x="1185248" y="155020"/>
                      <a:pt x="1184117" y="155020"/>
                    </a:cubicBezTo>
                    <a:close/>
                    <a:moveTo>
                      <a:pt x="905901" y="149645"/>
                    </a:moveTo>
                    <a:cubicBezTo>
                      <a:pt x="903073" y="149645"/>
                      <a:pt x="901094" y="150494"/>
                      <a:pt x="900811" y="151060"/>
                    </a:cubicBezTo>
                    <a:cubicBezTo>
                      <a:pt x="900246" y="152191"/>
                      <a:pt x="898549" y="153040"/>
                      <a:pt x="897136" y="153606"/>
                    </a:cubicBezTo>
                    <a:cubicBezTo>
                      <a:pt x="896287" y="153888"/>
                      <a:pt x="894874" y="154454"/>
                      <a:pt x="894874" y="154737"/>
                    </a:cubicBezTo>
                    <a:cubicBezTo>
                      <a:pt x="894874" y="154737"/>
                      <a:pt x="894874" y="155020"/>
                      <a:pt x="895156" y="155020"/>
                    </a:cubicBezTo>
                    <a:cubicBezTo>
                      <a:pt x="896005" y="156151"/>
                      <a:pt x="898267" y="156717"/>
                      <a:pt x="901094" y="156717"/>
                    </a:cubicBezTo>
                    <a:cubicBezTo>
                      <a:pt x="905901" y="156717"/>
                      <a:pt x="911555" y="154737"/>
                      <a:pt x="911838" y="152474"/>
                    </a:cubicBezTo>
                    <a:cubicBezTo>
                      <a:pt x="911838" y="151908"/>
                      <a:pt x="911555" y="151342"/>
                      <a:pt x="911273" y="151060"/>
                    </a:cubicBezTo>
                    <a:cubicBezTo>
                      <a:pt x="910142" y="150211"/>
                      <a:pt x="908162" y="149645"/>
                      <a:pt x="905901" y="149645"/>
                    </a:cubicBezTo>
                    <a:close/>
                    <a:moveTo>
                      <a:pt x="1242079" y="130692"/>
                    </a:moveTo>
                    <a:cubicBezTo>
                      <a:pt x="1240100" y="130692"/>
                      <a:pt x="1236707" y="134935"/>
                      <a:pt x="1236707" y="136633"/>
                    </a:cubicBezTo>
                    <a:cubicBezTo>
                      <a:pt x="1236707" y="136915"/>
                      <a:pt x="1236707" y="136915"/>
                      <a:pt x="1236990" y="137198"/>
                    </a:cubicBezTo>
                    <a:cubicBezTo>
                      <a:pt x="1240100" y="137481"/>
                      <a:pt x="1242362" y="138896"/>
                      <a:pt x="1244906" y="140310"/>
                    </a:cubicBezTo>
                    <a:cubicBezTo>
                      <a:pt x="1248582" y="142573"/>
                      <a:pt x="1252823" y="144836"/>
                      <a:pt x="1260740" y="145402"/>
                    </a:cubicBezTo>
                    <a:cubicBezTo>
                      <a:pt x="1262436" y="145402"/>
                      <a:pt x="1264133" y="145685"/>
                      <a:pt x="1265829" y="145685"/>
                    </a:cubicBezTo>
                    <a:cubicBezTo>
                      <a:pt x="1277139" y="145685"/>
                      <a:pt x="1283359" y="143139"/>
                      <a:pt x="1283642" y="141442"/>
                    </a:cubicBezTo>
                    <a:cubicBezTo>
                      <a:pt x="1283642" y="141159"/>
                      <a:pt x="1283642" y="140876"/>
                      <a:pt x="1283359" y="140593"/>
                    </a:cubicBezTo>
                    <a:cubicBezTo>
                      <a:pt x="1281663" y="138613"/>
                      <a:pt x="1275442" y="136350"/>
                      <a:pt x="1271484" y="136350"/>
                    </a:cubicBezTo>
                    <a:cubicBezTo>
                      <a:pt x="1270353" y="136350"/>
                      <a:pt x="1269222" y="136633"/>
                      <a:pt x="1268656" y="136915"/>
                    </a:cubicBezTo>
                    <a:cubicBezTo>
                      <a:pt x="1268091" y="137198"/>
                      <a:pt x="1267243" y="137481"/>
                      <a:pt x="1266677" y="137481"/>
                    </a:cubicBezTo>
                    <a:cubicBezTo>
                      <a:pt x="1265264" y="137481"/>
                      <a:pt x="1264133" y="136633"/>
                      <a:pt x="1262719" y="136067"/>
                    </a:cubicBezTo>
                    <a:cubicBezTo>
                      <a:pt x="1261023" y="134935"/>
                      <a:pt x="1259326" y="134087"/>
                      <a:pt x="1257347" y="134652"/>
                    </a:cubicBezTo>
                    <a:cubicBezTo>
                      <a:pt x="1255650" y="135218"/>
                      <a:pt x="1253671" y="135501"/>
                      <a:pt x="1251975" y="135501"/>
                    </a:cubicBezTo>
                    <a:cubicBezTo>
                      <a:pt x="1247734" y="135501"/>
                      <a:pt x="1244906" y="134087"/>
                      <a:pt x="1243210" y="131541"/>
                    </a:cubicBezTo>
                    <a:cubicBezTo>
                      <a:pt x="1242927" y="130975"/>
                      <a:pt x="1242644" y="130692"/>
                      <a:pt x="1242079" y="130692"/>
                    </a:cubicBezTo>
                    <a:close/>
                    <a:moveTo>
                      <a:pt x="1164608" y="115416"/>
                    </a:moveTo>
                    <a:cubicBezTo>
                      <a:pt x="1159801" y="115416"/>
                      <a:pt x="1149057" y="125034"/>
                      <a:pt x="1147361" y="132106"/>
                    </a:cubicBezTo>
                    <a:cubicBezTo>
                      <a:pt x="1146795" y="134652"/>
                      <a:pt x="1147361" y="136350"/>
                      <a:pt x="1149340" y="137198"/>
                    </a:cubicBezTo>
                    <a:cubicBezTo>
                      <a:pt x="1152733" y="138896"/>
                      <a:pt x="1154430" y="140593"/>
                      <a:pt x="1156126" y="142573"/>
                    </a:cubicBezTo>
                    <a:cubicBezTo>
                      <a:pt x="1156409" y="142856"/>
                      <a:pt x="1156974" y="143422"/>
                      <a:pt x="1157257" y="143705"/>
                    </a:cubicBezTo>
                    <a:cubicBezTo>
                      <a:pt x="1157540" y="143988"/>
                      <a:pt x="1158388" y="144270"/>
                      <a:pt x="1159519" y="144270"/>
                    </a:cubicBezTo>
                    <a:cubicBezTo>
                      <a:pt x="1162346" y="144270"/>
                      <a:pt x="1166870" y="142856"/>
                      <a:pt x="1169697" y="141724"/>
                    </a:cubicBezTo>
                    <a:cubicBezTo>
                      <a:pt x="1170263" y="141442"/>
                      <a:pt x="1170828" y="141442"/>
                      <a:pt x="1171111" y="141159"/>
                    </a:cubicBezTo>
                    <a:cubicBezTo>
                      <a:pt x="1171394" y="141159"/>
                      <a:pt x="1171677" y="140876"/>
                      <a:pt x="1172242" y="140876"/>
                    </a:cubicBezTo>
                    <a:cubicBezTo>
                      <a:pt x="1173373" y="140876"/>
                      <a:pt x="1174221" y="141724"/>
                      <a:pt x="1175069" y="142290"/>
                    </a:cubicBezTo>
                    <a:cubicBezTo>
                      <a:pt x="1175918" y="143139"/>
                      <a:pt x="1176483" y="143705"/>
                      <a:pt x="1177614" y="143705"/>
                    </a:cubicBezTo>
                    <a:cubicBezTo>
                      <a:pt x="1178462" y="143705"/>
                      <a:pt x="1179310" y="143422"/>
                      <a:pt x="1180159" y="142856"/>
                    </a:cubicBezTo>
                    <a:cubicBezTo>
                      <a:pt x="1183269" y="140876"/>
                      <a:pt x="1186379" y="140593"/>
                      <a:pt x="1188924" y="140593"/>
                    </a:cubicBezTo>
                    <a:cubicBezTo>
                      <a:pt x="1190337" y="140593"/>
                      <a:pt x="1191751" y="140593"/>
                      <a:pt x="1193165" y="140876"/>
                    </a:cubicBezTo>
                    <a:cubicBezTo>
                      <a:pt x="1194579" y="140876"/>
                      <a:pt x="1196275" y="141159"/>
                      <a:pt x="1197971" y="141159"/>
                    </a:cubicBezTo>
                    <a:cubicBezTo>
                      <a:pt x="1198537" y="141159"/>
                      <a:pt x="1199668" y="141159"/>
                      <a:pt x="1199951" y="140593"/>
                    </a:cubicBezTo>
                    <a:cubicBezTo>
                      <a:pt x="1200516" y="139744"/>
                      <a:pt x="1199385" y="137481"/>
                      <a:pt x="1198537" y="135501"/>
                    </a:cubicBezTo>
                    <a:cubicBezTo>
                      <a:pt x="1197689" y="133521"/>
                      <a:pt x="1196558" y="131824"/>
                      <a:pt x="1196841" y="130409"/>
                    </a:cubicBezTo>
                    <a:cubicBezTo>
                      <a:pt x="1196841" y="128995"/>
                      <a:pt x="1197971" y="128146"/>
                      <a:pt x="1199668" y="128146"/>
                    </a:cubicBezTo>
                    <a:cubicBezTo>
                      <a:pt x="1201082" y="128146"/>
                      <a:pt x="1202778" y="128995"/>
                      <a:pt x="1203626" y="130126"/>
                    </a:cubicBezTo>
                    <a:cubicBezTo>
                      <a:pt x="1203909" y="130975"/>
                      <a:pt x="1203909" y="131824"/>
                      <a:pt x="1203343" y="132672"/>
                    </a:cubicBezTo>
                    <a:cubicBezTo>
                      <a:pt x="1202778" y="133521"/>
                      <a:pt x="1203061" y="134652"/>
                      <a:pt x="1203343" y="135218"/>
                    </a:cubicBezTo>
                    <a:cubicBezTo>
                      <a:pt x="1204757" y="138047"/>
                      <a:pt x="1209564" y="141159"/>
                      <a:pt x="1215501" y="140593"/>
                    </a:cubicBezTo>
                    <a:cubicBezTo>
                      <a:pt x="1220308" y="140310"/>
                      <a:pt x="1220308" y="138613"/>
                      <a:pt x="1220025" y="136633"/>
                    </a:cubicBezTo>
                    <a:cubicBezTo>
                      <a:pt x="1220025" y="135218"/>
                      <a:pt x="1219743" y="133238"/>
                      <a:pt x="1222287" y="132106"/>
                    </a:cubicBezTo>
                    <a:cubicBezTo>
                      <a:pt x="1223984" y="131258"/>
                      <a:pt x="1224832" y="130692"/>
                      <a:pt x="1224832" y="129843"/>
                    </a:cubicBezTo>
                    <a:cubicBezTo>
                      <a:pt x="1224832" y="128712"/>
                      <a:pt x="1223135" y="127015"/>
                      <a:pt x="1219460" y="124751"/>
                    </a:cubicBezTo>
                    <a:cubicBezTo>
                      <a:pt x="1215784" y="122488"/>
                      <a:pt x="1211543" y="122488"/>
                      <a:pt x="1207585" y="122205"/>
                    </a:cubicBezTo>
                    <a:cubicBezTo>
                      <a:pt x="1204192" y="121923"/>
                      <a:pt x="1201082" y="121923"/>
                      <a:pt x="1198537" y="120791"/>
                    </a:cubicBezTo>
                    <a:cubicBezTo>
                      <a:pt x="1195992" y="119660"/>
                      <a:pt x="1193448" y="119094"/>
                      <a:pt x="1191186" y="119094"/>
                    </a:cubicBezTo>
                    <a:cubicBezTo>
                      <a:pt x="1188641" y="119094"/>
                      <a:pt x="1185531" y="119942"/>
                      <a:pt x="1185531" y="123903"/>
                    </a:cubicBezTo>
                    <a:cubicBezTo>
                      <a:pt x="1185531" y="125883"/>
                      <a:pt x="1184400" y="126166"/>
                      <a:pt x="1183552" y="126166"/>
                    </a:cubicBezTo>
                    <a:cubicBezTo>
                      <a:pt x="1181573" y="126166"/>
                      <a:pt x="1178462" y="123903"/>
                      <a:pt x="1174787" y="121074"/>
                    </a:cubicBezTo>
                    <a:cubicBezTo>
                      <a:pt x="1171677" y="118811"/>
                      <a:pt x="1168284" y="116265"/>
                      <a:pt x="1165739" y="115416"/>
                    </a:cubicBezTo>
                    <a:cubicBezTo>
                      <a:pt x="1165173" y="115699"/>
                      <a:pt x="1164891" y="115416"/>
                      <a:pt x="1164608" y="115416"/>
                    </a:cubicBezTo>
                    <a:close/>
                    <a:moveTo>
                      <a:pt x="786301" y="60537"/>
                    </a:moveTo>
                    <a:cubicBezTo>
                      <a:pt x="784322" y="60537"/>
                      <a:pt x="782626" y="60820"/>
                      <a:pt x="782626" y="64214"/>
                    </a:cubicBezTo>
                    <a:cubicBezTo>
                      <a:pt x="782343" y="68175"/>
                      <a:pt x="779516" y="71004"/>
                      <a:pt x="777254" y="73550"/>
                    </a:cubicBezTo>
                    <a:cubicBezTo>
                      <a:pt x="775840" y="74964"/>
                      <a:pt x="774709" y="76096"/>
                      <a:pt x="774709" y="76944"/>
                    </a:cubicBezTo>
                    <a:cubicBezTo>
                      <a:pt x="774709" y="76944"/>
                      <a:pt x="774709" y="77227"/>
                      <a:pt x="775274" y="77793"/>
                    </a:cubicBezTo>
                    <a:cubicBezTo>
                      <a:pt x="775840" y="78076"/>
                      <a:pt x="776688" y="78359"/>
                      <a:pt x="778102" y="78359"/>
                    </a:cubicBezTo>
                    <a:lnTo>
                      <a:pt x="778102" y="78359"/>
                    </a:lnTo>
                    <a:cubicBezTo>
                      <a:pt x="780646" y="78359"/>
                      <a:pt x="784039" y="77510"/>
                      <a:pt x="787715" y="76944"/>
                    </a:cubicBezTo>
                    <a:cubicBezTo>
                      <a:pt x="792239" y="76096"/>
                      <a:pt x="797045" y="74964"/>
                      <a:pt x="801004" y="75247"/>
                    </a:cubicBezTo>
                    <a:cubicBezTo>
                      <a:pt x="801287" y="75247"/>
                      <a:pt x="801287" y="75247"/>
                      <a:pt x="801569" y="75247"/>
                    </a:cubicBezTo>
                    <a:cubicBezTo>
                      <a:pt x="811183" y="75247"/>
                      <a:pt x="833519" y="68175"/>
                      <a:pt x="834367" y="64497"/>
                    </a:cubicBezTo>
                    <a:cubicBezTo>
                      <a:pt x="834650" y="62517"/>
                      <a:pt x="832671" y="61669"/>
                      <a:pt x="828712" y="60254"/>
                    </a:cubicBezTo>
                    <a:cubicBezTo>
                      <a:pt x="826168" y="59405"/>
                      <a:pt x="823340" y="58274"/>
                      <a:pt x="821644" y="56577"/>
                    </a:cubicBezTo>
                    <a:cubicBezTo>
                      <a:pt x="820513" y="55162"/>
                      <a:pt x="818534" y="54879"/>
                      <a:pt x="817403" y="54879"/>
                    </a:cubicBezTo>
                    <a:cubicBezTo>
                      <a:pt x="813727" y="54879"/>
                      <a:pt x="809486" y="57142"/>
                      <a:pt x="808355" y="59405"/>
                    </a:cubicBezTo>
                    <a:cubicBezTo>
                      <a:pt x="807790" y="60537"/>
                      <a:pt x="806941" y="61103"/>
                      <a:pt x="806093" y="61103"/>
                    </a:cubicBezTo>
                    <a:cubicBezTo>
                      <a:pt x="805528" y="61103"/>
                      <a:pt x="805245" y="60820"/>
                      <a:pt x="804962" y="60254"/>
                    </a:cubicBezTo>
                    <a:cubicBezTo>
                      <a:pt x="804397" y="59123"/>
                      <a:pt x="805245" y="56577"/>
                      <a:pt x="808355" y="53465"/>
                    </a:cubicBezTo>
                    <a:cubicBezTo>
                      <a:pt x="809486" y="52333"/>
                      <a:pt x="810051" y="50919"/>
                      <a:pt x="809486" y="49787"/>
                    </a:cubicBezTo>
                    <a:cubicBezTo>
                      <a:pt x="808638" y="48090"/>
                      <a:pt x="806376" y="46959"/>
                      <a:pt x="804679" y="46959"/>
                    </a:cubicBezTo>
                    <a:cubicBezTo>
                      <a:pt x="803831" y="46959"/>
                      <a:pt x="803548" y="47241"/>
                      <a:pt x="803548" y="47807"/>
                    </a:cubicBezTo>
                    <a:cubicBezTo>
                      <a:pt x="803266" y="50070"/>
                      <a:pt x="800156" y="50353"/>
                      <a:pt x="797611" y="50353"/>
                    </a:cubicBezTo>
                    <a:cubicBezTo>
                      <a:pt x="795632" y="50353"/>
                      <a:pt x="793087" y="50636"/>
                      <a:pt x="793087" y="51485"/>
                    </a:cubicBezTo>
                    <a:cubicBezTo>
                      <a:pt x="793087" y="53182"/>
                      <a:pt x="792239" y="54596"/>
                      <a:pt x="791108" y="55728"/>
                    </a:cubicBezTo>
                    <a:cubicBezTo>
                      <a:pt x="790260" y="56860"/>
                      <a:pt x="789411" y="57991"/>
                      <a:pt x="789411" y="59405"/>
                    </a:cubicBezTo>
                    <a:cubicBezTo>
                      <a:pt x="789411" y="59971"/>
                      <a:pt x="789411" y="60254"/>
                      <a:pt x="789129" y="60820"/>
                    </a:cubicBezTo>
                    <a:cubicBezTo>
                      <a:pt x="788563" y="61386"/>
                      <a:pt x="787715" y="61386"/>
                      <a:pt x="787150" y="61386"/>
                    </a:cubicBezTo>
                    <a:lnTo>
                      <a:pt x="786301" y="60537"/>
                    </a:lnTo>
                    <a:close/>
                    <a:moveTo>
                      <a:pt x="741628" y="54031"/>
                    </a:moveTo>
                    <a:cubicBezTo>
                      <a:pt x="744456" y="54031"/>
                      <a:pt x="748980" y="55445"/>
                      <a:pt x="753503" y="56860"/>
                    </a:cubicBezTo>
                    <a:cubicBezTo>
                      <a:pt x="758593" y="58557"/>
                      <a:pt x="764247" y="59971"/>
                      <a:pt x="768206" y="59971"/>
                    </a:cubicBezTo>
                    <a:cubicBezTo>
                      <a:pt x="773295" y="59971"/>
                      <a:pt x="775557" y="57142"/>
                      <a:pt x="775557" y="55445"/>
                    </a:cubicBezTo>
                    <a:cubicBezTo>
                      <a:pt x="775557" y="54879"/>
                      <a:pt x="775274" y="54031"/>
                      <a:pt x="774709" y="54031"/>
                    </a:cubicBezTo>
                    <a:cubicBezTo>
                      <a:pt x="773861" y="54031"/>
                      <a:pt x="773578" y="53465"/>
                      <a:pt x="773295" y="53182"/>
                    </a:cubicBezTo>
                    <a:cubicBezTo>
                      <a:pt x="772730" y="51768"/>
                      <a:pt x="773861" y="48939"/>
                      <a:pt x="778667" y="42150"/>
                    </a:cubicBezTo>
                    <a:cubicBezTo>
                      <a:pt x="779516" y="41018"/>
                      <a:pt x="779516" y="40169"/>
                      <a:pt x="778950" y="39038"/>
                    </a:cubicBezTo>
                    <a:cubicBezTo>
                      <a:pt x="777536" y="36492"/>
                      <a:pt x="772164" y="34512"/>
                      <a:pt x="768489" y="34512"/>
                    </a:cubicBezTo>
                    <a:cubicBezTo>
                      <a:pt x="767640" y="34512"/>
                      <a:pt x="765379" y="34795"/>
                      <a:pt x="765379" y="36209"/>
                    </a:cubicBezTo>
                    <a:cubicBezTo>
                      <a:pt x="765379" y="38472"/>
                      <a:pt x="764247" y="38755"/>
                      <a:pt x="763682" y="38755"/>
                    </a:cubicBezTo>
                    <a:cubicBezTo>
                      <a:pt x="761420" y="38755"/>
                      <a:pt x="758027" y="33946"/>
                      <a:pt x="756896" y="32249"/>
                    </a:cubicBezTo>
                    <a:cubicBezTo>
                      <a:pt x="756896" y="32249"/>
                      <a:pt x="756613" y="31683"/>
                      <a:pt x="753786" y="31683"/>
                    </a:cubicBezTo>
                    <a:cubicBezTo>
                      <a:pt x="745304" y="31683"/>
                      <a:pt x="730884" y="36209"/>
                      <a:pt x="730884" y="37906"/>
                    </a:cubicBezTo>
                    <a:cubicBezTo>
                      <a:pt x="730884" y="39604"/>
                      <a:pt x="728905" y="41301"/>
                      <a:pt x="726643" y="42715"/>
                    </a:cubicBezTo>
                    <a:cubicBezTo>
                      <a:pt x="725229" y="43847"/>
                      <a:pt x="723533" y="44978"/>
                      <a:pt x="723533" y="45544"/>
                    </a:cubicBezTo>
                    <a:cubicBezTo>
                      <a:pt x="723533" y="45544"/>
                      <a:pt x="723533" y="45827"/>
                      <a:pt x="723816" y="46110"/>
                    </a:cubicBezTo>
                    <a:cubicBezTo>
                      <a:pt x="725229" y="47524"/>
                      <a:pt x="726643" y="47524"/>
                      <a:pt x="728339" y="47807"/>
                    </a:cubicBezTo>
                    <a:cubicBezTo>
                      <a:pt x="729188" y="47807"/>
                      <a:pt x="729753" y="48090"/>
                      <a:pt x="730884" y="48090"/>
                    </a:cubicBezTo>
                    <a:cubicBezTo>
                      <a:pt x="732298" y="48373"/>
                      <a:pt x="733146" y="49787"/>
                      <a:pt x="734277" y="51202"/>
                    </a:cubicBezTo>
                    <a:cubicBezTo>
                      <a:pt x="735691" y="53182"/>
                      <a:pt x="737387" y="55445"/>
                      <a:pt x="740215" y="54879"/>
                    </a:cubicBezTo>
                    <a:cubicBezTo>
                      <a:pt x="740497" y="54031"/>
                      <a:pt x="741063" y="54031"/>
                      <a:pt x="741628" y="54031"/>
                    </a:cubicBezTo>
                    <a:close/>
                    <a:moveTo>
                      <a:pt x="704589" y="35360"/>
                    </a:moveTo>
                    <a:cubicBezTo>
                      <a:pt x="704589" y="35360"/>
                      <a:pt x="704589" y="35643"/>
                      <a:pt x="705438" y="35926"/>
                    </a:cubicBezTo>
                    <a:cubicBezTo>
                      <a:pt x="706569" y="36492"/>
                      <a:pt x="707417" y="37341"/>
                      <a:pt x="708265" y="38189"/>
                    </a:cubicBezTo>
                    <a:cubicBezTo>
                      <a:pt x="709396" y="39321"/>
                      <a:pt x="710527" y="41018"/>
                      <a:pt x="714202" y="41867"/>
                    </a:cubicBezTo>
                    <a:cubicBezTo>
                      <a:pt x="717595" y="42715"/>
                      <a:pt x="721836" y="41301"/>
                      <a:pt x="723816" y="38755"/>
                    </a:cubicBezTo>
                    <a:cubicBezTo>
                      <a:pt x="724664" y="37623"/>
                      <a:pt x="725229" y="36492"/>
                      <a:pt x="724947" y="35643"/>
                    </a:cubicBezTo>
                    <a:cubicBezTo>
                      <a:pt x="724381" y="32814"/>
                      <a:pt x="731732" y="30834"/>
                      <a:pt x="746435" y="28005"/>
                    </a:cubicBezTo>
                    <a:cubicBezTo>
                      <a:pt x="748980" y="27440"/>
                      <a:pt x="751241" y="27157"/>
                      <a:pt x="752372" y="26874"/>
                    </a:cubicBezTo>
                    <a:cubicBezTo>
                      <a:pt x="753221" y="26591"/>
                      <a:pt x="753503" y="26308"/>
                      <a:pt x="753786" y="26025"/>
                    </a:cubicBezTo>
                    <a:cubicBezTo>
                      <a:pt x="754069" y="25459"/>
                      <a:pt x="753503" y="24328"/>
                      <a:pt x="752938" y="23479"/>
                    </a:cubicBezTo>
                    <a:cubicBezTo>
                      <a:pt x="752372" y="22348"/>
                      <a:pt x="751807" y="20933"/>
                      <a:pt x="752372" y="20085"/>
                    </a:cubicBezTo>
                    <a:cubicBezTo>
                      <a:pt x="752655" y="19236"/>
                      <a:pt x="753503" y="18953"/>
                      <a:pt x="754917" y="18953"/>
                    </a:cubicBezTo>
                    <a:cubicBezTo>
                      <a:pt x="757744" y="18670"/>
                      <a:pt x="758027" y="18105"/>
                      <a:pt x="758027" y="18105"/>
                    </a:cubicBezTo>
                    <a:cubicBezTo>
                      <a:pt x="758027" y="17539"/>
                      <a:pt x="756048" y="16407"/>
                      <a:pt x="750959" y="15559"/>
                    </a:cubicBezTo>
                    <a:cubicBezTo>
                      <a:pt x="745587" y="14710"/>
                      <a:pt x="745021" y="11315"/>
                      <a:pt x="744456" y="8486"/>
                    </a:cubicBezTo>
                    <a:cubicBezTo>
                      <a:pt x="744173" y="7072"/>
                      <a:pt x="744173" y="5941"/>
                      <a:pt x="743325" y="5092"/>
                    </a:cubicBezTo>
                    <a:cubicBezTo>
                      <a:pt x="742759" y="4809"/>
                      <a:pt x="742476" y="4526"/>
                      <a:pt x="742476" y="4526"/>
                    </a:cubicBezTo>
                    <a:cubicBezTo>
                      <a:pt x="741911" y="4526"/>
                      <a:pt x="741063" y="5092"/>
                      <a:pt x="739932" y="5658"/>
                    </a:cubicBezTo>
                    <a:cubicBezTo>
                      <a:pt x="737953" y="6789"/>
                      <a:pt x="734843" y="8769"/>
                      <a:pt x="729470" y="9901"/>
                    </a:cubicBezTo>
                    <a:cubicBezTo>
                      <a:pt x="720140" y="11598"/>
                      <a:pt x="717595" y="13578"/>
                      <a:pt x="717595" y="14427"/>
                    </a:cubicBezTo>
                    <a:cubicBezTo>
                      <a:pt x="717595" y="14710"/>
                      <a:pt x="717878" y="14993"/>
                      <a:pt x="718726" y="15559"/>
                    </a:cubicBezTo>
                    <a:cubicBezTo>
                      <a:pt x="720423" y="16407"/>
                      <a:pt x="720988" y="17539"/>
                      <a:pt x="720706" y="19236"/>
                    </a:cubicBezTo>
                    <a:cubicBezTo>
                      <a:pt x="720140" y="21782"/>
                      <a:pt x="717030" y="23762"/>
                      <a:pt x="714202" y="23479"/>
                    </a:cubicBezTo>
                    <a:cubicBezTo>
                      <a:pt x="712789" y="23479"/>
                      <a:pt x="711658" y="24045"/>
                      <a:pt x="711375" y="25177"/>
                    </a:cubicBezTo>
                    <a:cubicBezTo>
                      <a:pt x="711092" y="26308"/>
                      <a:pt x="712223" y="28005"/>
                      <a:pt x="714768" y="29137"/>
                    </a:cubicBezTo>
                    <a:cubicBezTo>
                      <a:pt x="717313" y="30268"/>
                      <a:pt x="718443" y="31117"/>
                      <a:pt x="718443" y="32249"/>
                    </a:cubicBezTo>
                    <a:cubicBezTo>
                      <a:pt x="718443" y="32814"/>
                      <a:pt x="718161" y="33946"/>
                      <a:pt x="712223" y="33946"/>
                    </a:cubicBezTo>
                    <a:cubicBezTo>
                      <a:pt x="707699" y="33663"/>
                      <a:pt x="704589" y="34795"/>
                      <a:pt x="704589" y="35360"/>
                    </a:cubicBezTo>
                    <a:lnTo>
                      <a:pt x="704589" y="35360"/>
                    </a:lnTo>
                    <a:close/>
                    <a:moveTo>
                      <a:pt x="374066" y="23196"/>
                    </a:moveTo>
                    <a:cubicBezTo>
                      <a:pt x="374348" y="24045"/>
                      <a:pt x="374348" y="24611"/>
                      <a:pt x="373783" y="25177"/>
                    </a:cubicBezTo>
                    <a:cubicBezTo>
                      <a:pt x="372935" y="26308"/>
                      <a:pt x="370673" y="26591"/>
                      <a:pt x="366149" y="26591"/>
                    </a:cubicBezTo>
                    <a:cubicBezTo>
                      <a:pt x="362473" y="26591"/>
                      <a:pt x="360211" y="28005"/>
                      <a:pt x="359929" y="29137"/>
                    </a:cubicBezTo>
                    <a:cubicBezTo>
                      <a:pt x="359646" y="29986"/>
                      <a:pt x="360211" y="30834"/>
                      <a:pt x="360777" y="31400"/>
                    </a:cubicBezTo>
                    <a:cubicBezTo>
                      <a:pt x="361908" y="32249"/>
                      <a:pt x="364735" y="32814"/>
                      <a:pt x="368411" y="32814"/>
                    </a:cubicBezTo>
                    <a:lnTo>
                      <a:pt x="368411" y="32814"/>
                    </a:lnTo>
                    <a:cubicBezTo>
                      <a:pt x="374348" y="32814"/>
                      <a:pt x="380003" y="31400"/>
                      <a:pt x="381417" y="29703"/>
                    </a:cubicBezTo>
                    <a:cubicBezTo>
                      <a:pt x="382831" y="27723"/>
                      <a:pt x="385375" y="27440"/>
                      <a:pt x="387637" y="27440"/>
                    </a:cubicBezTo>
                    <a:cubicBezTo>
                      <a:pt x="389899" y="27157"/>
                      <a:pt x="391313" y="27157"/>
                      <a:pt x="391878" y="25742"/>
                    </a:cubicBezTo>
                    <a:cubicBezTo>
                      <a:pt x="391878" y="25742"/>
                      <a:pt x="391878" y="25459"/>
                      <a:pt x="391878" y="25459"/>
                    </a:cubicBezTo>
                    <a:cubicBezTo>
                      <a:pt x="390747" y="24045"/>
                      <a:pt x="383679" y="22914"/>
                      <a:pt x="378307" y="22914"/>
                    </a:cubicBezTo>
                    <a:cubicBezTo>
                      <a:pt x="375479" y="22631"/>
                      <a:pt x="374348" y="22914"/>
                      <a:pt x="374066" y="23196"/>
                    </a:cubicBezTo>
                    <a:close/>
                    <a:moveTo>
                      <a:pt x="303381" y="11881"/>
                    </a:moveTo>
                    <a:cubicBezTo>
                      <a:pt x="299139" y="11881"/>
                      <a:pt x="295464" y="13861"/>
                      <a:pt x="294898" y="15559"/>
                    </a:cubicBezTo>
                    <a:cubicBezTo>
                      <a:pt x="294898" y="15841"/>
                      <a:pt x="294616" y="16407"/>
                      <a:pt x="295464" y="16973"/>
                    </a:cubicBezTo>
                    <a:cubicBezTo>
                      <a:pt x="295746" y="17256"/>
                      <a:pt x="296595" y="17822"/>
                      <a:pt x="296312" y="18670"/>
                    </a:cubicBezTo>
                    <a:cubicBezTo>
                      <a:pt x="296029" y="19802"/>
                      <a:pt x="294050" y="20085"/>
                      <a:pt x="290092" y="20650"/>
                    </a:cubicBezTo>
                    <a:cubicBezTo>
                      <a:pt x="287264" y="20933"/>
                      <a:pt x="283023" y="21499"/>
                      <a:pt x="282175" y="22914"/>
                    </a:cubicBezTo>
                    <a:cubicBezTo>
                      <a:pt x="281044" y="24328"/>
                      <a:pt x="278782" y="24894"/>
                      <a:pt x="276520" y="25459"/>
                    </a:cubicBezTo>
                    <a:cubicBezTo>
                      <a:pt x="274824" y="25742"/>
                      <a:pt x="273127" y="26308"/>
                      <a:pt x="272845" y="26874"/>
                    </a:cubicBezTo>
                    <a:cubicBezTo>
                      <a:pt x="272845" y="26874"/>
                      <a:pt x="272845" y="27157"/>
                      <a:pt x="272845" y="27723"/>
                    </a:cubicBezTo>
                    <a:cubicBezTo>
                      <a:pt x="273693" y="29137"/>
                      <a:pt x="277651" y="30268"/>
                      <a:pt x="282175" y="30268"/>
                    </a:cubicBezTo>
                    <a:cubicBezTo>
                      <a:pt x="283872" y="30268"/>
                      <a:pt x="285285" y="29986"/>
                      <a:pt x="286416" y="29703"/>
                    </a:cubicBezTo>
                    <a:cubicBezTo>
                      <a:pt x="287547" y="29420"/>
                      <a:pt x="287830" y="28854"/>
                      <a:pt x="287830" y="28854"/>
                    </a:cubicBezTo>
                    <a:cubicBezTo>
                      <a:pt x="287830" y="26874"/>
                      <a:pt x="290375" y="26591"/>
                      <a:pt x="292354" y="26591"/>
                    </a:cubicBezTo>
                    <a:cubicBezTo>
                      <a:pt x="293767" y="26591"/>
                      <a:pt x="295464" y="26591"/>
                      <a:pt x="295746" y="25742"/>
                    </a:cubicBezTo>
                    <a:cubicBezTo>
                      <a:pt x="296029" y="24328"/>
                      <a:pt x="297160" y="19802"/>
                      <a:pt x="307904" y="19236"/>
                    </a:cubicBezTo>
                    <a:cubicBezTo>
                      <a:pt x="311863" y="18953"/>
                      <a:pt x="313276" y="18105"/>
                      <a:pt x="313559" y="17539"/>
                    </a:cubicBezTo>
                    <a:cubicBezTo>
                      <a:pt x="313842" y="16690"/>
                      <a:pt x="312428" y="15276"/>
                      <a:pt x="308187" y="13578"/>
                    </a:cubicBezTo>
                    <a:cubicBezTo>
                      <a:pt x="307056" y="12164"/>
                      <a:pt x="305360" y="11881"/>
                      <a:pt x="303381" y="11881"/>
                    </a:cubicBezTo>
                    <a:close/>
                    <a:moveTo>
                      <a:pt x="324303" y="28005"/>
                    </a:moveTo>
                    <a:cubicBezTo>
                      <a:pt x="326000" y="28571"/>
                      <a:pt x="328827" y="29137"/>
                      <a:pt x="331655" y="29137"/>
                    </a:cubicBezTo>
                    <a:cubicBezTo>
                      <a:pt x="332786" y="29137"/>
                      <a:pt x="333916" y="28854"/>
                      <a:pt x="334482" y="28571"/>
                    </a:cubicBezTo>
                    <a:cubicBezTo>
                      <a:pt x="335330" y="28288"/>
                      <a:pt x="335613" y="27723"/>
                      <a:pt x="335613" y="26874"/>
                    </a:cubicBezTo>
                    <a:cubicBezTo>
                      <a:pt x="335613" y="26025"/>
                      <a:pt x="334765" y="25459"/>
                      <a:pt x="333068" y="25459"/>
                    </a:cubicBezTo>
                    <a:cubicBezTo>
                      <a:pt x="329675" y="25459"/>
                      <a:pt x="325434" y="27157"/>
                      <a:pt x="324303" y="28005"/>
                    </a:cubicBezTo>
                    <a:close/>
                    <a:moveTo>
                      <a:pt x="409408" y="10750"/>
                    </a:moveTo>
                    <a:cubicBezTo>
                      <a:pt x="405733" y="10750"/>
                      <a:pt x="403753" y="11315"/>
                      <a:pt x="403471" y="11881"/>
                    </a:cubicBezTo>
                    <a:cubicBezTo>
                      <a:pt x="404036" y="13861"/>
                      <a:pt x="401491" y="15276"/>
                      <a:pt x="399230" y="16690"/>
                    </a:cubicBezTo>
                    <a:cubicBezTo>
                      <a:pt x="397533" y="17822"/>
                      <a:pt x="395271" y="18953"/>
                      <a:pt x="395271" y="19802"/>
                    </a:cubicBezTo>
                    <a:cubicBezTo>
                      <a:pt x="395271" y="19802"/>
                      <a:pt x="395271" y="20085"/>
                      <a:pt x="395837" y="20650"/>
                    </a:cubicBezTo>
                    <a:cubicBezTo>
                      <a:pt x="397533" y="22065"/>
                      <a:pt x="400078" y="22631"/>
                      <a:pt x="403753" y="22631"/>
                    </a:cubicBezTo>
                    <a:cubicBezTo>
                      <a:pt x="411953" y="22631"/>
                      <a:pt x="421849" y="18670"/>
                      <a:pt x="422980" y="17256"/>
                    </a:cubicBezTo>
                    <a:cubicBezTo>
                      <a:pt x="423263" y="16973"/>
                      <a:pt x="423263" y="16690"/>
                      <a:pt x="423263" y="16407"/>
                    </a:cubicBezTo>
                    <a:cubicBezTo>
                      <a:pt x="423263" y="16124"/>
                      <a:pt x="422414" y="15559"/>
                      <a:pt x="421566" y="15276"/>
                    </a:cubicBezTo>
                    <a:cubicBezTo>
                      <a:pt x="420435" y="14710"/>
                      <a:pt x="418739" y="13861"/>
                      <a:pt x="418456" y="12447"/>
                    </a:cubicBezTo>
                    <a:cubicBezTo>
                      <a:pt x="417890" y="11881"/>
                      <a:pt x="414497" y="10750"/>
                      <a:pt x="409408" y="10750"/>
                    </a:cubicBezTo>
                    <a:close/>
                    <a:moveTo>
                      <a:pt x="275955" y="14710"/>
                    </a:moveTo>
                    <a:cubicBezTo>
                      <a:pt x="272279" y="14710"/>
                      <a:pt x="269169" y="15276"/>
                      <a:pt x="267472" y="16124"/>
                    </a:cubicBezTo>
                    <a:cubicBezTo>
                      <a:pt x="265211" y="17256"/>
                      <a:pt x="261535" y="17539"/>
                      <a:pt x="258142" y="17822"/>
                    </a:cubicBezTo>
                    <a:cubicBezTo>
                      <a:pt x="255880" y="18105"/>
                      <a:pt x="253053" y="18105"/>
                      <a:pt x="252487" y="18670"/>
                    </a:cubicBezTo>
                    <a:cubicBezTo>
                      <a:pt x="252487" y="18670"/>
                      <a:pt x="252487" y="18670"/>
                      <a:pt x="252487" y="18953"/>
                    </a:cubicBezTo>
                    <a:cubicBezTo>
                      <a:pt x="252770" y="19802"/>
                      <a:pt x="256163" y="22065"/>
                      <a:pt x="260404" y="22065"/>
                    </a:cubicBezTo>
                    <a:lnTo>
                      <a:pt x="260404" y="22065"/>
                    </a:lnTo>
                    <a:cubicBezTo>
                      <a:pt x="262949" y="22065"/>
                      <a:pt x="265493" y="21216"/>
                      <a:pt x="267472" y="19236"/>
                    </a:cubicBezTo>
                    <a:cubicBezTo>
                      <a:pt x="269734" y="17256"/>
                      <a:pt x="272562" y="16124"/>
                      <a:pt x="275955" y="16124"/>
                    </a:cubicBezTo>
                    <a:cubicBezTo>
                      <a:pt x="277368" y="16124"/>
                      <a:pt x="278782" y="16407"/>
                      <a:pt x="280196" y="16407"/>
                    </a:cubicBezTo>
                    <a:cubicBezTo>
                      <a:pt x="281044" y="16407"/>
                      <a:pt x="281892" y="16690"/>
                      <a:pt x="282740" y="16690"/>
                    </a:cubicBezTo>
                    <a:cubicBezTo>
                      <a:pt x="283872" y="16690"/>
                      <a:pt x="283872" y="16407"/>
                      <a:pt x="284154" y="16124"/>
                    </a:cubicBezTo>
                    <a:cubicBezTo>
                      <a:pt x="284154" y="16124"/>
                      <a:pt x="284154" y="15841"/>
                      <a:pt x="284154" y="15841"/>
                    </a:cubicBezTo>
                    <a:cubicBezTo>
                      <a:pt x="283306" y="15559"/>
                      <a:pt x="280479" y="14710"/>
                      <a:pt x="275955" y="14710"/>
                    </a:cubicBezTo>
                    <a:close/>
                    <a:moveTo>
                      <a:pt x="342964" y="15559"/>
                    </a:moveTo>
                    <a:cubicBezTo>
                      <a:pt x="342964" y="15559"/>
                      <a:pt x="342964" y="15559"/>
                      <a:pt x="342964" y="15559"/>
                    </a:cubicBezTo>
                    <a:cubicBezTo>
                      <a:pt x="344943" y="17539"/>
                      <a:pt x="349750" y="18670"/>
                      <a:pt x="355970" y="18670"/>
                    </a:cubicBezTo>
                    <a:cubicBezTo>
                      <a:pt x="366149" y="18670"/>
                      <a:pt x="376045" y="15841"/>
                      <a:pt x="376328" y="13013"/>
                    </a:cubicBezTo>
                    <a:cubicBezTo>
                      <a:pt x="376328" y="12164"/>
                      <a:pt x="376328" y="11598"/>
                      <a:pt x="376045" y="11315"/>
                    </a:cubicBezTo>
                    <a:cubicBezTo>
                      <a:pt x="375479" y="10467"/>
                      <a:pt x="373783" y="10467"/>
                      <a:pt x="372369" y="10467"/>
                    </a:cubicBezTo>
                    <a:cubicBezTo>
                      <a:pt x="371521" y="10467"/>
                      <a:pt x="370956" y="10467"/>
                      <a:pt x="370107" y="10467"/>
                    </a:cubicBezTo>
                    <a:cubicBezTo>
                      <a:pt x="369259" y="10467"/>
                      <a:pt x="368411" y="10467"/>
                      <a:pt x="367280" y="10467"/>
                    </a:cubicBezTo>
                    <a:cubicBezTo>
                      <a:pt x="365018" y="10467"/>
                      <a:pt x="362190" y="10184"/>
                      <a:pt x="359646" y="9335"/>
                    </a:cubicBezTo>
                    <a:cubicBezTo>
                      <a:pt x="356536" y="7921"/>
                      <a:pt x="353708" y="7072"/>
                      <a:pt x="352295" y="7072"/>
                    </a:cubicBezTo>
                    <a:cubicBezTo>
                      <a:pt x="351729" y="7072"/>
                      <a:pt x="351446" y="7355"/>
                      <a:pt x="351446" y="7355"/>
                    </a:cubicBezTo>
                    <a:cubicBezTo>
                      <a:pt x="351446" y="7355"/>
                      <a:pt x="351446" y="7921"/>
                      <a:pt x="353426" y="9901"/>
                    </a:cubicBezTo>
                    <a:cubicBezTo>
                      <a:pt x="353991" y="10184"/>
                      <a:pt x="353991" y="10750"/>
                      <a:pt x="353708" y="11032"/>
                    </a:cubicBezTo>
                    <a:cubicBezTo>
                      <a:pt x="353426" y="12164"/>
                      <a:pt x="351446" y="12730"/>
                      <a:pt x="348053" y="13578"/>
                    </a:cubicBezTo>
                    <a:cubicBezTo>
                      <a:pt x="346640" y="13861"/>
                      <a:pt x="343247" y="14993"/>
                      <a:pt x="342964" y="15559"/>
                    </a:cubicBezTo>
                    <a:lnTo>
                      <a:pt x="342964" y="15559"/>
                    </a:lnTo>
                    <a:close/>
                    <a:moveTo>
                      <a:pt x="439096" y="11598"/>
                    </a:moveTo>
                    <a:cubicBezTo>
                      <a:pt x="435703" y="11598"/>
                      <a:pt x="429200" y="13013"/>
                      <a:pt x="428352" y="14710"/>
                    </a:cubicBezTo>
                    <a:cubicBezTo>
                      <a:pt x="428352" y="14710"/>
                      <a:pt x="428352" y="14993"/>
                      <a:pt x="428352" y="14993"/>
                    </a:cubicBezTo>
                    <a:cubicBezTo>
                      <a:pt x="429200" y="16124"/>
                      <a:pt x="431179" y="16690"/>
                      <a:pt x="434289" y="16690"/>
                    </a:cubicBezTo>
                    <a:cubicBezTo>
                      <a:pt x="436551" y="16690"/>
                      <a:pt x="439379" y="16407"/>
                      <a:pt x="441923" y="16124"/>
                    </a:cubicBezTo>
                    <a:cubicBezTo>
                      <a:pt x="442772" y="16124"/>
                      <a:pt x="443620" y="15841"/>
                      <a:pt x="444185" y="15841"/>
                    </a:cubicBezTo>
                    <a:cubicBezTo>
                      <a:pt x="450123" y="15276"/>
                      <a:pt x="452385" y="13013"/>
                      <a:pt x="452667" y="11598"/>
                    </a:cubicBezTo>
                    <a:cubicBezTo>
                      <a:pt x="452667" y="10184"/>
                      <a:pt x="451254" y="9052"/>
                      <a:pt x="449275" y="8769"/>
                    </a:cubicBezTo>
                    <a:cubicBezTo>
                      <a:pt x="448709" y="8769"/>
                      <a:pt x="448144" y="8486"/>
                      <a:pt x="447578" y="8486"/>
                    </a:cubicBezTo>
                    <a:cubicBezTo>
                      <a:pt x="445316" y="8486"/>
                      <a:pt x="444185" y="9335"/>
                      <a:pt x="443054" y="10467"/>
                    </a:cubicBezTo>
                    <a:cubicBezTo>
                      <a:pt x="441923" y="11315"/>
                      <a:pt x="441075" y="12164"/>
                      <a:pt x="439661" y="11881"/>
                    </a:cubicBezTo>
                    <a:cubicBezTo>
                      <a:pt x="439379" y="11598"/>
                      <a:pt x="439096" y="11598"/>
                      <a:pt x="439096" y="11598"/>
                    </a:cubicBezTo>
                    <a:close/>
                    <a:moveTo>
                      <a:pt x="701479" y="6789"/>
                    </a:moveTo>
                    <a:cubicBezTo>
                      <a:pt x="697521" y="6789"/>
                      <a:pt x="694128" y="7921"/>
                      <a:pt x="693562" y="9052"/>
                    </a:cubicBezTo>
                    <a:cubicBezTo>
                      <a:pt x="693280" y="9335"/>
                      <a:pt x="693845" y="9901"/>
                      <a:pt x="694128" y="10184"/>
                    </a:cubicBezTo>
                    <a:cubicBezTo>
                      <a:pt x="694693" y="10750"/>
                      <a:pt x="697238" y="11315"/>
                      <a:pt x="700065" y="11315"/>
                    </a:cubicBezTo>
                    <a:cubicBezTo>
                      <a:pt x="701762" y="11315"/>
                      <a:pt x="705720" y="11032"/>
                      <a:pt x="706286" y="8769"/>
                    </a:cubicBezTo>
                    <a:cubicBezTo>
                      <a:pt x="706286" y="8486"/>
                      <a:pt x="706286" y="8486"/>
                      <a:pt x="706286" y="8204"/>
                    </a:cubicBezTo>
                    <a:cubicBezTo>
                      <a:pt x="705720" y="7072"/>
                      <a:pt x="704024" y="6789"/>
                      <a:pt x="701479" y="6789"/>
                    </a:cubicBezTo>
                    <a:close/>
                    <a:moveTo>
                      <a:pt x="360211" y="4243"/>
                    </a:moveTo>
                    <a:cubicBezTo>
                      <a:pt x="361342" y="5375"/>
                      <a:pt x="365866" y="6789"/>
                      <a:pt x="372086" y="6789"/>
                    </a:cubicBezTo>
                    <a:cubicBezTo>
                      <a:pt x="375479" y="6789"/>
                      <a:pt x="376610" y="5658"/>
                      <a:pt x="377459" y="4526"/>
                    </a:cubicBezTo>
                    <a:cubicBezTo>
                      <a:pt x="378307" y="3677"/>
                      <a:pt x="378872" y="2829"/>
                      <a:pt x="380851" y="2829"/>
                    </a:cubicBezTo>
                    <a:cubicBezTo>
                      <a:pt x="381134" y="2829"/>
                      <a:pt x="381417" y="2829"/>
                      <a:pt x="381700" y="2829"/>
                    </a:cubicBezTo>
                    <a:cubicBezTo>
                      <a:pt x="382831" y="3112"/>
                      <a:pt x="384244" y="3112"/>
                      <a:pt x="385375" y="3112"/>
                    </a:cubicBezTo>
                    <a:cubicBezTo>
                      <a:pt x="388485" y="3112"/>
                      <a:pt x="389616" y="2546"/>
                      <a:pt x="389899" y="2263"/>
                    </a:cubicBezTo>
                    <a:cubicBezTo>
                      <a:pt x="390182" y="1980"/>
                      <a:pt x="389616" y="1414"/>
                      <a:pt x="389616" y="1414"/>
                    </a:cubicBezTo>
                    <a:cubicBezTo>
                      <a:pt x="388768" y="566"/>
                      <a:pt x="385941" y="0"/>
                      <a:pt x="381982" y="0"/>
                    </a:cubicBezTo>
                    <a:cubicBezTo>
                      <a:pt x="377176" y="0"/>
                      <a:pt x="373500" y="849"/>
                      <a:pt x="373217" y="1414"/>
                    </a:cubicBezTo>
                    <a:cubicBezTo>
                      <a:pt x="373500" y="1697"/>
                      <a:pt x="373500" y="2263"/>
                      <a:pt x="373500" y="2546"/>
                    </a:cubicBezTo>
                    <a:cubicBezTo>
                      <a:pt x="372935" y="3677"/>
                      <a:pt x="370390" y="3960"/>
                      <a:pt x="364170" y="4243"/>
                    </a:cubicBezTo>
                    <a:cubicBezTo>
                      <a:pt x="362473" y="3960"/>
                      <a:pt x="361060" y="4243"/>
                      <a:pt x="360211" y="424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F2584378-8F09-1F47-8C5C-BAFA8242D6A7}"/>
                  </a:ext>
                </a:extLst>
              </p:cNvPr>
              <p:cNvSpPr/>
              <p:nvPr/>
            </p:nvSpPr>
            <p:spPr>
              <a:xfrm>
                <a:off x="3075249" y="1877165"/>
                <a:ext cx="1672975" cy="639315"/>
              </a:xfrm>
              <a:custGeom>
                <a:avLst/>
                <a:gdLst>
                  <a:gd name="connsiteX0" fmla="*/ 271996 w 1672975"/>
                  <a:gd name="connsiteY0" fmla="*/ 638467 h 639315"/>
                  <a:gd name="connsiteX1" fmla="*/ 273693 w 1672975"/>
                  <a:gd name="connsiteY1" fmla="*/ 639033 h 639315"/>
                  <a:gd name="connsiteX2" fmla="*/ 274824 w 1672975"/>
                  <a:gd name="connsiteY2" fmla="*/ 639316 h 639315"/>
                  <a:gd name="connsiteX3" fmla="*/ 275389 w 1672975"/>
                  <a:gd name="connsiteY3" fmla="*/ 638750 h 639315"/>
                  <a:gd name="connsiteX4" fmla="*/ 278217 w 1672975"/>
                  <a:gd name="connsiteY4" fmla="*/ 636770 h 639315"/>
                  <a:gd name="connsiteX5" fmla="*/ 281609 w 1672975"/>
                  <a:gd name="connsiteY5" fmla="*/ 634224 h 639315"/>
                  <a:gd name="connsiteX6" fmla="*/ 270300 w 1672975"/>
                  <a:gd name="connsiteY6" fmla="*/ 616968 h 639315"/>
                  <a:gd name="connsiteX7" fmla="*/ 270583 w 1672975"/>
                  <a:gd name="connsiteY7" fmla="*/ 614422 h 639315"/>
                  <a:gd name="connsiteX8" fmla="*/ 266624 w 1672975"/>
                  <a:gd name="connsiteY8" fmla="*/ 604238 h 639315"/>
                  <a:gd name="connsiteX9" fmla="*/ 264080 w 1672975"/>
                  <a:gd name="connsiteY9" fmla="*/ 599712 h 639315"/>
                  <a:gd name="connsiteX10" fmla="*/ 268321 w 1672975"/>
                  <a:gd name="connsiteY10" fmla="*/ 592640 h 639315"/>
                  <a:gd name="connsiteX11" fmla="*/ 271431 w 1672975"/>
                  <a:gd name="connsiteY11" fmla="*/ 589246 h 639315"/>
                  <a:gd name="connsiteX12" fmla="*/ 282458 w 1672975"/>
                  <a:gd name="connsiteY12" fmla="*/ 581891 h 639315"/>
                  <a:gd name="connsiteX13" fmla="*/ 288113 w 1672975"/>
                  <a:gd name="connsiteY13" fmla="*/ 578779 h 639315"/>
                  <a:gd name="connsiteX14" fmla="*/ 285851 w 1672975"/>
                  <a:gd name="connsiteY14" fmla="*/ 577364 h 639315"/>
                  <a:gd name="connsiteX15" fmla="*/ 281609 w 1672975"/>
                  <a:gd name="connsiteY15" fmla="*/ 573687 h 639315"/>
                  <a:gd name="connsiteX16" fmla="*/ 283589 w 1672975"/>
                  <a:gd name="connsiteY16" fmla="*/ 571990 h 639315"/>
                  <a:gd name="connsiteX17" fmla="*/ 285002 w 1672975"/>
                  <a:gd name="connsiteY17" fmla="*/ 571141 h 639315"/>
                  <a:gd name="connsiteX18" fmla="*/ 282175 w 1672975"/>
                  <a:gd name="connsiteY18" fmla="*/ 566898 h 639315"/>
                  <a:gd name="connsiteX19" fmla="*/ 279348 w 1672975"/>
                  <a:gd name="connsiteY19" fmla="*/ 562937 h 639315"/>
                  <a:gd name="connsiteX20" fmla="*/ 276520 w 1672975"/>
                  <a:gd name="connsiteY20" fmla="*/ 560109 h 639315"/>
                  <a:gd name="connsiteX21" fmla="*/ 275106 w 1672975"/>
                  <a:gd name="connsiteY21" fmla="*/ 560109 h 639315"/>
                  <a:gd name="connsiteX22" fmla="*/ 273410 w 1672975"/>
                  <a:gd name="connsiteY22" fmla="*/ 560109 h 639315"/>
                  <a:gd name="connsiteX23" fmla="*/ 269734 w 1672975"/>
                  <a:gd name="connsiteY23" fmla="*/ 560674 h 639315"/>
                  <a:gd name="connsiteX24" fmla="*/ 267472 w 1672975"/>
                  <a:gd name="connsiteY24" fmla="*/ 560391 h 639315"/>
                  <a:gd name="connsiteX25" fmla="*/ 267190 w 1672975"/>
                  <a:gd name="connsiteY25" fmla="*/ 555017 h 639315"/>
                  <a:gd name="connsiteX26" fmla="*/ 264080 w 1672975"/>
                  <a:gd name="connsiteY26" fmla="*/ 552754 h 639315"/>
                  <a:gd name="connsiteX27" fmla="*/ 261535 w 1672975"/>
                  <a:gd name="connsiteY27" fmla="*/ 551622 h 639315"/>
                  <a:gd name="connsiteX28" fmla="*/ 261535 w 1672975"/>
                  <a:gd name="connsiteY28" fmla="*/ 549076 h 639315"/>
                  <a:gd name="connsiteX29" fmla="*/ 264080 w 1672975"/>
                  <a:gd name="connsiteY29" fmla="*/ 544550 h 639315"/>
                  <a:gd name="connsiteX30" fmla="*/ 267190 w 1672975"/>
                  <a:gd name="connsiteY30" fmla="*/ 542004 h 639315"/>
                  <a:gd name="connsiteX31" fmla="*/ 266059 w 1672975"/>
                  <a:gd name="connsiteY31" fmla="*/ 541155 h 639315"/>
                  <a:gd name="connsiteX32" fmla="*/ 264080 w 1672975"/>
                  <a:gd name="connsiteY32" fmla="*/ 536912 h 639315"/>
                  <a:gd name="connsiteX33" fmla="*/ 267190 w 1672975"/>
                  <a:gd name="connsiteY33" fmla="*/ 534083 h 639315"/>
                  <a:gd name="connsiteX34" fmla="*/ 269452 w 1672975"/>
                  <a:gd name="connsiteY34" fmla="*/ 531255 h 639315"/>
                  <a:gd name="connsiteX35" fmla="*/ 273410 w 1672975"/>
                  <a:gd name="connsiteY35" fmla="*/ 526445 h 639315"/>
                  <a:gd name="connsiteX36" fmla="*/ 275955 w 1672975"/>
                  <a:gd name="connsiteY36" fmla="*/ 527294 h 639315"/>
                  <a:gd name="connsiteX37" fmla="*/ 279065 w 1672975"/>
                  <a:gd name="connsiteY37" fmla="*/ 530689 h 639315"/>
                  <a:gd name="connsiteX38" fmla="*/ 283306 w 1672975"/>
                  <a:gd name="connsiteY38" fmla="*/ 533800 h 639315"/>
                  <a:gd name="connsiteX39" fmla="*/ 284720 w 1672975"/>
                  <a:gd name="connsiteY39" fmla="*/ 532669 h 639315"/>
                  <a:gd name="connsiteX40" fmla="*/ 284154 w 1672975"/>
                  <a:gd name="connsiteY40" fmla="*/ 529557 h 639315"/>
                  <a:gd name="connsiteX41" fmla="*/ 283872 w 1672975"/>
                  <a:gd name="connsiteY41" fmla="*/ 528426 h 639315"/>
                  <a:gd name="connsiteX42" fmla="*/ 283872 w 1672975"/>
                  <a:gd name="connsiteY42" fmla="*/ 528143 h 639315"/>
                  <a:gd name="connsiteX43" fmla="*/ 283872 w 1672975"/>
                  <a:gd name="connsiteY43" fmla="*/ 524182 h 639315"/>
                  <a:gd name="connsiteX44" fmla="*/ 286982 w 1672975"/>
                  <a:gd name="connsiteY44" fmla="*/ 522485 h 639315"/>
                  <a:gd name="connsiteX45" fmla="*/ 289526 w 1672975"/>
                  <a:gd name="connsiteY45" fmla="*/ 519939 h 639315"/>
                  <a:gd name="connsiteX46" fmla="*/ 292354 w 1672975"/>
                  <a:gd name="connsiteY46" fmla="*/ 517676 h 639315"/>
                  <a:gd name="connsiteX47" fmla="*/ 300836 w 1672975"/>
                  <a:gd name="connsiteY47" fmla="*/ 513999 h 639315"/>
                  <a:gd name="connsiteX48" fmla="*/ 302532 w 1672975"/>
                  <a:gd name="connsiteY48" fmla="*/ 512867 h 639315"/>
                  <a:gd name="connsiteX49" fmla="*/ 303098 w 1672975"/>
                  <a:gd name="connsiteY49" fmla="*/ 512584 h 639315"/>
                  <a:gd name="connsiteX50" fmla="*/ 309318 w 1672975"/>
                  <a:gd name="connsiteY50" fmla="*/ 510321 h 639315"/>
                  <a:gd name="connsiteX51" fmla="*/ 310449 w 1672975"/>
                  <a:gd name="connsiteY51" fmla="*/ 510604 h 639315"/>
                  <a:gd name="connsiteX52" fmla="*/ 311580 w 1672975"/>
                  <a:gd name="connsiteY52" fmla="*/ 511170 h 639315"/>
                  <a:gd name="connsiteX53" fmla="*/ 313842 w 1672975"/>
                  <a:gd name="connsiteY53" fmla="*/ 512018 h 639315"/>
                  <a:gd name="connsiteX54" fmla="*/ 314973 w 1672975"/>
                  <a:gd name="connsiteY54" fmla="*/ 510887 h 639315"/>
                  <a:gd name="connsiteX55" fmla="*/ 318649 w 1672975"/>
                  <a:gd name="connsiteY55" fmla="*/ 508624 h 639315"/>
                  <a:gd name="connsiteX56" fmla="*/ 322890 w 1672975"/>
                  <a:gd name="connsiteY56" fmla="*/ 510887 h 639315"/>
                  <a:gd name="connsiteX57" fmla="*/ 327696 w 1672975"/>
                  <a:gd name="connsiteY57" fmla="*/ 512301 h 639315"/>
                  <a:gd name="connsiteX58" fmla="*/ 333916 w 1672975"/>
                  <a:gd name="connsiteY58" fmla="*/ 513999 h 639315"/>
                  <a:gd name="connsiteX59" fmla="*/ 335047 w 1672975"/>
                  <a:gd name="connsiteY59" fmla="*/ 514847 h 639315"/>
                  <a:gd name="connsiteX60" fmla="*/ 342681 w 1672975"/>
                  <a:gd name="connsiteY60" fmla="*/ 521636 h 639315"/>
                  <a:gd name="connsiteX61" fmla="*/ 344095 w 1672975"/>
                  <a:gd name="connsiteY61" fmla="*/ 523900 h 639315"/>
                  <a:gd name="connsiteX62" fmla="*/ 344095 w 1672975"/>
                  <a:gd name="connsiteY62" fmla="*/ 523051 h 639315"/>
                  <a:gd name="connsiteX63" fmla="*/ 346074 w 1672975"/>
                  <a:gd name="connsiteY63" fmla="*/ 520505 h 639315"/>
                  <a:gd name="connsiteX64" fmla="*/ 350598 w 1672975"/>
                  <a:gd name="connsiteY64" fmla="*/ 522485 h 639315"/>
                  <a:gd name="connsiteX65" fmla="*/ 354839 w 1672975"/>
                  <a:gd name="connsiteY65" fmla="*/ 523617 h 639315"/>
                  <a:gd name="connsiteX66" fmla="*/ 359080 w 1672975"/>
                  <a:gd name="connsiteY66" fmla="*/ 521919 h 639315"/>
                  <a:gd name="connsiteX67" fmla="*/ 366997 w 1672975"/>
                  <a:gd name="connsiteY67" fmla="*/ 517959 h 639315"/>
                  <a:gd name="connsiteX68" fmla="*/ 369542 w 1672975"/>
                  <a:gd name="connsiteY68" fmla="*/ 518808 h 639315"/>
                  <a:gd name="connsiteX69" fmla="*/ 370107 w 1672975"/>
                  <a:gd name="connsiteY69" fmla="*/ 519373 h 639315"/>
                  <a:gd name="connsiteX70" fmla="*/ 374348 w 1672975"/>
                  <a:gd name="connsiteY70" fmla="*/ 519373 h 639315"/>
                  <a:gd name="connsiteX71" fmla="*/ 379720 w 1672975"/>
                  <a:gd name="connsiteY71" fmla="*/ 517393 h 639315"/>
                  <a:gd name="connsiteX72" fmla="*/ 384810 w 1672975"/>
                  <a:gd name="connsiteY72" fmla="*/ 519939 h 639315"/>
                  <a:gd name="connsiteX73" fmla="*/ 390747 w 1672975"/>
                  <a:gd name="connsiteY73" fmla="*/ 522485 h 639315"/>
                  <a:gd name="connsiteX74" fmla="*/ 393857 w 1672975"/>
                  <a:gd name="connsiteY74" fmla="*/ 524748 h 639315"/>
                  <a:gd name="connsiteX75" fmla="*/ 394988 w 1672975"/>
                  <a:gd name="connsiteY75" fmla="*/ 525880 h 639315"/>
                  <a:gd name="connsiteX76" fmla="*/ 395271 w 1672975"/>
                  <a:gd name="connsiteY76" fmla="*/ 525880 h 639315"/>
                  <a:gd name="connsiteX77" fmla="*/ 396402 w 1672975"/>
                  <a:gd name="connsiteY77" fmla="*/ 523617 h 639315"/>
                  <a:gd name="connsiteX78" fmla="*/ 399230 w 1672975"/>
                  <a:gd name="connsiteY78" fmla="*/ 521071 h 639315"/>
                  <a:gd name="connsiteX79" fmla="*/ 402057 w 1672975"/>
                  <a:gd name="connsiteY79" fmla="*/ 522485 h 639315"/>
                  <a:gd name="connsiteX80" fmla="*/ 406581 w 1672975"/>
                  <a:gd name="connsiteY80" fmla="*/ 524182 h 639315"/>
                  <a:gd name="connsiteX81" fmla="*/ 412236 w 1672975"/>
                  <a:gd name="connsiteY81" fmla="*/ 521354 h 639315"/>
                  <a:gd name="connsiteX82" fmla="*/ 410256 w 1672975"/>
                  <a:gd name="connsiteY82" fmla="*/ 514847 h 639315"/>
                  <a:gd name="connsiteX83" fmla="*/ 406864 w 1672975"/>
                  <a:gd name="connsiteY83" fmla="*/ 513716 h 639315"/>
                  <a:gd name="connsiteX84" fmla="*/ 403188 w 1672975"/>
                  <a:gd name="connsiteY84" fmla="*/ 512584 h 639315"/>
                  <a:gd name="connsiteX85" fmla="*/ 398947 w 1672975"/>
                  <a:gd name="connsiteY85" fmla="*/ 508624 h 639315"/>
                  <a:gd name="connsiteX86" fmla="*/ 400360 w 1672975"/>
                  <a:gd name="connsiteY86" fmla="*/ 506078 h 639315"/>
                  <a:gd name="connsiteX87" fmla="*/ 406015 w 1672975"/>
                  <a:gd name="connsiteY87" fmla="*/ 502400 h 639315"/>
                  <a:gd name="connsiteX88" fmla="*/ 406015 w 1672975"/>
                  <a:gd name="connsiteY88" fmla="*/ 501552 h 639315"/>
                  <a:gd name="connsiteX89" fmla="*/ 405733 w 1672975"/>
                  <a:gd name="connsiteY89" fmla="*/ 495328 h 639315"/>
                  <a:gd name="connsiteX90" fmla="*/ 408277 w 1672975"/>
                  <a:gd name="connsiteY90" fmla="*/ 493914 h 639315"/>
                  <a:gd name="connsiteX91" fmla="*/ 411953 w 1672975"/>
                  <a:gd name="connsiteY91" fmla="*/ 493631 h 639315"/>
                  <a:gd name="connsiteX92" fmla="*/ 418173 w 1672975"/>
                  <a:gd name="connsiteY92" fmla="*/ 492782 h 639315"/>
                  <a:gd name="connsiteX93" fmla="*/ 415346 w 1672975"/>
                  <a:gd name="connsiteY93" fmla="*/ 491651 h 639315"/>
                  <a:gd name="connsiteX94" fmla="*/ 409691 w 1672975"/>
                  <a:gd name="connsiteY94" fmla="*/ 488822 h 639315"/>
                  <a:gd name="connsiteX95" fmla="*/ 409408 w 1672975"/>
                  <a:gd name="connsiteY95" fmla="*/ 479770 h 639315"/>
                  <a:gd name="connsiteX96" fmla="*/ 411387 w 1672975"/>
                  <a:gd name="connsiteY96" fmla="*/ 479487 h 639315"/>
                  <a:gd name="connsiteX97" fmla="*/ 413367 w 1672975"/>
                  <a:gd name="connsiteY97" fmla="*/ 479487 h 639315"/>
                  <a:gd name="connsiteX98" fmla="*/ 415629 w 1672975"/>
                  <a:gd name="connsiteY98" fmla="*/ 479487 h 639315"/>
                  <a:gd name="connsiteX99" fmla="*/ 417890 w 1672975"/>
                  <a:gd name="connsiteY99" fmla="*/ 479204 h 639315"/>
                  <a:gd name="connsiteX100" fmla="*/ 422132 w 1672975"/>
                  <a:gd name="connsiteY100" fmla="*/ 478921 h 639315"/>
                  <a:gd name="connsiteX101" fmla="*/ 424676 w 1672975"/>
                  <a:gd name="connsiteY101" fmla="*/ 479204 h 639315"/>
                  <a:gd name="connsiteX102" fmla="*/ 429483 w 1672975"/>
                  <a:gd name="connsiteY102" fmla="*/ 478073 h 639315"/>
                  <a:gd name="connsiteX103" fmla="*/ 444751 w 1672975"/>
                  <a:gd name="connsiteY103" fmla="*/ 474961 h 639315"/>
                  <a:gd name="connsiteX104" fmla="*/ 450688 w 1672975"/>
                  <a:gd name="connsiteY104" fmla="*/ 473263 h 639315"/>
                  <a:gd name="connsiteX105" fmla="*/ 454647 w 1672975"/>
                  <a:gd name="connsiteY105" fmla="*/ 471849 h 639315"/>
                  <a:gd name="connsiteX106" fmla="*/ 468501 w 1672975"/>
                  <a:gd name="connsiteY106" fmla="*/ 469303 h 639315"/>
                  <a:gd name="connsiteX107" fmla="*/ 472459 w 1672975"/>
                  <a:gd name="connsiteY107" fmla="*/ 468172 h 639315"/>
                  <a:gd name="connsiteX108" fmla="*/ 482355 w 1672975"/>
                  <a:gd name="connsiteY108" fmla="*/ 464777 h 639315"/>
                  <a:gd name="connsiteX109" fmla="*/ 492817 w 1672975"/>
                  <a:gd name="connsiteY109" fmla="*/ 461100 h 639315"/>
                  <a:gd name="connsiteX110" fmla="*/ 495361 w 1672975"/>
                  <a:gd name="connsiteY110" fmla="*/ 461382 h 639315"/>
                  <a:gd name="connsiteX111" fmla="*/ 500733 w 1672975"/>
                  <a:gd name="connsiteY111" fmla="*/ 462797 h 639315"/>
                  <a:gd name="connsiteX112" fmla="*/ 502430 w 1672975"/>
                  <a:gd name="connsiteY112" fmla="*/ 462514 h 639315"/>
                  <a:gd name="connsiteX113" fmla="*/ 508650 w 1672975"/>
                  <a:gd name="connsiteY113" fmla="*/ 464777 h 639315"/>
                  <a:gd name="connsiteX114" fmla="*/ 509498 w 1672975"/>
                  <a:gd name="connsiteY114" fmla="*/ 467323 h 639315"/>
                  <a:gd name="connsiteX115" fmla="*/ 510347 w 1672975"/>
                  <a:gd name="connsiteY115" fmla="*/ 471000 h 639315"/>
                  <a:gd name="connsiteX116" fmla="*/ 511195 w 1672975"/>
                  <a:gd name="connsiteY116" fmla="*/ 474395 h 639315"/>
                  <a:gd name="connsiteX117" fmla="*/ 510064 w 1672975"/>
                  <a:gd name="connsiteY117" fmla="*/ 476658 h 639315"/>
                  <a:gd name="connsiteX118" fmla="*/ 509781 w 1672975"/>
                  <a:gd name="connsiteY118" fmla="*/ 478073 h 639315"/>
                  <a:gd name="connsiteX119" fmla="*/ 511760 w 1672975"/>
                  <a:gd name="connsiteY119" fmla="*/ 478638 h 639315"/>
                  <a:gd name="connsiteX120" fmla="*/ 517698 w 1672975"/>
                  <a:gd name="connsiteY120" fmla="*/ 476658 h 639315"/>
                  <a:gd name="connsiteX121" fmla="*/ 519394 w 1672975"/>
                  <a:gd name="connsiteY121" fmla="*/ 475809 h 639315"/>
                  <a:gd name="connsiteX122" fmla="*/ 522504 w 1672975"/>
                  <a:gd name="connsiteY122" fmla="*/ 479487 h 639315"/>
                  <a:gd name="connsiteX123" fmla="*/ 523918 w 1672975"/>
                  <a:gd name="connsiteY123" fmla="*/ 480618 h 639315"/>
                  <a:gd name="connsiteX124" fmla="*/ 524201 w 1672975"/>
                  <a:gd name="connsiteY124" fmla="*/ 480053 h 639315"/>
                  <a:gd name="connsiteX125" fmla="*/ 525897 w 1672975"/>
                  <a:gd name="connsiteY125" fmla="*/ 478355 h 639315"/>
                  <a:gd name="connsiteX126" fmla="*/ 529856 w 1672975"/>
                  <a:gd name="connsiteY126" fmla="*/ 480336 h 639315"/>
                  <a:gd name="connsiteX127" fmla="*/ 532118 w 1672975"/>
                  <a:gd name="connsiteY127" fmla="*/ 480336 h 639315"/>
                  <a:gd name="connsiteX128" fmla="*/ 533814 w 1672975"/>
                  <a:gd name="connsiteY128" fmla="*/ 480053 h 639315"/>
                  <a:gd name="connsiteX129" fmla="*/ 535228 w 1672975"/>
                  <a:gd name="connsiteY129" fmla="*/ 481467 h 639315"/>
                  <a:gd name="connsiteX130" fmla="*/ 532966 w 1672975"/>
                  <a:gd name="connsiteY130" fmla="*/ 484579 h 639315"/>
                  <a:gd name="connsiteX131" fmla="*/ 530987 w 1672975"/>
                  <a:gd name="connsiteY131" fmla="*/ 486559 h 639315"/>
                  <a:gd name="connsiteX132" fmla="*/ 531552 w 1672975"/>
                  <a:gd name="connsiteY132" fmla="*/ 487408 h 639315"/>
                  <a:gd name="connsiteX133" fmla="*/ 532683 w 1672975"/>
                  <a:gd name="connsiteY133" fmla="*/ 487973 h 639315"/>
                  <a:gd name="connsiteX134" fmla="*/ 534662 w 1672975"/>
                  <a:gd name="connsiteY134" fmla="*/ 486842 h 639315"/>
                  <a:gd name="connsiteX135" fmla="*/ 537772 w 1672975"/>
                  <a:gd name="connsiteY135" fmla="*/ 485427 h 639315"/>
                  <a:gd name="connsiteX136" fmla="*/ 538903 w 1672975"/>
                  <a:gd name="connsiteY136" fmla="*/ 485710 h 639315"/>
                  <a:gd name="connsiteX137" fmla="*/ 545124 w 1672975"/>
                  <a:gd name="connsiteY137" fmla="*/ 483447 h 639315"/>
                  <a:gd name="connsiteX138" fmla="*/ 549365 w 1672975"/>
                  <a:gd name="connsiteY138" fmla="*/ 481184 h 639315"/>
                  <a:gd name="connsiteX139" fmla="*/ 555585 w 1672975"/>
                  <a:gd name="connsiteY139" fmla="*/ 477790 h 639315"/>
                  <a:gd name="connsiteX140" fmla="*/ 558130 w 1672975"/>
                  <a:gd name="connsiteY140" fmla="*/ 476092 h 639315"/>
                  <a:gd name="connsiteX141" fmla="*/ 562654 w 1672975"/>
                  <a:gd name="connsiteY141" fmla="*/ 474961 h 639315"/>
                  <a:gd name="connsiteX142" fmla="*/ 565764 w 1672975"/>
                  <a:gd name="connsiteY142" fmla="*/ 476092 h 639315"/>
                  <a:gd name="connsiteX143" fmla="*/ 565481 w 1672975"/>
                  <a:gd name="connsiteY143" fmla="*/ 477507 h 639315"/>
                  <a:gd name="connsiteX144" fmla="*/ 564067 w 1672975"/>
                  <a:gd name="connsiteY144" fmla="*/ 480618 h 639315"/>
                  <a:gd name="connsiteX145" fmla="*/ 568308 w 1672975"/>
                  <a:gd name="connsiteY145" fmla="*/ 483730 h 639315"/>
                  <a:gd name="connsiteX146" fmla="*/ 584990 w 1672975"/>
                  <a:gd name="connsiteY146" fmla="*/ 502683 h 639315"/>
                  <a:gd name="connsiteX147" fmla="*/ 586687 w 1672975"/>
                  <a:gd name="connsiteY147" fmla="*/ 505229 h 639315"/>
                  <a:gd name="connsiteX148" fmla="*/ 591776 w 1672975"/>
                  <a:gd name="connsiteY148" fmla="*/ 514564 h 639315"/>
                  <a:gd name="connsiteX149" fmla="*/ 596582 w 1672975"/>
                  <a:gd name="connsiteY149" fmla="*/ 522485 h 639315"/>
                  <a:gd name="connsiteX150" fmla="*/ 598562 w 1672975"/>
                  <a:gd name="connsiteY150" fmla="*/ 519939 h 639315"/>
                  <a:gd name="connsiteX151" fmla="*/ 602237 w 1672975"/>
                  <a:gd name="connsiteY151" fmla="*/ 515979 h 639315"/>
                  <a:gd name="connsiteX152" fmla="*/ 602803 w 1672975"/>
                  <a:gd name="connsiteY152" fmla="*/ 515979 h 639315"/>
                  <a:gd name="connsiteX153" fmla="*/ 606761 w 1672975"/>
                  <a:gd name="connsiteY153" fmla="*/ 518808 h 639315"/>
                  <a:gd name="connsiteX154" fmla="*/ 610154 w 1672975"/>
                  <a:gd name="connsiteY154" fmla="*/ 521636 h 639315"/>
                  <a:gd name="connsiteX155" fmla="*/ 612699 w 1672975"/>
                  <a:gd name="connsiteY155" fmla="*/ 522485 h 639315"/>
                  <a:gd name="connsiteX156" fmla="*/ 619202 w 1672975"/>
                  <a:gd name="connsiteY156" fmla="*/ 523334 h 639315"/>
                  <a:gd name="connsiteX157" fmla="*/ 621464 w 1672975"/>
                  <a:gd name="connsiteY157" fmla="*/ 522485 h 639315"/>
                  <a:gd name="connsiteX158" fmla="*/ 629663 w 1672975"/>
                  <a:gd name="connsiteY158" fmla="*/ 520505 h 639315"/>
                  <a:gd name="connsiteX159" fmla="*/ 631077 w 1672975"/>
                  <a:gd name="connsiteY159" fmla="*/ 521071 h 639315"/>
                  <a:gd name="connsiteX160" fmla="*/ 636166 w 1672975"/>
                  <a:gd name="connsiteY160" fmla="*/ 525880 h 639315"/>
                  <a:gd name="connsiteX161" fmla="*/ 641821 w 1672975"/>
                  <a:gd name="connsiteY161" fmla="*/ 530406 h 639315"/>
                  <a:gd name="connsiteX162" fmla="*/ 644366 w 1672975"/>
                  <a:gd name="connsiteY162" fmla="*/ 534649 h 639315"/>
                  <a:gd name="connsiteX163" fmla="*/ 648607 w 1672975"/>
                  <a:gd name="connsiteY163" fmla="*/ 538044 h 639315"/>
                  <a:gd name="connsiteX164" fmla="*/ 656241 w 1672975"/>
                  <a:gd name="connsiteY164" fmla="*/ 536629 h 639315"/>
                  <a:gd name="connsiteX165" fmla="*/ 658785 w 1672975"/>
                  <a:gd name="connsiteY165" fmla="*/ 535498 h 639315"/>
                  <a:gd name="connsiteX166" fmla="*/ 660482 w 1672975"/>
                  <a:gd name="connsiteY166" fmla="*/ 537195 h 639315"/>
                  <a:gd name="connsiteX167" fmla="*/ 664440 w 1672975"/>
                  <a:gd name="connsiteY167" fmla="*/ 542004 h 639315"/>
                  <a:gd name="connsiteX168" fmla="*/ 666702 w 1672975"/>
                  <a:gd name="connsiteY168" fmla="*/ 542287 h 639315"/>
                  <a:gd name="connsiteX169" fmla="*/ 668964 w 1672975"/>
                  <a:gd name="connsiteY169" fmla="*/ 542570 h 639315"/>
                  <a:gd name="connsiteX170" fmla="*/ 669529 w 1672975"/>
                  <a:gd name="connsiteY170" fmla="*/ 542287 h 639315"/>
                  <a:gd name="connsiteX171" fmla="*/ 676598 w 1672975"/>
                  <a:gd name="connsiteY171" fmla="*/ 539175 h 639315"/>
                  <a:gd name="connsiteX172" fmla="*/ 685080 w 1672975"/>
                  <a:gd name="connsiteY172" fmla="*/ 535498 h 639315"/>
                  <a:gd name="connsiteX173" fmla="*/ 689604 w 1672975"/>
                  <a:gd name="connsiteY173" fmla="*/ 532386 h 639315"/>
                  <a:gd name="connsiteX174" fmla="*/ 692432 w 1672975"/>
                  <a:gd name="connsiteY174" fmla="*/ 530972 h 639315"/>
                  <a:gd name="connsiteX175" fmla="*/ 695824 w 1672975"/>
                  <a:gd name="connsiteY175" fmla="*/ 528709 h 639315"/>
                  <a:gd name="connsiteX176" fmla="*/ 698652 w 1672975"/>
                  <a:gd name="connsiteY176" fmla="*/ 526728 h 639315"/>
                  <a:gd name="connsiteX177" fmla="*/ 702610 w 1672975"/>
                  <a:gd name="connsiteY177" fmla="*/ 524748 h 639315"/>
                  <a:gd name="connsiteX178" fmla="*/ 705155 w 1672975"/>
                  <a:gd name="connsiteY178" fmla="*/ 523900 h 639315"/>
                  <a:gd name="connsiteX179" fmla="*/ 710244 w 1672975"/>
                  <a:gd name="connsiteY179" fmla="*/ 522202 h 639315"/>
                  <a:gd name="connsiteX180" fmla="*/ 712789 w 1672975"/>
                  <a:gd name="connsiteY180" fmla="*/ 522485 h 639315"/>
                  <a:gd name="connsiteX181" fmla="*/ 725795 w 1672975"/>
                  <a:gd name="connsiteY181" fmla="*/ 524748 h 639315"/>
                  <a:gd name="connsiteX182" fmla="*/ 726078 w 1672975"/>
                  <a:gd name="connsiteY182" fmla="*/ 524748 h 639315"/>
                  <a:gd name="connsiteX183" fmla="*/ 726360 w 1672975"/>
                  <a:gd name="connsiteY183" fmla="*/ 524748 h 639315"/>
                  <a:gd name="connsiteX184" fmla="*/ 728339 w 1672975"/>
                  <a:gd name="connsiteY184" fmla="*/ 527860 h 639315"/>
                  <a:gd name="connsiteX185" fmla="*/ 729470 w 1672975"/>
                  <a:gd name="connsiteY185" fmla="*/ 530406 h 639315"/>
                  <a:gd name="connsiteX186" fmla="*/ 732298 w 1672975"/>
                  <a:gd name="connsiteY186" fmla="*/ 531820 h 639315"/>
                  <a:gd name="connsiteX187" fmla="*/ 736822 w 1672975"/>
                  <a:gd name="connsiteY187" fmla="*/ 533800 h 639315"/>
                  <a:gd name="connsiteX188" fmla="*/ 737104 w 1672975"/>
                  <a:gd name="connsiteY188" fmla="*/ 533800 h 639315"/>
                  <a:gd name="connsiteX189" fmla="*/ 741911 w 1672975"/>
                  <a:gd name="connsiteY189" fmla="*/ 532103 h 639315"/>
                  <a:gd name="connsiteX190" fmla="*/ 745587 w 1672975"/>
                  <a:gd name="connsiteY190" fmla="*/ 532952 h 639315"/>
                  <a:gd name="connsiteX191" fmla="*/ 747000 w 1672975"/>
                  <a:gd name="connsiteY191" fmla="*/ 533800 h 639315"/>
                  <a:gd name="connsiteX192" fmla="*/ 750959 w 1672975"/>
                  <a:gd name="connsiteY192" fmla="*/ 535781 h 639315"/>
                  <a:gd name="connsiteX193" fmla="*/ 751807 w 1672975"/>
                  <a:gd name="connsiteY193" fmla="*/ 535215 h 639315"/>
                  <a:gd name="connsiteX194" fmla="*/ 757179 w 1672975"/>
                  <a:gd name="connsiteY194" fmla="*/ 532386 h 639315"/>
                  <a:gd name="connsiteX195" fmla="*/ 760006 w 1672975"/>
                  <a:gd name="connsiteY195" fmla="*/ 531255 h 639315"/>
                  <a:gd name="connsiteX196" fmla="*/ 760289 w 1672975"/>
                  <a:gd name="connsiteY196" fmla="*/ 526163 h 639315"/>
                  <a:gd name="connsiteX197" fmla="*/ 756613 w 1672975"/>
                  <a:gd name="connsiteY197" fmla="*/ 517676 h 639315"/>
                  <a:gd name="connsiteX198" fmla="*/ 758876 w 1672975"/>
                  <a:gd name="connsiteY198" fmla="*/ 514282 h 639315"/>
                  <a:gd name="connsiteX199" fmla="*/ 760855 w 1672975"/>
                  <a:gd name="connsiteY199" fmla="*/ 512584 h 639315"/>
                  <a:gd name="connsiteX200" fmla="*/ 764247 w 1672975"/>
                  <a:gd name="connsiteY200" fmla="*/ 509755 h 639315"/>
                  <a:gd name="connsiteX201" fmla="*/ 766227 w 1672975"/>
                  <a:gd name="connsiteY201" fmla="*/ 508907 h 639315"/>
                  <a:gd name="connsiteX202" fmla="*/ 767075 w 1672975"/>
                  <a:gd name="connsiteY202" fmla="*/ 507775 h 639315"/>
                  <a:gd name="connsiteX203" fmla="*/ 769620 w 1672975"/>
                  <a:gd name="connsiteY203" fmla="*/ 505512 h 639315"/>
                  <a:gd name="connsiteX204" fmla="*/ 770468 w 1672975"/>
                  <a:gd name="connsiteY204" fmla="*/ 505512 h 639315"/>
                  <a:gd name="connsiteX205" fmla="*/ 778102 w 1672975"/>
                  <a:gd name="connsiteY205" fmla="*/ 508624 h 639315"/>
                  <a:gd name="connsiteX206" fmla="*/ 783757 w 1672975"/>
                  <a:gd name="connsiteY206" fmla="*/ 509755 h 639315"/>
                  <a:gd name="connsiteX207" fmla="*/ 791391 w 1672975"/>
                  <a:gd name="connsiteY207" fmla="*/ 512867 h 639315"/>
                  <a:gd name="connsiteX208" fmla="*/ 795349 w 1672975"/>
                  <a:gd name="connsiteY208" fmla="*/ 513999 h 639315"/>
                  <a:gd name="connsiteX209" fmla="*/ 801287 w 1672975"/>
                  <a:gd name="connsiteY209" fmla="*/ 515979 h 639315"/>
                  <a:gd name="connsiteX210" fmla="*/ 801852 w 1672975"/>
                  <a:gd name="connsiteY210" fmla="*/ 520222 h 639315"/>
                  <a:gd name="connsiteX211" fmla="*/ 802417 w 1672975"/>
                  <a:gd name="connsiteY211" fmla="*/ 524465 h 639315"/>
                  <a:gd name="connsiteX212" fmla="*/ 807507 w 1672975"/>
                  <a:gd name="connsiteY212" fmla="*/ 528991 h 639315"/>
                  <a:gd name="connsiteX213" fmla="*/ 808355 w 1672975"/>
                  <a:gd name="connsiteY213" fmla="*/ 528709 h 639315"/>
                  <a:gd name="connsiteX214" fmla="*/ 812313 w 1672975"/>
                  <a:gd name="connsiteY214" fmla="*/ 530123 h 639315"/>
                  <a:gd name="connsiteX215" fmla="*/ 816554 w 1672975"/>
                  <a:gd name="connsiteY215" fmla="*/ 531537 h 639315"/>
                  <a:gd name="connsiteX216" fmla="*/ 819947 w 1672975"/>
                  <a:gd name="connsiteY216" fmla="*/ 529840 h 639315"/>
                  <a:gd name="connsiteX217" fmla="*/ 823623 w 1672975"/>
                  <a:gd name="connsiteY217" fmla="*/ 528143 h 639315"/>
                  <a:gd name="connsiteX218" fmla="*/ 827016 w 1672975"/>
                  <a:gd name="connsiteY218" fmla="*/ 527577 h 639315"/>
                  <a:gd name="connsiteX219" fmla="*/ 832671 w 1672975"/>
                  <a:gd name="connsiteY219" fmla="*/ 527011 h 639315"/>
                  <a:gd name="connsiteX220" fmla="*/ 835781 w 1672975"/>
                  <a:gd name="connsiteY220" fmla="*/ 527860 h 639315"/>
                  <a:gd name="connsiteX221" fmla="*/ 841153 w 1672975"/>
                  <a:gd name="connsiteY221" fmla="*/ 529274 h 639315"/>
                  <a:gd name="connsiteX222" fmla="*/ 841436 w 1672975"/>
                  <a:gd name="connsiteY222" fmla="*/ 529274 h 639315"/>
                  <a:gd name="connsiteX223" fmla="*/ 842849 w 1672975"/>
                  <a:gd name="connsiteY223" fmla="*/ 528991 h 639315"/>
                  <a:gd name="connsiteX224" fmla="*/ 849918 w 1672975"/>
                  <a:gd name="connsiteY224" fmla="*/ 531537 h 639315"/>
                  <a:gd name="connsiteX225" fmla="*/ 853594 w 1672975"/>
                  <a:gd name="connsiteY225" fmla="*/ 532952 h 639315"/>
                  <a:gd name="connsiteX226" fmla="*/ 858117 w 1672975"/>
                  <a:gd name="connsiteY226" fmla="*/ 535498 h 639315"/>
                  <a:gd name="connsiteX227" fmla="*/ 860379 w 1672975"/>
                  <a:gd name="connsiteY227" fmla="*/ 537761 h 639315"/>
                  <a:gd name="connsiteX228" fmla="*/ 863207 w 1672975"/>
                  <a:gd name="connsiteY228" fmla="*/ 540590 h 639315"/>
                  <a:gd name="connsiteX229" fmla="*/ 869710 w 1672975"/>
                  <a:gd name="connsiteY229" fmla="*/ 541721 h 639315"/>
                  <a:gd name="connsiteX230" fmla="*/ 875364 w 1672975"/>
                  <a:gd name="connsiteY230" fmla="*/ 542570 h 639315"/>
                  <a:gd name="connsiteX231" fmla="*/ 881585 w 1672975"/>
                  <a:gd name="connsiteY231" fmla="*/ 543418 h 639315"/>
                  <a:gd name="connsiteX232" fmla="*/ 887522 w 1672975"/>
                  <a:gd name="connsiteY232" fmla="*/ 542853 h 639315"/>
                  <a:gd name="connsiteX233" fmla="*/ 893743 w 1672975"/>
                  <a:gd name="connsiteY233" fmla="*/ 541155 h 639315"/>
                  <a:gd name="connsiteX234" fmla="*/ 900528 w 1672975"/>
                  <a:gd name="connsiteY234" fmla="*/ 539458 h 639315"/>
                  <a:gd name="connsiteX235" fmla="*/ 904487 w 1672975"/>
                  <a:gd name="connsiteY235" fmla="*/ 538327 h 639315"/>
                  <a:gd name="connsiteX236" fmla="*/ 907880 w 1672975"/>
                  <a:gd name="connsiteY236" fmla="*/ 536912 h 639315"/>
                  <a:gd name="connsiteX237" fmla="*/ 912686 w 1672975"/>
                  <a:gd name="connsiteY237" fmla="*/ 532952 h 639315"/>
                  <a:gd name="connsiteX238" fmla="*/ 915796 w 1672975"/>
                  <a:gd name="connsiteY238" fmla="*/ 531255 h 639315"/>
                  <a:gd name="connsiteX239" fmla="*/ 922017 w 1672975"/>
                  <a:gd name="connsiteY239" fmla="*/ 530123 h 639315"/>
                  <a:gd name="connsiteX240" fmla="*/ 929085 w 1672975"/>
                  <a:gd name="connsiteY240" fmla="*/ 532386 h 639315"/>
                  <a:gd name="connsiteX241" fmla="*/ 934175 w 1672975"/>
                  <a:gd name="connsiteY241" fmla="*/ 534083 h 639315"/>
                  <a:gd name="connsiteX242" fmla="*/ 936719 w 1672975"/>
                  <a:gd name="connsiteY242" fmla="*/ 533800 h 639315"/>
                  <a:gd name="connsiteX243" fmla="*/ 938981 w 1672975"/>
                  <a:gd name="connsiteY243" fmla="*/ 533518 h 639315"/>
                  <a:gd name="connsiteX244" fmla="*/ 946615 w 1672975"/>
                  <a:gd name="connsiteY244" fmla="*/ 536346 h 639315"/>
                  <a:gd name="connsiteX245" fmla="*/ 954249 w 1672975"/>
                  <a:gd name="connsiteY245" fmla="*/ 538892 h 639315"/>
                  <a:gd name="connsiteX246" fmla="*/ 955380 w 1672975"/>
                  <a:gd name="connsiteY246" fmla="*/ 538892 h 639315"/>
                  <a:gd name="connsiteX247" fmla="*/ 958773 w 1672975"/>
                  <a:gd name="connsiteY247" fmla="*/ 536912 h 639315"/>
                  <a:gd name="connsiteX248" fmla="*/ 964711 w 1672975"/>
                  <a:gd name="connsiteY248" fmla="*/ 533800 h 639315"/>
                  <a:gd name="connsiteX249" fmla="*/ 968386 w 1672975"/>
                  <a:gd name="connsiteY249" fmla="*/ 531537 h 639315"/>
                  <a:gd name="connsiteX250" fmla="*/ 968669 w 1672975"/>
                  <a:gd name="connsiteY250" fmla="*/ 530123 h 639315"/>
                  <a:gd name="connsiteX251" fmla="*/ 971214 w 1672975"/>
                  <a:gd name="connsiteY251" fmla="*/ 523617 h 639315"/>
                  <a:gd name="connsiteX252" fmla="*/ 973193 w 1672975"/>
                  <a:gd name="connsiteY252" fmla="*/ 519656 h 639315"/>
                  <a:gd name="connsiteX253" fmla="*/ 979696 w 1672975"/>
                  <a:gd name="connsiteY253" fmla="*/ 510038 h 639315"/>
                  <a:gd name="connsiteX254" fmla="*/ 983654 w 1672975"/>
                  <a:gd name="connsiteY254" fmla="*/ 505795 h 639315"/>
                  <a:gd name="connsiteX255" fmla="*/ 981392 w 1672975"/>
                  <a:gd name="connsiteY255" fmla="*/ 499289 h 639315"/>
                  <a:gd name="connsiteX256" fmla="*/ 980827 w 1672975"/>
                  <a:gd name="connsiteY256" fmla="*/ 499289 h 639315"/>
                  <a:gd name="connsiteX257" fmla="*/ 977999 w 1672975"/>
                  <a:gd name="connsiteY257" fmla="*/ 498157 h 639315"/>
                  <a:gd name="connsiteX258" fmla="*/ 979978 w 1672975"/>
                  <a:gd name="connsiteY258" fmla="*/ 493065 h 639315"/>
                  <a:gd name="connsiteX259" fmla="*/ 989874 w 1672975"/>
                  <a:gd name="connsiteY259" fmla="*/ 488539 h 639315"/>
                  <a:gd name="connsiteX260" fmla="*/ 992419 w 1672975"/>
                  <a:gd name="connsiteY260" fmla="*/ 488822 h 639315"/>
                  <a:gd name="connsiteX261" fmla="*/ 992985 w 1672975"/>
                  <a:gd name="connsiteY261" fmla="*/ 488822 h 639315"/>
                  <a:gd name="connsiteX262" fmla="*/ 994964 w 1672975"/>
                  <a:gd name="connsiteY262" fmla="*/ 488539 h 639315"/>
                  <a:gd name="connsiteX263" fmla="*/ 1004294 w 1672975"/>
                  <a:gd name="connsiteY263" fmla="*/ 487408 h 639315"/>
                  <a:gd name="connsiteX264" fmla="*/ 1007404 w 1672975"/>
                  <a:gd name="connsiteY264" fmla="*/ 487691 h 639315"/>
                  <a:gd name="connsiteX265" fmla="*/ 1011080 w 1672975"/>
                  <a:gd name="connsiteY265" fmla="*/ 488256 h 639315"/>
                  <a:gd name="connsiteX266" fmla="*/ 1012776 w 1672975"/>
                  <a:gd name="connsiteY266" fmla="*/ 488256 h 639315"/>
                  <a:gd name="connsiteX267" fmla="*/ 1018714 w 1672975"/>
                  <a:gd name="connsiteY267" fmla="*/ 489671 h 639315"/>
                  <a:gd name="connsiteX268" fmla="*/ 1025500 w 1672975"/>
                  <a:gd name="connsiteY268" fmla="*/ 491368 h 639315"/>
                  <a:gd name="connsiteX269" fmla="*/ 1030872 w 1672975"/>
                  <a:gd name="connsiteY269" fmla="*/ 493348 h 639315"/>
                  <a:gd name="connsiteX270" fmla="*/ 1033416 w 1672975"/>
                  <a:gd name="connsiteY270" fmla="*/ 495328 h 639315"/>
                  <a:gd name="connsiteX271" fmla="*/ 1037375 w 1672975"/>
                  <a:gd name="connsiteY271" fmla="*/ 501269 h 639315"/>
                  <a:gd name="connsiteX272" fmla="*/ 1038223 w 1672975"/>
                  <a:gd name="connsiteY272" fmla="*/ 503249 h 639315"/>
                  <a:gd name="connsiteX273" fmla="*/ 1041899 w 1672975"/>
                  <a:gd name="connsiteY273" fmla="*/ 509755 h 639315"/>
                  <a:gd name="connsiteX274" fmla="*/ 1045574 w 1672975"/>
                  <a:gd name="connsiteY274" fmla="*/ 517676 h 639315"/>
                  <a:gd name="connsiteX275" fmla="*/ 1047553 w 1672975"/>
                  <a:gd name="connsiteY275" fmla="*/ 521354 h 639315"/>
                  <a:gd name="connsiteX276" fmla="*/ 1050098 w 1672975"/>
                  <a:gd name="connsiteY276" fmla="*/ 526728 h 639315"/>
                  <a:gd name="connsiteX277" fmla="*/ 1052643 w 1672975"/>
                  <a:gd name="connsiteY277" fmla="*/ 533518 h 639315"/>
                  <a:gd name="connsiteX278" fmla="*/ 1052643 w 1672975"/>
                  <a:gd name="connsiteY278" fmla="*/ 536912 h 639315"/>
                  <a:gd name="connsiteX279" fmla="*/ 1055753 w 1672975"/>
                  <a:gd name="connsiteY279" fmla="*/ 538044 h 639315"/>
                  <a:gd name="connsiteX280" fmla="*/ 1063104 w 1672975"/>
                  <a:gd name="connsiteY280" fmla="*/ 540590 h 639315"/>
                  <a:gd name="connsiteX281" fmla="*/ 1065083 w 1672975"/>
                  <a:gd name="connsiteY281" fmla="*/ 541438 h 639315"/>
                  <a:gd name="connsiteX282" fmla="*/ 1065932 w 1672975"/>
                  <a:gd name="connsiteY282" fmla="*/ 541155 h 639315"/>
                  <a:gd name="connsiteX283" fmla="*/ 1075545 w 1672975"/>
                  <a:gd name="connsiteY283" fmla="*/ 545682 h 639315"/>
                  <a:gd name="connsiteX284" fmla="*/ 1079503 w 1672975"/>
                  <a:gd name="connsiteY284" fmla="*/ 547662 h 639315"/>
                  <a:gd name="connsiteX285" fmla="*/ 1082613 w 1672975"/>
                  <a:gd name="connsiteY285" fmla="*/ 550773 h 639315"/>
                  <a:gd name="connsiteX286" fmla="*/ 1083744 w 1672975"/>
                  <a:gd name="connsiteY286" fmla="*/ 555017 h 639315"/>
                  <a:gd name="connsiteX287" fmla="*/ 1084592 w 1672975"/>
                  <a:gd name="connsiteY287" fmla="*/ 559260 h 639315"/>
                  <a:gd name="connsiteX288" fmla="*/ 1084875 w 1672975"/>
                  <a:gd name="connsiteY288" fmla="*/ 560391 h 639315"/>
                  <a:gd name="connsiteX289" fmla="*/ 1091944 w 1672975"/>
                  <a:gd name="connsiteY289" fmla="*/ 562655 h 639315"/>
                  <a:gd name="connsiteX290" fmla="*/ 1093640 w 1672975"/>
                  <a:gd name="connsiteY290" fmla="*/ 562655 h 639315"/>
                  <a:gd name="connsiteX291" fmla="*/ 1097316 w 1672975"/>
                  <a:gd name="connsiteY291" fmla="*/ 562655 h 639315"/>
                  <a:gd name="connsiteX292" fmla="*/ 1101840 w 1672975"/>
                  <a:gd name="connsiteY292" fmla="*/ 560957 h 639315"/>
                  <a:gd name="connsiteX293" fmla="*/ 1108343 w 1672975"/>
                  <a:gd name="connsiteY293" fmla="*/ 557846 h 639315"/>
                  <a:gd name="connsiteX294" fmla="*/ 1111453 w 1672975"/>
                  <a:gd name="connsiteY294" fmla="*/ 556997 h 639315"/>
                  <a:gd name="connsiteX295" fmla="*/ 1116542 w 1672975"/>
                  <a:gd name="connsiteY295" fmla="*/ 555300 h 639315"/>
                  <a:gd name="connsiteX296" fmla="*/ 1119370 w 1672975"/>
                  <a:gd name="connsiteY296" fmla="*/ 556431 h 639315"/>
                  <a:gd name="connsiteX297" fmla="*/ 1120218 w 1672975"/>
                  <a:gd name="connsiteY297" fmla="*/ 559543 h 639315"/>
                  <a:gd name="connsiteX298" fmla="*/ 1121066 w 1672975"/>
                  <a:gd name="connsiteY298" fmla="*/ 564352 h 639315"/>
                  <a:gd name="connsiteX299" fmla="*/ 1120218 w 1672975"/>
                  <a:gd name="connsiteY299" fmla="*/ 568029 h 639315"/>
                  <a:gd name="connsiteX300" fmla="*/ 1115694 w 1672975"/>
                  <a:gd name="connsiteY300" fmla="*/ 578496 h 639315"/>
                  <a:gd name="connsiteX301" fmla="*/ 1115129 w 1672975"/>
                  <a:gd name="connsiteY301" fmla="*/ 580193 h 639315"/>
                  <a:gd name="connsiteX302" fmla="*/ 1112018 w 1672975"/>
                  <a:gd name="connsiteY302" fmla="*/ 583871 h 639315"/>
                  <a:gd name="connsiteX303" fmla="*/ 1109191 w 1672975"/>
                  <a:gd name="connsiteY303" fmla="*/ 587548 h 639315"/>
                  <a:gd name="connsiteX304" fmla="*/ 1106364 w 1672975"/>
                  <a:gd name="connsiteY304" fmla="*/ 591509 h 639315"/>
                  <a:gd name="connsiteX305" fmla="*/ 1104667 w 1672975"/>
                  <a:gd name="connsiteY305" fmla="*/ 593772 h 639315"/>
                  <a:gd name="connsiteX306" fmla="*/ 1101274 w 1672975"/>
                  <a:gd name="connsiteY306" fmla="*/ 596035 h 639315"/>
                  <a:gd name="connsiteX307" fmla="*/ 1095054 w 1672975"/>
                  <a:gd name="connsiteY307" fmla="*/ 594055 h 639315"/>
                  <a:gd name="connsiteX308" fmla="*/ 1090813 w 1672975"/>
                  <a:gd name="connsiteY308" fmla="*/ 595752 h 639315"/>
                  <a:gd name="connsiteX309" fmla="*/ 1087420 w 1672975"/>
                  <a:gd name="connsiteY309" fmla="*/ 597732 h 639315"/>
                  <a:gd name="connsiteX310" fmla="*/ 1086854 w 1672975"/>
                  <a:gd name="connsiteY310" fmla="*/ 598015 h 639315"/>
                  <a:gd name="connsiteX311" fmla="*/ 1086572 w 1672975"/>
                  <a:gd name="connsiteY311" fmla="*/ 603956 h 639315"/>
                  <a:gd name="connsiteX312" fmla="*/ 1086572 w 1672975"/>
                  <a:gd name="connsiteY312" fmla="*/ 606784 h 639315"/>
                  <a:gd name="connsiteX313" fmla="*/ 1087137 w 1672975"/>
                  <a:gd name="connsiteY313" fmla="*/ 611876 h 639315"/>
                  <a:gd name="connsiteX314" fmla="*/ 1087703 w 1672975"/>
                  <a:gd name="connsiteY314" fmla="*/ 616968 h 639315"/>
                  <a:gd name="connsiteX315" fmla="*/ 1087703 w 1672975"/>
                  <a:gd name="connsiteY315" fmla="*/ 620363 h 639315"/>
                  <a:gd name="connsiteX316" fmla="*/ 1095337 w 1672975"/>
                  <a:gd name="connsiteY316" fmla="*/ 616402 h 639315"/>
                  <a:gd name="connsiteX317" fmla="*/ 1100992 w 1672975"/>
                  <a:gd name="connsiteY317" fmla="*/ 619514 h 639315"/>
                  <a:gd name="connsiteX318" fmla="*/ 1106646 w 1672975"/>
                  <a:gd name="connsiteY318" fmla="*/ 622626 h 639315"/>
                  <a:gd name="connsiteX319" fmla="*/ 1128700 w 1672975"/>
                  <a:gd name="connsiteY319" fmla="*/ 609047 h 639315"/>
                  <a:gd name="connsiteX320" fmla="*/ 1140293 w 1672975"/>
                  <a:gd name="connsiteY320" fmla="*/ 595752 h 639315"/>
                  <a:gd name="connsiteX321" fmla="*/ 1144816 w 1672975"/>
                  <a:gd name="connsiteY321" fmla="*/ 591226 h 639315"/>
                  <a:gd name="connsiteX322" fmla="*/ 1158953 w 1672975"/>
                  <a:gd name="connsiteY322" fmla="*/ 571990 h 639315"/>
                  <a:gd name="connsiteX323" fmla="*/ 1165456 w 1672975"/>
                  <a:gd name="connsiteY323" fmla="*/ 562937 h 639315"/>
                  <a:gd name="connsiteX324" fmla="*/ 1169415 w 1672975"/>
                  <a:gd name="connsiteY324" fmla="*/ 557846 h 639315"/>
                  <a:gd name="connsiteX325" fmla="*/ 1171111 w 1672975"/>
                  <a:gd name="connsiteY325" fmla="*/ 555582 h 639315"/>
                  <a:gd name="connsiteX326" fmla="*/ 1175635 w 1672975"/>
                  <a:gd name="connsiteY326" fmla="*/ 547945 h 639315"/>
                  <a:gd name="connsiteX327" fmla="*/ 1178745 w 1672975"/>
                  <a:gd name="connsiteY327" fmla="*/ 529274 h 639315"/>
                  <a:gd name="connsiteX328" fmla="*/ 1179876 w 1672975"/>
                  <a:gd name="connsiteY328" fmla="*/ 522202 h 639315"/>
                  <a:gd name="connsiteX329" fmla="*/ 1180442 w 1672975"/>
                  <a:gd name="connsiteY329" fmla="*/ 519939 h 639315"/>
                  <a:gd name="connsiteX330" fmla="*/ 1181573 w 1672975"/>
                  <a:gd name="connsiteY330" fmla="*/ 515979 h 639315"/>
                  <a:gd name="connsiteX331" fmla="*/ 1182421 w 1672975"/>
                  <a:gd name="connsiteY331" fmla="*/ 513716 h 639315"/>
                  <a:gd name="connsiteX332" fmla="*/ 1185248 w 1672975"/>
                  <a:gd name="connsiteY332" fmla="*/ 508907 h 639315"/>
                  <a:gd name="connsiteX333" fmla="*/ 1186662 w 1672975"/>
                  <a:gd name="connsiteY333" fmla="*/ 502966 h 639315"/>
                  <a:gd name="connsiteX334" fmla="*/ 1186379 w 1672975"/>
                  <a:gd name="connsiteY334" fmla="*/ 498723 h 639315"/>
                  <a:gd name="connsiteX335" fmla="*/ 1186096 w 1672975"/>
                  <a:gd name="connsiteY335" fmla="*/ 495611 h 639315"/>
                  <a:gd name="connsiteX336" fmla="*/ 1187510 w 1672975"/>
                  <a:gd name="connsiteY336" fmla="*/ 491934 h 639315"/>
                  <a:gd name="connsiteX337" fmla="*/ 1187793 w 1672975"/>
                  <a:gd name="connsiteY337" fmla="*/ 491651 h 639315"/>
                  <a:gd name="connsiteX338" fmla="*/ 1183834 w 1672975"/>
                  <a:gd name="connsiteY338" fmla="*/ 488256 h 639315"/>
                  <a:gd name="connsiteX339" fmla="*/ 1182704 w 1672975"/>
                  <a:gd name="connsiteY339" fmla="*/ 487691 h 639315"/>
                  <a:gd name="connsiteX340" fmla="*/ 1177331 w 1672975"/>
                  <a:gd name="connsiteY340" fmla="*/ 482881 h 639315"/>
                  <a:gd name="connsiteX341" fmla="*/ 1170546 w 1672975"/>
                  <a:gd name="connsiteY341" fmla="*/ 477507 h 639315"/>
                  <a:gd name="connsiteX342" fmla="*/ 1170263 w 1672975"/>
                  <a:gd name="connsiteY342" fmla="*/ 477507 h 639315"/>
                  <a:gd name="connsiteX343" fmla="*/ 1165739 w 1672975"/>
                  <a:gd name="connsiteY343" fmla="*/ 477224 h 639315"/>
                  <a:gd name="connsiteX344" fmla="*/ 1162912 w 1672975"/>
                  <a:gd name="connsiteY344" fmla="*/ 476941 h 639315"/>
                  <a:gd name="connsiteX345" fmla="*/ 1162063 w 1672975"/>
                  <a:gd name="connsiteY345" fmla="*/ 476941 h 639315"/>
                  <a:gd name="connsiteX346" fmla="*/ 1161781 w 1672975"/>
                  <a:gd name="connsiteY346" fmla="*/ 480336 h 639315"/>
                  <a:gd name="connsiteX347" fmla="*/ 1159519 w 1672975"/>
                  <a:gd name="connsiteY347" fmla="*/ 481184 h 639315"/>
                  <a:gd name="connsiteX348" fmla="*/ 1159236 w 1672975"/>
                  <a:gd name="connsiteY348" fmla="*/ 481184 h 639315"/>
                  <a:gd name="connsiteX349" fmla="*/ 1156409 w 1672975"/>
                  <a:gd name="connsiteY349" fmla="*/ 484296 h 639315"/>
                  <a:gd name="connsiteX350" fmla="*/ 1156126 w 1672975"/>
                  <a:gd name="connsiteY350" fmla="*/ 484862 h 639315"/>
                  <a:gd name="connsiteX351" fmla="*/ 1150754 w 1672975"/>
                  <a:gd name="connsiteY351" fmla="*/ 487408 h 639315"/>
                  <a:gd name="connsiteX352" fmla="*/ 1148775 w 1672975"/>
                  <a:gd name="connsiteY352" fmla="*/ 486559 h 639315"/>
                  <a:gd name="connsiteX353" fmla="*/ 1149623 w 1672975"/>
                  <a:gd name="connsiteY353" fmla="*/ 484579 h 639315"/>
                  <a:gd name="connsiteX354" fmla="*/ 1149905 w 1672975"/>
                  <a:gd name="connsiteY354" fmla="*/ 482316 h 639315"/>
                  <a:gd name="connsiteX355" fmla="*/ 1148775 w 1672975"/>
                  <a:gd name="connsiteY355" fmla="*/ 479204 h 639315"/>
                  <a:gd name="connsiteX356" fmla="*/ 1149623 w 1672975"/>
                  <a:gd name="connsiteY356" fmla="*/ 476375 h 639315"/>
                  <a:gd name="connsiteX357" fmla="*/ 1149905 w 1672975"/>
                  <a:gd name="connsiteY357" fmla="*/ 475527 h 639315"/>
                  <a:gd name="connsiteX358" fmla="*/ 1149057 w 1672975"/>
                  <a:gd name="connsiteY358" fmla="*/ 475809 h 639315"/>
                  <a:gd name="connsiteX359" fmla="*/ 1145947 w 1672975"/>
                  <a:gd name="connsiteY359" fmla="*/ 479487 h 639315"/>
                  <a:gd name="connsiteX360" fmla="*/ 1142837 w 1672975"/>
                  <a:gd name="connsiteY360" fmla="*/ 482881 h 639315"/>
                  <a:gd name="connsiteX361" fmla="*/ 1142554 w 1672975"/>
                  <a:gd name="connsiteY361" fmla="*/ 482881 h 639315"/>
                  <a:gd name="connsiteX362" fmla="*/ 1141141 w 1672975"/>
                  <a:gd name="connsiteY362" fmla="*/ 482033 h 639315"/>
                  <a:gd name="connsiteX363" fmla="*/ 1141141 w 1672975"/>
                  <a:gd name="connsiteY363" fmla="*/ 471849 h 639315"/>
                  <a:gd name="connsiteX364" fmla="*/ 1141141 w 1672975"/>
                  <a:gd name="connsiteY364" fmla="*/ 471566 h 639315"/>
                  <a:gd name="connsiteX365" fmla="*/ 1140575 w 1672975"/>
                  <a:gd name="connsiteY365" fmla="*/ 471566 h 639315"/>
                  <a:gd name="connsiteX366" fmla="*/ 1138030 w 1672975"/>
                  <a:gd name="connsiteY366" fmla="*/ 471849 h 639315"/>
                  <a:gd name="connsiteX367" fmla="*/ 1130679 w 1672975"/>
                  <a:gd name="connsiteY367" fmla="*/ 472132 h 639315"/>
                  <a:gd name="connsiteX368" fmla="*/ 1126155 w 1672975"/>
                  <a:gd name="connsiteY368" fmla="*/ 469586 h 639315"/>
                  <a:gd name="connsiteX369" fmla="*/ 1130679 w 1672975"/>
                  <a:gd name="connsiteY369" fmla="*/ 463645 h 639315"/>
                  <a:gd name="connsiteX370" fmla="*/ 1134920 w 1672975"/>
                  <a:gd name="connsiteY370" fmla="*/ 459685 h 639315"/>
                  <a:gd name="connsiteX371" fmla="*/ 1137182 w 1672975"/>
                  <a:gd name="connsiteY371" fmla="*/ 457422 h 639315"/>
                  <a:gd name="connsiteX372" fmla="*/ 1145099 w 1672975"/>
                  <a:gd name="connsiteY372" fmla="*/ 452896 h 639315"/>
                  <a:gd name="connsiteX373" fmla="*/ 1149623 w 1672975"/>
                  <a:gd name="connsiteY373" fmla="*/ 450067 h 639315"/>
                  <a:gd name="connsiteX374" fmla="*/ 1154712 w 1672975"/>
                  <a:gd name="connsiteY374" fmla="*/ 443561 h 639315"/>
                  <a:gd name="connsiteX375" fmla="*/ 1154712 w 1672975"/>
                  <a:gd name="connsiteY375" fmla="*/ 443278 h 639315"/>
                  <a:gd name="connsiteX376" fmla="*/ 1161215 w 1672975"/>
                  <a:gd name="connsiteY376" fmla="*/ 437903 h 639315"/>
                  <a:gd name="connsiteX377" fmla="*/ 1169132 w 1672975"/>
                  <a:gd name="connsiteY377" fmla="*/ 432528 h 639315"/>
                  <a:gd name="connsiteX378" fmla="*/ 1179593 w 1672975"/>
                  <a:gd name="connsiteY378" fmla="*/ 421779 h 639315"/>
                  <a:gd name="connsiteX379" fmla="*/ 1185531 w 1672975"/>
                  <a:gd name="connsiteY379" fmla="*/ 416687 h 639315"/>
                  <a:gd name="connsiteX380" fmla="*/ 1190337 w 1672975"/>
                  <a:gd name="connsiteY380" fmla="*/ 412727 h 639315"/>
                  <a:gd name="connsiteX381" fmla="*/ 1209281 w 1672975"/>
                  <a:gd name="connsiteY381" fmla="*/ 402543 h 639315"/>
                  <a:gd name="connsiteX382" fmla="*/ 1215501 w 1672975"/>
                  <a:gd name="connsiteY382" fmla="*/ 401977 h 639315"/>
                  <a:gd name="connsiteX383" fmla="*/ 1231335 w 1672975"/>
                  <a:gd name="connsiteY383" fmla="*/ 405372 h 639315"/>
                  <a:gd name="connsiteX384" fmla="*/ 1235576 w 1672975"/>
                  <a:gd name="connsiteY384" fmla="*/ 405372 h 639315"/>
                  <a:gd name="connsiteX385" fmla="*/ 1242927 w 1672975"/>
                  <a:gd name="connsiteY385" fmla="*/ 404806 h 639315"/>
                  <a:gd name="connsiteX386" fmla="*/ 1245189 w 1672975"/>
                  <a:gd name="connsiteY386" fmla="*/ 405089 h 639315"/>
                  <a:gd name="connsiteX387" fmla="*/ 1250278 w 1672975"/>
                  <a:gd name="connsiteY387" fmla="*/ 404240 h 639315"/>
                  <a:gd name="connsiteX388" fmla="*/ 1254802 w 1672975"/>
                  <a:gd name="connsiteY388" fmla="*/ 403674 h 639315"/>
                  <a:gd name="connsiteX389" fmla="*/ 1258478 w 1672975"/>
                  <a:gd name="connsiteY389" fmla="*/ 404523 h 639315"/>
                  <a:gd name="connsiteX390" fmla="*/ 1262436 w 1672975"/>
                  <a:gd name="connsiteY390" fmla="*/ 401694 h 639315"/>
                  <a:gd name="connsiteX391" fmla="*/ 1270353 w 1672975"/>
                  <a:gd name="connsiteY391" fmla="*/ 398582 h 639315"/>
                  <a:gd name="connsiteX392" fmla="*/ 1276856 w 1672975"/>
                  <a:gd name="connsiteY392" fmla="*/ 399997 h 639315"/>
                  <a:gd name="connsiteX393" fmla="*/ 1277704 w 1672975"/>
                  <a:gd name="connsiteY393" fmla="*/ 400562 h 639315"/>
                  <a:gd name="connsiteX394" fmla="*/ 1281097 w 1672975"/>
                  <a:gd name="connsiteY394" fmla="*/ 402260 h 639315"/>
                  <a:gd name="connsiteX395" fmla="*/ 1283642 w 1672975"/>
                  <a:gd name="connsiteY395" fmla="*/ 401411 h 639315"/>
                  <a:gd name="connsiteX396" fmla="*/ 1285621 w 1672975"/>
                  <a:gd name="connsiteY396" fmla="*/ 400845 h 639315"/>
                  <a:gd name="connsiteX397" fmla="*/ 1288448 w 1672975"/>
                  <a:gd name="connsiteY397" fmla="*/ 402826 h 639315"/>
                  <a:gd name="connsiteX398" fmla="*/ 1290993 w 1672975"/>
                  <a:gd name="connsiteY398" fmla="*/ 404806 h 639315"/>
                  <a:gd name="connsiteX399" fmla="*/ 1293255 w 1672975"/>
                  <a:gd name="connsiteY399" fmla="*/ 406503 h 639315"/>
                  <a:gd name="connsiteX400" fmla="*/ 1289297 w 1672975"/>
                  <a:gd name="connsiteY400" fmla="*/ 408766 h 639315"/>
                  <a:gd name="connsiteX401" fmla="*/ 1285338 w 1672975"/>
                  <a:gd name="connsiteY401" fmla="*/ 409898 h 639315"/>
                  <a:gd name="connsiteX402" fmla="*/ 1286469 w 1672975"/>
                  <a:gd name="connsiteY402" fmla="*/ 411029 h 639315"/>
                  <a:gd name="connsiteX403" fmla="*/ 1292407 w 1672975"/>
                  <a:gd name="connsiteY403" fmla="*/ 410463 h 639315"/>
                  <a:gd name="connsiteX404" fmla="*/ 1296365 w 1672975"/>
                  <a:gd name="connsiteY404" fmla="*/ 409615 h 639315"/>
                  <a:gd name="connsiteX405" fmla="*/ 1299193 w 1672975"/>
                  <a:gd name="connsiteY405" fmla="*/ 409898 h 639315"/>
                  <a:gd name="connsiteX406" fmla="*/ 1306261 w 1672975"/>
                  <a:gd name="connsiteY406" fmla="*/ 408200 h 639315"/>
                  <a:gd name="connsiteX407" fmla="*/ 1308806 w 1672975"/>
                  <a:gd name="connsiteY407" fmla="*/ 407352 h 639315"/>
                  <a:gd name="connsiteX408" fmla="*/ 1311067 w 1672975"/>
                  <a:gd name="connsiteY408" fmla="*/ 408200 h 639315"/>
                  <a:gd name="connsiteX409" fmla="*/ 1312199 w 1672975"/>
                  <a:gd name="connsiteY409" fmla="*/ 408766 h 639315"/>
                  <a:gd name="connsiteX410" fmla="*/ 1313047 w 1672975"/>
                  <a:gd name="connsiteY410" fmla="*/ 408483 h 639315"/>
                  <a:gd name="connsiteX411" fmla="*/ 1322660 w 1672975"/>
                  <a:gd name="connsiteY411" fmla="*/ 405937 h 639315"/>
                  <a:gd name="connsiteX412" fmla="*/ 1323508 w 1672975"/>
                  <a:gd name="connsiteY412" fmla="*/ 405937 h 639315"/>
                  <a:gd name="connsiteX413" fmla="*/ 1324074 w 1672975"/>
                  <a:gd name="connsiteY413" fmla="*/ 405937 h 639315"/>
                  <a:gd name="connsiteX414" fmla="*/ 1324074 w 1672975"/>
                  <a:gd name="connsiteY414" fmla="*/ 405937 h 639315"/>
                  <a:gd name="connsiteX415" fmla="*/ 1323791 w 1672975"/>
                  <a:gd name="connsiteY415" fmla="*/ 405654 h 639315"/>
                  <a:gd name="connsiteX416" fmla="*/ 1319550 w 1672975"/>
                  <a:gd name="connsiteY416" fmla="*/ 404240 h 639315"/>
                  <a:gd name="connsiteX417" fmla="*/ 1315874 w 1672975"/>
                  <a:gd name="connsiteY417" fmla="*/ 402826 h 639315"/>
                  <a:gd name="connsiteX418" fmla="*/ 1318136 w 1672975"/>
                  <a:gd name="connsiteY418" fmla="*/ 394905 h 639315"/>
                  <a:gd name="connsiteX419" fmla="*/ 1328315 w 1672975"/>
                  <a:gd name="connsiteY419" fmla="*/ 385287 h 639315"/>
                  <a:gd name="connsiteX420" fmla="*/ 1332556 w 1672975"/>
                  <a:gd name="connsiteY420" fmla="*/ 382175 h 639315"/>
                  <a:gd name="connsiteX421" fmla="*/ 1338211 w 1672975"/>
                  <a:gd name="connsiteY421" fmla="*/ 379346 h 639315"/>
                  <a:gd name="connsiteX422" fmla="*/ 1339625 w 1672975"/>
                  <a:gd name="connsiteY422" fmla="*/ 378215 h 639315"/>
                  <a:gd name="connsiteX423" fmla="*/ 1345279 w 1672975"/>
                  <a:gd name="connsiteY423" fmla="*/ 368597 h 639315"/>
                  <a:gd name="connsiteX424" fmla="*/ 1348389 w 1672975"/>
                  <a:gd name="connsiteY424" fmla="*/ 368597 h 639315"/>
                  <a:gd name="connsiteX425" fmla="*/ 1352631 w 1672975"/>
                  <a:gd name="connsiteY425" fmla="*/ 368880 h 639315"/>
                  <a:gd name="connsiteX426" fmla="*/ 1361113 w 1672975"/>
                  <a:gd name="connsiteY426" fmla="*/ 367182 h 639315"/>
                  <a:gd name="connsiteX427" fmla="*/ 1363940 w 1672975"/>
                  <a:gd name="connsiteY427" fmla="*/ 366334 h 639315"/>
                  <a:gd name="connsiteX428" fmla="*/ 1367050 w 1672975"/>
                  <a:gd name="connsiteY428" fmla="*/ 368597 h 639315"/>
                  <a:gd name="connsiteX429" fmla="*/ 1368181 w 1672975"/>
                  <a:gd name="connsiteY429" fmla="*/ 370011 h 639315"/>
                  <a:gd name="connsiteX430" fmla="*/ 1370726 w 1672975"/>
                  <a:gd name="connsiteY430" fmla="*/ 368597 h 639315"/>
                  <a:gd name="connsiteX431" fmla="*/ 1374119 w 1672975"/>
                  <a:gd name="connsiteY431" fmla="*/ 366899 h 639315"/>
                  <a:gd name="connsiteX432" fmla="*/ 1375250 w 1672975"/>
                  <a:gd name="connsiteY432" fmla="*/ 367182 h 639315"/>
                  <a:gd name="connsiteX433" fmla="*/ 1376098 w 1672975"/>
                  <a:gd name="connsiteY433" fmla="*/ 368314 h 639315"/>
                  <a:gd name="connsiteX434" fmla="*/ 1373836 w 1672975"/>
                  <a:gd name="connsiteY434" fmla="*/ 372274 h 639315"/>
                  <a:gd name="connsiteX435" fmla="*/ 1370726 w 1672975"/>
                  <a:gd name="connsiteY435" fmla="*/ 377083 h 639315"/>
                  <a:gd name="connsiteX436" fmla="*/ 1370726 w 1672975"/>
                  <a:gd name="connsiteY436" fmla="*/ 378781 h 639315"/>
                  <a:gd name="connsiteX437" fmla="*/ 1373270 w 1672975"/>
                  <a:gd name="connsiteY437" fmla="*/ 379629 h 639315"/>
                  <a:gd name="connsiteX438" fmla="*/ 1376098 w 1672975"/>
                  <a:gd name="connsiteY438" fmla="*/ 380195 h 639315"/>
                  <a:gd name="connsiteX439" fmla="*/ 1376946 w 1672975"/>
                  <a:gd name="connsiteY439" fmla="*/ 381326 h 639315"/>
                  <a:gd name="connsiteX440" fmla="*/ 1374967 w 1672975"/>
                  <a:gd name="connsiteY440" fmla="*/ 383589 h 639315"/>
                  <a:gd name="connsiteX441" fmla="*/ 1373553 w 1672975"/>
                  <a:gd name="connsiteY441" fmla="*/ 384721 h 639315"/>
                  <a:gd name="connsiteX442" fmla="*/ 1374684 w 1672975"/>
                  <a:gd name="connsiteY442" fmla="*/ 385004 h 639315"/>
                  <a:gd name="connsiteX443" fmla="*/ 1384580 w 1672975"/>
                  <a:gd name="connsiteY443" fmla="*/ 379346 h 639315"/>
                  <a:gd name="connsiteX444" fmla="*/ 1400131 w 1672975"/>
                  <a:gd name="connsiteY444" fmla="*/ 371426 h 639315"/>
                  <a:gd name="connsiteX445" fmla="*/ 1401262 w 1672975"/>
                  <a:gd name="connsiteY445" fmla="*/ 371426 h 639315"/>
                  <a:gd name="connsiteX446" fmla="*/ 1402675 w 1672975"/>
                  <a:gd name="connsiteY446" fmla="*/ 371143 h 639315"/>
                  <a:gd name="connsiteX447" fmla="*/ 1402958 w 1672975"/>
                  <a:gd name="connsiteY447" fmla="*/ 367465 h 639315"/>
                  <a:gd name="connsiteX448" fmla="*/ 1402675 w 1672975"/>
                  <a:gd name="connsiteY448" fmla="*/ 362373 h 639315"/>
                  <a:gd name="connsiteX449" fmla="*/ 1415964 w 1672975"/>
                  <a:gd name="connsiteY449" fmla="*/ 355301 h 639315"/>
                  <a:gd name="connsiteX450" fmla="*/ 1420488 w 1672975"/>
                  <a:gd name="connsiteY450" fmla="*/ 355867 h 639315"/>
                  <a:gd name="connsiteX451" fmla="*/ 1423598 w 1672975"/>
                  <a:gd name="connsiteY451" fmla="*/ 358696 h 639315"/>
                  <a:gd name="connsiteX452" fmla="*/ 1421902 w 1672975"/>
                  <a:gd name="connsiteY452" fmla="*/ 359544 h 639315"/>
                  <a:gd name="connsiteX453" fmla="*/ 1419640 w 1672975"/>
                  <a:gd name="connsiteY453" fmla="*/ 359262 h 639315"/>
                  <a:gd name="connsiteX454" fmla="*/ 1414833 w 1672975"/>
                  <a:gd name="connsiteY454" fmla="*/ 360676 h 639315"/>
                  <a:gd name="connsiteX455" fmla="*/ 1412854 w 1672975"/>
                  <a:gd name="connsiteY455" fmla="*/ 366051 h 639315"/>
                  <a:gd name="connsiteX456" fmla="*/ 1411440 w 1672975"/>
                  <a:gd name="connsiteY456" fmla="*/ 371708 h 639315"/>
                  <a:gd name="connsiteX457" fmla="*/ 1411158 w 1672975"/>
                  <a:gd name="connsiteY457" fmla="*/ 374254 h 639315"/>
                  <a:gd name="connsiteX458" fmla="*/ 1411723 w 1672975"/>
                  <a:gd name="connsiteY458" fmla="*/ 375669 h 639315"/>
                  <a:gd name="connsiteX459" fmla="*/ 1410027 w 1672975"/>
                  <a:gd name="connsiteY459" fmla="*/ 377366 h 639315"/>
                  <a:gd name="connsiteX460" fmla="*/ 1408330 w 1672975"/>
                  <a:gd name="connsiteY460" fmla="*/ 379063 h 639315"/>
                  <a:gd name="connsiteX461" fmla="*/ 1408330 w 1672975"/>
                  <a:gd name="connsiteY461" fmla="*/ 379629 h 639315"/>
                  <a:gd name="connsiteX462" fmla="*/ 1404938 w 1672975"/>
                  <a:gd name="connsiteY462" fmla="*/ 384155 h 639315"/>
                  <a:gd name="connsiteX463" fmla="*/ 1402393 w 1672975"/>
                  <a:gd name="connsiteY463" fmla="*/ 384721 h 639315"/>
                  <a:gd name="connsiteX464" fmla="*/ 1392497 w 1672975"/>
                  <a:gd name="connsiteY464" fmla="*/ 389247 h 639315"/>
                  <a:gd name="connsiteX465" fmla="*/ 1388821 w 1672975"/>
                  <a:gd name="connsiteY465" fmla="*/ 394056 h 639315"/>
                  <a:gd name="connsiteX466" fmla="*/ 1384580 w 1672975"/>
                  <a:gd name="connsiteY466" fmla="*/ 398299 h 639315"/>
                  <a:gd name="connsiteX467" fmla="*/ 1378077 w 1672975"/>
                  <a:gd name="connsiteY467" fmla="*/ 404240 h 639315"/>
                  <a:gd name="connsiteX468" fmla="*/ 1366485 w 1672975"/>
                  <a:gd name="connsiteY468" fmla="*/ 414990 h 639315"/>
                  <a:gd name="connsiteX469" fmla="*/ 1352913 w 1672975"/>
                  <a:gd name="connsiteY469" fmla="*/ 424608 h 639315"/>
                  <a:gd name="connsiteX470" fmla="*/ 1350651 w 1672975"/>
                  <a:gd name="connsiteY470" fmla="*/ 425739 h 639315"/>
                  <a:gd name="connsiteX471" fmla="*/ 1343017 w 1672975"/>
                  <a:gd name="connsiteY471" fmla="*/ 428002 h 639315"/>
                  <a:gd name="connsiteX472" fmla="*/ 1340755 w 1672975"/>
                  <a:gd name="connsiteY472" fmla="*/ 428285 h 639315"/>
                  <a:gd name="connsiteX473" fmla="*/ 1340755 w 1672975"/>
                  <a:gd name="connsiteY473" fmla="*/ 429982 h 639315"/>
                  <a:gd name="connsiteX474" fmla="*/ 1337928 w 1672975"/>
                  <a:gd name="connsiteY474" fmla="*/ 439883 h 639315"/>
                  <a:gd name="connsiteX475" fmla="*/ 1329163 w 1672975"/>
                  <a:gd name="connsiteY475" fmla="*/ 461948 h 639315"/>
                  <a:gd name="connsiteX476" fmla="*/ 1334535 w 1672975"/>
                  <a:gd name="connsiteY476" fmla="*/ 497874 h 639315"/>
                  <a:gd name="connsiteX477" fmla="*/ 1336231 w 1672975"/>
                  <a:gd name="connsiteY477" fmla="*/ 507775 h 639315"/>
                  <a:gd name="connsiteX478" fmla="*/ 1337362 w 1672975"/>
                  <a:gd name="connsiteY478" fmla="*/ 514564 h 639315"/>
                  <a:gd name="connsiteX479" fmla="*/ 1339059 w 1672975"/>
                  <a:gd name="connsiteY479" fmla="*/ 519091 h 639315"/>
                  <a:gd name="connsiteX480" fmla="*/ 1339907 w 1672975"/>
                  <a:gd name="connsiteY480" fmla="*/ 521636 h 639315"/>
                  <a:gd name="connsiteX481" fmla="*/ 1345279 w 1672975"/>
                  <a:gd name="connsiteY481" fmla="*/ 516827 h 639315"/>
                  <a:gd name="connsiteX482" fmla="*/ 1349520 w 1672975"/>
                  <a:gd name="connsiteY482" fmla="*/ 512584 h 639315"/>
                  <a:gd name="connsiteX483" fmla="*/ 1352348 w 1672975"/>
                  <a:gd name="connsiteY483" fmla="*/ 509190 h 639315"/>
                  <a:gd name="connsiteX484" fmla="*/ 1354610 w 1672975"/>
                  <a:gd name="connsiteY484" fmla="*/ 506927 h 639315"/>
                  <a:gd name="connsiteX485" fmla="*/ 1356306 w 1672975"/>
                  <a:gd name="connsiteY485" fmla="*/ 500420 h 639315"/>
                  <a:gd name="connsiteX486" fmla="*/ 1356589 w 1672975"/>
                  <a:gd name="connsiteY486" fmla="*/ 497026 h 639315"/>
                  <a:gd name="connsiteX487" fmla="*/ 1359982 w 1672975"/>
                  <a:gd name="connsiteY487" fmla="*/ 494480 h 639315"/>
                  <a:gd name="connsiteX488" fmla="*/ 1363092 w 1672975"/>
                  <a:gd name="connsiteY488" fmla="*/ 492499 h 639315"/>
                  <a:gd name="connsiteX489" fmla="*/ 1370726 w 1672975"/>
                  <a:gd name="connsiteY489" fmla="*/ 490802 h 639315"/>
                  <a:gd name="connsiteX490" fmla="*/ 1370160 w 1672975"/>
                  <a:gd name="connsiteY490" fmla="*/ 485145 h 639315"/>
                  <a:gd name="connsiteX491" fmla="*/ 1369595 w 1672975"/>
                  <a:gd name="connsiteY491" fmla="*/ 483164 h 639315"/>
                  <a:gd name="connsiteX492" fmla="*/ 1377229 w 1672975"/>
                  <a:gd name="connsiteY492" fmla="*/ 474961 h 639315"/>
                  <a:gd name="connsiteX493" fmla="*/ 1379208 w 1672975"/>
                  <a:gd name="connsiteY493" fmla="*/ 473546 h 639315"/>
                  <a:gd name="connsiteX494" fmla="*/ 1382601 w 1672975"/>
                  <a:gd name="connsiteY494" fmla="*/ 472698 h 639315"/>
                  <a:gd name="connsiteX495" fmla="*/ 1384863 w 1672975"/>
                  <a:gd name="connsiteY495" fmla="*/ 472981 h 639315"/>
                  <a:gd name="connsiteX496" fmla="*/ 1387125 w 1672975"/>
                  <a:gd name="connsiteY496" fmla="*/ 473263 h 639315"/>
                  <a:gd name="connsiteX497" fmla="*/ 1390800 w 1672975"/>
                  <a:gd name="connsiteY497" fmla="*/ 471849 h 639315"/>
                  <a:gd name="connsiteX498" fmla="*/ 1389387 w 1672975"/>
                  <a:gd name="connsiteY498" fmla="*/ 463645 h 639315"/>
                  <a:gd name="connsiteX499" fmla="*/ 1388821 w 1672975"/>
                  <a:gd name="connsiteY499" fmla="*/ 463080 h 639315"/>
                  <a:gd name="connsiteX500" fmla="*/ 1388821 w 1672975"/>
                  <a:gd name="connsiteY500" fmla="*/ 459685 h 639315"/>
                  <a:gd name="connsiteX501" fmla="*/ 1396173 w 1672975"/>
                  <a:gd name="connsiteY501" fmla="*/ 450067 h 639315"/>
                  <a:gd name="connsiteX502" fmla="*/ 1399848 w 1672975"/>
                  <a:gd name="connsiteY502" fmla="*/ 450350 h 639315"/>
                  <a:gd name="connsiteX503" fmla="*/ 1401544 w 1672975"/>
                  <a:gd name="connsiteY503" fmla="*/ 450633 h 639315"/>
                  <a:gd name="connsiteX504" fmla="*/ 1403524 w 1672975"/>
                  <a:gd name="connsiteY504" fmla="*/ 449784 h 639315"/>
                  <a:gd name="connsiteX505" fmla="*/ 1404089 w 1672975"/>
                  <a:gd name="connsiteY505" fmla="*/ 447804 h 639315"/>
                  <a:gd name="connsiteX506" fmla="*/ 1399565 w 1672975"/>
                  <a:gd name="connsiteY506" fmla="*/ 444409 h 639315"/>
                  <a:gd name="connsiteX507" fmla="*/ 1399283 w 1672975"/>
                  <a:gd name="connsiteY507" fmla="*/ 444409 h 639315"/>
                  <a:gd name="connsiteX508" fmla="*/ 1397586 w 1672975"/>
                  <a:gd name="connsiteY508" fmla="*/ 442712 h 639315"/>
                  <a:gd name="connsiteX509" fmla="*/ 1400979 w 1672975"/>
                  <a:gd name="connsiteY509" fmla="*/ 432245 h 639315"/>
                  <a:gd name="connsiteX510" fmla="*/ 1403524 w 1672975"/>
                  <a:gd name="connsiteY510" fmla="*/ 429417 h 639315"/>
                  <a:gd name="connsiteX511" fmla="*/ 1400696 w 1672975"/>
                  <a:gd name="connsiteY511" fmla="*/ 428285 h 639315"/>
                  <a:gd name="connsiteX512" fmla="*/ 1397021 w 1672975"/>
                  <a:gd name="connsiteY512" fmla="*/ 428285 h 639315"/>
                  <a:gd name="connsiteX513" fmla="*/ 1394759 w 1672975"/>
                  <a:gd name="connsiteY513" fmla="*/ 428568 h 639315"/>
                  <a:gd name="connsiteX514" fmla="*/ 1394759 w 1672975"/>
                  <a:gd name="connsiteY514" fmla="*/ 428568 h 639315"/>
                  <a:gd name="connsiteX515" fmla="*/ 1391649 w 1672975"/>
                  <a:gd name="connsiteY515" fmla="*/ 426305 h 639315"/>
                  <a:gd name="connsiteX516" fmla="*/ 1393062 w 1672975"/>
                  <a:gd name="connsiteY516" fmla="*/ 417253 h 639315"/>
                  <a:gd name="connsiteX517" fmla="*/ 1398152 w 1672975"/>
                  <a:gd name="connsiteY517" fmla="*/ 412727 h 639315"/>
                  <a:gd name="connsiteX518" fmla="*/ 1401262 w 1672975"/>
                  <a:gd name="connsiteY518" fmla="*/ 408766 h 639315"/>
                  <a:gd name="connsiteX519" fmla="*/ 1406917 w 1672975"/>
                  <a:gd name="connsiteY519" fmla="*/ 398582 h 639315"/>
                  <a:gd name="connsiteX520" fmla="*/ 1408613 w 1672975"/>
                  <a:gd name="connsiteY520" fmla="*/ 396319 h 639315"/>
                  <a:gd name="connsiteX521" fmla="*/ 1411440 w 1672975"/>
                  <a:gd name="connsiteY521" fmla="*/ 395188 h 639315"/>
                  <a:gd name="connsiteX522" fmla="*/ 1414551 w 1672975"/>
                  <a:gd name="connsiteY522" fmla="*/ 395471 h 639315"/>
                  <a:gd name="connsiteX523" fmla="*/ 1417378 w 1672975"/>
                  <a:gd name="connsiteY523" fmla="*/ 395754 h 639315"/>
                  <a:gd name="connsiteX524" fmla="*/ 1417661 w 1672975"/>
                  <a:gd name="connsiteY524" fmla="*/ 395754 h 639315"/>
                  <a:gd name="connsiteX525" fmla="*/ 1419357 w 1672975"/>
                  <a:gd name="connsiteY525" fmla="*/ 397451 h 639315"/>
                  <a:gd name="connsiteX526" fmla="*/ 1419923 w 1672975"/>
                  <a:gd name="connsiteY526" fmla="*/ 398299 h 639315"/>
                  <a:gd name="connsiteX527" fmla="*/ 1420771 w 1672975"/>
                  <a:gd name="connsiteY527" fmla="*/ 397734 h 639315"/>
                  <a:gd name="connsiteX528" fmla="*/ 1423598 w 1672975"/>
                  <a:gd name="connsiteY528" fmla="*/ 394622 h 639315"/>
                  <a:gd name="connsiteX529" fmla="*/ 1431232 w 1672975"/>
                  <a:gd name="connsiteY529" fmla="*/ 388116 h 639315"/>
                  <a:gd name="connsiteX530" fmla="*/ 1432929 w 1672975"/>
                  <a:gd name="connsiteY530" fmla="*/ 388681 h 639315"/>
                  <a:gd name="connsiteX531" fmla="*/ 1433777 w 1672975"/>
                  <a:gd name="connsiteY531" fmla="*/ 393208 h 639315"/>
                  <a:gd name="connsiteX532" fmla="*/ 1434060 w 1672975"/>
                  <a:gd name="connsiteY532" fmla="*/ 396885 h 639315"/>
                  <a:gd name="connsiteX533" fmla="*/ 1434343 w 1672975"/>
                  <a:gd name="connsiteY533" fmla="*/ 397734 h 639315"/>
                  <a:gd name="connsiteX534" fmla="*/ 1436887 w 1672975"/>
                  <a:gd name="connsiteY534" fmla="*/ 396036 h 639315"/>
                  <a:gd name="connsiteX535" fmla="*/ 1442542 w 1672975"/>
                  <a:gd name="connsiteY535" fmla="*/ 391510 h 639315"/>
                  <a:gd name="connsiteX536" fmla="*/ 1457527 w 1672975"/>
                  <a:gd name="connsiteY536" fmla="*/ 388116 h 639315"/>
                  <a:gd name="connsiteX537" fmla="*/ 1467423 w 1672975"/>
                  <a:gd name="connsiteY537" fmla="*/ 389530 h 639315"/>
                  <a:gd name="connsiteX538" fmla="*/ 1471947 w 1672975"/>
                  <a:gd name="connsiteY538" fmla="*/ 393773 h 639315"/>
                  <a:gd name="connsiteX539" fmla="*/ 1473926 w 1672975"/>
                  <a:gd name="connsiteY539" fmla="*/ 395754 h 639315"/>
                  <a:gd name="connsiteX540" fmla="*/ 1474209 w 1672975"/>
                  <a:gd name="connsiteY540" fmla="*/ 395754 h 639315"/>
                  <a:gd name="connsiteX541" fmla="*/ 1475905 w 1672975"/>
                  <a:gd name="connsiteY541" fmla="*/ 393490 h 639315"/>
                  <a:gd name="connsiteX542" fmla="*/ 1478450 w 1672975"/>
                  <a:gd name="connsiteY542" fmla="*/ 390096 h 639315"/>
                  <a:gd name="connsiteX543" fmla="*/ 1492587 w 1672975"/>
                  <a:gd name="connsiteY543" fmla="*/ 382175 h 639315"/>
                  <a:gd name="connsiteX544" fmla="*/ 1496262 w 1672975"/>
                  <a:gd name="connsiteY544" fmla="*/ 379912 h 639315"/>
                  <a:gd name="connsiteX545" fmla="*/ 1498242 w 1672975"/>
                  <a:gd name="connsiteY545" fmla="*/ 378215 h 639315"/>
                  <a:gd name="connsiteX546" fmla="*/ 1502200 w 1672975"/>
                  <a:gd name="connsiteY546" fmla="*/ 375669 h 639315"/>
                  <a:gd name="connsiteX547" fmla="*/ 1503897 w 1672975"/>
                  <a:gd name="connsiteY547" fmla="*/ 374537 h 639315"/>
                  <a:gd name="connsiteX548" fmla="*/ 1520861 w 1672975"/>
                  <a:gd name="connsiteY548" fmla="*/ 366617 h 639315"/>
                  <a:gd name="connsiteX549" fmla="*/ 1540936 w 1672975"/>
                  <a:gd name="connsiteY549" fmla="*/ 357281 h 639315"/>
                  <a:gd name="connsiteX550" fmla="*/ 1541218 w 1672975"/>
                  <a:gd name="connsiteY550" fmla="*/ 355867 h 639315"/>
                  <a:gd name="connsiteX551" fmla="*/ 1543763 w 1672975"/>
                  <a:gd name="connsiteY551" fmla="*/ 354735 h 639315"/>
                  <a:gd name="connsiteX552" fmla="*/ 1546025 w 1672975"/>
                  <a:gd name="connsiteY552" fmla="*/ 356150 h 639315"/>
                  <a:gd name="connsiteX553" fmla="*/ 1549701 w 1672975"/>
                  <a:gd name="connsiteY553" fmla="*/ 357281 h 639315"/>
                  <a:gd name="connsiteX554" fmla="*/ 1554224 w 1672975"/>
                  <a:gd name="connsiteY554" fmla="*/ 357847 h 639315"/>
                  <a:gd name="connsiteX555" fmla="*/ 1557052 w 1672975"/>
                  <a:gd name="connsiteY555" fmla="*/ 358696 h 639315"/>
                  <a:gd name="connsiteX556" fmla="*/ 1560445 w 1672975"/>
                  <a:gd name="connsiteY556" fmla="*/ 359262 h 639315"/>
                  <a:gd name="connsiteX557" fmla="*/ 1564686 w 1672975"/>
                  <a:gd name="connsiteY557" fmla="*/ 357281 h 639315"/>
                  <a:gd name="connsiteX558" fmla="*/ 1565251 w 1672975"/>
                  <a:gd name="connsiteY558" fmla="*/ 352755 h 639315"/>
                  <a:gd name="connsiteX559" fmla="*/ 1564120 w 1672975"/>
                  <a:gd name="connsiteY559" fmla="*/ 349644 h 639315"/>
                  <a:gd name="connsiteX560" fmla="*/ 1561576 w 1672975"/>
                  <a:gd name="connsiteY560" fmla="*/ 345966 h 639315"/>
                  <a:gd name="connsiteX561" fmla="*/ 1558465 w 1672975"/>
                  <a:gd name="connsiteY561" fmla="*/ 340591 h 639315"/>
                  <a:gd name="connsiteX562" fmla="*/ 1555921 w 1672975"/>
                  <a:gd name="connsiteY562" fmla="*/ 334085 h 639315"/>
                  <a:gd name="connsiteX563" fmla="*/ 1552811 w 1672975"/>
                  <a:gd name="connsiteY563" fmla="*/ 331539 h 639315"/>
                  <a:gd name="connsiteX564" fmla="*/ 1547721 w 1672975"/>
                  <a:gd name="connsiteY564" fmla="*/ 330690 h 639315"/>
                  <a:gd name="connsiteX565" fmla="*/ 1546025 w 1672975"/>
                  <a:gd name="connsiteY565" fmla="*/ 327579 h 639315"/>
                  <a:gd name="connsiteX566" fmla="*/ 1545177 w 1672975"/>
                  <a:gd name="connsiteY566" fmla="*/ 324184 h 639315"/>
                  <a:gd name="connsiteX567" fmla="*/ 1544046 w 1672975"/>
                  <a:gd name="connsiteY567" fmla="*/ 324750 h 639315"/>
                  <a:gd name="connsiteX568" fmla="*/ 1540370 w 1672975"/>
                  <a:gd name="connsiteY568" fmla="*/ 325881 h 639315"/>
                  <a:gd name="connsiteX569" fmla="*/ 1534998 w 1672975"/>
                  <a:gd name="connsiteY569" fmla="*/ 322770 h 639315"/>
                  <a:gd name="connsiteX570" fmla="*/ 1535281 w 1672975"/>
                  <a:gd name="connsiteY570" fmla="*/ 320789 h 639315"/>
                  <a:gd name="connsiteX571" fmla="*/ 1541501 w 1672975"/>
                  <a:gd name="connsiteY571" fmla="*/ 318526 h 639315"/>
                  <a:gd name="connsiteX572" fmla="*/ 1545459 w 1672975"/>
                  <a:gd name="connsiteY572" fmla="*/ 319375 h 639315"/>
                  <a:gd name="connsiteX573" fmla="*/ 1549418 w 1672975"/>
                  <a:gd name="connsiteY573" fmla="*/ 322770 h 639315"/>
                  <a:gd name="connsiteX574" fmla="*/ 1550832 w 1672975"/>
                  <a:gd name="connsiteY574" fmla="*/ 324184 h 639315"/>
                  <a:gd name="connsiteX575" fmla="*/ 1554507 w 1672975"/>
                  <a:gd name="connsiteY575" fmla="*/ 324750 h 639315"/>
                  <a:gd name="connsiteX576" fmla="*/ 1561576 w 1672975"/>
                  <a:gd name="connsiteY576" fmla="*/ 323335 h 639315"/>
                  <a:gd name="connsiteX577" fmla="*/ 1564969 w 1672975"/>
                  <a:gd name="connsiteY577" fmla="*/ 321921 h 639315"/>
                  <a:gd name="connsiteX578" fmla="*/ 1574299 w 1672975"/>
                  <a:gd name="connsiteY578" fmla="*/ 316829 h 639315"/>
                  <a:gd name="connsiteX579" fmla="*/ 1574864 w 1672975"/>
                  <a:gd name="connsiteY579" fmla="*/ 314566 h 639315"/>
                  <a:gd name="connsiteX580" fmla="*/ 1577127 w 1672975"/>
                  <a:gd name="connsiteY580" fmla="*/ 311454 h 639315"/>
                  <a:gd name="connsiteX581" fmla="*/ 1578257 w 1672975"/>
                  <a:gd name="connsiteY581" fmla="*/ 310040 h 639315"/>
                  <a:gd name="connsiteX582" fmla="*/ 1575430 w 1672975"/>
                  <a:gd name="connsiteY582" fmla="*/ 306645 h 639315"/>
                  <a:gd name="connsiteX583" fmla="*/ 1573733 w 1672975"/>
                  <a:gd name="connsiteY583" fmla="*/ 302968 h 639315"/>
                  <a:gd name="connsiteX584" fmla="*/ 1576561 w 1672975"/>
                  <a:gd name="connsiteY584" fmla="*/ 300705 h 639315"/>
                  <a:gd name="connsiteX585" fmla="*/ 1578257 w 1672975"/>
                  <a:gd name="connsiteY585" fmla="*/ 299290 h 639315"/>
                  <a:gd name="connsiteX586" fmla="*/ 1580237 w 1672975"/>
                  <a:gd name="connsiteY586" fmla="*/ 297593 h 639315"/>
                  <a:gd name="connsiteX587" fmla="*/ 1581933 w 1672975"/>
                  <a:gd name="connsiteY587" fmla="*/ 297876 h 639315"/>
                  <a:gd name="connsiteX588" fmla="*/ 1585326 w 1672975"/>
                  <a:gd name="connsiteY588" fmla="*/ 297310 h 639315"/>
                  <a:gd name="connsiteX589" fmla="*/ 1587588 w 1672975"/>
                  <a:gd name="connsiteY589" fmla="*/ 297310 h 639315"/>
                  <a:gd name="connsiteX590" fmla="*/ 1586174 w 1672975"/>
                  <a:gd name="connsiteY590" fmla="*/ 301271 h 639315"/>
                  <a:gd name="connsiteX591" fmla="*/ 1585043 w 1672975"/>
                  <a:gd name="connsiteY591" fmla="*/ 303251 h 639315"/>
                  <a:gd name="connsiteX592" fmla="*/ 1587022 w 1672975"/>
                  <a:gd name="connsiteY592" fmla="*/ 307494 h 639315"/>
                  <a:gd name="connsiteX593" fmla="*/ 1588719 w 1672975"/>
                  <a:gd name="connsiteY593" fmla="*/ 309757 h 639315"/>
                  <a:gd name="connsiteX594" fmla="*/ 1592960 w 1672975"/>
                  <a:gd name="connsiteY594" fmla="*/ 310889 h 639315"/>
                  <a:gd name="connsiteX595" fmla="*/ 1598049 w 1672975"/>
                  <a:gd name="connsiteY595" fmla="*/ 309757 h 639315"/>
                  <a:gd name="connsiteX596" fmla="*/ 1600594 w 1672975"/>
                  <a:gd name="connsiteY596" fmla="*/ 309191 h 639315"/>
                  <a:gd name="connsiteX597" fmla="*/ 1614165 w 1672975"/>
                  <a:gd name="connsiteY597" fmla="*/ 315132 h 639315"/>
                  <a:gd name="connsiteX598" fmla="*/ 1620668 w 1672975"/>
                  <a:gd name="connsiteY598" fmla="*/ 323053 h 639315"/>
                  <a:gd name="connsiteX599" fmla="*/ 1626323 w 1672975"/>
                  <a:gd name="connsiteY599" fmla="*/ 324750 h 639315"/>
                  <a:gd name="connsiteX600" fmla="*/ 1630564 w 1672975"/>
                  <a:gd name="connsiteY600" fmla="*/ 327013 h 639315"/>
                  <a:gd name="connsiteX601" fmla="*/ 1635088 w 1672975"/>
                  <a:gd name="connsiteY601" fmla="*/ 329559 h 639315"/>
                  <a:gd name="connsiteX602" fmla="*/ 1635936 w 1672975"/>
                  <a:gd name="connsiteY602" fmla="*/ 329559 h 639315"/>
                  <a:gd name="connsiteX603" fmla="*/ 1638481 w 1672975"/>
                  <a:gd name="connsiteY603" fmla="*/ 330407 h 639315"/>
                  <a:gd name="connsiteX604" fmla="*/ 1639895 w 1672975"/>
                  <a:gd name="connsiteY604" fmla="*/ 330973 h 639315"/>
                  <a:gd name="connsiteX605" fmla="*/ 1640743 w 1672975"/>
                  <a:gd name="connsiteY605" fmla="*/ 330690 h 639315"/>
                  <a:gd name="connsiteX606" fmla="*/ 1642440 w 1672975"/>
                  <a:gd name="connsiteY606" fmla="*/ 329842 h 639315"/>
                  <a:gd name="connsiteX607" fmla="*/ 1643571 w 1672975"/>
                  <a:gd name="connsiteY607" fmla="*/ 330125 h 639315"/>
                  <a:gd name="connsiteX608" fmla="*/ 1644419 w 1672975"/>
                  <a:gd name="connsiteY608" fmla="*/ 330407 h 639315"/>
                  <a:gd name="connsiteX609" fmla="*/ 1646115 w 1672975"/>
                  <a:gd name="connsiteY609" fmla="*/ 329559 h 639315"/>
                  <a:gd name="connsiteX610" fmla="*/ 1646398 w 1672975"/>
                  <a:gd name="connsiteY610" fmla="*/ 328993 h 639315"/>
                  <a:gd name="connsiteX611" fmla="*/ 1644136 w 1672975"/>
                  <a:gd name="connsiteY611" fmla="*/ 327296 h 639315"/>
                  <a:gd name="connsiteX612" fmla="*/ 1641591 w 1672975"/>
                  <a:gd name="connsiteY612" fmla="*/ 325033 h 639315"/>
                  <a:gd name="connsiteX613" fmla="*/ 1641874 w 1672975"/>
                  <a:gd name="connsiteY613" fmla="*/ 324184 h 639315"/>
                  <a:gd name="connsiteX614" fmla="*/ 1643005 w 1672975"/>
                  <a:gd name="connsiteY614" fmla="*/ 323335 h 639315"/>
                  <a:gd name="connsiteX615" fmla="*/ 1644701 w 1672975"/>
                  <a:gd name="connsiteY615" fmla="*/ 324184 h 639315"/>
                  <a:gd name="connsiteX616" fmla="*/ 1646681 w 1672975"/>
                  <a:gd name="connsiteY616" fmla="*/ 325033 h 639315"/>
                  <a:gd name="connsiteX617" fmla="*/ 1646963 w 1672975"/>
                  <a:gd name="connsiteY617" fmla="*/ 325033 h 639315"/>
                  <a:gd name="connsiteX618" fmla="*/ 1646963 w 1672975"/>
                  <a:gd name="connsiteY618" fmla="*/ 323335 h 639315"/>
                  <a:gd name="connsiteX619" fmla="*/ 1647812 w 1672975"/>
                  <a:gd name="connsiteY619" fmla="*/ 320507 h 639315"/>
                  <a:gd name="connsiteX620" fmla="*/ 1647812 w 1672975"/>
                  <a:gd name="connsiteY620" fmla="*/ 315980 h 639315"/>
                  <a:gd name="connsiteX621" fmla="*/ 1646398 w 1672975"/>
                  <a:gd name="connsiteY621" fmla="*/ 312020 h 639315"/>
                  <a:gd name="connsiteX622" fmla="*/ 1645267 w 1672975"/>
                  <a:gd name="connsiteY622" fmla="*/ 310323 h 639315"/>
                  <a:gd name="connsiteX623" fmla="*/ 1647246 w 1672975"/>
                  <a:gd name="connsiteY623" fmla="*/ 308908 h 639315"/>
                  <a:gd name="connsiteX624" fmla="*/ 1649791 w 1672975"/>
                  <a:gd name="connsiteY624" fmla="*/ 310040 h 639315"/>
                  <a:gd name="connsiteX625" fmla="*/ 1659687 w 1672975"/>
                  <a:gd name="connsiteY625" fmla="*/ 312303 h 639315"/>
                  <a:gd name="connsiteX626" fmla="*/ 1660535 w 1672975"/>
                  <a:gd name="connsiteY626" fmla="*/ 312303 h 639315"/>
                  <a:gd name="connsiteX627" fmla="*/ 1660818 w 1672975"/>
                  <a:gd name="connsiteY627" fmla="*/ 312303 h 639315"/>
                  <a:gd name="connsiteX628" fmla="*/ 1657990 w 1672975"/>
                  <a:gd name="connsiteY628" fmla="*/ 310606 h 639315"/>
                  <a:gd name="connsiteX629" fmla="*/ 1656577 w 1672975"/>
                  <a:gd name="connsiteY629" fmla="*/ 309474 h 639315"/>
                  <a:gd name="connsiteX630" fmla="*/ 1658838 w 1672975"/>
                  <a:gd name="connsiteY630" fmla="*/ 308060 h 639315"/>
                  <a:gd name="connsiteX631" fmla="*/ 1660818 w 1672975"/>
                  <a:gd name="connsiteY631" fmla="*/ 308908 h 639315"/>
                  <a:gd name="connsiteX632" fmla="*/ 1664210 w 1672975"/>
                  <a:gd name="connsiteY632" fmla="*/ 310323 h 639315"/>
                  <a:gd name="connsiteX633" fmla="*/ 1665059 w 1672975"/>
                  <a:gd name="connsiteY633" fmla="*/ 309757 h 639315"/>
                  <a:gd name="connsiteX634" fmla="*/ 1670431 w 1672975"/>
                  <a:gd name="connsiteY634" fmla="*/ 303817 h 639315"/>
                  <a:gd name="connsiteX635" fmla="*/ 1670714 w 1672975"/>
                  <a:gd name="connsiteY635" fmla="*/ 303817 h 639315"/>
                  <a:gd name="connsiteX636" fmla="*/ 1670996 w 1672975"/>
                  <a:gd name="connsiteY636" fmla="*/ 303817 h 639315"/>
                  <a:gd name="connsiteX637" fmla="*/ 1670996 w 1672975"/>
                  <a:gd name="connsiteY637" fmla="*/ 303817 h 639315"/>
                  <a:gd name="connsiteX638" fmla="*/ 1672975 w 1672975"/>
                  <a:gd name="connsiteY638" fmla="*/ 303251 h 639315"/>
                  <a:gd name="connsiteX639" fmla="*/ 1671562 w 1672975"/>
                  <a:gd name="connsiteY639" fmla="*/ 302402 h 639315"/>
                  <a:gd name="connsiteX640" fmla="*/ 1656859 w 1672975"/>
                  <a:gd name="connsiteY640" fmla="*/ 291935 h 639315"/>
                  <a:gd name="connsiteX641" fmla="*/ 1646115 w 1672975"/>
                  <a:gd name="connsiteY641" fmla="*/ 288258 h 639315"/>
                  <a:gd name="connsiteX642" fmla="*/ 1644419 w 1672975"/>
                  <a:gd name="connsiteY642" fmla="*/ 288541 h 639315"/>
                  <a:gd name="connsiteX643" fmla="*/ 1643288 w 1672975"/>
                  <a:gd name="connsiteY643" fmla="*/ 289672 h 639315"/>
                  <a:gd name="connsiteX644" fmla="*/ 1638764 w 1672975"/>
                  <a:gd name="connsiteY644" fmla="*/ 286278 h 639315"/>
                  <a:gd name="connsiteX645" fmla="*/ 1632261 w 1672975"/>
                  <a:gd name="connsiteY645" fmla="*/ 285146 h 639315"/>
                  <a:gd name="connsiteX646" fmla="*/ 1627171 w 1672975"/>
                  <a:gd name="connsiteY646" fmla="*/ 285995 h 639315"/>
                  <a:gd name="connsiteX647" fmla="*/ 1628868 w 1672975"/>
                  <a:gd name="connsiteY647" fmla="*/ 287692 h 639315"/>
                  <a:gd name="connsiteX648" fmla="*/ 1631695 w 1672975"/>
                  <a:gd name="connsiteY648" fmla="*/ 289955 h 639315"/>
                  <a:gd name="connsiteX649" fmla="*/ 1631130 w 1672975"/>
                  <a:gd name="connsiteY649" fmla="*/ 293916 h 639315"/>
                  <a:gd name="connsiteX650" fmla="*/ 1630282 w 1672975"/>
                  <a:gd name="connsiteY650" fmla="*/ 296462 h 639315"/>
                  <a:gd name="connsiteX651" fmla="*/ 1630282 w 1672975"/>
                  <a:gd name="connsiteY651" fmla="*/ 297593 h 639315"/>
                  <a:gd name="connsiteX652" fmla="*/ 1629434 w 1672975"/>
                  <a:gd name="connsiteY652" fmla="*/ 297876 h 639315"/>
                  <a:gd name="connsiteX653" fmla="*/ 1623213 w 1672975"/>
                  <a:gd name="connsiteY653" fmla="*/ 294198 h 639315"/>
                  <a:gd name="connsiteX654" fmla="*/ 1622648 w 1672975"/>
                  <a:gd name="connsiteY654" fmla="*/ 283732 h 639315"/>
                  <a:gd name="connsiteX655" fmla="*/ 1621234 w 1672975"/>
                  <a:gd name="connsiteY655" fmla="*/ 281752 h 639315"/>
                  <a:gd name="connsiteX656" fmla="*/ 1618972 w 1672975"/>
                  <a:gd name="connsiteY656" fmla="*/ 278923 h 639315"/>
                  <a:gd name="connsiteX657" fmla="*/ 1600311 w 1672975"/>
                  <a:gd name="connsiteY657" fmla="*/ 268173 h 639315"/>
                  <a:gd name="connsiteX658" fmla="*/ 1596070 w 1672975"/>
                  <a:gd name="connsiteY658" fmla="*/ 266476 h 639315"/>
                  <a:gd name="connsiteX659" fmla="*/ 1585326 w 1672975"/>
                  <a:gd name="connsiteY659" fmla="*/ 260535 h 639315"/>
                  <a:gd name="connsiteX660" fmla="*/ 1579106 w 1672975"/>
                  <a:gd name="connsiteY660" fmla="*/ 257707 h 639315"/>
                  <a:gd name="connsiteX661" fmla="*/ 1570058 w 1672975"/>
                  <a:gd name="connsiteY661" fmla="*/ 253463 h 639315"/>
                  <a:gd name="connsiteX662" fmla="*/ 1542915 w 1672975"/>
                  <a:gd name="connsiteY662" fmla="*/ 242431 h 639315"/>
                  <a:gd name="connsiteX663" fmla="*/ 1536412 w 1672975"/>
                  <a:gd name="connsiteY663" fmla="*/ 239602 h 639315"/>
                  <a:gd name="connsiteX664" fmla="*/ 1534150 w 1672975"/>
                  <a:gd name="connsiteY664" fmla="*/ 238753 h 639315"/>
                  <a:gd name="connsiteX665" fmla="*/ 1529626 w 1672975"/>
                  <a:gd name="connsiteY665" fmla="*/ 239036 h 639315"/>
                  <a:gd name="connsiteX666" fmla="*/ 1510965 w 1672975"/>
                  <a:gd name="connsiteY666" fmla="*/ 237905 h 639315"/>
                  <a:gd name="connsiteX667" fmla="*/ 1506441 w 1672975"/>
                  <a:gd name="connsiteY667" fmla="*/ 238753 h 639315"/>
                  <a:gd name="connsiteX668" fmla="*/ 1503614 w 1672975"/>
                  <a:gd name="connsiteY668" fmla="*/ 239602 h 639315"/>
                  <a:gd name="connsiteX669" fmla="*/ 1501917 w 1672975"/>
                  <a:gd name="connsiteY669" fmla="*/ 239319 h 639315"/>
                  <a:gd name="connsiteX670" fmla="*/ 1481560 w 1672975"/>
                  <a:gd name="connsiteY670" fmla="*/ 233661 h 639315"/>
                  <a:gd name="connsiteX671" fmla="*/ 1480146 w 1672975"/>
                  <a:gd name="connsiteY671" fmla="*/ 233944 h 639315"/>
                  <a:gd name="connsiteX672" fmla="*/ 1478733 w 1672975"/>
                  <a:gd name="connsiteY672" fmla="*/ 237339 h 639315"/>
                  <a:gd name="connsiteX673" fmla="*/ 1476754 w 1672975"/>
                  <a:gd name="connsiteY673" fmla="*/ 240451 h 639315"/>
                  <a:gd name="connsiteX674" fmla="*/ 1476471 w 1672975"/>
                  <a:gd name="connsiteY674" fmla="*/ 240734 h 639315"/>
                  <a:gd name="connsiteX675" fmla="*/ 1481843 w 1672975"/>
                  <a:gd name="connsiteY675" fmla="*/ 247240 h 639315"/>
                  <a:gd name="connsiteX676" fmla="*/ 1484388 w 1672975"/>
                  <a:gd name="connsiteY676" fmla="*/ 252615 h 639315"/>
                  <a:gd name="connsiteX677" fmla="*/ 1479298 w 1672975"/>
                  <a:gd name="connsiteY677" fmla="*/ 257707 h 639315"/>
                  <a:gd name="connsiteX678" fmla="*/ 1476471 w 1672975"/>
                  <a:gd name="connsiteY678" fmla="*/ 258272 h 639315"/>
                  <a:gd name="connsiteX679" fmla="*/ 1465161 w 1672975"/>
                  <a:gd name="connsiteY679" fmla="*/ 252332 h 639315"/>
                  <a:gd name="connsiteX680" fmla="*/ 1460920 w 1672975"/>
                  <a:gd name="connsiteY680" fmla="*/ 250069 h 639315"/>
                  <a:gd name="connsiteX681" fmla="*/ 1455548 w 1672975"/>
                  <a:gd name="connsiteY681" fmla="*/ 246108 h 639315"/>
                  <a:gd name="connsiteX682" fmla="*/ 1455548 w 1672975"/>
                  <a:gd name="connsiteY682" fmla="*/ 242148 h 639315"/>
                  <a:gd name="connsiteX683" fmla="*/ 1460920 w 1672975"/>
                  <a:gd name="connsiteY683" fmla="*/ 242714 h 639315"/>
                  <a:gd name="connsiteX684" fmla="*/ 1463465 w 1672975"/>
                  <a:gd name="connsiteY684" fmla="*/ 243562 h 639315"/>
                  <a:gd name="connsiteX685" fmla="*/ 1467140 w 1672975"/>
                  <a:gd name="connsiteY685" fmla="*/ 240168 h 639315"/>
                  <a:gd name="connsiteX686" fmla="*/ 1466575 w 1672975"/>
                  <a:gd name="connsiteY686" fmla="*/ 239036 h 639315"/>
                  <a:gd name="connsiteX687" fmla="*/ 1455265 w 1672975"/>
                  <a:gd name="connsiteY687" fmla="*/ 235925 h 639315"/>
                  <a:gd name="connsiteX688" fmla="*/ 1449045 w 1672975"/>
                  <a:gd name="connsiteY688" fmla="*/ 240451 h 639315"/>
                  <a:gd name="connsiteX689" fmla="*/ 1443955 w 1672975"/>
                  <a:gd name="connsiteY689" fmla="*/ 244977 h 639315"/>
                  <a:gd name="connsiteX690" fmla="*/ 1438018 w 1672975"/>
                  <a:gd name="connsiteY690" fmla="*/ 246108 h 639315"/>
                  <a:gd name="connsiteX691" fmla="*/ 1418509 w 1672975"/>
                  <a:gd name="connsiteY691" fmla="*/ 242148 h 639315"/>
                  <a:gd name="connsiteX692" fmla="*/ 1412571 w 1672975"/>
                  <a:gd name="connsiteY692" fmla="*/ 241582 h 639315"/>
                  <a:gd name="connsiteX693" fmla="*/ 1389669 w 1672975"/>
                  <a:gd name="connsiteY693" fmla="*/ 243845 h 639315"/>
                  <a:gd name="connsiteX694" fmla="*/ 1388538 w 1672975"/>
                  <a:gd name="connsiteY694" fmla="*/ 249503 h 639315"/>
                  <a:gd name="connsiteX695" fmla="*/ 1387690 w 1672975"/>
                  <a:gd name="connsiteY695" fmla="*/ 253180 h 639315"/>
                  <a:gd name="connsiteX696" fmla="*/ 1387690 w 1672975"/>
                  <a:gd name="connsiteY696" fmla="*/ 253180 h 639315"/>
                  <a:gd name="connsiteX697" fmla="*/ 1387407 w 1672975"/>
                  <a:gd name="connsiteY697" fmla="*/ 253180 h 639315"/>
                  <a:gd name="connsiteX698" fmla="*/ 1385146 w 1672975"/>
                  <a:gd name="connsiteY698" fmla="*/ 248654 h 639315"/>
                  <a:gd name="connsiteX699" fmla="*/ 1384297 w 1672975"/>
                  <a:gd name="connsiteY699" fmla="*/ 243279 h 639315"/>
                  <a:gd name="connsiteX700" fmla="*/ 1377229 w 1672975"/>
                  <a:gd name="connsiteY700" fmla="*/ 241016 h 639315"/>
                  <a:gd name="connsiteX701" fmla="*/ 1371009 w 1672975"/>
                  <a:gd name="connsiteY701" fmla="*/ 239885 h 639315"/>
                  <a:gd name="connsiteX702" fmla="*/ 1371857 w 1672975"/>
                  <a:gd name="connsiteY702" fmla="*/ 238188 h 639315"/>
                  <a:gd name="connsiteX703" fmla="*/ 1372140 w 1672975"/>
                  <a:gd name="connsiteY703" fmla="*/ 236207 h 639315"/>
                  <a:gd name="connsiteX704" fmla="*/ 1373836 w 1672975"/>
                  <a:gd name="connsiteY704" fmla="*/ 231964 h 639315"/>
                  <a:gd name="connsiteX705" fmla="*/ 1374401 w 1672975"/>
                  <a:gd name="connsiteY705" fmla="*/ 230833 h 639315"/>
                  <a:gd name="connsiteX706" fmla="*/ 1358003 w 1672975"/>
                  <a:gd name="connsiteY706" fmla="*/ 218952 h 639315"/>
                  <a:gd name="connsiteX707" fmla="*/ 1342452 w 1672975"/>
                  <a:gd name="connsiteY707" fmla="*/ 216971 h 639315"/>
                  <a:gd name="connsiteX708" fmla="*/ 1321246 w 1672975"/>
                  <a:gd name="connsiteY708" fmla="*/ 219234 h 639315"/>
                  <a:gd name="connsiteX709" fmla="*/ 1305130 w 1672975"/>
                  <a:gd name="connsiteY709" fmla="*/ 220649 h 639315"/>
                  <a:gd name="connsiteX710" fmla="*/ 1300606 w 1672975"/>
                  <a:gd name="connsiteY710" fmla="*/ 220649 h 639315"/>
                  <a:gd name="connsiteX711" fmla="*/ 1298061 w 1672975"/>
                  <a:gd name="connsiteY711" fmla="*/ 220649 h 639315"/>
                  <a:gd name="connsiteX712" fmla="*/ 1297496 w 1672975"/>
                  <a:gd name="connsiteY712" fmla="*/ 220649 h 639315"/>
                  <a:gd name="connsiteX713" fmla="*/ 1294669 w 1672975"/>
                  <a:gd name="connsiteY713" fmla="*/ 219800 h 639315"/>
                  <a:gd name="connsiteX714" fmla="*/ 1294669 w 1672975"/>
                  <a:gd name="connsiteY714" fmla="*/ 217820 h 639315"/>
                  <a:gd name="connsiteX715" fmla="*/ 1294669 w 1672975"/>
                  <a:gd name="connsiteY715" fmla="*/ 215557 h 639315"/>
                  <a:gd name="connsiteX716" fmla="*/ 1284773 w 1672975"/>
                  <a:gd name="connsiteY716" fmla="*/ 211597 h 639315"/>
                  <a:gd name="connsiteX717" fmla="*/ 1283359 w 1672975"/>
                  <a:gd name="connsiteY717" fmla="*/ 212162 h 639315"/>
                  <a:gd name="connsiteX718" fmla="*/ 1279401 w 1672975"/>
                  <a:gd name="connsiteY718" fmla="*/ 212445 h 639315"/>
                  <a:gd name="connsiteX719" fmla="*/ 1278552 w 1672975"/>
                  <a:gd name="connsiteY719" fmla="*/ 210465 h 639315"/>
                  <a:gd name="connsiteX720" fmla="*/ 1268091 w 1672975"/>
                  <a:gd name="connsiteY720" fmla="*/ 206788 h 639315"/>
                  <a:gd name="connsiteX721" fmla="*/ 1266960 w 1672975"/>
                  <a:gd name="connsiteY721" fmla="*/ 206788 h 639315"/>
                  <a:gd name="connsiteX722" fmla="*/ 1263002 w 1672975"/>
                  <a:gd name="connsiteY722" fmla="*/ 205373 h 639315"/>
                  <a:gd name="connsiteX723" fmla="*/ 1263002 w 1672975"/>
                  <a:gd name="connsiteY723" fmla="*/ 203676 h 639315"/>
                  <a:gd name="connsiteX724" fmla="*/ 1265829 w 1672975"/>
                  <a:gd name="connsiteY724" fmla="*/ 202544 h 639315"/>
                  <a:gd name="connsiteX725" fmla="*/ 1267526 w 1672975"/>
                  <a:gd name="connsiteY725" fmla="*/ 202544 h 639315"/>
                  <a:gd name="connsiteX726" fmla="*/ 1269505 w 1672975"/>
                  <a:gd name="connsiteY726" fmla="*/ 202544 h 639315"/>
                  <a:gd name="connsiteX727" fmla="*/ 1273746 w 1672975"/>
                  <a:gd name="connsiteY727" fmla="*/ 201696 h 639315"/>
                  <a:gd name="connsiteX728" fmla="*/ 1273181 w 1672975"/>
                  <a:gd name="connsiteY728" fmla="*/ 199716 h 639315"/>
                  <a:gd name="connsiteX729" fmla="*/ 1245472 w 1672975"/>
                  <a:gd name="connsiteY729" fmla="*/ 194624 h 639315"/>
                  <a:gd name="connsiteX730" fmla="*/ 1242362 w 1672975"/>
                  <a:gd name="connsiteY730" fmla="*/ 194906 h 639315"/>
                  <a:gd name="connsiteX731" fmla="*/ 1241231 w 1672975"/>
                  <a:gd name="connsiteY731" fmla="*/ 196887 h 639315"/>
                  <a:gd name="connsiteX732" fmla="*/ 1236707 w 1672975"/>
                  <a:gd name="connsiteY732" fmla="*/ 204525 h 639315"/>
                  <a:gd name="connsiteX733" fmla="*/ 1230204 w 1672975"/>
                  <a:gd name="connsiteY733" fmla="*/ 207636 h 639315"/>
                  <a:gd name="connsiteX734" fmla="*/ 1225680 w 1672975"/>
                  <a:gd name="connsiteY734" fmla="*/ 205656 h 639315"/>
                  <a:gd name="connsiteX735" fmla="*/ 1225115 w 1672975"/>
                  <a:gd name="connsiteY735" fmla="*/ 203110 h 639315"/>
                  <a:gd name="connsiteX736" fmla="*/ 1229638 w 1672975"/>
                  <a:gd name="connsiteY736" fmla="*/ 200281 h 639315"/>
                  <a:gd name="connsiteX737" fmla="*/ 1233031 w 1672975"/>
                  <a:gd name="connsiteY737" fmla="*/ 198301 h 639315"/>
                  <a:gd name="connsiteX738" fmla="*/ 1228225 w 1672975"/>
                  <a:gd name="connsiteY738" fmla="*/ 196887 h 639315"/>
                  <a:gd name="connsiteX739" fmla="*/ 1222287 w 1672975"/>
                  <a:gd name="connsiteY739" fmla="*/ 195189 h 639315"/>
                  <a:gd name="connsiteX740" fmla="*/ 1222004 w 1672975"/>
                  <a:gd name="connsiteY740" fmla="*/ 192926 h 639315"/>
                  <a:gd name="connsiteX741" fmla="*/ 1225963 w 1672975"/>
                  <a:gd name="connsiteY741" fmla="*/ 191229 h 639315"/>
                  <a:gd name="connsiteX742" fmla="*/ 1228507 w 1672975"/>
                  <a:gd name="connsiteY742" fmla="*/ 191512 h 639315"/>
                  <a:gd name="connsiteX743" fmla="*/ 1235011 w 1672975"/>
                  <a:gd name="connsiteY743" fmla="*/ 192361 h 639315"/>
                  <a:gd name="connsiteX744" fmla="*/ 1237555 w 1672975"/>
                  <a:gd name="connsiteY744" fmla="*/ 191795 h 639315"/>
                  <a:gd name="connsiteX745" fmla="*/ 1237555 w 1672975"/>
                  <a:gd name="connsiteY745" fmla="*/ 191512 h 639315"/>
                  <a:gd name="connsiteX746" fmla="*/ 1231617 w 1672975"/>
                  <a:gd name="connsiteY746" fmla="*/ 189815 h 639315"/>
                  <a:gd name="connsiteX747" fmla="*/ 1228790 w 1672975"/>
                  <a:gd name="connsiteY747" fmla="*/ 189249 h 639315"/>
                  <a:gd name="connsiteX748" fmla="*/ 1224549 w 1672975"/>
                  <a:gd name="connsiteY748" fmla="*/ 188400 h 639315"/>
                  <a:gd name="connsiteX749" fmla="*/ 1204192 w 1672975"/>
                  <a:gd name="connsiteY749" fmla="*/ 185571 h 639315"/>
                  <a:gd name="connsiteX750" fmla="*/ 1201930 w 1672975"/>
                  <a:gd name="connsiteY750" fmla="*/ 185571 h 639315"/>
                  <a:gd name="connsiteX751" fmla="*/ 1199951 w 1672975"/>
                  <a:gd name="connsiteY751" fmla="*/ 185571 h 639315"/>
                  <a:gd name="connsiteX752" fmla="*/ 1191468 w 1672975"/>
                  <a:gd name="connsiteY752" fmla="*/ 183591 h 639315"/>
                  <a:gd name="connsiteX753" fmla="*/ 1187227 w 1672975"/>
                  <a:gd name="connsiteY753" fmla="*/ 182460 h 639315"/>
                  <a:gd name="connsiteX754" fmla="*/ 1184683 w 1672975"/>
                  <a:gd name="connsiteY754" fmla="*/ 183308 h 639315"/>
                  <a:gd name="connsiteX755" fmla="*/ 1185531 w 1672975"/>
                  <a:gd name="connsiteY755" fmla="*/ 186137 h 639315"/>
                  <a:gd name="connsiteX756" fmla="*/ 1185814 w 1672975"/>
                  <a:gd name="connsiteY756" fmla="*/ 188117 h 639315"/>
                  <a:gd name="connsiteX757" fmla="*/ 1179028 w 1672975"/>
                  <a:gd name="connsiteY757" fmla="*/ 190380 h 639315"/>
                  <a:gd name="connsiteX758" fmla="*/ 1176483 w 1672975"/>
                  <a:gd name="connsiteY758" fmla="*/ 190097 h 639315"/>
                  <a:gd name="connsiteX759" fmla="*/ 1175069 w 1672975"/>
                  <a:gd name="connsiteY759" fmla="*/ 190097 h 639315"/>
                  <a:gd name="connsiteX760" fmla="*/ 1167718 w 1672975"/>
                  <a:gd name="connsiteY760" fmla="*/ 193209 h 639315"/>
                  <a:gd name="connsiteX761" fmla="*/ 1168001 w 1672975"/>
                  <a:gd name="connsiteY761" fmla="*/ 195189 h 639315"/>
                  <a:gd name="connsiteX762" fmla="*/ 1169980 w 1672975"/>
                  <a:gd name="connsiteY762" fmla="*/ 196321 h 639315"/>
                  <a:gd name="connsiteX763" fmla="*/ 1172242 w 1672975"/>
                  <a:gd name="connsiteY763" fmla="*/ 195755 h 639315"/>
                  <a:gd name="connsiteX764" fmla="*/ 1175635 w 1672975"/>
                  <a:gd name="connsiteY764" fmla="*/ 195189 h 639315"/>
                  <a:gd name="connsiteX765" fmla="*/ 1176483 w 1672975"/>
                  <a:gd name="connsiteY765" fmla="*/ 196038 h 639315"/>
                  <a:gd name="connsiteX766" fmla="*/ 1174504 w 1672975"/>
                  <a:gd name="connsiteY766" fmla="*/ 198301 h 639315"/>
                  <a:gd name="connsiteX767" fmla="*/ 1172525 w 1672975"/>
                  <a:gd name="connsiteY767" fmla="*/ 199998 h 639315"/>
                  <a:gd name="connsiteX768" fmla="*/ 1173090 w 1672975"/>
                  <a:gd name="connsiteY768" fmla="*/ 200281 h 639315"/>
                  <a:gd name="connsiteX769" fmla="*/ 1176483 w 1672975"/>
                  <a:gd name="connsiteY769" fmla="*/ 206505 h 639315"/>
                  <a:gd name="connsiteX770" fmla="*/ 1176483 w 1672975"/>
                  <a:gd name="connsiteY770" fmla="*/ 207353 h 639315"/>
                  <a:gd name="connsiteX771" fmla="*/ 1176200 w 1672975"/>
                  <a:gd name="connsiteY771" fmla="*/ 208485 h 639315"/>
                  <a:gd name="connsiteX772" fmla="*/ 1172525 w 1672975"/>
                  <a:gd name="connsiteY772" fmla="*/ 209616 h 639315"/>
                  <a:gd name="connsiteX773" fmla="*/ 1167718 w 1672975"/>
                  <a:gd name="connsiteY773" fmla="*/ 207636 h 639315"/>
                  <a:gd name="connsiteX774" fmla="*/ 1165456 w 1672975"/>
                  <a:gd name="connsiteY774" fmla="*/ 206505 h 639315"/>
                  <a:gd name="connsiteX775" fmla="*/ 1163194 w 1672975"/>
                  <a:gd name="connsiteY775" fmla="*/ 206788 h 639315"/>
                  <a:gd name="connsiteX776" fmla="*/ 1158953 w 1672975"/>
                  <a:gd name="connsiteY776" fmla="*/ 207070 h 639315"/>
                  <a:gd name="connsiteX777" fmla="*/ 1154712 w 1672975"/>
                  <a:gd name="connsiteY777" fmla="*/ 207636 h 639315"/>
                  <a:gd name="connsiteX778" fmla="*/ 1156126 w 1672975"/>
                  <a:gd name="connsiteY778" fmla="*/ 207919 h 639315"/>
                  <a:gd name="connsiteX779" fmla="*/ 1160367 w 1672975"/>
                  <a:gd name="connsiteY779" fmla="*/ 210748 h 639315"/>
                  <a:gd name="connsiteX780" fmla="*/ 1156126 w 1672975"/>
                  <a:gd name="connsiteY780" fmla="*/ 213011 h 639315"/>
                  <a:gd name="connsiteX781" fmla="*/ 1150471 w 1672975"/>
                  <a:gd name="connsiteY781" fmla="*/ 209899 h 639315"/>
                  <a:gd name="connsiteX782" fmla="*/ 1148209 w 1672975"/>
                  <a:gd name="connsiteY782" fmla="*/ 208485 h 639315"/>
                  <a:gd name="connsiteX783" fmla="*/ 1140009 w 1672975"/>
                  <a:gd name="connsiteY783" fmla="*/ 207353 h 639315"/>
                  <a:gd name="connsiteX784" fmla="*/ 1133224 w 1672975"/>
                  <a:gd name="connsiteY784" fmla="*/ 205939 h 639315"/>
                  <a:gd name="connsiteX785" fmla="*/ 1132941 w 1672975"/>
                  <a:gd name="connsiteY785" fmla="*/ 205939 h 639315"/>
                  <a:gd name="connsiteX786" fmla="*/ 1128135 w 1672975"/>
                  <a:gd name="connsiteY786" fmla="*/ 207636 h 639315"/>
                  <a:gd name="connsiteX787" fmla="*/ 1121631 w 1672975"/>
                  <a:gd name="connsiteY787" fmla="*/ 209899 h 639315"/>
                  <a:gd name="connsiteX788" fmla="*/ 1120501 w 1672975"/>
                  <a:gd name="connsiteY788" fmla="*/ 209899 h 639315"/>
                  <a:gd name="connsiteX789" fmla="*/ 1106364 w 1672975"/>
                  <a:gd name="connsiteY789" fmla="*/ 203959 h 639315"/>
                  <a:gd name="connsiteX790" fmla="*/ 1104102 w 1672975"/>
                  <a:gd name="connsiteY790" fmla="*/ 201696 h 639315"/>
                  <a:gd name="connsiteX791" fmla="*/ 1101840 w 1672975"/>
                  <a:gd name="connsiteY791" fmla="*/ 203676 h 639315"/>
                  <a:gd name="connsiteX792" fmla="*/ 1099578 w 1672975"/>
                  <a:gd name="connsiteY792" fmla="*/ 208768 h 639315"/>
                  <a:gd name="connsiteX793" fmla="*/ 1096185 w 1672975"/>
                  <a:gd name="connsiteY793" fmla="*/ 213860 h 639315"/>
                  <a:gd name="connsiteX794" fmla="*/ 1093357 w 1672975"/>
                  <a:gd name="connsiteY794" fmla="*/ 217254 h 639315"/>
                  <a:gd name="connsiteX795" fmla="*/ 1089965 w 1672975"/>
                  <a:gd name="connsiteY795" fmla="*/ 221215 h 639315"/>
                  <a:gd name="connsiteX796" fmla="*/ 1088551 w 1672975"/>
                  <a:gd name="connsiteY796" fmla="*/ 221497 h 639315"/>
                  <a:gd name="connsiteX797" fmla="*/ 1086289 w 1672975"/>
                  <a:gd name="connsiteY797" fmla="*/ 220366 h 639315"/>
                  <a:gd name="connsiteX798" fmla="*/ 1083461 w 1672975"/>
                  <a:gd name="connsiteY798" fmla="*/ 219234 h 639315"/>
                  <a:gd name="connsiteX799" fmla="*/ 1083179 w 1672975"/>
                  <a:gd name="connsiteY799" fmla="*/ 219234 h 639315"/>
                  <a:gd name="connsiteX800" fmla="*/ 1068194 w 1672975"/>
                  <a:gd name="connsiteY800" fmla="*/ 205656 h 639315"/>
                  <a:gd name="connsiteX801" fmla="*/ 1059428 w 1672975"/>
                  <a:gd name="connsiteY801" fmla="*/ 196038 h 639315"/>
                  <a:gd name="connsiteX802" fmla="*/ 1058580 w 1672975"/>
                  <a:gd name="connsiteY802" fmla="*/ 194624 h 639315"/>
                  <a:gd name="connsiteX803" fmla="*/ 1060277 w 1672975"/>
                  <a:gd name="connsiteY803" fmla="*/ 193775 h 639315"/>
                  <a:gd name="connsiteX804" fmla="*/ 1063953 w 1672975"/>
                  <a:gd name="connsiteY804" fmla="*/ 195189 h 639315"/>
                  <a:gd name="connsiteX805" fmla="*/ 1070455 w 1672975"/>
                  <a:gd name="connsiteY805" fmla="*/ 195755 h 639315"/>
                  <a:gd name="connsiteX806" fmla="*/ 1071304 w 1672975"/>
                  <a:gd name="connsiteY806" fmla="*/ 192361 h 639315"/>
                  <a:gd name="connsiteX807" fmla="*/ 1068759 w 1672975"/>
                  <a:gd name="connsiteY807" fmla="*/ 190097 h 639315"/>
                  <a:gd name="connsiteX808" fmla="*/ 1065932 w 1672975"/>
                  <a:gd name="connsiteY808" fmla="*/ 188117 h 639315"/>
                  <a:gd name="connsiteX809" fmla="*/ 1068194 w 1672975"/>
                  <a:gd name="connsiteY809" fmla="*/ 185006 h 639315"/>
                  <a:gd name="connsiteX810" fmla="*/ 1066780 w 1672975"/>
                  <a:gd name="connsiteY810" fmla="*/ 182743 h 639315"/>
                  <a:gd name="connsiteX811" fmla="*/ 1065366 w 1672975"/>
                  <a:gd name="connsiteY811" fmla="*/ 179065 h 639315"/>
                  <a:gd name="connsiteX812" fmla="*/ 1066214 w 1672975"/>
                  <a:gd name="connsiteY812" fmla="*/ 178216 h 639315"/>
                  <a:gd name="connsiteX813" fmla="*/ 1067063 w 1672975"/>
                  <a:gd name="connsiteY813" fmla="*/ 177368 h 639315"/>
                  <a:gd name="connsiteX814" fmla="*/ 1064518 w 1672975"/>
                  <a:gd name="connsiteY814" fmla="*/ 175670 h 639315"/>
                  <a:gd name="connsiteX815" fmla="*/ 1057449 w 1672975"/>
                  <a:gd name="connsiteY815" fmla="*/ 170579 h 639315"/>
                  <a:gd name="connsiteX816" fmla="*/ 1050664 w 1672975"/>
                  <a:gd name="connsiteY816" fmla="*/ 169730 h 639315"/>
                  <a:gd name="connsiteX817" fmla="*/ 1045574 w 1672975"/>
                  <a:gd name="connsiteY817" fmla="*/ 170579 h 639315"/>
                  <a:gd name="connsiteX818" fmla="*/ 1045291 w 1672975"/>
                  <a:gd name="connsiteY818" fmla="*/ 171993 h 639315"/>
                  <a:gd name="connsiteX819" fmla="*/ 1043595 w 1672975"/>
                  <a:gd name="connsiteY819" fmla="*/ 172842 h 639315"/>
                  <a:gd name="connsiteX820" fmla="*/ 1041050 w 1672975"/>
                  <a:gd name="connsiteY820" fmla="*/ 171710 h 639315"/>
                  <a:gd name="connsiteX821" fmla="*/ 1040768 w 1672975"/>
                  <a:gd name="connsiteY821" fmla="*/ 170296 h 639315"/>
                  <a:gd name="connsiteX822" fmla="*/ 1036809 w 1672975"/>
                  <a:gd name="connsiteY822" fmla="*/ 169447 h 639315"/>
                  <a:gd name="connsiteX823" fmla="*/ 1029741 w 1672975"/>
                  <a:gd name="connsiteY823" fmla="*/ 168033 h 639315"/>
                  <a:gd name="connsiteX824" fmla="*/ 1022672 w 1672975"/>
                  <a:gd name="connsiteY824" fmla="*/ 162941 h 639315"/>
                  <a:gd name="connsiteX825" fmla="*/ 1020976 w 1672975"/>
                  <a:gd name="connsiteY825" fmla="*/ 161243 h 639315"/>
                  <a:gd name="connsiteX826" fmla="*/ 1020976 w 1672975"/>
                  <a:gd name="connsiteY826" fmla="*/ 161243 h 639315"/>
                  <a:gd name="connsiteX827" fmla="*/ 1019845 w 1672975"/>
                  <a:gd name="connsiteY827" fmla="*/ 163224 h 639315"/>
                  <a:gd name="connsiteX828" fmla="*/ 1017300 w 1672975"/>
                  <a:gd name="connsiteY828" fmla="*/ 166335 h 639315"/>
                  <a:gd name="connsiteX829" fmla="*/ 1016169 w 1672975"/>
                  <a:gd name="connsiteY829" fmla="*/ 166052 h 639315"/>
                  <a:gd name="connsiteX830" fmla="*/ 1011928 w 1672975"/>
                  <a:gd name="connsiteY830" fmla="*/ 167184 h 639315"/>
                  <a:gd name="connsiteX831" fmla="*/ 1011928 w 1672975"/>
                  <a:gd name="connsiteY831" fmla="*/ 170579 h 639315"/>
                  <a:gd name="connsiteX832" fmla="*/ 1012211 w 1672975"/>
                  <a:gd name="connsiteY832" fmla="*/ 175953 h 639315"/>
                  <a:gd name="connsiteX833" fmla="*/ 1011646 w 1672975"/>
                  <a:gd name="connsiteY833" fmla="*/ 178216 h 639315"/>
                  <a:gd name="connsiteX834" fmla="*/ 1009666 w 1672975"/>
                  <a:gd name="connsiteY834" fmla="*/ 180762 h 639315"/>
                  <a:gd name="connsiteX835" fmla="*/ 1006839 w 1672975"/>
                  <a:gd name="connsiteY835" fmla="*/ 179914 h 639315"/>
                  <a:gd name="connsiteX836" fmla="*/ 1005142 w 1672975"/>
                  <a:gd name="connsiteY836" fmla="*/ 179348 h 639315"/>
                  <a:gd name="connsiteX837" fmla="*/ 1002032 w 1672975"/>
                  <a:gd name="connsiteY837" fmla="*/ 179914 h 639315"/>
                  <a:gd name="connsiteX838" fmla="*/ 997226 w 1672975"/>
                  <a:gd name="connsiteY838" fmla="*/ 181045 h 639315"/>
                  <a:gd name="connsiteX839" fmla="*/ 993267 w 1672975"/>
                  <a:gd name="connsiteY839" fmla="*/ 180479 h 639315"/>
                  <a:gd name="connsiteX840" fmla="*/ 984785 w 1672975"/>
                  <a:gd name="connsiteY840" fmla="*/ 179631 h 639315"/>
                  <a:gd name="connsiteX841" fmla="*/ 979696 w 1672975"/>
                  <a:gd name="connsiteY841" fmla="*/ 177934 h 639315"/>
                  <a:gd name="connsiteX842" fmla="*/ 977434 w 1672975"/>
                  <a:gd name="connsiteY842" fmla="*/ 175953 h 639315"/>
                  <a:gd name="connsiteX843" fmla="*/ 976586 w 1672975"/>
                  <a:gd name="connsiteY843" fmla="*/ 176802 h 639315"/>
                  <a:gd name="connsiteX844" fmla="*/ 971779 w 1672975"/>
                  <a:gd name="connsiteY844" fmla="*/ 178499 h 639315"/>
                  <a:gd name="connsiteX845" fmla="*/ 961600 w 1672975"/>
                  <a:gd name="connsiteY845" fmla="*/ 175105 h 639315"/>
                  <a:gd name="connsiteX846" fmla="*/ 964993 w 1672975"/>
                  <a:gd name="connsiteY846" fmla="*/ 170013 h 639315"/>
                  <a:gd name="connsiteX847" fmla="*/ 965841 w 1672975"/>
                  <a:gd name="connsiteY847" fmla="*/ 169730 h 639315"/>
                  <a:gd name="connsiteX848" fmla="*/ 959904 w 1672975"/>
                  <a:gd name="connsiteY848" fmla="*/ 168881 h 639315"/>
                  <a:gd name="connsiteX849" fmla="*/ 957359 w 1672975"/>
                  <a:gd name="connsiteY849" fmla="*/ 168881 h 639315"/>
                  <a:gd name="connsiteX850" fmla="*/ 948312 w 1672975"/>
                  <a:gd name="connsiteY850" fmla="*/ 167467 h 639315"/>
                  <a:gd name="connsiteX851" fmla="*/ 939264 w 1672975"/>
                  <a:gd name="connsiteY851" fmla="*/ 166052 h 639315"/>
                  <a:gd name="connsiteX852" fmla="*/ 935871 w 1672975"/>
                  <a:gd name="connsiteY852" fmla="*/ 166335 h 639315"/>
                  <a:gd name="connsiteX853" fmla="*/ 914948 w 1672975"/>
                  <a:gd name="connsiteY853" fmla="*/ 169164 h 639315"/>
                  <a:gd name="connsiteX854" fmla="*/ 914948 w 1672975"/>
                  <a:gd name="connsiteY854" fmla="*/ 171144 h 639315"/>
                  <a:gd name="connsiteX855" fmla="*/ 914948 w 1672975"/>
                  <a:gd name="connsiteY855" fmla="*/ 173690 h 639315"/>
                  <a:gd name="connsiteX856" fmla="*/ 913252 w 1672975"/>
                  <a:gd name="connsiteY856" fmla="*/ 174539 h 639315"/>
                  <a:gd name="connsiteX857" fmla="*/ 911555 w 1672975"/>
                  <a:gd name="connsiteY857" fmla="*/ 173973 h 639315"/>
                  <a:gd name="connsiteX858" fmla="*/ 910990 w 1672975"/>
                  <a:gd name="connsiteY858" fmla="*/ 168315 h 639315"/>
                  <a:gd name="connsiteX859" fmla="*/ 910990 w 1672975"/>
                  <a:gd name="connsiteY859" fmla="*/ 164355 h 639315"/>
                  <a:gd name="connsiteX860" fmla="*/ 907314 w 1672975"/>
                  <a:gd name="connsiteY860" fmla="*/ 162375 h 639315"/>
                  <a:gd name="connsiteX861" fmla="*/ 907314 w 1672975"/>
                  <a:gd name="connsiteY861" fmla="*/ 162941 h 639315"/>
                  <a:gd name="connsiteX862" fmla="*/ 907031 w 1672975"/>
                  <a:gd name="connsiteY862" fmla="*/ 164355 h 639315"/>
                  <a:gd name="connsiteX863" fmla="*/ 900811 w 1672975"/>
                  <a:gd name="connsiteY863" fmla="*/ 166052 h 639315"/>
                  <a:gd name="connsiteX864" fmla="*/ 896005 w 1672975"/>
                  <a:gd name="connsiteY864" fmla="*/ 164921 h 639315"/>
                  <a:gd name="connsiteX865" fmla="*/ 884978 w 1672975"/>
                  <a:gd name="connsiteY865" fmla="*/ 159263 h 639315"/>
                  <a:gd name="connsiteX866" fmla="*/ 883281 w 1672975"/>
                  <a:gd name="connsiteY866" fmla="*/ 158980 h 639315"/>
                  <a:gd name="connsiteX867" fmla="*/ 874516 w 1672975"/>
                  <a:gd name="connsiteY867" fmla="*/ 163789 h 639315"/>
                  <a:gd name="connsiteX868" fmla="*/ 874516 w 1672975"/>
                  <a:gd name="connsiteY868" fmla="*/ 164638 h 639315"/>
                  <a:gd name="connsiteX869" fmla="*/ 877909 w 1672975"/>
                  <a:gd name="connsiteY869" fmla="*/ 165487 h 639315"/>
                  <a:gd name="connsiteX870" fmla="*/ 880454 w 1672975"/>
                  <a:gd name="connsiteY870" fmla="*/ 166618 h 639315"/>
                  <a:gd name="connsiteX871" fmla="*/ 880171 w 1672975"/>
                  <a:gd name="connsiteY871" fmla="*/ 167467 h 639315"/>
                  <a:gd name="connsiteX872" fmla="*/ 873668 w 1672975"/>
                  <a:gd name="connsiteY872" fmla="*/ 169164 h 639315"/>
                  <a:gd name="connsiteX873" fmla="*/ 868579 w 1672975"/>
                  <a:gd name="connsiteY873" fmla="*/ 170296 h 639315"/>
                  <a:gd name="connsiteX874" fmla="*/ 853028 w 1672975"/>
                  <a:gd name="connsiteY874" fmla="*/ 175953 h 639315"/>
                  <a:gd name="connsiteX875" fmla="*/ 850766 w 1672975"/>
                  <a:gd name="connsiteY875" fmla="*/ 176236 h 639315"/>
                  <a:gd name="connsiteX876" fmla="*/ 837194 w 1672975"/>
                  <a:gd name="connsiteY876" fmla="*/ 180762 h 639315"/>
                  <a:gd name="connsiteX877" fmla="*/ 834933 w 1672975"/>
                  <a:gd name="connsiteY877" fmla="*/ 181894 h 639315"/>
                  <a:gd name="connsiteX878" fmla="*/ 834084 w 1672975"/>
                  <a:gd name="connsiteY878" fmla="*/ 181328 h 639315"/>
                  <a:gd name="connsiteX879" fmla="*/ 838608 w 1672975"/>
                  <a:gd name="connsiteY879" fmla="*/ 172842 h 639315"/>
                  <a:gd name="connsiteX880" fmla="*/ 844263 w 1672975"/>
                  <a:gd name="connsiteY880" fmla="*/ 170013 h 639315"/>
                  <a:gd name="connsiteX881" fmla="*/ 847939 w 1672975"/>
                  <a:gd name="connsiteY881" fmla="*/ 168033 h 639315"/>
                  <a:gd name="connsiteX882" fmla="*/ 855855 w 1672975"/>
                  <a:gd name="connsiteY882" fmla="*/ 164921 h 639315"/>
                  <a:gd name="connsiteX883" fmla="*/ 858966 w 1672975"/>
                  <a:gd name="connsiteY883" fmla="*/ 164355 h 639315"/>
                  <a:gd name="connsiteX884" fmla="*/ 864338 w 1672975"/>
                  <a:gd name="connsiteY884" fmla="*/ 161243 h 639315"/>
                  <a:gd name="connsiteX885" fmla="*/ 866600 w 1672975"/>
                  <a:gd name="connsiteY885" fmla="*/ 159263 h 639315"/>
                  <a:gd name="connsiteX886" fmla="*/ 867731 w 1672975"/>
                  <a:gd name="connsiteY886" fmla="*/ 158697 h 639315"/>
                  <a:gd name="connsiteX887" fmla="*/ 876495 w 1672975"/>
                  <a:gd name="connsiteY887" fmla="*/ 153323 h 639315"/>
                  <a:gd name="connsiteX888" fmla="*/ 893743 w 1672975"/>
                  <a:gd name="connsiteY888" fmla="*/ 146251 h 639315"/>
                  <a:gd name="connsiteX889" fmla="*/ 894025 w 1672975"/>
                  <a:gd name="connsiteY889" fmla="*/ 146251 h 639315"/>
                  <a:gd name="connsiteX890" fmla="*/ 894025 w 1672975"/>
                  <a:gd name="connsiteY890" fmla="*/ 146251 h 639315"/>
                  <a:gd name="connsiteX891" fmla="*/ 896570 w 1672975"/>
                  <a:gd name="connsiteY891" fmla="*/ 143422 h 639315"/>
                  <a:gd name="connsiteX892" fmla="*/ 898832 w 1672975"/>
                  <a:gd name="connsiteY892" fmla="*/ 141159 h 639315"/>
                  <a:gd name="connsiteX893" fmla="*/ 910424 w 1672975"/>
                  <a:gd name="connsiteY893" fmla="*/ 136633 h 639315"/>
                  <a:gd name="connsiteX894" fmla="*/ 914665 w 1672975"/>
                  <a:gd name="connsiteY894" fmla="*/ 131258 h 639315"/>
                  <a:gd name="connsiteX895" fmla="*/ 912969 w 1672975"/>
                  <a:gd name="connsiteY895" fmla="*/ 130126 h 639315"/>
                  <a:gd name="connsiteX896" fmla="*/ 910424 w 1672975"/>
                  <a:gd name="connsiteY896" fmla="*/ 128146 h 639315"/>
                  <a:gd name="connsiteX897" fmla="*/ 910707 w 1672975"/>
                  <a:gd name="connsiteY897" fmla="*/ 127015 h 639315"/>
                  <a:gd name="connsiteX898" fmla="*/ 912686 w 1672975"/>
                  <a:gd name="connsiteY898" fmla="*/ 126449 h 639315"/>
                  <a:gd name="connsiteX899" fmla="*/ 915796 w 1672975"/>
                  <a:gd name="connsiteY899" fmla="*/ 125883 h 639315"/>
                  <a:gd name="connsiteX900" fmla="*/ 916645 w 1672975"/>
                  <a:gd name="connsiteY900" fmla="*/ 124469 h 639315"/>
                  <a:gd name="connsiteX901" fmla="*/ 913534 w 1672975"/>
                  <a:gd name="connsiteY901" fmla="*/ 122488 h 639315"/>
                  <a:gd name="connsiteX902" fmla="*/ 912121 w 1672975"/>
                  <a:gd name="connsiteY902" fmla="*/ 122205 h 639315"/>
                  <a:gd name="connsiteX903" fmla="*/ 912121 w 1672975"/>
                  <a:gd name="connsiteY903" fmla="*/ 120791 h 639315"/>
                  <a:gd name="connsiteX904" fmla="*/ 912121 w 1672975"/>
                  <a:gd name="connsiteY904" fmla="*/ 117396 h 639315"/>
                  <a:gd name="connsiteX905" fmla="*/ 910424 w 1672975"/>
                  <a:gd name="connsiteY905" fmla="*/ 116831 h 639315"/>
                  <a:gd name="connsiteX906" fmla="*/ 908445 w 1672975"/>
                  <a:gd name="connsiteY906" fmla="*/ 117114 h 639315"/>
                  <a:gd name="connsiteX907" fmla="*/ 905901 w 1672975"/>
                  <a:gd name="connsiteY907" fmla="*/ 117114 h 639315"/>
                  <a:gd name="connsiteX908" fmla="*/ 905618 w 1672975"/>
                  <a:gd name="connsiteY908" fmla="*/ 115982 h 639315"/>
                  <a:gd name="connsiteX909" fmla="*/ 903639 w 1672975"/>
                  <a:gd name="connsiteY909" fmla="*/ 108344 h 639315"/>
                  <a:gd name="connsiteX910" fmla="*/ 901377 w 1672975"/>
                  <a:gd name="connsiteY910" fmla="*/ 108627 h 639315"/>
                  <a:gd name="connsiteX911" fmla="*/ 897984 w 1672975"/>
                  <a:gd name="connsiteY911" fmla="*/ 109476 h 639315"/>
                  <a:gd name="connsiteX912" fmla="*/ 895156 w 1672975"/>
                  <a:gd name="connsiteY912" fmla="*/ 108344 h 639315"/>
                  <a:gd name="connsiteX913" fmla="*/ 882716 w 1672975"/>
                  <a:gd name="connsiteY913" fmla="*/ 104667 h 639315"/>
                  <a:gd name="connsiteX914" fmla="*/ 881868 w 1672975"/>
                  <a:gd name="connsiteY914" fmla="*/ 104667 h 639315"/>
                  <a:gd name="connsiteX915" fmla="*/ 881019 w 1672975"/>
                  <a:gd name="connsiteY915" fmla="*/ 105233 h 639315"/>
                  <a:gd name="connsiteX916" fmla="*/ 878757 w 1672975"/>
                  <a:gd name="connsiteY916" fmla="*/ 104667 h 639315"/>
                  <a:gd name="connsiteX917" fmla="*/ 876213 w 1672975"/>
                  <a:gd name="connsiteY917" fmla="*/ 104101 h 639315"/>
                  <a:gd name="connsiteX918" fmla="*/ 875930 w 1672975"/>
                  <a:gd name="connsiteY918" fmla="*/ 104101 h 639315"/>
                  <a:gd name="connsiteX919" fmla="*/ 869710 w 1672975"/>
                  <a:gd name="connsiteY919" fmla="*/ 105233 h 639315"/>
                  <a:gd name="connsiteX920" fmla="*/ 863207 w 1672975"/>
                  <a:gd name="connsiteY920" fmla="*/ 104667 h 639315"/>
                  <a:gd name="connsiteX921" fmla="*/ 857552 w 1672975"/>
                  <a:gd name="connsiteY921" fmla="*/ 107778 h 639315"/>
                  <a:gd name="connsiteX922" fmla="*/ 851332 w 1672975"/>
                  <a:gd name="connsiteY922" fmla="*/ 110042 h 639315"/>
                  <a:gd name="connsiteX923" fmla="*/ 844546 w 1672975"/>
                  <a:gd name="connsiteY923" fmla="*/ 109476 h 639315"/>
                  <a:gd name="connsiteX924" fmla="*/ 843980 w 1672975"/>
                  <a:gd name="connsiteY924" fmla="*/ 108910 h 639315"/>
                  <a:gd name="connsiteX925" fmla="*/ 848221 w 1672975"/>
                  <a:gd name="connsiteY925" fmla="*/ 103252 h 639315"/>
                  <a:gd name="connsiteX926" fmla="*/ 851332 w 1672975"/>
                  <a:gd name="connsiteY926" fmla="*/ 99858 h 639315"/>
                  <a:gd name="connsiteX927" fmla="*/ 847656 w 1672975"/>
                  <a:gd name="connsiteY927" fmla="*/ 99575 h 639315"/>
                  <a:gd name="connsiteX928" fmla="*/ 844546 w 1672975"/>
                  <a:gd name="connsiteY928" fmla="*/ 99575 h 639315"/>
                  <a:gd name="connsiteX929" fmla="*/ 841436 w 1672975"/>
                  <a:gd name="connsiteY929" fmla="*/ 99575 h 639315"/>
                  <a:gd name="connsiteX930" fmla="*/ 835498 w 1672975"/>
                  <a:gd name="connsiteY930" fmla="*/ 98726 h 639315"/>
                  <a:gd name="connsiteX931" fmla="*/ 825885 w 1672975"/>
                  <a:gd name="connsiteY931" fmla="*/ 97312 h 639315"/>
                  <a:gd name="connsiteX932" fmla="*/ 824471 w 1672975"/>
                  <a:gd name="connsiteY932" fmla="*/ 97312 h 639315"/>
                  <a:gd name="connsiteX933" fmla="*/ 823906 w 1672975"/>
                  <a:gd name="connsiteY933" fmla="*/ 97312 h 639315"/>
                  <a:gd name="connsiteX934" fmla="*/ 822492 w 1672975"/>
                  <a:gd name="connsiteY934" fmla="*/ 96463 h 639315"/>
                  <a:gd name="connsiteX935" fmla="*/ 827299 w 1672975"/>
                  <a:gd name="connsiteY935" fmla="*/ 94766 h 639315"/>
                  <a:gd name="connsiteX936" fmla="*/ 831540 w 1672975"/>
                  <a:gd name="connsiteY936" fmla="*/ 93069 h 639315"/>
                  <a:gd name="connsiteX937" fmla="*/ 836346 w 1672975"/>
                  <a:gd name="connsiteY937" fmla="*/ 91371 h 639315"/>
                  <a:gd name="connsiteX938" fmla="*/ 838326 w 1672975"/>
                  <a:gd name="connsiteY938" fmla="*/ 90523 h 639315"/>
                  <a:gd name="connsiteX939" fmla="*/ 837194 w 1672975"/>
                  <a:gd name="connsiteY939" fmla="*/ 88260 h 639315"/>
                  <a:gd name="connsiteX940" fmla="*/ 833236 w 1672975"/>
                  <a:gd name="connsiteY940" fmla="*/ 87128 h 639315"/>
                  <a:gd name="connsiteX941" fmla="*/ 829278 w 1672975"/>
                  <a:gd name="connsiteY941" fmla="*/ 86562 h 639315"/>
                  <a:gd name="connsiteX942" fmla="*/ 827299 w 1672975"/>
                  <a:gd name="connsiteY942" fmla="*/ 85996 h 639315"/>
                  <a:gd name="connsiteX943" fmla="*/ 819099 w 1672975"/>
                  <a:gd name="connsiteY943" fmla="*/ 84016 h 639315"/>
                  <a:gd name="connsiteX944" fmla="*/ 813444 w 1672975"/>
                  <a:gd name="connsiteY944" fmla="*/ 85148 h 639315"/>
                  <a:gd name="connsiteX945" fmla="*/ 806376 w 1672975"/>
                  <a:gd name="connsiteY945" fmla="*/ 86845 h 639315"/>
                  <a:gd name="connsiteX946" fmla="*/ 799025 w 1672975"/>
                  <a:gd name="connsiteY946" fmla="*/ 91654 h 639315"/>
                  <a:gd name="connsiteX947" fmla="*/ 795632 w 1672975"/>
                  <a:gd name="connsiteY947" fmla="*/ 94766 h 639315"/>
                  <a:gd name="connsiteX948" fmla="*/ 788563 w 1672975"/>
                  <a:gd name="connsiteY948" fmla="*/ 102121 h 639315"/>
                  <a:gd name="connsiteX949" fmla="*/ 788846 w 1672975"/>
                  <a:gd name="connsiteY949" fmla="*/ 102404 h 639315"/>
                  <a:gd name="connsiteX950" fmla="*/ 791108 w 1672975"/>
                  <a:gd name="connsiteY950" fmla="*/ 105515 h 639315"/>
                  <a:gd name="connsiteX951" fmla="*/ 791108 w 1672975"/>
                  <a:gd name="connsiteY951" fmla="*/ 106930 h 639315"/>
                  <a:gd name="connsiteX952" fmla="*/ 790825 w 1672975"/>
                  <a:gd name="connsiteY952" fmla="*/ 108627 h 639315"/>
                  <a:gd name="connsiteX953" fmla="*/ 784888 w 1672975"/>
                  <a:gd name="connsiteY953" fmla="*/ 109476 h 639315"/>
                  <a:gd name="connsiteX954" fmla="*/ 780364 w 1672975"/>
                  <a:gd name="connsiteY954" fmla="*/ 109193 h 639315"/>
                  <a:gd name="connsiteX955" fmla="*/ 770750 w 1672975"/>
                  <a:gd name="connsiteY955" fmla="*/ 110607 h 639315"/>
                  <a:gd name="connsiteX956" fmla="*/ 770750 w 1672975"/>
                  <a:gd name="connsiteY956" fmla="*/ 110890 h 639315"/>
                  <a:gd name="connsiteX957" fmla="*/ 774426 w 1672975"/>
                  <a:gd name="connsiteY957" fmla="*/ 113436 h 639315"/>
                  <a:gd name="connsiteX958" fmla="*/ 777254 w 1672975"/>
                  <a:gd name="connsiteY958" fmla="*/ 115982 h 639315"/>
                  <a:gd name="connsiteX959" fmla="*/ 775557 w 1672975"/>
                  <a:gd name="connsiteY959" fmla="*/ 116831 h 639315"/>
                  <a:gd name="connsiteX960" fmla="*/ 769054 w 1672975"/>
                  <a:gd name="connsiteY960" fmla="*/ 114851 h 639315"/>
                  <a:gd name="connsiteX961" fmla="*/ 766227 w 1672975"/>
                  <a:gd name="connsiteY961" fmla="*/ 114285 h 639315"/>
                  <a:gd name="connsiteX962" fmla="*/ 761137 w 1672975"/>
                  <a:gd name="connsiteY962" fmla="*/ 116548 h 639315"/>
                  <a:gd name="connsiteX963" fmla="*/ 756896 w 1672975"/>
                  <a:gd name="connsiteY963" fmla="*/ 118811 h 639315"/>
                  <a:gd name="connsiteX964" fmla="*/ 753786 w 1672975"/>
                  <a:gd name="connsiteY964" fmla="*/ 118245 h 639315"/>
                  <a:gd name="connsiteX965" fmla="*/ 751524 w 1672975"/>
                  <a:gd name="connsiteY965" fmla="*/ 118528 h 639315"/>
                  <a:gd name="connsiteX966" fmla="*/ 747283 w 1672975"/>
                  <a:gd name="connsiteY966" fmla="*/ 118811 h 639315"/>
                  <a:gd name="connsiteX967" fmla="*/ 746435 w 1672975"/>
                  <a:gd name="connsiteY967" fmla="*/ 117962 h 639315"/>
                  <a:gd name="connsiteX968" fmla="*/ 748131 w 1672975"/>
                  <a:gd name="connsiteY968" fmla="*/ 115416 h 639315"/>
                  <a:gd name="connsiteX969" fmla="*/ 749828 w 1672975"/>
                  <a:gd name="connsiteY969" fmla="*/ 113153 h 639315"/>
                  <a:gd name="connsiteX970" fmla="*/ 749828 w 1672975"/>
                  <a:gd name="connsiteY970" fmla="*/ 112870 h 639315"/>
                  <a:gd name="connsiteX971" fmla="*/ 747849 w 1672975"/>
                  <a:gd name="connsiteY971" fmla="*/ 112305 h 639315"/>
                  <a:gd name="connsiteX972" fmla="*/ 741628 w 1672975"/>
                  <a:gd name="connsiteY972" fmla="*/ 115133 h 639315"/>
                  <a:gd name="connsiteX973" fmla="*/ 739932 w 1672975"/>
                  <a:gd name="connsiteY973" fmla="*/ 116265 h 639315"/>
                  <a:gd name="connsiteX974" fmla="*/ 737104 w 1672975"/>
                  <a:gd name="connsiteY974" fmla="*/ 115133 h 639315"/>
                  <a:gd name="connsiteX975" fmla="*/ 734560 w 1672975"/>
                  <a:gd name="connsiteY975" fmla="*/ 114285 h 639315"/>
                  <a:gd name="connsiteX976" fmla="*/ 733994 w 1672975"/>
                  <a:gd name="connsiteY976" fmla="*/ 114568 h 639315"/>
                  <a:gd name="connsiteX977" fmla="*/ 728057 w 1672975"/>
                  <a:gd name="connsiteY977" fmla="*/ 117396 h 639315"/>
                  <a:gd name="connsiteX978" fmla="*/ 722967 w 1672975"/>
                  <a:gd name="connsiteY978" fmla="*/ 117679 h 639315"/>
                  <a:gd name="connsiteX979" fmla="*/ 720706 w 1672975"/>
                  <a:gd name="connsiteY979" fmla="*/ 117396 h 639315"/>
                  <a:gd name="connsiteX980" fmla="*/ 719009 w 1672975"/>
                  <a:gd name="connsiteY980" fmla="*/ 117962 h 639315"/>
                  <a:gd name="connsiteX981" fmla="*/ 719009 w 1672975"/>
                  <a:gd name="connsiteY981" fmla="*/ 118245 h 639315"/>
                  <a:gd name="connsiteX982" fmla="*/ 722402 w 1672975"/>
                  <a:gd name="connsiteY982" fmla="*/ 119942 h 639315"/>
                  <a:gd name="connsiteX983" fmla="*/ 724947 w 1672975"/>
                  <a:gd name="connsiteY983" fmla="*/ 121640 h 639315"/>
                  <a:gd name="connsiteX984" fmla="*/ 724947 w 1672975"/>
                  <a:gd name="connsiteY984" fmla="*/ 121923 h 639315"/>
                  <a:gd name="connsiteX985" fmla="*/ 724664 w 1672975"/>
                  <a:gd name="connsiteY985" fmla="*/ 122205 h 639315"/>
                  <a:gd name="connsiteX986" fmla="*/ 717595 w 1672975"/>
                  <a:gd name="connsiteY986" fmla="*/ 123337 h 639315"/>
                  <a:gd name="connsiteX987" fmla="*/ 708548 w 1672975"/>
                  <a:gd name="connsiteY987" fmla="*/ 124469 h 639315"/>
                  <a:gd name="connsiteX988" fmla="*/ 696955 w 1672975"/>
                  <a:gd name="connsiteY988" fmla="*/ 126449 h 639315"/>
                  <a:gd name="connsiteX989" fmla="*/ 695824 w 1672975"/>
                  <a:gd name="connsiteY989" fmla="*/ 126449 h 639315"/>
                  <a:gd name="connsiteX990" fmla="*/ 691018 w 1672975"/>
                  <a:gd name="connsiteY990" fmla="*/ 128429 h 639315"/>
                  <a:gd name="connsiteX991" fmla="*/ 686777 w 1672975"/>
                  <a:gd name="connsiteY991" fmla="*/ 130975 h 639315"/>
                  <a:gd name="connsiteX992" fmla="*/ 685080 w 1672975"/>
                  <a:gd name="connsiteY992" fmla="*/ 131258 h 639315"/>
                  <a:gd name="connsiteX993" fmla="*/ 677729 w 1672975"/>
                  <a:gd name="connsiteY993" fmla="*/ 134369 h 639315"/>
                  <a:gd name="connsiteX994" fmla="*/ 672922 w 1672975"/>
                  <a:gd name="connsiteY994" fmla="*/ 136915 h 639315"/>
                  <a:gd name="connsiteX995" fmla="*/ 669247 w 1672975"/>
                  <a:gd name="connsiteY995" fmla="*/ 135501 h 639315"/>
                  <a:gd name="connsiteX996" fmla="*/ 668116 w 1672975"/>
                  <a:gd name="connsiteY996" fmla="*/ 134935 h 639315"/>
                  <a:gd name="connsiteX997" fmla="*/ 665854 w 1672975"/>
                  <a:gd name="connsiteY997" fmla="*/ 135784 h 639315"/>
                  <a:gd name="connsiteX998" fmla="*/ 665854 w 1672975"/>
                  <a:gd name="connsiteY998" fmla="*/ 135784 h 639315"/>
                  <a:gd name="connsiteX999" fmla="*/ 667550 w 1672975"/>
                  <a:gd name="connsiteY999" fmla="*/ 137198 h 639315"/>
                  <a:gd name="connsiteX1000" fmla="*/ 664157 w 1672975"/>
                  <a:gd name="connsiteY1000" fmla="*/ 139178 h 639315"/>
                  <a:gd name="connsiteX1001" fmla="*/ 663875 w 1672975"/>
                  <a:gd name="connsiteY1001" fmla="*/ 139178 h 639315"/>
                  <a:gd name="connsiteX1002" fmla="*/ 661047 w 1672975"/>
                  <a:gd name="connsiteY1002" fmla="*/ 140593 h 639315"/>
                  <a:gd name="connsiteX1003" fmla="*/ 664157 w 1672975"/>
                  <a:gd name="connsiteY1003" fmla="*/ 142290 h 639315"/>
                  <a:gd name="connsiteX1004" fmla="*/ 663875 w 1672975"/>
                  <a:gd name="connsiteY1004" fmla="*/ 145119 h 639315"/>
                  <a:gd name="connsiteX1005" fmla="*/ 662178 w 1672975"/>
                  <a:gd name="connsiteY1005" fmla="*/ 145685 h 639315"/>
                  <a:gd name="connsiteX1006" fmla="*/ 659068 w 1672975"/>
                  <a:gd name="connsiteY1006" fmla="*/ 145119 h 639315"/>
                  <a:gd name="connsiteX1007" fmla="*/ 655392 w 1672975"/>
                  <a:gd name="connsiteY1007" fmla="*/ 144836 h 639315"/>
                  <a:gd name="connsiteX1008" fmla="*/ 655392 w 1672975"/>
                  <a:gd name="connsiteY1008" fmla="*/ 145119 h 639315"/>
                  <a:gd name="connsiteX1009" fmla="*/ 660482 w 1672975"/>
                  <a:gd name="connsiteY1009" fmla="*/ 146816 h 639315"/>
                  <a:gd name="connsiteX1010" fmla="*/ 665571 w 1672975"/>
                  <a:gd name="connsiteY1010" fmla="*/ 150777 h 639315"/>
                  <a:gd name="connsiteX1011" fmla="*/ 665288 w 1672975"/>
                  <a:gd name="connsiteY1011" fmla="*/ 151625 h 639315"/>
                  <a:gd name="connsiteX1012" fmla="*/ 664157 w 1672975"/>
                  <a:gd name="connsiteY1012" fmla="*/ 151908 h 639315"/>
                  <a:gd name="connsiteX1013" fmla="*/ 661895 w 1672975"/>
                  <a:gd name="connsiteY1013" fmla="*/ 151625 h 639315"/>
                  <a:gd name="connsiteX1014" fmla="*/ 658220 w 1672975"/>
                  <a:gd name="connsiteY1014" fmla="*/ 151625 h 639315"/>
                  <a:gd name="connsiteX1015" fmla="*/ 657937 w 1672975"/>
                  <a:gd name="connsiteY1015" fmla="*/ 152191 h 639315"/>
                  <a:gd name="connsiteX1016" fmla="*/ 661613 w 1672975"/>
                  <a:gd name="connsiteY1016" fmla="*/ 153323 h 639315"/>
                  <a:gd name="connsiteX1017" fmla="*/ 663875 w 1672975"/>
                  <a:gd name="connsiteY1017" fmla="*/ 155020 h 639315"/>
                  <a:gd name="connsiteX1018" fmla="*/ 665006 w 1672975"/>
                  <a:gd name="connsiteY1018" fmla="*/ 157000 h 639315"/>
                  <a:gd name="connsiteX1019" fmla="*/ 665571 w 1672975"/>
                  <a:gd name="connsiteY1019" fmla="*/ 157566 h 639315"/>
                  <a:gd name="connsiteX1020" fmla="*/ 665288 w 1672975"/>
                  <a:gd name="connsiteY1020" fmla="*/ 160678 h 639315"/>
                  <a:gd name="connsiteX1021" fmla="*/ 664723 w 1672975"/>
                  <a:gd name="connsiteY1021" fmla="*/ 162092 h 639315"/>
                  <a:gd name="connsiteX1022" fmla="*/ 664157 w 1672975"/>
                  <a:gd name="connsiteY1022" fmla="*/ 163789 h 639315"/>
                  <a:gd name="connsiteX1023" fmla="*/ 661330 w 1672975"/>
                  <a:gd name="connsiteY1023" fmla="*/ 164355 h 639315"/>
                  <a:gd name="connsiteX1024" fmla="*/ 660765 w 1672975"/>
                  <a:gd name="connsiteY1024" fmla="*/ 163224 h 639315"/>
                  <a:gd name="connsiteX1025" fmla="*/ 656523 w 1672975"/>
                  <a:gd name="connsiteY1025" fmla="*/ 162092 h 639315"/>
                  <a:gd name="connsiteX1026" fmla="*/ 652565 w 1672975"/>
                  <a:gd name="connsiteY1026" fmla="*/ 162941 h 639315"/>
                  <a:gd name="connsiteX1027" fmla="*/ 649172 w 1672975"/>
                  <a:gd name="connsiteY1027" fmla="*/ 165487 h 639315"/>
                  <a:gd name="connsiteX1028" fmla="*/ 647193 w 1672975"/>
                  <a:gd name="connsiteY1028" fmla="*/ 164638 h 639315"/>
                  <a:gd name="connsiteX1029" fmla="*/ 640690 w 1672975"/>
                  <a:gd name="connsiteY1029" fmla="*/ 164638 h 639315"/>
                  <a:gd name="connsiteX1030" fmla="*/ 633056 w 1672975"/>
                  <a:gd name="connsiteY1030" fmla="*/ 165487 h 639315"/>
                  <a:gd name="connsiteX1031" fmla="*/ 632773 w 1672975"/>
                  <a:gd name="connsiteY1031" fmla="*/ 165487 h 639315"/>
                  <a:gd name="connsiteX1032" fmla="*/ 607892 w 1672975"/>
                  <a:gd name="connsiteY1032" fmla="*/ 167750 h 639315"/>
                  <a:gd name="connsiteX1033" fmla="*/ 603651 w 1672975"/>
                  <a:gd name="connsiteY1033" fmla="*/ 172559 h 639315"/>
                  <a:gd name="connsiteX1034" fmla="*/ 604782 w 1672975"/>
                  <a:gd name="connsiteY1034" fmla="*/ 176519 h 639315"/>
                  <a:gd name="connsiteX1035" fmla="*/ 605630 w 1672975"/>
                  <a:gd name="connsiteY1035" fmla="*/ 182177 h 639315"/>
                  <a:gd name="connsiteX1036" fmla="*/ 605065 w 1672975"/>
                  <a:gd name="connsiteY1036" fmla="*/ 183874 h 639315"/>
                  <a:gd name="connsiteX1037" fmla="*/ 617788 w 1672975"/>
                  <a:gd name="connsiteY1037" fmla="*/ 190380 h 639315"/>
                  <a:gd name="connsiteX1038" fmla="*/ 624291 w 1672975"/>
                  <a:gd name="connsiteY1038" fmla="*/ 195472 h 639315"/>
                  <a:gd name="connsiteX1039" fmla="*/ 623725 w 1672975"/>
                  <a:gd name="connsiteY1039" fmla="*/ 201130 h 639315"/>
                  <a:gd name="connsiteX1040" fmla="*/ 620333 w 1672975"/>
                  <a:gd name="connsiteY1040" fmla="*/ 202544 h 639315"/>
                  <a:gd name="connsiteX1041" fmla="*/ 606196 w 1672975"/>
                  <a:gd name="connsiteY1041" fmla="*/ 195755 h 639315"/>
                  <a:gd name="connsiteX1042" fmla="*/ 584990 w 1672975"/>
                  <a:gd name="connsiteY1042" fmla="*/ 190097 h 639315"/>
                  <a:gd name="connsiteX1043" fmla="*/ 583859 w 1672975"/>
                  <a:gd name="connsiteY1043" fmla="*/ 190097 h 639315"/>
                  <a:gd name="connsiteX1044" fmla="*/ 580184 w 1672975"/>
                  <a:gd name="connsiteY1044" fmla="*/ 188117 h 639315"/>
                  <a:gd name="connsiteX1045" fmla="*/ 576791 w 1672975"/>
                  <a:gd name="connsiteY1045" fmla="*/ 186420 h 639315"/>
                  <a:gd name="connsiteX1046" fmla="*/ 576508 w 1672975"/>
                  <a:gd name="connsiteY1046" fmla="*/ 186420 h 639315"/>
                  <a:gd name="connsiteX1047" fmla="*/ 569722 w 1672975"/>
                  <a:gd name="connsiteY1047" fmla="*/ 189532 h 639315"/>
                  <a:gd name="connsiteX1048" fmla="*/ 569439 w 1672975"/>
                  <a:gd name="connsiteY1048" fmla="*/ 190097 h 639315"/>
                  <a:gd name="connsiteX1049" fmla="*/ 570288 w 1672975"/>
                  <a:gd name="connsiteY1049" fmla="*/ 190380 h 639315"/>
                  <a:gd name="connsiteX1050" fmla="*/ 571701 w 1672975"/>
                  <a:gd name="connsiteY1050" fmla="*/ 190380 h 639315"/>
                  <a:gd name="connsiteX1051" fmla="*/ 572832 w 1672975"/>
                  <a:gd name="connsiteY1051" fmla="*/ 190380 h 639315"/>
                  <a:gd name="connsiteX1052" fmla="*/ 575660 w 1672975"/>
                  <a:gd name="connsiteY1052" fmla="*/ 191229 h 639315"/>
                  <a:gd name="connsiteX1053" fmla="*/ 574811 w 1672975"/>
                  <a:gd name="connsiteY1053" fmla="*/ 192926 h 639315"/>
                  <a:gd name="connsiteX1054" fmla="*/ 574529 w 1672975"/>
                  <a:gd name="connsiteY1054" fmla="*/ 193209 h 639315"/>
                  <a:gd name="connsiteX1055" fmla="*/ 575942 w 1672975"/>
                  <a:gd name="connsiteY1055" fmla="*/ 193775 h 639315"/>
                  <a:gd name="connsiteX1056" fmla="*/ 579901 w 1672975"/>
                  <a:gd name="connsiteY1056" fmla="*/ 195189 h 639315"/>
                  <a:gd name="connsiteX1057" fmla="*/ 581597 w 1672975"/>
                  <a:gd name="connsiteY1057" fmla="*/ 197170 h 639315"/>
                  <a:gd name="connsiteX1058" fmla="*/ 576791 w 1672975"/>
                  <a:gd name="connsiteY1058" fmla="*/ 199150 h 639315"/>
                  <a:gd name="connsiteX1059" fmla="*/ 571418 w 1672975"/>
                  <a:gd name="connsiteY1059" fmla="*/ 197735 h 639315"/>
                  <a:gd name="connsiteX1060" fmla="*/ 567743 w 1672975"/>
                  <a:gd name="connsiteY1060" fmla="*/ 196604 h 639315"/>
                  <a:gd name="connsiteX1061" fmla="*/ 561805 w 1672975"/>
                  <a:gd name="connsiteY1061" fmla="*/ 199716 h 639315"/>
                  <a:gd name="connsiteX1062" fmla="*/ 562088 w 1672975"/>
                  <a:gd name="connsiteY1062" fmla="*/ 201130 h 639315"/>
                  <a:gd name="connsiteX1063" fmla="*/ 574529 w 1672975"/>
                  <a:gd name="connsiteY1063" fmla="*/ 208768 h 639315"/>
                  <a:gd name="connsiteX1064" fmla="*/ 581314 w 1672975"/>
                  <a:gd name="connsiteY1064" fmla="*/ 212162 h 639315"/>
                  <a:gd name="connsiteX1065" fmla="*/ 583294 w 1672975"/>
                  <a:gd name="connsiteY1065" fmla="*/ 213860 h 639315"/>
                  <a:gd name="connsiteX1066" fmla="*/ 585555 w 1672975"/>
                  <a:gd name="connsiteY1066" fmla="*/ 215840 h 639315"/>
                  <a:gd name="connsiteX1067" fmla="*/ 581880 w 1672975"/>
                  <a:gd name="connsiteY1067" fmla="*/ 217820 h 639315"/>
                  <a:gd name="connsiteX1068" fmla="*/ 581597 w 1672975"/>
                  <a:gd name="connsiteY1068" fmla="*/ 217820 h 639315"/>
                  <a:gd name="connsiteX1069" fmla="*/ 574246 w 1672975"/>
                  <a:gd name="connsiteY1069" fmla="*/ 214425 h 639315"/>
                  <a:gd name="connsiteX1070" fmla="*/ 570288 w 1672975"/>
                  <a:gd name="connsiteY1070" fmla="*/ 211879 h 639315"/>
                  <a:gd name="connsiteX1071" fmla="*/ 565764 w 1672975"/>
                  <a:gd name="connsiteY1071" fmla="*/ 211031 h 639315"/>
                  <a:gd name="connsiteX1072" fmla="*/ 561805 w 1672975"/>
                  <a:gd name="connsiteY1072" fmla="*/ 211314 h 639315"/>
                  <a:gd name="connsiteX1073" fmla="*/ 558130 w 1672975"/>
                  <a:gd name="connsiteY1073" fmla="*/ 211597 h 639315"/>
                  <a:gd name="connsiteX1074" fmla="*/ 553323 w 1672975"/>
                  <a:gd name="connsiteY1074" fmla="*/ 210465 h 639315"/>
                  <a:gd name="connsiteX1075" fmla="*/ 552758 w 1672975"/>
                  <a:gd name="connsiteY1075" fmla="*/ 206222 h 639315"/>
                  <a:gd name="connsiteX1076" fmla="*/ 552758 w 1672975"/>
                  <a:gd name="connsiteY1076" fmla="*/ 203959 h 639315"/>
                  <a:gd name="connsiteX1077" fmla="*/ 555020 w 1672975"/>
                  <a:gd name="connsiteY1077" fmla="*/ 193492 h 639315"/>
                  <a:gd name="connsiteX1078" fmla="*/ 555302 w 1672975"/>
                  <a:gd name="connsiteY1078" fmla="*/ 186986 h 639315"/>
                  <a:gd name="connsiteX1079" fmla="*/ 551061 w 1672975"/>
                  <a:gd name="connsiteY1079" fmla="*/ 182177 h 639315"/>
                  <a:gd name="connsiteX1080" fmla="*/ 548799 w 1672975"/>
                  <a:gd name="connsiteY1080" fmla="*/ 182743 h 639315"/>
                  <a:gd name="connsiteX1081" fmla="*/ 549082 w 1672975"/>
                  <a:gd name="connsiteY1081" fmla="*/ 185288 h 639315"/>
                  <a:gd name="connsiteX1082" fmla="*/ 546537 w 1672975"/>
                  <a:gd name="connsiteY1082" fmla="*/ 196321 h 639315"/>
                  <a:gd name="connsiteX1083" fmla="*/ 538903 w 1672975"/>
                  <a:gd name="connsiteY1083" fmla="*/ 199998 h 639315"/>
                  <a:gd name="connsiteX1084" fmla="*/ 534662 w 1672975"/>
                  <a:gd name="connsiteY1084" fmla="*/ 201979 h 639315"/>
                  <a:gd name="connsiteX1085" fmla="*/ 532118 w 1672975"/>
                  <a:gd name="connsiteY1085" fmla="*/ 205656 h 639315"/>
                  <a:gd name="connsiteX1086" fmla="*/ 530421 w 1672975"/>
                  <a:gd name="connsiteY1086" fmla="*/ 207353 h 639315"/>
                  <a:gd name="connsiteX1087" fmla="*/ 530704 w 1672975"/>
                  <a:gd name="connsiteY1087" fmla="*/ 207636 h 639315"/>
                  <a:gd name="connsiteX1088" fmla="*/ 542014 w 1672975"/>
                  <a:gd name="connsiteY1088" fmla="*/ 221497 h 639315"/>
                  <a:gd name="connsiteX1089" fmla="*/ 539469 w 1672975"/>
                  <a:gd name="connsiteY1089" fmla="*/ 228287 h 639315"/>
                  <a:gd name="connsiteX1090" fmla="*/ 536076 w 1672975"/>
                  <a:gd name="connsiteY1090" fmla="*/ 237905 h 639315"/>
                  <a:gd name="connsiteX1091" fmla="*/ 536076 w 1672975"/>
                  <a:gd name="connsiteY1091" fmla="*/ 244128 h 639315"/>
                  <a:gd name="connsiteX1092" fmla="*/ 536359 w 1672975"/>
                  <a:gd name="connsiteY1092" fmla="*/ 247523 h 639315"/>
                  <a:gd name="connsiteX1093" fmla="*/ 538621 w 1672975"/>
                  <a:gd name="connsiteY1093" fmla="*/ 248371 h 639315"/>
                  <a:gd name="connsiteX1094" fmla="*/ 540034 w 1672975"/>
                  <a:gd name="connsiteY1094" fmla="*/ 248371 h 639315"/>
                  <a:gd name="connsiteX1095" fmla="*/ 543710 w 1672975"/>
                  <a:gd name="connsiteY1095" fmla="*/ 248654 h 639315"/>
                  <a:gd name="connsiteX1096" fmla="*/ 549082 w 1672975"/>
                  <a:gd name="connsiteY1096" fmla="*/ 247806 h 639315"/>
                  <a:gd name="connsiteX1097" fmla="*/ 554737 w 1672975"/>
                  <a:gd name="connsiteY1097" fmla="*/ 246108 h 639315"/>
                  <a:gd name="connsiteX1098" fmla="*/ 556151 w 1672975"/>
                  <a:gd name="connsiteY1098" fmla="*/ 246108 h 639315"/>
                  <a:gd name="connsiteX1099" fmla="*/ 571984 w 1672975"/>
                  <a:gd name="connsiteY1099" fmla="*/ 251766 h 639315"/>
                  <a:gd name="connsiteX1100" fmla="*/ 573963 w 1672975"/>
                  <a:gd name="connsiteY1100" fmla="*/ 252615 h 639315"/>
                  <a:gd name="connsiteX1101" fmla="*/ 576791 w 1672975"/>
                  <a:gd name="connsiteY1101" fmla="*/ 257141 h 639315"/>
                  <a:gd name="connsiteX1102" fmla="*/ 577639 w 1672975"/>
                  <a:gd name="connsiteY1102" fmla="*/ 260252 h 639315"/>
                  <a:gd name="connsiteX1103" fmla="*/ 575942 w 1672975"/>
                  <a:gd name="connsiteY1103" fmla="*/ 264213 h 639315"/>
                  <a:gd name="connsiteX1104" fmla="*/ 573115 w 1672975"/>
                  <a:gd name="connsiteY1104" fmla="*/ 267890 h 639315"/>
                  <a:gd name="connsiteX1105" fmla="*/ 580749 w 1672975"/>
                  <a:gd name="connsiteY1105" fmla="*/ 273265 h 639315"/>
                  <a:gd name="connsiteX1106" fmla="*/ 584425 w 1672975"/>
                  <a:gd name="connsiteY1106" fmla="*/ 275245 h 639315"/>
                  <a:gd name="connsiteX1107" fmla="*/ 584425 w 1672975"/>
                  <a:gd name="connsiteY1107" fmla="*/ 276094 h 639315"/>
                  <a:gd name="connsiteX1108" fmla="*/ 582163 w 1672975"/>
                  <a:gd name="connsiteY1108" fmla="*/ 276660 h 639315"/>
                  <a:gd name="connsiteX1109" fmla="*/ 572832 w 1672975"/>
                  <a:gd name="connsiteY1109" fmla="*/ 275245 h 639315"/>
                  <a:gd name="connsiteX1110" fmla="*/ 568874 w 1672975"/>
                  <a:gd name="connsiteY1110" fmla="*/ 270436 h 639315"/>
                  <a:gd name="connsiteX1111" fmla="*/ 568026 w 1672975"/>
                  <a:gd name="connsiteY1111" fmla="*/ 269022 h 639315"/>
                  <a:gd name="connsiteX1112" fmla="*/ 568874 w 1672975"/>
                  <a:gd name="connsiteY1112" fmla="*/ 265344 h 639315"/>
                  <a:gd name="connsiteX1113" fmla="*/ 570288 w 1672975"/>
                  <a:gd name="connsiteY1113" fmla="*/ 261384 h 639315"/>
                  <a:gd name="connsiteX1114" fmla="*/ 567460 w 1672975"/>
                  <a:gd name="connsiteY1114" fmla="*/ 257707 h 639315"/>
                  <a:gd name="connsiteX1115" fmla="*/ 565198 w 1672975"/>
                  <a:gd name="connsiteY1115" fmla="*/ 255726 h 639315"/>
                  <a:gd name="connsiteX1116" fmla="*/ 559543 w 1672975"/>
                  <a:gd name="connsiteY1116" fmla="*/ 251766 h 639315"/>
                  <a:gd name="connsiteX1117" fmla="*/ 556999 w 1672975"/>
                  <a:gd name="connsiteY1117" fmla="*/ 252332 h 639315"/>
                  <a:gd name="connsiteX1118" fmla="*/ 544841 w 1672975"/>
                  <a:gd name="connsiteY1118" fmla="*/ 255726 h 639315"/>
                  <a:gd name="connsiteX1119" fmla="*/ 546820 w 1672975"/>
                  <a:gd name="connsiteY1119" fmla="*/ 268456 h 639315"/>
                  <a:gd name="connsiteX1120" fmla="*/ 546820 w 1672975"/>
                  <a:gd name="connsiteY1120" fmla="*/ 268739 h 639315"/>
                  <a:gd name="connsiteX1121" fmla="*/ 542296 w 1672975"/>
                  <a:gd name="connsiteY1121" fmla="*/ 276094 h 639315"/>
                  <a:gd name="connsiteX1122" fmla="*/ 538621 w 1672975"/>
                  <a:gd name="connsiteY1122" fmla="*/ 280337 h 639315"/>
                  <a:gd name="connsiteX1123" fmla="*/ 532400 w 1672975"/>
                  <a:gd name="connsiteY1123" fmla="*/ 286561 h 639315"/>
                  <a:gd name="connsiteX1124" fmla="*/ 530704 w 1672975"/>
                  <a:gd name="connsiteY1124" fmla="*/ 287409 h 639315"/>
                  <a:gd name="connsiteX1125" fmla="*/ 528725 w 1672975"/>
                  <a:gd name="connsiteY1125" fmla="*/ 288541 h 639315"/>
                  <a:gd name="connsiteX1126" fmla="*/ 521939 w 1672975"/>
                  <a:gd name="connsiteY1126" fmla="*/ 294764 h 639315"/>
                  <a:gd name="connsiteX1127" fmla="*/ 521374 w 1672975"/>
                  <a:gd name="connsiteY1127" fmla="*/ 296744 h 639315"/>
                  <a:gd name="connsiteX1128" fmla="*/ 519111 w 1672975"/>
                  <a:gd name="connsiteY1128" fmla="*/ 297593 h 639315"/>
                  <a:gd name="connsiteX1129" fmla="*/ 512326 w 1672975"/>
                  <a:gd name="connsiteY1129" fmla="*/ 295330 h 639315"/>
                  <a:gd name="connsiteX1130" fmla="*/ 506671 w 1672975"/>
                  <a:gd name="connsiteY1130" fmla="*/ 295613 h 639315"/>
                  <a:gd name="connsiteX1131" fmla="*/ 501582 w 1672975"/>
                  <a:gd name="connsiteY1131" fmla="*/ 296462 h 639315"/>
                  <a:gd name="connsiteX1132" fmla="*/ 501299 w 1672975"/>
                  <a:gd name="connsiteY1132" fmla="*/ 296462 h 639315"/>
                  <a:gd name="connsiteX1133" fmla="*/ 496775 w 1672975"/>
                  <a:gd name="connsiteY1133" fmla="*/ 294764 h 639315"/>
                  <a:gd name="connsiteX1134" fmla="*/ 493665 w 1672975"/>
                  <a:gd name="connsiteY1134" fmla="*/ 293916 h 639315"/>
                  <a:gd name="connsiteX1135" fmla="*/ 488576 w 1672975"/>
                  <a:gd name="connsiteY1135" fmla="*/ 292501 h 639315"/>
                  <a:gd name="connsiteX1136" fmla="*/ 488293 w 1672975"/>
                  <a:gd name="connsiteY1136" fmla="*/ 288824 h 639315"/>
                  <a:gd name="connsiteX1137" fmla="*/ 490555 w 1672975"/>
                  <a:gd name="connsiteY1137" fmla="*/ 287126 h 639315"/>
                  <a:gd name="connsiteX1138" fmla="*/ 494513 w 1672975"/>
                  <a:gd name="connsiteY1138" fmla="*/ 290238 h 639315"/>
                  <a:gd name="connsiteX1139" fmla="*/ 495361 w 1672975"/>
                  <a:gd name="connsiteY1139" fmla="*/ 290804 h 639315"/>
                  <a:gd name="connsiteX1140" fmla="*/ 499320 w 1672975"/>
                  <a:gd name="connsiteY1140" fmla="*/ 289107 h 639315"/>
                  <a:gd name="connsiteX1141" fmla="*/ 502430 w 1672975"/>
                  <a:gd name="connsiteY1141" fmla="*/ 289672 h 639315"/>
                  <a:gd name="connsiteX1142" fmla="*/ 505257 w 1672975"/>
                  <a:gd name="connsiteY1142" fmla="*/ 291370 h 639315"/>
                  <a:gd name="connsiteX1143" fmla="*/ 507802 w 1672975"/>
                  <a:gd name="connsiteY1143" fmla="*/ 290521 h 639315"/>
                  <a:gd name="connsiteX1144" fmla="*/ 510347 w 1672975"/>
                  <a:gd name="connsiteY1144" fmla="*/ 289389 h 639315"/>
                  <a:gd name="connsiteX1145" fmla="*/ 511195 w 1672975"/>
                  <a:gd name="connsiteY1145" fmla="*/ 289389 h 639315"/>
                  <a:gd name="connsiteX1146" fmla="*/ 512608 w 1672975"/>
                  <a:gd name="connsiteY1146" fmla="*/ 289107 h 639315"/>
                  <a:gd name="connsiteX1147" fmla="*/ 512043 w 1672975"/>
                  <a:gd name="connsiteY1147" fmla="*/ 287975 h 639315"/>
                  <a:gd name="connsiteX1148" fmla="*/ 511760 w 1672975"/>
                  <a:gd name="connsiteY1148" fmla="*/ 286561 h 639315"/>
                  <a:gd name="connsiteX1149" fmla="*/ 516001 w 1672975"/>
                  <a:gd name="connsiteY1149" fmla="*/ 283732 h 639315"/>
                  <a:gd name="connsiteX1150" fmla="*/ 516567 w 1672975"/>
                  <a:gd name="connsiteY1150" fmla="*/ 283449 h 639315"/>
                  <a:gd name="connsiteX1151" fmla="*/ 517981 w 1672975"/>
                  <a:gd name="connsiteY1151" fmla="*/ 281186 h 639315"/>
                  <a:gd name="connsiteX1152" fmla="*/ 519677 w 1672975"/>
                  <a:gd name="connsiteY1152" fmla="*/ 278357 h 639315"/>
                  <a:gd name="connsiteX1153" fmla="*/ 520525 w 1672975"/>
                  <a:gd name="connsiteY1153" fmla="*/ 276943 h 639315"/>
                  <a:gd name="connsiteX1154" fmla="*/ 522504 w 1672975"/>
                  <a:gd name="connsiteY1154" fmla="*/ 275245 h 639315"/>
                  <a:gd name="connsiteX1155" fmla="*/ 524484 w 1672975"/>
                  <a:gd name="connsiteY1155" fmla="*/ 273831 h 639315"/>
                  <a:gd name="connsiteX1156" fmla="*/ 527311 w 1672975"/>
                  <a:gd name="connsiteY1156" fmla="*/ 272134 h 639315"/>
                  <a:gd name="connsiteX1157" fmla="*/ 528725 w 1672975"/>
                  <a:gd name="connsiteY1157" fmla="*/ 271002 h 639315"/>
                  <a:gd name="connsiteX1158" fmla="*/ 528725 w 1672975"/>
                  <a:gd name="connsiteY1158" fmla="*/ 268173 h 639315"/>
                  <a:gd name="connsiteX1159" fmla="*/ 528725 w 1672975"/>
                  <a:gd name="connsiteY1159" fmla="*/ 264496 h 639315"/>
                  <a:gd name="connsiteX1160" fmla="*/ 531835 w 1672975"/>
                  <a:gd name="connsiteY1160" fmla="*/ 260818 h 639315"/>
                  <a:gd name="connsiteX1161" fmla="*/ 532966 w 1672975"/>
                  <a:gd name="connsiteY1161" fmla="*/ 259970 h 639315"/>
                  <a:gd name="connsiteX1162" fmla="*/ 532118 w 1672975"/>
                  <a:gd name="connsiteY1162" fmla="*/ 258272 h 639315"/>
                  <a:gd name="connsiteX1163" fmla="*/ 531552 w 1672975"/>
                  <a:gd name="connsiteY1163" fmla="*/ 257989 h 639315"/>
                  <a:gd name="connsiteX1164" fmla="*/ 524201 w 1672975"/>
                  <a:gd name="connsiteY1164" fmla="*/ 249503 h 639315"/>
                  <a:gd name="connsiteX1165" fmla="*/ 523918 w 1672975"/>
                  <a:gd name="connsiteY1165" fmla="*/ 244977 h 639315"/>
                  <a:gd name="connsiteX1166" fmla="*/ 523918 w 1672975"/>
                  <a:gd name="connsiteY1166" fmla="*/ 239319 h 639315"/>
                  <a:gd name="connsiteX1167" fmla="*/ 523918 w 1672975"/>
                  <a:gd name="connsiteY1167" fmla="*/ 231398 h 639315"/>
                  <a:gd name="connsiteX1168" fmla="*/ 523635 w 1672975"/>
                  <a:gd name="connsiteY1168" fmla="*/ 230267 h 639315"/>
                  <a:gd name="connsiteX1169" fmla="*/ 524766 w 1672975"/>
                  <a:gd name="connsiteY1169" fmla="*/ 225175 h 639315"/>
                  <a:gd name="connsiteX1170" fmla="*/ 526180 w 1672975"/>
                  <a:gd name="connsiteY1170" fmla="*/ 219800 h 639315"/>
                  <a:gd name="connsiteX1171" fmla="*/ 518546 w 1672975"/>
                  <a:gd name="connsiteY1171" fmla="*/ 209334 h 639315"/>
                  <a:gd name="connsiteX1172" fmla="*/ 516850 w 1672975"/>
                  <a:gd name="connsiteY1172" fmla="*/ 207353 h 639315"/>
                  <a:gd name="connsiteX1173" fmla="*/ 521656 w 1672975"/>
                  <a:gd name="connsiteY1173" fmla="*/ 200847 h 639315"/>
                  <a:gd name="connsiteX1174" fmla="*/ 525615 w 1672975"/>
                  <a:gd name="connsiteY1174" fmla="*/ 184723 h 639315"/>
                  <a:gd name="connsiteX1175" fmla="*/ 514588 w 1672975"/>
                  <a:gd name="connsiteY1175" fmla="*/ 181045 h 639315"/>
                  <a:gd name="connsiteX1176" fmla="*/ 514022 w 1672975"/>
                  <a:gd name="connsiteY1176" fmla="*/ 181045 h 639315"/>
                  <a:gd name="connsiteX1177" fmla="*/ 511195 w 1672975"/>
                  <a:gd name="connsiteY1177" fmla="*/ 181045 h 639315"/>
                  <a:gd name="connsiteX1178" fmla="*/ 495079 w 1672975"/>
                  <a:gd name="connsiteY1178" fmla="*/ 180197 h 639315"/>
                  <a:gd name="connsiteX1179" fmla="*/ 490837 w 1672975"/>
                  <a:gd name="connsiteY1179" fmla="*/ 184157 h 639315"/>
                  <a:gd name="connsiteX1180" fmla="*/ 490272 w 1672975"/>
                  <a:gd name="connsiteY1180" fmla="*/ 185288 h 639315"/>
                  <a:gd name="connsiteX1181" fmla="*/ 488858 w 1672975"/>
                  <a:gd name="connsiteY1181" fmla="*/ 187834 h 639315"/>
                  <a:gd name="connsiteX1182" fmla="*/ 483769 w 1672975"/>
                  <a:gd name="connsiteY1182" fmla="*/ 199150 h 639315"/>
                  <a:gd name="connsiteX1183" fmla="*/ 471894 w 1672975"/>
                  <a:gd name="connsiteY1183" fmla="*/ 209051 h 639315"/>
                  <a:gd name="connsiteX1184" fmla="*/ 470480 w 1672975"/>
                  <a:gd name="connsiteY1184" fmla="*/ 209616 h 639315"/>
                  <a:gd name="connsiteX1185" fmla="*/ 466522 w 1672975"/>
                  <a:gd name="connsiteY1185" fmla="*/ 214143 h 639315"/>
                  <a:gd name="connsiteX1186" fmla="*/ 466804 w 1672975"/>
                  <a:gd name="connsiteY1186" fmla="*/ 217254 h 639315"/>
                  <a:gd name="connsiteX1187" fmla="*/ 469632 w 1672975"/>
                  <a:gd name="connsiteY1187" fmla="*/ 218103 h 639315"/>
                  <a:gd name="connsiteX1188" fmla="*/ 472177 w 1672975"/>
                  <a:gd name="connsiteY1188" fmla="*/ 218386 h 639315"/>
                  <a:gd name="connsiteX1189" fmla="*/ 473025 w 1672975"/>
                  <a:gd name="connsiteY1189" fmla="*/ 220083 h 639315"/>
                  <a:gd name="connsiteX1190" fmla="*/ 471046 w 1672975"/>
                  <a:gd name="connsiteY1190" fmla="*/ 227155 h 639315"/>
                  <a:gd name="connsiteX1191" fmla="*/ 471328 w 1672975"/>
                  <a:gd name="connsiteY1191" fmla="*/ 228004 h 639315"/>
                  <a:gd name="connsiteX1192" fmla="*/ 470480 w 1672975"/>
                  <a:gd name="connsiteY1192" fmla="*/ 231681 h 639315"/>
                  <a:gd name="connsiteX1193" fmla="*/ 467087 w 1672975"/>
                  <a:gd name="connsiteY1193" fmla="*/ 236207 h 639315"/>
                  <a:gd name="connsiteX1194" fmla="*/ 467370 w 1672975"/>
                  <a:gd name="connsiteY1194" fmla="*/ 237339 h 639315"/>
                  <a:gd name="connsiteX1195" fmla="*/ 473025 w 1672975"/>
                  <a:gd name="connsiteY1195" fmla="*/ 239602 h 639315"/>
                  <a:gd name="connsiteX1196" fmla="*/ 478962 w 1672975"/>
                  <a:gd name="connsiteY1196" fmla="*/ 241582 h 639315"/>
                  <a:gd name="connsiteX1197" fmla="*/ 481790 w 1672975"/>
                  <a:gd name="connsiteY1197" fmla="*/ 246108 h 639315"/>
                  <a:gd name="connsiteX1198" fmla="*/ 483486 w 1672975"/>
                  <a:gd name="connsiteY1198" fmla="*/ 249786 h 639315"/>
                  <a:gd name="connsiteX1199" fmla="*/ 486879 w 1672975"/>
                  <a:gd name="connsiteY1199" fmla="*/ 251483 h 639315"/>
                  <a:gd name="connsiteX1200" fmla="*/ 489424 w 1672975"/>
                  <a:gd name="connsiteY1200" fmla="*/ 252898 h 639315"/>
                  <a:gd name="connsiteX1201" fmla="*/ 488858 w 1672975"/>
                  <a:gd name="connsiteY1201" fmla="*/ 256575 h 639315"/>
                  <a:gd name="connsiteX1202" fmla="*/ 482921 w 1672975"/>
                  <a:gd name="connsiteY1202" fmla="*/ 263647 h 639315"/>
                  <a:gd name="connsiteX1203" fmla="*/ 482638 w 1672975"/>
                  <a:gd name="connsiteY1203" fmla="*/ 263647 h 639315"/>
                  <a:gd name="connsiteX1204" fmla="*/ 473873 w 1672975"/>
                  <a:gd name="connsiteY1204" fmla="*/ 257141 h 639315"/>
                  <a:gd name="connsiteX1205" fmla="*/ 470480 w 1672975"/>
                  <a:gd name="connsiteY1205" fmla="*/ 254312 h 639315"/>
                  <a:gd name="connsiteX1206" fmla="*/ 462563 w 1672975"/>
                  <a:gd name="connsiteY1206" fmla="*/ 250917 h 639315"/>
                  <a:gd name="connsiteX1207" fmla="*/ 454647 w 1672975"/>
                  <a:gd name="connsiteY1207" fmla="*/ 247523 h 639315"/>
                  <a:gd name="connsiteX1208" fmla="*/ 449275 w 1672975"/>
                  <a:gd name="connsiteY1208" fmla="*/ 245543 h 639315"/>
                  <a:gd name="connsiteX1209" fmla="*/ 441358 w 1672975"/>
                  <a:gd name="connsiteY1209" fmla="*/ 242148 h 639315"/>
                  <a:gd name="connsiteX1210" fmla="*/ 424676 w 1672975"/>
                  <a:gd name="connsiteY1210" fmla="*/ 237339 h 639315"/>
                  <a:gd name="connsiteX1211" fmla="*/ 423545 w 1672975"/>
                  <a:gd name="connsiteY1211" fmla="*/ 237339 h 639315"/>
                  <a:gd name="connsiteX1212" fmla="*/ 422697 w 1672975"/>
                  <a:gd name="connsiteY1212" fmla="*/ 237339 h 639315"/>
                  <a:gd name="connsiteX1213" fmla="*/ 411105 w 1672975"/>
                  <a:gd name="connsiteY1213" fmla="*/ 236207 h 639315"/>
                  <a:gd name="connsiteX1214" fmla="*/ 405733 w 1672975"/>
                  <a:gd name="connsiteY1214" fmla="*/ 235642 h 639315"/>
                  <a:gd name="connsiteX1215" fmla="*/ 402623 w 1672975"/>
                  <a:gd name="connsiteY1215" fmla="*/ 233944 h 639315"/>
                  <a:gd name="connsiteX1216" fmla="*/ 398381 w 1672975"/>
                  <a:gd name="connsiteY1216" fmla="*/ 230267 h 639315"/>
                  <a:gd name="connsiteX1217" fmla="*/ 394140 w 1672975"/>
                  <a:gd name="connsiteY1217" fmla="*/ 228004 h 639315"/>
                  <a:gd name="connsiteX1218" fmla="*/ 387072 w 1672975"/>
                  <a:gd name="connsiteY1218" fmla="*/ 226306 h 639315"/>
                  <a:gd name="connsiteX1219" fmla="*/ 385658 w 1672975"/>
                  <a:gd name="connsiteY1219" fmla="*/ 229418 h 639315"/>
                  <a:gd name="connsiteX1220" fmla="*/ 389616 w 1672975"/>
                  <a:gd name="connsiteY1220" fmla="*/ 233096 h 639315"/>
                  <a:gd name="connsiteX1221" fmla="*/ 393292 w 1672975"/>
                  <a:gd name="connsiteY1221" fmla="*/ 235076 h 639315"/>
                  <a:gd name="connsiteX1222" fmla="*/ 396685 w 1672975"/>
                  <a:gd name="connsiteY1222" fmla="*/ 236207 h 639315"/>
                  <a:gd name="connsiteX1223" fmla="*/ 402340 w 1672975"/>
                  <a:gd name="connsiteY1223" fmla="*/ 237622 h 639315"/>
                  <a:gd name="connsiteX1224" fmla="*/ 403471 w 1672975"/>
                  <a:gd name="connsiteY1224" fmla="*/ 241299 h 639315"/>
                  <a:gd name="connsiteX1225" fmla="*/ 407712 w 1672975"/>
                  <a:gd name="connsiteY1225" fmla="*/ 248937 h 639315"/>
                  <a:gd name="connsiteX1226" fmla="*/ 408843 w 1672975"/>
                  <a:gd name="connsiteY1226" fmla="*/ 252898 h 639315"/>
                  <a:gd name="connsiteX1227" fmla="*/ 404319 w 1672975"/>
                  <a:gd name="connsiteY1227" fmla="*/ 255443 h 639315"/>
                  <a:gd name="connsiteX1228" fmla="*/ 397816 w 1672975"/>
                  <a:gd name="connsiteY1228" fmla="*/ 256858 h 639315"/>
                  <a:gd name="connsiteX1229" fmla="*/ 398099 w 1672975"/>
                  <a:gd name="connsiteY1229" fmla="*/ 257989 h 639315"/>
                  <a:gd name="connsiteX1230" fmla="*/ 398381 w 1672975"/>
                  <a:gd name="connsiteY1230" fmla="*/ 260535 h 639315"/>
                  <a:gd name="connsiteX1231" fmla="*/ 395837 w 1672975"/>
                  <a:gd name="connsiteY1231" fmla="*/ 261667 h 639315"/>
                  <a:gd name="connsiteX1232" fmla="*/ 392161 w 1672975"/>
                  <a:gd name="connsiteY1232" fmla="*/ 260818 h 639315"/>
                  <a:gd name="connsiteX1233" fmla="*/ 389616 w 1672975"/>
                  <a:gd name="connsiteY1233" fmla="*/ 258555 h 639315"/>
                  <a:gd name="connsiteX1234" fmla="*/ 391878 w 1672975"/>
                  <a:gd name="connsiteY1234" fmla="*/ 254029 h 639315"/>
                  <a:gd name="connsiteX1235" fmla="*/ 392161 w 1672975"/>
                  <a:gd name="connsiteY1235" fmla="*/ 253746 h 639315"/>
                  <a:gd name="connsiteX1236" fmla="*/ 386223 w 1672975"/>
                  <a:gd name="connsiteY1236" fmla="*/ 250634 h 639315"/>
                  <a:gd name="connsiteX1237" fmla="*/ 385941 w 1672975"/>
                  <a:gd name="connsiteY1237" fmla="*/ 250634 h 639315"/>
                  <a:gd name="connsiteX1238" fmla="*/ 376045 w 1672975"/>
                  <a:gd name="connsiteY1238" fmla="*/ 255726 h 639315"/>
                  <a:gd name="connsiteX1239" fmla="*/ 371521 w 1672975"/>
                  <a:gd name="connsiteY1239" fmla="*/ 258272 h 639315"/>
                  <a:gd name="connsiteX1240" fmla="*/ 365583 w 1672975"/>
                  <a:gd name="connsiteY1240" fmla="*/ 258272 h 639315"/>
                  <a:gd name="connsiteX1241" fmla="*/ 359646 w 1672975"/>
                  <a:gd name="connsiteY1241" fmla="*/ 257707 h 639315"/>
                  <a:gd name="connsiteX1242" fmla="*/ 354839 w 1672975"/>
                  <a:gd name="connsiteY1242" fmla="*/ 258272 h 639315"/>
                  <a:gd name="connsiteX1243" fmla="*/ 348619 w 1672975"/>
                  <a:gd name="connsiteY1243" fmla="*/ 263081 h 639315"/>
                  <a:gd name="connsiteX1244" fmla="*/ 346074 w 1672975"/>
                  <a:gd name="connsiteY1244" fmla="*/ 265061 h 639315"/>
                  <a:gd name="connsiteX1245" fmla="*/ 346074 w 1672975"/>
                  <a:gd name="connsiteY1245" fmla="*/ 265061 h 639315"/>
                  <a:gd name="connsiteX1246" fmla="*/ 345509 w 1672975"/>
                  <a:gd name="connsiteY1246" fmla="*/ 265061 h 639315"/>
                  <a:gd name="connsiteX1247" fmla="*/ 343247 w 1672975"/>
                  <a:gd name="connsiteY1247" fmla="*/ 264779 h 639315"/>
                  <a:gd name="connsiteX1248" fmla="*/ 340985 w 1672975"/>
                  <a:gd name="connsiteY1248" fmla="*/ 264779 h 639315"/>
                  <a:gd name="connsiteX1249" fmla="*/ 338158 w 1672975"/>
                  <a:gd name="connsiteY1249" fmla="*/ 264779 h 639315"/>
                  <a:gd name="connsiteX1250" fmla="*/ 331937 w 1672975"/>
                  <a:gd name="connsiteY1250" fmla="*/ 263647 h 639315"/>
                  <a:gd name="connsiteX1251" fmla="*/ 330241 w 1672975"/>
                  <a:gd name="connsiteY1251" fmla="*/ 261384 h 639315"/>
                  <a:gd name="connsiteX1252" fmla="*/ 333916 w 1672975"/>
                  <a:gd name="connsiteY1252" fmla="*/ 259970 h 639315"/>
                  <a:gd name="connsiteX1253" fmla="*/ 334482 w 1672975"/>
                  <a:gd name="connsiteY1253" fmla="*/ 259970 h 639315"/>
                  <a:gd name="connsiteX1254" fmla="*/ 337027 w 1672975"/>
                  <a:gd name="connsiteY1254" fmla="*/ 259404 h 639315"/>
                  <a:gd name="connsiteX1255" fmla="*/ 336461 w 1672975"/>
                  <a:gd name="connsiteY1255" fmla="*/ 257989 h 639315"/>
                  <a:gd name="connsiteX1256" fmla="*/ 337592 w 1672975"/>
                  <a:gd name="connsiteY1256" fmla="*/ 252898 h 639315"/>
                  <a:gd name="connsiteX1257" fmla="*/ 338440 w 1672975"/>
                  <a:gd name="connsiteY1257" fmla="*/ 251200 h 639315"/>
                  <a:gd name="connsiteX1258" fmla="*/ 338158 w 1672975"/>
                  <a:gd name="connsiteY1258" fmla="*/ 251200 h 639315"/>
                  <a:gd name="connsiteX1259" fmla="*/ 326000 w 1672975"/>
                  <a:gd name="connsiteY1259" fmla="*/ 255443 h 639315"/>
                  <a:gd name="connsiteX1260" fmla="*/ 325434 w 1672975"/>
                  <a:gd name="connsiteY1260" fmla="*/ 257989 h 639315"/>
                  <a:gd name="connsiteX1261" fmla="*/ 324021 w 1672975"/>
                  <a:gd name="connsiteY1261" fmla="*/ 261101 h 639315"/>
                  <a:gd name="connsiteX1262" fmla="*/ 322890 w 1672975"/>
                  <a:gd name="connsiteY1262" fmla="*/ 261384 h 639315"/>
                  <a:gd name="connsiteX1263" fmla="*/ 320910 w 1672975"/>
                  <a:gd name="connsiteY1263" fmla="*/ 259970 h 639315"/>
                  <a:gd name="connsiteX1264" fmla="*/ 319214 w 1672975"/>
                  <a:gd name="connsiteY1264" fmla="*/ 258555 h 639315"/>
                  <a:gd name="connsiteX1265" fmla="*/ 318083 w 1672975"/>
                  <a:gd name="connsiteY1265" fmla="*/ 258555 h 639315"/>
                  <a:gd name="connsiteX1266" fmla="*/ 297160 w 1672975"/>
                  <a:gd name="connsiteY1266" fmla="*/ 265061 h 639315"/>
                  <a:gd name="connsiteX1267" fmla="*/ 290657 w 1672975"/>
                  <a:gd name="connsiteY1267" fmla="*/ 268739 h 639315"/>
                  <a:gd name="connsiteX1268" fmla="*/ 287830 w 1672975"/>
                  <a:gd name="connsiteY1268" fmla="*/ 270436 h 639315"/>
                  <a:gd name="connsiteX1269" fmla="*/ 281892 w 1672975"/>
                  <a:gd name="connsiteY1269" fmla="*/ 272982 h 639315"/>
                  <a:gd name="connsiteX1270" fmla="*/ 276803 w 1672975"/>
                  <a:gd name="connsiteY1270" fmla="*/ 274114 h 639315"/>
                  <a:gd name="connsiteX1271" fmla="*/ 275389 w 1672975"/>
                  <a:gd name="connsiteY1271" fmla="*/ 279489 h 639315"/>
                  <a:gd name="connsiteX1272" fmla="*/ 274824 w 1672975"/>
                  <a:gd name="connsiteY1272" fmla="*/ 284015 h 639315"/>
                  <a:gd name="connsiteX1273" fmla="*/ 263231 w 1672975"/>
                  <a:gd name="connsiteY1273" fmla="*/ 286561 h 639315"/>
                  <a:gd name="connsiteX1274" fmla="*/ 260687 w 1672975"/>
                  <a:gd name="connsiteY1274" fmla="*/ 286561 h 639315"/>
                  <a:gd name="connsiteX1275" fmla="*/ 257577 w 1672975"/>
                  <a:gd name="connsiteY1275" fmla="*/ 286561 h 639315"/>
                  <a:gd name="connsiteX1276" fmla="*/ 257577 w 1672975"/>
                  <a:gd name="connsiteY1276" fmla="*/ 286561 h 639315"/>
                  <a:gd name="connsiteX1277" fmla="*/ 252487 w 1672975"/>
                  <a:gd name="connsiteY1277" fmla="*/ 282317 h 639315"/>
                  <a:gd name="connsiteX1278" fmla="*/ 249660 w 1672975"/>
                  <a:gd name="connsiteY1278" fmla="*/ 279206 h 639315"/>
                  <a:gd name="connsiteX1279" fmla="*/ 247963 w 1672975"/>
                  <a:gd name="connsiteY1279" fmla="*/ 278074 h 639315"/>
                  <a:gd name="connsiteX1280" fmla="*/ 249094 w 1672975"/>
                  <a:gd name="connsiteY1280" fmla="*/ 272134 h 639315"/>
                  <a:gd name="connsiteX1281" fmla="*/ 251922 w 1672975"/>
                  <a:gd name="connsiteY1281" fmla="*/ 270719 h 639315"/>
                  <a:gd name="connsiteX1282" fmla="*/ 256163 w 1672975"/>
                  <a:gd name="connsiteY1282" fmla="*/ 269305 h 639315"/>
                  <a:gd name="connsiteX1283" fmla="*/ 259273 w 1672975"/>
                  <a:gd name="connsiteY1283" fmla="*/ 268456 h 639315"/>
                  <a:gd name="connsiteX1284" fmla="*/ 262383 w 1672975"/>
                  <a:gd name="connsiteY1284" fmla="*/ 269022 h 639315"/>
                  <a:gd name="connsiteX1285" fmla="*/ 264080 w 1672975"/>
                  <a:gd name="connsiteY1285" fmla="*/ 269305 h 639315"/>
                  <a:gd name="connsiteX1286" fmla="*/ 264645 w 1672975"/>
                  <a:gd name="connsiteY1286" fmla="*/ 269022 h 639315"/>
                  <a:gd name="connsiteX1287" fmla="*/ 262383 w 1672975"/>
                  <a:gd name="connsiteY1287" fmla="*/ 265910 h 639315"/>
                  <a:gd name="connsiteX1288" fmla="*/ 258425 w 1672975"/>
                  <a:gd name="connsiteY1288" fmla="*/ 259970 h 639315"/>
                  <a:gd name="connsiteX1289" fmla="*/ 250508 w 1672975"/>
                  <a:gd name="connsiteY1289" fmla="*/ 256575 h 639315"/>
                  <a:gd name="connsiteX1290" fmla="*/ 246832 w 1672975"/>
                  <a:gd name="connsiteY1290" fmla="*/ 257141 h 639315"/>
                  <a:gd name="connsiteX1291" fmla="*/ 234392 w 1672975"/>
                  <a:gd name="connsiteY1291" fmla="*/ 255726 h 639315"/>
                  <a:gd name="connsiteX1292" fmla="*/ 233261 w 1672975"/>
                  <a:gd name="connsiteY1292" fmla="*/ 255726 h 639315"/>
                  <a:gd name="connsiteX1293" fmla="*/ 236654 w 1672975"/>
                  <a:gd name="connsiteY1293" fmla="*/ 258555 h 639315"/>
                  <a:gd name="connsiteX1294" fmla="*/ 239764 w 1672975"/>
                  <a:gd name="connsiteY1294" fmla="*/ 263647 h 639315"/>
                  <a:gd name="connsiteX1295" fmla="*/ 239764 w 1672975"/>
                  <a:gd name="connsiteY1295" fmla="*/ 265627 h 639315"/>
                  <a:gd name="connsiteX1296" fmla="*/ 235806 w 1672975"/>
                  <a:gd name="connsiteY1296" fmla="*/ 276943 h 639315"/>
                  <a:gd name="connsiteX1297" fmla="*/ 234675 w 1672975"/>
                  <a:gd name="connsiteY1297" fmla="*/ 279206 h 639315"/>
                  <a:gd name="connsiteX1298" fmla="*/ 236371 w 1672975"/>
                  <a:gd name="connsiteY1298" fmla="*/ 279489 h 639315"/>
                  <a:gd name="connsiteX1299" fmla="*/ 238068 w 1672975"/>
                  <a:gd name="connsiteY1299" fmla="*/ 279489 h 639315"/>
                  <a:gd name="connsiteX1300" fmla="*/ 238350 w 1672975"/>
                  <a:gd name="connsiteY1300" fmla="*/ 279489 h 639315"/>
                  <a:gd name="connsiteX1301" fmla="*/ 240895 w 1672975"/>
                  <a:gd name="connsiteY1301" fmla="*/ 280337 h 639315"/>
                  <a:gd name="connsiteX1302" fmla="*/ 242591 w 1672975"/>
                  <a:gd name="connsiteY1302" fmla="*/ 287975 h 639315"/>
                  <a:gd name="connsiteX1303" fmla="*/ 242591 w 1672975"/>
                  <a:gd name="connsiteY1303" fmla="*/ 288824 h 639315"/>
                  <a:gd name="connsiteX1304" fmla="*/ 240895 w 1672975"/>
                  <a:gd name="connsiteY1304" fmla="*/ 293633 h 639315"/>
                  <a:gd name="connsiteX1305" fmla="*/ 239764 w 1672975"/>
                  <a:gd name="connsiteY1305" fmla="*/ 296462 h 639315"/>
                  <a:gd name="connsiteX1306" fmla="*/ 238633 w 1672975"/>
                  <a:gd name="connsiteY1306" fmla="*/ 298159 h 639315"/>
                  <a:gd name="connsiteX1307" fmla="*/ 236936 w 1672975"/>
                  <a:gd name="connsiteY1307" fmla="*/ 297310 h 639315"/>
                  <a:gd name="connsiteX1308" fmla="*/ 235523 w 1672975"/>
                  <a:gd name="connsiteY1308" fmla="*/ 296744 h 639315"/>
                  <a:gd name="connsiteX1309" fmla="*/ 234392 w 1672975"/>
                  <a:gd name="connsiteY1309" fmla="*/ 297310 h 639315"/>
                  <a:gd name="connsiteX1310" fmla="*/ 231565 w 1672975"/>
                  <a:gd name="connsiteY1310" fmla="*/ 293633 h 639315"/>
                  <a:gd name="connsiteX1311" fmla="*/ 226758 w 1672975"/>
                  <a:gd name="connsiteY1311" fmla="*/ 292501 h 639315"/>
                  <a:gd name="connsiteX1312" fmla="*/ 222234 w 1672975"/>
                  <a:gd name="connsiteY1312" fmla="*/ 292218 h 639315"/>
                  <a:gd name="connsiteX1313" fmla="*/ 216579 w 1672975"/>
                  <a:gd name="connsiteY1313" fmla="*/ 295047 h 639315"/>
                  <a:gd name="connsiteX1314" fmla="*/ 207532 w 1672975"/>
                  <a:gd name="connsiteY1314" fmla="*/ 299007 h 639315"/>
                  <a:gd name="connsiteX1315" fmla="*/ 201594 w 1672975"/>
                  <a:gd name="connsiteY1315" fmla="*/ 303251 h 639315"/>
                  <a:gd name="connsiteX1316" fmla="*/ 198484 w 1672975"/>
                  <a:gd name="connsiteY1316" fmla="*/ 305797 h 639315"/>
                  <a:gd name="connsiteX1317" fmla="*/ 196787 w 1672975"/>
                  <a:gd name="connsiteY1317" fmla="*/ 308626 h 639315"/>
                  <a:gd name="connsiteX1318" fmla="*/ 199332 w 1672975"/>
                  <a:gd name="connsiteY1318" fmla="*/ 313435 h 639315"/>
                  <a:gd name="connsiteX1319" fmla="*/ 203573 w 1672975"/>
                  <a:gd name="connsiteY1319" fmla="*/ 321638 h 639315"/>
                  <a:gd name="connsiteX1320" fmla="*/ 199049 w 1672975"/>
                  <a:gd name="connsiteY1320" fmla="*/ 323335 h 639315"/>
                  <a:gd name="connsiteX1321" fmla="*/ 190850 w 1672975"/>
                  <a:gd name="connsiteY1321" fmla="*/ 321355 h 639315"/>
                  <a:gd name="connsiteX1322" fmla="*/ 182650 w 1672975"/>
                  <a:gd name="connsiteY1322" fmla="*/ 319092 h 639315"/>
                  <a:gd name="connsiteX1323" fmla="*/ 181237 w 1672975"/>
                  <a:gd name="connsiteY1323" fmla="*/ 319092 h 639315"/>
                  <a:gd name="connsiteX1324" fmla="*/ 180954 w 1672975"/>
                  <a:gd name="connsiteY1324" fmla="*/ 319092 h 639315"/>
                  <a:gd name="connsiteX1325" fmla="*/ 175582 w 1672975"/>
                  <a:gd name="connsiteY1325" fmla="*/ 315980 h 639315"/>
                  <a:gd name="connsiteX1326" fmla="*/ 169927 w 1672975"/>
                  <a:gd name="connsiteY1326" fmla="*/ 312586 h 639315"/>
                  <a:gd name="connsiteX1327" fmla="*/ 169644 w 1672975"/>
                  <a:gd name="connsiteY1327" fmla="*/ 312586 h 639315"/>
                  <a:gd name="connsiteX1328" fmla="*/ 164555 w 1672975"/>
                  <a:gd name="connsiteY1328" fmla="*/ 317678 h 639315"/>
                  <a:gd name="connsiteX1329" fmla="*/ 164555 w 1672975"/>
                  <a:gd name="connsiteY1329" fmla="*/ 317961 h 639315"/>
                  <a:gd name="connsiteX1330" fmla="*/ 165403 w 1672975"/>
                  <a:gd name="connsiteY1330" fmla="*/ 319941 h 639315"/>
                  <a:gd name="connsiteX1331" fmla="*/ 167665 w 1672975"/>
                  <a:gd name="connsiteY1331" fmla="*/ 323053 h 639315"/>
                  <a:gd name="connsiteX1332" fmla="*/ 176713 w 1672975"/>
                  <a:gd name="connsiteY1332" fmla="*/ 326164 h 639315"/>
                  <a:gd name="connsiteX1333" fmla="*/ 178692 w 1672975"/>
                  <a:gd name="connsiteY1333" fmla="*/ 327296 h 639315"/>
                  <a:gd name="connsiteX1334" fmla="*/ 178127 w 1672975"/>
                  <a:gd name="connsiteY1334" fmla="*/ 332953 h 639315"/>
                  <a:gd name="connsiteX1335" fmla="*/ 172754 w 1672975"/>
                  <a:gd name="connsiteY1335" fmla="*/ 335217 h 639315"/>
                  <a:gd name="connsiteX1336" fmla="*/ 169927 w 1672975"/>
                  <a:gd name="connsiteY1336" fmla="*/ 334085 h 639315"/>
                  <a:gd name="connsiteX1337" fmla="*/ 166251 w 1672975"/>
                  <a:gd name="connsiteY1337" fmla="*/ 333236 h 639315"/>
                  <a:gd name="connsiteX1338" fmla="*/ 162010 w 1672975"/>
                  <a:gd name="connsiteY1338" fmla="*/ 331256 h 639315"/>
                  <a:gd name="connsiteX1339" fmla="*/ 153811 w 1672975"/>
                  <a:gd name="connsiteY1339" fmla="*/ 326730 h 639315"/>
                  <a:gd name="connsiteX1340" fmla="*/ 149287 w 1672975"/>
                  <a:gd name="connsiteY1340" fmla="*/ 325598 h 639315"/>
                  <a:gd name="connsiteX1341" fmla="*/ 148156 w 1672975"/>
                  <a:gd name="connsiteY1341" fmla="*/ 320507 h 639315"/>
                  <a:gd name="connsiteX1342" fmla="*/ 146742 w 1672975"/>
                  <a:gd name="connsiteY1342" fmla="*/ 315980 h 639315"/>
                  <a:gd name="connsiteX1343" fmla="*/ 145894 w 1672975"/>
                  <a:gd name="connsiteY1343" fmla="*/ 313435 h 639315"/>
                  <a:gd name="connsiteX1344" fmla="*/ 145611 w 1672975"/>
                  <a:gd name="connsiteY1344" fmla="*/ 311737 h 639315"/>
                  <a:gd name="connsiteX1345" fmla="*/ 146460 w 1672975"/>
                  <a:gd name="connsiteY1345" fmla="*/ 306645 h 639315"/>
                  <a:gd name="connsiteX1346" fmla="*/ 147308 w 1672975"/>
                  <a:gd name="connsiteY1346" fmla="*/ 303251 h 639315"/>
                  <a:gd name="connsiteX1347" fmla="*/ 147025 w 1672975"/>
                  <a:gd name="connsiteY1347" fmla="*/ 300988 h 639315"/>
                  <a:gd name="connsiteX1348" fmla="*/ 145894 w 1672975"/>
                  <a:gd name="connsiteY1348" fmla="*/ 298725 h 639315"/>
                  <a:gd name="connsiteX1349" fmla="*/ 139957 w 1672975"/>
                  <a:gd name="connsiteY1349" fmla="*/ 295896 h 639315"/>
                  <a:gd name="connsiteX1350" fmla="*/ 135998 w 1672975"/>
                  <a:gd name="connsiteY1350" fmla="*/ 293350 h 639315"/>
                  <a:gd name="connsiteX1351" fmla="*/ 133736 w 1672975"/>
                  <a:gd name="connsiteY1351" fmla="*/ 291370 h 639315"/>
                  <a:gd name="connsiteX1352" fmla="*/ 123840 w 1672975"/>
                  <a:gd name="connsiteY1352" fmla="*/ 282883 h 639315"/>
                  <a:gd name="connsiteX1353" fmla="*/ 121296 w 1672975"/>
                  <a:gd name="connsiteY1353" fmla="*/ 281186 h 639315"/>
                  <a:gd name="connsiteX1354" fmla="*/ 119882 w 1672975"/>
                  <a:gd name="connsiteY1354" fmla="*/ 280054 h 639315"/>
                  <a:gd name="connsiteX1355" fmla="*/ 120447 w 1672975"/>
                  <a:gd name="connsiteY1355" fmla="*/ 279206 h 639315"/>
                  <a:gd name="connsiteX1356" fmla="*/ 121861 w 1672975"/>
                  <a:gd name="connsiteY1356" fmla="*/ 278923 h 639315"/>
                  <a:gd name="connsiteX1357" fmla="*/ 128930 w 1672975"/>
                  <a:gd name="connsiteY1357" fmla="*/ 282317 h 639315"/>
                  <a:gd name="connsiteX1358" fmla="*/ 142218 w 1672975"/>
                  <a:gd name="connsiteY1358" fmla="*/ 287975 h 639315"/>
                  <a:gd name="connsiteX1359" fmla="*/ 150701 w 1672975"/>
                  <a:gd name="connsiteY1359" fmla="*/ 290521 h 639315"/>
                  <a:gd name="connsiteX1360" fmla="*/ 159183 w 1672975"/>
                  <a:gd name="connsiteY1360" fmla="*/ 293350 h 639315"/>
                  <a:gd name="connsiteX1361" fmla="*/ 163141 w 1672975"/>
                  <a:gd name="connsiteY1361" fmla="*/ 294198 h 639315"/>
                  <a:gd name="connsiteX1362" fmla="*/ 182085 w 1672975"/>
                  <a:gd name="connsiteY1362" fmla="*/ 297310 h 639315"/>
                  <a:gd name="connsiteX1363" fmla="*/ 184347 w 1672975"/>
                  <a:gd name="connsiteY1363" fmla="*/ 297593 h 639315"/>
                  <a:gd name="connsiteX1364" fmla="*/ 210076 w 1672975"/>
                  <a:gd name="connsiteY1364" fmla="*/ 285146 h 639315"/>
                  <a:gd name="connsiteX1365" fmla="*/ 209793 w 1672975"/>
                  <a:gd name="connsiteY1365" fmla="*/ 277225 h 639315"/>
                  <a:gd name="connsiteX1366" fmla="*/ 208945 w 1672975"/>
                  <a:gd name="connsiteY1366" fmla="*/ 274114 h 639315"/>
                  <a:gd name="connsiteX1367" fmla="*/ 206401 w 1672975"/>
                  <a:gd name="connsiteY1367" fmla="*/ 272134 h 639315"/>
                  <a:gd name="connsiteX1368" fmla="*/ 203573 w 1672975"/>
                  <a:gd name="connsiteY1368" fmla="*/ 270153 h 639315"/>
                  <a:gd name="connsiteX1369" fmla="*/ 195939 w 1672975"/>
                  <a:gd name="connsiteY1369" fmla="*/ 265627 h 639315"/>
                  <a:gd name="connsiteX1370" fmla="*/ 191132 w 1672975"/>
                  <a:gd name="connsiteY1370" fmla="*/ 263081 h 639315"/>
                  <a:gd name="connsiteX1371" fmla="*/ 188022 w 1672975"/>
                  <a:gd name="connsiteY1371" fmla="*/ 261384 h 639315"/>
                  <a:gd name="connsiteX1372" fmla="*/ 175016 w 1672975"/>
                  <a:gd name="connsiteY1372" fmla="*/ 255161 h 639315"/>
                  <a:gd name="connsiteX1373" fmla="*/ 173320 w 1672975"/>
                  <a:gd name="connsiteY1373" fmla="*/ 254029 h 639315"/>
                  <a:gd name="connsiteX1374" fmla="*/ 151549 w 1672975"/>
                  <a:gd name="connsiteY1374" fmla="*/ 244977 h 639315"/>
                  <a:gd name="connsiteX1375" fmla="*/ 150701 w 1672975"/>
                  <a:gd name="connsiteY1375" fmla="*/ 244977 h 639315"/>
                  <a:gd name="connsiteX1376" fmla="*/ 147591 w 1672975"/>
                  <a:gd name="connsiteY1376" fmla="*/ 245825 h 639315"/>
                  <a:gd name="connsiteX1377" fmla="*/ 144763 w 1672975"/>
                  <a:gd name="connsiteY1377" fmla="*/ 244128 h 639315"/>
                  <a:gd name="connsiteX1378" fmla="*/ 142218 w 1672975"/>
                  <a:gd name="connsiteY1378" fmla="*/ 242997 h 639315"/>
                  <a:gd name="connsiteX1379" fmla="*/ 138543 w 1672975"/>
                  <a:gd name="connsiteY1379" fmla="*/ 244128 h 639315"/>
                  <a:gd name="connsiteX1380" fmla="*/ 134302 w 1672975"/>
                  <a:gd name="connsiteY1380" fmla="*/ 244128 h 639315"/>
                  <a:gd name="connsiteX1381" fmla="*/ 129495 w 1672975"/>
                  <a:gd name="connsiteY1381" fmla="*/ 243562 h 639315"/>
                  <a:gd name="connsiteX1382" fmla="*/ 127516 w 1672975"/>
                  <a:gd name="connsiteY1382" fmla="*/ 243845 h 639315"/>
                  <a:gd name="connsiteX1383" fmla="*/ 122992 w 1672975"/>
                  <a:gd name="connsiteY1383" fmla="*/ 241582 h 639315"/>
                  <a:gd name="connsiteX1384" fmla="*/ 123275 w 1672975"/>
                  <a:gd name="connsiteY1384" fmla="*/ 239602 h 639315"/>
                  <a:gd name="connsiteX1385" fmla="*/ 126951 w 1672975"/>
                  <a:gd name="connsiteY1385" fmla="*/ 238753 h 639315"/>
                  <a:gd name="connsiteX1386" fmla="*/ 130061 w 1672975"/>
                  <a:gd name="connsiteY1386" fmla="*/ 238188 h 639315"/>
                  <a:gd name="connsiteX1387" fmla="*/ 130061 w 1672975"/>
                  <a:gd name="connsiteY1387" fmla="*/ 237905 h 639315"/>
                  <a:gd name="connsiteX1388" fmla="*/ 128930 w 1672975"/>
                  <a:gd name="connsiteY1388" fmla="*/ 237339 h 639315"/>
                  <a:gd name="connsiteX1389" fmla="*/ 123840 w 1672975"/>
                  <a:gd name="connsiteY1389" fmla="*/ 235642 h 639315"/>
                  <a:gd name="connsiteX1390" fmla="*/ 120730 w 1672975"/>
                  <a:gd name="connsiteY1390" fmla="*/ 234510 h 639315"/>
                  <a:gd name="connsiteX1391" fmla="*/ 117903 w 1672975"/>
                  <a:gd name="connsiteY1391" fmla="*/ 236773 h 639315"/>
                  <a:gd name="connsiteX1392" fmla="*/ 115075 w 1672975"/>
                  <a:gd name="connsiteY1392" fmla="*/ 238470 h 639315"/>
                  <a:gd name="connsiteX1393" fmla="*/ 111117 w 1672975"/>
                  <a:gd name="connsiteY1393" fmla="*/ 236773 h 639315"/>
                  <a:gd name="connsiteX1394" fmla="*/ 105745 w 1672975"/>
                  <a:gd name="connsiteY1394" fmla="*/ 239885 h 639315"/>
                  <a:gd name="connsiteX1395" fmla="*/ 102069 w 1672975"/>
                  <a:gd name="connsiteY1395" fmla="*/ 241582 h 639315"/>
                  <a:gd name="connsiteX1396" fmla="*/ 97828 w 1672975"/>
                  <a:gd name="connsiteY1396" fmla="*/ 243562 h 639315"/>
                  <a:gd name="connsiteX1397" fmla="*/ 91608 w 1672975"/>
                  <a:gd name="connsiteY1397" fmla="*/ 248937 h 639315"/>
                  <a:gd name="connsiteX1398" fmla="*/ 88781 w 1672975"/>
                  <a:gd name="connsiteY1398" fmla="*/ 251200 h 639315"/>
                  <a:gd name="connsiteX1399" fmla="*/ 87932 w 1672975"/>
                  <a:gd name="connsiteY1399" fmla="*/ 251766 h 639315"/>
                  <a:gd name="connsiteX1400" fmla="*/ 86236 w 1672975"/>
                  <a:gd name="connsiteY1400" fmla="*/ 257424 h 639315"/>
                  <a:gd name="connsiteX1401" fmla="*/ 86519 w 1672975"/>
                  <a:gd name="connsiteY1401" fmla="*/ 260252 h 639315"/>
                  <a:gd name="connsiteX1402" fmla="*/ 87650 w 1672975"/>
                  <a:gd name="connsiteY1402" fmla="*/ 262233 h 639315"/>
                  <a:gd name="connsiteX1403" fmla="*/ 91608 w 1672975"/>
                  <a:gd name="connsiteY1403" fmla="*/ 264779 h 639315"/>
                  <a:gd name="connsiteX1404" fmla="*/ 93587 w 1672975"/>
                  <a:gd name="connsiteY1404" fmla="*/ 265344 h 639315"/>
                  <a:gd name="connsiteX1405" fmla="*/ 100938 w 1672975"/>
                  <a:gd name="connsiteY1405" fmla="*/ 272982 h 639315"/>
                  <a:gd name="connsiteX1406" fmla="*/ 94718 w 1672975"/>
                  <a:gd name="connsiteY1406" fmla="*/ 280620 h 639315"/>
                  <a:gd name="connsiteX1407" fmla="*/ 91891 w 1672975"/>
                  <a:gd name="connsiteY1407" fmla="*/ 284298 h 639315"/>
                  <a:gd name="connsiteX1408" fmla="*/ 92173 w 1672975"/>
                  <a:gd name="connsiteY1408" fmla="*/ 285429 h 639315"/>
                  <a:gd name="connsiteX1409" fmla="*/ 92739 w 1672975"/>
                  <a:gd name="connsiteY1409" fmla="*/ 286278 h 639315"/>
                  <a:gd name="connsiteX1410" fmla="*/ 101504 w 1672975"/>
                  <a:gd name="connsiteY1410" fmla="*/ 300422 h 639315"/>
                  <a:gd name="connsiteX1411" fmla="*/ 102635 w 1672975"/>
                  <a:gd name="connsiteY1411" fmla="*/ 304382 h 639315"/>
                  <a:gd name="connsiteX1412" fmla="*/ 100656 w 1672975"/>
                  <a:gd name="connsiteY1412" fmla="*/ 305514 h 639315"/>
                  <a:gd name="connsiteX1413" fmla="*/ 98394 w 1672975"/>
                  <a:gd name="connsiteY1413" fmla="*/ 306645 h 639315"/>
                  <a:gd name="connsiteX1414" fmla="*/ 99242 w 1672975"/>
                  <a:gd name="connsiteY1414" fmla="*/ 312020 h 639315"/>
                  <a:gd name="connsiteX1415" fmla="*/ 100090 w 1672975"/>
                  <a:gd name="connsiteY1415" fmla="*/ 313717 h 639315"/>
                  <a:gd name="connsiteX1416" fmla="*/ 98676 w 1672975"/>
                  <a:gd name="connsiteY1416" fmla="*/ 315980 h 639315"/>
                  <a:gd name="connsiteX1417" fmla="*/ 97828 w 1672975"/>
                  <a:gd name="connsiteY1417" fmla="*/ 316546 h 639315"/>
                  <a:gd name="connsiteX1418" fmla="*/ 100090 w 1672975"/>
                  <a:gd name="connsiteY1418" fmla="*/ 317961 h 639315"/>
                  <a:gd name="connsiteX1419" fmla="*/ 102635 w 1672975"/>
                  <a:gd name="connsiteY1419" fmla="*/ 319658 h 639315"/>
                  <a:gd name="connsiteX1420" fmla="*/ 101787 w 1672975"/>
                  <a:gd name="connsiteY1420" fmla="*/ 321638 h 639315"/>
                  <a:gd name="connsiteX1421" fmla="*/ 100938 w 1672975"/>
                  <a:gd name="connsiteY1421" fmla="*/ 324467 h 639315"/>
                  <a:gd name="connsiteX1422" fmla="*/ 103200 w 1672975"/>
                  <a:gd name="connsiteY1422" fmla="*/ 326447 h 639315"/>
                  <a:gd name="connsiteX1423" fmla="*/ 106310 w 1672975"/>
                  <a:gd name="connsiteY1423" fmla="*/ 330125 h 639315"/>
                  <a:gd name="connsiteX1424" fmla="*/ 102635 w 1672975"/>
                  <a:gd name="connsiteY1424" fmla="*/ 333802 h 639315"/>
                  <a:gd name="connsiteX1425" fmla="*/ 100090 w 1672975"/>
                  <a:gd name="connsiteY1425" fmla="*/ 335499 h 639315"/>
                  <a:gd name="connsiteX1426" fmla="*/ 104897 w 1672975"/>
                  <a:gd name="connsiteY1426" fmla="*/ 339177 h 639315"/>
                  <a:gd name="connsiteX1427" fmla="*/ 112531 w 1672975"/>
                  <a:gd name="connsiteY1427" fmla="*/ 344835 h 639315"/>
                  <a:gd name="connsiteX1428" fmla="*/ 115358 w 1672975"/>
                  <a:gd name="connsiteY1428" fmla="*/ 353321 h 639315"/>
                  <a:gd name="connsiteX1429" fmla="*/ 108290 w 1672975"/>
                  <a:gd name="connsiteY1429" fmla="*/ 360393 h 639315"/>
                  <a:gd name="connsiteX1430" fmla="*/ 100938 w 1672975"/>
                  <a:gd name="connsiteY1430" fmla="*/ 367465 h 639315"/>
                  <a:gd name="connsiteX1431" fmla="*/ 91891 w 1672975"/>
                  <a:gd name="connsiteY1431" fmla="*/ 375386 h 639315"/>
                  <a:gd name="connsiteX1432" fmla="*/ 85670 w 1672975"/>
                  <a:gd name="connsiteY1432" fmla="*/ 379629 h 639315"/>
                  <a:gd name="connsiteX1433" fmla="*/ 81995 w 1672975"/>
                  <a:gd name="connsiteY1433" fmla="*/ 384155 h 639315"/>
                  <a:gd name="connsiteX1434" fmla="*/ 84539 w 1672975"/>
                  <a:gd name="connsiteY1434" fmla="*/ 383307 h 639315"/>
                  <a:gd name="connsiteX1435" fmla="*/ 85388 w 1672975"/>
                  <a:gd name="connsiteY1435" fmla="*/ 383024 h 639315"/>
                  <a:gd name="connsiteX1436" fmla="*/ 89063 w 1672975"/>
                  <a:gd name="connsiteY1436" fmla="*/ 386701 h 639315"/>
                  <a:gd name="connsiteX1437" fmla="*/ 91325 w 1672975"/>
                  <a:gd name="connsiteY1437" fmla="*/ 389813 h 639315"/>
                  <a:gd name="connsiteX1438" fmla="*/ 95566 w 1672975"/>
                  <a:gd name="connsiteY1438" fmla="*/ 390662 h 639315"/>
                  <a:gd name="connsiteX1439" fmla="*/ 99807 w 1672975"/>
                  <a:gd name="connsiteY1439" fmla="*/ 391793 h 639315"/>
                  <a:gd name="connsiteX1440" fmla="*/ 100373 w 1672975"/>
                  <a:gd name="connsiteY1440" fmla="*/ 393490 h 639315"/>
                  <a:gd name="connsiteX1441" fmla="*/ 97828 w 1672975"/>
                  <a:gd name="connsiteY1441" fmla="*/ 394339 h 639315"/>
                  <a:gd name="connsiteX1442" fmla="*/ 94718 w 1672975"/>
                  <a:gd name="connsiteY1442" fmla="*/ 394056 h 639315"/>
                  <a:gd name="connsiteX1443" fmla="*/ 90194 w 1672975"/>
                  <a:gd name="connsiteY1443" fmla="*/ 395188 h 639315"/>
                  <a:gd name="connsiteX1444" fmla="*/ 85388 w 1672975"/>
                  <a:gd name="connsiteY1444" fmla="*/ 397168 h 639315"/>
                  <a:gd name="connsiteX1445" fmla="*/ 81712 w 1672975"/>
                  <a:gd name="connsiteY1445" fmla="*/ 399714 h 639315"/>
                  <a:gd name="connsiteX1446" fmla="*/ 81147 w 1672975"/>
                  <a:gd name="connsiteY1446" fmla="*/ 400562 h 639315"/>
                  <a:gd name="connsiteX1447" fmla="*/ 80298 w 1672975"/>
                  <a:gd name="connsiteY1447" fmla="*/ 405372 h 639315"/>
                  <a:gd name="connsiteX1448" fmla="*/ 78885 w 1672975"/>
                  <a:gd name="connsiteY1448" fmla="*/ 407352 h 639315"/>
                  <a:gd name="connsiteX1449" fmla="*/ 76623 w 1672975"/>
                  <a:gd name="connsiteY1449" fmla="*/ 410463 h 639315"/>
                  <a:gd name="connsiteX1450" fmla="*/ 75492 w 1672975"/>
                  <a:gd name="connsiteY1450" fmla="*/ 412161 h 639315"/>
                  <a:gd name="connsiteX1451" fmla="*/ 75774 w 1672975"/>
                  <a:gd name="connsiteY1451" fmla="*/ 414990 h 639315"/>
                  <a:gd name="connsiteX1452" fmla="*/ 76057 w 1672975"/>
                  <a:gd name="connsiteY1452" fmla="*/ 417818 h 639315"/>
                  <a:gd name="connsiteX1453" fmla="*/ 77754 w 1672975"/>
                  <a:gd name="connsiteY1453" fmla="*/ 422345 h 639315"/>
                  <a:gd name="connsiteX1454" fmla="*/ 78036 w 1672975"/>
                  <a:gd name="connsiteY1454" fmla="*/ 422910 h 639315"/>
                  <a:gd name="connsiteX1455" fmla="*/ 78602 w 1672975"/>
                  <a:gd name="connsiteY1455" fmla="*/ 424608 h 639315"/>
                  <a:gd name="connsiteX1456" fmla="*/ 76623 w 1672975"/>
                  <a:gd name="connsiteY1456" fmla="*/ 426022 h 639315"/>
                  <a:gd name="connsiteX1457" fmla="*/ 75209 w 1672975"/>
                  <a:gd name="connsiteY1457" fmla="*/ 426588 h 639315"/>
                  <a:gd name="connsiteX1458" fmla="*/ 74926 w 1672975"/>
                  <a:gd name="connsiteY1458" fmla="*/ 427436 h 639315"/>
                  <a:gd name="connsiteX1459" fmla="*/ 76623 w 1672975"/>
                  <a:gd name="connsiteY1459" fmla="*/ 430831 h 639315"/>
                  <a:gd name="connsiteX1460" fmla="*/ 77754 w 1672975"/>
                  <a:gd name="connsiteY1460" fmla="*/ 436772 h 639315"/>
                  <a:gd name="connsiteX1461" fmla="*/ 80581 w 1672975"/>
                  <a:gd name="connsiteY1461" fmla="*/ 441863 h 639315"/>
                  <a:gd name="connsiteX1462" fmla="*/ 82277 w 1672975"/>
                  <a:gd name="connsiteY1462" fmla="*/ 445824 h 639315"/>
                  <a:gd name="connsiteX1463" fmla="*/ 83408 w 1672975"/>
                  <a:gd name="connsiteY1463" fmla="*/ 448653 h 639315"/>
                  <a:gd name="connsiteX1464" fmla="*/ 86801 w 1672975"/>
                  <a:gd name="connsiteY1464" fmla="*/ 450350 h 639315"/>
                  <a:gd name="connsiteX1465" fmla="*/ 87932 w 1672975"/>
                  <a:gd name="connsiteY1465" fmla="*/ 450067 h 639315"/>
                  <a:gd name="connsiteX1466" fmla="*/ 93587 w 1672975"/>
                  <a:gd name="connsiteY1466" fmla="*/ 452613 h 639315"/>
                  <a:gd name="connsiteX1467" fmla="*/ 94718 w 1672975"/>
                  <a:gd name="connsiteY1467" fmla="*/ 453462 h 639315"/>
                  <a:gd name="connsiteX1468" fmla="*/ 97828 w 1672975"/>
                  <a:gd name="connsiteY1468" fmla="*/ 452330 h 639315"/>
                  <a:gd name="connsiteX1469" fmla="*/ 98111 w 1672975"/>
                  <a:gd name="connsiteY1469" fmla="*/ 452330 h 639315"/>
                  <a:gd name="connsiteX1470" fmla="*/ 99525 w 1672975"/>
                  <a:gd name="connsiteY1470" fmla="*/ 452047 h 639315"/>
                  <a:gd name="connsiteX1471" fmla="*/ 107159 w 1672975"/>
                  <a:gd name="connsiteY1471" fmla="*/ 454593 h 639315"/>
                  <a:gd name="connsiteX1472" fmla="*/ 107724 w 1672975"/>
                  <a:gd name="connsiteY1472" fmla="*/ 454876 h 639315"/>
                  <a:gd name="connsiteX1473" fmla="*/ 108855 w 1672975"/>
                  <a:gd name="connsiteY1473" fmla="*/ 459685 h 639315"/>
                  <a:gd name="connsiteX1474" fmla="*/ 108855 w 1672975"/>
                  <a:gd name="connsiteY1474" fmla="*/ 461948 h 639315"/>
                  <a:gd name="connsiteX1475" fmla="*/ 108855 w 1672975"/>
                  <a:gd name="connsiteY1475" fmla="*/ 464494 h 639315"/>
                  <a:gd name="connsiteX1476" fmla="*/ 109703 w 1672975"/>
                  <a:gd name="connsiteY1476" fmla="*/ 468454 h 639315"/>
                  <a:gd name="connsiteX1477" fmla="*/ 111965 w 1672975"/>
                  <a:gd name="connsiteY1477" fmla="*/ 471566 h 639315"/>
                  <a:gd name="connsiteX1478" fmla="*/ 114227 w 1672975"/>
                  <a:gd name="connsiteY1478" fmla="*/ 474395 h 639315"/>
                  <a:gd name="connsiteX1479" fmla="*/ 117903 w 1672975"/>
                  <a:gd name="connsiteY1479" fmla="*/ 477790 h 639315"/>
                  <a:gd name="connsiteX1480" fmla="*/ 119882 w 1672975"/>
                  <a:gd name="connsiteY1480" fmla="*/ 479770 h 639315"/>
                  <a:gd name="connsiteX1481" fmla="*/ 125820 w 1672975"/>
                  <a:gd name="connsiteY1481" fmla="*/ 485145 h 639315"/>
                  <a:gd name="connsiteX1482" fmla="*/ 120447 w 1672975"/>
                  <a:gd name="connsiteY1482" fmla="*/ 490236 h 639315"/>
                  <a:gd name="connsiteX1483" fmla="*/ 116489 w 1672975"/>
                  <a:gd name="connsiteY1483" fmla="*/ 489388 h 639315"/>
                  <a:gd name="connsiteX1484" fmla="*/ 114227 w 1672975"/>
                  <a:gd name="connsiteY1484" fmla="*/ 488539 h 639315"/>
                  <a:gd name="connsiteX1485" fmla="*/ 113662 w 1672975"/>
                  <a:gd name="connsiteY1485" fmla="*/ 488822 h 639315"/>
                  <a:gd name="connsiteX1486" fmla="*/ 114227 w 1672975"/>
                  <a:gd name="connsiteY1486" fmla="*/ 493348 h 639315"/>
                  <a:gd name="connsiteX1487" fmla="*/ 115358 w 1672975"/>
                  <a:gd name="connsiteY1487" fmla="*/ 497591 h 639315"/>
                  <a:gd name="connsiteX1488" fmla="*/ 119034 w 1672975"/>
                  <a:gd name="connsiteY1488" fmla="*/ 502400 h 639315"/>
                  <a:gd name="connsiteX1489" fmla="*/ 121861 w 1672975"/>
                  <a:gd name="connsiteY1489" fmla="*/ 500986 h 639315"/>
                  <a:gd name="connsiteX1490" fmla="*/ 123275 w 1672975"/>
                  <a:gd name="connsiteY1490" fmla="*/ 499854 h 639315"/>
                  <a:gd name="connsiteX1491" fmla="*/ 125254 w 1672975"/>
                  <a:gd name="connsiteY1491" fmla="*/ 499572 h 639315"/>
                  <a:gd name="connsiteX1492" fmla="*/ 127233 w 1672975"/>
                  <a:gd name="connsiteY1492" fmla="*/ 499854 h 639315"/>
                  <a:gd name="connsiteX1493" fmla="*/ 130061 w 1672975"/>
                  <a:gd name="connsiteY1493" fmla="*/ 499854 h 639315"/>
                  <a:gd name="connsiteX1494" fmla="*/ 133736 w 1672975"/>
                  <a:gd name="connsiteY1494" fmla="*/ 499289 h 639315"/>
                  <a:gd name="connsiteX1495" fmla="*/ 138826 w 1672975"/>
                  <a:gd name="connsiteY1495" fmla="*/ 500986 h 639315"/>
                  <a:gd name="connsiteX1496" fmla="*/ 140239 w 1672975"/>
                  <a:gd name="connsiteY1496" fmla="*/ 508907 h 639315"/>
                  <a:gd name="connsiteX1497" fmla="*/ 141370 w 1672975"/>
                  <a:gd name="connsiteY1497" fmla="*/ 512018 h 639315"/>
                  <a:gd name="connsiteX1498" fmla="*/ 142501 w 1672975"/>
                  <a:gd name="connsiteY1498" fmla="*/ 513999 h 639315"/>
                  <a:gd name="connsiteX1499" fmla="*/ 146742 w 1672975"/>
                  <a:gd name="connsiteY1499" fmla="*/ 515130 h 639315"/>
                  <a:gd name="connsiteX1500" fmla="*/ 149287 w 1672975"/>
                  <a:gd name="connsiteY1500" fmla="*/ 515413 h 639315"/>
                  <a:gd name="connsiteX1501" fmla="*/ 153811 w 1672975"/>
                  <a:gd name="connsiteY1501" fmla="*/ 523617 h 639315"/>
                  <a:gd name="connsiteX1502" fmla="*/ 153811 w 1672975"/>
                  <a:gd name="connsiteY1502" fmla="*/ 524465 h 639315"/>
                  <a:gd name="connsiteX1503" fmla="*/ 156638 w 1672975"/>
                  <a:gd name="connsiteY1503" fmla="*/ 524748 h 639315"/>
                  <a:gd name="connsiteX1504" fmla="*/ 157486 w 1672975"/>
                  <a:gd name="connsiteY1504" fmla="*/ 524465 h 639315"/>
                  <a:gd name="connsiteX1505" fmla="*/ 160597 w 1672975"/>
                  <a:gd name="connsiteY1505" fmla="*/ 525880 h 639315"/>
                  <a:gd name="connsiteX1506" fmla="*/ 161728 w 1672975"/>
                  <a:gd name="connsiteY1506" fmla="*/ 526728 h 639315"/>
                  <a:gd name="connsiteX1507" fmla="*/ 166251 w 1672975"/>
                  <a:gd name="connsiteY1507" fmla="*/ 526163 h 639315"/>
                  <a:gd name="connsiteX1508" fmla="*/ 170210 w 1672975"/>
                  <a:gd name="connsiteY1508" fmla="*/ 524748 h 639315"/>
                  <a:gd name="connsiteX1509" fmla="*/ 172472 w 1672975"/>
                  <a:gd name="connsiteY1509" fmla="*/ 525880 h 639315"/>
                  <a:gd name="connsiteX1510" fmla="*/ 174734 w 1672975"/>
                  <a:gd name="connsiteY1510" fmla="*/ 528426 h 639315"/>
                  <a:gd name="connsiteX1511" fmla="*/ 176995 w 1672975"/>
                  <a:gd name="connsiteY1511" fmla="*/ 531255 h 639315"/>
                  <a:gd name="connsiteX1512" fmla="*/ 178975 w 1672975"/>
                  <a:gd name="connsiteY1512" fmla="*/ 531537 h 639315"/>
                  <a:gd name="connsiteX1513" fmla="*/ 184629 w 1672975"/>
                  <a:gd name="connsiteY1513" fmla="*/ 532386 h 639315"/>
                  <a:gd name="connsiteX1514" fmla="*/ 188305 w 1672975"/>
                  <a:gd name="connsiteY1514" fmla="*/ 533235 h 639315"/>
                  <a:gd name="connsiteX1515" fmla="*/ 192829 w 1672975"/>
                  <a:gd name="connsiteY1515" fmla="*/ 534366 h 639315"/>
                  <a:gd name="connsiteX1516" fmla="*/ 195374 w 1672975"/>
                  <a:gd name="connsiteY1516" fmla="*/ 535498 h 639315"/>
                  <a:gd name="connsiteX1517" fmla="*/ 198767 w 1672975"/>
                  <a:gd name="connsiteY1517" fmla="*/ 538327 h 639315"/>
                  <a:gd name="connsiteX1518" fmla="*/ 196787 w 1672975"/>
                  <a:gd name="connsiteY1518" fmla="*/ 541721 h 639315"/>
                  <a:gd name="connsiteX1519" fmla="*/ 195939 w 1672975"/>
                  <a:gd name="connsiteY1519" fmla="*/ 542570 h 639315"/>
                  <a:gd name="connsiteX1520" fmla="*/ 196787 w 1672975"/>
                  <a:gd name="connsiteY1520" fmla="*/ 543136 h 639315"/>
                  <a:gd name="connsiteX1521" fmla="*/ 198484 w 1672975"/>
                  <a:gd name="connsiteY1521" fmla="*/ 545399 h 639315"/>
                  <a:gd name="connsiteX1522" fmla="*/ 196222 w 1672975"/>
                  <a:gd name="connsiteY1522" fmla="*/ 547379 h 639315"/>
                  <a:gd name="connsiteX1523" fmla="*/ 194808 w 1672975"/>
                  <a:gd name="connsiteY1523" fmla="*/ 548228 h 639315"/>
                  <a:gd name="connsiteX1524" fmla="*/ 195939 w 1672975"/>
                  <a:gd name="connsiteY1524" fmla="*/ 549925 h 639315"/>
                  <a:gd name="connsiteX1525" fmla="*/ 197070 w 1672975"/>
                  <a:gd name="connsiteY1525" fmla="*/ 551339 h 639315"/>
                  <a:gd name="connsiteX1526" fmla="*/ 196222 w 1672975"/>
                  <a:gd name="connsiteY1526" fmla="*/ 555300 h 639315"/>
                  <a:gd name="connsiteX1527" fmla="*/ 195374 w 1672975"/>
                  <a:gd name="connsiteY1527" fmla="*/ 557563 h 639315"/>
                  <a:gd name="connsiteX1528" fmla="*/ 193395 w 1672975"/>
                  <a:gd name="connsiteY1528" fmla="*/ 558694 h 639315"/>
                  <a:gd name="connsiteX1529" fmla="*/ 189153 w 1672975"/>
                  <a:gd name="connsiteY1529" fmla="*/ 558411 h 639315"/>
                  <a:gd name="connsiteX1530" fmla="*/ 186891 w 1672975"/>
                  <a:gd name="connsiteY1530" fmla="*/ 558128 h 639315"/>
                  <a:gd name="connsiteX1531" fmla="*/ 183216 w 1672975"/>
                  <a:gd name="connsiteY1531" fmla="*/ 560674 h 639315"/>
                  <a:gd name="connsiteX1532" fmla="*/ 179258 w 1672975"/>
                  <a:gd name="connsiteY1532" fmla="*/ 563220 h 639315"/>
                  <a:gd name="connsiteX1533" fmla="*/ 178975 w 1672975"/>
                  <a:gd name="connsiteY1533" fmla="*/ 563220 h 639315"/>
                  <a:gd name="connsiteX1534" fmla="*/ 179258 w 1672975"/>
                  <a:gd name="connsiteY1534" fmla="*/ 566615 h 639315"/>
                  <a:gd name="connsiteX1535" fmla="*/ 186043 w 1672975"/>
                  <a:gd name="connsiteY1535" fmla="*/ 565766 h 639315"/>
                  <a:gd name="connsiteX1536" fmla="*/ 189153 w 1672975"/>
                  <a:gd name="connsiteY1536" fmla="*/ 566615 h 639315"/>
                  <a:gd name="connsiteX1537" fmla="*/ 189153 w 1672975"/>
                  <a:gd name="connsiteY1537" fmla="*/ 567464 h 639315"/>
                  <a:gd name="connsiteX1538" fmla="*/ 176713 w 1672975"/>
                  <a:gd name="connsiteY1538" fmla="*/ 574536 h 639315"/>
                  <a:gd name="connsiteX1539" fmla="*/ 178409 w 1672975"/>
                  <a:gd name="connsiteY1539" fmla="*/ 576233 h 639315"/>
                  <a:gd name="connsiteX1540" fmla="*/ 180954 w 1672975"/>
                  <a:gd name="connsiteY1540" fmla="*/ 579628 h 639315"/>
                  <a:gd name="connsiteX1541" fmla="*/ 178409 w 1672975"/>
                  <a:gd name="connsiteY1541" fmla="*/ 581891 h 639315"/>
                  <a:gd name="connsiteX1542" fmla="*/ 175299 w 1672975"/>
                  <a:gd name="connsiteY1542" fmla="*/ 585285 h 639315"/>
                  <a:gd name="connsiteX1543" fmla="*/ 174734 w 1672975"/>
                  <a:gd name="connsiteY1543" fmla="*/ 588680 h 639315"/>
                  <a:gd name="connsiteX1544" fmla="*/ 169362 w 1672975"/>
                  <a:gd name="connsiteY1544" fmla="*/ 590377 h 639315"/>
                  <a:gd name="connsiteX1545" fmla="*/ 166817 w 1672975"/>
                  <a:gd name="connsiteY1545" fmla="*/ 591226 h 639315"/>
                  <a:gd name="connsiteX1546" fmla="*/ 166817 w 1672975"/>
                  <a:gd name="connsiteY1546" fmla="*/ 591509 h 639315"/>
                  <a:gd name="connsiteX1547" fmla="*/ 167100 w 1672975"/>
                  <a:gd name="connsiteY1547" fmla="*/ 591509 h 639315"/>
                  <a:gd name="connsiteX1548" fmla="*/ 168796 w 1672975"/>
                  <a:gd name="connsiteY1548" fmla="*/ 593206 h 639315"/>
                  <a:gd name="connsiteX1549" fmla="*/ 174734 w 1672975"/>
                  <a:gd name="connsiteY1549" fmla="*/ 597732 h 639315"/>
                  <a:gd name="connsiteX1550" fmla="*/ 193395 w 1672975"/>
                  <a:gd name="connsiteY1550" fmla="*/ 611028 h 639315"/>
                  <a:gd name="connsiteX1551" fmla="*/ 195656 w 1672975"/>
                  <a:gd name="connsiteY1551" fmla="*/ 612725 h 639315"/>
                  <a:gd name="connsiteX1552" fmla="*/ 199332 w 1672975"/>
                  <a:gd name="connsiteY1552" fmla="*/ 611028 h 639315"/>
                  <a:gd name="connsiteX1553" fmla="*/ 211490 w 1672975"/>
                  <a:gd name="connsiteY1553" fmla="*/ 614705 h 639315"/>
                  <a:gd name="connsiteX1554" fmla="*/ 216296 w 1672975"/>
                  <a:gd name="connsiteY1554" fmla="*/ 615554 h 639315"/>
                  <a:gd name="connsiteX1555" fmla="*/ 220255 w 1672975"/>
                  <a:gd name="connsiteY1555" fmla="*/ 615271 h 639315"/>
                  <a:gd name="connsiteX1556" fmla="*/ 223648 w 1672975"/>
                  <a:gd name="connsiteY1556" fmla="*/ 615271 h 639315"/>
                  <a:gd name="connsiteX1557" fmla="*/ 227041 w 1672975"/>
                  <a:gd name="connsiteY1557" fmla="*/ 616119 h 639315"/>
                  <a:gd name="connsiteX1558" fmla="*/ 232695 w 1672975"/>
                  <a:gd name="connsiteY1558" fmla="*/ 619797 h 639315"/>
                  <a:gd name="connsiteX1559" fmla="*/ 236088 w 1672975"/>
                  <a:gd name="connsiteY1559" fmla="*/ 621777 h 639315"/>
                  <a:gd name="connsiteX1560" fmla="*/ 238633 w 1672975"/>
                  <a:gd name="connsiteY1560" fmla="*/ 622909 h 639315"/>
                  <a:gd name="connsiteX1561" fmla="*/ 249094 w 1672975"/>
                  <a:gd name="connsiteY1561" fmla="*/ 621494 h 639315"/>
                  <a:gd name="connsiteX1562" fmla="*/ 251074 w 1672975"/>
                  <a:gd name="connsiteY1562" fmla="*/ 622343 h 639315"/>
                  <a:gd name="connsiteX1563" fmla="*/ 252487 w 1672975"/>
                  <a:gd name="connsiteY1563" fmla="*/ 622909 h 639315"/>
                  <a:gd name="connsiteX1564" fmla="*/ 254749 w 1672975"/>
                  <a:gd name="connsiteY1564" fmla="*/ 626869 h 639315"/>
                  <a:gd name="connsiteX1565" fmla="*/ 255315 w 1672975"/>
                  <a:gd name="connsiteY1565" fmla="*/ 629132 h 639315"/>
                  <a:gd name="connsiteX1566" fmla="*/ 259273 w 1672975"/>
                  <a:gd name="connsiteY1566" fmla="*/ 630829 h 639315"/>
                  <a:gd name="connsiteX1567" fmla="*/ 264362 w 1672975"/>
                  <a:gd name="connsiteY1567" fmla="*/ 633375 h 639315"/>
                  <a:gd name="connsiteX1568" fmla="*/ 269452 w 1672975"/>
                  <a:gd name="connsiteY1568" fmla="*/ 636770 h 639315"/>
                  <a:gd name="connsiteX1569" fmla="*/ 271431 w 1672975"/>
                  <a:gd name="connsiteY1569" fmla="*/ 638467 h 639315"/>
                  <a:gd name="connsiteX1570" fmla="*/ 271996 w 1672975"/>
                  <a:gd name="connsiteY1570" fmla="*/ 638467 h 639315"/>
                  <a:gd name="connsiteX1571" fmla="*/ 1201082 w 1672975"/>
                  <a:gd name="connsiteY1571" fmla="*/ 576516 h 639315"/>
                  <a:gd name="connsiteX1572" fmla="*/ 1206171 w 1672975"/>
                  <a:gd name="connsiteY1572" fmla="*/ 580759 h 639315"/>
                  <a:gd name="connsiteX1573" fmla="*/ 1208716 w 1672975"/>
                  <a:gd name="connsiteY1573" fmla="*/ 583871 h 639315"/>
                  <a:gd name="connsiteX1574" fmla="*/ 1208998 w 1672975"/>
                  <a:gd name="connsiteY1574" fmla="*/ 583871 h 639315"/>
                  <a:gd name="connsiteX1575" fmla="*/ 1209564 w 1672975"/>
                  <a:gd name="connsiteY1575" fmla="*/ 582173 h 639315"/>
                  <a:gd name="connsiteX1576" fmla="*/ 1207019 w 1672975"/>
                  <a:gd name="connsiteY1576" fmla="*/ 576233 h 639315"/>
                  <a:gd name="connsiteX1577" fmla="*/ 1206454 w 1672975"/>
                  <a:gd name="connsiteY1577" fmla="*/ 576233 h 639315"/>
                  <a:gd name="connsiteX1578" fmla="*/ 1199668 w 1672975"/>
                  <a:gd name="connsiteY1578" fmla="*/ 564352 h 639315"/>
                  <a:gd name="connsiteX1579" fmla="*/ 1199668 w 1672975"/>
                  <a:gd name="connsiteY1579" fmla="*/ 564069 h 639315"/>
                  <a:gd name="connsiteX1580" fmla="*/ 1200799 w 1672975"/>
                  <a:gd name="connsiteY1580" fmla="*/ 555300 h 639315"/>
                  <a:gd name="connsiteX1581" fmla="*/ 1202495 w 1672975"/>
                  <a:gd name="connsiteY1581" fmla="*/ 547945 h 639315"/>
                  <a:gd name="connsiteX1582" fmla="*/ 1207585 w 1672975"/>
                  <a:gd name="connsiteY1582" fmla="*/ 542853 h 639315"/>
                  <a:gd name="connsiteX1583" fmla="*/ 1215219 w 1672975"/>
                  <a:gd name="connsiteY1583" fmla="*/ 546247 h 639315"/>
                  <a:gd name="connsiteX1584" fmla="*/ 1218046 w 1672975"/>
                  <a:gd name="connsiteY1584" fmla="*/ 548228 h 639315"/>
                  <a:gd name="connsiteX1585" fmla="*/ 1217480 w 1672975"/>
                  <a:gd name="connsiteY1585" fmla="*/ 545116 h 639315"/>
                  <a:gd name="connsiteX1586" fmla="*/ 1212674 w 1672975"/>
                  <a:gd name="connsiteY1586" fmla="*/ 529557 h 639315"/>
                  <a:gd name="connsiteX1587" fmla="*/ 1207019 w 1672975"/>
                  <a:gd name="connsiteY1587" fmla="*/ 510038 h 639315"/>
                  <a:gd name="connsiteX1588" fmla="*/ 1207302 w 1672975"/>
                  <a:gd name="connsiteY1588" fmla="*/ 498440 h 639315"/>
                  <a:gd name="connsiteX1589" fmla="*/ 1206171 w 1672975"/>
                  <a:gd name="connsiteY1589" fmla="*/ 489388 h 639315"/>
                  <a:gd name="connsiteX1590" fmla="*/ 1201647 w 1672975"/>
                  <a:gd name="connsiteY1590" fmla="*/ 480053 h 639315"/>
                  <a:gd name="connsiteX1591" fmla="*/ 1200799 w 1672975"/>
                  <a:gd name="connsiteY1591" fmla="*/ 477507 h 639315"/>
                  <a:gd name="connsiteX1592" fmla="*/ 1200516 w 1672975"/>
                  <a:gd name="connsiteY1592" fmla="*/ 477790 h 639315"/>
                  <a:gd name="connsiteX1593" fmla="*/ 1199102 w 1672975"/>
                  <a:gd name="connsiteY1593" fmla="*/ 482033 h 639315"/>
                  <a:gd name="connsiteX1594" fmla="*/ 1195427 w 1672975"/>
                  <a:gd name="connsiteY1594" fmla="*/ 487973 h 639315"/>
                  <a:gd name="connsiteX1595" fmla="*/ 1194013 w 1672975"/>
                  <a:gd name="connsiteY1595" fmla="*/ 488539 h 639315"/>
                  <a:gd name="connsiteX1596" fmla="*/ 1194013 w 1672975"/>
                  <a:gd name="connsiteY1596" fmla="*/ 491368 h 639315"/>
                  <a:gd name="connsiteX1597" fmla="*/ 1194013 w 1672975"/>
                  <a:gd name="connsiteY1597" fmla="*/ 498157 h 639315"/>
                  <a:gd name="connsiteX1598" fmla="*/ 1197123 w 1672975"/>
                  <a:gd name="connsiteY1598" fmla="*/ 517110 h 639315"/>
                  <a:gd name="connsiteX1599" fmla="*/ 1196841 w 1672975"/>
                  <a:gd name="connsiteY1599" fmla="*/ 536629 h 639315"/>
                  <a:gd name="connsiteX1600" fmla="*/ 1196275 w 1672975"/>
                  <a:gd name="connsiteY1600" fmla="*/ 554734 h 639315"/>
                  <a:gd name="connsiteX1601" fmla="*/ 1195427 w 1672975"/>
                  <a:gd name="connsiteY1601" fmla="*/ 570858 h 639315"/>
                  <a:gd name="connsiteX1602" fmla="*/ 1194579 w 1672975"/>
                  <a:gd name="connsiteY1602" fmla="*/ 582173 h 639315"/>
                  <a:gd name="connsiteX1603" fmla="*/ 1195427 w 1672975"/>
                  <a:gd name="connsiteY1603" fmla="*/ 583022 h 639315"/>
                  <a:gd name="connsiteX1604" fmla="*/ 1195992 w 1672975"/>
                  <a:gd name="connsiteY1604" fmla="*/ 581325 h 639315"/>
                  <a:gd name="connsiteX1605" fmla="*/ 1200233 w 1672975"/>
                  <a:gd name="connsiteY1605" fmla="*/ 575667 h 639315"/>
                  <a:gd name="connsiteX1606" fmla="*/ 1201082 w 1672975"/>
                  <a:gd name="connsiteY1606" fmla="*/ 576516 h 639315"/>
                  <a:gd name="connsiteX1607" fmla="*/ 873951 w 1672975"/>
                  <a:gd name="connsiteY1607" fmla="*/ 457422 h 639315"/>
                  <a:gd name="connsiteX1608" fmla="*/ 867448 w 1672975"/>
                  <a:gd name="connsiteY1608" fmla="*/ 467323 h 639315"/>
                  <a:gd name="connsiteX1609" fmla="*/ 862076 w 1672975"/>
                  <a:gd name="connsiteY1609" fmla="*/ 477224 h 639315"/>
                  <a:gd name="connsiteX1610" fmla="*/ 847373 w 1672975"/>
                  <a:gd name="connsiteY1610" fmla="*/ 491085 h 639315"/>
                  <a:gd name="connsiteX1611" fmla="*/ 836064 w 1672975"/>
                  <a:gd name="connsiteY1611" fmla="*/ 501835 h 639315"/>
                  <a:gd name="connsiteX1612" fmla="*/ 821361 w 1672975"/>
                  <a:gd name="connsiteY1612" fmla="*/ 511453 h 639315"/>
                  <a:gd name="connsiteX1613" fmla="*/ 817403 w 1672975"/>
                  <a:gd name="connsiteY1613" fmla="*/ 513150 h 639315"/>
                  <a:gd name="connsiteX1614" fmla="*/ 821078 w 1672975"/>
                  <a:gd name="connsiteY1614" fmla="*/ 513716 h 639315"/>
                  <a:gd name="connsiteX1615" fmla="*/ 838326 w 1672975"/>
                  <a:gd name="connsiteY1615" fmla="*/ 506927 h 639315"/>
                  <a:gd name="connsiteX1616" fmla="*/ 849635 w 1672975"/>
                  <a:gd name="connsiteY1616" fmla="*/ 498723 h 639315"/>
                  <a:gd name="connsiteX1617" fmla="*/ 863489 w 1672975"/>
                  <a:gd name="connsiteY1617" fmla="*/ 491368 h 639315"/>
                  <a:gd name="connsiteX1618" fmla="*/ 874799 w 1672975"/>
                  <a:gd name="connsiteY1618" fmla="*/ 458554 h 639315"/>
                  <a:gd name="connsiteX1619" fmla="*/ 873951 w 1672975"/>
                  <a:gd name="connsiteY1619" fmla="*/ 457422 h 639315"/>
                  <a:gd name="connsiteX1620" fmla="*/ 873951 w 1672975"/>
                  <a:gd name="connsiteY1620" fmla="*/ 457422 h 639315"/>
                  <a:gd name="connsiteX1621" fmla="*/ 0 w 1672975"/>
                  <a:gd name="connsiteY1621" fmla="*/ 469586 h 639315"/>
                  <a:gd name="connsiteX1622" fmla="*/ 4241 w 1672975"/>
                  <a:gd name="connsiteY1622" fmla="*/ 471283 h 639315"/>
                  <a:gd name="connsiteX1623" fmla="*/ 22902 w 1672975"/>
                  <a:gd name="connsiteY1623" fmla="*/ 472698 h 639315"/>
                  <a:gd name="connsiteX1624" fmla="*/ 28840 w 1672975"/>
                  <a:gd name="connsiteY1624" fmla="*/ 472415 h 639315"/>
                  <a:gd name="connsiteX1625" fmla="*/ 29122 w 1672975"/>
                  <a:gd name="connsiteY1625" fmla="*/ 468454 h 639315"/>
                  <a:gd name="connsiteX1626" fmla="*/ 29405 w 1672975"/>
                  <a:gd name="connsiteY1626" fmla="*/ 466191 h 639315"/>
                  <a:gd name="connsiteX1627" fmla="*/ 25164 w 1672975"/>
                  <a:gd name="connsiteY1627" fmla="*/ 463363 h 639315"/>
                  <a:gd name="connsiteX1628" fmla="*/ 24881 w 1672975"/>
                  <a:gd name="connsiteY1628" fmla="*/ 463363 h 639315"/>
                  <a:gd name="connsiteX1629" fmla="*/ 23750 w 1672975"/>
                  <a:gd name="connsiteY1629" fmla="*/ 463645 h 639315"/>
                  <a:gd name="connsiteX1630" fmla="*/ 18378 w 1672975"/>
                  <a:gd name="connsiteY1630" fmla="*/ 461100 h 639315"/>
                  <a:gd name="connsiteX1631" fmla="*/ 16399 w 1672975"/>
                  <a:gd name="connsiteY1631" fmla="*/ 460534 h 639315"/>
                  <a:gd name="connsiteX1632" fmla="*/ 14420 w 1672975"/>
                  <a:gd name="connsiteY1632" fmla="*/ 460534 h 639315"/>
                  <a:gd name="connsiteX1633" fmla="*/ 14985 w 1672975"/>
                  <a:gd name="connsiteY1633" fmla="*/ 461382 h 639315"/>
                  <a:gd name="connsiteX1634" fmla="*/ 13006 w 1672975"/>
                  <a:gd name="connsiteY1634" fmla="*/ 464494 h 639315"/>
                  <a:gd name="connsiteX1635" fmla="*/ 11310 w 1672975"/>
                  <a:gd name="connsiteY1635" fmla="*/ 465908 h 639315"/>
                  <a:gd name="connsiteX1636" fmla="*/ 11592 w 1672975"/>
                  <a:gd name="connsiteY1636" fmla="*/ 466757 h 639315"/>
                  <a:gd name="connsiteX1637" fmla="*/ 11875 w 1672975"/>
                  <a:gd name="connsiteY1637" fmla="*/ 468737 h 639315"/>
                  <a:gd name="connsiteX1638" fmla="*/ 9330 w 1672975"/>
                  <a:gd name="connsiteY1638" fmla="*/ 469869 h 639315"/>
                  <a:gd name="connsiteX1639" fmla="*/ 7069 w 1672975"/>
                  <a:gd name="connsiteY1639" fmla="*/ 469303 h 639315"/>
                  <a:gd name="connsiteX1640" fmla="*/ 5937 w 1672975"/>
                  <a:gd name="connsiteY1640" fmla="*/ 467323 h 639315"/>
                  <a:gd name="connsiteX1641" fmla="*/ 3958 w 1672975"/>
                  <a:gd name="connsiteY1641" fmla="*/ 466191 h 639315"/>
                  <a:gd name="connsiteX1642" fmla="*/ 566 w 1672975"/>
                  <a:gd name="connsiteY1642" fmla="*/ 467323 h 639315"/>
                  <a:gd name="connsiteX1643" fmla="*/ 566 w 1672975"/>
                  <a:gd name="connsiteY1643" fmla="*/ 467606 h 639315"/>
                  <a:gd name="connsiteX1644" fmla="*/ 0 w 1672975"/>
                  <a:gd name="connsiteY1644" fmla="*/ 469586 h 639315"/>
                  <a:gd name="connsiteX1645" fmla="*/ 290092 w 1672975"/>
                  <a:gd name="connsiteY1645" fmla="*/ 241865 h 639315"/>
                  <a:gd name="connsiteX1646" fmla="*/ 281609 w 1672975"/>
                  <a:gd name="connsiteY1646" fmla="*/ 246674 h 639315"/>
                  <a:gd name="connsiteX1647" fmla="*/ 283023 w 1672975"/>
                  <a:gd name="connsiteY1647" fmla="*/ 251483 h 639315"/>
                  <a:gd name="connsiteX1648" fmla="*/ 288395 w 1672975"/>
                  <a:gd name="connsiteY1648" fmla="*/ 253746 h 639315"/>
                  <a:gd name="connsiteX1649" fmla="*/ 296595 w 1672975"/>
                  <a:gd name="connsiteY1649" fmla="*/ 249786 h 639315"/>
                  <a:gd name="connsiteX1650" fmla="*/ 300836 w 1672975"/>
                  <a:gd name="connsiteY1650" fmla="*/ 247240 h 639315"/>
                  <a:gd name="connsiteX1651" fmla="*/ 301401 w 1672975"/>
                  <a:gd name="connsiteY1651" fmla="*/ 246957 h 639315"/>
                  <a:gd name="connsiteX1652" fmla="*/ 292071 w 1672975"/>
                  <a:gd name="connsiteY1652" fmla="*/ 241865 h 639315"/>
                  <a:gd name="connsiteX1653" fmla="*/ 290092 w 1672975"/>
                  <a:gd name="connsiteY1653" fmla="*/ 241865 h 639315"/>
                  <a:gd name="connsiteX1654" fmla="*/ 328262 w 1672975"/>
                  <a:gd name="connsiteY1654" fmla="*/ 205373 h 639315"/>
                  <a:gd name="connsiteX1655" fmla="*/ 336461 w 1672975"/>
                  <a:gd name="connsiteY1655" fmla="*/ 210465 h 639315"/>
                  <a:gd name="connsiteX1656" fmla="*/ 335613 w 1672975"/>
                  <a:gd name="connsiteY1656" fmla="*/ 213577 h 639315"/>
                  <a:gd name="connsiteX1657" fmla="*/ 334765 w 1672975"/>
                  <a:gd name="connsiteY1657" fmla="*/ 215274 h 639315"/>
                  <a:gd name="connsiteX1658" fmla="*/ 347488 w 1672975"/>
                  <a:gd name="connsiteY1658" fmla="*/ 219800 h 639315"/>
                  <a:gd name="connsiteX1659" fmla="*/ 353708 w 1672975"/>
                  <a:gd name="connsiteY1659" fmla="*/ 220649 h 639315"/>
                  <a:gd name="connsiteX1660" fmla="*/ 366997 w 1672975"/>
                  <a:gd name="connsiteY1660" fmla="*/ 222063 h 639315"/>
                  <a:gd name="connsiteX1661" fmla="*/ 372369 w 1672975"/>
                  <a:gd name="connsiteY1661" fmla="*/ 220366 h 639315"/>
                  <a:gd name="connsiteX1662" fmla="*/ 367563 w 1672975"/>
                  <a:gd name="connsiteY1662" fmla="*/ 215840 h 639315"/>
                  <a:gd name="connsiteX1663" fmla="*/ 359080 w 1672975"/>
                  <a:gd name="connsiteY1663" fmla="*/ 209051 h 639315"/>
                  <a:gd name="connsiteX1664" fmla="*/ 352012 w 1672975"/>
                  <a:gd name="connsiteY1664" fmla="*/ 192926 h 639315"/>
                  <a:gd name="connsiteX1665" fmla="*/ 355687 w 1672975"/>
                  <a:gd name="connsiteY1665" fmla="*/ 186986 h 639315"/>
                  <a:gd name="connsiteX1666" fmla="*/ 359363 w 1672975"/>
                  <a:gd name="connsiteY1666" fmla="*/ 181894 h 639315"/>
                  <a:gd name="connsiteX1667" fmla="*/ 363604 w 1672975"/>
                  <a:gd name="connsiteY1667" fmla="*/ 175670 h 639315"/>
                  <a:gd name="connsiteX1668" fmla="*/ 368128 w 1672975"/>
                  <a:gd name="connsiteY1668" fmla="*/ 169164 h 639315"/>
                  <a:gd name="connsiteX1669" fmla="*/ 372652 w 1672975"/>
                  <a:gd name="connsiteY1669" fmla="*/ 165204 h 639315"/>
                  <a:gd name="connsiteX1670" fmla="*/ 374631 w 1672975"/>
                  <a:gd name="connsiteY1670" fmla="*/ 162658 h 639315"/>
                  <a:gd name="connsiteX1671" fmla="*/ 377741 w 1672975"/>
                  <a:gd name="connsiteY1671" fmla="*/ 158697 h 639315"/>
                  <a:gd name="connsiteX1672" fmla="*/ 382548 w 1672975"/>
                  <a:gd name="connsiteY1672" fmla="*/ 155586 h 639315"/>
                  <a:gd name="connsiteX1673" fmla="*/ 383396 w 1672975"/>
                  <a:gd name="connsiteY1673" fmla="*/ 149928 h 639315"/>
                  <a:gd name="connsiteX1674" fmla="*/ 383396 w 1672975"/>
                  <a:gd name="connsiteY1674" fmla="*/ 148797 h 639315"/>
                  <a:gd name="connsiteX1675" fmla="*/ 386506 w 1672975"/>
                  <a:gd name="connsiteY1675" fmla="*/ 147948 h 639315"/>
                  <a:gd name="connsiteX1676" fmla="*/ 392727 w 1672975"/>
                  <a:gd name="connsiteY1676" fmla="*/ 145968 h 639315"/>
                  <a:gd name="connsiteX1677" fmla="*/ 398947 w 1672975"/>
                  <a:gd name="connsiteY1677" fmla="*/ 143422 h 639315"/>
                  <a:gd name="connsiteX1678" fmla="*/ 405450 w 1672975"/>
                  <a:gd name="connsiteY1678" fmla="*/ 140027 h 639315"/>
                  <a:gd name="connsiteX1679" fmla="*/ 460301 w 1672975"/>
                  <a:gd name="connsiteY1679" fmla="*/ 119094 h 639315"/>
                  <a:gd name="connsiteX1680" fmla="*/ 486879 w 1672975"/>
                  <a:gd name="connsiteY1680" fmla="*/ 105798 h 639315"/>
                  <a:gd name="connsiteX1681" fmla="*/ 485465 w 1672975"/>
                  <a:gd name="connsiteY1681" fmla="*/ 102687 h 639315"/>
                  <a:gd name="connsiteX1682" fmla="*/ 478962 w 1672975"/>
                  <a:gd name="connsiteY1682" fmla="*/ 100989 h 639315"/>
                  <a:gd name="connsiteX1683" fmla="*/ 456060 w 1672975"/>
                  <a:gd name="connsiteY1683" fmla="*/ 108627 h 639315"/>
                  <a:gd name="connsiteX1684" fmla="*/ 447013 w 1672975"/>
                  <a:gd name="connsiteY1684" fmla="*/ 111173 h 639315"/>
                  <a:gd name="connsiteX1685" fmla="*/ 440227 w 1672975"/>
                  <a:gd name="connsiteY1685" fmla="*/ 112587 h 639315"/>
                  <a:gd name="connsiteX1686" fmla="*/ 426938 w 1672975"/>
                  <a:gd name="connsiteY1686" fmla="*/ 115982 h 639315"/>
                  <a:gd name="connsiteX1687" fmla="*/ 420152 w 1672975"/>
                  <a:gd name="connsiteY1687" fmla="*/ 114285 h 639315"/>
                  <a:gd name="connsiteX1688" fmla="*/ 417608 w 1672975"/>
                  <a:gd name="connsiteY1688" fmla="*/ 113436 h 639315"/>
                  <a:gd name="connsiteX1689" fmla="*/ 411387 w 1672975"/>
                  <a:gd name="connsiteY1689" fmla="*/ 115699 h 639315"/>
                  <a:gd name="connsiteX1690" fmla="*/ 406015 w 1672975"/>
                  <a:gd name="connsiteY1690" fmla="*/ 117679 h 639315"/>
                  <a:gd name="connsiteX1691" fmla="*/ 400360 w 1672975"/>
                  <a:gd name="connsiteY1691" fmla="*/ 119377 h 639315"/>
                  <a:gd name="connsiteX1692" fmla="*/ 393857 w 1672975"/>
                  <a:gd name="connsiteY1692" fmla="*/ 121074 h 639315"/>
                  <a:gd name="connsiteX1693" fmla="*/ 381700 w 1672975"/>
                  <a:gd name="connsiteY1693" fmla="*/ 126166 h 639315"/>
                  <a:gd name="connsiteX1694" fmla="*/ 377741 w 1672975"/>
                  <a:gd name="connsiteY1694" fmla="*/ 128712 h 639315"/>
                  <a:gd name="connsiteX1695" fmla="*/ 374066 w 1672975"/>
                  <a:gd name="connsiteY1695" fmla="*/ 130692 h 639315"/>
                  <a:gd name="connsiteX1696" fmla="*/ 368128 w 1672975"/>
                  <a:gd name="connsiteY1696" fmla="*/ 135218 h 639315"/>
                  <a:gd name="connsiteX1697" fmla="*/ 364735 w 1672975"/>
                  <a:gd name="connsiteY1697" fmla="*/ 134087 h 639315"/>
                  <a:gd name="connsiteX1698" fmla="*/ 361908 w 1672975"/>
                  <a:gd name="connsiteY1698" fmla="*/ 134935 h 639315"/>
                  <a:gd name="connsiteX1699" fmla="*/ 363322 w 1672975"/>
                  <a:gd name="connsiteY1699" fmla="*/ 139744 h 639315"/>
                  <a:gd name="connsiteX1700" fmla="*/ 364453 w 1672975"/>
                  <a:gd name="connsiteY1700" fmla="*/ 142007 h 639315"/>
                  <a:gd name="connsiteX1701" fmla="*/ 360494 w 1672975"/>
                  <a:gd name="connsiteY1701" fmla="*/ 144836 h 639315"/>
                  <a:gd name="connsiteX1702" fmla="*/ 357949 w 1672975"/>
                  <a:gd name="connsiteY1702" fmla="*/ 145968 h 639315"/>
                  <a:gd name="connsiteX1703" fmla="*/ 357949 w 1672975"/>
                  <a:gd name="connsiteY1703" fmla="*/ 145968 h 639315"/>
                  <a:gd name="connsiteX1704" fmla="*/ 357949 w 1672975"/>
                  <a:gd name="connsiteY1704" fmla="*/ 146251 h 639315"/>
                  <a:gd name="connsiteX1705" fmla="*/ 358515 w 1672975"/>
                  <a:gd name="connsiteY1705" fmla="*/ 147665 h 639315"/>
                  <a:gd name="connsiteX1706" fmla="*/ 356536 w 1672975"/>
                  <a:gd name="connsiteY1706" fmla="*/ 150211 h 639315"/>
                  <a:gd name="connsiteX1707" fmla="*/ 355122 w 1672975"/>
                  <a:gd name="connsiteY1707" fmla="*/ 152757 h 639315"/>
                  <a:gd name="connsiteX1708" fmla="*/ 355405 w 1672975"/>
                  <a:gd name="connsiteY1708" fmla="*/ 154737 h 639315"/>
                  <a:gd name="connsiteX1709" fmla="*/ 347488 w 1672975"/>
                  <a:gd name="connsiteY1709" fmla="*/ 157849 h 639315"/>
                  <a:gd name="connsiteX1710" fmla="*/ 346640 w 1672975"/>
                  <a:gd name="connsiteY1710" fmla="*/ 158132 h 639315"/>
                  <a:gd name="connsiteX1711" fmla="*/ 342681 w 1672975"/>
                  <a:gd name="connsiteY1711" fmla="*/ 162092 h 639315"/>
                  <a:gd name="connsiteX1712" fmla="*/ 345226 w 1672975"/>
                  <a:gd name="connsiteY1712" fmla="*/ 163789 h 639315"/>
                  <a:gd name="connsiteX1713" fmla="*/ 347488 w 1672975"/>
                  <a:gd name="connsiteY1713" fmla="*/ 164638 h 639315"/>
                  <a:gd name="connsiteX1714" fmla="*/ 346357 w 1672975"/>
                  <a:gd name="connsiteY1714" fmla="*/ 166052 h 639315"/>
                  <a:gd name="connsiteX1715" fmla="*/ 343247 w 1672975"/>
                  <a:gd name="connsiteY1715" fmla="*/ 170013 h 639315"/>
                  <a:gd name="connsiteX1716" fmla="*/ 342681 w 1672975"/>
                  <a:gd name="connsiteY1716" fmla="*/ 171993 h 639315"/>
                  <a:gd name="connsiteX1717" fmla="*/ 337592 w 1672975"/>
                  <a:gd name="connsiteY1717" fmla="*/ 173407 h 639315"/>
                  <a:gd name="connsiteX1718" fmla="*/ 334482 w 1672975"/>
                  <a:gd name="connsiteY1718" fmla="*/ 173973 h 639315"/>
                  <a:gd name="connsiteX1719" fmla="*/ 334482 w 1672975"/>
                  <a:gd name="connsiteY1719" fmla="*/ 174256 h 639315"/>
                  <a:gd name="connsiteX1720" fmla="*/ 333351 w 1672975"/>
                  <a:gd name="connsiteY1720" fmla="*/ 177934 h 639315"/>
                  <a:gd name="connsiteX1721" fmla="*/ 326848 w 1672975"/>
                  <a:gd name="connsiteY1721" fmla="*/ 179914 h 639315"/>
                  <a:gd name="connsiteX1722" fmla="*/ 325717 w 1672975"/>
                  <a:gd name="connsiteY1722" fmla="*/ 179914 h 639315"/>
                  <a:gd name="connsiteX1723" fmla="*/ 327413 w 1672975"/>
                  <a:gd name="connsiteY1723" fmla="*/ 181611 h 639315"/>
                  <a:gd name="connsiteX1724" fmla="*/ 330806 w 1672975"/>
                  <a:gd name="connsiteY1724" fmla="*/ 185854 h 639315"/>
                  <a:gd name="connsiteX1725" fmla="*/ 328262 w 1672975"/>
                  <a:gd name="connsiteY1725" fmla="*/ 188683 h 639315"/>
                  <a:gd name="connsiteX1726" fmla="*/ 325152 w 1672975"/>
                  <a:gd name="connsiteY1726" fmla="*/ 191795 h 639315"/>
                  <a:gd name="connsiteX1727" fmla="*/ 319497 w 1672975"/>
                  <a:gd name="connsiteY1727" fmla="*/ 194906 h 639315"/>
                  <a:gd name="connsiteX1728" fmla="*/ 312994 w 1672975"/>
                  <a:gd name="connsiteY1728" fmla="*/ 198301 h 639315"/>
                  <a:gd name="connsiteX1729" fmla="*/ 313276 w 1672975"/>
                  <a:gd name="connsiteY1729" fmla="*/ 201696 h 639315"/>
                  <a:gd name="connsiteX1730" fmla="*/ 320062 w 1672975"/>
                  <a:gd name="connsiteY1730" fmla="*/ 203393 h 639315"/>
                  <a:gd name="connsiteX1731" fmla="*/ 322041 w 1672975"/>
                  <a:gd name="connsiteY1731" fmla="*/ 203393 h 639315"/>
                  <a:gd name="connsiteX1732" fmla="*/ 324021 w 1672975"/>
                  <a:gd name="connsiteY1732" fmla="*/ 204242 h 639315"/>
                  <a:gd name="connsiteX1733" fmla="*/ 323738 w 1672975"/>
                  <a:gd name="connsiteY1733" fmla="*/ 207070 h 639315"/>
                  <a:gd name="connsiteX1734" fmla="*/ 324021 w 1672975"/>
                  <a:gd name="connsiteY1734" fmla="*/ 210748 h 639315"/>
                  <a:gd name="connsiteX1735" fmla="*/ 326848 w 1672975"/>
                  <a:gd name="connsiteY1735" fmla="*/ 212162 h 639315"/>
                  <a:gd name="connsiteX1736" fmla="*/ 327413 w 1672975"/>
                  <a:gd name="connsiteY1736" fmla="*/ 211879 h 639315"/>
                  <a:gd name="connsiteX1737" fmla="*/ 326848 w 1672975"/>
                  <a:gd name="connsiteY1737" fmla="*/ 208485 h 639315"/>
                  <a:gd name="connsiteX1738" fmla="*/ 326848 w 1672975"/>
                  <a:gd name="connsiteY1738" fmla="*/ 206505 h 639315"/>
                  <a:gd name="connsiteX1739" fmla="*/ 328262 w 1672975"/>
                  <a:gd name="connsiteY1739" fmla="*/ 205373 h 639315"/>
                  <a:gd name="connsiteX1740" fmla="*/ 1571754 w 1672975"/>
                  <a:gd name="connsiteY1740" fmla="*/ 217254 h 639315"/>
                  <a:gd name="connsiteX1741" fmla="*/ 1574864 w 1672975"/>
                  <a:gd name="connsiteY1741" fmla="*/ 218386 h 639315"/>
                  <a:gd name="connsiteX1742" fmla="*/ 1579106 w 1672975"/>
                  <a:gd name="connsiteY1742" fmla="*/ 219517 h 639315"/>
                  <a:gd name="connsiteX1743" fmla="*/ 1590698 w 1672975"/>
                  <a:gd name="connsiteY1743" fmla="*/ 217254 h 639315"/>
                  <a:gd name="connsiteX1744" fmla="*/ 1594939 w 1672975"/>
                  <a:gd name="connsiteY1744" fmla="*/ 216123 h 639315"/>
                  <a:gd name="connsiteX1745" fmla="*/ 1596635 w 1672975"/>
                  <a:gd name="connsiteY1745" fmla="*/ 214708 h 639315"/>
                  <a:gd name="connsiteX1746" fmla="*/ 1584195 w 1672975"/>
                  <a:gd name="connsiteY1746" fmla="*/ 208768 h 639315"/>
                  <a:gd name="connsiteX1747" fmla="*/ 1581085 w 1672975"/>
                  <a:gd name="connsiteY1747" fmla="*/ 208485 h 639315"/>
                  <a:gd name="connsiteX1748" fmla="*/ 1559879 w 1672975"/>
                  <a:gd name="connsiteY1748" fmla="*/ 216971 h 639315"/>
                  <a:gd name="connsiteX1749" fmla="*/ 1560727 w 1672975"/>
                  <a:gd name="connsiteY1749" fmla="*/ 218386 h 639315"/>
                  <a:gd name="connsiteX1750" fmla="*/ 1563555 w 1672975"/>
                  <a:gd name="connsiteY1750" fmla="*/ 219234 h 639315"/>
                  <a:gd name="connsiteX1751" fmla="*/ 1567513 w 1672975"/>
                  <a:gd name="connsiteY1751" fmla="*/ 218103 h 639315"/>
                  <a:gd name="connsiteX1752" fmla="*/ 1571754 w 1672975"/>
                  <a:gd name="connsiteY1752" fmla="*/ 217254 h 639315"/>
                  <a:gd name="connsiteX1753" fmla="*/ 590362 w 1672975"/>
                  <a:gd name="connsiteY1753" fmla="*/ 177368 h 639315"/>
                  <a:gd name="connsiteX1754" fmla="*/ 584707 w 1672975"/>
                  <a:gd name="connsiteY1754" fmla="*/ 180479 h 639315"/>
                  <a:gd name="connsiteX1755" fmla="*/ 585273 w 1672975"/>
                  <a:gd name="connsiteY1755" fmla="*/ 181045 h 639315"/>
                  <a:gd name="connsiteX1756" fmla="*/ 591493 w 1672975"/>
                  <a:gd name="connsiteY1756" fmla="*/ 181328 h 639315"/>
                  <a:gd name="connsiteX1757" fmla="*/ 592059 w 1672975"/>
                  <a:gd name="connsiteY1757" fmla="*/ 178216 h 639315"/>
                  <a:gd name="connsiteX1758" fmla="*/ 590362 w 1672975"/>
                  <a:gd name="connsiteY1758" fmla="*/ 177368 h 639315"/>
                  <a:gd name="connsiteX1759" fmla="*/ 504692 w 1672975"/>
                  <a:gd name="connsiteY1759" fmla="*/ 170296 h 639315"/>
                  <a:gd name="connsiteX1760" fmla="*/ 499037 w 1672975"/>
                  <a:gd name="connsiteY1760" fmla="*/ 174822 h 639315"/>
                  <a:gd name="connsiteX1761" fmla="*/ 500451 w 1672975"/>
                  <a:gd name="connsiteY1761" fmla="*/ 177085 h 639315"/>
                  <a:gd name="connsiteX1762" fmla="*/ 501864 w 1672975"/>
                  <a:gd name="connsiteY1762" fmla="*/ 177085 h 639315"/>
                  <a:gd name="connsiteX1763" fmla="*/ 514870 w 1672975"/>
                  <a:gd name="connsiteY1763" fmla="*/ 173690 h 639315"/>
                  <a:gd name="connsiteX1764" fmla="*/ 514870 w 1672975"/>
                  <a:gd name="connsiteY1764" fmla="*/ 173124 h 639315"/>
                  <a:gd name="connsiteX1765" fmla="*/ 504692 w 1672975"/>
                  <a:gd name="connsiteY1765" fmla="*/ 170296 h 639315"/>
                  <a:gd name="connsiteX1766" fmla="*/ 1194579 w 1672975"/>
                  <a:gd name="connsiteY1766" fmla="*/ 163506 h 639315"/>
                  <a:gd name="connsiteX1767" fmla="*/ 1181573 w 1672975"/>
                  <a:gd name="connsiteY1767" fmla="*/ 169447 h 639315"/>
                  <a:gd name="connsiteX1768" fmla="*/ 1181007 w 1672975"/>
                  <a:gd name="connsiteY1768" fmla="*/ 170579 h 639315"/>
                  <a:gd name="connsiteX1769" fmla="*/ 1205040 w 1672975"/>
                  <a:gd name="connsiteY1769" fmla="*/ 175388 h 639315"/>
                  <a:gd name="connsiteX1770" fmla="*/ 1209281 w 1672975"/>
                  <a:gd name="connsiteY1770" fmla="*/ 175105 h 639315"/>
                  <a:gd name="connsiteX1771" fmla="*/ 1210412 w 1672975"/>
                  <a:gd name="connsiteY1771" fmla="*/ 173973 h 639315"/>
                  <a:gd name="connsiteX1772" fmla="*/ 1196558 w 1672975"/>
                  <a:gd name="connsiteY1772" fmla="*/ 164072 h 639315"/>
                  <a:gd name="connsiteX1773" fmla="*/ 1194579 w 1672975"/>
                  <a:gd name="connsiteY1773" fmla="*/ 163506 h 639315"/>
                  <a:gd name="connsiteX1774" fmla="*/ 1184117 w 1672975"/>
                  <a:gd name="connsiteY1774" fmla="*/ 155020 h 639315"/>
                  <a:gd name="connsiteX1775" fmla="*/ 1176200 w 1672975"/>
                  <a:gd name="connsiteY1775" fmla="*/ 158415 h 639315"/>
                  <a:gd name="connsiteX1776" fmla="*/ 1177331 w 1672975"/>
                  <a:gd name="connsiteY1776" fmla="*/ 159263 h 639315"/>
                  <a:gd name="connsiteX1777" fmla="*/ 1180442 w 1672975"/>
                  <a:gd name="connsiteY1777" fmla="*/ 159829 h 639315"/>
                  <a:gd name="connsiteX1778" fmla="*/ 1180442 w 1672975"/>
                  <a:gd name="connsiteY1778" fmla="*/ 159829 h 639315"/>
                  <a:gd name="connsiteX1779" fmla="*/ 1184117 w 1672975"/>
                  <a:gd name="connsiteY1779" fmla="*/ 158980 h 639315"/>
                  <a:gd name="connsiteX1780" fmla="*/ 1185814 w 1672975"/>
                  <a:gd name="connsiteY1780" fmla="*/ 156151 h 639315"/>
                  <a:gd name="connsiteX1781" fmla="*/ 1184117 w 1672975"/>
                  <a:gd name="connsiteY1781" fmla="*/ 155020 h 639315"/>
                  <a:gd name="connsiteX1782" fmla="*/ 905901 w 1672975"/>
                  <a:gd name="connsiteY1782" fmla="*/ 149645 h 639315"/>
                  <a:gd name="connsiteX1783" fmla="*/ 900811 w 1672975"/>
                  <a:gd name="connsiteY1783" fmla="*/ 151060 h 639315"/>
                  <a:gd name="connsiteX1784" fmla="*/ 897136 w 1672975"/>
                  <a:gd name="connsiteY1784" fmla="*/ 153606 h 639315"/>
                  <a:gd name="connsiteX1785" fmla="*/ 894874 w 1672975"/>
                  <a:gd name="connsiteY1785" fmla="*/ 154737 h 639315"/>
                  <a:gd name="connsiteX1786" fmla="*/ 895156 w 1672975"/>
                  <a:gd name="connsiteY1786" fmla="*/ 155020 h 639315"/>
                  <a:gd name="connsiteX1787" fmla="*/ 901094 w 1672975"/>
                  <a:gd name="connsiteY1787" fmla="*/ 156717 h 639315"/>
                  <a:gd name="connsiteX1788" fmla="*/ 911838 w 1672975"/>
                  <a:gd name="connsiteY1788" fmla="*/ 152474 h 639315"/>
                  <a:gd name="connsiteX1789" fmla="*/ 911273 w 1672975"/>
                  <a:gd name="connsiteY1789" fmla="*/ 151060 h 639315"/>
                  <a:gd name="connsiteX1790" fmla="*/ 905901 w 1672975"/>
                  <a:gd name="connsiteY1790" fmla="*/ 149645 h 639315"/>
                  <a:gd name="connsiteX1791" fmla="*/ 1242079 w 1672975"/>
                  <a:gd name="connsiteY1791" fmla="*/ 130692 h 639315"/>
                  <a:gd name="connsiteX1792" fmla="*/ 1236707 w 1672975"/>
                  <a:gd name="connsiteY1792" fmla="*/ 136633 h 639315"/>
                  <a:gd name="connsiteX1793" fmla="*/ 1236990 w 1672975"/>
                  <a:gd name="connsiteY1793" fmla="*/ 137198 h 639315"/>
                  <a:gd name="connsiteX1794" fmla="*/ 1244906 w 1672975"/>
                  <a:gd name="connsiteY1794" fmla="*/ 140310 h 639315"/>
                  <a:gd name="connsiteX1795" fmla="*/ 1260740 w 1672975"/>
                  <a:gd name="connsiteY1795" fmla="*/ 145402 h 639315"/>
                  <a:gd name="connsiteX1796" fmla="*/ 1265829 w 1672975"/>
                  <a:gd name="connsiteY1796" fmla="*/ 145685 h 639315"/>
                  <a:gd name="connsiteX1797" fmla="*/ 1283642 w 1672975"/>
                  <a:gd name="connsiteY1797" fmla="*/ 141442 h 639315"/>
                  <a:gd name="connsiteX1798" fmla="*/ 1283359 w 1672975"/>
                  <a:gd name="connsiteY1798" fmla="*/ 140593 h 639315"/>
                  <a:gd name="connsiteX1799" fmla="*/ 1271484 w 1672975"/>
                  <a:gd name="connsiteY1799" fmla="*/ 136350 h 639315"/>
                  <a:gd name="connsiteX1800" fmla="*/ 1268656 w 1672975"/>
                  <a:gd name="connsiteY1800" fmla="*/ 136915 h 639315"/>
                  <a:gd name="connsiteX1801" fmla="*/ 1266677 w 1672975"/>
                  <a:gd name="connsiteY1801" fmla="*/ 137481 h 639315"/>
                  <a:gd name="connsiteX1802" fmla="*/ 1262719 w 1672975"/>
                  <a:gd name="connsiteY1802" fmla="*/ 136067 h 639315"/>
                  <a:gd name="connsiteX1803" fmla="*/ 1257347 w 1672975"/>
                  <a:gd name="connsiteY1803" fmla="*/ 134652 h 639315"/>
                  <a:gd name="connsiteX1804" fmla="*/ 1251975 w 1672975"/>
                  <a:gd name="connsiteY1804" fmla="*/ 135501 h 639315"/>
                  <a:gd name="connsiteX1805" fmla="*/ 1243210 w 1672975"/>
                  <a:gd name="connsiteY1805" fmla="*/ 131541 h 639315"/>
                  <a:gd name="connsiteX1806" fmla="*/ 1242079 w 1672975"/>
                  <a:gd name="connsiteY1806" fmla="*/ 130692 h 639315"/>
                  <a:gd name="connsiteX1807" fmla="*/ 1164608 w 1672975"/>
                  <a:gd name="connsiteY1807" fmla="*/ 115416 h 639315"/>
                  <a:gd name="connsiteX1808" fmla="*/ 1147361 w 1672975"/>
                  <a:gd name="connsiteY1808" fmla="*/ 132106 h 639315"/>
                  <a:gd name="connsiteX1809" fmla="*/ 1149340 w 1672975"/>
                  <a:gd name="connsiteY1809" fmla="*/ 137198 h 639315"/>
                  <a:gd name="connsiteX1810" fmla="*/ 1156126 w 1672975"/>
                  <a:gd name="connsiteY1810" fmla="*/ 142573 h 639315"/>
                  <a:gd name="connsiteX1811" fmla="*/ 1157257 w 1672975"/>
                  <a:gd name="connsiteY1811" fmla="*/ 143705 h 639315"/>
                  <a:gd name="connsiteX1812" fmla="*/ 1159519 w 1672975"/>
                  <a:gd name="connsiteY1812" fmla="*/ 144270 h 639315"/>
                  <a:gd name="connsiteX1813" fmla="*/ 1169697 w 1672975"/>
                  <a:gd name="connsiteY1813" fmla="*/ 141724 h 639315"/>
                  <a:gd name="connsiteX1814" fmla="*/ 1171111 w 1672975"/>
                  <a:gd name="connsiteY1814" fmla="*/ 141159 h 639315"/>
                  <a:gd name="connsiteX1815" fmla="*/ 1172242 w 1672975"/>
                  <a:gd name="connsiteY1815" fmla="*/ 140876 h 639315"/>
                  <a:gd name="connsiteX1816" fmla="*/ 1175069 w 1672975"/>
                  <a:gd name="connsiteY1816" fmla="*/ 142290 h 639315"/>
                  <a:gd name="connsiteX1817" fmla="*/ 1177614 w 1672975"/>
                  <a:gd name="connsiteY1817" fmla="*/ 143705 h 639315"/>
                  <a:gd name="connsiteX1818" fmla="*/ 1180159 w 1672975"/>
                  <a:gd name="connsiteY1818" fmla="*/ 142856 h 639315"/>
                  <a:gd name="connsiteX1819" fmla="*/ 1188924 w 1672975"/>
                  <a:gd name="connsiteY1819" fmla="*/ 140593 h 639315"/>
                  <a:gd name="connsiteX1820" fmla="*/ 1193165 w 1672975"/>
                  <a:gd name="connsiteY1820" fmla="*/ 140876 h 639315"/>
                  <a:gd name="connsiteX1821" fmla="*/ 1197971 w 1672975"/>
                  <a:gd name="connsiteY1821" fmla="*/ 141159 h 639315"/>
                  <a:gd name="connsiteX1822" fmla="*/ 1199951 w 1672975"/>
                  <a:gd name="connsiteY1822" fmla="*/ 140593 h 639315"/>
                  <a:gd name="connsiteX1823" fmla="*/ 1198537 w 1672975"/>
                  <a:gd name="connsiteY1823" fmla="*/ 135501 h 639315"/>
                  <a:gd name="connsiteX1824" fmla="*/ 1196841 w 1672975"/>
                  <a:gd name="connsiteY1824" fmla="*/ 130409 h 639315"/>
                  <a:gd name="connsiteX1825" fmla="*/ 1199668 w 1672975"/>
                  <a:gd name="connsiteY1825" fmla="*/ 128146 h 639315"/>
                  <a:gd name="connsiteX1826" fmla="*/ 1203626 w 1672975"/>
                  <a:gd name="connsiteY1826" fmla="*/ 130126 h 639315"/>
                  <a:gd name="connsiteX1827" fmla="*/ 1203343 w 1672975"/>
                  <a:gd name="connsiteY1827" fmla="*/ 132672 h 639315"/>
                  <a:gd name="connsiteX1828" fmla="*/ 1203343 w 1672975"/>
                  <a:gd name="connsiteY1828" fmla="*/ 135218 h 639315"/>
                  <a:gd name="connsiteX1829" fmla="*/ 1215501 w 1672975"/>
                  <a:gd name="connsiteY1829" fmla="*/ 140593 h 639315"/>
                  <a:gd name="connsiteX1830" fmla="*/ 1220025 w 1672975"/>
                  <a:gd name="connsiteY1830" fmla="*/ 136633 h 639315"/>
                  <a:gd name="connsiteX1831" fmla="*/ 1222287 w 1672975"/>
                  <a:gd name="connsiteY1831" fmla="*/ 132106 h 639315"/>
                  <a:gd name="connsiteX1832" fmla="*/ 1224832 w 1672975"/>
                  <a:gd name="connsiteY1832" fmla="*/ 129843 h 639315"/>
                  <a:gd name="connsiteX1833" fmla="*/ 1219460 w 1672975"/>
                  <a:gd name="connsiteY1833" fmla="*/ 124751 h 639315"/>
                  <a:gd name="connsiteX1834" fmla="*/ 1207585 w 1672975"/>
                  <a:gd name="connsiteY1834" fmla="*/ 122205 h 639315"/>
                  <a:gd name="connsiteX1835" fmla="*/ 1198537 w 1672975"/>
                  <a:gd name="connsiteY1835" fmla="*/ 120791 h 639315"/>
                  <a:gd name="connsiteX1836" fmla="*/ 1191186 w 1672975"/>
                  <a:gd name="connsiteY1836" fmla="*/ 119094 h 639315"/>
                  <a:gd name="connsiteX1837" fmla="*/ 1185531 w 1672975"/>
                  <a:gd name="connsiteY1837" fmla="*/ 123903 h 639315"/>
                  <a:gd name="connsiteX1838" fmla="*/ 1183552 w 1672975"/>
                  <a:gd name="connsiteY1838" fmla="*/ 126166 h 639315"/>
                  <a:gd name="connsiteX1839" fmla="*/ 1174787 w 1672975"/>
                  <a:gd name="connsiteY1839" fmla="*/ 121074 h 639315"/>
                  <a:gd name="connsiteX1840" fmla="*/ 1165739 w 1672975"/>
                  <a:gd name="connsiteY1840" fmla="*/ 115416 h 639315"/>
                  <a:gd name="connsiteX1841" fmla="*/ 1164608 w 1672975"/>
                  <a:gd name="connsiteY1841" fmla="*/ 115416 h 639315"/>
                  <a:gd name="connsiteX1842" fmla="*/ 786301 w 1672975"/>
                  <a:gd name="connsiteY1842" fmla="*/ 60537 h 639315"/>
                  <a:gd name="connsiteX1843" fmla="*/ 782626 w 1672975"/>
                  <a:gd name="connsiteY1843" fmla="*/ 64214 h 639315"/>
                  <a:gd name="connsiteX1844" fmla="*/ 777254 w 1672975"/>
                  <a:gd name="connsiteY1844" fmla="*/ 73550 h 639315"/>
                  <a:gd name="connsiteX1845" fmla="*/ 774709 w 1672975"/>
                  <a:gd name="connsiteY1845" fmla="*/ 76944 h 639315"/>
                  <a:gd name="connsiteX1846" fmla="*/ 775274 w 1672975"/>
                  <a:gd name="connsiteY1846" fmla="*/ 77793 h 639315"/>
                  <a:gd name="connsiteX1847" fmla="*/ 778102 w 1672975"/>
                  <a:gd name="connsiteY1847" fmla="*/ 78359 h 639315"/>
                  <a:gd name="connsiteX1848" fmla="*/ 778102 w 1672975"/>
                  <a:gd name="connsiteY1848" fmla="*/ 78359 h 639315"/>
                  <a:gd name="connsiteX1849" fmla="*/ 787715 w 1672975"/>
                  <a:gd name="connsiteY1849" fmla="*/ 76944 h 639315"/>
                  <a:gd name="connsiteX1850" fmla="*/ 801004 w 1672975"/>
                  <a:gd name="connsiteY1850" fmla="*/ 75247 h 639315"/>
                  <a:gd name="connsiteX1851" fmla="*/ 801569 w 1672975"/>
                  <a:gd name="connsiteY1851" fmla="*/ 75247 h 639315"/>
                  <a:gd name="connsiteX1852" fmla="*/ 834367 w 1672975"/>
                  <a:gd name="connsiteY1852" fmla="*/ 64497 h 639315"/>
                  <a:gd name="connsiteX1853" fmla="*/ 828712 w 1672975"/>
                  <a:gd name="connsiteY1853" fmla="*/ 60254 h 639315"/>
                  <a:gd name="connsiteX1854" fmla="*/ 821644 w 1672975"/>
                  <a:gd name="connsiteY1854" fmla="*/ 56577 h 639315"/>
                  <a:gd name="connsiteX1855" fmla="*/ 817403 w 1672975"/>
                  <a:gd name="connsiteY1855" fmla="*/ 54879 h 639315"/>
                  <a:gd name="connsiteX1856" fmla="*/ 808355 w 1672975"/>
                  <a:gd name="connsiteY1856" fmla="*/ 59405 h 639315"/>
                  <a:gd name="connsiteX1857" fmla="*/ 806093 w 1672975"/>
                  <a:gd name="connsiteY1857" fmla="*/ 61103 h 639315"/>
                  <a:gd name="connsiteX1858" fmla="*/ 804962 w 1672975"/>
                  <a:gd name="connsiteY1858" fmla="*/ 60254 h 639315"/>
                  <a:gd name="connsiteX1859" fmla="*/ 808355 w 1672975"/>
                  <a:gd name="connsiteY1859" fmla="*/ 53465 h 639315"/>
                  <a:gd name="connsiteX1860" fmla="*/ 809486 w 1672975"/>
                  <a:gd name="connsiteY1860" fmla="*/ 49787 h 639315"/>
                  <a:gd name="connsiteX1861" fmla="*/ 804679 w 1672975"/>
                  <a:gd name="connsiteY1861" fmla="*/ 46959 h 639315"/>
                  <a:gd name="connsiteX1862" fmla="*/ 803548 w 1672975"/>
                  <a:gd name="connsiteY1862" fmla="*/ 47807 h 639315"/>
                  <a:gd name="connsiteX1863" fmla="*/ 797611 w 1672975"/>
                  <a:gd name="connsiteY1863" fmla="*/ 50353 h 639315"/>
                  <a:gd name="connsiteX1864" fmla="*/ 793087 w 1672975"/>
                  <a:gd name="connsiteY1864" fmla="*/ 51485 h 639315"/>
                  <a:gd name="connsiteX1865" fmla="*/ 791108 w 1672975"/>
                  <a:gd name="connsiteY1865" fmla="*/ 55728 h 639315"/>
                  <a:gd name="connsiteX1866" fmla="*/ 789411 w 1672975"/>
                  <a:gd name="connsiteY1866" fmla="*/ 59405 h 639315"/>
                  <a:gd name="connsiteX1867" fmla="*/ 789129 w 1672975"/>
                  <a:gd name="connsiteY1867" fmla="*/ 60820 h 639315"/>
                  <a:gd name="connsiteX1868" fmla="*/ 787150 w 1672975"/>
                  <a:gd name="connsiteY1868" fmla="*/ 61386 h 639315"/>
                  <a:gd name="connsiteX1869" fmla="*/ 786301 w 1672975"/>
                  <a:gd name="connsiteY1869" fmla="*/ 60537 h 639315"/>
                  <a:gd name="connsiteX1870" fmla="*/ 741628 w 1672975"/>
                  <a:gd name="connsiteY1870" fmla="*/ 54031 h 639315"/>
                  <a:gd name="connsiteX1871" fmla="*/ 753503 w 1672975"/>
                  <a:gd name="connsiteY1871" fmla="*/ 56860 h 639315"/>
                  <a:gd name="connsiteX1872" fmla="*/ 768206 w 1672975"/>
                  <a:gd name="connsiteY1872" fmla="*/ 59971 h 639315"/>
                  <a:gd name="connsiteX1873" fmla="*/ 775557 w 1672975"/>
                  <a:gd name="connsiteY1873" fmla="*/ 55445 h 639315"/>
                  <a:gd name="connsiteX1874" fmla="*/ 774709 w 1672975"/>
                  <a:gd name="connsiteY1874" fmla="*/ 54031 h 639315"/>
                  <a:gd name="connsiteX1875" fmla="*/ 773295 w 1672975"/>
                  <a:gd name="connsiteY1875" fmla="*/ 53182 h 639315"/>
                  <a:gd name="connsiteX1876" fmla="*/ 778667 w 1672975"/>
                  <a:gd name="connsiteY1876" fmla="*/ 42150 h 639315"/>
                  <a:gd name="connsiteX1877" fmla="*/ 778950 w 1672975"/>
                  <a:gd name="connsiteY1877" fmla="*/ 39038 h 639315"/>
                  <a:gd name="connsiteX1878" fmla="*/ 768489 w 1672975"/>
                  <a:gd name="connsiteY1878" fmla="*/ 34512 h 639315"/>
                  <a:gd name="connsiteX1879" fmla="*/ 765379 w 1672975"/>
                  <a:gd name="connsiteY1879" fmla="*/ 36209 h 639315"/>
                  <a:gd name="connsiteX1880" fmla="*/ 763682 w 1672975"/>
                  <a:gd name="connsiteY1880" fmla="*/ 38755 h 639315"/>
                  <a:gd name="connsiteX1881" fmla="*/ 756896 w 1672975"/>
                  <a:gd name="connsiteY1881" fmla="*/ 32249 h 639315"/>
                  <a:gd name="connsiteX1882" fmla="*/ 753786 w 1672975"/>
                  <a:gd name="connsiteY1882" fmla="*/ 31683 h 639315"/>
                  <a:gd name="connsiteX1883" fmla="*/ 730884 w 1672975"/>
                  <a:gd name="connsiteY1883" fmla="*/ 37906 h 639315"/>
                  <a:gd name="connsiteX1884" fmla="*/ 726643 w 1672975"/>
                  <a:gd name="connsiteY1884" fmla="*/ 42715 h 639315"/>
                  <a:gd name="connsiteX1885" fmla="*/ 723533 w 1672975"/>
                  <a:gd name="connsiteY1885" fmla="*/ 45544 h 639315"/>
                  <a:gd name="connsiteX1886" fmla="*/ 723816 w 1672975"/>
                  <a:gd name="connsiteY1886" fmla="*/ 46110 h 639315"/>
                  <a:gd name="connsiteX1887" fmla="*/ 728339 w 1672975"/>
                  <a:gd name="connsiteY1887" fmla="*/ 47807 h 639315"/>
                  <a:gd name="connsiteX1888" fmla="*/ 730884 w 1672975"/>
                  <a:gd name="connsiteY1888" fmla="*/ 48090 h 639315"/>
                  <a:gd name="connsiteX1889" fmla="*/ 734277 w 1672975"/>
                  <a:gd name="connsiteY1889" fmla="*/ 51202 h 639315"/>
                  <a:gd name="connsiteX1890" fmla="*/ 740215 w 1672975"/>
                  <a:gd name="connsiteY1890" fmla="*/ 54879 h 639315"/>
                  <a:gd name="connsiteX1891" fmla="*/ 741628 w 1672975"/>
                  <a:gd name="connsiteY1891" fmla="*/ 54031 h 639315"/>
                  <a:gd name="connsiteX1892" fmla="*/ 704589 w 1672975"/>
                  <a:gd name="connsiteY1892" fmla="*/ 35360 h 639315"/>
                  <a:gd name="connsiteX1893" fmla="*/ 705438 w 1672975"/>
                  <a:gd name="connsiteY1893" fmla="*/ 35926 h 639315"/>
                  <a:gd name="connsiteX1894" fmla="*/ 708265 w 1672975"/>
                  <a:gd name="connsiteY1894" fmla="*/ 38189 h 639315"/>
                  <a:gd name="connsiteX1895" fmla="*/ 714202 w 1672975"/>
                  <a:gd name="connsiteY1895" fmla="*/ 41867 h 639315"/>
                  <a:gd name="connsiteX1896" fmla="*/ 723816 w 1672975"/>
                  <a:gd name="connsiteY1896" fmla="*/ 38755 h 639315"/>
                  <a:gd name="connsiteX1897" fmla="*/ 724947 w 1672975"/>
                  <a:gd name="connsiteY1897" fmla="*/ 35643 h 639315"/>
                  <a:gd name="connsiteX1898" fmla="*/ 746435 w 1672975"/>
                  <a:gd name="connsiteY1898" fmla="*/ 28005 h 639315"/>
                  <a:gd name="connsiteX1899" fmla="*/ 752372 w 1672975"/>
                  <a:gd name="connsiteY1899" fmla="*/ 26874 h 639315"/>
                  <a:gd name="connsiteX1900" fmla="*/ 753786 w 1672975"/>
                  <a:gd name="connsiteY1900" fmla="*/ 26025 h 639315"/>
                  <a:gd name="connsiteX1901" fmla="*/ 752938 w 1672975"/>
                  <a:gd name="connsiteY1901" fmla="*/ 23479 h 639315"/>
                  <a:gd name="connsiteX1902" fmla="*/ 752372 w 1672975"/>
                  <a:gd name="connsiteY1902" fmla="*/ 20085 h 639315"/>
                  <a:gd name="connsiteX1903" fmla="*/ 754917 w 1672975"/>
                  <a:gd name="connsiteY1903" fmla="*/ 18953 h 639315"/>
                  <a:gd name="connsiteX1904" fmla="*/ 758027 w 1672975"/>
                  <a:gd name="connsiteY1904" fmla="*/ 18105 h 639315"/>
                  <a:gd name="connsiteX1905" fmla="*/ 750959 w 1672975"/>
                  <a:gd name="connsiteY1905" fmla="*/ 15559 h 639315"/>
                  <a:gd name="connsiteX1906" fmla="*/ 744456 w 1672975"/>
                  <a:gd name="connsiteY1906" fmla="*/ 8486 h 639315"/>
                  <a:gd name="connsiteX1907" fmla="*/ 743325 w 1672975"/>
                  <a:gd name="connsiteY1907" fmla="*/ 5092 h 639315"/>
                  <a:gd name="connsiteX1908" fmla="*/ 742476 w 1672975"/>
                  <a:gd name="connsiteY1908" fmla="*/ 4526 h 639315"/>
                  <a:gd name="connsiteX1909" fmla="*/ 739932 w 1672975"/>
                  <a:gd name="connsiteY1909" fmla="*/ 5658 h 639315"/>
                  <a:gd name="connsiteX1910" fmla="*/ 729470 w 1672975"/>
                  <a:gd name="connsiteY1910" fmla="*/ 9901 h 639315"/>
                  <a:gd name="connsiteX1911" fmla="*/ 717595 w 1672975"/>
                  <a:gd name="connsiteY1911" fmla="*/ 14427 h 639315"/>
                  <a:gd name="connsiteX1912" fmla="*/ 718726 w 1672975"/>
                  <a:gd name="connsiteY1912" fmla="*/ 15559 h 639315"/>
                  <a:gd name="connsiteX1913" fmla="*/ 720706 w 1672975"/>
                  <a:gd name="connsiteY1913" fmla="*/ 19236 h 639315"/>
                  <a:gd name="connsiteX1914" fmla="*/ 714202 w 1672975"/>
                  <a:gd name="connsiteY1914" fmla="*/ 23479 h 639315"/>
                  <a:gd name="connsiteX1915" fmla="*/ 711375 w 1672975"/>
                  <a:gd name="connsiteY1915" fmla="*/ 25177 h 639315"/>
                  <a:gd name="connsiteX1916" fmla="*/ 714768 w 1672975"/>
                  <a:gd name="connsiteY1916" fmla="*/ 29137 h 639315"/>
                  <a:gd name="connsiteX1917" fmla="*/ 718443 w 1672975"/>
                  <a:gd name="connsiteY1917" fmla="*/ 32249 h 639315"/>
                  <a:gd name="connsiteX1918" fmla="*/ 712223 w 1672975"/>
                  <a:gd name="connsiteY1918" fmla="*/ 33946 h 639315"/>
                  <a:gd name="connsiteX1919" fmla="*/ 704589 w 1672975"/>
                  <a:gd name="connsiteY1919" fmla="*/ 35360 h 639315"/>
                  <a:gd name="connsiteX1920" fmla="*/ 704589 w 1672975"/>
                  <a:gd name="connsiteY1920" fmla="*/ 35360 h 639315"/>
                  <a:gd name="connsiteX1921" fmla="*/ 374066 w 1672975"/>
                  <a:gd name="connsiteY1921" fmla="*/ 23196 h 639315"/>
                  <a:gd name="connsiteX1922" fmla="*/ 373783 w 1672975"/>
                  <a:gd name="connsiteY1922" fmla="*/ 25177 h 639315"/>
                  <a:gd name="connsiteX1923" fmla="*/ 366149 w 1672975"/>
                  <a:gd name="connsiteY1923" fmla="*/ 26591 h 639315"/>
                  <a:gd name="connsiteX1924" fmla="*/ 359929 w 1672975"/>
                  <a:gd name="connsiteY1924" fmla="*/ 29137 h 639315"/>
                  <a:gd name="connsiteX1925" fmla="*/ 360777 w 1672975"/>
                  <a:gd name="connsiteY1925" fmla="*/ 31400 h 639315"/>
                  <a:gd name="connsiteX1926" fmla="*/ 368411 w 1672975"/>
                  <a:gd name="connsiteY1926" fmla="*/ 32814 h 639315"/>
                  <a:gd name="connsiteX1927" fmla="*/ 368411 w 1672975"/>
                  <a:gd name="connsiteY1927" fmla="*/ 32814 h 639315"/>
                  <a:gd name="connsiteX1928" fmla="*/ 381417 w 1672975"/>
                  <a:gd name="connsiteY1928" fmla="*/ 29703 h 639315"/>
                  <a:gd name="connsiteX1929" fmla="*/ 387637 w 1672975"/>
                  <a:gd name="connsiteY1929" fmla="*/ 27440 h 639315"/>
                  <a:gd name="connsiteX1930" fmla="*/ 391878 w 1672975"/>
                  <a:gd name="connsiteY1930" fmla="*/ 25742 h 639315"/>
                  <a:gd name="connsiteX1931" fmla="*/ 391878 w 1672975"/>
                  <a:gd name="connsiteY1931" fmla="*/ 25459 h 639315"/>
                  <a:gd name="connsiteX1932" fmla="*/ 378307 w 1672975"/>
                  <a:gd name="connsiteY1932" fmla="*/ 22914 h 639315"/>
                  <a:gd name="connsiteX1933" fmla="*/ 374066 w 1672975"/>
                  <a:gd name="connsiteY1933" fmla="*/ 23196 h 639315"/>
                  <a:gd name="connsiteX1934" fmla="*/ 303381 w 1672975"/>
                  <a:gd name="connsiteY1934" fmla="*/ 11881 h 639315"/>
                  <a:gd name="connsiteX1935" fmla="*/ 294898 w 1672975"/>
                  <a:gd name="connsiteY1935" fmla="*/ 15559 h 639315"/>
                  <a:gd name="connsiteX1936" fmla="*/ 295464 w 1672975"/>
                  <a:gd name="connsiteY1936" fmla="*/ 16973 h 639315"/>
                  <a:gd name="connsiteX1937" fmla="*/ 296312 w 1672975"/>
                  <a:gd name="connsiteY1937" fmla="*/ 18670 h 639315"/>
                  <a:gd name="connsiteX1938" fmla="*/ 290092 w 1672975"/>
                  <a:gd name="connsiteY1938" fmla="*/ 20650 h 639315"/>
                  <a:gd name="connsiteX1939" fmla="*/ 282175 w 1672975"/>
                  <a:gd name="connsiteY1939" fmla="*/ 22914 h 639315"/>
                  <a:gd name="connsiteX1940" fmla="*/ 276520 w 1672975"/>
                  <a:gd name="connsiteY1940" fmla="*/ 25459 h 639315"/>
                  <a:gd name="connsiteX1941" fmla="*/ 272845 w 1672975"/>
                  <a:gd name="connsiteY1941" fmla="*/ 26874 h 639315"/>
                  <a:gd name="connsiteX1942" fmla="*/ 272845 w 1672975"/>
                  <a:gd name="connsiteY1942" fmla="*/ 27723 h 639315"/>
                  <a:gd name="connsiteX1943" fmla="*/ 282175 w 1672975"/>
                  <a:gd name="connsiteY1943" fmla="*/ 30268 h 639315"/>
                  <a:gd name="connsiteX1944" fmla="*/ 286416 w 1672975"/>
                  <a:gd name="connsiteY1944" fmla="*/ 29703 h 639315"/>
                  <a:gd name="connsiteX1945" fmla="*/ 287830 w 1672975"/>
                  <a:gd name="connsiteY1945" fmla="*/ 28854 h 639315"/>
                  <a:gd name="connsiteX1946" fmla="*/ 292354 w 1672975"/>
                  <a:gd name="connsiteY1946" fmla="*/ 26591 h 639315"/>
                  <a:gd name="connsiteX1947" fmla="*/ 295746 w 1672975"/>
                  <a:gd name="connsiteY1947" fmla="*/ 25742 h 639315"/>
                  <a:gd name="connsiteX1948" fmla="*/ 307904 w 1672975"/>
                  <a:gd name="connsiteY1948" fmla="*/ 19236 h 639315"/>
                  <a:gd name="connsiteX1949" fmla="*/ 313559 w 1672975"/>
                  <a:gd name="connsiteY1949" fmla="*/ 17539 h 639315"/>
                  <a:gd name="connsiteX1950" fmla="*/ 308187 w 1672975"/>
                  <a:gd name="connsiteY1950" fmla="*/ 13578 h 639315"/>
                  <a:gd name="connsiteX1951" fmla="*/ 303381 w 1672975"/>
                  <a:gd name="connsiteY1951" fmla="*/ 11881 h 639315"/>
                  <a:gd name="connsiteX1952" fmla="*/ 324303 w 1672975"/>
                  <a:gd name="connsiteY1952" fmla="*/ 28005 h 639315"/>
                  <a:gd name="connsiteX1953" fmla="*/ 331655 w 1672975"/>
                  <a:gd name="connsiteY1953" fmla="*/ 29137 h 639315"/>
                  <a:gd name="connsiteX1954" fmla="*/ 334482 w 1672975"/>
                  <a:gd name="connsiteY1954" fmla="*/ 28571 h 639315"/>
                  <a:gd name="connsiteX1955" fmla="*/ 335613 w 1672975"/>
                  <a:gd name="connsiteY1955" fmla="*/ 26874 h 639315"/>
                  <a:gd name="connsiteX1956" fmla="*/ 333068 w 1672975"/>
                  <a:gd name="connsiteY1956" fmla="*/ 25459 h 639315"/>
                  <a:gd name="connsiteX1957" fmla="*/ 324303 w 1672975"/>
                  <a:gd name="connsiteY1957" fmla="*/ 28005 h 639315"/>
                  <a:gd name="connsiteX1958" fmla="*/ 409408 w 1672975"/>
                  <a:gd name="connsiteY1958" fmla="*/ 10750 h 639315"/>
                  <a:gd name="connsiteX1959" fmla="*/ 403471 w 1672975"/>
                  <a:gd name="connsiteY1959" fmla="*/ 11881 h 639315"/>
                  <a:gd name="connsiteX1960" fmla="*/ 399230 w 1672975"/>
                  <a:gd name="connsiteY1960" fmla="*/ 16690 h 639315"/>
                  <a:gd name="connsiteX1961" fmla="*/ 395271 w 1672975"/>
                  <a:gd name="connsiteY1961" fmla="*/ 19802 h 639315"/>
                  <a:gd name="connsiteX1962" fmla="*/ 395837 w 1672975"/>
                  <a:gd name="connsiteY1962" fmla="*/ 20650 h 639315"/>
                  <a:gd name="connsiteX1963" fmla="*/ 403753 w 1672975"/>
                  <a:gd name="connsiteY1963" fmla="*/ 22631 h 639315"/>
                  <a:gd name="connsiteX1964" fmla="*/ 422980 w 1672975"/>
                  <a:gd name="connsiteY1964" fmla="*/ 17256 h 639315"/>
                  <a:gd name="connsiteX1965" fmla="*/ 423263 w 1672975"/>
                  <a:gd name="connsiteY1965" fmla="*/ 16407 h 639315"/>
                  <a:gd name="connsiteX1966" fmla="*/ 421566 w 1672975"/>
                  <a:gd name="connsiteY1966" fmla="*/ 15276 h 639315"/>
                  <a:gd name="connsiteX1967" fmla="*/ 418456 w 1672975"/>
                  <a:gd name="connsiteY1967" fmla="*/ 12447 h 639315"/>
                  <a:gd name="connsiteX1968" fmla="*/ 409408 w 1672975"/>
                  <a:gd name="connsiteY1968" fmla="*/ 10750 h 639315"/>
                  <a:gd name="connsiteX1969" fmla="*/ 275955 w 1672975"/>
                  <a:gd name="connsiteY1969" fmla="*/ 14710 h 639315"/>
                  <a:gd name="connsiteX1970" fmla="*/ 267472 w 1672975"/>
                  <a:gd name="connsiteY1970" fmla="*/ 16124 h 639315"/>
                  <a:gd name="connsiteX1971" fmla="*/ 258142 w 1672975"/>
                  <a:gd name="connsiteY1971" fmla="*/ 17822 h 639315"/>
                  <a:gd name="connsiteX1972" fmla="*/ 252487 w 1672975"/>
                  <a:gd name="connsiteY1972" fmla="*/ 18670 h 639315"/>
                  <a:gd name="connsiteX1973" fmla="*/ 252487 w 1672975"/>
                  <a:gd name="connsiteY1973" fmla="*/ 18953 h 639315"/>
                  <a:gd name="connsiteX1974" fmla="*/ 260404 w 1672975"/>
                  <a:gd name="connsiteY1974" fmla="*/ 22065 h 639315"/>
                  <a:gd name="connsiteX1975" fmla="*/ 260404 w 1672975"/>
                  <a:gd name="connsiteY1975" fmla="*/ 22065 h 639315"/>
                  <a:gd name="connsiteX1976" fmla="*/ 267472 w 1672975"/>
                  <a:gd name="connsiteY1976" fmla="*/ 19236 h 639315"/>
                  <a:gd name="connsiteX1977" fmla="*/ 275955 w 1672975"/>
                  <a:gd name="connsiteY1977" fmla="*/ 16124 h 639315"/>
                  <a:gd name="connsiteX1978" fmla="*/ 280196 w 1672975"/>
                  <a:gd name="connsiteY1978" fmla="*/ 16407 h 639315"/>
                  <a:gd name="connsiteX1979" fmla="*/ 282740 w 1672975"/>
                  <a:gd name="connsiteY1979" fmla="*/ 16690 h 639315"/>
                  <a:gd name="connsiteX1980" fmla="*/ 284154 w 1672975"/>
                  <a:gd name="connsiteY1980" fmla="*/ 16124 h 639315"/>
                  <a:gd name="connsiteX1981" fmla="*/ 284154 w 1672975"/>
                  <a:gd name="connsiteY1981" fmla="*/ 15841 h 639315"/>
                  <a:gd name="connsiteX1982" fmla="*/ 275955 w 1672975"/>
                  <a:gd name="connsiteY1982" fmla="*/ 14710 h 639315"/>
                  <a:gd name="connsiteX1983" fmla="*/ 342964 w 1672975"/>
                  <a:gd name="connsiteY1983" fmla="*/ 15559 h 639315"/>
                  <a:gd name="connsiteX1984" fmla="*/ 342964 w 1672975"/>
                  <a:gd name="connsiteY1984" fmla="*/ 15559 h 639315"/>
                  <a:gd name="connsiteX1985" fmla="*/ 355970 w 1672975"/>
                  <a:gd name="connsiteY1985" fmla="*/ 18670 h 639315"/>
                  <a:gd name="connsiteX1986" fmla="*/ 376328 w 1672975"/>
                  <a:gd name="connsiteY1986" fmla="*/ 13013 h 639315"/>
                  <a:gd name="connsiteX1987" fmla="*/ 376045 w 1672975"/>
                  <a:gd name="connsiteY1987" fmla="*/ 11315 h 639315"/>
                  <a:gd name="connsiteX1988" fmla="*/ 372369 w 1672975"/>
                  <a:gd name="connsiteY1988" fmla="*/ 10467 h 639315"/>
                  <a:gd name="connsiteX1989" fmla="*/ 370107 w 1672975"/>
                  <a:gd name="connsiteY1989" fmla="*/ 10467 h 639315"/>
                  <a:gd name="connsiteX1990" fmla="*/ 367280 w 1672975"/>
                  <a:gd name="connsiteY1990" fmla="*/ 10467 h 639315"/>
                  <a:gd name="connsiteX1991" fmla="*/ 359646 w 1672975"/>
                  <a:gd name="connsiteY1991" fmla="*/ 9335 h 639315"/>
                  <a:gd name="connsiteX1992" fmla="*/ 352295 w 1672975"/>
                  <a:gd name="connsiteY1992" fmla="*/ 7072 h 639315"/>
                  <a:gd name="connsiteX1993" fmla="*/ 351446 w 1672975"/>
                  <a:gd name="connsiteY1993" fmla="*/ 7355 h 639315"/>
                  <a:gd name="connsiteX1994" fmla="*/ 353426 w 1672975"/>
                  <a:gd name="connsiteY1994" fmla="*/ 9901 h 639315"/>
                  <a:gd name="connsiteX1995" fmla="*/ 353708 w 1672975"/>
                  <a:gd name="connsiteY1995" fmla="*/ 11032 h 639315"/>
                  <a:gd name="connsiteX1996" fmla="*/ 348053 w 1672975"/>
                  <a:gd name="connsiteY1996" fmla="*/ 13578 h 639315"/>
                  <a:gd name="connsiteX1997" fmla="*/ 342964 w 1672975"/>
                  <a:gd name="connsiteY1997" fmla="*/ 15559 h 639315"/>
                  <a:gd name="connsiteX1998" fmla="*/ 342964 w 1672975"/>
                  <a:gd name="connsiteY1998" fmla="*/ 15559 h 639315"/>
                  <a:gd name="connsiteX1999" fmla="*/ 439096 w 1672975"/>
                  <a:gd name="connsiteY1999" fmla="*/ 11598 h 639315"/>
                  <a:gd name="connsiteX2000" fmla="*/ 428352 w 1672975"/>
                  <a:gd name="connsiteY2000" fmla="*/ 14710 h 639315"/>
                  <a:gd name="connsiteX2001" fmla="*/ 428352 w 1672975"/>
                  <a:gd name="connsiteY2001" fmla="*/ 14993 h 639315"/>
                  <a:gd name="connsiteX2002" fmla="*/ 434289 w 1672975"/>
                  <a:gd name="connsiteY2002" fmla="*/ 16690 h 639315"/>
                  <a:gd name="connsiteX2003" fmla="*/ 441923 w 1672975"/>
                  <a:gd name="connsiteY2003" fmla="*/ 16124 h 639315"/>
                  <a:gd name="connsiteX2004" fmla="*/ 444185 w 1672975"/>
                  <a:gd name="connsiteY2004" fmla="*/ 15841 h 639315"/>
                  <a:gd name="connsiteX2005" fmla="*/ 452667 w 1672975"/>
                  <a:gd name="connsiteY2005" fmla="*/ 11598 h 639315"/>
                  <a:gd name="connsiteX2006" fmla="*/ 449275 w 1672975"/>
                  <a:gd name="connsiteY2006" fmla="*/ 8769 h 639315"/>
                  <a:gd name="connsiteX2007" fmla="*/ 447578 w 1672975"/>
                  <a:gd name="connsiteY2007" fmla="*/ 8486 h 639315"/>
                  <a:gd name="connsiteX2008" fmla="*/ 443054 w 1672975"/>
                  <a:gd name="connsiteY2008" fmla="*/ 10467 h 639315"/>
                  <a:gd name="connsiteX2009" fmla="*/ 439661 w 1672975"/>
                  <a:gd name="connsiteY2009" fmla="*/ 11881 h 639315"/>
                  <a:gd name="connsiteX2010" fmla="*/ 439096 w 1672975"/>
                  <a:gd name="connsiteY2010" fmla="*/ 11598 h 639315"/>
                  <a:gd name="connsiteX2011" fmla="*/ 701479 w 1672975"/>
                  <a:gd name="connsiteY2011" fmla="*/ 6789 h 639315"/>
                  <a:gd name="connsiteX2012" fmla="*/ 693562 w 1672975"/>
                  <a:gd name="connsiteY2012" fmla="*/ 9052 h 639315"/>
                  <a:gd name="connsiteX2013" fmla="*/ 694128 w 1672975"/>
                  <a:gd name="connsiteY2013" fmla="*/ 10184 h 639315"/>
                  <a:gd name="connsiteX2014" fmla="*/ 700065 w 1672975"/>
                  <a:gd name="connsiteY2014" fmla="*/ 11315 h 639315"/>
                  <a:gd name="connsiteX2015" fmla="*/ 706286 w 1672975"/>
                  <a:gd name="connsiteY2015" fmla="*/ 8769 h 639315"/>
                  <a:gd name="connsiteX2016" fmla="*/ 706286 w 1672975"/>
                  <a:gd name="connsiteY2016" fmla="*/ 8204 h 639315"/>
                  <a:gd name="connsiteX2017" fmla="*/ 701479 w 1672975"/>
                  <a:gd name="connsiteY2017" fmla="*/ 6789 h 639315"/>
                  <a:gd name="connsiteX2018" fmla="*/ 360211 w 1672975"/>
                  <a:gd name="connsiteY2018" fmla="*/ 4243 h 639315"/>
                  <a:gd name="connsiteX2019" fmla="*/ 372086 w 1672975"/>
                  <a:gd name="connsiteY2019" fmla="*/ 6789 h 639315"/>
                  <a:gd name="connsiteX2020" fmla="*/ 377459 w 1672975"/>
                  <a:gd name="connsiteY2020" fmla="*/ 4526 h 639315"/>
                  <a:gd name="connsiteX2021" fmla="*/ 380851 w 1672975"/>
                  <a:gd name="connsiteY2021" fmla="*/ 2829 h 639315"/>
                  <a:gd name="connsiteX2022" fmla="*/ 381700 w 1672975"/>
                  <a:gd name="connsiteY2022" fmla="*/ 2829 h 639315"/>
                  <a:gd name="connsiteX2023" fmla="*/ 385375 w 1672975"/>
                  <a:gd name="connsiteY2023" fmla="*/ 3112 h 639315"/>
                  <a:gd name="connsiteX2024" fmla="*/ 389899 w 1672975"/>
                  <a:gd name="connsiteY2024" fmla="*/ 2263 h 639315"/>
                  <a:gd name="connsiteX2025" fmla="*/ 389616 w 1672975"/>
                  <a:gd name="connsiteY2025" fmla="*/ 1414 h 639315"/>
                  <a:gd name="connsiteX2026" fmla="*/ 381982 w 1672975"/>
                  <a:gd name="connsiteY2026" fmla="*/ 0 h 639315"/>
                  <a:gd name="connsiteX2027" fmla="*/ 373217 w 1672975"/>
                  <a:gd name="connsiteY2027" fmla="*/ 1414 h 639315"/>
                  <a:gd name="connsiteX2028" fmla="*/ 373500 w 1672975"/>
                  <a:gd name="connsiteY2028" fmla="*/ 2546 h 639315"/>
                  <a:gd name="connsiteX2029" fmla="*/ 364170 w 1672975"/>
                  <a:gd name="connsiteY2029" fmla="*/ 4243 h 639315"/>
                  <a:gd name="connsiteX2030" fmla="*/ 360211 w 1672975"/>
                  <a:gd name="connsiteY2030" fmla="*/ 4243 h 63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</a:cxnLst>
                <a:rect l="l" t="t" r="r" b="b"/>
                <a:pathLst>
                  <a:path w="1672975" h="639315">
                    <a:moveTo>
                      <a:pt x="271996" y="638467"/>
                    </a:moveTo>
                    <a:cubicBezTo>
                      <a:pt x="272562" y="638467"/>
                      <a:pt x="273127" y="638750"/>
                      <a:pt x="273693" y="639033"/>
                    </a:cubicBezTo>
                    <a:cubicBezTo>
                      <a:pt x="274258" y="639316"/>
                      <a:pt x="274541" y="639316"/>
                      <a:pt x="274824" y="639316"/>
                    </a:cubicBezTo>
                    <a:cubicBezTo>
                      <a:pt x="274824" y="639316"/>
                      <a:pt x="275106" y="639316"/>
                      <a:pt x="275389" y="638750"/>
                    </a:cubicBezTo>
                    <a:cubicBezTo>
                      <a:pt x="275955" y="637619"/>
                      <a:pt x="277086" y="637336"/>
                      <a:pt x="278217" y="636770"/>
                    </a:cubicBezTo>
                    <a:cubicBezTo>
                      <a:pt x="279630" y="636204"/>
                      <a:pt x="281044" y="635921"/>
                      <a:pt x="281609" y="634224"/>
                    </a:cubicBezTo>
                    <a:cubicBezTo>
                      <a:pt x="275955" y="627152"/>
                      <a:pt x="270300" y="620080"/>
                      <a:pt x="270300" y="616968"/>
                    </a:cubicBezTo>
                    <a:cubicBezTo>
                      <a:pt x="270300" y="616119"/>
                      <a:pt x="270583" y="615271"/>
                      <a:pt x="270583" y="614422"/>
                    </a:cubicBezTo>
                    <a:cubicBezTo>
                      <a:pt x="271148" y="610745"/>
                      <a:pt x="271431" y="608199"/>
                      <a:pt x="266624" y="604238"/>
                    </a:cubicBezTo>
                    <a:cubicBezTo>
                      <a:pt x="264928" y="602824"/>
                      <a:pt x="264080" y="601410"/>
                      <a:pt x="264080" y="599712"/>
                    </a:cubicBezTo>
                    <a:cubicBezTo>
                      <a:pt x="264080" y="597166"/>
                      <a:pt x="266059" y="595186"/>
                      <a:pt x="268321" y="592640"/>
                    </a:cubicBezTo>
                    <a:cubicBezTo>
                      <a:pt x="269452" y="591509"/>
                      <a:pt x="270583" y="590377"/>
                      <a:pt x="271431" y="589246"/>
                    </a:cubicBezTo>
                    <a:cubicBezTo>
                      <a:pt x="273976" y="586134"/>
                      <a:pt x="278217" y="583871"/>
                      <a:pt x="282458" y="581891"/>
                    </a:cubicBezTo>
                    <a:cubicBezTo>
                      <a:pt x="284437" y="581042"/>
                      <a:pt x="286416" y="579910"/>
                      <a:pt x="288113" y="578779"/>
                    </a:cubicBezTo>
                    <a:cubicBezTo>
                      <a:pt x="287264" y="578213"/>
                      <a:pt x="286416" y="577647"/>
                      <a:pt x="285851" y="577364"/>
                    </a:cubicBezTo>
                    <a:cubicBezTo>
                      <a:pt x="283023" y="575950"/>
                      <a:pt x="281609" y="574819"/>
                      <a:pt x="281609" y="573687"/>
                    </a:cubicBezTo>
                    <a:cubicBezTo>
                      <a:pt x="281609" y="572838"/>
                      <a:pt x="282458" y="572273"/>
                      <a:pt x="283589" y="571990"/>
                    </a:cubicBezTo>
                    <a:cubicBezTo>
                      <a:pt x="284154" y="571707"/>
                      <a:pt x="284720" y="571707"/>
                      <a:pt x="285002" y="571141"/>
                    </a:cubicBezTo>
                    <a:cubicBezTo>
                      <a:pt x="285285" y="570292"/>
                      <a:pt x="283589" y="568312"/>
                      <a:pt x="282175" y="566898"/>
                    </a:cubicBezTo>
                    <a:cubicBezTo>
                      <a:pt x="281044" y="565483"/>
                      <a:pt x="280196" y="564352"/>
                      <a:pt x="279348" y="562937"/>
                    </a:cubicBezTo>
                    <a:cubicBezTo>
                      <a:pt x="278217" y="561240"/>
                      <a:pt x="277368" y="560109"/>
                      <a:pt x="276520" y="560109"/>
                    </a:cubicBezTo>
                    <a:cubicBezTo>
                      <a:pt x="276237" y="560109"/>
                      <a:pt x="275672" y="560109"/>
                      <a:pt x="275106" y="560109"/>
                    </a:cubicBezTo>
                    <a:cubicBezTo>
                      <a:pt x="274541" y="560109"/>
                      <a:pt x="273976" y="560109"/>
                      <a:pt x="273410" y="560109"/>
                    </a:cubicBezTo>
                    <a:cubicBezTo>
                      <a:pt x="271996" y="560109"/>
                      <a:pt x="270865" y="560391"/>
                      <a:pt x="269734" y="560674"/>
                    </a:cubicBezTo>
                    <a:cubicBezTo>
                      <a:pt x="268603" y="560957"/>
                      <a:pt x="268038" y="560957"/>
                      <a:pt x="267472" y="560391"/>
                    </a:cubicBezTo>
                    <a:cubicBezTo>
                      <a:pt x="266624" y="559260"/>
                      <a:pt x="266907" y="557280"/>
                      <a:pt x="267190" y="555017"/>
                    </a:cubicBezTo>
                    <a:cubicBezTo>
                      <a:pt x="267472" y="553602"/>
                      <a:pt x="266059" y="553319"/>
                      <a:pt x="264080" y="552754"/>
                    </a:cubicBezTo>
                    <a:cubicBezTo>
                      <a:pt x="262949" y="552471"/>
                      <a:pt x="261818" y="552188"/>
                      <a:pt x="261535" y="551622"/>
                    </a:cubicBezTo>
                    <a:cubicBezTo>
                      <a:pt x="261252" y="551056"/>
                      <a:pt x="261252" y="550208"/>
                      <a:pt x="261535" y="549076"/>
                    </a:cubicBezTo>
                    <a:cubicBezTo>
                      <a:pt x="262100" y="547379"/>
                      <a:pt x="263231" y="545116"/>
                      <a:pt x="264080" y="544550"/>
                    </a:cubicBezTo>
                    <a:cubicBezTo>
                      <a:pt x="266907" y="543136"/>
                      <a:pt x="267190" y="542287"/>
                      <a:pt x="267190" y="542004"/>
                    </a:cubicBezTo>
                    <a:cubicBezTo>
                      <a:pt x="267190" y="541721"/>
                      <a:pt x="266624" y="541438"/>
                      <a:pt x="266059" y="541155"/>
                    </a:cubicBezTo>
                    <a:cubicBezTo>
                      <a:pt x="264928" y="540307"/>
                      <a:pt x="262666" y="539175"/>
                      <a:pt x="264080" y="536912"/>
                    </a:cubicBezTo>
                    <a:cubicBezTo>
                      <a:pt x="264928" y="535498"/>
                      <a:pt x="266059" y="534649"/>
                      <a:pt x="267190" y="534083"/>
                    </a:cubicBezTo>
                    <a:cubicBezTo>
                      <a:pt x="268321" y="533235"/>
                      <a:pt x="269452" y="532669"/>
                      <a:pt x="269452" y="531255"/>
                    </a:cubicBezTo>
                    <a:cubicBezTo>
                      <a:pt x="269452" y="528709"/>
                      <a:pt x="271148" y="526445"/>
                      <a:pt x="273410" y="526445"/>
                    </a:cubicBezTo>
                    <a:cubicBezTo>
                      <a:pt x="274258" y="526445"/>
                      <a:pt x="275106" y="526728"/>
                      <a:pt x="275955" y="527294"/>
                    </a:cubicBezTo>
                    <a:cubicBezTo>
                      <a:pt x="277086" y="528143"/>
                      <a:pt x="278217" y="529557"/>
                      <a:pt x="279065" y="530689"/>
                    </a:cubicBezTo>
                    <a:cubicBezTo>
                      <a:pt x="280479" y="532669"/>
                      <a:pt x="281609" y="534366"/>
                      <a:pt x="283306" y="533800"/>
                    </a:cubicBezTo>
                    <a:cubicBezTo>
                      <a:pt x="284154" y="533518"/>
                      <a:pt x="284437" y="533235"/>
                      <a:pt x="284720" y="532669"/>
                    </a:cubicBezTo>
                    <a:cubicBezTo>
                      <a:pt x="285002" y="531820"/>
                      <a:pt x="284720" y="530689"/>
                      <a:pt x="284154" y="529557"/>
                    </a:cubicBezTo>
                    <a:cubicBezTo>
                      <a:pt x="283872" y="528991"/>
                      <a:pt x="283872" y="528709"/>
                      <a:pt x="283872" y="528426"/>
                    </a:cubicBezTo>
                    <a:lnTo>
                      <a:pt x="283872" y="528143"/>
                    </a:lnTo>
                    <a:cubicBezTo>
                      <a:pt x="283589" y="527011"/>
                      <a:pt x="283306" y="525597"/>
                      <a:pt x="283872" y="524182"/>
                    </a:cubicBezTo>
                    <a:cubicBezTo>
                      <a:pt x="284437" y="523334"/>
                      <a:pt x="285285" y="522768"/>
                      <a:pt x="286982" y="522485"/>
                    </a:cubicBezTo>
                    <a:cubicBezTo>
                      <a:pt x="288678" y="522202"/>
                      <a:pt x="289243" y="521071"/>
                      <a:pt x="289526" y="519939"/>
                    </a:cubicBezTo>
                    <a:cubicBezTo>
                      <a:pt x="290092" y="518808"/>
                      <a:pt x="290375" y="517676"/>
                      <a:pt x="292354" y="517676"/>
                    </a:cubicBezTo>
                    <a:cubicBezTo>
                      <a:pt x="294616" y="517676"/>
                      <a:pt x="298291" y="515413"/>
                      <a:pt x="300836" y="513999"/>
                    </a:cubicBezTo>
                    <a:cubicBezTo>
                      <a:pt x="301684" y="513433"/>
                      <a:pt x="302250" y="513150"/>
                      <a:pt x="302532" y="512867"/>
                    </a:cubicBezTo>
                    <a:lnTo>
                      <a:pt x="303098" y="512584"/>
                    </a:lnTo>
                    <a:cubicBezTo>
                      <a:pt x="304794" y="511736"/>
                      <a:pt x="307339" y="510321"/>
                      <a:pt x="309318" y="510321"/>
                    </a:cubicBezTo>
                    <a:cubicBezTo>
                      <a:pt x="309884" y="510321"/>
                      <a:pt x="310166" y="510321"/>
                      <a:pt x="310449" y="510604"/>
                    </a:cubicBezTo>
                    <a:cubicBezTo>
                      <a:pt x="310732" y="510887"/>
                      <a:pt x="311015" y="510887"/>
                      <a:pt x="311580" y="511170"/>
                    </a:cubicBezTo>
                    <a:cubicBezTo>
                      <a:pt x="312428" y="511736"/>
                      <a:pt x="312994" y="512018"/>
                      <a:pt x="313842" y="512018"/>
                    </a:cubicBezTo>
                    <a:cubicBezTo>
                      <a:pt x="314125" y="512018"/>
                      <a:pt x="314690" y="512018"/>
                      <a:pt x="314973" y="510887"/>
                    </a:cubicBezTo>
                    <a:cubicBezTo>
                      <a:pt x="315538" y="509472"/>
                      <a:pt x="316952" y="508624"/>
                      <a:pt x="318649" y="508624"/>
                    </a:cubicBezTo>
                    <a:cubicBezTo>
                      <a:pt x="320345" y="508624"/>
                      <a:pt x="322607" y="509472"/>
                      <a:pt x="322890" y="510887"/>
                    </a:cubicBezTo>
                    <a:cubicBezTo>
                      <a:pt x="323172" y="511453"/>
                      <a:pt x="326000" y="512018"/>
                      <a:pt x="327696" y="512301"/>
                    </a:cubicBezTo>
                    <a:cubicBezTo>
                      <a:pt x="329958" y="512584"/>
                      <a:pt x="332503" y="513150"/>
                      <a:pt x="333916" y="513999"/>
                    </a:cubicBezTo>
                    <a:lnTo>
                      <a:pt x="335047" y="514847"/>
                    </a:lnTo>
                    <a:cubicBezTo>
                      <a:pt x="339289" y="517393"/>
                      <a:pt x="342681" y="519939"/>
                      <a:pt x="342681" y="521636"/>
                    </a:cubicBezTo>
                    <a:cubicBezTo>
                      <a:pt x="342681" y="522485"/>
                      <a:pt x="343812" y="523617"/>
                      <a:pt x="344095" y="523900"/>
                    </a:cubicBezTo>
                    <a:cubicBezTo>
                      <a:pt x="344095" y="523900"/>
                      <a:pt x="344095" y="523617"/>
                      <a:pt x="344095" y="523051"/>
                    </a:cubicBezTo>
                    <a:cubicBezTo>
                      <a:pt x="344095" y="520788"/>
                      <a:pt x="345226" y="520505"/>
                      <a:pt x="346074" y="520505"/>
                    </a:cubicBezTo>
                    <a:cubicBezTo>
                      <a:pt x="347205" y="520505"/>
                      <a:pt x="348619" y="521354"/>
                      <a:pt x="350598" y="522485"/>
                    </a:cubicBezTo>
                    <a:cubicBezTo>
                      <a:pt x="351729" y="523334"/>
                      <a:pt x="353143" y="523617"/>
                      <a:pt x="354839" y="523617"/>
                    </a:cubicBezTo>
                    <a:cubicBezTo>
                      <a:pt x="356819" y="523617"/>
                      <a:pt x="358515" y="522768"/>
                      <a:pt x="359080" y="521919"/>
                    </a:cubicBezTo>
                    <a:cubicBezTo>
                      <a:pt x="359929" y="519939"/>
                      <a:pt x="364170" y="517959"/>
                      <a:pt x="366997" y="517959"/>
                    </a:cubicBezTo>
                    <a:cubicBezTo>
                      <a:pt x="368128" y="517959"/>
                      <a:pt x="368694" y="518242"/>
                      <a:pt x="369542" y="518808"/>
                    </a:cubicBezTo>
                    <a:cubicBezTo>
                      <a:pt x="369825" y="519091"/>
                      <a:pt x="370107" y="519091"/>
                      <a:pt x="370107" y="519373"/>
                    </a:cubicBezTo>
                    <a:cubicBezTo>
                      <a:pt x="371804" y="520788"/>
                      <a:pt x="372369" y="521071"/>
                      <a:pt x="374348" y="519373"/>
                    </a:cubicBezTo>
                    <a:cubicBezTo>
                      <a:pt x="375479" y="518242"/>
                      <a:pt x="377459" y="517393"/>
                      <a:pt x="379720" y="517393"/>
                    </a:cubicBezTo>
                    <a:cubicBezTo>
                      <a:pt x="382265" y="517393"/>
                      <a:pt x="384244" y="518525"/>
                      <a:pt x="384810" y="519939"/>
                    </a:cubicBezTo>
                    <a:cubicBezTo>
                      <a:pt x="385375" y="521636"/>
                      <a:pt x="387354" y="522485"/>
                      <a:pt x="390747" y="522485"/>
                    </a:cubicBezTo>
                    <a:cubicBezTo>
                      <a:pt x="392444" y="522485"/>
                      <a:pt x="393292" y="523617"/>
                      <a:pt x="393857" y="524748"/>
                    </a:cubicBezTo>
                    <a:cubicBezTo>
                      <a:pt x="394140" y="525314"/>
                      <a:pt x="394706" y="525880"/>
                      <a:pt x="394988" y="525880"/>
                    </a:cubicBezTo>
                    <a:cubicBezTo>
                      <a:pt x="394988" y="525880"/>
                      <a:pt x="395271" y="525880"/>
                      <a:pt x="395271" y="525880"/>
                    </a:cubicBezTo>
                    <a:cubicBezTo>
                      <a:pt x="395837" y="525597"/>
                      <a:pt x="396119" y="524748"/>
                      <a:pt x="396402" y="523617"/>
                    </a:cubicBezTo>
                    <a:cubicBezTo>
                      <a:pt x="396968" y="522202"/>
                      <a:pt x="397250" y="520505"/>
                      <a:pt x="399230" y="521071"/>
                    </a:cubicBezTo>
                    <a:cubicBezTo>
                      <a:pt x="400078" y="521354"/>
                      <a:pt x="400926" y="521919"/>
                      <a:pt x="402057" y="522485"/>
                    </a:cubicBezTo>
                    <a:cubicBezTo>
                      <a:pt x="403471" y="523334"/>
                      <a:pt x="404602" y="524182"/>
                      <a:pt x="406581" y="524182"/>
                    </a:cubicBezTo>
                    <a:cubicBezTo>
                      <a:pt x="410256" y="524182"/>
                      <a:pt x="412236" y="523334"/>
                      <a:pt x="412236" y="521354"/>
                    </a:cubicBezTo>
                    <a:cubicBezTo>
                      <a:pt x="412236" y="518242"/>
                      <a:pt x="411670" y="514847"/>
                      <a:pt x="410256" y="514847"/>
                    </a:cubicBezTo>
                    <a:cubicBezTo>
                      <a:pt x="409126" y="514847"/>
                      <a:pt x="407994" y="514282"/>
                      <a:pt x="406864" y="513716"/>
                    </a:cubicBezTo>
                    <a:cubicBezTo>
                      <a:pt x="405733" y="513150"/>
                      <a:pt x="404602" y="512584"/>
                      <a:pt x="403188" y="512584"/>
                    </a:cubicBezTo>
                    <a:cubicBezTo>
                      <a:pt x="401209" y="512584"/>
                      <a:pt x="399230" y="510604"/>
                      <a:pt x="398947" y="508624"/>
                    </a:cubicBezTo>
                    <a:cubicBezTo>
                      <a:pt x="398664" y="507492"/>
                      <a:pt x="399230" y="506361"/>
                      <a:pt x="400360" y="506078"/>
                    </a:cubicBezTo>
                    <a:cubicBezTo>
                      <a:pt x="402623" y="505229"/>
                      <a:pt x="405450" y="503815"/>
                      <a:pt x="406015" y="502400"/>
                    </a:cubicBezTo>
                    <a:cubicBezTo>
                      <a:pt x="406298" y="502118"/>
                      <a:pt x="406298" y="501835"/>
                      <a:pt x="406015" y="501552"/>
                    </a:cubicBezTo>
                    <a:cubicBezTo>
                      <a:pt x="405733" y="500986"/>
                      <a:pt x="404602" y="497309"/>
                      <a:pt x="405733" y="495328"/>
                    </a:cubicBezTo>
                    <a:cubicBezTo>
                      <a:pt x="406298" y="494480"/>
                      <a:pt x="407146" y="493914"/>
                      <a:pt x="408277" y="493914"/>
                    </a:cubicBezTo>
                    <a:cubicBezTo>
                      <a:pt x="409126" y="493914"/>
                      <a:pt x="410539" y="493631"/>
                      <a:pt x="411953" y="493631"/>
                    </a:cubicBezTo>
                    <a:cubicBezTo>
                      <a:pt x="413932" y="493348"/>
                      <a:pt x="417325" y="493348"/>
                      <a:pt x="418173" y="492782"/>
                    </a:cubicBezTo>
                    <a:cubicBezTo>
                      <a:pt x="417608" y="492499"/>
                      <a:pt x="416194" y="491934"/>
                      <a:pt x="415346" y="491651"/>
                    </a:cubicBezTo>
                    <a:cubicBezTo>
                      <a:pt x="413084" y="490802"/>
                      <a:pt x="410539" y="489954"/>
                      <a:pt x="409691" y="488822"/>
                    </a:cubicBezTo>
                    <a:cubicBezTo>
                      <a:pt x="408277" y="486559"/>
                      <a:pt x="407712" y="480901"/>
                      <a:pt x="409408" y="479770"/>
                    </a:cubicBezTo>
                    <a:cubicBezTo>
                      <a:pt x="409974" y="479487"/>
                      <a:pt x="410539" y="479487"/>
                      <a:pt x="411387" y="479487"/>
                    </a:cubicBezTo>
                    <a:cubicBezTo>
                      <a:pt x="411953" y="479487"/>
                      <a:pt x="412518" y="479487"/>
                      <a:pt x="413367" y="479487"/>
                    </a:cubicBezTo>
                    <a:cubicBezTo>
                      <a:pt x="414215" y="479487"/>
                      <a:pt x="414780" y="479487"/>
                      <a:pt x="415629" y="479487"/>
                    </a:cubicBezTo>
                    <a:cubicBezTo>
                      <a:pt x="416477" y="479487"/>
                      <a:pt x="417325" y="479487"/>
                      <a:pt x="417890" y="479204"/>
                    </a:cubicBezTo>
                    <a:cubicBezTo>
                      <a:pt x="418739" y="478921"/>
                      <a:pt x="420435" y="478921"/>
                      <a:pt x="422132" y="478921"/>
                    </a:cubicBezTo>
                    <a:cubicBezTo>
                      <a:pt x="422980" y="478921"/>
                      <a:pt x="423828" y="479204"/>
                      <a:pt x="424676" y="479204"/>
                    </a:cubicBezTo>
                    <a:cubicBezTo>
                      <a:pt x="426655" y="479204"/>
                      <a:pt x="428352" y="478921"/>
                      <a:pt x="429483" y="478073"/>
                    </a:cubicBezTo>
                    <a:cubicBezTo>
                      <a:pt x="433158" y="475244"/>
                      <a:pt x="441358" y="474961"/>
                      <a:pt x="444751" y="474961"/>
                    </a:cubicBezTo>
                    <a:cubicBezTo>
                      <a:pt x="447013" y="474961"/>
                      <a:pt x="448709" y="474112"/>
                      <a:pt x="450688" y="473263"/>
                    </a:cubicBezTo>
                    <a:cubicBezTo>
                      <a:pt x="452102" y="472698"/>
                      <a:pt x="453516" y="472132"/>
                      <a:pt x="454647" y="471849"/>
                    </a:cubicBezTo>
                    <a:cubicBezTo>
                      <a:pt x="457191" y="471566"/>
                      <a:pt x="466239" y="470152"/>
                      <a:pt x="468501" y="469303"/>
                    </a:cubicBezTo>
                    <a:cubicBezTo>
                      <a:pt x="469349" y="469020"/>
                      <a:pt x="470763" y="468737"/>
                      <a:pt x="472459" y="468172"/>
                    </a:cubicBezTo>
                    <a:cubicBezTo>
                      <a:pt x="475287" y="467606"/>
                      <a:pt x="482073" y="465908"/>
                      <a:pt x="482355" y="464777"/>
                    </a:cubicBezTo>
                    <a:cubicBezTo>
                      <a:pt x="482921" y="462514"/>
                      <a:pt x="489424" y="461100"/>
                      <a:pt x="492817" y="461100"/>
                    </a:cubicBezTo>
                    <a:cubicBezTo>
                      <a:pt x="493948" y="461100"/>
                      <a:pt x="494796" y="461382"/>
                      <a:pt x="495361" y="461382"/>
                    </a:cubicBezTo>
                    <a:cubicBezTo>
                      <a:pt x="496775" y="461948"/>
                      <a:pt x="498754" y="462797"/>
                      <a:pt x="500733" y="462797"/>
                    </a:cubicBezTo>
                    <a:cubicBezTo>
                      <a:pt x="501582" y="462797"/>
                      <a:pt x="502147" y="462797"/>
                      <a:pt x="502430" y="462514"/>
                    </a:cubicBezTo>
                    <a:cubicBezTo>
                      <a:pt x="504126" y="461665"/>
                      <a:pt x="507236" y="463080"/>
                      <a:pt x="508650" y="464777"/>
                    </a:cubicBezTo>
                    <a:cubicBezTo>
                      <a:pt x="509216" y="465626"/>
                      <a:pt x="509498" y="466474"/>
                      <a:pt x="509498" y="467323"/>
                    </a:cubicBezTo>
                    <a:cubicBezTo>
                      <a:pt x="509216" y="468454"/>
                      <a:pt x="509781" y="469586"/>
                      <a:pt x="510347" y="471000"/>
                    </a:cubicBezTo>
                    <a:cubicBezTo>
                      <a:pt x="510912" y="472132"/>
                      <a:pt x="511478" y="473263"/>
                      <a:pt x="511195" y="474395"/>
                    </a:cubicBezTo>
                    <a:cubicBezTo>
                      <a:pt x="511195" y="475244"/>
                      <a:pt x="510629" y="476092"/>
                      <a:pt x="510064" y="476658"/>
                    </a:cubicBezTo>
                    <a:cubicBezTo>
                      <a:pt x="509498" y="477507"/>
                      <a:pt x="509498" y="477507"/>
                      <a:pt x="509781" y="478073"/>
                    </a:cubicBezTo>
                    <a:cubicBezTo>
                      <a:pt x="510064" y="478355"/>
                      <a:pt x="510912" y="478638"/>
                      <a:pt x="511760" y="478638"/>
                    </a:cubicBezTo>
                    <a:cubicBezTo>
                      <a:pt x="514022" y="478638"/>
                      <a:pt x="516850" y="477790"/>
                      <a:pt x="517698" y="476658"/>
                    </a:cubicBezTo>
                    <a:cubicBezTo>
                      <a:pt x="518263" y="475809"/>
                      <a:pt x="518829" y="475809"/>
                      <a:pt x="519394" y="475809"/>
                    </a:cubicBezTo>
                    <a:cubicBezTo>
                      <a:pt x="521091" y="475809"/>
                      <a:pt x="522504" y="478073"/>
                      <a:pt x="522504" y="479487"/>
                    </a:cubicBezTo>
                    <a:cubicBezTo>
                      <a:pt x="522504" y="480053"/>
                      <a:pt x="523353" y="480618"/>
                      <a:pt x="523918" y="480618"/>
                    </a:cubicBezTo>
                    <a:cubicBezTo>
                      <a:pt x="524201" y="480618"/>
                      <a:pt x="524201" y="480618"/>
                      <a:pt x="524201" y="480053"/>
                    </a:cubicBezTo>
                    <a:cubicBezTo>
                      <a:pt x="524201" y="479204"/>
                      <a:pt x="524766" y="478355"/>
                      <a:pt x="525897" y="478355"/>
                    </a:cubicBezTo>
                    <a:cubicBezTo>
                      <a:pt x="527028" y="478355"/>
                      <a:pt x="529007" y="479204"/>
                      <a:pt x="529856" y="480336"/>
                    </a:cubicBezTo>
                    <a:cubicBezTo>
                      <a:pt x="530138" y="480618"/>
                      <a:pt x="530987" y="480336"/>
                      <a:pt x="532118" y="480336"/>
                    </a:cubicBezTo>
                    <a:cubicBezTo>
                      <a:pt x="532683" y="480053"/>
                      <a:pt x="533248" y="480053"/>
                      <a:pt x="533814" y="480053"/>
                    </a:cubicBezTo>
                    <a:cubicBezTo>
                      <a:pt x="534662" y="480053"/>
                      <a:pt x="535228" y="480618"/>
                      <a:pt x="535228" y="481467"/>
                    </a:cubicBezTo>
                    <a:cubicBezTo>
                      <a:pt x="535228" y="482599"/>
                      <a:pt x="534097" y="483447"/>
                      <a:pt x="532966" y="484579"/>
                    </a:cubicBezTo>
                    <a:cubicBezTo>
                      <a:pt x="532118" y="485145"/>
                      <a:pt x="531269" y="485993"/>
                      <a:pt x="530987" y="486559"/>
                    </a:cubicBezTo>
                    <a:cubicBezTo>
                      <a:pt x="530987" y="486559"/>
                      <a:pt x="530987" y="486842"/>
                      <a:pt x="531552" y="487408"/>
                    </a:cubicBezTo>
                    <a:cubicBezTo>
                      <a:pt x="531835" y="487691"/>
                      <a:pt x="532118" y="487973"/>
                      <a:pt x="532683" y="487973"/>
                    </a:cubicBezTo>
                    <a:cubicBezTo>
                      <a:pt x="533248" y="487973"/>
                      <a:pt x="533814" y="487408"/>
                      <a:pt x="534662" y="486842"/>
                    </a:cubicBezTo>
                    <a:cubicBezTo>
                      <a:pt x="535511" y="485993"/>
                      <a:pt x="536641" y="485427"/>
                      <a:pt x="537772" y="485427"/>
                    </a:cubicBezTo>
                    <a:cubicBezTo>
                      <a:pt x="538055" y="485427"/>
                      <a:pt x="538621" y="485427"/>
                      <a:pt x="538903" y="485710"/>
                    </a:cubicBezTo>
                    <a:cubicBezTo>
                      <a:pt x="540600" y="486276"/>
                      <a:pt x="542862" y="484862"/>
                      <a:pt x="545124" y="483447"/>
                    </a:cubicBezTo>
                    <a:cubicBezTo>
                      <a:pt x="546537" y="482599"/>
                      <a:pt x="547951" y="481467"/>
                      <a:pt x="549365" y="481184"/>
                    </a:cubicBezTo>
                    <a:cubicBezTo>
                      <a:pt x="551344" y="480618"/>
                      <a:pt x="553606" y="479204"/>
                      <a:pt x="555585" y="477790"/>
                    </a:cubicBezTo>
                    <a:cubicBezTo>
                      <a:pt x="556433" y="477224"/>
                      <a:pt x="557281" y="476658"/>
                      <a:pt x="558130" y="476092"/>
                    </a:cubicBezTo>
                    <a:cubicBezTo>
                      <a:pt x="559261" y="475527"/>
                      <a:pt x="560957" y="474961"/>
                      <a:pt x="562654" y="474961"/>
                    </a:cubicBezTo>
                    <a:cubicBezTo>
                      <a:pt x="563785" y="474961"/>
                      <a:pt x="565481" y="475244"/>
                      <a:pt x="565764" y="476092"/>
                    </a:cubicBezTo>
                    <a:cubicBezTo>
                      <a:pt x="565764" y="476375"/>
                      <a:pt x="566046" y="476941"/>
                      <a:pt x="565481" y="477507"/>
                    </a:cubicBezTo>
                    <a:cubicBezTo>
                      <a:pt x="564633" y="478355"/>
                      <a:pt x="563785" y="479487"/>
                      <a:pt x="564067" y="480618"/>
                    </a:cubicBezTo>
                    <a:cubicBezTo>
                      <a:pt x="564350" y="481750"/>
                      <a:pt x="565764" y="482881"/>
                      <a:pt x="568308" y="483730"/>
                    </a:cubicBezTo>
                    <a:cubicBezTo>
                      <a:pt x="574246" y="485993"/>
                      <a:pt x="580749" y="496177"/>
                      <a:pt x="584990" y="502683"/>
                    </a:cubicBezTo>
                    <a:cubicBezTo>
                      <a:pt x="585555" y="503532"/>
                      <a:pt x="586121" y="504381"/>
                      <a:pt x="586687" y="505229"/>
                    </a:cubicBezTo>
                    <a:cubicBezTo>
                      <a:pt x="588383" y="507775"/>
                      <a:pt x="590079" y="511453"/>
                      <a:pt x="591776" y="514564"/>
                    </a:cubicBezTo>
                    <a:cubicBezTo>
                      <a:pt x="593472" y="517959"/>
                      <a:pt x="595734" y="522485"/>
                      <a:pt x="596582" y="522485"/>
                    </a:cubicBezTo>
                    <a:cubicBezTo>
                      <a:pt x="597431" y="522485"/>
                      <a:pt x="597996" y="521354"/>
                      <a:pt x="598562" y="519939"/>
                    </a:cubicBezTo>
                    <a:cubicBezTo>
                      <a:pt x="599410" y="518242"/>
                      <a:pt x="600258" y="516545"/>
                      <a:pt x="602237" y="515979"/>
                    </a:cubicBezTo>
                    <a:cubicBezTo>
                      <a:pt x="602520" y="515979"/>
                      <a:pt x="602520" y="515979"/>
                      <a:pt x="602803" y="515979"/>
                    </a:cubicBezTo>
                    <a:cubicBezTo>
                      <a:pt x="604499" y="515979"/>
                      <a:pt x="605630" y="517393"/>
                      <a:pt x="606761" y="518808"/>
                    </a:cubicBezTo>
                    <a:cubicBezTo>
                      <a:pt x="607892" y="519939"/>
                      <a:pt x="608740" y="521354"/>
                      <a:pt x="610154" y="521636"/>
                    </a:cubicBezTo>
                    <a:cubicBezTo>
                      <a:pt x="611002" y="521919"/>
                      <a:pt x="611850" y="522202"/>
                      <a:pt x="612699" y="522485"/>
                    </a:cubicBezTo>
                    <a:cubicBezTo>
                      <a:pt x="615243" y="523334"/>
                      <a:pt x="617788" y="523900"/>
                      <a:pt x="619202" y="523334"/>
                    </a:cubicBezTo>
                    <a:cubicBezTo>
                      <a:pt x="619767" y="523051"/>
                      <a:pt x="620615" y="522768"/>
                      <a:pt x="621464" y="522485"/>
                    </a:cubicBezTo>
                    <a:cubicBezTo>
                      <a:pt x="624291" y="521354"/>
                      <a:pt x="627967" y="519656"/>
                      <a:pt x="629663" y="520505"/>
                    </a:cubicBezTo>
                    <a:cubicBezTo>
                      <a:pt x="629946" y="520788"/>
                      <a:pt x="630511" y="520788"/>
                      <a:pt x="631077" y="521071"/>
                    </a:cubicBezTo>
                    <a:cubicBezTo>
                      <a:pt x="632773" y="521636"/>
                      <a:pt x="634752" y="522485"/>
                      <a:pt x="636166" y="525880"/>
                    </a:cubicBezTo>
                    <a:cubicBezTo>
                      <a:pt x="637862" y="529840"/>
                      <a:pt x="640407" y="530406"/>
                      <a:pt x="641821" y="530406"/>
                    </a:cubicBezTo>
                    <a:cubicBezTo>
                      <a:pt x="642952" y="530406"/>
                      <a:pt x="644366" y="531255"/>
                      <a:pt x="644366" y="534649"/>
                    </a:cubicBezTo>
                    <a:cubicBezTo>
                      <a:pt x="644366" y="536064"/>
                      <a:pt x="647193" y="538044"/>
                      <a:pt x="648607" y="538044"/>
                    </a:cubicBezTo>
                    <a:cubicBezTo>
                      <a:pt x="650303" y="538044"/>
                      <a:pt x="654827" y="537478"/>
                      <a:pt x="656241" y="536629"/>
                    </a:cubicBezTo>
                    <a:cubicBezTo>
                      <a:pt x="657089" y="536064"/>
                      <a:pt x="657937" y="535498"/>
                      <a:pt x="658785" y="535498"/>
                    </a:cubicBezTo>
                    <a:cubicBezTo>
                      <a:pt x="659351" y="535498"/>
                      <a:pt x="660199" y="535781"/>
                      <a:pt x="660482" y="537195"/>
                    </a:cubicBezTo>
                    <a:cubicBezTo>
                      <a:pt x="660765" y="539175"/>
                      <a:pt x="663309" y="542004"/>
                      <a:pt x="664440" y="542004"/>
                    </a:cubicBezTo>
                    <a:cubicBezTo>
                      <a:pt x="665006" y="542004"/>
                      <a:pt x="665854" y="542287"/>
                      <a:pt x="666702" y="542287"/>
                    </a:cubicBezTo>
                    <a:cubicBezTo>
                      <a:pt x="667550" y="542570"/>
                      <a:pt x="668399" y="542570"/>
                      <a:pt x="668964" y="542570"/>
                    </a:cubicBezTo>
                    <a:cubicBezTo>
                      <a:pt x="669247" y="542570"/>
                      <a:pt x="669529" y="542570"/>
                      <a:pt x="669529" y="542287"/>
                    </a:cubicBezTo>
                    <a:cubicBezTo>
                      <a:pt x="669529" y="541721"/>
                      <a:pt x="669812" y="540307"/>
                      <a:pt x="676598" y="539175"/>
                    </a:cubicBezTo>
                    <a:cubicBezTo>
                      <a:pt x="681122" y="538327"/>
                      <a:pt x="684515" y="536912"/>
                      <a:pt x="685080" y="535498"/>
                    </a:cubicBezTo>
                    <a:cubicBezTo>
                      <a:pt x="685928" y="533800"/>
                      <a:pt x="687908" y="532952"/>
                      <a:pt x="689604" y="532386"/>
                    </a:cubicBezTo>
                    <a:cubicBezTo>
                      <a:pt x="690735" y="532103"/>
                      <a:pt x="692149" y="531537"/>
                      <a:pt x="692432" y="530972"/>
                    </a:cubicBezTo>
                    <a:cubicBezTo>
                      <a:pt x="693280" y="530123"/>
                      <a:pt x="694411" y="529274"/>
                      <a:pt x="695824" y="528709"/>
                    </a:cubicBezTo>
                    <a:cubicBezTo>
                      <a:pt x="696955" y="528143"/>
                      <a:pt x="698369" y="527294"/>
                      <a:pt x="698652" y="526728"/>
                    </a:cubicBezTo>
                    <a:cubicBezTo>
                      <a:pt x="699217" y="525597"/>
                      <a:pt x="700914" y="525314"/>
                      <a:pt x="702610" y="524748"/>
                    </a:cubicBezTo>
                    <a:cubicBezTo>
                      <a:pt x="703741" y="524465"/>
                      <a:pt x="705155" y="524182"/>
                      <a:pt x="705155" y="523900"/>
                    </a:cubicBezTo>
                    <a:cubicBezTo>
                      <a:pt x="705720" y="522202"/>
                      <a:pt x="709396" y="522202"/>
                      <a:pt x="710244" y="522202"/>
                    </a:cubicBezTo>
                    <a:cubicBezTo>
                      <a:pt x="711092" y="522202"/>
                      <a:pt x="712223" y="522202"/>
                      <a:pt x="712789" y="522485"/>
                    </a:cubicBezTo>
                    <a:cubicBezTo>
                      <a:pt x="714768" y="523051"/>
                      <a:pt x="723533" y="524748"/>
                      <a:pt x="725795" y="524748"/>
                    </a:cubicBezTo>
                    <a:cubicBezTo>
                      <a:pt x="725795" y="524748"/>
                      <a:pt x="726078" y="524748"/>
                      <a:pt x="726078" y="524748"/>
                    </a:cubicBezTo>
                    <a:lnTo>
                      <a:pt x="726360" y="524748"/>
                    </a:lnTo>
                    <a:cubicBezTo>
                      <a:pt x="727491" y="524748"/>
                      <a:pt x="728057" y="526163"/>
                      <a:pt x="728339" y="527860"/>
                    </a:cubicBezTo>
                    <a:cubicBezTo>
                      <a:pt x="728622" y="528709"/>
                      <a:pt x="729188" y="530123"/>
                      <a:pt x="729470" y="530406"/>
                    </a:cubicBezTo>
                    <a:cubicBezTo>
                      <a:pt x="730036" y="530406"/>
                      <a:pt x="730884" y="530972"/>
                      <a:pt x="732298" y="531820"/>
                    </a:cubicBezTo>
                    <a:cubicBezTo>
                      <a:pt x="733712" y="532669"/>
                      <a:pt x="735973" y="533800"/>
                      <a:pt x="736822" y="533800"/>
                    </a:cubicBezTo>
                    <a:cubicBezTo>
                      <a:pt x="736822" y="533800"/>
                      <a:pt x="737104" y="533800"/>
                      <a:pt x="737104" y="533800"/>
                    </a:cubicBezTo>
                    <a:cubicBezTo>
                      <a:pt x="737953" y="532952"/>
                      <a:pt x="739932" y="532103"/>
                      <a:pt x="741911" y="532103"/>
                    </a:cubicBezTo>
                    <a:cubicBezTo>
                      <a:pt x="743325" y="532103"/>
                      <a:pt x="744456" y="532386"/>
                      <a:pt x="745587" y="532952"/>
                    </a:cubicBezTo>
                    <a:cubicBezTo>
                      <a:pt x="746152" y="533235"/>
                      <a:pt x="746435" y="533518"/>
                      <a:pt x="747000" y="533800"/>
                    </a:cubicBezTo>
                    <a:cubicBezTo>
                      <a:pt x="748414" y="534649"/>
                      <a:pt x="750110" y="535781"/>
                      <a:pt x="750959" y="535781"/>
                    </a:cubicBezTo>
                    <a:cubicBezTo>
                      <a:pt x="751241" y="535781"/>
                      <a:pt x="751524" y="535498"/>
                      <a:pt x="751807" y="535215"/>
                    </a:cubicBezTo>
                    <a:cubicBezTo>
                      <a:pt x="752655" y="533800"/>
                      <a:pt x="754917" y="532952"/>
                      <a:pt x="757179" y="532386"/>
                    </a:cubicBezTo>
                    <a:cubicBezTo>
                      <a:pt x="758310" y="532103"/>
                      <a:pt x="759724" y="531537"/>
                      <a:pt x="760006" y="531255"/>
                    </a:cubicBezTo>
                    <a:cubicBezTo>
                      <a:pt x="760855" y="530123"/>
                      <a:pt x="761420" y="527011"/>
                      <a:pt x="760289" y="526163"/>
                    </a:cubicBezTo>
                    <a:cubicBezTo>
                      <a:pt x="758310" y="524748"/>
                      <a:pt x="756896" y="518525"/>
                      <a:pt x="756613" y="517676"/>
                    </a:cubicBezTo>
                    <a:cubicBezTo>
                      <a:pt x="756331" y="515979"/>
                      <a:pt x="757744" y="515130"/>
                      <a:pt x="758876" y="514282"/>
                    </a:cubicBezTo>
                    <a:cubicBezTo>
                      <a:pt x="759724" y="513716"/>
                      <a:pt x="760572" y="513150"/>
                      <a:pt x="760855" y="512584"/>
                    </a:cubicBezTo>
                    <a:cubicBezTo>
                      <a:pt x="761420" y="511170"/>
                      <a:pt x="762834" y="510321"/>
                      <a:pt x="764247" y="509755"/>
                    </a:cubicBezTo>
                    <a:cubicBezTo>
                      <a:pt x="765096" y="509472"/>
                      <a:pt x="765661" y="509190"/>
                      <a:pt x="766227" y="508907"/>
                    </a:cubicBezTo>
                    <a:cubicBezTo>
                      <a:pt x="766509" y="508624"/>
                      <a:pt x="766792" y="508058"/>
                      <a:pt x="767075" y="507775"/>
                    </a:cubicBezTo>
                    <a:cubicBezTo>
                      <a:pt x="767640" y="506644"/>
                      <a:pt x="768206" y="505512"/>
                      <a:pt x="769620" y="505512"/>
                    </a:cubicBezTo>
                    <a:cubicBezTo>
                      <a:pt x="769902" y="505512"/>
                      <a:pt x="770185" y="505512"/>
                      <a:pt x="770468" y="505512"/>
                    </a:cubicBezTo>
                    <a:cubicBezTo>
                      <a:pt x="770468" y="505512"/>
                      <a:pt x="776688" y="507209"/>
                      <a:pt x="778102" y="508624"/>
                    </a:cubicBezTo>
                    <a:cubicBezTo>
                      <a:pt x="778667" y="509190"/>
                      <a:pt x="781495" y="509755"/>
                      <a:pt x="783757" y="509755"/>
                    </a:cubicBezTo>
                    <a:cubicBezTo>
                      <a:pt x="785736" y="509755"/>
                      <a:pt x="788846" y="511453"/>
                      <a:pt x="791391" y="512867"/>
                    </a:cubicBezTo>
                    <a:cubicBezTo>
                      <a:pt x="792239" y="513433"/>
                      <a:pt x="793653" y="513716"/>
                      <a:pt x="795349" y="513999"/>
                    </a:cubicBezTo>
                    <a:cubicBezTo>
                      <a:pt x="797894" y="514564"/>
                      <a:pt x="800438" y="514847"/>
                      <a:pt x="801287" y="515979"/>
                    </a:cubicBezTo>
                    <a:cubicBezTo>
                      <a:pt x="801852" y="516827"/>
                      <a:pt x="801852" y="518525"/>
                      <a:pt x="801852" y="520222"/>
                    </a:cubicBezTo>
                    <a:cubicBezTo>
                      <a:pt x="801852" y="521919"/>
                      <a:pt x="801852" y="523617"/>
                      <a:pt x="802417" y="524465"/>
                    </a:cubicBezTo>
                    <a:cubicBezTo>
                      <a:pt x="804679" y="527011"/>
                      <a:pt x="806941" y="528991"/>
                      <a:pt x="807507" y="528991"/>
                    </a:cubicBezTo>
                    <a:cubicBezTo>
                      <a:pt x="807790" y="528709"/>
                      <a:pt x="808072" y="528709"/>
                      <a:pt x="808355" y="528709"/>
                    </a:cubicBezTo>
                    <a:cubicBezTo>
                      <a:pt x="809203" y="528709"/>
                      <a:pt x="810617" y="529274"/>
                      <a:pt x="812313" y="530123"/>
                    </a:cubicBezTo>
                    <a:cubicBezTo>
                      <a:pt x="814010" y="530972"/>
                      <a:pt x="815706" y="531820"/>
                      <a:pt x="816554" y="531537"/>
                    </a:cubicBezTo>
                    <a:cubicBezTo>
                      <a:pt x="817403" y="531537"/>
                      <a:pt x="818534" y="530689"/>
                      <a:pt x="819947" y="529840"/>
                    </a:cubicBezTo>
                    <a:cubicBezTo>
                      <a:pt x="821361" y="528991"/>
                      <a:pt x="822775" y="528143"/>
                      <a:pt x="823623" y="528143"/>
                    </a:cubicBezTo>
                    <a:cubicBezTo>
                      <a:pt x="824188" y="528143"/>
                      <a:pt x="825602" y="527860"/>
                      <a:pt x="827016" y="527577"/>
                    </a:cubicBezTo>
                    <a:cubicBezTo>
                      <a:pt x="829278" y="527294"/>
                      <a:pt x="831540" y="526728"/>
                      <a:pt x="832671" y="527011"/>
                    </a:cubicBezTo>
                    <a:cubicBezTo>
                      <a:pt x="833236" y="527011"/>
                      <a:pt x="834367" y="527577"/>
                      <a:pt x="835781" y="527860"/>
                    </a:cubicBezTo>
                    <a:cubicBezTo>
                      <a:pt x="837760" y="528426"/>
                      <a:pt x="840022" y="529274"/>
                      <a:pt x="841153" y="529274"/>
                    </a:cubicBezTo>
                    <a:cubicBezTo>
                      <a:pt x="841436" y="529274"/>
                      <a:pt x="841436" y="529274"/>
                      <a:pt x="841436" y="529274"/>
                    </a:cubicBezTo>
                    <a:cubicBezTo>
                      <a:pt x="841718" y="529274"/>
                      <a:pt x="842001" y="528991"/>
                      <a:pt x="842849" y="528991"/>
                    </a:cubicBezTo>
                    <a:cubicBezTo>
                      <a:pt x="844546" y="528991"/>
                      <a:pt x="848787" y="529840"/>
                      <a:pt x="849918" y="531537"/>
                    </a:cubicBezTo>
                    <a:cubicBezTo>
                      <a:pt x="850201" y="532103"/>
                      <a:pt x="852180" y="532669"/>
                      <a:pt x="853594" y="532952"/>
                    </a:cubicBezTo>
                    <a:cubicBezTo>
                      <a:pt x="855855" y="533518"/>
                      <a:pt x="858117" y="534083"/>
                      <a:pt x="858117" y="535498"/>
                    </a:cubicBezTo>
                    <a:cubicBezTo>
                      <a:pt x="858117" y="536346"/>
                      <a:pt x="859248" y="537195"/>
                      <a:pt x="860379" y="537761"/>
                    </a:cubicBezTo>
                    <a:cubicBezTo>
                      <a:pt x="861510" y="538610"/>
                      <a:pt x="862641" y="539458"/>
                      <a:pt x="863207" y="540590"/>
                    </a:cubicBezTo>
                    <a:cubicBezTo>
                      <a:pt x="863772" y="541721"/>
                      <a:pt x="867165" y="541721"/>
                      <a:pt x="869710" y="541721"/>
                    </a:cubicBezTo>
                    <a:cubicBezTo>
                      <a:pt x="872254" y="541721"/>
                      <a:pt x="874516" y="542004"/>
                      <a:pt x="875364" y="542570"/>
                    </a:cubicBezTo>
                    <a:cubicBezTo>
                      <a:pt x="875930" y="542853"/>
                      <a:pt x="877909" y="543418"/>
                      <a:pt x="881585" y="543418"/>
                    </a:cubicBezTo>
                    <a:cubicBezTo>
                      <a:pt x="884978" y="543418"/>
                      <a:pt x="886957" y="543136"/>
                      <a:pt x="887522" y="542853"/>
                    </a:cubicBezTo>
                    <a:cubicBezTo>
                      <a:pt x="887805" y="542004"/>
                      <a:pt x="889501" y="541721"/>
                      <a:pt x="893743" y="541155"/>
                    </a:cubicBezTo>
                    <a:cubicBezTo>
                      <a:pt x="896287" y="540873"/>
                      <a:pt x="899680" y="540307"/>
                      <a:pt x="900528" y="539458"/>
                    </a:cubicBezTo>
                    <a:cubicBezTo>
                      <a:pt x="901377" y="538610"/>
                      <a:pt x="903073" y="538610"/>
                      <a:pt x="904487" y="538327"/>
                    </a:cubicBezTo>
                    <a:cubicBezTo>
                      <a:pt x="906183" y="538044"/>
                      <a:pt x="907880" y="537761"/>
                      <a:pt x="907880" y="536912"/>
                    </a:cubicBezTo>
                    <a:cubicBezTo>
                      <a:pt x="908162" y="535215"/>
                      <a:pt x="910424" y="534366"/>
                      <a:pt x="912686" y="532952"/>
                    </a:cubicBezTo>
                    <a:cubicBezTo>
                      <a:pt x="913817" y="532386"/>
                      <a:pt x="915231" y="531820"/>
                      <a:pt x="915796" y="531255"/>
                    </a:cubicBezTo>
                    <a:cubicBezTo>
                      <a:pt x="917493" y="530123"/>
                      <a:pt x="920886" y="530123"/>
                      <a:pt x="922017" y="530123"/>
                    </a:cubicBezTo>
                    <a:cubicBezTo>
                      <a:pt x="923148" y="530123"/>
                      <a:pt x="928237" y="530123"/>
                      <a:pt x="929085" y="532386"/>
                    </a:cubicBezTo>
                    <a:cubicBezTo>
                      <a:pt x="929368" y="533235"/>
                      <a:pt x="931630" y="534083"/>
                      <a:pt x="934175" y="534083"/>
                    </a:cubicBezTo>
                    <a:cubicBezTo>
                      <a:pt x="935305" y="534083"/>
                      <a:pt x="936154" y="534083"/>
                      <a:pt x="936719" y="533800"/>
                    </a:cubicBezTo>
                    <a:cubicBezTo>
                      <a:pt x="937285" y="533518"/>
                      <a:pt x="938133" y="533518"/>
                      <a:pt x="938981" y="533518"/>
                    </a:cubicBezTo>
                    <a:cubicBezTo>
                      <a:pt x="941808" y="533518"/>
                      <a:pt x="945767" y="534649"/>
                      <a:pt x="946615" y="536346"/>
                    </a:cubicBezTo>
                    <a:cubicBezTo>
                      <a:pt x="947181" y="537478"/>
                      <a:pt x="951422" y="538892"/>
                      <a:pt x="954249" y="538892"/>
                    </a:cubicBezTo>
                    <a:cubicBezTo>
                      <a:pt x="954815" y="538892"/>
                      <a:pt x="955380" y="538892"/>
                      <a:pt x="955380" y="538892"/>
                    </a:cubicBezTo>
                    <a:cubicBezTo>
                      <a:pt x="955945" y="538610"/>
                      <a:pt x="957359" y="537761"/>
                      <a:pt x="958773" y="536912"/>
                    </a:cubicBezTo>
                    <a:cubicBezTo>
                      <a:pt x="961035" y="535498"/>
                      <a:pt x="963297" y="534083"/>
                      <a:pt x="964711" y="533800"/>
                    </a:cubicBezTo>
                    <a:cubicBezTo>
                      <a:pt x="965841" y="533518"/>
                      <a:pt x="967538" y="532669"/>
                      <a:pt x="968386" y="531537"/>
                    </a:cubicBezTo>
                    <a:cubicBezTo>
                      <a:pt x="968669" y="530972"/>
                      <a:pt x="968669" y="530689"/>
                      <a:pt x="968669" y="530123"/>
                    </a:cubicBezTo>
                    <a:cubicBezTo>
                      <a:pt x="968386" y="528709"/>
                      <a:pt x="969800" y="526163"/>
                      <a:pt x="971214" y="523617"/>
                    </a:cubicBezTo>
                    <a:cubicBezTo>
                      <a:pt x="972062" y="522202"/>
                      <a:pt x="972910" y="520505"/>
                      <a:pt x="973193" y="519656"/>
                    </a:cubicBezTo>
                    <a:cubicBezTo>
                      <a:pt x="973758" y="517393"/>
                      <a:pt x="977717" y="510604"/>
                      <a:pt x="979696" y="510038"/>
                    </a:cubicBezTo>
                    <a:cubicBezTo>
                      <a:pt x="981109" y="509472"/>
                      <a:pt x="983937" y="506927"/>
                      <a:pt x="983654" y="505795"/>
                    </a:cubicBezTo>
                    <a:cubicBezTo>
                      <a:pt x="982523" y="499854"/>
                      <a:pt x="981675" y="499289"/>
                      <a:pt x="981392" y="499289"/>
                    </a:cubicBezTo>
                    <a:lnTo>
                      <a:pt x="980827" y="499289"/>
                    </a:lnTo>
                    <a:cubicBezTo>
                      <a:pt x="979978" y="499289"/>
                      <a:pt x="978565" y="499289"/>
                      <a:pt x="977999" y="498157"/>
                    </a:cubicBezTo>
                    <a:cubicBezTo>
                      <a:pt x="977434" y="497026"/>
                      <a:pt x="977999" y="495611"/>
                      <a:pt x="979978" y="493065"/>
                    </a:cubicBezTo>
                    <a:cubicBezTo>
                      <a:pt x="982240" y="490236"/>
                      <a:pt x="985633" y="488539"/>
                      <a:pt x="989874" y="488539"/>
                    </a:cubicBezTo>
                    <a:cubicBezTo>
                      <a:pt x="991005" y="488539"/>
                      <a:pt x="991854" y="488539"/>
                      <a:pt x="992419" y="488822"/>
                    </a:cubicBezTo>
                    <a:cubicBezTo>
                      <a:pt x="992702" y="488822"/>
                      <a:pt x="992985" y="488822"/>
                      <a:pt x="992985" y="488822"/>
                    </a:cubicBezTo>
                    <a:cubicBezTo>
                      <a:pt x="993267" y="488822"/>
                      <a:pt x="994115" y="488539"/>
                      <a:pt x="994964" y="488539"/>
                    </a:cubicBezTo>
                    <a:cubicBezTo>
                      <a:pt x="997226" y="487973"/>
                      <a:pt x="1001184" y="487408"/>
                      <a:pt x="1004294" y="487408"/>
                    </a:cubicBezTo>
                    <a:cubicBezTo>
                      <a:pt x="1005425" y="487408"/>
                      <a:pt x="1006556" y="487408"/>
                      <a:pt x="1007404" y="487691"/>
                    </a:cubicBezTo>
                    <a:cubicBezTo>
                      <a:pt x="1008818" y="487973"/>
                      <a:pt x="1009949" y="488256"/>
                      <a:pt x="1011080" y="488256"/>
                    </a:cubicBezTo>
                    <a:lnTo>
                      <a:pt x="1012776" y="488256"/>
                    </a:lnTo>
                    <a:cubicBezTo>
                      <a:pt x="1014473" y="488256"/>
                      <a:pt x="1016169" y="488256"/>
                      <a:pt x="1018714" y="489671"/>
                    </a:cubicBezTo>
                    <a:cubicBezTo>
                      <a:pt x="1020693" y="490802"/>
                      <a:pt x="1023238" y="491085"/>
                      <a:pt x="1025500" y="491368"/>
                    </a:cubicBezTo>
                    <a:cubicBezTo>
                      <a:pt x="1028044" y="491651"/>
                      <a:pt x="1030024" y="491934"/>
                      <a:pt x="1030872" y="493348"/>
                    </a:cubicBezTo>
                    <a:cubicBezTo>
                      <a:pt x="1031437" y="493914"/>
                      <a:pt x="1032285" y="494480"/>
                      <a:pt x="1033416" y="495328"/>
                    </a:cubicBezTo>
                    <a:cubicBezTo>
                      <a:pt x="1035679" y="496743"/>
                      <a:pt x="1038223" y="498440"/>
                      <a:pt x="1037375" y="501269"/>
                    </a:cubicBezTo>
                    <a:cubicBezTo>
                      <a:pt x="1037092" y="502400"/>
                      <a:pt x="1037375" y="502683"/>
                      <a:pt x="1038223" y="503249"/>
                    </a:cubicBezTo>
                    <a:cubicBezTo>
                      <a:pt x="1039354" y="504098"/>
                      <a:pt x="1041050" y="505512"/>
                      <a:pt x="1041899" y="509755"/>
                    </a:cubicBezTo>
                    <a:cubicBezTo>
                      <a:pt x="1042747" y="514282"/>
                      <a:pt x="1044161" y="515979"/>
                      <a:pt x="1045574" y="517676"/>
                    </a:cubicBezTo>
                    <a:cubicBezTo>
                      <a:pt x="1046422" y="518808"/>
                      <a:pt x="1047271" y="519656"/>
                      <a:pt x="1047553" y="521354"/>
                    </a:cubicBezTo>
                    <a:cubicBezTo>
                      <a:pt x="1047836" y="522768"/>
                      <a:pt x="1048967" y="524748"/>
                      <a:pt x="1050098" y="526728"/>
                    </a:cubicBezTo>
                    <a:cubicBezTo>
                      <a:pt x="1051512" y="529557"/>
                      <a:pt x="1052926" y="532103"/>
                      <a:pt x="1052643" y="533518"/>
                    </a:cubicBezTo>
                    <a:cubicBezTo>
                      <a:pt x="1052360" y="534649"/>
                      <a:pt x="1052077" y="536064"/>
                      <a:pt x="1052643" y="536912"/>
                    </a:cubicBezTo>
                    <a:cubicBezTo>
                      <a:pt x="1053208" y="537761"/>
                      <a:pt x="1054339" y="538044"/>
                      <a:pt x="1055753" y="538044"/>
                    </a:cubicBezTo>
                    <a:cubicBezTo>
                      <a:pt x="1058863" y="538327"/>
                      <a:pt x="1061125" y="539741"/>
                      <a:pt x="1063104" y="540590"/>
                    </a:cubicBezTo>
                    <a:cubicBezTo>
                      <a:pt x="1063953" y="541155"/>
                      <a:pt x="1064801" y="541438"/>
                      <a:pt x="1065083" y="541438"/>
                    </a:cubicBezTo>
                    <a:cubicBezTo>
                      <a:pt x="1065366" y="541438"/>
                      <a:pt x="1065649" y="541155"/>
                      <a:pt x="1065932" y="541155"/>
                    </a:cubicBezTo>
                    <a:cubicBezTo>
                      <a:pt x="1067911" y="541155"/>
                      <a:pt x="1073000" y="543136"/>
                      <a:pt x="1075545" y="545682"/>
                    </a:cubicBezTo>
                    <a:cubicBezTo>
                      <a:pt x="1076676" y="546813"/>
                      <a:pt x="1078090" y="547379"/>
                      <a:pt x="1079503" y="547662"/>
                    </a:cubicBezTo>
                    <a:cubicBezTo>
                      <a:pt x="1081200" y="548228"/>
                      <a:pt x="1082896" y="548510"/>
                      <a:pt x="1082613" y="550773"/>
                    </a:cubicBezTo>
                    <a:cubicBezTo>
                      <a:pt x="1082331" y="552188"/>
                      <a:pt x="1083179" y="553602"/>
                      <a:pt x="1083744" y="555017"/>
                    </a:cubicBezTo>
                    <a:cubicBezTo>
                      <a:pt x="1084310" y="556431"/>
                      <a:pt x="1084875" y="557846"/>
                      <a:pt x="1084592" y="559260"/>
                    </a:cubicBezTo>
                    <a:cubicBezTo>
                      <a:pt x="1084592" y="559543"/>
                      <a:pt x="1084592" y="560109"/>
                      <a:pt x="1084875" y="560391"/>
                    </a:cubicBezTo>
                    <a:cubicBezTo>
                      <a:pt x="1086006" y="561523"/>
                      <a:pt x="1088834" y="562655"/>
                      <a:pt x="1091944" y="562655"/>
                    </a:cubicBezTo>
                    <a:cubicBezTo>
                      <a:pt x="1092509" y="562655"/>
                      <a:pt x="1093075" y="562655"/>
                      <a:pt x="1093640" y="562655"/>
                    </a:cubicBezTo>
                    <a:cubicBezTo>
                      <a:pt x="1094771" y="562372"/>
                      <a:pt x="1096185" y="562655"/>
                      <a:pt x="1097316" y="562655"/>
                    </a:cubicBezTo>
                    <a:cubicBezTo>
                      <a:pt x="1099295" y="562937"/>
                      <a:pt x="1100709" y="562937"/>
                      <a:pt x="1101840" y="560957"/>
                    </a:cubicBezTo>
                    <a:cubicBezTo>
                      <a:pt x="1102971" y="558411"/>
                      <a:pt x="1106081" y="558128"/>
                      <a:pt x="1108343" y="557846"/>
                    </a:cubicBezTo>
                    <a:cubicBezTo>
                      <a:pt x="1109756" y="557563"/>
                      <a:pt x="1110887" y="557563"/>
                      <a:pt x="1111453" y="556997"/>
                    </a:cubicBezTo>
                    <a:cubicBezTo>
                      <a:pt x="1112584" y="556148"/>
                      <a:pt x="1114563" y="555300"/>
                      <a:pt x="1116542" y="555300"/>
                    </a:cubicBezTo>
                    <a:cubicBezTo>
                      <a:pt x="1117673" y="555300"/>
                      <a:pt x="1118804" y="555582"/>
                      <a:pt x="1119370" y="556431"/>
                    </a:cubicBezTo>
                    <a:cubicBezTo>
                      <a:pt x="1119935" y="557280"/>
                      <a:pt x="1120218" y="558128"/>
                      <a:pt x="1120218" y="559543"/>
                    </a:cubicBezTo>
                    <a:cubicBezTo>
                      <a:pt x="1120218" y="561806"/>
                      <a:pt x="1120783" y="563220"/>
                      <a:pt x="1121066" y="564352"/>
                    </a:cubicBezTo>
                    <a:cubicBezTo>
                      <a:pt x="1121631" y="565766"/>
                      <a:pt x="1122197" y="566898"/>
                      <a:pt x="1120218" y="568029"/>
                    </a:cubicBezTo>
                    <a:cubicBezTo>
                      <a:pt x="1117956" y="569444"/>
                      <a:pt x="1116542" y="575101"/>
                      <a:pt x="1115694" y="578496"/>
                    </a:cubicBezTo>
                    <a:cubicBezTo>
                      <a:pt x="1115411" y="579062"/>
                      <a:pt x="1115411" y="579628"/>
                      <a:pt x="1115129" y="580193"/>
                    </a:cubicBezTo>
                    <a:cubicBezTo>
                      <a:pt x="1114563" y="581891"/>
                      <a:pt x="1113432" y="583022"/>
                      <a:pt x="1112018" y="583871"/>
                    </a:cubicBezTo>
                    <a:cubicBezTo>
                      <a:pt x="1110605" y="585002"/>
                      <a:pt x="1109474" y="585851"/>
                      <a:pt x="1109191" y="587548"/>
                    </a:cubicBezTo>
                    <a:cubicBezTo>
                      <a:pt x="1108908" y="589528"/>
                      <a:pt x="1107494" y="590660"/>
                      <a:pt x="1106364" y="591509"/>
                    </a:cubicBezTo>
                    <a:cubicBezTo>
                      <a:pt x="1105233" y="592357"/>
                      <a:pt x="1104667" y="592923"/>
                      <a:pt x="1104667" y="593772"/>
                    </a:cubicBezTo>
                    <a:cubicBezTo>
                      <a:pt x="1104667" y="595186"/>
                      <a:pt x="1103253" y="596035"/>
                      <a:pt x="1101274" y="596035"/>
                    </a:cubicBezTo>
                    <a:cubicBezTo>
                      <a:pt x="1099295" y="596035"/>
                      <a:pt x="1096750" y="595186"/>
                      <a:pt x="1095054" y="594055"/>
                    </a:cubicBezTo>
                    <a:cubicBezTo>
                      <a:pt x="1093640" y="593206"/>
                      <a:pt x="1092227" y="594337"/>
                      <a:pt x="1090813" y="595752"/>
                    </a:cubicBezTo>
                    <a:cubicBezTo>
                      <a:pt x="1089682" y="596883"/>
                      <a:pt x="1088551" y="597732"/>
                      <a:pt x="1087420" y="597732"/>
                    </a:cubicBezTo>
                    <a:cubicBezTo>
                      <a:pt x="1087137" y="597732"/>
                      <a:pt x="1086854" y="597732"/>
                      <a:pt x="1086854" y="598015"/>
                    </a:cubicBezTo>
                    <a:cubicBezTo>
                      <a:pt x="1086006" y="599146"/>
                      <a:pt x="1086289" y="602258"/>
                      <a:pt x="1086572" y="603956"/>
                    </a:cubicBezTo>
                    <a:cubicBezTo>
                      <a:pt x="1086854" y="604804"/>
                      <a:pt x="1086854" y="605936"/>
                      <a:pt x="1086572" y="606784"/>
                    </a:cubicBezTo>
                    <a:cubicBezTo>
                      <a:pt x="1086289" y="608199"/>
                      <a:pt x="1086289" y="609896"/>
                      <a:pt x="1087137" y="611876"/>
                    </a:cubicBezTo>
                    <a:cubicBezTo>
                      <a:pt x="1087703" y="613008"/>
                      <a:pt x="1087703" y="614988"/>
                      <a:pt x="1087703" y="616968"/>
                    </a:cubicBezTo>
                    <a:cubicBezTo>
                      <a:pt x="1087703" y="618100"/>
                      <a:pt x="1087703" y="619231"/>
                      <a:pt x="1087703" y="620363"/>
                    </a:cubicBezTo>
                    <a:cubicBezTo>
                      <a:pt x="1090530" y="618382"/>
                      <a:pt x="1093640" y="616402"/>
                      <a:pt x="1095337" y="616402"/>
                    </a:cubicBezTo>
                    <a:cubicBezTo>
                      <a:pt x="1097316" y="616402"/>
                      <a:pt x="1099295" y="617817"/>
                      <a:pt x="1100992" y="619514"/>
                    </a:cubicBezTo>
                    <a:cubicBezTo>
                      <a:pt x="1102688" y="620929"/>
                      <a:pt x="1104667" y="622626"/>
                      <a:pt x="1106646" y="622626"/>
                    </a:cubicBezTo>
                    <a:cubicBezTo>
                      <a:pt x="1110322" y="622626"/>
                      <a:pt x="1128135" y="611028"/>
                      <a:pt x="1128700" y="609047"/>
                    </a:cubicBezTo>
                    <a:cubicBezTo>
                      <a:pt x="1128700" y="607350"/>
                      <a:pt x="1133224" y="602824"/>
                      <a:pt x="1140293" y="595752"/>
                    </a:cubicBezTo>
                    <a:cubicBezTo>
                      <a:pt x="1141989" y="594055"/>
                      <a:pt x="1143685" y="592357"/>
                      <a:pt x="1144816" y="591226"/>
                    </a:cubicBezTo>
                    <a:cubicBezTo>
                      <a:pt x="1149057" y="586983"/>
                      <a:pt x="1156409" y="578496"/>
                      <a:pt x="1158953" y="571990"/>
                    </a:cubicBezTo>
                    <a:cubicBezTo>
                      <a:pt x="1160084" y="569727"/>
                      <a:pt x="1162912" y="566049"/>
                      <a:pt x="1165456" y="562937"/>
                    </a:cubicBezTo>
                    <a:cubicBezTo>
                      <a:pt x="1167153" y="560957"/>
                      <a:pt x="1168567" y="558977"/>
                      <a:pt x="1169415" y="557846"/>
                    </a:cubicBezTo>
                    <a:cubicBezTo>
                      <a:pt x="1169980" y="556997"/>
                      <a:pt x="1170546" y="556148"/>
                      <a:pt x="1171111" y="555582"/>
                    </a:cubicBezTo>
                    <a:cubicBezTo>
                      <a:pt x="1172242" y="554168"/>
                      <a:pt x="1173373" y="552471"/>
                      <a:pt x="1175635" y="547945"/>
                    </a:cubicBezTo>
                    <a:cubicBezTo>
                      <a:pt x="1177614" y="543701"/>
                      <a:pt x="1178179" y="535215"/>
                      <a:pt x="1178745" y="529274"/>
                    </a:cubicBezTo>
                    <a:cubicBezTo>
                      <a:pt x="1179310" y="524182"/>
                      <a:pt x="1179310" y="522768"/>
                      <a:pt x="1179876" y="522202"/>
                    </a:cubicBezTo>
                    <a:cubicBezTo>
                      <a:pt x="1180159" y="521919"/>
                      <a:pt x="1180442" y="521071"/>
                      <a:pt x="1180442" y="519939"/>
                    </a:cubicBezTo>
                    <a:cubicBezTo>
                      <a:pt x="1180724" y="518808"/>
                      <a:pt x="1180724" y="517110"/>
                      <a:pt x="1181573" y="515979"/>
                    </a:cubicBezTo>
                    <a:cubicBezTo>
                      <a:pt x="1182138" y="515413"/>
                      <a:pt x="1182421" y="514564"/>
                      <a:pt x="1182421" y="513716"/>
                    </a:cubicBezTo>
                    <a:cubicBezTo>
                      <a:pt x="1182704" y="512301"/>
                      <a:pt x="1183269" y="510604"/>
                      <a:pt x="1185248" y="508907"/>
                    </a:cubicBezTo>
                    <a:cubicBezTo>
                      <a:pt x="1187793" y="506644"/>
                      <a:pt x="1187510" y="504946"/>
                      <a:pt x="1186662" y="502966"/>
                    </a:cubicBezTo>
                    <a:cubicBezTo>
                      <a:pt x="1186379" y="501835"/>
                      <a:pt x="1186379" y="500420"/>
                      <a:pt x="1186379" y="498723"/>
                    </a:cubicBezTo>
                    <a:cubicBezTo>
                      <a:pt x="1186379" y="497591"/>
                      <a:pt x="1186379" y="496177"/>
                      <a:pt x="1186096" y="495611"/>
                    </a:cubicBezTo>
                    <a:cubicBezTo>
                      <a:pt x="1185248" y="493914"/>
                      <a:pt x="1185531" y="493065"/>
                      <a:pt x="1187510" y="491934"/>
                    </a:cubicBezTo>
                    <a:cubicBezTo>
                      <a:pt x="1187793" y="491651"/>
                      <a:pt x="1187793" y="491651"/>
                      <a:pt x="1187793" y="491651"/>
                    </a:cubicBezTo>
                    <a:cubicBezTo>
                      <a:pt x="1187793" y="490802"/>
                      <a:pt x="1185814" y="489105"/>
                      <a:pt x="1183834" y="488256"/>
                    </a:cubicBezTo>
                    <a:cubicBezTo>
                      <a:pt x="1183552" y="487973"/>
                      <a:pt x="1183269" y="487973"/>
                      <a:pt x="1182704" y="487691"/>
                    </a:cubicBezTo>
                    <a:cubicBezTo>
                      <a:pt x="1180442" y="486559"/>
                      <a:pt x="1177614" y="485427"/>
                      <a:pt x="1177331" y="482881"/>
                    </a:cubicBezTo>
                    <a:cubicBezTo>
                      <a:pt x="1177049" y="480618"/>
                      <a:pt x="1173373" y="477507"/>
                      <a:pt x="1170546" y="477507"/>
                    </a:cubicBezTo>
                    <a:cubicBezTo>
                      <a:pt x="1170546" y="477507"/>
                      <a:pt x="1170263" y="477507"/>
                      <a:pt x="1170263" y="477507"/>
                    </a:cubicBezTo>
                    <a:cubicBezTo>
                      <a:pt x="1169132" y="477790"/>
                      <a:pt x="1167436" y="477507"/>
                      <a:pt x="1165739" y="477224"/>
                    </a:cubicBezTo>
                    <a:cubicBezTo>
                      <a:pt x="1164608" y="476941"/>
                      <a:pt x="1163760" y="476941"/>
                      <a:pt x="1162912" y="476941"/>
                    </a:cubicBezTo>
                    <a:cubicBezTo>
                      <a:pt x="1162346" y="476941"/>
                      <a:pt x="1162063" y="476941"/>
                      <a:pt x="1162063" y="476941"/>
                    </a:cubicBezTo>
                    <a:cubicBezTo>
                      <a:pt x="1162629" y="478073"/>
                      <a:pt x="1162346" y="479487"/>
                      <a:pt x="1161781" y="480336"/>
                    </a:cubicBezTo>
                    <a:cubicBezTo>
                      <a:pt x="1161215" y="481184"/>
                      <a:pt x="1160367" y="481467"/>
                      <a:pt x="1159519" y="481184"/>
                    </a:cubicBezTo>
                    <a:cubicBezTo>
                      <a:pt x="1159236" y="481184"/>
                      <a:pt x="1159236" y="481184"/>
                      <a:pt x="1159236" y="481184"/>
                    </a:cubicBezTo>
                    <a:cubicBezTo>
                      <a:pt x="1158388" y="481184"/>
                      <a:pt x="1157822" y="482033"/>
                      <a:pt x="1156409" y="484296"/>
                    </a:cubicBezTo>
                    <a:lnTo>
                      <a:pt x="1156126" y="484862"/>
                    </a:lnTo>
                    <a:cubicBezTo>
                      <a:pt x="1154995" y="486559"/>
                      <a:pt x="1152450" y="487408"/>
                      <a:pt x="1150754" y="487408"/>
                    </a:cubicBezTo>
                    <a:cubicBezTo>
                      <a:pt x="1149340" y="487408"/>
                      <a:pt x="1149057" y="486842"/>
                      <a:pt x="1148775" y="486559"/>
                    </a:cubicBezTo>
                    <a:cubicBezTo>
                      <a:pt x="1148492" y="485993"/>
                      <a:pt x="1148775" y="485427"/>
                      <a:pt x="1149623" y="484579"/>
                    </a:cubicBezTo>
                    <a:cubicBezTo>
                      <a:pt x="1151036" y="483447"/>
                      <a:pt x="1150754" y="482881"/>
                      <a:pt x="1149905" y="482316"/>
                    </a:cubicBezTo>
                    <a:cubicBezTo>
                      <a:pt x="1149340" y="481750"/>
                      <a:pt x="1148492" y="480618"/>
                      <a:pt x="1148775" y="479204"/>
                    </a:cubicBezTo>
                    <a:cubicBezTo>
                      <a:pt x="1149057" y="478073"/>
                      <a:pt x="1149340" y="477224"/>
                      <a:pt x="1149623" y="476375"/>
                    </a:cubicBezTo>
                    <a:cubicBezTo>
                      <a:pt x="1149623" y="476092"/>
                      <a:pt x="1149905" y="475809"/>
                      <a:pt x="1149905" y="475527"/>
                    </a:cubicBezTo>
                    <a:cubicBezTo>
                      <a:pt x="1149623" y="475527"/>
                      <a:pt x="1149623" y="475809"/>
                      <a:pt x="1149057" y="475809"/>
                    </a:cubicBezTo>
                    <a:cubicBezTo>
                      <a:pt x="1147644" y="476658"/>
                      <a:pt x="1146795" y="478073"/>
                      <a:pt x="1145947" y="479487"/>
                    </a:cubicBezTo>
                    <a:cubicBezTo>
                      <a:pt x="1145099" y="480901"/>
                      <a:pt x="1144251" y="482599"/>
                      <a:pt x="1142837" y="482881"/>
                    </a:cubicBezTo>
                    <a:cubicBezTo>
                      <a:pt x="1142554" y="482881"/>
                      <a:pt x="1142554" y="482881"/>
                      <a:pt x="1142554" y="482881"/>
                    </a:cubicBezTo>
                    <a:cubicBezTo>
                      <a:pt x="1142272" y="482881"/>
                      <a:pt x="1141706" y="482881"/>
                      <a:pt x="1141141" y="482033"/>
                    </a:cubicBezTo>
                    <a:cubicBezTo>
                      <a:pt x="1139727" y="480053"/>
                      <a:pt x="1140575" y="473546"/>
                      <a:pt x="1141141" y="471849"/>
                    </a:cubicBezTo>
                    <a:cubicBezTo>
                      <a:pt x="1141141" y="471849"/>
                      <a:pt x="1141141" y="471849"/>
                      <a:pt x="1141141" y="471566"/>
                    </a:cubicBezTo>
                    <a:cubicBezTo>
                      <a:pt x="1141141" y="471566"/>
                      <a:pt x="1140858" y="471566"/>
                      <a:pt x="1140575" y="471566"/>
                    </a:cubicBezTo>
                    <a:cubicBezTo>
                      <a:pt x="1140009" y="471566"/>
                      <a:pt x="1138879" y="471566"/>
                      <a:pt x="1138030" y="471849"/>
                    </a:cubicBezTo>
                    <a:cubicBezTo>
                      <a:pt x="1136051" y="472132"/>
                      <a:pt x="1133507" y="472415"/>
                      <a:pt x="1130679" y="472132"/>
                    </a:cubicBezTo>
                    <a:cubicBezTo>
                      <a:pt x="1127286" y="471849"/>
                      <a:pt x="1126438" y="470718"/>
                      <a:pt x="1126155" y="469586"/>
                    </a:cubicBezTo>
                    <a:cubicBezTo>
                      <a:pt x="1125872" y="467606"/>
                      <a:pt x="1127569" y="465343"/>
                      <a:pt x="1130679" y="463645"/>
                    </a:cubicBezTo>
                    <a:cubicBezTo>
                      <a:pt x="1133224" y="462231"/>
                      <a:pt x="1134355" y="460817"/>
                      <a:pt x="1134920" y="459685"/>
                    </a:cubicBezTo>
                    <a:cubicBezTo>
                      <a:pt x="1135486" y="458836"/>
                      <a:pt x="1136051" y="457988"/>
                      <a:pt x="1137182" y="457422"/>
                    </a:cubicBezTo>
                    <a:cubicBezTo>
                      <a:pt x="1138879" y="456856"/>
                      <a:pt x="1141989" y="454876"/>
                      <a:pt x="1145099" y="452896"/>
                    </a:cubicBezTo>
                    <a:cubicBezTo>
                      <a:pt x="1146795" y="451764"/>
                      <a:pt x="1148492" y="450916"/>
                      <a:pt x="1149623" y="450067"/>
                    </a:cubicBezTo>
                    <a:cubicBezTo>
                      <a:pt x="1153016" y="448087"/>
                      <a:pt x="1153864" y="445824"/>
                      <a:pt x="1154712" y="443561"/>
                    </a:cubicBezTo>
                    <a:lnTo>
                      <a:pt x="1154712" y="443278"/>
                    </a:lnTo>
                    <a:cubicBezTo>
                      <a:pt x="1155278" y="441581"/>
                      <a:pt x="1157822" y="440166"/>
                      <a:pt x="1161215" y="437903"/>
                    </a:cubicBezTo>
                    <a:cubicBezTo>
                      <a:pt x="1163760" y="436206"/>
                      <a:pt x="1166304" y="434508"/>
                      <a:pt x="1169132" y="432528"/>
                    </a:cubicBezTo>
                    <a:cubicBezTo>
                      <a:pt x="1175069" y="427719"/>
                      <a:pt x="1178179" y="424890"/>
                      <a:pt x="1179593" y="421779"/>
                    </a:cubicBezTo>
                    <a:cubicBezTo>
                      <a:pt x="1180442" y="420081"/>
                      <a:pt x="1182986" y="418384"/>
                      <a:pt x="1185531" y="416687"/>
                    </a:cubicBezTo>
                    <a:cubicBezTo>
                      <a:pt x="1187510" y="415272"/>
                      <a:pt x="1190337" y="413575"/>
                      <a:pt x="1190337" y="412727"/>
                    </a:cubicBezTo>
                    <a:cubicBezTo>
                      <a:pt x="1190620" y="409898"/>
                      <a:pt x="1202212" y="403957"/>
                      <a:pt x="1209281" y="402543"/>
                    </a:cubicBezTo>
                    <a:cubicBezTo>
                      <a:pt x="1210978" y="402260"/>
                      <a:pt x="1213239" y="401977"/>
                      <a:pt x="1215501" y="401977"/>
                    </a:cubicBezTo>
                    <a:cubicBezTo>
                      <a:pt x="1222287" y="401977"/>
                      <a:pt x="1229356" y="403391"/>
                      <a:pt x="1231335" y="405372"/>
                    </a:cubicBezTo>
                    <a:cubicBezTo>
                      <a:pt x="1232749" y="407069"/>
                      <a:pt x="1234162" y="407069"/>
                      <a:pt x="1235576" y="405372"/>
                    </a:cubicBezTo>
                    <a:cubicBezTo>
                      <a:pt x="1236707" y="404240"/>
                      <a:pt x="1238969" y="404240"/>
                      <a:pt x="1242927" y="404806"/>
                    </a:cubicBezTo>
                    <a:cubicBezTo>
                      <a:pt x="1243775" y="404806"/>
                      <a:pt x="1244341" y="405089"/>
                      <a:pt x="1245189" y="405089"/>
                    </a:cubicBezTo>
                    <a:cubicBezTo>
                      <a:pt x="1247451" y="405372"/>
                      <a:pt x="1248865" y="404806"/>
                      <a:pt x="1250278" y="404240"/>
                    </a:cubicBezTo>
                    <a:cubicBezTo>
                      <a:pt x="1251692" y="403674"/>
                      <a:pt x="1253106" y="403391"/>
                      <a:pt x="1254802" y="403674"/>
                    </a:cubicBezTo>
                    <a:cubicBezTo>
                      <a:pt x="1255933" y="403957"/>
                      <a:pt x="1257347" y="404523"/>
                      <a:pt x="1258478" y="404523"/>
                    </a:cubicBezTo>
                    <a:cubicBezTo>
                      <a:pt x="1259609" y="404523"/>
                      <a:pt x="1261023" y="404240"/>
                      <a:pt x="1262436" y="401694"/>
                    </a:cubicBezTo>
                    <a:cubicBezTo>
                      <a:pt x="1263850" y="398865"/>
                      <a:pt x="1268656" y="398582"/>
                      <a:pt x="1270353" y="398582"/>
                    </a:cubicBezTo>
                    <a:cubicBezTo>
                      <a:pt x="1273181" y="398582"/>
                      <a:pt x="1275725" y="399148"/>
                      <a:pt x="1276856" y="399997"/>
                    </a:cubicBezTo>
                    <a:cubicBezTo>
                      <a:pt x="1277139" y="400280"/>
                      <a:pt x="1277422" y="400562"/>
                      <a:pt x="1277704" y="400562"/>
                    </a:cubicBezTo>
                    <a:cubicBezTo>
                      <a:pt x="1278835" y="401411"/>
                      <a:pt x="1279966" y="402260"/>
                      <a:pt x="1281097" y="402260"/>
                    </a:cubicBezTo>
                    <a:cubicBezTo>
                      <a:pt x="1281945" y="402260"/>
                      <a:pt x="1282793" y="401977"/>
                      <a:pt x="1283642" y="401411"/>
                    </a:cubicBezTo>
                    <a:cubicBezTo>
                      <a:pt x="1284207" y="400845"/>
                      <a:pt x="1285055" y="400845"/>
                      <a:pt x="1285621" y="400845"/>
                    </a:cubicBezTo>
                    <a:cubicBezTo>
                      <a:pt x="1286752" y="400845"/>
                      <a:pt x="1287600" y="401977"/>
                      <a:pt x="1288448" y="402826"/>
                    </a:cubicBezTo>
                    <a:cubicBezTo>
                      <a:pt x="1289297" y="403674"/>
                      <a:pt x="1289862" y="404806"/>
                      <a:pt x="1290993" y="404806"/>
                    </a:cubicBezTo>
                    <a:cubicBezTo>
                      <a:pt x="1293255" y="405089"/>
                      <a:pt x="1293255" y="406220"/>
                      <a:pt x="1293255" y="406503"/>
                    </a:cubicBezTo>
                    <a:cubicBezTo>
                      <a:pt x="1293255" y="407917"/>
                      <a:pt x="1291276" y="409049"/>
                      <a:pt x="1289297" y="408766"/>
                    </a:cubicBezTo>
                    <a:cubicBezTo>
                      <a:pt x="1287600" y="408483"/>
                      <a:pt x="1285621" y="409332"/>
                      <a:pt x="1285338" y="409898"/>
                    </a:cubicBezTo>
                    <a:cubicBezTo>
                      <a:pt x="1285338" y="410181"/>
                      <a:pt x="1285621" y="410746"/>
                      <a:pt x="1286469" y="411029"/>
                    </a:cubicBezTo>
                    <a:cubicBezTo>
                      <a:pt x="1288166" y="411878"/>
                      <a:pt x="1290145" y="411312"/>
                      <a:pt x="1292407" y="410463"/>
                    </a:cubicBezTo>
                    <a:cubicBezTo>
                      <a:pt x="1293820" y="409898"/>
                      <a:pt x="1294951" y="409332"/>
                      <a:pt x="1296365" y="409615"/>
                    </a:cubicBezTo>
                    <a:cubicBezTo>
                      <a:pt x="1297213" y="409615"/>
                      <a:pt x="1298344" y="409898"/>
                      <a:pt x="1299193" y="409898"/>
                    </a:cubicBezTo>
                    <a:cubicBezTo>
                      <a:pt x="1302020" y="409898"/>
                      <a:pt x="1304282" y="409332"/>
                      <a:pt x="1306261" y="408200"/>
                    </a:cubicBezTo>
                    <a:cubicBezTo>
                      <a:pt x="1307109" y="407635"/>
                      <a:pt x="1307957" y="407352"/>
                      <a:pt x="1308806" y="407352"/>
                    </a:cubicBezTo>
                    <a:cubicBezTo>
                      <a:pt x="1309654" y="407352"/>
                      <a:pt x="1310502" y="407635"/>
                      <a:pt x="1311067" y="408200"/>
                    </a:cubicBezTo>
                    <a:cubicBezTo>
                      <a:pt x="1311633" y="408483"/>
                      <a:pt x="1311916" y="408766"/>
                      <a:pt x="1312199" y="408766"/>
                    </a:cubicBezTo>
                    <a:cubicBezTo>
                      <a:pt x="1312481" y="408766"/>
                      <a:pt x="1312764" y="408766"/>
                      <a:pt x="1313047" y="408483"/>
                    </a:cubicBezTo>
                    <a:cubicBezTo>
                      <a:pt x="1315309" y="406503"/>
                      <a:pt x="1320398" y="405937"/>
                      <a:pt x="1322660" y="405937"/>
                    </a:cubicBezTo>
                    <a:cubicBezTo>
                      <a:pt x="1322943" y="405937"/>
                      <a:pt x="1323225" y="405937"/>
                      <a:pt x="1323508" y="405937"/>
                    </a:cubicBezTo>
                    <a:cubicBezTo>
                      <a:pt x="1324074" y="405937"/>
                      <a:pt x="1324074" y="405937"/>
                      <a:pt x="1324074" y="405937"/>
                    </a:cubicBezTo>
                    <a:lnTo>
                      <a:pt x="1324074" y="405937"/>
                    </a:lnTo>
                    <a:cubicBezTo>
                      <a:pt x="1324074" y="405937"/>
                      <a:pt x="1324074" y="405654"/>
                      <a:pt x="1323791" y="405654"/>
                    </a:cubicBezTo>
                    <a:cubicBezTo>
                      <a:pt x="1323225" y="405089"/>
                      <a:pt x="1321812" y="404240"/>
                      <a:pt x="1319550" y="404240"/>
                    </a:cubicBezTo>
                    <a:cubicBezTo>
                      <a:pt x="1318419" y="404240"/>
                      <a:pt x="1316722" y="403957"/>
                      <a:pt x="1315874" y="402826"/>
                    </a:cubicBezTo>
                    <a:cubicBezTo>
                      <a:pt x="1315026" y="401411"/>
                      <a:pt x="1315874" y="399148"/>
                      <a:pt x="1318136" y="394905"/>
                    </a:cubicBezTo>
                    <a:cubicBezTo>
                      <a:pt x="1320681" y="390662"/>
                      <a:pt x="1324639" y="387833"/>
                      <a:pt x="1328315" y="385287"/>
                    </a:cubicBezTo>
                    <a:cubicBezTo>
                      <a:pt x="1330011" y="384155"/>
                      <a:pt x="1331425" y="383024"/>
                      <a:pt x="1332556" y="382175"/>
                    </a:cubicBezTo>
                    <a:cubicBezTo>
                      <a:pt x="1334818" y="380195"/>
                      <a:pt x="1336797" y="379629"/>
                      <a:pt x="1338211" y="379346"/>
                    </a:cubicBezTo>
                    <a:cubicBezTo>
                      <a:pt x="1339625" y="379063"/>
                      <a:pt x="1339625" y="379063"/>
                      <a:pt x="1339625" y="378215"/>
                    </a:cubicBezTo>
                    <a:cubicBezTo>
                      <a:pt x="1339625" y="375952"/>
                      <a:pt x="1341604" y="368880"/>
                      <a:pt x="1345279" y="368597"/>
                    </a:cubicBezTo>
                    <a:cubicBezTo>
                      <a:pt x="1346127" y="368597"/>
                      <a:pt x="1347258" y="368597"/>
                      <a:pt x="1348389" y="368597"/>
                    </a:cubicBezTo>
                    <a:cubicBezTo>
                      <a:pt x="1349520" y="368597"/>
                      <a:pt x="1351217" y="368880"/>
                      <a:pt x="1352631" y="368880"/>
                    </a:cubicBezTo>
                    <a:cubicBezTo>
                      <a:pt x="1356306" y="368880"/>
                      <a:pt x="1359133" y="368314"/>
                      <a:pt x="1361113" y="367182"/>
                    </a:cubicBezTo>
                    <a:cubicBezTo>
                      <a:pt x="1362244" y="366617"/>
                      <a:pt x="1363092" y="366334"/>
                      <a:pt x="1363940" y="366334"/>
                    </a:cubicBezTo>
                    <a:cubicBezTo>
                      <a:pt x="1365637" y="366334"/>
                      <a:pt x="1366202" y="367465"/>
                      <a:pt x="1367050" y="368597"/>
                    </a:cubicBezTo>
                    <a:cubicBezTo>
                      <a:pt x="1367333" y="369163"/>
                      <a:pt x="1367899" y="369728"/>
                      <a:pt x="1368181" y="370011"/>
                    </a:cubicBezTo>
                    <a:cubicBezTo>
                      <a:pt x="1368747" y="370294"/>
                      <a:pt x="1369878" y="369445"/>
                      <a:pt x="1370726" y="368597"/>
                    </a:cubicBezTo>
                    <a:cubicBezTo>
                      <a:pt x="1371857" y="367748"/>
                      <a:pt x="1372988" y="366899"/>
                      <a:pt x="1374119" y="366899"/>
                    </a:cubicBezTo>
                    <a:cubicBezTo>
                      <a:pt x="1374684" y="366899"/>
                      <a:pt x="1374967" y="366899"/>
                      <a:pt x="1375250" y="367182"/>
                    </a:cubicBezTo>
                    <a:cubicBezTo>
                      <a:pt x="1375815" y="367465"/>
                      <a:pt x="1376098" y="367748"/>
                      <a:pt x="1376098" y="368314"/>
                    </a:cubicBezTo>
                    <a:cubicBezTo>
                      <a:pt x="1376381" y="369445"/>
                      <a:pt x="1375250" y="370577"/>
                      <a:pt x="1373836" y="372274"/>
                    </a:cubicBezTo>
                    <a:cubicBezTo>
                      <a:pt x="1372705" y="373689"/>
                      <a:pt x="1371291" y="375386"/>
                      <a:pt x="1370726" y="377083"/>
                    </a:cubicBezTo>
                    <a:cubicBezTo>
                      <a:pt x="1370443" y="377932"/>
                      <a:pt x="1370443" y="378498"/>
                      <a:pt x="1370726" y="378781"/>
                    </a:cubicBezTo>
                    <a:cubicBezTo>
                      <a:pt x="1371009" y="379346"/>
                      <a:pt x="1372140" y="379346"/>
                      <a:pt x="1373270" y="379629"/>
                    </a:cubicBezTo>
                    <a:cubicBezTo>
                      <a:pt x="1374119" y="379629"/>
                      <a:pt x="1375250" y="379912"/>
                      <a:pt x="1376098" y="380195"/>
                    </a:cubicBezTo>
                    <a:cubicBezTo>
                      <a:pt x="1376663" y="380478"/>
                      <a:pt x="1376946" y="380761"/>
                      <a:pt x="1376946" y="381326"/>
                    </a:cubicBezTo>
                    <a:cubicBezTo>
                      <a:pt x="1376946" y="382175"/>
                      <a:pt x="1376098" y="382741"/>
                      <a:pt x="1374967" y="383589"/>
                    </a:cubicBezTo>
                    <a:cubicBezTo>
                      <a:pt x="1374401" y="383872"/>
                      <a:pt x="1373836" y="384438"/>
                      <a:pt x="1373553" y="384721"/>
                    </a:cubicBezTo>
                    <a:cubicBezTo>
                      <a:pt x="1373553" y="384721"/>
                      <a:pt x="1373836" y="385004"/>
                      <a:pt x="1374684" y="385004"/>
                    </a:cubicBezTo>
                    <a:cubicBezTo>
                      <a:pt x="1376663" y="385004"/>
                      <a:pt x="1380339" y="383589"/>
                      <a:pt x="1384580" y="379346"/>
                    </a:cubicBezTo>
                    <a:cubicBezTo>
                      <a:pt x="1389669" y="374254"/>
                      <a:pt x="1395042" y="371426"/>
                      <a:pt x="1400131" y="371426"/>
                    </a:cubicBezTo>
                    <a:cubicBezTo>
                      <a:pt x="1400696" y="371426"/>
                      <a:pt x="1400979" y="371426"/>
                      <a:pt x="1401262" y="371426"/>
                    </a:cubicBezTo>
                    <a:cubicBezTo>
                      <a:pt x="1402393" y="371426"/>
                      <a:pt x="1402675" y="371143"/>
                      <a:pt x="1402675" y="371143"/>
                    </a:cubicBezTo>
                    <a:cubicBezTo>
                      <a:pt x="1403241" y="370577"/>
                      <a:pt x="1402958" y="369163"/>
                      <a:pt x="1402958" y="367465"/>
                    </a:cubicBezTo>
                    <a:cubicBezTo>
                      <a:pt x="1402675" y="366051"/>
                      <a:pt x="1402675" y="364353"/>
                      <a:pt x="1402675" y="362373"/>
                    </a:cubicBezTo>
                    <a:cubicBezTo>
                      <a:pt x="1402958" y="357281"/>
                      <a:pt x="1410875" y="355301"/>
                      <a:pt x="1415964" y="355301"/>
                    </a:cubicBezTo>
                    <a:cubicBezTo>
                      <a:pt x="1417661" y="355301"/>
                      <a:pt x="1419357" y="355584"/>
                      <a:pt x="1420488" y="355867"/>
                    </a:cubicBezTo>
                    <a:cubicBezTo>
                      <a:pt x="1422185" y="356716"/>
                      <a:pt x="1423881" y="357564"/>
                      <a:pt x="1423598" y="358696"/>
                    </a:cubicBezTo>
                    <a:cubicBezTo>
                      <a:pt x="1423598" y="358979"/>
                      <a:pt x="1423316" y="359544"/>
                      <a:pt x="1421902" y="359544"/>
                    </a:cubicBezTo>
                    <a:cubicBezTo>
                      <a:pt x="1421336" y="359544"/>
                      <a:pt x="1420488" y="359544"/>
                      <a:pt x="1419640" y="359262"/>
                    </a:cubicBezTo>
                    <a:cubicBezTo>
                      <a:pt x="1417944" y="358696"/>
                      <a:pt x="1416247" y="359262"/>
                      <a:pt x="1414833" y="360676"/>
                    </a:cubicBezTo>
                    <a:cubicBezTo>
                      <a:pt x="1413702" y="362090"/>
                      <a:pt x="1412854" y="364071"/>
                      <a:pt x="1412854" y="366051"/>
                    </a:cubicBezTo>
                    <a:cubicBezTo>
                      <a:pt x="1412854" y="368597"/>
                      <a:pt x="1412006" y="370294"/>
                      <a:pt x="1411440" y="371708"/>
                    </a:cubicBezTo>
                    <a:cubicBezTo>
                      <a:pt x="1410592" y="373123"/>
                      <a:pt x="1410592" y="373406"/>
                      <a:pt x="1411158" y="374254"/>
                    </a:cubicBezTo>
                    <a:cubicBezTo>
                      <a:pt x="1411723" y="374820"/>
                      <a:pt x="1411723" y="375103"/>
                      <a:pt x="1411723" y="375669"/>
                    </a:cubicBezTo>
                    <a:cubicBezTo>
                      <a:pt x="1411723" y="376517"/>
                      <a:pt x="1410875" y="377083"/>
                      <a:pt x="1410027" y="377366"/>
                    </a:cubicBezTo>
                    <a:cubicBezTo>
                      <a:pt x="1409179" y="377932"/>
                      <a:pt x="1408330" y="378215"/>
                      <a:pt x="1408330" y="379063"/>
                    </a:cubicBezTo>
                    <a:lnTo>
                      <a:pt x="1408330" y="379629"/>
                    </a:lnTo>
                    <a:cubicBezTo>
                      <a:pt x="1408330" y="381609"/>
                      <a:pt x="1408048" y="383307"/>
                      <a:pt x="1404938" y="384155"/>
                    </a:cubicBezTo>
                    <a:cubicBezTo>
                      <a:pt x="1404372" y="384438"/>
                      <a:pt x="1403241" y="384438"/>
                      <a:pt x="1402393" y="384721"/>
                    </a:cubicBezTo>
                    <a:cubicBezTo>
                      <a:pt x="1398717" y="385570"/>
                      <a:pt x="1392780" y="386701"/>
                      <a:pt x="1392497" y="389247"/>
                    </a:cubicBezTo>
                    <a:cubicBezTo>
                      <a:pt x="1392214" y="391510"/>
                      <a:pt x="1390518" y="392642"/>
                      <a:pt x="1388821" y="394056"/>
                    </a:cubicBezTo>
                    <a:cubicBezTo>
                      <a:pt x="1387407" y="395188"/>
                      <a:pt x="1385428" y="396319"/>
                      <a:pt x="1384580" y="398299"/>
                    </a:cubicBezTo>
                    <a:cubicBezTo>
                      <a:pt x="1383449" y="400562"/>
                      <a:pt x="1380905" y="402260"/>
                      <a:pt x="1378077" y="404240"/>
                    </a:cubicBezTo>
                    <a:cubicBezTo>
                      <a:pt x="1374401" y="406786"/>
                      <a:pt x="1369878" y="409898"/>
                      <a:pt x="1366485" y="414990"/>
                    </a:cubicBezTo>
                    <a:cubicBezTo>
                      <a:pt x="1362244" y="421496"/>
                      <a:pt x="1356306" y="423476"/>
                      <a:pt x="1352913" y="424608"/>
                    </a:cubicBezTo>
                    <a:cubicBezTo>
                      <a:pt x="1351782" y="424890"/>
                      <a:pt x="1350651" y="425456"/>
                      <a:pt x="1350651" y="425739"/>
                    </a:cubicBezTo>
                    <a:cubicBezTo>
                      <a:pt x="1350651" y="427436"/>
                      <a:pt x="1347541" y="427719"/>
                      <a:pt x="1343017" y="428002"/>
                    </a:cubicBezTo>
                    <a:cubicBezTo>
                      <a:pt x="1342169" y="428002"/>
                      <a:pt x="1341321" y="428002"/>
                      <a:pt x="1340755" y="428285"/>
                    </a:cubicBezTo>
                    <a:cubicBezTo>
                      <a:pt x="1340473" y="428285"/>
                      <a:pt x="1340473" y="428568"/>
                      <a:pt x="1340755" y="429982"/>
                    </a:cubicBezTo>
                    <a:cubicBezTo>
                      <a:pt x="1341038" y="432245"/>
                      <a:pt x="1341604" y="435923"/>
                      <a:pt x="1337928" y="439883"/>
                    </a:cubicBezTo>
                    <a:cubicBezTo>
                      <a:pt x="1332273" y="446107"/>
                      <a:pt x="1328880" y="454310"/>
                      <a:pt x="1329163" y="461948"/>
                    </a:cubicBezTo>
                    <a:cubicBezTo>
                      <a:pt x="1329446" y="470435"/>
                      <a:pt x="1331990" y="493914"/>
                      <a:pt x="1334535" y="497874"/>
                    </a:cubicBezTo>
                    <a:cubicBezTo>
                      <a:pt x="1335949" y="500137"/>
                      <a:pt x="1336231" y="504098"/>
                      <a:pt x="1336231" y="507775"/>
                    </a:cubicBezTo>
                    <a:cubicBezTo>
                      <a:pt x="1336514" y="510604"/>
                      <a:pt x="1336514" y="513716"/>
                      <a:pt x="1337362" y="514564"/>
                    </a:cubicBezTo>
                    <a:cubicBezTo>
                      <a:pt x="1338494" y="515979"/>
                      <a:pt x="1338776" y="517676"/>
                      <a:pt x="1339059" y="519091"/>
                    </a:cubicBezTo>
                    <a:cubicBezTo>
                      <a:pt x="1339342" y="520222"/>
                      <a:pt x="1339342" y="521071"/>
                      <a:pt x="1339907" y="521636"/>
                    </a:cubicBezTo>
                    <a:cubicBezTo>
                      <a:pt x="1340755" y="521636"/>
                      <a:pt x="1343300" y="518808"/>
                      <a:pt x="1345279" y="516827"/>
                    </a:cubicBezTo>
                    <a:cubicBezTo>
                      <a:pt x="1346693" y="515413"/>
                      <a:pt x="1348107" y="513716"/>
                      <a:pt x="1349520" y="512584"/>
                    </a:cubicBezTo>
                    <a:cubicBezTo>
                      <a:pt x="1351217" y="511170"/>
                      <a:pt x="1351782" y="510038"/>
                      <a:pt x="1352348" y="509190"/>
                    </a:cubicBezTo>
                    <a:cubicBezTo>
                      <a:pt x="1352913" y="508341"/>
                      <a:pt x="1353196" y="507775"/>
                      <a:pt x="1354610" y="506927"/>
                    </a:cubicBezTo>
                    <a:cubicBezTo>
                      <a:pt x="1356023" y="506078"/>
                      <a:pt x="1356023" y="502966"/>
                      <a:pt x="1356306" y="500420"/>
                    </a:cubicBezTo>
                    <a:cubicBezTo>
                      <a:pt x="1356306" y="499006"/>
                      <a:pt x="1356306" y="497874"/>
                      <a:pt x="1356589" y="497026"/>
                    </a:cubicBezTo>
                    <a:cubicBezTo>
                      <a:pt x="1357154" y="495894"/>
                      <a:pt x="1358568" y="495328"/>
                      <a:pt x="1359982" y="494480"/>
                    </a:cubicBezTo>
                    <a:cubicBezTo>
                      <a:pt x="1361395" y="493914"/>
                      <a:pt x="1362526" y="493348"/>
                      <a:pt x="1363092" y="492499"/>
                    </a:cubicBezTo>
                    <a:cubicBezTo>
                      <a:pt x="1364788" y="490236"/>
                      <a:pt x="1368747" y="491651"/>
                      <a:pt x="1370726" y="490802"/>
                    </a:cubicBezTo>
                    <a:cubicBezTo>
                      <a:pt x="1371857" y="490519"/>
                      <a:pt x="1370726" y="487408"/>
                      <a:pt x="1370160" y="485145"/>
                    </a:cubicBezTo>
                    <a:cubicBezTo>
                      <a:pt x="1369878" y="484296"/>
                      <a:pt x="1369595" y="483730"/>
                      <a:pt x="1369595" y="483164"/>
                    </a:cubicBezTo>
                    <a:cubicBezTo>
                      <a:pt x="1368747" y="480618"/>
                      <a:pt x="1373270" y="477507"/>
                      <a:pt x="1377229" y="474961"/>
                    </a:cubicBezTo>
                    <a:cubicBezTo>
                      <a:pt x="1378077" y="474395"/>
                      <a:pt x="1378643" y="474112"/>
                      <a:pt x="1379208" y="473546"/>
                    </a:cubicBezTo>
                    <a:cubicBezTo>
                      <a:pt x="1380056" y="472981"/>
                      <a:pt x="1381187" y="472698"/>
                      <a:pt x="1382601" y="472698"/>
                    </a:cubicBezTo>
                    <a:cubicBezTo>
                      <a:pt x="1383449" y="472698"/>
                      <a:pt x="1384297" y="472698"/>
                      <a:pt x="1384863" y="472981"/>
                    </a:cubicBezTo>
                    <a:cubicBezTo>
                      <a:pt x="1385711" y="472981"/>
                      <a:pt x="1386277" y="473263"/>
                      <a:pt x="1387125" y="473263"/>
                    </a:cubicBezTo>
                    <a:cubicBezTo>
                      <a:pt x="1388538" y="473263"/>
                      <a:pt x="1389952" y="472698"/>
                      <a:pt x="1390800" y="471849"/>
                    </a:cubicBezTo>
                    <a:cubicBezTo>
                      <a:pt x="1393628" y="469303"/>
                      <a:pt x="1391649" y="466191"/>
                      <a:pt x="1389387" y="463645"/>
                    </a:cubicBezTo>
                    <a:cubicBezTo>
                      <a:pt x="1389104" y="463363"/>
                      <a:pt x="1389104" y="463080"/>
                      <a:pt x="1388821" y="463080"/>
                    </a:cubicBezTo>
                    <a:cubicBezTo>
                      <a:pt x="1388256" y="462514"/>
                      <a:pt x="1388256" y="461382"/>
                      <a:pt x="1388821" y="459685"/>
                    </a:cubicBezTo>
                    <a:cubicBezTo>
                      <a:pt x="1389952" y="456290"/>
                      <a:pt x="1393345" y="450916"/>
                      <a:pt x="1396173" y="450067"/>
                    </a:cubicBezTo>
                    <a:cubicBezTo>
                      <a:pt x="1397303" y="449784"/>
                      <a:pt x="1398717" y="450067"/>
                      <a:pt x="1399848" y="450350"/>
                    </a:cubicBezTo>
                    <a:cubicBezTo>
                      <a:pt x="1400414" y="450633"/>
                      <a:pt x="1400979" y="450633"/>
                      <a:pt x="1401544" y="450633"/>
                    </a:cubicBezTo>
                    <a:cubicBezTo>
                      <a:pt x="1402110" y="450633"/>
                      <a:pt x="1402675" y="450633"/>
                      <a:pt x="1403524" y="449784"/>
                    </a:cubicBezTo>
                    <a:cubicBezTo>
                      <a:pt x="1404089" y="449218"/>
                      <a:pt x="1404372" y="448653"/>
                      <a:pt x="1404089" y="447804"/>
                    </a:cubicBezTo>
                    <a:cubicBezTo>
                      <a:pt x="1403241" y="446107"/>
                      <a:pt x="1400696" y="444409"/>
                      <a:pt x="1399565" y="444409"/>
                    </a:cubicBezTo>
                    <a:lnTo>
                      <a:pt x="1399283" y="444409"/>
                    </a:lnTo>
                    <a:cubicBezTo>
                      <a:pt x="1398717" y="444409"/>
                      <a:pt x="1398152" y="444127"/>
                      <a:pt x="1397586" y="442712"/>
                    </a:cubicBezTo>
                    <a:cubicBezTo>
                      <a:pt x="1396738" y="440166"/>
                      <a:pt x="1397303" y="435074"/>
                      <a:pt x="1400979" y="432245"/>
                    </a:cubicBezTo>
                    <a:cubicBezTo>
                      <a:pt x="1403524" y="430265"/>
                      <a:pt x="1403806" y="429699"/>
                      <a:pt x="1403524" y="429417"/>
                    </a:cubicBezTo>
                    <a:cubicBezTo>
                      <a:pt x="1403524" y="428851"/>
                      <a:pt x="1401827" y="428568"/>
                      <a:pt x="1400696" y="428285"/>
                    </a:cubicBezTo>
                    <a:cubicBezTo>
                      <a:pt x="1399000" y="427719"/>
                      <a:pt x="1398152" y="428002"/>
                      <a:pt x="1397021" y="428285"/>
                    </a:cubicBezTo>
                    <a:cubicBezTo>
                      <a:pt x="1396455" y="428568"/>
                      <a:pt x="1395607" y="428568"/>
                      <a:pt x="1394759" y="428568"/>
                    </a:cubicBezTo>
                    <a:lnTo>
                      <a:pt x="1394759" y="428568"/>
                    </a:lnTo>
                    <a:cubicBezTo>
                      <a:pt x="1393628" y="428568"/>
                      <a:pt x="1392497" y="427719"/>
                      <a:pt x="1391649" y="426305"/>
                    </a:cubicBezTo>
                    <a:cubicBezTo>
                      <a:pt x="1390518" y="424325"/>
                      <a:pt x="1390518" y="420930"/>
                      <a:pt x="1393062" y="417253"/>
                    </a:cubicBezTo>
                    <a:cubicBezTo>
                      <a:pt x="1394759" y="414990"/>
                      <a:pt x="1396738" y="413575"/>
                      <a:pt x="1398152" y="412727"/>
                    </a:cubicBezTo>
                    <a:cubicBezTo>
                      <a:pt x="1399848" y="411595"/>
                      <a:pt x="1400979" y="410746"/>
                      <a:pt x="1401262" y="408766"/>
                    </a:cubicBezTo>
                    <a:cubicBezTo>
                      <a:pt x="1401827" y="405654"/>
                      <a:pt x="1404938" y="401694"/>
                      <a:pt x="1406917" y="398582"/>
                    </a:cubicBezTo>
                    <a:cubicBezTo>
                      <a:pt x="1407765" y="397451"/>
                      <a:pt x="1408330" y="396602"/>
                      <a:pt x="1408613" y="396319"/>
                    </a:cubicBezTo>
                    <a:cubicBezTo>
                      <a:pt x="1409179" y="395471"/>
                      <a:pt x="1410027" y="395188"/>
                      <a:pt x="1411440" y="395188"/>
                    </a:cubicBezTo>
                    <a:cubicBezTo>
                      <a:pt x="1412289" y="395188"/>
                      <a:pt x="1413420" y="395471"/>
                      <a:pt x="1414551" y="395471"/>
                    </a:cubicBezTo>
                    <a:cubicBezTo>
                      <a:pt x="1415681" y="395754"/>
                      <a:pt x="1416812" y="395754"/>
                      <a:pt x="1417378" y="395754"/>
                    </a:cubicBezTo>
                    <a:cubicBezTo>
                      <a:pt x="1417661" y="395754"/>
                      <a:pt x="1417661" y="395754"/>
                      <a:pt x="1417661" y="395754"/>
                    </a:cubicBezTo>
                    <a:cubicBezTo>
                      <a:pt x="1418792" y="395754"/>
                      <a:pt x="1419075" y="396602"/>
                      <a:pt x="1419357" y="397451"/>
                    </a:cubicBezTo>
                    <a:cubicBezTo>
                      <a:pt x="1419640" y="397734"/>
                      <a:pt x="1419640" y="398299"/>
                      <a:pt x="1419923" y="398299"/>
                    </a:cubicBezTo>
                    <a:cubicBezTo>
                      <a:pt x="1419923" y="398299"/>
                      <a:pt x="1420206" y="398299"/>
                      <a:pt x="1420771" y="397734"/>
                    </a:cubicBezTo>
                    <a:cubicBezTo>
                      <a:pt x="1421619" y="397168"/>
                      <a:pt x="1422467" y="395754"/>
                      <a:pt x="1423598" y="394622"/>
                    </a:cubicBezTo>
                    <a:cubicBezTo>
                      <a:pt x="1425860" y="391510"/>
                      <a:pt x="1428688" y="388116"/>
                      <a:pt x="1431232" y="388116"/>
                    </a:cubicBezTo>
                    <a:cubicBezTo>
                      <a:pt x="1432081" y="388116"/>
                      <a:pt x="1432646" y="388399"/>
                      <a:pt x="1432929" y="388681"/>
                    </a:cubicBezTo>
                    <a:cubicBezTo>
                      <a:pt x="1433777" y="389530"/>
                      <a:pt x="1433777" y="391510"/>
                      <a:pt x="1433777" y="393208"/>
                    </a:cubicBezTo>
                    <a:cubicBezTo>
                      <a:pt x="1433777" y="394622"/>
                      <a:pt x="1433494" y="395754"/>
                      <a:pt x="1434060" y="396885"/>
                    </a:cubicBezTo>
                    <a:cubicBezTo>
                      <a:pt x="1434343" y="397451"/>
                      <a:pt x="1434343" y="397734"/>
                      <a:pt x="1434343" y="397734"/>
                    </a:cubicBezTo>
                    <a:cubicBezTo>
                      <a:pt x="1434625" y="397734"/>
                      <a:pt x="1435756" y="396885"/>
                      <a:pt x="1436887" y="396036"/>
                    </a:cubicBezTo>
                    <a:cubicBezTo>
                      <a:pt x="1438301" y="394905"/>
                      <a:pt x="1439997" y="393208"/>
                      <a:pt x="1442542" y="391510"/>
                    </a:cubicBezTo>
                    <a:cubicBezTo>
                      <a:pt x="1447066" y="388399"/>
                      <a:pt x="1454700" y="388116"/>
                      <a:pt x="1457527" y="388116"/>
                    </a:cubicBezTo>
                    <a:cubicBezTo>
                      <a:pt x="1461768" y="388116"/>
                      <a:pt x="1465444" y="388681"/>
                      <a:pt x="1467423" y="389530"/>
                    </a:cubicBezTo>
                    <a:cubicBezTo>
                      <a:pt x="1469685" y="390662"/>
                      <a:pt x="1470816" y="392359"/>
                      <a:pt x="1471947" y="393773"/>
                    </a:cubicBezTo>
                    <a:cubicBezTo>
                      <a:pt x="1472795" y="394905"/>
                      <a:pt x="1473361" y="395754"/>
                      <a:pt x="1473926" y="395754"/>
                    </a:cubicBezTo>
                    <a:cubicBezTo>
                      <a:pt x="1473926" y="395754"/>
                      <a:pt x="1474209" y="395754"/>
                      <a:pt x="1474209" y="395754"/>
                    </a:cubicBezTo>
                    <a:cubicBezTo>
                      <a:pt x="1475623" y="395471"/>
                      <a:pt x="1475623" y="394622"/>
                      <a:pt x="1475905" y="393490"/>
                    </a:cubicBezTo>
                    <a:cubicBezTo>
                      <a:pt x="1476188" y="392359"/>
                      <a:pt x="1476188" y="390662"/>
                      <a:pt x="1478450" y="390096"/>
                    </a:cubicBezTo>
                    <a:cubicBezTo>
                      <a:pt x="1482125" y="388964"/>
                      <a:pt x="1488346" y="385287"/>
                      <a:pt x="1492587" y="382175"/>
                    </a:cubicBezTo>
                    <a:cubicBezTo>
                      <a:pt x="1494849" y="380478"/>
                      <a:pt x="1495697" y="380195"/>
                      <a:pt x="1496262" y="379912"/>
                    </a:cubicBezTo>
                    <a:cubicBezTo>
                      <a:pt x="1496828" y="379629"/>
                      <a:pt x="1497111" y="379629"/>
                      <a:pt x="1498242" y="378215"/>
                    </a:cubicBezTo>
                    <a:cubicBezTo>
                      <a:pt x="1499656" y="376517"/>
                      <a:pt x="1501069" y="375952"/>
                      <a:pt x="1502200" y="375669"/>
                    </a:cubicBezTo>
                    <a:cubicBezTo>
                      <a:pt x="1503048" y="375386"/>
                      <a:pt x="1503614" y="375103"/>
                      <a:pt x="1503897" y="374537"/>
                    </a:cubicBezTo>
                    <a:cubicBezTo>
                      <a:pt x="1504745" y="371991"/>
                      <a:pt x="1512096" y="368597"/>
                      <a:pt x="1520861" y="366617"/>
                    </a:cubicBezTo>
                    <a:cubicBezTo>
                      <a:pt x="1530191" y="364636"/>
                      <a:pt x="1540653" y="358696"/>
                      <a:pt x="1540936" y="357281"/>
                    </a:cubicBezTo>
                    <a:cubicBezTo>
                      <a:pt x="1540653" y="356716"/>
                      <a:pt x="1540936" y="356150"/>
                      <a:pt x="1541218" y="355867"/>
                    </a:cubicBezTo>
                    <a:cubicBezTo>
                      <a:pt x="1541784" y="355301"/>
                      <a:pt x="1542632" y="354735"/>
                      <a:pt x="1543763" y="354735"/>
                    </a:cubicBezTo>
                    <a:cubicBezTo>
                      <a:pt x="1544894" y="354735"/>
                      <a:pt x="1545742" y="355301"/>
                      <a:pt x="1546025" y="356150"/>
                    </a:cubicBezTo>
                    <a:cubicBezTo>
                      <a:pt x="1546308" y="356998"/>
                      <a:pt x="1547439" y="356998"/>
                      <a:pt x="1549701" y="357281"/>
                    </a:cubicBezTo>
                    <a:cubicBezTo>
                      <a:pt x="1551114" y="357281"/>
                      <a:pt x="1552528" y="357564"/>
                      <a:pt x="1554224" y="357847"/>
                    </a:cubicBezTo>
                    <a:cubicBezTo>
                      <a:pt x="1555355" y="358130"/>
                      <a:pt x="1556204" y="358413"/>
                      <a:pt x="1557052" y="358696"/>
                    </a:cubicBezTo>
                    <a:cubicBezTo>
                      <a:pt x="1558183" y="358979"/>
                      <a:pt x="1559314" y="359262"/>
                      <a:pt x="1560445" y="359262"/>
                    </a:cubicBezTo>
                    <a:cubicBezTo>
                      <a:pt x="1561858" y="359262"/>
                      <a:pt x="1562990" y="358696"/>
                      <a:pt x="1564686" y="357281"/>
                    </a:cubicBezTo>
                    <a:cubicBezTo>
                      <a:pt x="1566665" y="355301"/>
                      <a:pt x="1566100" y="354170"/>
                      <a:pt x="1565251" y="352755"/>
                    </a:cubicBezTo>
                    <a:cubicBezTo>
                      <a:pt x="1564686" y="351907"/>
                      <a:pt x="1564120" y="351058"/>
                      <a:pt x="1564120" y="349644"/>
                    </a:cubicBezTo>
                    <a:cubicBezTo>
                      <a:pt x="1564120" y="348512"/>
                      <a:pt x="1562706" y="347098"/>
                      <a:pt x="1561576" y="345966"/>
                    </a:cubicBezTo>
                    <a:cubicBezTo>
                      <a:pt x="1559879" y="344269"/>
                      <a:pt x="1557900" y="342571"/>
                      <a:pt x="1558465" y="340591"/>
                    </a:cubicBezTo>
                    <a:cubicBezTo>
                      <a:pt x="1558748" y="339460"/>
                      <a:pt x="1557617" y="336631"/>
                      <a:pt x="1555921" y="334085"/>
                    </a:cubicBezTo>
                    <a:cubicBezTo>
                      <a:pt x="1554507" y="332105"/>
                      <a:pt x="1553094" y="331256"/>
                      <a:pt x="1552811" y="331539"/>
                    </a:cubicBezTo>
                    <a:cubicBezTo>
                      <a:pt x="1551680" y="332671"/>
                      <a:pt x="1549418" y="332105"/>
                      <a:pt x="1547721" y="330690"/>
                    </a:cubicBezTo>
                    <a:cubicBezTo>
                      <a:pt x="1546590" y="329842"/>
                      <a:pt x="1546025" y="328427"/>
                      <a:pt x="1546025" y="327579"/>
                    </a:cubicBezTo>
                    <a:cubicBezTo>
                      <a:pt x="1546025" y="325316"/>
                      <a:pt x="1545742" y="324184"/>
                      <a:pt x="1545177" y="324184"/>
                    </a:cubicBezTo>
                    <a:cubicBezTo>
                      <a:pt x="1544894" y="324184"/>
                      <a:pt x="1544611" y="324184"/>
                      <a:pt x="1544046" y="324750"/>
                    </a:cubicBezTo>
                    <a:cubicBezTo>
                      <a:pt x="1542915" y="325316"/>
                      <a:pt x="1541784" y="325881"/>
                      <a:pt x="1540370" y="325881"/>
                    </a:cubicBezTo>
                    <a:cubicBezTo>
                      <a:pt x="1538108" y="325881"/>
                      <a:pt x="1535563" y="325033"/>
                      <a:pt x="1534998" y="322770"/>
                    </a:cubicBezTo>
                    <a:cubicBezTo>
                      <a:pt x="1534715" y="322204"/>
                      <a:pt x="1534998" y="321355"/>
                      <a:pt x="1535281" y="320789"/>
                    </a:cubicBezTo>
                    <a:cubicBezTo>
                      <a:pt x="1536129" y="319375"/>
                      <a:pt x="1538674" y="318526"/>
                      <a:pt x="1541501" y="318526"/>
                    </a:cubicBezTo>
                    <a:cubicBezTo>
                      <a:pt x="1542915" y="318526"/>
                      <a:pt x="1544328" y="318809"/>
                      <a:pt x="1545459" y="319375"/>
                    </a:cubicBezTo>
                    <a:cubicBezTo>
                      <a:pt x="1548287" y="320507"/>
                      <a:pt x="1548852" y="321638"/>
                      <a:pt x="1549418" y="322770"/>
                    </a:cubicBezTo>
                    <a:cubicBezTo>
                      <a:pt x="1549701" y="323335"/>
                      <a:pt x="1549983" y="323901"/>
                      <a:pt x="1550832" y="324184"/>
                    </a:cubicBezTo>
                    <a:cubicBezTo>
                      <a:pt x="1551680" y="324467"/>
                      <a:pt x="1552811" y="324750"/>
                      <a:pt x="1554507" y="324750"/>
                    </a:cubicBezTo>
                    <a:cubicBezTo>
                      <a:pt x="1557052" y="324750"/>
                      <a:pt x="1559879" y="324184"/>
                      <a:pt x="1561576" y="323335"/>
                    </a:cubicBezTo>
                    <a:cubicBezTo>
                      <a:pt x="1562424" y="323053"/>
                      <a:pt x="1563555" y="322487"/>
                      <a:pt x="1564969" y="321921"/>
                    </a:cubicBezTo>
                    <a:cubicBezTo>
                      <a:pt x="1568361" y="320507"/>
                      <a:pt x="1573451" y="318526"/>
                      <a:pt x="1574299" y="316829"/>
                    </a:cubicBezTo>
                    <a:cubicBezTo>
                      <a:pt x="1574864" y="315980"/>
                      <a:pt x="1574864" y="315415"/>
                      <a:pt x="1574864" y="314566"/>
                    </a:cubicBezTo>
                    <a:cubicBezTo>
                      <a:pt x="1575147" y="313435"/>
                      <a:pt x="1575147" y="312303"/>
                      <a:pt x="1577127" y="311454"/>
                    </a:cubicBezTo>
                    <a:cubicBezTo>
                      <a:pt x="1577975" y="311171"/>
                      <a:pt x="1578257" y="310606"/>
                      <a:pt x="1578257" y="310040"/>
                    </a:cubicBezTo>
                    <a:cubicBezTo>
                      <a:pt x="1578257" y="308908"/>
                      <a:pt x="1577127" y="307494"/>
                      <a:pt x="1575430" y="306645"/>
                    </a:cubicBezTo>
                    <a:cubicBezTo>
                      <a:pt x="1573733" y="305797"/>
                      <a:pt x="1573451" y="304099"/>
                      <a:pt x="1573733" y="302968"/>
                    </a:cubicBezTo>
                    <a:cubicBezTo>
                      <a:pt x="1574016" y="301553"/>
                      <a:pt x="1575147" y="300705"/>
                      <a:pt x="1576561" y="300705"/>
                    </a:cubicBezTo>
                    <a:cubicBezTo>
                      <a:pt x="1577692" y="300705"/>
                      <a:pt x="1577975" y="300139"/>
                      <a:pt x="1578257" y="299290"/>
                    </a:cubicBezTo>
                    <a:cubicBezTo>
                      <a:pt x="1578540" y="298442"/>
                      <a:pt x="1579106" y="297593"/>
                      <a:pt x="1580237" y="297593"/>
                    </a:cubicBezTo>
                    <a:cubicBezTo>
                      <a:pt x="1581085" y="297593"/>
                      <a:pt x="1581368" y="297593"/>
                      <a:pt x="1581933" y="297876"/>
                    </a:cubicBezTo>
                    <a:cubicBezTo>
                      <a:pt x="1582781" y="298159"/>
                      <a:pt x="1583629" y="298159"/>
                      <a:pt x="1585326" y="297310"/>
                    </a:cubicBezTo>
                    <a:cubicBezTo>
                      <a:pt x="1586457" y="296744"/>
                      <a:pt x="1587022" y="296744"/>
                      <a:pt x="1587588" y="297310"/>
                    </a:cubicBezTo>
                    <a:cubicBezTo>
                      <a:pt x="1587870" y="298159"/>
                      <a:pt x="1587305" y="299007"/>
                      <a:pt x="1586174" y="301271"/>
                    </a:cubicBezTo>
                    <a:cubicBezTo>
                      <a:pt x="1585891" y="301836"/>
                      <a:pt x="1585326" y="302685"/>
                      <a:pt x="1585043" y="303251"/>
                    </a:cubicBezTo>
                    <a:cubicBezTo>
                      <a:pt x="1584195" y="304665"/>
                      <a:pt x="1585326" y="305797"/>
                      <a:pt x="1587022" y="307494"/>
                    </a:cubicBezTo>
                    <a:cubicBezTo>
                      <a:pt x="1587870" y="308343"/>
                      <a:pt x="1588436" y="308908"/>
                      <a:pt x="1588719" y="309757"/>
                    </a:cubicBezTo>
                    <a:cubicBezTo>
                      <a:pt x="1588719" y="310040"/>
                      <a:pt x="1590415" y="310889"/>
                      <a:pt x="1592960" y="310889"/>
                    </a:cubicBezTo>
                    <a:cubicBezTo>
                      <a:pt x="1594939" y="310889"/>
                      <a:pt x="1596918" y="310606"/>
                      <a:pt x="1598049" y="309757"/>
                    </a:cubicBezTo>
                    <a:cubicBezTo>
                      <a:pt x="1598615" y="309474"/>
                      <a:pt x="1599746" y="309191"/>
                      <a:pt x="1600594" y="309191"/>
                    </a:cubicBezTo>
                    <a:cubicBezTo>
                      <a:pt x="1605118" y="309191"/>
                      <a:pt x="1613317" y="312586"/>
                      <a:pt x="1614165" y="315132"/>
                    </a:cubicBezTo>
                    <a:cubicBezTo>
                      <a:pt x="1614731" y="317395"/>
                      <a:pt x="1616145" y="320789"/>
                      <a:pt x="1620668" y="323053"/>
                    </a:cubicBezTo>
                    <a:cubicBezTo>
                      <a:pt x="1622648" y="324184"/>
                      <a:pt x="1624909" y="324467"/>
                      <a:pt x="1626323" y="324750"/>
                    </a:cubicBezTo>
                    <a:cubicBezTo>
                      <a:pt x="1628302" y="325033"/>
                      <a:pt x="1629999" y="325316"/>
                      <a:pt x="1630564" y="327013"/>
                    </a:cubicBezTo>
                    <a:cubicBezTo>
                      <a:pt x="1631413" y="328993"/>
                      <a:pt x="1632826" y="329842"/>
                      <a:pt x="1635088" y="329559"/>
                    </a:cubicBezTo>
                    <a:cubicBezTo>
                      <a:pt x="1635371" y="329559"/>
                      <a:pt x="1635654" y="329559"/>
                      <a:pt x="1635936" y="329559"/>
                    </a:cubicBezTo>
                    <a:cubicBezTo>
                      <a:pt x="1637067" y="329559"/>
                      <a:pt x="1637633" y="329842"/>
                      <a:pt x="1638481" y="330407"/>
                    </a:cubicBezTo>
                    <a:cubicBezTo>
                      <a:pt x="1639046" y="330690"/>
                      <a:pt x="1639612" y="330973"/>
                      <a:pt x="1639895" y="330973"/>
                    </a:cubicBezTo>
                    <a:cubicBezTo>
                      <a:pt x="1640177" y="330973"/>
                      <a:pt x="1640460" y="330973"/>
                      <a:pt x="1640743" y="330690"/>
                    </a:cubicBezTo>
                    <a:cubicBezTo>
                      <a:pt x="1641308" y="330125"/>
                      <a:pt x="1641874" y="329842"/>
                      <a:pt x="1642440" y="329842"/>
                    </a:cubicBezTo>
                    <a:cubicBezTo>
                      <a:pt x="1642722" y="329842"/>
                      <a:pt x="1643288" y="329842"/>
                      <a:pt x="1643571" y="330125"/>
                    </a:cubicBezTo>
                    <a:cubicBezTo>
                      <a:pt x="1643853" y="330125"/>
                      <a:pt x="1644136" y="330407"/>
                      <a:pt x="1644419" y="330407"/>
                    </a:cubicBezTo>
                    <a:cubicBezTo>
                      <a:pt x="1644701" y="330407"/>
                      <a:pt x="1645267" y="330407"/>
                      <a:pt x="1646115" y="329559"/>
                    </a:cubicBezTo>
                    <a:cubicBezTo>
                      <a:pt x="1646115" y="329559"/>
                      <a:pt x="1646398" y="329276"/>
                      <a:pt x="1646398" y="328993"/>
                    </a:cubicBezTo>
                    <a:cubicBezTo>
                      <a:pt x="1646398" y="328427"/>
                      <a:pt x="1644984" y="327862"/>
                      <a:pt x="1644136" y="327296"/>
                    </a:cubicBezTo>
                    <a:cubicBezTo>
                      <a:pt x="1643005" y="326730"/>
                      <a:pt x="1641874" y="326164"/>
                      <a:pt x="1641591" y="325033"/>
                    </a:cubicBezTo>
                    <a:cubicBezTo>
                      <a:pt x="1641591" y="324750"/>
                      <a:pt x="1641591" y="324467"/>
                      <a:pt x="1641874" y="324184"/>
                    </a:cubicBezTo>
                    <a:cubicBezTo>
                      <a:pt x="1642157" y="323618"/>
                      <a:pt x="1642722" y="323335"/>
                      <a:pt x="1643005" y="323335"/>
                    </a:cubicBezTo>
                    <a:cubicBezTo>
                      <a:pt x="1643571" y="323335"/>
                      <a:pt x="1644136" y="323618"/>
                      <a:pt x="1644701" y="324184"/>
                    </a:cubicBezTo>
                    <a:cubicBezTo>
                      <a:pt x="1645267" y="324750"/>
                      <a:pt x="1646115" y="325033"/>
                      <a:pt x="1646681" y="325033"/>
                    </a:cubicBezTo>
                    <a:cubicBezTo>
                      <a:pt x="1646963" y="325033"/>
                      <a:pt x="1646963" y="325033"/>
                      <a:pt x="1646963" y="325033"/>
                    </a:cubicBezTo>
                    <a:cubicBezTo>
                      <a:pt x="1647246" y="324750"/>
                      <a:pt x="1646963" y="323901"/>
                      <a:pt x="1646963" y="323335"/>
                    </a:cubicBezTo>
                    <a:cubicBezTo>
                      <a:pt x="1646681" y="322204"/>
                      <a:pt x="1646398" y="320789"/>
                      <a:pt x="1647812" y="320507"/>
                    </a:cubicBezTo>
                    <a:cubicBezTo>
                      <a:pt x="1648094" y="320224"/>
                      <a:pt x="1648377" y="318809"/>
                      <a:pt x="1647812" y="315980"/>
                    </a:cubicBezTo>
                    <a:cubicBezTo>
                      <a:pt x="1647246" y="313435"/>
                      <a:pt x="1646681" y="312020"/>
                      <a:pt x="1646398" y="312020"/>
                    </a:cubicBezTo>
                    <a:cubicBezTo>
                      <a:pt x="1645550" y="311737"/>
                      <a:pt x="1645267" y="311171"/>
                      <a:pt x="1645267" y="310323"/>
                    </a:cubicBezTo>
                    <a:cubicBezTo>
                      <a:pt x="1645267" y="309474"/>
                      <a:pt x="1646115" y="308908"/>
                      <a:pt x="1647246" y="308908"/>
                    </a:cubicBezTo>
                    <a:cubicBezTo>
                      <a:pt x="1648094" y="308908"/>
                      <a:pt x="1648942" y="309191"/>
                      <a:pt x="1649791" y="310040"/>
                    </a:cubicBezTo>
                    <a:cubicBezTo>
                      <a:pt x="1652901" y="312303"/>
                      <a:pt x="1657425" y="312303"/>
                      <a:pt x="1659687" y="312303"/>
                    </a:cubicBezTo>
                    <a:lnTo>
                      <a:pt x="1660535" y="312303"/>
                    </a:lnTo>
                    <a:cubicBezTo>
                      <a:pt x="1660818" y="312303"/>
                      <a:pt x="1660818" y="312303"/>
                      <a:pt x="1660818" y="312303"/>
                    </a:cubicBezTo>
                    <a:cubicBezTo>
                      <a:pt x="1660535" y="311737"/>
                      <a:pt x="1659404" y="310889"/>
                      <a:pt x="1657990" y="310606"/>
                    </a:cubicBezTo>
                    <a:cubicBezTo>
                      <a:pt x="1656577" y="310323"/>
                      <a:pt x="1656577" y="309757"/>
                      <a:pt x="1656577" y="309474"/>
                    </a:cubicBezTo>
                    <a:cubicBezTo>
                      <a:pt x="1656577" y="308626"/>
                      <a:pt x="1657708" y="308060"/>
                      <a:pt x="1658838" y="308060"/>
                    </a:cubicBezTo>
                    <a:cubicBezTo>
                      <a:pt x="1659404" y="308060"/>
                      <a:pt x="1659969" y="308343"/>
                      <a:pt x="1660818" y="308908"/>
                    </a:cubicBezTo>
                    <a:cubicBezTo>
                      <a:pt x="1661666" y="309757"/>
                      <a:pt x="1663079" y="310323"/>
                      <a:pt x="1664210" y="310323"/>
                    </a:cubicBezTo>
                    <a:cubicBezTo>
                      <a:pt x="1665059" y="310323"/>
                      <a:pt x="1665059" y="310040"/>
                      <a:pt x="1665059" y="309757"/>
                    </a:cubicBezTo>
                    <a:cubicBezTo>
                      <a:pt x="1665341" y="308060"/>
                      <a:pt x="1667320" y="303817"/>
                      <a:pt x="1670431" y="303817"/>
                    </a:cubicBezTo>
                    <a:lnTo>
                      <a:pt x="1670714" y="303817"/>
                    </a:lnTo>
                    <a:cubicBezTo>
                      <a:pt x="1670714" y="303817"/>
                      <a:pt x="1670996" y="303817"/>
                      <a:pt x="1670996" y="303817"/>
                    </a:cubicBezTo>
                    <a:lnTo>
                      <a:pt x="1670996" y="303817"/>
                    </a:lnTo>
                    <a:cubicBezTo>
                      <a:pt x="1672410" y="303817"/>
                      <a:pt x="1672975" y="303251"/>
                      <a:pt x="1672975" y="303251"/>
                    </a:cubicBezTo>
                    <a:cubicBezTo>
                      <a:pt x="1672975" y="303251"/>
                      <a:pt x="1672693" y="302685"/>
                      <a:pt x="1671562" y="302402"/>
                    </a:cubicBezTo>
                    <a:cubicBezTo>
                      <a:pt x="1668452" y="301271"/>
                      <a:pt x="1659121" y="295330"/>
                      <a:pt x="1656859" y="291935"/>
                    </a:cubicBezTo>
                    <a:cubicBezTo>
                      <a:pt x="1655446" y="289672"/>
                      <a:pt x="1649225" y="288258"/>
                      <a:pt x="1646115" y="288258"/>
                    </a:cubicBezTo>
                    <a:cubicBezTo>
                      <a:pt x="1644984" y="288258"/>
                      <a:pt x="1644419" y="288541"/>
                      <a:pt x="1644419" y="288541"/>
                    </a:cubicBezTo>
                    <a:cubicBezTo>
                      <a:pt x="1644419" y="289107"/>
                      <a:pt x="1644136" y="289672"/>
                      <a:pt x="1643288" y="289672"/>
                    </a:cubicBezTo>
                    <a:cubicBezTo>
                      <a:pt x="1641874" y="289672"/>
                      <a:pt x="1639612" y="287975"/>
                      <a:pt x="1638764" y="286278"/>
                    </a:cubicBezTo>
                    <a:cubicBezTo>
                      <a:pt x="1638481" y="285712"/>
                      <a:pt x="1635936" y="285146"/>
                      <a:pt x="1632261" y="285146"/>
                    </a:cubicBezTo>
                    <a:cubicBezTo>
                      <a:pt x="1628868" y="285146"/>
                      <a:pt x="1627454" y="285712"/>
                      <a:pt x="1627171" y="285995"/>
                    </a:cubicBezTo>
                    <a:cubicBezTo>
                      <a:pt x="1627171" y="286844"/>
                      <a:pt x="1627737" y="287126"/>
                      <a:pt x="1628868" y="287692"/>
                    </a:cubicBezTo>
                    <a:cubicBezTo>
                      <a:pt x="1629716" y="288258"/>
                      <a:pt x="1630847" y="288824"/>
                      <a:pt x="1631695" y="289955"/>
                    </a:cubicBezTo>
                    <a:cubicBezTo>
                      <a:pt x="1632826" y="291653"/>
                      <a:pt x="1631978" y="292784"/>
                      <a:pt x="1631130" y="293916"/>
                    </a:cubicBezTo>
                    <a:cubicBezTo>
                      <a:pt x="1630564" y="294764"/>
                      <a:pt x="1629999" y="295613"/>
                      <a:pt x="1630282" y="296462"/>
                    </a:cubicBezTo>
                    <a:cubicBezTo>
                      <a:pt x="1630282" y="296744"/>
                      <a:pt x="1630564" y="297310"/>
                      <a:pt x="1630282" y="297593"/>
                    </a:cubicBezTo>
                    <a:cubicBezTo>
                      <a:pt x="1630282" y="297876"/>
                      <a:pt x="1629999" y="297876"/>
                      <a:pt x="1629434" y="297876"/>
                    </a:cubicBezTo>
                    <a:cubicBezTo>
                      <a:pt x="1628868" y="297876"/>
                      <a:pt x="1627454" y="297593"/>
                      <a:pt x="1623213" y="294198"/>
                    </a:cubicBezTo>
                    <a:cubicBezTo>
                      <a:pt x="1621517" y="293067"/>
                      <a:pt x="1621517" y="289389"/>
                      <a:pt x="1622648" y="283732"/>
                    </a:cubicBezTo>
                    <a:cubicBezTo>
                      <a:pt x="1622930" y="282600"/>
                      <a:pt x="1622365" y="282317"/>
                      <a:pt x="1621234" y="281752"/>
                    </a:cubicBezTo>
                    <a:cubicBezTo>
                      <a:pt x="1620386" y="281186"/>
                      <a:pt x="1618972" y="280620"/>
                      <a:pt x="1618972" y="278923"/>
                    </a:cubicBezTo>
                    <a:cubicBezTo>
                      <a:pt x="1618689" y="276943"/>
                      <a:pt x="1609076" y="271851"/>
                      <a:pt x="1600311" y="268173"/>
                    </a:cubicBezTo>
                    <a:cubicBezTo>
                      <a:pt x="1598897" y="267607"/>
                      <a:pt x="1597484" y="267042"/>
                      <a:pt x="1596070" y="266476"/>
                    </a:cubicBezTo>
                    <a:cubicBezTo>
                      <a:pt x="1591264" y="264779"/>
                      <a:pt x="1587022" y="263081"/>
                      <a:pt x="1585326" y="260535"/>
                    </a:cubicBezTo>
                    <a:cubicBezTo>
                      <a:pt x="1584478" y="259404"/>
                      <a:pt x="1581933" y="258555"/>
                      <a:pt x="1579106" y="257707"/>
                    </a:cubicBezTo>
                    <a:cubicBezTo>
                      <a:pt x="1575713" y="256858"/>
                      <a:pt x="1572037" y="255726"/>
                      <a:pt x="1570058" y="253463"/>
                    </a:cubicBezTo>
                    <a:cubicBezTo>
                      <a:pt x="1566382" y="249503"/>
                      <a:pt x="1549701" y="242714"/>
                      <a:pt x="1542915" y="242431"/>
                    </a:cubicBezTo>
                    <a:cubicBezTo>
                      <a:pt x="1538674" y="242148"/>
                      <a:pt x="1537260" y="240734"/>
                      <a:pt x="1536412" y="239602"/>
                    </a:cubicBezTo>
                    <a:cubicBezTo>
                      <a:pt x="1535563" y="238753"/>
                      <a:pt x="1535281" y="238470"/>
                      <a:pt x="1534150" y="238753"/>
                    </a:cubicBezTo>
                    <a:cubicBezTo>
                      <a:pt x="1533302" y="239036"/>
                      <a:pt x="1531605" y="239036"/>
                      <a:pt x="1529626" y="239036"/>
                    </a:cubicBezTo>
                    <a:cubicBezTo>
                      <a:pt x="1523689" y="239036"/>
                      <a:pt x="1514641" y="238470"/>
                      <a:pt x="1510965" y="237905"/>
                    </a:cubicBezTo>
                    <a:cubicBezTo>
                      <a:pt x="1508703" y="237622"/>
                      <a:pt x="1507572" y="238188"/>
                      <a:pt x="1506441" y="238753"/>
                    </a:cubicBezTo>
                    <a:cubicBezTo>
                      <a:pt x="1505593" y="239319"/>
                      <a:pt x="1504745" y="239602"/>
                      <a:pt x="1503614" y="239602"/>
                    </a:cubicBezTo>
                    <a:cubicBezTo>
                      <a:pt x="1503048" y="239602"/>
                      <a:pt x="1502483" y="239602"/>
                      <a:pt x="1501917" y="239319"/>
                    </a:cubicBezTo>
                    <a:cubicBezTo>
                      <a:pt x="1498807" y="238188"/>
                      <a:pt x="1486367" y="233661"/>
                      <a:pt x="1481560" y="233661"/>
                    </a:cubicBezTo>
                    <a:cubicBezTo>
                      <a:pt x="1480429" y="233661"/>
                      <a:pt x="1480146" y="233944"/>
                      <a:pt x="1480146" y="233944"/>
                    </a:cubicBezTo>
                    <a:cubicBezTo>
                      <a:pt x="1479298" y="234793"/>
                      <a:pt x="1479015" y="236207"/>
                      <a:pt x="1478733" y="237339"/>
                    </a:cubicBezTo>
                    <a:cubicBezTo>
                      <a:pt x="1478450" y="238753"/>
                      <a:pt x="1478167" y="240168"/>
                      <a:pt x="1476754" y="240451"/>
                    </a:cubicBezTo>
                    <a:cubicBezTo>
                      <a:pt x="1476471" y="240451"/>
                      <a:pt x="1476471" y="240734"/>
                      <a:pt x="1476471" y="240734"/>
                    </a:cubicBezTo>
                    <a:cubicBezTo>
                      <a:pt x="1476471" y="241016"/>
                      <a:pt x="1476471" y="242431"/>
                      <a:pt x="1481843" y="247240"/>
                    </a:cubicBezTo>
                    <a:cubicBezTo>
                      <a:pt x="1483822" y="248937"/>
                      <a:pt x="1484670" y="250917"/>
                      <a:pt x="1484388" y="252615"/>
                    </a:cubicBezTo>
                    <a:cubicBezTo>
                      <a:pt x="1484105" y="255161"/>
                      <a:pt x="1481277" y="256858"/>
                      <a:pt x="1479298" y="257707"/>
                    </a:cubicBezTo>
                    <a:cubicBezTo>
                      <a:pt x="1478450" y="257989"/>
                      <a:pt x="1477319" y="258272"/>
                      <a:pt x="1476471" y="258272"/>
                    </a:cubicBezTo>
                    <a:cubicBezTo>
                      <a:pt x="1471947" y="258272"/>
                      <a:pt x="1467140" y="255161"/>
                      <a:pt x="1465161" y="252332"/>
                    </a:cubicBezTo>
                    <a:cubicBezTo>
                      <a:pt x="1464313" y="250917"/>
                      <a:pt x="1462617" y="250634"/>
                      <a:pt x="1460920" y="250069"/>
                    </a:cubicBezTo>
                    <a:cubicBezTo>
                      <a:pt x="1458658" y="249503"/>
                      <a:pt x="1456396" y="248654"/>
                      <a:pt x="1455548" y="246108"/>
                    </a:cubicBezTo>
                    <a:cubicBezTo>
                      <a:pt x="1454700" y="244128"/>
                      <a:pt x="1455265" y="242997"/>
                      <a:pt x="1455548" y="242148"/>
                    </a:cubicBezTo>
                    <a:cubicBezTo>
                      <a:pt x="1456679" y="240734"/>
                      <a:pt x="1458941" y="241016"/>
                      <a:pt x="1460920" y="242714"/>
                    </a:cubicBezTo>
                    <a:cubicBezTo>
                      <a:pt x="1461768" y="243279"/>
                      <a:pt x="1462617" y="243562"/>
                      <a:pt x="1463465" y="243562"/>
                    </a:cubicBezTo>
                    <a:cubicBezTo>
                      <a:pt x="1465444" y="243562"/>
                      <a:pt x="1467140" y="242148"/>
                      <a:pt x="1467140" y="240168"/>
                    </a:cubicBezTo>
                    <a:cubicBezTo>
                      <a:pt x="1467140" y="239885"/>
                      <a:pt x="1467140" y="239319"/>
                      <a:pt x="1466575" y="239036"/>
                    </a:cubicBezTo>
                    <a:cubicBezTo>
                      <a:pt x="1464878" y="237056"/>
                      <a:pt x="1458941" y="235642"/>
                      <a:pt x="1455265" y="235925"/>
                    </a:cubicBezTo>
                    <a:cubicBezTo>
                      <a:pt x="1453003" y="236207"/>
                      <a:pt x="1451024" y="238188"/>
                      <a:pt x="1449045" y="240451"/>
                    </a:cubicBezTo>
                    <a:cubicBezTo>
                      <a:pt x="1447349" y="242148"/>
                      <a:pt x="1445935" y="243845"/>
                      <a:pt x="1443955" y="244977"/>
                    </a:cubicBezTo>
                    <a:cubicBezTo>
                      <a:pt x="1442825" y="245543"/>
                      <a:pt x="1440845" y="246108"/>
                      <a:pt x="1438018" y="246108"/>
                    </a:cubicBezTo>
                    <a:cubicBezTo>
                      <a:pt x="1430950" y="246108"/>
                      <a:pt x="1420206" y="243845"/>
                      <a:pt x="1418509" y="242148"/>
                    </a:cubicBezTo>
                    <a:cubicBezTo>
                      <a:pt x="1418509" y="242148"/>
                      <a:pt x="1417661" y="241582"/>
                      <a:pt x="1412571" y="241582"/>
                    </a:cubicBezTo>
                    <a:cubicBezTo>
                      <a:pt x="1403806" y="241582"/>
                      <a:pt x="1391366" y="242997"/>
                      <a:pt x="1389669" y="243845"/>
                    </a:cubicBezTo>
                    <a:cubicBezTo>
                      <a:pt x="1388538" y="244694"/>
                      <a:pt x="1388538" y="247240"/>
                      <a:pt x="1388538" y="249503"/>
                    </a:cubicBezTo>
                    <a:cubicBezTo>
                      <a:pt x="1388538" y="251483"/>
                      <a:pt x="1388538" y="252898"/>
                      <a:pt x="1387690" y="253180"/>
                    </a:cubicBezTo>
                    <a:lnTo>
                      <a:pt x="1387690" y="253180"/>
                    </a:lnTo>
                    <a:lnTo>
                      <a:pt x="1387407" y="253180"/>
                    </a:lnTo>
                    <a:cubicBezTo>
                      <a:pt x="1386842" y="253180"/>
                      <a:pt x="1385994" y="252615"/>
                      <a:pt x="1385146" y="248654"/>
                    </a:cubicBezTo>
                    <a:cubicBezTo>
                      <a:pt x="1384580" y="246391"/>
                      <a:pt x="1384297" y="244128"/>
                      <a:pt x="1384297" y="243279"/>
                    </a:cubicBezTo>
                    <a:cubicBezTo>
                      <a:pt x="1384297" y="242148"/>
                      <a:pt x="1381753" y="241016"/>
                      <a:pt x="1377229" y="241016"/>
                    </a:cubicBezTo>
                    <a:cubicBezTo>
                      <a:pt x="1373270" y="241016"/>
                      <a:pt x="1371291" y="241016"/>
                      <a:pt x="1371009" y="239885"/>
                    </a:cubicBezTo>
                    <a:cubicBezTo>
                      <a:pt x="1370726" y="239036"/>
                      <a:pt x="1371574" y="238188"/>
                      <a:pt x="1371857" y="238188"/>
                    </a:cubicBezTo>
                    <a:cubicBezTo>
                      <a:pt x="1372422" y="237622"/>
                      <a:pt x="1372422" y="237056"/>
                      <a:pt x="1372140" y="236207"/>
                    </a:cubicBezTo>
                    <a:cubicBezTo>
                      <a:pt x="1371857" y="235076"/>
                      <a:pt x="1371291" y="233379"/>
                      <a:pt x="1373836" y="231964"/>
                    </a:cubicBezTo>
                    <a:cubicBezTo>
                      <a:pt x="1374119" y="231681"/>
                      <a:pt x="1374401" y="231398"/>
                      <a:pt x="1374401" y="230833"/>
                    </a:cubicBezTo>
                    <a:cubicBezTo>
                      <a:pt x="1374119" y="228004"/>
                      <a:pt x="1366202" y="222063"/>
                      <a:pt x="1358003" y="218952"/>
                    </a:cubicBezTo>
                    <a:cubicBezTo>
                      <a:pt x="1354610" y="217537"/>
                      <a:pt x="1349237" y="216971"/>
                      <a:pt x="1342452" y="216971"/>
                    </a:cubicBezTo>
                    <a:cubicBezTo>
                      <a:pt x="1333970" y="216971"/>
                      <a:pt x="1324639" y="218103"/>
                      <a:pt x="1321246" y="219234"/>
                    </a:cubicBezTo>
                    <a:cubicBezTo>
                      <a:pt x="1317288" y="220366"/>
                      <a:pt x="1311067" y="220649"/>
                      <a:pt x="1305130" y="220649"/>
                    </a:cubicBezTo>
                    <a:lnTo>
                      <a:pt x="1300606" y="220649"/>
                    </a:lnTo>
                    <a:cubicBezTo>
                      <a:pt x="1299758" y="220649"/>
                      <a:pt x="1298627" y="220649"/>
                      <a:pt x="1298061" y="220649"/>
                    </a:cubicBezTo>
                    <a:lnTo>
                      <a:pt x="1297496" y="220649"/>
                    </a:lnTo>
                    <a:cubicBezTo>
                      <a:pt x="1296082" y="220649"/>
                      <a:pt x="1295234" y="220366"/>
                      <a:pt x="1294669" y="219800"/>
                    </a:cubicBezTo>
                    <a:cubicBezTo>
                      <a:pt x="1294386" y="219234"/>
                      <a:pt x="1294386" y="218669"/>
                      <a:pt x="1294669" y="217820"/>
                    </a:cubicBezTo>
                    <a:cubicBezTo>
                      <a:pt x="1294951" y="216971"/>
                      <a:pt x="1295234" y="216123"/>
                      <a:pt x="1294669" y="215557"/>
                    </a:cubicBezTo>
                    <a:cubicBezTo>
                      <a:pt x="1293538" y="213860"/>
                      <a:pt x="1288166" y="211597"/>
                      <a:pt x="1284773" y="211597"/>
                    </a:cubicBezTo>
                    <a:cubicBezTo>
                      <a:pt x="1283924" y="211597"/>
                      <a:pt x="1283359" y="211879"/>
                      <a:pt x="1283359" y="212162"/>
                    </a:cubicBezTo>
                    <a:cubicBezTo>
                      <a:pt x="1282511" y="213577"/>
                      <a:pt x="1280532" y="213577"/>
                      <a:pt x="1279401" y="212445"/>
                    </a:cubicBezTo>
                    <a:cubicBezTo>
                      <a:pt x="1278835" y="211879"/>
                      <a:pt x="1278552" y="211031"/>
                      <a:pt x="1278552" y="210465"/>
                    </a:cubicBezTo>
                    <a:cubicBezTo>
                      <a:pt x="1278270" y="209616"/>
                      <a:pt x="1272050" y="206788"/>
                      <a:pt x="1268091" y="206788"/>
                    </a:cubicBezTo>
                    <a:cubicBezTo>
                      <a:pt x="1267808" y="206788"/>
                      <a:pt x="1267243" y="206788"/>
                      <a:pt x="1266960" y="206788"/>
                    </a:cubicBezTo>
                    <a:cubicBezTo>
                      <a:pt x="1265264" y="207070"/>
                      <a:pt x="1263850" y="206505"/>
                      <a:pt x="1263002" y="205373"/>
                    </a:cubicBezTo>
                    <a:cubicBezTo>
                      <a:pt x="1262719" y="204807"/>
                      <a:pt x="1262719" y="204242"/>
                      <a:pt x="1263002" y="203676"/>
                    </a:cubicBezTo>
                    <a:cubicBezTo>
                      <a:pt x="1263285" y="203110"/>
                      <a:pt x="1263850" y="202544"/>
                      <a:pt x="1265829" y="202544"/>
                    </a:cubicBezTo>
                    <a:cubicBezTo>
                      <a:pt x="1266395" y="202544"/>
                      <a:pt x="1266960" y="202544"/>
                      <a:pt x="1267526" y="202544"/>
                    </a:cubicBezTo>
                    <a:cubicBezTo>
                      <a:pt x="1268091" y="202544"/>
                      <a:pt x="1268939" y="202544"/>
                      <a:pt x="1269505" y="202544"/>
                    </a:cubicBezTo>
                    <a:cubicBezTo>
                      <a:pt x="1270353" y="202544"/>
                      <a:pt x="1273463" y="202544"/>
                      <a:pt x="1273746" y="201696"/>
                    </a:cubicBezTo>
                    <a:cubicBezTo>
                      <a:pt x="1274029" y="201130"/>
                      <a:pt x="1273463" y="200281"/>
                      <a:pt x="1273181" y="199716"/>
                    </a:cubicBezTo>
                    <a:cubicBezTo>
                      <a:pt x="1270918" y="196321"/>
                      <a:pt x="1253954" y="194624"/>
                      <a:pt x="1245472" y="194624"/>
                    </a:cubicBezTo>
                    <a:cubicBezTo>
                      <a:pt x="1242927" y="194624"/>
                      <a:pt x="1242362" y="194906"/>
                      <a:pt x="1242362" y="194906"/>
                    </a:cubicBezTo>
                    <a:cubicBezTo>
                      <a:pt x="1241513" y="195189"/>
                      <a:pt x="1241513" y="195755"/>
                      <a:pt x="1241231" y="196887"/>
                    </a:cubicBezTo>
                    <a:cubicBezTo>
                      <a:pt x="1240948" y="198584"/>
                      <a:pt x="1240100" y="201130"/>
                      <a:pt x="1236707" y="204525"/>
                    </a:cubicBezTo>
                    <a:cubicBezTo>
                      <a:pt x="1234162" y="207070"/>
                      <a:pt x="1231617" y="207636"/>
                      <a:pt x="1230204" y="207636"/>
                    </a:cubicBezTo>
                    <a:cubicBezTo>
                      <a:pt x="1228507" y="207636"/>
                      <a:pt x="1226811" y="206788"/>
                      <a:pt x="1225680" y="205656"/>
                    </a:cubicBezTo>
                    <a:cubicBezTo>
                      <a:pt x="1225115" y="204807"/>
                      <a:pt x="1224832" y="203959"/>
                      <a:pt x="1225115" y="203110"/>
                    </a:cubicBezTo>
                    <a:cubicBezTo>
                      <a:pt x="1225680" y="201413"/>
                      <a:pt x="1227659" y="200847"/>
                      <a:pt x="1229638" y="200281"/>
                    </a:cubicBezTo>
                    <a:cubicBezTo>
                      <a:pt x="1231335" y="199716"/>
                      <a:pt x="1233031" y="199433"/>
                      <a:pt x="1233031" y="198301"/>
                    </a:cubicBezTo>
                    <a:cubicBezTo>
                      <a:pt x="1233031" y="197452"/>
                      <a:pt x="1230204" y="197170"/>
                      <a:pt x="1228225" y="196887"/>
                    </a:cubicBezTo>
                    <a:cubicBezTo>
                      <a:pt x="1225680" y="196604"/>
                      <a:pt x="1223135" y="196321"/>
                      <a:pt x="1222287" y="195189"/>
                    </a:cubicBezTo>
                    <a:cubicBezTo>
                      <a:pt x="1221722" y="194341"/>
                      <a:pt x="1221722" y="193775"/>
                      <a:pt x="1222004" y="192926"/>
                    </a:cubicBezTo>
                    <a:cubicBezTo>
                      <a:pt x="1222570" y="191795"/>
                      <a:pt x="1223984" y="191229"/>
                      <a:pt x="1225963" y="191229"/>
                    </a:cubicBezTo>
                    <a:cubicBezTo>
                      <a:pt x="1226811" y="191229"/>
                      <a:pt x="1227659" y="191229"/>
                      <a:pt x="1228507" y="191512"/>
                    </a:cubicBezTo>
                    <a:cubicBezTo>
                      <a:pt x="1230486" y="192078"/>
                      <a:pt x="1233031" y="192361"/>
                      <a:pt x="1235011" y="192361"/>
                    </a:cubicBezTo>
                    <a:cubicBezTo>
                      <a:pt x="1236990" y="192361"/>
                      <a:pt x="1237555" y="192078"/>
                      <a:pt x="1237555" y="191795"/>
                    </a:cubicBezTo>
                    <a:cubicBezTo>
                      <a:pt x="1237555" y="191795"/>
                      <a:pt x="1237555" y="191512"/>
                      <a:pt x="1237555" y="191512"/>
                    </a:cubicBezTo>
                    <a:cubicBezTo>
                      <a:pt x="1236990" y="190946"/>
                      <a:pt x="1234445" y="190380"/>
                      <a:pt x="1231617" y="189815"/>
                    </a:cubicBezTo>
                    <a:cubicBezTo>
                      <a:pt x="1230769" y="189532"/>
                      <a:pt x="1229921" y="189532"/>
                      <a:pt x="1228790" y="189249"/>
                    </a:cubicBezTo>
                    <a:cubicBezTo>
                      <a:pt x="1227659" y="188966"/>
                      <a:pt x="1226245" y="188683"/>
                      <a:pt x="1224549" y="188400"/>
                    </a:cubicBezTo>
                    <a:cubicBezTo>
                      <a:pt x="1218894" y="187269"/>
                      <a:pt x="1210129" y="185571"/>
                      <a:pt x="1204192" y="185571"/>
                    </a:cubicBezTo>
                    <a:cubicBezTo>
                      <a:pt x="1203343" y="185571"/>
                      <a:pt x="1202495" y="185571"/>
                      <a:pt x="1201930" y="185571"/>
                    </a:cubicBezTo>
                    <a:cubicBezTo>
                      <a:pt x="1201082" y="185571"/>
                      <a:pt x="1200516" y="185571"/>
                      <a:pt x="1199951" y="185571"/>
                    </a:cubicBezTo>
                    <a:cubicBezTo>
                      <a:pt x="1196275" y="185571"/>
                      <a:pt x="1193730" y="184440"/>
                      <a:pt x="1191468" y="183591"/>
                    </a:cubicBezTo>
                    <a:cubicBezTo>
                      <a:pt x="1189772" y="183025"/>
                      <a:pt x="1188641" y="182460"/>
                      <a:pt x="1187227" y="182460"/>
                    </a:cubicBezTo>
                    <a:cubicBezTo>
                      <a:pt x="1185814" y="182460"/>
                      <a:pt x="1184965" y="182743"/>
                      <a:pt x="1184683" y="183308"/>
                    </a:cubicBezTo>
                    <a:cubicBezTo>
                      <a:pt x="1184400" y="183874"/>
                      <a:pt x="1184683" y="185006"/>
                      <a:pt x="1185531" y="186137"/>
                    </a:cubicBezTo>
                    <a:cubicBezTo>
                      <a:pt x="1186379" y="186986"/>
                      <a:pt x="1186096" y="187834"/>
                      <a:pt x="1185814" y="188117"/>
                    </a:cubicBezTo>
                    <a:cubicBezTo>
                      <a:pt x="1184965" y="189815"/>
                      <a:pt x="1181855" y="190380"/>
                      <a:pt x="1179028" y="190380"/>
                    </a:cubicBezTo>
                    <a:cubicBezTo>
                      <a:pt x="1178179" y="190380"/>
                      <a:pt x="1177331" y="190380"/>
                      <a:pt x="1176483" y="190097"/>
                    </a:cubicBezTo>
                    <a:cubicBezTo>
                      <a:pt x="1176200" y="190097"/>
                      <a:pt x="1175635" y="190097"/>
                      <a:pt x="1175069" y="190097"/>
                    </a:cubicBezTo>
                    <a:cubicBezTo>
                      <a:pt x="1171959" y="190097"/>
                      <a:pt x="1168567" y="191512"/>
                      <a:pt x="1167718" y="193209"/>
                    </a:cubicBezTo>
                    <a:cubicBezTo>
                      <a:pt x="1167436" y="193775"/>
                      <a:pt x="1167436" y="194624"/>
                      <a:pt x="1168001" y="195189"/>
                    </a:cubicBezTo>
                    <a:cubicBezTo>
                      <a:pt x="1168849" y="196321"/>
                      <a:pt x="1169415" y="196321"/>
                      <a:pt x="1169980" y="196321"/>
                    </a:cubicBezTo>
                    <a:cubicBezTo>
                      <a:pt x="1170828" y="196321"/>
                      <a:pt x="1171394" y="196038"/>
                      <a:pt x="1172242" y="195755"/>
                    </a:cubicBezTo>
                    <a:cubicBezTo>
                      <a:pt x="1173373" y="195189"/>
                      <a:pt x="1174787" y="194624"/>
                      <a:pt x="1175635" y="195189"/>
                    </a:cubicBezTo>
                    <a:cubicBezTo>
                      <a:pt x="1176200" y="195472"/>
                      <a:pt x="1176483" y="195755"/>
                      <a:pt x="1176483" y="196038"/>
                    </a:cubicBezTo>
                    <a:cubicBezTo>
                      <a:pt x="1176483" y="196887"/>
                      <a:pt x="1175635" y="197452"/>
                      <a:pt x="1174504" y="198301"/>
                    </a:cubicBezTo>
                    <a:cubicBezTo>
                      <a:pt x="1173938" y="198584"/>
                      <a:pt x="1172525" y="199716"/>
                      <a:pt x="1172525" y="199998"/>
                    </a:cubicBezTo>
                    <a:cubicBezTo>
                      <a:pt x="1172525" y="199998"/>
                      <a:pt x="1172525" y="200281"/>
                      <a:pt x="1173090" y="200281"/>
                    </a:cubicBezTo>
                    <a:cubicBezTo>
                      <a:pt x="1176483" y="201696"/>
                      <a:pt x="1176483" y="204525"/>
                      <a:pt x="1176483" y="206505"/>
                    </a:cubicBezTo>
                    <a:cubicBezTo>
                      <a:pt x="1176483" y="206788"/>
                      <a:pt x="1176483" y="207070"/>
                      <a:pt x="1176483" y="207353"/>
                    </a:cubicBezTo>
                    <a:cubicBezTo>
                      <a:pt x="1176483" y="207636"/>
                      <a:pt x="1176483" y="208202"/>
                      <a:pt x="1176200" y="208485"/>
                    </a:cubicBezTo>
                    <a:cubicBezTo>
                      <a:pt x="1175635" y="209334"/>
                      <a:pt x="1173938" y="209616"/>
                      <a:pt x="1172525" y="209616"/>
                    </a:cubicBezTo>
                    <a:cubicBezTo>
                      <a:pt x="1170546" y="209616"/>
                      <a:pt x="1168849" y="209051"/>
                      <a:pt x="1167718" y="207636"/>
                    </a:cubicBezTo>
                    <a:cubicBezTo>
                      <a:pt x="1167153" y="206788"/>
                      <a:pt x="1166304" y="206505"/>
                      <a:pt x="1165456" y="206505"/>
                    </a:cubicBezTo>
                    <a:cubicBezTo>
                      <a:pt x="1164608" y="206505"/>
                      <a:pt x="1164042" y="206788"/>
                      <a:pt x="1163194" y="206788"/>
                    </a:cubicBezTo>
                    <a:cubicBezTo>
                      <a:pt x="1162063" y="207070"/>
                      <a:pt x="1160650" y="207353"/>
                      <a:pt x="1158953" y="207070"/>
                    </a:cubicBezTo>
                    <a:cubicBezTo>
                      <a:pt x="1156691" y="206788"/>
                      <a:pt x="1155278" y="207353"/>
                      <a:pt x="1154712" y="207636"/>
                    </a:cubicBezTo>
                    <a:cubicBezTo>
                      <a:pt x="1154995" y="207636"/>
                      <a:pt x="1155278" y="207919"/>
                      <a:pt x="1156126" y="207919"/>
                    </a:cubicBezTo>
                    <a:cubicBezTo>
                      <a:pt x="1158671" y="208202"/>
                      <a:pt x="1160367" y="209334"/>
                      <a:pt x="1160367" y="210748"/>
                    </a:cubicBezTo>
                    <a:cubicBezTo>
                      <a:pt x="1160367" y="211597"/>
                      <a:pt x="1159519" y="212728"/>
                      <a:pt x="1156126" y="213011"/>
                    </a:cubicBezTo>
                    <a:cubicBezTo>
                      <a:pt x="1152450" y="213294"/>
                      <a:pt x="1151319" y="211314"/>
                      <a:pt x="1150471" y="209899"/>
                    </a:cubicBezTo>
                    <a:cubicBezTo>
                      <a:pt x="1149623" y="208768"/>
                      <a:pt x="1149340" y="208202"/>
                      <a:pt x="1148209" y="208485"/>
                    </a:cubicBezTo>
                    <a:cubicBezTo>
                      <a:pt x="1146230" y="208768"/>
                      <a:pt x="1143120" y="207919"/>
                      <a:pt x="1140009" y="207353"/>
                    </a:cubicBezTo>
                    <a:cubicBezTo>
                      <a:pt x="1137465" y="206788"/>
                      <a:pt x="1134920" y="205939"/>
                      <a:pt x="1133224" y="205939"/>
                    </a:cubicBezTo>
                    <a:lnTo>
                      <a:pt x="1132941" y="205939"/>
                    </a:lnTo>
                    <a:cubicBezTo>
                      <a:pt x="1131245" y="205939"/>
                      <a:pt x="1129831" y="206788"/>
                      <a:pt x="1128135" y="207636"/>
                    </a:cubicBezTo>
                    <a:cubicBezTo>
                      <a:pt x="1126438" y="208485"/>
                      <a:pt x="1124459" y="209616"/>
                      <a:pt x="1121631" y="209899"/>
                    </a:cubicBezTo>
                    <a:cubicBezTo>
                      <a:pt x="1121349" y="209899"/>
                      <a:pt x="1120783" y="209899"/>
                      <a:pt x="1120501" y="209899"/>
                    </a:cubicBezTo>
                    <a:cubicBezTo>
                      <a:pt x="1114846" y="209899"/>
                      <a:pt x="1108343" y="206788"/>
                      <a:pt x="1106364" y="203959"/>
                    </a:cubicBezTo>
                    <a:cubicBezTo>
                      <a:pt x="1105515" y="202827"/>
                      <a:pt x="1104667" y="201696"/>
                      <a:pt x="1104102" y="201696"/>
                    </a:cubicBezTo>
                    <a:cubicBezTo>
                      <a:pt x="1103536" y="201696"/>
                      <a:pt x="1102971" y="202261"/>
                      <a:pt x="1101840" y="203676"/>
                    </a:cubicBezTo>
                    <a:cubicBezTo>
                      <a:pt x="1100709" y="205090"/>
                      <a:pt x="1100143" y="207070"/>
                      <a:pt x="1099578" y="208768"/>
                    </a:cubicBezTo>
                    <a:cubicBezTo>
                      <a:pt x="1098729" y="211314"/>
                      <a:pt x="1097881" y="213577"/>
                      <a:pt x="1096185" y="213860"/>
                    </a:cubicBezTo>
                    <a:cubicBezTo>
                      <a:pt x="1095054" y="214143"/>
                      <a:pt x="1094206" y="215557"/>
                      <a:pt x="1093357" y="217254"/>
                    </a:cubicBezTo>
                    <a:cubicBezTo>
                      <a:pt x="1092227" y="218952"/>
                      <a:pt x="1091378" y="220649"/>
                      <a:pt x="1089965" y="221215"/>
                    </a:cubicBezTo>
                    <a:cubicBezTo>
                      <a:pt x="1089399" y="221497"/>
                      <a:pt x="1089116" y="221497"/>
                      <a:pt x="1088551" y="221497"/>
                    </a:cubicBezTo>
                    <a:cubicBezTo>
                      <a:pt x="1087703" y="221497"/>
                      <a:pt x="1087137" y="220932"/>
                      <a:pt x="1086289" y="220366"/>
                    </a:cubicBezTo>
                    <a:cubicBezTo>
                      <a:pt x="1085441" y="219800"/>
                      <a:pt x="1084875" y="219234"/>
                      <a:pt x="1083461" y="219234"/>
                    </a:cubicBezTo>
                    <a:lnTo>
                      <a:pt x="1083179" y="219234"/>
                    </a:lnTo>
                    <a:cubicBezTo>
                      <a:pt x="1079503" y="219234"/>
                      <a:pt x="1068759" y="208768"/>
                      <a:pt x="1068194" y="205656"/>
                    </a:cubicBezTo>
                    <a:cubicBezTo>
                      <a:pt x="1067628" y="203110"/>
                      <a:pt x="1061408" y="197452"/>
                      <a:pt x="1059428" y="196038"/>
                    </a:cubicBezTo>
                    <a:cubicBezTo>
                      <a:pt x="1058580" y="195472"/>
                      <a:pt x="1058580" y="194906"/>
                      <a:pt x="1058580" y="194624"/>
                    </a:cubicBezTo>
                    <a:cubicBezTo>
                      <a:pt x="1058863" y="194058"/>
                      <a:pt x="1059428" y="193775"/>
                      <a:pt x="1060277" y="193775"/>
                    </a:cubicBezTo>
                    <a:cubicBezTo>
                      <a:pt x="1061125" y="193775"/>
                      <a:pt x="1062822" y="194058"/>
                      <a:pt x="1063953" y="195189"/>
                    </a:cubicBezTo>
                    <a:cubicBezTo>
                      <a:pt x="1065649" y="196887"/>
                      <a:pt x="1068194" y="196887"/>
                      <a:pt x="1070455" y="195755"/>
                    </a:cubicBezTo>
                    <a:cubicBezTo>
                      <a:pt x="1071304" y="195189"/>
                      <a:pt x="1071586" y="193775"/>
                      <a:pt x="1071304" y="192361"/>
                    </a:cubicBezTo>
                    <a:cubicBezTo>
                      <a:pt x="1071021" y="191795"/>
                      <a:pt x="1070455" y="190097"/>
                      <a:pt x="1068759" y="190097"/>
                    </a:cubicBezTo>
                    <a:cubicBezTo>
                      <a:pt x="1066214" y="190097"/>
                      <a:pt x="1065932" y="188683"/>
                      <a:pt x="1065932" y="188117"/>
                    </a:cubicBezTo>
                    <a:cubicBezTo>
                      <a:pt x="1065649" y="186986"/>
                      <a:pt x="1066780" y="185288"/>
                      <a:pt x="1068194" y="185006"/>
                    </a:cubicBezTo>
                    <a:cubicBezTo>
                      <a:pt x="1068194" y="184723"/>
                      <a:pt x="1067345" y="183308"/>
                      <a:pt x="1066780" y="182743"/>
                    </a:cubicBezTo>
                    <a:cubicBezTo>
                      <a:pt x="1065649" y="181328"/>
                      <a:pt x="1064801" y="179914"/>
                      <a:pt x="1065366" y="179065"/>
                    </a:cubicBezTo>
                    <a:cubicBezTo>
                      <a:pt x="1065366" y="178782"/>
                      <a:pt x="1065649" y="178499"/>
                      <a:pt x="1066214" y="178216"/>
                    </a:cubicBezTo>
                    <a:cubicBezTo>
                      <a:pt x="1066497" y="178216"/>
                      <a:pt x="1067063" y="177934"/>
                      <a:pt x="1067063" y="177368"/>
                    </a:cubicBezTo>
                    <a:cubicBezTo>
                      <a:pt x="1067063" y="176802"/>
                      <a:pt x="1066214" y="175953"/>
                      <a:pt x="1064518" y="175670"/>
                    </a:cubicBezTo>
                    <a:cubicBezTo>
                      <a:pt x="1061408" y="175105"/>
                      <a:pt x="1057449" y="172559"/>
                      <a:pt x="1057449" y="170579"/>
                    </a:cubicBezTo>
                    <a:cubicBezTo>
                      <a:pt x="1057167" y="170296"/>
                      <a:pt x="1054339" y="169730"/>
                      <a:pt x="1050664" y="169730"/>
                    </a:cubicBezTo>
                    <a:cubicBezTo>
                      <a:pt x="1046988" y="169730"/>
                      <a:pt x="1045574" y="170296"/>
                      <a:pt x="1045574" y="170579"/>
                    </a:cubicBezTo>
                    <a:cubicBezTo>
                      <a:pt x="1045857" y="171144"/>
                      <a:pt x="1045574" y="171710"/>
                      <a:pt x="1045291" y="171993"/>
                    </a:cubicBezTo>
                    <a:cubicBezTo>
                      <a:pt x="1045009" y="172559"/>
                      <a:pt x="1044161" y="172842"/>
                      <a:pt x="1043595" y="172842"/>
                    </a:cubicBezTo>
                    <a:cubicBezTo>
                      <a:pt x="1042747" y="172842"/>
                      <a:pt x="1041616" y="172559"/>
                      <a:pt x="1041050" y="171710"/>
                    </a:cubicBezTo>
                    <a:cubicBezTo>
                      <a:pt x="1040768" y="171144"/>
                      <a:pt x="1040768" y="170861"/>
                      <a:pt x="1040768" y="170296"/>
                    </a:cubicBezTo>
                    <a:cubicBezTo>
                      <a:pt x="1040485" y="169730"/>
                      <a:pt x="1038506" y="169447"/>
                      <a:pt x="1036809" y="169447"/>
                    </a:cubicBezTo>
                    <a:cubicBezTo>
                      <a:pt x="1034830" y="169164"/>
                      <a:pt x="1032285" y="168881"/>
                      <a:pt x="1029741" y="168033"/>
                    </a:cubicBezTo>
                    <a:cubicBezTo>
                      <a:pt x="1025500" y="166901"/>
                      <a:pt x="1023803" y="164638"/>
                      <a:pt x="1022672" y="162941"/>
                    </a:cubicBezTo>
                    <a:cubicBezTo>
                      <a:pt x="1021824" y="162092"/>
                      <a:pt x="1021541" y="161526"/>
                      <a:pt x="1020976" y="161243"/>
                    </a:cubicBezTo>
                    <a:lnTo>
                      <a:pt x="1020976" y="161243"/>
                    </a:lnTo>
                    <a:cubicBezTo>
                      <a:pt x="1020410" y="161243"/>
                      <a:pt x="1020128" y="162375"/>
                      <a:pt x="1019845" y="163224"/>
                    </a:cubicBezTo>
                    <a:cubicBezTo>
                      <a:pt x="1019279" y="164638"/>
                      <a:pt x="1018714" y="166335"/>
                      <a:pt x="1017300" y="166335"/>
                    </a:cubicBezTo>
                    <a:cubicBezTo>
                      <a:pt x="1017017" y="166335"/>
                      <a:pt x="1016452" y="166335"/>
                      <a:pt x="1016169" y="166052"/>
                    </a:cubicBezTo>
                    <a:cubicBezTo>
                      <a:pt x="1014756" y="165204"/>
                      <a:pt x="1012776" y="165770"/>
                      <a:pt x="1011928" y="167184"/>
                    </a:cubicBezTo>
                    <a:cubicBezTo>
                      <a:pt x="1011363" y="168033"/>
                      <a:pt x="1011363" y="169164"/>
                      <a:pt x="1011928" y="170579"/>
                    </a:cubicBezTo>
                    <a:cubicBezTo>
                      <a:pt x="1013059" y="173407"/>
                      <a:pt x="1012776" y="174539"/>
                      <a:pt x="1012211" y="175953"/>
                    </a:cubicBezTo>
                    <a:cubicBezTo>
                      <a:pt x="1011928" y="176519"/>
                      <a:pt x="1011928" y="177368"/>
                      <a:pt x="1011646" y="178216"/>
                    </a:cubicBezTo>
                    <a:cubicBezTo>
                      <a:pt x="1011646" y="178782"/>
                      <a:pt x="1011363" y="180762"/>
                      <a:pt x="1009666" y="180762"/>
                    </a:cubicBezTo>
                    <a:cubicBezTo>
                      <a:pt x="1008818" y="180762"/>
                      <a:pt x="1007970" y="180479"/>
                      <a:pt x="1006839" y="179914"/>
                    </a:cubicBezTo>
                    <a:cubicBezTo>
                      <a:pt x="1006273" y="179631"/>
                      <a:pt x="1005708" y="179631"/>
                      <a:pt x="1005142" y="179348"/>
                    </a:cubicBezTo>
                    <a:cubicBezTo>
                      <a:pt x="1004011" y="178782"/>
                      <a:pt x="1003163" y="179348"/>
                      <a:pt x="1002032" y="179914"/>
                    </a:cubicBezTo>
                    <a:cubicBezTo>
                      <a:pt x="1000901" y="180479"/>
                      <a:pt x="999488" y="181045"/>
                      <a:pt x="997226" y="181045"/>
                    </a:cubicBezTo>
                    <a:cubicBezTo>
                      <a:pt x="996095" y="181045"/>
                      <a:pt x="994681" y="180762"/>
                      <a:pt x="993267" y="180479"/>
                    </a:cubicBezTo>
                    <a:cubicBezTo>
                      <a:pt x="989592" y="179631"/>
                      <a:pt x="986764" y="179631"/>
                      <a:pt x="984785" y="179631"/>
                    </a:cubicBezTo>
                    <a:cubicBezTo>
                      <a:pt x="982240" y="179631"/>
                      <a:pt x="980544" y="179631"/>
                      <a:pt x="979696" y="177934"/>
                    </a:cubicBezTo>
                    <a:cubicBezTo>
                      <a:pt x="978848" y="176519"/>
                      <a:pt x="977999" y="175953"/>
                      <a:pt x="977434" y="175953"/>
                    </a:cubicBezTo>
                    <a:cubicBezTo>
                      <a:pt x="976868" y="175953"/>
                      <a:pt x="976586" y="176519"/>
                      <a:pt x="976586" y="176802"/>
                    </a:cubicBezTo>
                    <a:cubicBezTo>
                      <a:pt x="976303" y="178216"/>
                      <a:pt x="974041" y="178499"/>
                      <a:pt x="971779" y="178499"/>
                    </a:cubicBezTo>
                    <a:cubicBezTo>
                      <a:pt x="968386" y="178499"/>
                      <a:pt x="962449" y="177651"/>
                      <a:pt x="961600" y="175105"/>
                    </a:cubicBezTo>
                    <a:cubicBezTo>
                      <a:pt x="960469" y="171993"/>
                      <a:pt x="963297" y="170861"/>
                      <a:pt x="964993" y="170013"/>
                    </a:cubicBezTo>
                    <a:cubicBezTo>
                      <a:pt x="965276" y="170013"/>
                      <a:pt x="965559" y="169730"/>
                      <a:pt x="965841" y="169730"/>
                    </a:cubicBezTo>
                    <a:cubicBezTo>
                      <a:pt x="964993" y="169447"/>
                      <a:pt x="963297" y="168881"/>
                      <a:pt x="959904" y="168881"/>
                    </a:cubicBezTo>
                    <a:cubicBezTo>
                      <a:pt x="959056" y="168881"/>
                      <a:pt x="958208" y="168881"/>
                      <a:pt x="957359" y="168881"/>
                    </a:cubicBezTo>
                    <a:cubicBezTo>
                      <a:pt x="953966" y="169164"/>
                      <a:pt x="951139" y="168315"/>
                      <a:pt x="948312" y="167467"/>
                    </a:cubicBezTo>
                    <a:cubicBezTo>
                      <a:pt x="945484" y="166618"/>
                      <a:pt x="942657" y="165770"/>
                      <a:pt x="939264" y="166052"/>
                    </a:cubicBezTo>
                    <a:lnTo>
                      <a:pt x="935871" y="166335"/>
                    </a:lnTo>
                    <a:cubicBezTo>
                      <a:pt x="928802" y="167184"/>
                      <a:pt x="916645" y="168315"/>
                      <a:pt x="914948" y="169164"/>
                    </a:cubicBezTo>
                    <a:cubicBezTo>
                      <a:pt x="914665" y="169447"/>
                      <a:pt x="914665" y="169730"/>
                      <a:pt x="914948" y="171144"/>
                    </a:cubicBezTo>
                    <a:cubicBezTo>
                      <a:pt x="915231" y="171993"/>
                      <a:pt x="915514" y="173124"/>
                      <a:pt x="914948" y="173690"/>
                    </a:cubicBezTo>
                    <a:cubicBezTo>
                      <a:pt x="914665" y="174256"/>
                      <a:pt x="914100" y="174539"/>
                      <a:pt x="913252" y="174539"/>
                    </a:cubicBezTo>
                    <a:cubicBezTo>
                      <a:pt x="912404" y="174539"/>
                      <a:pt x="911838" y="174256"/>
                      <a:pt x="911555" y="173973"/>
                    </a:cubicBezTo>
                    <a:cubicBezTo>
                      <a:pt x="910707" y="172842"/>
                      <a:pt x="910707" y="170861"/>
                      <a:pt x="910990" y="168315"/>
                    </a:cubicBezTo>
                    <a:cubicBezTo>
                      <a:pt x="911273" y="166901"/>
                      <a:pt x="911273" y="165487"/>
                      <a:pt x="910990" y="164355"/>
                    </a:cubicBezTo>
                    <a:cubicBezTo>
                      <a:pt x="910707" y="162092"/>
                      <a:pt x="907597" y="161809"/>
                      <a:pt x="907314" y="162375"/>
                    </a:cubicBezTo>
                    <a:cubicBezTo>
                      <a:pt x="907314" y="162375"/>
                      <a:pt x="907314" y="162658"/>
                      <a:pt x="907314" y="162941"/>
                    </a:cubicBezTo>
                    <a:cubicBezTo>
                      <a:pt x="907597" y="163506"/>
                      <a:pt x="907314" y="163789"/>
                      <a:pt x="907031" y="164355"/>
                    </a:cubicBezTo>
                    <a:cubicBezTo>
                      <a:pt x="906183" y="165487"/>
                      <a:pt x="903356" y="166052"/>
                      <a:pt x="900811" y="166052"/>
                    </a:cubicBezTo>
                    <a:cubicBezTo>
                      <a:pt x="899680" y="166052"/>
                      <a:pt x="897418" y="166052"/>
                      <a:pt x="896005" y="164921"/>
                    </a:cubicBezTo>
                    <a:cubicBezTo>
                      <a:pt x="892894" y="162092"/>
                      <a:pt x="889219" y="160395"/>
                      <a:pt x="884978" y="159263"/>
                    </a:cubicBezTo>
                    <a:cubicBezTo>
                      <a:pt x="884412" y="158980"/>
                      <a:pt x="883847" y="158980"/>
                      <a:pt x="883281" y="158980"/>
                    </a:cubicBezTo>
                    <a:cubicBezTo>
                      <a:pt x="879606" y="158980"/>
                      <a:pt x="875364" y="161809"/>
                      <a:pt x="874516" y="163789"/>
                    </a:cubicBezTo>
                    <a:cubicBezTo>
                      <a:pt x="874516" y="164072"/>
                      <a:pt x="874234" y="164355"/>
                      <a:pt x="874516" y="164638"/>
                    </a:cubicBezTo>
                    <a:cubicBezTo>
                      <a:pt x="875364" y="165487"/>
                      <a:pt x="876778" y="165487"/>
                      <a:pt x="877909" y="165487"/>
                    </a:cubicBezTo>
                    <a:cubicBezTo>
                      <a:pt x="879040" y="165487"/>
                      <a:pt x="880454" y="165487"/>
                      <a:pt x="880454" y="166618"/>
                    </a:cubicBezTo>
                    <a:cubicBezTo>
                      <a:pt x="880454" y="166901"/>
                      <a:pt x="880454" y="167184"/>
                      <a:pt x="880171" y="167467"/>
                    </a:cubicBezTo>
                    <a:cubicBezTo>
                      <a:pt x="879323" y="168315"/>
                      <a:pt x="877061" y="168598"/>
                      <a:pt x="873668" y="169164"/>
                    </a:cubicBezTo>
                    <a:cubicBezTo>
                      <a:pt x="871972" y="169447"/>
                      <a:pt x="868861" y="169730"/>
                      <a:pt x="868579" y="170296"/>
                    </a:cubicBezTo>
                    <a:cubicBezTo>
                      <a:pt x="868579" y="173124"/>
                      <a:pt x="854724" y="175953"/>
                      <a:pt x="853028" y="175953"/>
                    </a:cubicBezTo>
                    <a:lnTo>
                      <a:pt x="850766" y="176236"/>
                    </a:lnTo>
                    <a:cubicBezTo>
                      <a:pt x="843132" y="177085"/>
                      <a:pt x="841153" y="177368"/>
                      <a:pt x="837194" y="180762"/>
                    </a:cubicBezTo>
                    <a:cubicBezTo>
                      <a:pt x="836064" y="181894"/>
                      <a:pt x="835498" y="181894"/>
                      <a:pt x="834933" y="181894"/>
                    </a:cubicBezTo>
                    <a:cubicBezTo>
                      <a:pt x="834650" y="181894"/>
                      <a:pt x="834367" y="181611"/>
                      <a:pt x="834084" y="181328"/>
                    </a:cubicBezTo>
                    <a:cubicBezTo>
                      <a:pt x="833519" y="179914"/>
                      <a:pt x="836629" y="175105"/>
                      <a:pt x="838608" y="172842"/>
                    </a:cubicBezTo>
                    <a:cubicBezTo>
                      <a:pt x="840587" y="170861"/>
                      <a:pt x="842567" y="170296"/>
                      <a:pt x="844263" y="170013"/>
                    </a:cubicBezTo>
                    <a:cubicBezTo>
                      <a:pt x="845677" y="169730"/>
                      <a:pt x="846808" y="169164"/>
                      <a:pt x="847939" y="168033"/>
                    </a:cubicBezTo>
                    <a:cubicBezTo>
                      <a:pt x="849635" y="165770"/>
                      <a:pt x="852180" y="165487"/>
                      <a:pt x="855855" y="164921"/>
                    </a:cubicBezTo>
                    <a:cubicBezTo>
                      <a:pt x="856704" y="164921"/>
                      <a:pt x="857835" y="164638"/>
                      <a:pt x="858966" y="164355"/>
                    </a:cubicBezTo>
                    <a:cubicBezTo>
                      <a:pt x="862076" y="163789"/>
                      <a:pt x="863207" y="162658"/>
                      <a:pt x="864338" y="161243"/>
                    </a:cubicBezTo>
                    <a:cubicBezTo>
                      <a:pt x="864903" y="160395"/>
                      <a:pt x="865469" y="159546"/>
                      <a:pt x="866600" y="159263"/>
                    </a:cubicBezTo>
                    <a:lnTo>
                      <a:pt x="867731" y="158697"/>
                    </a:lnTo>
                    <a:cubicBezTo>
                      <a:pt x="870558" y="157566"/>
                      <a:pt x="875647" y="155303"/>
                      <a:pt x="876495" y="153323"/>
                    </a:cubicBezTo>
                    <a:cubicBezTo>
                      <a:pt x="877909" y="150211"/>
                      <a:pt x="890915" y="146251"/>
                      <a:pt x="893743" y="146251"/>
                    </a:cubicBezTo>
                    <a:lnTo>
                      <a:pt x="894025" y="146251"/>
                    </a:lnTo>
                    <a:lnTo>
                      <a:pt x="894025" y="146251"/>
                    </a:lnTo>
                    <a:cubicBezTo>
                      <a:pt x="895156" y="146251"/>
                      <a:pt x="896005" y="144836"/>
                      <a:pt x="896570" y="143422"/>
                    </a:cubicBezTo>
                    <a:cubicBezTo>
                      <a:pt x="897136" y="142290"/>
                      <a:pt x="897701" y="141159"/>
                      <a:pt x="898832" y="141159"/>
                    </a:cubicBezTo>
                    <a:cubicBezTo>
                      <a:pt x="899680" y="141159"/>
                      <a:pt x="904204" y="139461"/>
                      <a:pt x="910424" y="136633"/>
                    </a:cubicBezTo>
                    <a:cubicBezTo>
                      <a:pt x="913252" y="135501"/>
                      <a:pt x="914383" y="132672"/>
                      <a:pt x="914665" y="131258"/>
                    </a:cubicBezTo>
                    <a:cubicBezTo>
                      <a:pt x="914665" y="130692"/>
                      <a:pt x="914100" y="130409"/>
                      <a:pt x="912969" y="130126"/>
                    </a:cubicBezTo>
                    <a:cubicBezTo>
                      <a:pt x="911838" y="129843"/>
                      <a:pt x="910707" y="129278"/>
                      <a:pt x="910424" y="128146"/>
                    </a:cubicBezTo>
                    <a:cubicBezTo>
                      <a:pt x="910424" y="127580"/>
                      <a:pt x="910424" y="127297"/>
                      <a:pt x="910707" y="127015"/>
                    </a:cubicBezTo>
                    <a:cubicBezTo>
                      <a:pt x="910990" y="126449"/>
                      <a:pt x="911838" y="126449"/>
                      <a:pt x="912686" y="126449"/>
                    </a:cubicBezTo>
                    <a:cubicBezTo>
                      <a:pt x="913534" y="126449"/>
                      <a:pt x="914665" y="126449"/>
                      <a:pt x="915796" y="125883"/>
                    </a:cubicBezTo>
                    <a:cubicBezTo>
                      <a:pt x="916645" y="125600"/>
                      <a:pt x="916927" y="125034"/>
                      <a:pt x="916645" y="124469"/>
                    </a:cubicBezTo>
                    <a:cubicBezTo>
                      <a:pt x="916362" y="123337"/>
                      <a:pt x="914948" y="121923"/>
                      <a:pt x="913534" y="122488"/>
                    </a:cubicBezTo>
                    <a:cubicBezTo>
                      <a:pt x="912686" y="122771"/>
                      <a:pt x="912121" y="122488"/>
                      <a:pt x="912121" y="122205"/>
                    </a:cubicBezTo>
                    <a:cubicBezTo>
                      <a:pt x="911838" y="121923"/>
                      <a:pt x="912121" y="121357"/>
                      <a:pt x="912121" y="120791"/>
                    </a:cubicBezTo>
                    <a:cubicBezTo>
                      <a:pt x="912404" y="119942"/>
                      <a:pt x="912969" y="118528"/>
                      <a:pt x="912121" y="117396"/>
                    </a:cubicBezTo>
                    <a:cubicBezTo>
                      <a:pt x="911838" y="116831"/>
                      <a:pt x="911273" y="116831"/>
                      <a:pt x="910424" y="116831"/>
                    </a:cubicBezTo>
                    <a:cubicBezTo>
                      <a:pt x="909859" y="116831"/>
                      <a:pt x="909011" y="117114"/>
                      <a:pt x="908445" y="117114"/>
                    </a:cubicBezTo>
                    <a:cubicBezTo>
                      <a:pt x="907314" y="117396"/>
                      <a:pt x="906466" y="117679"/>
                      <a:pt x="905901" y="117114"/>
                    </a:cubicBezTo>
                    <a:cubicBezTo>
                      <a:pt x="905618" y="116831"/>
                      <a:pt x="905618" y="116548"/>
                      <a:pt x="905618" y="115982"/>
                    </a:cubicBezTo>
                    <a:cubicBezTo>
                      <a:pt x="905901" y="113436"/>
                      <a:pt x="905335" y="110042"/>
                      <a:pt x="903639" y="108344"/>
                    </a:cubicBezTo>
                    <a:cubicBezTo>
                      <a:pt x="903073" y="107778"/>
                      <a:pt x="902225" y="108344"/>
                      <a:pt x="901377" y="108627"/>
                    </a:cubicBezTo>
                    <a:cubicBezTo>
                      <a:pt x="900528" y="109193"/>
                      <a:pt x="899115" y="109476"/>
                      <a:pt x="897984" y="109476"/>
                    </a:cubicBezTo>
                    <a:cubicBezTo>
                      <a:pt x="896853" y="109476"/>
                      <a:pt x="896005" y="109193"/>
                      <a:pt x="895156" y="108344"/>
                    </a:cubicBezTo>
                    <a:cubicBezTo>
                      <a:pt x="892329" y="106364"/>
                      <a:pt x="885260" y="104667"/>
                      <a:pt x="882716" y="104667"/>
                    </a:cubicBezTo>
                    <a:cubicBezTo>
                      <a:pt x="882433" y="104667"/>
                      <a:pt x="882150" y="104667"/>
                      <a:pt x="881868" y="104667"/>
                    </a:cubicBezTo>
                    <a:cubicBezTo>
                      <a:pt x="881868" y="104950"/>
                      <a:pt x="881585" y="105233"/>
                      <a:pt x="881019" y="105233"/>
                    </a:cubicBezTo>
                    <a:cubicBezTo>
                      <a:pt x="880454" y="105233"/>
                      <a:pt x="879606" y="104950"/>
                      <a:pt x="878757" y="104667"/>
                    </a:cubicBezTo>
                    <a:cubicBezTo>
                      <a:pt x="877909" y="104384"/>
                      <a:pt x="876778" y="104101"/>
                      <a:pt x="876213" y="104101"/>
                    </a:cubicBezTo>
                    <a:cubicBezTo>
                      <a:pt x="875930" y="104101"/>
                      <a:pt x="875930" y="104101"/>
                      <a:pt x="875930" y="104101"/>
                    </a:cubicBezTo>
                    <a:cubicBezTo>
                      <a:pt x="875364" y="104950"/>
                      <a:pt x="873385" y="105233"/>
                      <a:pt x="869710" y="105233"/>
                    </a:cubicBezTo>
                    <a:cubicBezTo>
                      <a:pt x="867165" y="105233"/>
                      <a:pt x="864620" y="104950"/>
                      <a:pt x="863207" y="104667"/>
                    </a:cubicBezTo>
                    <a:cubicBezTo>
                      <a:pt x="860945" y="104101"/>
                      <a:pt x="857552" y="105515"/>
                      <a:pt x="857552" y="107778"/>
                    </a:cubicBezTo>
                    <a:cubicBezTo>
                      <a:pt x="857552" y="109193"/>
                      <a:pt x="855290" y="110042"/>
                      <a:pt x="851332" y="110042"/>
                    </a:cubicBezTo>
                    <a:cubicBezTo>
                      <a:pt x="848504" y="110042"/>
                      <a:pt x="845677" y="109759"/>
                      <a:pt x="844546" y="109476"/>
                    </a:cubicBezTo>
                    <a:cubicBezTo>
                      <a:pt x="844263" y="109476"/>
                      <a:pt x="843980" y="109193"/>
                      <a:pt x="843980" y="108910"/>
                    </a:cubicBezTo>
                    <a:cubicBezTo>
                      <a:pt x="843698" y="108061"/>
                      <a:pt x="844829" y="106647"/>
                      <a:pt x="848221" y="103252"/>
                    </a:cubicBezTo>
                    <a:cubicBezTo>
                      <a:pt x="849352" y="102121"/>
                      <a:pt x="850766" y="100706"/>
                      <a:pt x="851332" y="99858"/>
                    </a:cubicBezTo>
                    <a:cubicBezTo>
                      <a:pt x="851049" y="99858"/>
                      <a:pt x="849918" y="99575"/>
                      <a:pt x="847656" y="99575"/>
                    </a:cubicBezTo>
                    <a:cubicBezTo>
                      <a:pt x="846808" y="99575"/>
                      <a:pt x="845677" y="99575"/>
                      <a:pt x="844546" y="99575"/>
                    </a:cubicBezTo>
                    <a:cubicBezTo>
                      <a:pt x="843415" y="99575"/>
                      <a:pt x="842284" y="99575"/>
                      <a:pt x="841436" y="99575"/>
                    </a:cubicBezTo>
                    <a:cubicBezTo>
                      <a:pt x="836912" y="99575"/>
                      <a:pt x="835781" y="99292"/>
                      <a:pt x="835498" y="98726"/>
                    </a:cubicBezTo>
                    <a:cubicBezTo>
                      <a:pt x="834933" y="97878"/>
                      <a:pt x="830409" y="97312"/>
                      <a:pt x="825885" y="97312"/>
                    </a:cubicBezTo>
                    <a:cubicBezTo>
                      <a:pt x="825320" y="97312"/>
                      <a:pt x="825037" y="97312"/>
                      <a:pt x="824471" y="97312"/>
                    </a:cubicBezTo>
                    <a:cubicBezTo>
                      <a:pt x="824188" y="97312"/>
                      <a:pt x="824188" y="97312"/>
                      <a:pt x="823906" y="97312"/>
                    </a:cubicBezTo>
                    <a:cubicBezTo>
                      <a:pt x="823340" y="97312"/>
                      <a:pt x="822492" y="97312"/>
                      <a:pt x="822492" y="96463"/>
                    </a:cubicBezTo>
                    <a:cubicBezTo>
                      <a:pt x="822492" y="95332"/>
                      <a:pt x="825602" y="95049"/>
                      <a:pt x="827299" y="94766"/>
                    </a:cubicBezTo>
                    <a:cubicBezTo>
                      <a:pt x="828712" y="94483"/>
                      <a:pt x="830126" y="93917"/>
                      <a:pt x="831540" y="93069"/>
                    </a:cubicBezTo>
                    <a:cubicBezTo>
                      <a:pt x="832953" y="92220"/>
                      <a:pt x="834650" y="91654"/>
                      <a:pt x="836346" y="91371"/>
                    </a:cubicBezTo>
                    <a:cubicBezTo>
                      <a:pt x="837760" y="91088"/>
                      <a:pt x="838043" y="90806"/>
                      <a:pt x="838326" y="90523"/>
                    </a:cubicBezTo>
                    <a:cubicBezTo>
                      <a:pt x="838608" y="90240"/>
                      <a:pt x="837760" y="89108"/>
                      <a:pt x="837194" y="88260"/>
                    </a:cubicBezTo>
                    <a:cubicBezTo>
                      <a:pt x="836346" y="87128"/>
                      <a:pt x="834933" y="87128"/>
                      <a:pt x="833236" y="87128"/>
                    </a:cubicBezTo>
                    <a:cubicBezTo>
                      <a:pt x="832105" y="87128"/>
                      <a:pt x="830691" y="86845"/>
                      <a:pt x="829278" y="86562"/>
                    </a:cubicBezTo>
                    <a:cubicBezTo>
                      <a:pt x="828712" y="86279"/>
                      <a:pt x="828147" y="86279"/>
                      <a:pt x="827299" y="85996"/>
                    </a:cubicBezTo>
                    <a:cubicBezTo>
                      <a:pt x="824471" y="85148"/>
                      <a:pt x="821361" y="84016"/>
                      <a:pt x="819099" y="84016"/>
                    </a:cubicBezTo>
                    <a:cubicBezTo>
                      <a:pt x="817403" y="84016"/>
                      <a:pt x="815989" y="84299"/>
                      <a:pt x="813444" y="85148"/>
                    </a:cubicBezTo>
                    <a:cubicBezTo>
                      <a:pt x="811465" y="85714"/>
                      <a:pt x="809203" y="86279"/>
                      <a:pt x="806376" y="86845"/>
                    </a:cubicBezTo>
                    <a:cubicBezTo>
                      <a:pt x="802417" y="87694"/>
                      <a:pt x="800721" y="89957"/>
                      <a:pt x="799025" y="91654"/>
                    </a:cubicBezTo>
                    <a:cubicBezTo>
                      <a:pt x="797894" y="92786"/>
                      <a:pt x="797045" y="94200"/>
                      <a:pt x="795632" y="94766"/>
                    </a:cubicBezTo>
                    <a:cubicBezTo>
                      <a:pt x="792522" y="96180"/>
                      <a:pt x="788280" y="100706"/>
                      <a:pt x="788563" y="102121"/>
                    </a:cubicBezTo>
                    <a:cubicBezTo>
                      <a:pt x="788563" y="102121"/>
                      <a:pt x="788563" y="102404"/>
                      <a:pt x="788846" y="102404"/>
                    </a:cubicBezTo>
                    <a:cubicBezTo>
                      <a:pt x="791391" y="102969"/>
                      <a:pt x="791108" y="104384"/>
                      <a:pt x="791108" y="105515"/>
                    </a:cubicBezTo>
                    <a:cubicBezTo>
                      <a:pt x="791108" y="106081"/>
                      <a:pt x="791108" y="106647"/>
                      <a:pt x="791108" y="106930"/>
                    </a:cubicBezTo>
                    <a:cubicBezTo>
                      <a:pt x="791391" y="107778"/>
                      <a:pt x="791108" y="108344"/>
                      <a:pt x="790825" y="108627"/>
                    </a:cubicBezTo>
                    <a:cubicBezTo>
                      <a:pt x="789977" y="109759"/>
                      <a:pt x="787998" y="110042"/>
                      <a:pt x="784888" y="109476"/>
                    </a:cubicBezTo>
                    <a:cubicBezTo>
                      <a:pt x="784039" y="109193"/>
                      <a:pt x="782060" y="109193"/>
                      <a:pt x="780364" y="109193"/>
                    </a:cubicBezTo>
                    <a:cubicBezTo>
                      <a:pt x="775557" y="109193"/>
                      <a:pt x="771599" y="109759"/>
                      <a:pt x="770750" y="110607"/>
                    </a:cubicBezTo>
                    <a:cubicBezTo>
                      <a:pt x="770750" y="110607"/>
                      <a:pt x="770750" y="110890"/>
                      <a:pt x="770750" y="110890"/>
                    </a:cubicBezTo>
                    <a:cubicBezTo>
                      <a:pt x="770750" y="112022"/>
                      <a:pt x="773013" y="112870"/>
                      <a:pt x="774426" y="113436"/>
                    </a:cubicBezTo>
                    <a:cubicBezTo>
                      <a:pt x="776123" y="114285"/>
                      <a:pt x="777536" y="114851"/>
                      <a:pt x="777254" y="115982"/>
                    </a:cubicBezTo>
                    <a:cubicBezTo>
                      <a:pt x="776971" y="116265"/>
                      <a:pt x="776688" y="116831"/>
                      <a:pt x="775557" y="116831"/>
                    </a:cubicBezTo>
                    <a:cubicBezTo>
                      <a:pt x="773861" y="116831"/>
                      <a:pt x="770750" y="115699"/>
                      <a:pt x="769054" y="114851"/>
                    </a:cubicBezTo>
                    <a:cubicBezTo>
                      <a:pt x="768489" y="114568"/>
                      <a:pt x="767358" y="114285"/>
                      <a:pt x="766227" y="114285"/>
                    </a:cubicBezTo>
                    <a:cubicBezTo>
                      <a:pt x="764247" y="114285"/>
                      <a:pt x="761703" y="115133"/>
                      <a:pt x="761137" y="116548"/>
                    </a:cubicBezTo>
                    <a:cubicBezTo>
                      <a:pt x="760572" y="117962"/>
                      <a:pt x="759158" y="118811"/>
                      <a:pt x="756896" y="118811"/>
                    </a:cubicBezTo>
                    <a:cubicBezTo>
                      <a:pt x="755765" y="118811"/>
                      <a:pt x="754352" y="118528"/>
                      <a:pt x="753786" y="118245"/>
                    </a:cubicBezTo>
                    <a:cubicBezTo>
                      <a:pt x="753503" y="117962"/>
                      <a:pt x="752655" y="118245"/>
                      <a:pt x="751524" y="118528"/>
                    </a:cubicBezTo>
                    <a:cubicBezTo>
                      <a:pt x="750110" y="118811"/>
                      <a:pt x="748697" y="119094"/>
                      <a:pt x="747283" y="118811"/>
                    </a:cubicBezTo>
                    <a:cubicBezTo>
                      <a:pt x="746718" y="118528"/>
                      <a:pt x="746435" y="118245"/>
                      <a:pt x="746435" y="117962"/>
                    </a:cubicBezTo>
                    <a:cubicBezTo>
                      <a:pt x="746152" y="117114"/>
                      <a:pt x="747000" y="116548"/>
                      <a:pt x="748131" y="115416"/>
                    </a:cubicBezTo>
                    <a:cubicBezTo>
                      <a:pt x="748980" y="114851"/>
                      <a:pt x="749828" y="113719"/>
                      <a:pt x="749828" y="113153"/>
                    </a:cubicBezTo>
                    <a:cubicBezTo>
                      <a:pt x="749828" y="113153"/>
                      <a:pt x="749828" y="113153"/>
                      <a:pt x="749828" y="112870"/>
                    </a:cubicBezTo>
                    <a:cubicBezTo>
                      <a:pt x="749545" y="112587"/>
                      <a:pt x="748697" y="112305"/>
                      <a:pt x="747849" y="112305"/>
                    </a:cubicBezTo>
                    <a:cubicBezTo>
                      <a:pt x="745304" y="112305"/>
                      <a:pt x="741911" y="113436"/>
                      <a:pt x="741628" y="115133"/>
                    </a:cubicBezTo>
                    <a:cubicBezTo>
                      <a:pt x="741346" y="115982"/>
                      <a:pt x="740780" y="116265"/>
                      <a:pt x="739932" y="116265"/>
                    </a:cubicBezTo>
                    <a:cubicBezTo>
                      <a:pt x="739084" y="116265"/>
                      <a:pt x="738235" y="115699"/>
                      <a:pt x="737104" y="115133"/>
                    </a:cubicBezTo>
                    <a:cubicBezTo>
                      <a:pt x="736256" y="114568"/>
                      <a:pt x="735125" y="114002"/>
                      <a:pt x="734560" y="114285"/>
                    </a:cubicBezTo>
                    <a:lnTo>
                      <a:pt x="733994" y="114568"/>
                    </a:lnTo>
                    <a:cubicBezTo>
                      <a:pt x="732581" y="115416"/>
                      <a:pt x="730884" y="116265"/>
                      <a:pt x="728057" y="117396"/>
                    </a:cubicBezTo>
                    <a:cubicBezTo>
                      <a:pt x="726643" y="117962"/>
                      <a:pt x="724664" y="117679"/>
                      <a:pt x="722967" y="117679"/>
                    </a:cubicBezTo>
                    <a:cubicBezTo>
                      <a:pt x="722119" y="117679"/>
                      <a:pt x="721271" y="117396"/>
                      <a:pt x="720706" y="117396"/>
                    </a:cubicBezTo>
                    <a:cubicBezTo>
                      <a:pt x="719575" y="117396"/>
                      <a:pt x="719292" y="117679"/>
                      <a:pt x="719009" y="117962"/>
                    </a:cubicBezTo>
                    <a:cubicBezTo>
                      <a:pt x="719009" y="118245"/>
                      <a:pt x="719009" y="118245"/>
                      <a:pt x="719009" y="118245"/>
                    </a:cubicBezTo>
                    <a:cubicBezTo>
                      <a:pt x="719292" y="119094"/>
                      <a:pt x="721271" y="119660"/>
                      <a:pt x="722402" y="119942"/>
                    </a:cubicBezTo>
                    <a:cubicBezTo>
                      <a:pt x="724098" y="120508"/>
                      <a:pt x="724947" y="120791"/>
                      <a:pt x="724947" y="121640"/>
                    </a:cubicBezTo>
                    <a:lnTo>
                      <a:pt x="724947" y="121923"/>
                    </a:lnTo>
                    <a:lnTo>
                      <a:pt x="724664" y="122205"/>
                    </a:lnTo>
                    <a:cubicBezTo>
                      <a:pt x="724381" y="122771"/>
                      <a:pt x="722967" y="122771"/>
                      <a:pt x="717595" y="123337"/>
                    </a:cubicBezTo>
                    <a:cubicBezTo>
                      <a:pt x="714485" y="123620"/>
                      <a:pt x="709113" y="123903"/>
                      <a:pt x="708548" y="124469"/>
                    </a:cubicBezTo>
                    <a:cubicBezTo>
                      <a:pt x="707982" y="126166"/>
                      <a:pt x="704306" y="126449"/>
                      <a:pt x="696955" y="126449"/>
                    </a:cubicBezTo>
                    <a:lnTo>
                      <a:pt x="695824" y="126449"/>
                    </a:lnTo>
                    <a:cubicBezTo>
                      <a:pt x="692432" y="126449"/>
                      <a:pt x="691866" y="127297"/>
                      <a:pt x="691018" y="128429"/>
                    </a:cubicBezTo>
                    <a:cubicBezTo>
                      <a:pt x="690169" y="129278"/>
                      <a:pt x="689321" y="130409"/>
                      <a:pt x="686777" y="130975"/>
                    </a:cubicBezTo>
                    <a:lnTo>
                      <a:pt x="685080" y="131258"/>
                    </a:lnTo>
                    <a:cubicBezTo>
                      <a:pt x="681122" y="132106"/>
                      <a:pt x="679143" y="132389"/>
                      <a:pt x="677729" y="134369"/>
                    </a:cubicBezTo>
                    <a:cubicBezTo>
                      <a:pt x="676598" y="136067"/>
                      <a:pt x="674902" y="136915"/>
                      <a:pt x="672922" y="136915"/>
                    </a:cubicBezTo>
                    <a:cubicBezTo>
                      <a:pt x="671509" y="136915"/>
                      <a:pt x="670095" y="136350"/>
                      <a:pt x="669247" y="135501"/>
                    </a:cubicBezTo>
                    <a:cubicBezTo>
                      <a:pt x="668964" y="135218"/>
                      <a:pt x="668399" y="134935"/>
                      <a:pt x="668116" y="134935"/>
                    </a:cubicBezTo>
                    <a:cubicBezTo>
                      <a:pt x="667268" y="134935"/>
                      <a:pt x="666137" y="135501"/>
                      <a:pt x="665854" y="135784"/>
                    </a:cubicBezTo>
                    <a:cubicBezTo>
                      <a:pt x="665854" y="135784"/>
                      <a:pt x="665854" y="135784"/>
                      <a:pt x="665854" y="135784"/>
                    </a:cubicBezTo>
                    <a:cubicBezTo>
                      <a:pt x="667550" y="136067"/>
                      <a:pt x="667550" y="136915"/>
                      <a:pt x="667550" y="137198"/>
                    </a:cubicBezTo>
                    <a:cubicBezTo>
                      <a:pt x="667550" y="138330"/>
                      <a:pt x="665571" y="139744"/>
                      <a:pt x="664157" y="139178"/>
                    </a:cubicBezTo>
                    <a:cubicBezTo>
                      <a:pt x="664157" y="139178"/>
                      <a:pt x="664157" y="139178"/>
                      <a:pt x="663875" y="139178"/>
                    </a:cubicBezTo>
                    <a:cubicBezTo>
                      <a:pt x="663026" y="139178"/>
                      <a:pt x="661613" y="140027"/>
                      <a:pt x="661047" y="140593"/>
                    </a:cubicBezTo>
                    <a:cubicBezTo>
                      <a:pt x="662461" y="140593"/>
                      <a:pt x="663875" y="141159"/>
                      <a:pt x="664157" y="142290"/>
                    </a:cubicBezTo>
                    <a:cubicBezTo>
                      <a:pt x="664440" y="143139"/>
                      <a:pt x="664440" y="144270"/>
                      <a:pt x="663875" y="145119"/>
                    </a:cubicBezTo>
                    <a:cubicBezTo>
                      <a:pt x="663592" y="145402"/>
                      <a:pt x="663026" y="145685"/>
                      <a:pt x="662178" y="145685"/>
                    </a:cubicBezTo>
                    <a:cubicBezTo>
                      <a:pt x="661330" y="145685"/>
                      <a:pt x="660199" y="145402"/>
                      <a:pt x="659068" y="145119"/>
                    </a:cubicBezTo>
                    <a:cubicBezTo>
                      <a:pt x="657654" y="144836"/>
                      <a:pt x="655958" y="144270"/>
                      <a:pt x="655392" y="144836"/>
                    </a:cubicBezTo>
                    <a:cubicBezTo>
                      <a:pt x="655110" y="145119"/>
                      <a:pt x="655392" y="145119"/>
                      <a:pt x="655392" y="145119"/>
                    </a:cubicBezTo>
                    <a:cubicBezTo>
                      <a:pt x="655675" y="145968"/>
                      <a:pt x="658503" y="147099"/>
                      <a:pt x="660482" y="146816"/>
                    </a:cubicBezTo>
                    <a:cubicBezTo>
                      <a:pt x="663592" y="146533"/>
                      <a:pt x="665288" y="148797"/>
                      <a:pt x="665571" y="150777"/>
                    </a:cubicBezTo>
                    <a:cubicBezTo>
                      <a:pt x="665571" y="151342"/>
                      <a:pt x="665571" y="151625"/>
                      <a:pt x="665288" y="151625"/>
                    </a:cubicBezTo>
                    <a:cubicBezTo>
                      <a:pt x="665006" y="151908"/>
                      <a:pt x="664440" y="151908"/>
                      <a:pt x="664157" y="151908"/>
                    </a:cubicBezTo>
                    <a:cubicBezTo>
                      <a:pt x="663592" y="151908"/>
                      <a:pt x="662744" y="151625"/>
                      <a:pt x="661895" y="151625"/>
                    </a:cubicBezTo>
                    <a:cubicBezTo>
                      <a:pt x="660199" y="151342"/>
                      <a:pt x="658503" y="151060"/>
                      <a:pt x="658220" y="151625"/>
                    </a:cubicBezTo>
                    <a:cubicBezTo>
                      <a:pt x="658220" y="151908"/>
                      <a:pt x="657937" y="151908"/>
                      <a:pt x="657937" y="152191"/>
                    </a:cubicBezTo>
                    <a:cubicBezTo>
                      <a:pt x="657937" y="152191"/>
                      <a:pt x="658220" y="153040"/>
                      <a:pt x="661613" y="153323"/>
                    </a:cubicBezTo>
                    <a:cubicBezTo>
                      <a:pt x="663309" y="153606"/>
                      <a:pt x="663592" y="153888"/>
                      <a:pt x="663875" y="155020"/>
                    </a:cubicBezTo>
                    <a:cubicBezTo>
                      <a:pt x="663875" y="155586"/>
                      <a:pt x="664157" y="156151"/>
                      <a:pt x="665006" y="157000"/>
                    </a:cubicBezTo>
                    <a:cubicBezTo>
                      <a:pt x="665288" y="157283"/>
                      <a:pt x="665288" y="157283"/>
                      <a:pt x="665571" y="157566"/>
                    </a:cubicBezTo>
                    <a:cubicBezTo>
                      <a:pt x="666702" y="158980"/>
                      <a:pt x="665854" y="160112"/>
                      <a:pt x="665288" y="160678"/>
                    </a:cubicBezTo>
                    <a:cubicBezTo>
                      <a:pt x="664723" y="161243"/>
                      <a:pt x="664440" y="161526"/>
                      <a:pt x="664723" y="162092"/>
                    </a:cubicBezTo>
                    <a:cubicBezTo>
                      <a:pt x="664723" y="162658"/>
                      <a:pt x="664723" y="163224"/>
                      <a:pt x="664157" y="163789"/>
                    </a:cubicBezTo>
                    <a:cubicBezTo>
                      <a:pt x="663309" y="164638"/>
                      <a:pt x="661895" y="164921"/>
                      <a:pt x="661330" y="164355"/>
                    </a:cubicBezTo>
                    <a:cubicBezTo>
                      <a:pt x="661047" y="164072"/>
                      <a:pt x="660765" y="163789"/>
                      <a:pt x="660765" y="163224"/>
                    </a:cubicBezTo>
                    <a:cubicBezTo>
                      <a:pt x="660765" y="162941"/>
                      <a:pt x="659351" y="162092"/>
                      <a:pt x="656523" y="162092"/>
                    </a:cubicBezTo>
                    <a:cubicBezTo>
                      <a:pt x="654544" y="162092"/>
                      <a:pt x="653131" y="162375"/>
                      <a:pt x="652565" y="162941"/>
                    </a:cubicBezTo>
                    <a:cubicBezTo>
                      <a:pt x="651434" y="164355"/>
                      <a:pt x="650303" y="165487"/>
                      <a:pt x="649172" y="165487"/>
                    </a:cubicBezTo>
                    <a:cubicBezTo>
                      <a:pt x="648607" y="165487"/>
                      <a:pt x="647758" y="165204"/>
                      <a:pt x="647193" y="164638"/>
                    </a:cubicBezTo>
                    <a:cubicBezTo>
                      <a:pt x="646345" y="163789"/>
                      <a:pt x="643800" y="164072"/>
                      <a:pt x="640690" y="164638"/>
                    </a:cubicBezTo>
                    <a:cubicBezTo>
                      <a:pt x="638428" y="164921"/>
                      <a:pt x="635883" y="165487"/>
                      <a:pt x="633056" y="165487"/>
                    </a:cubicBezTo>
                    <a:lnTo>
                      <a:pt x="632773" y="165487"/>
                    </a:lnTo>
                    <a:cubicBezTo>
                      <a:pt x="625705" y="165770"/>
                      <a:pt x="611285" y="166335"/>
                      <a:pt x="607892" y="167750"/>
                    </a:cubicBezTo>
                    <a:cubicBezTo>
                      <a:pt x="605913" y="168598"/>
                      <a:pt x="604216" y="170579"/>
                      <a:pt x="603651" y="172559"/>
                    </a:cubicBezTo>
                    <a:cubicBezTo>
                      <a:pt x="603368" y="173690"/>
                      <a:pt x="603368" y="175105"/>
                      <a:pt x="604782" y="176519"/>
                    </a:cubicBezTo>
                    <a:cubicBezTo>
                      <a:pt x="607327" y="179065"/>
                      <a:pt x="606478" y="180762"/>
                      <a:pt x="605630" y="182177"/>
                    </a:cubicBezTo>
                    <a:cubicBezTo>
                      <a:pt x="605347" y="182743"/>
                      <a:pt x="605065" y="183308"/>
                      <a:pt x="605065" y="183874"/>
                    </a:cubicBezTo>
                    <a:cubicBezTo>
                      <a:pt x="605065" y="185288"/>
                      <a:pt x="612981" y="189815"/>
                      <a:pt x="617788" y="190380"/>
                    </a:cubicBezTo>
                    <a:cubicBezTo>
                      <a:pt x="620615" y="190663"/>
                      <a:pt x="623160" y="192643"/>
                      <a:pt x="624291" y="195472"/>
                    </a:cubicBezTo>
                    <a:cubicBezTo>
                      <a:pt x="625139" y="197452"/>
                      <a:pt x="624856" y="199433"/>
                      <a:pt x="623725" y="201130"/>
                    </a:cubicBezTo>
                    <a:cubicBezTo>
                      <a:pt x="622877" y="201979"/>
                      <a:pt x="621746" y="202544"/>
                      <a:pt x="620333" y="202544"/>
                    </a:cubicBezTo>
                    <a:cubicBezTo>
                      <a:pt x="616374" y="202544"/>
                      <a:pt x="610154" y="198867"/>
                      <a:pt x="606196" y="195755"/>
                    </a:cubicBezTo>
                    <a:cubicBezTo>
                      <a:pt x="601106" y="191795"/>
                      <a:pt x="589797" y="190097"/>
                      <a:pt x="584990" y="190097"/>
                    </a:cubicBezTo>
                    <a:cubicBezTo>
                      <a:pt x="584707" y="190097"/>
                      <a:pt x="584142" y="190097"/>
                      <a:pt x="583859" y="190097"/>
                    </a:cubicBezTo>
                    <a:cubicBezTo>
                      <a:pt x="581597" y="190380"/>
                      <a:pt x="580749" y="189249"/>
                      <a:pt x="580184" y="188117"/>
                    </a:cubicBezTo>
                    <a:cubicBezTo>
                      <a:pt x="579618" y="187269"/>
                      <a:pt x="579052" y="186420"/>
                      <a:pt x="576791" y="186420"/>
                    </a:cubicBezTo>
                    <a:lnTo>
                      <a:pt x="576508" y="186420"/>
                    </a:lnTo>
                    <a:cubicBezTo>
                      <a:pt x="573398" y="186420"/>
                      <a:pt x="570570" y="188400"/>
                      <a:pt x="569722" y="189532"/>
                    </a:cubicBezTo>
                    <a:cubicBezTo>
                      <a:pt x="569439" y="189815"/>
                      <a:pt x="569439" y="190097"/>
                      <a:pt x="569439" y="190097"/>
                    </a:cubicBezTo>
                    <a:cubicBezTo>
                      <a:pt x="569439" y="190097"/>
                      <a:pt x="569722" y="190380"/>
                      <a:pt x="570288" y="190380"/>
                    </a:cubicBezTo>
                    <a:cubicBezTo>
                      <a:pt x="570853" y="190380"/>
                      <a:pt x="571136" y="190380"/>
                      <a:pt x="571701" y="190380"/>
                    </a:cubicBezTo>
                    <a:lnTo>
                      <a:pt x="572832" y="190380"/>
                    </a:lnTo>
                    <a:cubicBezTo>
                      <a:pt x="574246" y="190380"/>
                      <a:pt x="575377" y="190380"/>
                      <a:pt x="575660" y="191229"/>
                    </a:cubicBezTo>
                    <a:cubicBezTo>
                      <a:pt x="575942" y="191795"/>
                      <a:pt x="575377" y="192361"/>
                      <a:pt x="574811" y="192926"/>
                    </a:cubicBezTo>
                    <a:cubicBezTo>
                      <a:pt x="574529" y="193209"/>
                      <a:pt x="574529" y="193209"/>
                      <a:pt x="574529" y="193209"/>
                    </a:cubicBezTo>
                    <a:cubicBezTo>
                      <a:pt x="574811" y="193492"/>
                      <a:pt x="575377" y="193492"/>
                      <a:pt x="575942" y="193775"/>
                    </a:cubicBezTo>
                    <a:cubicBezTo>
                      <a:pt x="577073" y="194058"/>
                      <a:pt x="578487" y="194341"/>
                      <a:pt x="579901" y="195189"/>
                    </a:cubicBezTo>
                    <a:cubicBezTo>
                      <a:pt x="581314" y="195755"/>
                      <a:pt x="581597" y="196604"/>
                      <a:pt x="581597" y="197170"/>
                    </a:cubicBezTo>
                    <a:cubicBezTo>
                      <a:pt x="581314" y="198584"/>
                      <a:pt x="579052" y="199150"/>
                      <a:pt x="576791" y="199150"/>
                    </a:cubicBezTo>
                    <a:cubicBezTo>
                      <a:pt x="574811" y="199150"/>
                      <a:pt x="572832" y="198584"/>
                      <a:pt x="571418" y="197735"/>
                    </a:cubicBezTo>
                    <a:cubicBezTo>
                      <a:pt x="570288" y="196887"/>
                      <a:pt x="568874" y="196604"/>
                      <a:pt x="567743" y="196604"/>
                    </a:cubicBezTo>
                    <a:cubicBezTo>
                      <a:pt x="564915" y="196604"/>
                      <a:pt x="562654" y="198584"/>
                      <a:pt x="561805" y="199716"/>
                    </a:cubicBezTo>
                    <a:cubicBezTo>
                      <a:pt x="561523" y="199998"/>
                      <a:pt x="561805" y="200564"/>
                      <a:pt x="562088" y="201130"/>
                    </a:cubicBezTo>
                    <a:cubicBezTo>
                      <a:pt x="563502" y="203676"/>
                      <a:pt x="568308" y="207919"/>
                      <a:pt x="574529" y="208768"/>
                    </a:cubicBezTo>
                    <a:cubicBezTo>
                      <a:pt x="579618" y="209616"/>
                      <a:pt x="580466" y="210748"/>
                      <a:pt x="581314" y="212162"/>
                    </a:cubicBezTo>
                    <a:cubicBezTo>
                      <a:pt x="581880" y="212728"/>
                      <a:pt x="582163" y="213294"/>
                      <a:pt x="583294" y="213860"/>
                    </a:cubicBezTo>
                    <a:cubicBezTo>
                      <a:pt x="584990" y="214425"/>
                      <a:pt x="585555" y="214991"/>
                      <a:pt x="585555" y="215840"/>
                    </a:cubicBezTo>
                    <a:cubicBezTo>
                      <a:pt x="585273" y="216971"/>
                      <a:pt x="583294" y="217820"/>
                      <a:pt x="581880" y="217820"/>
                    </a:cubicBezTo>
                    <a:lnTo>
                      <a:pt x="581597" y="217820"/>
                    </a:lnTo>
                    <a:cubicBezTo>
                      <a:pt x="579901" y="217820"/>
                      <a:pt x="577073" y="216123"/>
                      <a:pt x="574246" y="214425"/>
                    </a:cubicBezTo>
                    <a:cubicBezTo>
                      <a:pt x="572832" y="213577"/>
                      <a:pt x="571418" y="212728"/>
                      <a:pt x="570288" y="211879"/>
                    </a:cubicBezTo>
                    <a:cubicBezTo>
                      <a:pt x="569439" y="211314"/>
                      <a:pt x="568026" y="211031"/>
                      <a:pt x="565764" y="211031"/>
                    </a:cubicBezTo>
                    <a:cubicBezTo>
                      <a:pt x="564633" y="211031"/>
                      <a:pt x="563219" y="211031"/>
                      <a:pt x="561805" y="211314"/>
                    </a:cubicBezTo>
                    <a:cubicBezTo>
                      <a:pt x="560392" y="211597"/>
                      <a:pt x="559261" y="211597"/>
                      <a:pt x="558130" y="211597"/>
                    </a:cubicBezTo>
                    <a:cubicBezTo>
                      <a:pt x="555585" y="211597"/>
                      <a:pt x="554171" y="211314"/>
                      <a:pt x="553323" y="210465"/>
                    </a:cubicBezTo>
                    <a:cubicBezTo>
                      <a:pt x="551909" y="209051"/>
                      <a:pt x="552475" y="207353"/>
                      <a:pt x="552758" y="206222"/>
                    </a:cubicBezTo>
                    <a:cubicBezTo>
                      <a:pt x="553040" y="205090"/>
                      <a:pt x="553323" y="204525"/>
                      <a:pt x="552758" y="203959"/>
                    </a:cubicBezTo>
                    <a:cubicBezTo>
                      <a:pt x="550213" y="201696"/>
                      <a:pt x="552758" y="196887"/>
                      <a:pt x="555020" y="193492"/>
                    </a:cubicBezTo>
                    <a:cubicBezTo>
                      <a:pt x="556151" y="191795"/>
                      <a:pt x="556151" y="189249"/>
                      <a:pt x="555302" y="186986"/>
                    </a:cubicBezTo>
                    <a:cubicBezTo>
                      <a:pt x="554454" y="184723"/>
                      <a:pt x="552758" y="182743"/>
                      <a:pt x="551061" y="182177"/>
                    </a:cubicBezTo>
                    <a:cubicBezTo>
                      <a:pt x="549930" y="181894"/>
                      <a:pt x="549082" y="181894"/>
                      <a:pt x="548799" y="182743"/>
                    </a:cubicBezTo>
                    <a:cubicBezTo>
                      <a:pt x="548517" y="183591"/>
                      <a:pt x="548799" y="184723"/>
                      <a:pt x="549082" y="185288"/>
                    </a:cubicBezTo>
                    <a:cubicBezTo>
                      <a:pt x="550213" y="186703"/>
                      <a:pt x="549648" y="192643"/>
                      <a:pt x="546537" y="196321"/>
                    </a:cubicBezTo>
                    <a:cubicBezTo>
                      <a:pt x="544841" y="198301"/>
                      <a:pt x="541731" y="199150"/>
                      <a:pt x="538903" y="199998"/>
                    </a:cubicBezTo>
                    <a:cubicBezTo>
                      <a:pt x="536924" y="200564"/>
                      <a:pt x="534662" y="201130"/>
                      <a:pt x="534662" y="201979"/>
                    </a:cubicBezTo>
                    <a:cubicBezTo>
                      <a:pt x="534662" y="203393"/>
                      <a:pt x="533248" y="204525"/>
                      <a:pt x="532118" y="205656"/>
                    </a:cubicBezTo>
                    <a:cubicBezTo>
                      <a:pt x="531269" y="206222"/>
                      <a:pt x="530421" y="207070"/>
                      <a:pt x="530421" y="207353"/>
                    </a:cubicBezTo>
                    <a:cubicBezTo>
                      <a:pt x="530421" y="207353"/>
                      <a:pt x="530421" y="207636"/>
                      <a:pt x="530704" y="207636"/>
                    </a:cubicBezTo>
                    <a:cubicBezTo>
                      <a:pt x="532683" y="209334"/>
                      <a:pt x="540883" y="218386"/>
                      <a:pt x="542014" y="221497"/>
                    </a:cubicBezTo>
                    <a:cubicBezTo>
                      <a:pt x="542579" y="222912"/>
                      <a:pt x="541165" y="225458"/>
                      <a:pt x="539469" y="228287"/>
                    </a:cubicBezTo>
                    <a:cubicBezTo>
                      <a:pt x="537490" y="231681"/>
                      <a:pt x="535511" y="235359"/>
                      <a:pt x="536076" y="237905"/>
                    </a:cubicBezTo>
                    <a:cubicBezTo>
                      <a:pt x="536924" y="240734"/>
                      <a:pt x="536359" y="242431"/>
                      <a:pt x="536076" y="244128"/>
                    </a:cubicBezTo>
                    <a:cubicBezTo>
                      <a:pt x="535793" y="245543"/>
                      <a:pt x="535793" y="246674"/>
                      <a:pt x="536359" y="247523"/>
                    </a:cubicBezTo>
                    <a:cubicBezTo>
                      <a:pt x="536924" y="248088"/>
                      <a:pt x="537490" y="248371"/>
                      <a:pt x="538621" y="248371"/>
                    </a:cubicBezTo>
                    <a:cubicBezTo>
                      <a:pt x="539186" y="248371"/>
                      <a:pt x="539752" y="248371"/>
                      <a:pt x="540034" y="248371"/>
                    </a:cubicBezTo>
                    <a:cubicBezTo>
                      <a:pt x="541448" y="248088"/>
                      <a:pt x="542579" y="248088"/>
                      <a:pt x="543710" y="248654"/>
                    </a:cubicBezTo>
                    <a:cubicBezTo>
                      <a:pt x="544841" y="249220"/>
                      <a:pt x="546820" y="248654"/>
                      <a:pt x="549082" y="247806"/>
                    </a:cubicBezTo>
                    <a:cubicBezTo>
                      <a:pt x="550778" y="247240"/>
                      <a:pt x="552758" y="246674"/>
                      <a:pt x="554737" y="246108"/>
                    </a:cubicBezTo>
                    <a:cubicBezTo>
                      <a:pt x="555302" y="246108"/>
                      <a:pt x="555585" y="246108"/>
                      <a:pt x="556151" y="246108"/>
                    </a:cubicBezTo>
                    <a:cubicBezTo>
                      <a:pt x="560957" y="246108"/>
                      <a:pt x="567743" y="249503"/>
                      <a:pt x="571984" y="251766"/>
                    </a:cubicBezTo>
                    <a:cubicBezTo>
                      <a:pt x="572832" y="252049"/>
                      <a:pt x="573398" y="252615"/>
                      <a:pt x="573963" y="252615"/>
                    </a:cubicBezTo>
                    <a:cubicBezTo>
                      <a:pt x="576508" y="253746"/>
                      <a:pt x="576508" y="255443"/>
                      <a:pt x="576791" y="257141"/>
                    </a:cubicBezTo>
                    <a:cubicBezTo>
                      <a:pt x="577073" y="258272"/>
                      <a:pt x="577073" y="259404"/>
                      <a:pt x="577639" y="260252"/>
                    </a:cubicBezTo>
                    <a:cubicBezTo>
                      <a:pt x="578770" y="262233"/>
                      <a:pt x="577356" y="263364"/>
                      <a:pt x="575942" y="264213"/>
                    </a:cubicBezTo>
                    <a:cubicBezTo>
                      <a:pt x="574529" y="265061"/>
                      <a:pt x="573115" y="265910"/>
                      <a:pt x="573115" y="267890"/>
                    </a:cubicBezTo>
                    <a:cubicBezTo>
                      <a:pt x="573115" y="270436"/>
                      <a:pt x="577639" y="272134"/>
                      <a:pt x="580749" y="273265"/>
                    </a:cubicBezTo>
                    <a:cubicBezTo>
                      <a:pt x="583011" y="274114"/>
                      <a:pt x="584142" y="274397"/>
                      <a:pt x="584425" y="275245"/>
                    </a:cubicBezTo>
                    <a:cubicBezTo>
                      <a:pt x="584425" y="275528"/>
                      <a:pt x="584425" y="275811"/>
                      <a:pt x="584425" y="276094"/>
                    </a:cubicBezTo>
                    <a:cubicBezTo>
                      <a:pt x="584142" y="276660"/>
                      <a:pt x="583294" y="276660"/>
                      <a:pt x="582163" y="276660"/>
                    </a:cubicBezTo>
                    <a:cubicBezTo>
                      <a:pt x="579618" y="276660"/>
                      <a:pt x="575094" y="275811"/>
                      <a:pt x="572832" y="275245"/>
                    </a:cubicBezTo>
                    <a:cubicBezTo>
                      <a:pt x="570570" y="274397"/>
                      <a:pt x="569439" y="272134"/>
                      <a:pt x="568874" y="270436"/>
                    </a:cubicBezTo>
                    <a:cubicBezTo>
                      <a:pt x="568591" y="269871"/>
                      <a:pt x="568308" y="269022"/>
                      <a:pt x="568026" y="269022"/>
                    </a:cubicBezTo>
                    <a:cubicBezTo>
                      <a:pt x="567177" y="268173"/>
                      <a:pt x="567743" y="267042"/>
                      <a:pt x="568874" y="265344"/>
                    </a:cubicBezTo>
                    <a:cubicBezTo>
                      <a:pt x="569439" y="264213"/>
                      <a:pt x="570288" y="262798"/>
                      <a:pt x="570288" y="261384"/>
                    </a:cubicBezTo>
                    <a:cubicBezTo>
                      <a:pt x="570570" y="259970"/>
                      <a:pt x="568874" y="258838"/>
                      <a:pt x="567460" y="257707"/>
                    </a:cubicBezTo>
                    <a:cubicBezTo>
                      <a:pt x="566612" y="257141"/>
                      <a:pt x="565764" y="256292"/>
                      <a:pt x="565198" y="255726"/>
                    </a:cubicBezTo>
                    <a:cubicBezTo>
                      <a:pt x="563219" y="252898"/>
                      <a:pt x="561240" y="251483"/>
                      <a:pt x="559543" y="251766"/>
                    </a:cubicBezTo>
                    <a:cubicBezTo>
                      <a:pt x="558978" y="252049"/>
                      <a:pt x="558130" y="252049"/>
                      <a:pt x="556999" y="252332"/>
                    </a:cubicBezTo>
                    <a:cubicBezTo>
                      <a:pt x="553323" y="252898"/>
                      <a:pt x="547103" y="254029"/>
                      <a:pt x="544841" y="255726"/>
                    </a:cubicBezTo>
                    <a:cubicBezTo>
                      <a:pt x="542296" y="257989"/>
                      <a:pt x="545406" y="265061"/>
                      <a:pt x="546820" y="268456"/>
                    </a:cubicBezTo>
                    <a:lnTo>
                      <a:pt x="546820" y="268739"/>
                    </a:lnTo>
                    <a:cubicBezTo>
                      <a:pt x="547951" y="271285"/>
                      <a:pt x="545124" y="273831"/>
                      <a:pt x="542296" y="276094"/>
                    </a:cubicBezTo>
                    <a:cubicBezTo>
                      <a:pt x="540600" y="277791"/>
                      <a:pt x="538621" y="279489"/>
                      <a:pt x="538621" y="280337"/>
                    </a:cubicBezTo>
                    <a:cubicBezTo>
                      <a:pt x="538903" y="283166"/>
                      <a:pt x="536076" y="284863"/>
                      <a:pt x="532400" y="286561"/>
                    </a:cubicBezTo>
                    <a:cubicBezTo>
                      <a:pt x="531835" y="286844"/>
                      <a:pt x="531269" y="287126"/>
                      <a:pt x="530704" y="287409"/>
                    </a:cubicBezTo>
                    <a:cubicBezTo>
                      <a:pt x="530138" y="287692"/>
                      <a:pt x="529290" y="287975"/>
                      <a:pt x="528725" y="288541"/>
                    </a:cubicBezTo>
                    <a:cubicBezTo>
                      <a:pt x="525049" y="290238"/>
                      <a:pt x="521939" y="291935"/>
                      <a:pt x="521939" y="294764"/>
                    </a:cubicBezTo>
                    <a:cubicBezTo>
                      <a:pt x="521939" y="295613"/>
                      <a:pt x="521656" y="296179"/>
                      <a:pt x="521374" y="296744"/>
                    </a:cubicBezTo>
                    <a:cubicBezTo>
                      <a:pt x="520808" y="297310"/>
                      <a:pt x="520242" y="297593"/>
                      <a:pt x="519111" y="297593"/>
                    </a:cubicBezTo>
                    <a:cubicBezTo>
                      <a:pt x="517132" y="297593"/>
                      <a:pt x="514305" y="296462"/>
                      <a:pt x="512326" y="295330"/>
                    </a:cubicBezTo>
                    <a:cubicBezTo>
                      <a:pt x="510912" y="294481"/>
                      <a:pt x="508933" y="295047"/>
                      <a:pt x="506671" y="295613"/>
                    </a:cubicBezTo>
                    <a:cubicBezTo>
                      <a:pt x="504974" y="295896"/>
                      <a:pt x="503561" y="296462"/>
                      <a:pt x="501582" y="296462"/>
                    </a:cubicBezTo>
                    <a:lnTo>
                      <a:pt x="501299" y="296462"/>
                    </a:lnTo>
                    <a:cubicBezTo>
                      <a:pt x="499037" y="296462"/>
                      <a:pt x="497906" y="295330"/>
                      <a:pt x="496775" y="294764"/>
                    </a:cubicBezTo>
                    <a:cubicBezTo>
                      <a:pt x="495644" y="293916"/>
                      <a:pt x="495079" y="293633"/>
                      <a:pt x="493665" y="293916"/>
                    </a:cubicBezTo>
                    <a:cubicBezTo>
                      <a:pt x="491686" y="294764"/>
                      <a:pt x="489707" y="294198"/>
                      <a:pt x="488576" y="292501"/>
                    </a:cubicBezTo>
                    <a:cubicBezTo>
                      <a:pt x="487727" y="291370"/>
                      <a:pt x="487727" y="289955"/>
                      <a:pt x="488293" y="288824"/>
                    </a:cubicBezTo>
                    <a:cubicBezTo>
                      <a:pt x="488576" y="287692"/>
                      <a:pt x="489424" y="287126"/>
                      <a:pt x="490555" y="287126"/>
                    </a:cubicBezTo>
                    <a:cubicBezTo>
                      <a:pt x="492251" y="287126"/>
                      <a:pt x="494230" y="288541"/>
                      <a:pt x="494513" y="290238"/>
                    </a:cubicBezTo>
                    <a:cubicBezTo>
                      <a:pt x="494513" y="290521"/>
                      <a:pt x="494796" y="290804"/>
                      <a:pt x="495361" y="290804"/>
                    </a:cubicBezTo>
                    <a:cubicBezTo>
                      <a:pt x="496210" y="290804"/>
                      <a:pt x="497623" y="290238"/>
                      <a:pt x="499320" y="289107"/>
                    </a:cubicBezTo>
                    <a:cubicBezTo>
                      <a:pt x="501016" y="288258"/>
                      <a:pt x="501864" y="288824"/>
                      <a:pt x="502430" y="289672"/>
                    </a:cubicBezTo>
                    <a:cubicBezTo>
                      <a:pt x="502995" y="290521"/>
                      <a:pt x="503561" y="291087"/>
                      <a:pt x="505257" y="291370"/>
                    </a:cubicBezTo>
                    <a:cubicBezTo>
                      <a:pt x="506954" y="291653"/>
                      <a:pt x="507519" y="291087"/>
                      <a:pt x="507802" y="290521"/>
                    </a:cubicBezTo>
                    <a:cubicBezTo>
                      <a:pt x="508085" y="289955"/>
                      <a:pt x="508650" y="289107"/>
                      <a:pt x="510347" y="289389"/>
                    </a:cubicBezTo>
                    <a:cubicBezTo>
                      <a:pt x="510629" y="289389"/>
                      <a:pt x="510912" y="289389"/>
                      <a:pt x="511195" y="289389"/>
                    </a:cubicBezTo>
                    <a:cubicBezTo>
                      <a:pt x="512043" y="289389"/>
                      <a:pt x="512326" y="289107"/>
                      <a:pt x="512608" y="289107"/>
                    </a:cubicBezTo>
                    <a:cubicBezTo>
                      <a:pt x="512608" y="289107"/>
                      <a:pt x="512608" y="288824"/>
                      <a:pt x="512043" y="287975"/>
                    </a:cubicBezTo>
                    <a:cubicBezTo>
                      <a:pt x="511760" y="287409"/>
                      <a:pt x="511760" y="287126"/>
                      <a:pt x="511760" y="286561"/>
                    </a:cubicBezTo>
                    <a:cubicBezTo>
                      <a:pt x="512043" y="285429"/>
                      <a:pt x="514022" y="284580"/>
                      <a:pt x="516001" y="283732"/>
                    </a:cubicBezTo>
                    <a:lnTo>
                      <a:pt x="516567" y="283449"/>
                    </a:lnTo>
                    <a:cubicBezTo>
                      <a:pt x="517415" y="283166"/>
                      <a:pt x="517698" y="282034"/>
                      <a:pt x="517981" y="281186"/>
                    </a:cubicBezTo>
                    <a:cubicBezTo>
                      <a:pt x="518263" y="280054"/>
                      <a:pt x="518546" y="278923"/>
                      <a:pt x="519677" y="278357"/>
                    </a:cubicBezTo>
                    <a:cubicBezTo>
                      <a:pt x="520242" y="278074"/>
                      <a:pt x="520525" y="277508"/>
                      <a:pt x="520525" y="276943"/>
                    </a:cubicBezTo>
                    <a:cubicBezTo>
                      <a:pt x="520808" y="276094"/>
                      <a:pt x="520808" y="275245"/>
                      <a:pt x="522504" y="275245"/>
                    </a:cubicBezTo>
                    <a:cubicBezTo>
                      <a:pt x="523353" y="275245"/>
                      <a:pt x="523918" y="274397"/>
                      <a:pt x="524484" y="273831"/>
                    </a:cubicBezTo>
                    <a:cubicBezTo>
                      <a:pt x="525332" y="272982"/>
                      <a:pt x="526180" y="272134"/>
                      <a:pt x="527311" y="272134"/>
                    </a:cubicBezTo>
                    <a:cubicBezTo>
                      <a:pt x="528159" y="272134"/>
                      <a:pt x="528442" y="271285"/>
                      <a:pt x="528725" y="271002"/>
                    </a:cubicBezTo>
                    <a:cubicBezTo>
                      <a:pt x="529290" y="270153"/>
                      <a:pt x="529290" y="269022"/>
                      <a:pt x="528725" y="268173"/>
                    </a:cubicBezTo>
                    <a:cubicBezTo>
                      <a:pt x="528159" y="267325"/>
                      <a:pt x="528159" y="265910"/>
                      <a:pt x="528725" y="264496"/>
                    </a:cubicBezTo>
                    <a:cubicBezTo>
                      <a:pt x="529290" y="262798"/>
                      <a:pt x="530421" y="261101"/>
                      <a:pt x="531835" y="260818"/>
                    </a:cubicBezTo>
                    <a:cubicBezTo>
                      <a:pt x="532400" y="260535"/>
                      <a:pt x="532966" y="260252"/>
                      <a:pt x="532966" y="259970"/>
                    </a:cubicBezTo>
                    <a:cubicBezTo>
                      <a:pt x="532966" y="259404"/>
                      <a:pt x="532683" y="258838"/>
                      <a:pt x="532118" y="258272"/>
                    </a:cubicBezTo>
                    <a:lnTo>
                      <a:pt x="531552" y="257989"/>
                    </a:lnTo>
                    <a:cubicBezTo>
                      <a:pt x="527594" y="255161"/>
                      <a:pt x="523918" y="252049"/>
                      <a:pt x="524201" y="249503"/>
                    </a:cubicBezTo>
                    <a:cubicBezTo>
                      <a:pt x="524484" y="248371"/>
                      <a:pt x="524201" y="246674"/>
                      <a:pt x="523918" y="244977"/>
                    </a:cubicBezTo>
                    <a:cubicBezTo>
                      <a:pt x="523635" y="242714"/>
                      <a:pt x="523353" y="240734"/>
                      <a:pt x="523918" y="239319"/>
                    </a:cubicBezTo>
                    <a:cubicBezTo>
                      <a:pt x="524766" y="237622"/>
                      <a:pt x="524201" y="233944"/>
                      <a:pt x="523918" y="231398"/>
                    </a:cubicBezTo>
                    <a:lnTo>
                      <a:pt x="523635" y="230267"/>
                    </a:lnTo>
                    <a:cubicBezTo>
                      <a:pt x="523353" y="228570"/>
                      <a:pt x="523918" y="227155"/>
                      <a:pt x="524766" y="225175"/>
                    </a:cubicBezTo>
                    <a:cubicBezTo>
                      <a:pt x="525332" y="223761"/>
                      <a:pt x="525897" y="222063"/>
                      <a:pt x="526180" y="219800"/>
                    </a:cubicBezTo>
                    <a:cubicBezTo>
                      <a:pt x="527028" y="215557"/>
                      <a:pt x="521656" y="210748"/>
                      <a:pt x="518546" y="209334"/>
                    </a:cubicBezTo>
                    <a:cubicBezTo>
                      <a:pt x="517415" y="208768"/>
                      <a:pt x="516850" y="208202"/>
                      <a:pt x="516850" y="207353"/>
                    </a:cubicBezTo>
                    <a:cubicBezTo>
                      <a:pt x="516567" y="205656"/>
                      <a:pt x="517981" y="203959"/>
                      <a:pt x="521656" y="200847"/>
                    </a:cubicBezTo>
                    <a:cubicBezTo>
                      <a:pt x="525615" y="197452"/>
                      <a:pt x="525897" y="186703"/>
                      <a:pt x="525615" y="184723"/>
                    </a:cubicBezTo>
                    <a:cubicBezTo>
                      <a:pt x="525332" y="183308"/>
                      <a:pt x="518546" y="181045"/>
                      <a:pt x="514588" y="181045"/>
                    </a:cubicBezTo>
                    <a:cubicBezTo>
                      <a:pt x="514305" y="181045"/>
                      <a:pt x="514022" y="181045"/>
                      <a:pt x="514022" y="181045"/>
                    </a:cubicBezTo>
                    <a:cubicBezTo>
                      <a:pt x="513457" y="181045"/>
                      <a:pt x="512608" y="181045"/>
                      <a:pt x="511195" y="181045"/>
                    </a:cubicBezTo>
                    <a:cubicBezTo>
                      <a:pt x="506388" y="181045"/>
                      <a:pt x="497623" y="180479"/>
                      <a:pt x="495079" y="180197"/>
                    </a:cubicBezTo>
                    <a:cubicBezTo>
                      <a:pt x="492817" y="179914"/>
                      <a:pt x="491968" y="181894"/>
                      <a:pt x="490837" y="184157"/>
                    </a:cubicBezTo>
                    <a:cubicBezTo>
                      <a:pt x="490555" y="184440"/>
                      <a:pt x="490555" y="185006"/>
                      <a:pt x="490272" y="185288"/>
                    </a:cubicBezTo>
                    <a:cubicBezTo>
                      <a:pt x="489989" y="186137"/>
                      <a:pt x="489424" y="186986"/>
                      <a:pt x="488858" y="187834"/>
                    </a:cubicBezTo>
                    <a:cubicBezTo>
                      <a:pt x="487162" y="190663"/>
                      <a:pt x="485183" y="194341"/>
                      <a:pt x="483769" y="199150"/>
                    </a:cubicBezTo>
                    <a:cubicBezTo>
                      <a:pt x="482073" y="205090"/>
                      <a:pt x="475852" y="207636"/>
                      <a:pt x="471894" y="209051"/>
                    </a:cubicBezTo>
                    <a:cubicBezTo>
                      <a:pt x="471328" y="209334"/>
                      <a:pt x="470763" y="209334"/>
                      <a:pt x="470480" y="209616"/>
                    </a:cubicBezTo>
                    <a:cubicBezTo>
                      <a:pt x="468784" y="210465"/>
                      <a:pt x="467087" y="212162"/>
                      <a:pt x="466522" y="214143"/>
                    </a:cubicBezTo>
                    <a:cubicBezTo>
                      <a:pt x="466239" y="215274"/>
                      <a:pt x="466239" y="216406"/>
                      <a:pt x="466804" y="217254"/>
                    </a:cubicBezTo>
                    <a:cubicBezTo>
                      <a:pt x="467653" y="218669"/>
                      <a:pt x="468784" y="218386"/>
                      <a:pt x="469632" y="218103"/>
                    </a:cubicBezTo>
                    <a:cubicBezTo>
                      <a:pt x="470480" y="218103"/>
                      <a:pt x="471328" y="218103"/>
                      <a:pt x="472177" y="218386"/>
                    </a:cubicBezTo>
                    <a:cubicBezTo>
                      <a:pt x="472742" y="218669"/>
                      <a:pt x="473025" y="219234"/>
                      <a:pt x="473025" y="220083"/>
                    </a:cubicBezTo>
                    <a:cubicBezTo>
                      <a:pt x="473308" y="222346"/>
                      <a:pt x="471894" y="226306"/>
                      <a:pt x="471046" y="227155"/>
                    </a:cubicBezTo>
                    <a:cubicBezTo>
                      <a:pt x="471046" y="227155"/>
                      <a:pt x="471046" y="227721"/>
                      <a:pt x="471328" y="228004"/>
                    </a:cubicBezTo>
                    <a:cubicBezTo>
                      <a:pt x="471611" y="228852"/>
                      <a:pt x="472459" y="230550"/>
                      <a:pt x="470480" y="231681"/>
                    </a:cubicBezTo>
                    <a:cubicBezTo>
                      <a:pt x="468784" y="232813"/>
                      <a:pt x="467087" y="234793"/>
                      <a:pt x="467087" y="236207"/>
                    </a:cubicBezTo>
                    <a:cubicBezTo>
                      <a:pt x="467087" y="236773"/>
                      <a:pt x="467087" y="237056"/>
                      <a:pt x="467370" y="237339"/>
                    </a:cubicBezTo>
                    <a:cubicBezTo>
                      <a:pt x="467935" y="238188"/>
                      <a:pt x="470763" y="238753"/>
                      <a:pt x="473025" y="239602"/>
                    </a:cubicBezTo>
                    <a:cubicBezTo>
                      <a:pt x="475287" y="240168"/>
                      <a:pt x="477549" y="240734"/>
                      <a:pt x="478962" y="241582"/>
                    </a:cubicBezTo>
                    <a:cubicBezTo>
                      <a:pt x="480941" y="242714"/>
                      <a:pt x="481224" y="244411"/>
                      <a:pt x="481790" y="246108"/>
                    </a:cubicBezTo>
                    <a:cubicBezTo>
                      <a:pt x="482073" y="247240"/>
                      <a:pt x="482355" y="248654"/>
                      <a:pt x="483486" y="249786"/>
                    </a:cubicBezTo>
                    <a:cubicBezTo>
                      <a:pt x="484617" y="251200"/>
                      <a:pt x="485748" y="251483"/>
                      <a:pt x="486879" y="251483"/>
                    </a:cubicBezTo>
                    <a:cubicBezTo>
                      <a:pt x="487727" y="251483"/>
                      <a:pt x="488858" y="251766"/>
                      <a:pt x="489424" y="252898"/>
                    </a:cubicBezTo>
                    <a:cubicBezTo>
                      <a:pt x="489989" y="253746"/>
                      <a:pt x="489707" y="254878"/>
                      <a:pt x="488858" y="256575"/>
                    </a:cubicBezTo>
                    <a:cubicBezTo>
                      <a:pt x="487727" y="259121"/>
                      <a:pt x="484617" y="263364"/>
                      <a:pt x="482921" y="263647"/>
                    </a:cubicBezTo>
                    <a:lnTo>
                      <a:pt x="482638" y="263647"/>
                    </a:lnTo>
                    <a:cubicBezTo>
                      <a:pt x="481224" y="263647"/>
                      <a:pt x="478114" y="260818"/>
                      <a:pt x="473873" y="257141"/>
                    </a:cubicBezTo>
                    <a:cubicBezTo>
                      <a:pt x="472459" y="256009"/>
                      <a:pt x="471328" y="254878"/>
                      <a:pt x="470480" y="254312"/>
                    </a:cubicBezTo>
                    <a:cubicBezTo>
                      <a:pt x="469349" y="253463"/>
                      <a:pt x="465956" y="252049"/>
                      <a:pt x="462563" y="250917"/>
                    </a:cubicBezTo>
                    <a:cubicBezTo>
                      <a:pt x="459736" y="249786"/>
                      <a:pt x="456626" y="248654"/>
                      <a:pt x="454647" y="247523"/>
                    </a:cubicBezTo>
                    <a:cubicBezTo>
                      <a:pt x="452950" y="246674"/>
                      <a:pt x="451254" y="246108"/>
                      <a:pt x="449275" y="245543"/>
                    </a:cubicBezTo>
                    <a:cubicBezTo>
                      <a:pt x="446730" y="244694"/>
                      <a:pt x="444468" y="244128"/>
                      <a:pt x="441358" y="242148"/>
                    </a:cubicBezTo>
                    <a:cubicBezTo>
                      <a:pt x="436834" y="239036"/>
                      <a:pt x="432876" y="237339"/>
                      <a:pt x="424676" y="237339"/>
                    </a:cubicBezTo>
                    <a:cubicBezTo>
                      <a:pt x="424393" y="237339"/>
                      <a:pt x="423828" y="237339"/>
                      <a:pt x="423545" y="237339"/>
                    </a:cubicBezTo>
                    <a:lnTo>
                      <a:pt x="422697" y="237339"/>
                    </a:lnTo>
                    <a:cubicBezTo>
                      <a:pt x="417890" y="237339"/>
                      <a:pt x="414215" y="236773"/>
                      <a:pt x="411105" y="236207"/>
                    </a:cubicBezTo>
                    <a:cubicBezTo>
                      <a:pt x="408843" y="235925"/>
                      <a:pt x="406864" y="235642"/>
                      <a:pt x="405733" y="235642"/>
                    </a:cubicBezTo>
                    <a:cubicBezTo>
                      <a:pt x="404036" y="235925"/>
                      <a:pt x="403188" y="234793"/>
                      <a:pt x="402623" y="233944"/>
                    </a:cubicBezTo>
                    <a:cubicBezTo>
                      <a:pt x="401774" y="232813"/>
                      <a:pt x="400926" y="231398"/>
                      <a:pt x="398381" y="230267"/>
                    </a:cubicBezTo>
                    <a:cubicBezTo>
                      <a:pt x="396685" y="229701"/>
                      <a:pt x="395271" y="228852"/>
                      <a:pt x="394140" y="228004"/>
                    </a:cubicBezTo>
                    <a:cubicBezTo>
                      <a:pt x="391313" y="226306"/>
                      <a:pt x="388768" y="225175"/>
                      <a:pt x="387072" y="226306"/>
                    </a:cubicBezTo>
                    <a:cubicBezTo>
                      <a:pt x="385941" y="226872"/>
                      <a:pt x="385658" y="228287"/>
                      <a:pt x="385658" y="229418"/>
                    </a:cubicBezTo>
                    <a:cubicBezTo>
                      <a:pt x="385941" y="230833"/>
                      <a:pt x="387072" y="232813"/>
                      <a:pt x="389616" y="233096"/>
                    </a:cubicBezTo>
                    <a:cubicBezTo>
                      <a:pt x="391878" y="233379"/>
                      <a:pt x="392727" y="234227"/>
                      <a:pt x="393292" y="235076"/>
                    </a:cubicBezTo>
                    <a:cubicBezTo>
                      <a:pt x="393857" y="235925"/>
                      <a:pt x="394423" y="236207"/>
                      <a:pt x="396685" y="236207"/>
                    </a:cubicBezTo>
                    <a:cubicBezTo>
                      <a:pt x="399512" y="235925"/>
                      <a:pt x="401209" y="236490"/>
                      <a:pt x="402340" y="237622"/>
                    </a:cubicBezTo>
                    <a:cubicBezTo>
                      <a:pt x="403188" y="238470"/>
                      <a:pt x="403471" y="239602"/>
                      <a:pt x="403471" y="241299"/>
                    </a:cubicBezTo>
                    <a:cubicBezTo>
                      <a:pt x="403188" y="244411"/>
                      <a:pt x="406015" y="247523"/>
                      <a:pt x="407712" y="248937"/>
                    </a:cubicBezTo>
                    <a:cubicBezTo>
                      <a:pt x="408843" y="250069"/>
                      <a:pt x="409126" y="251483"/>
                      <a:pt x="408843" y="252898"/>
                    </a:cubicBezTo>
                    <a:cubicBezTo>
                      <a:pt x="408277" y="254595"/>
                      <a:pt x="406581" y="255443"/>
                      <a:pt x="404319" y="255443"/>
                    </a:cubicBezTo>
                    <a:cubicBezTo>
                      <a:pt x="398947" y="255443"/>
                      <a:pt x="398099" y="256575"/>
                      <a:pt x="397816" y="256858"/>
                    </a:cubicBezTo>
                    <a:cubicBezTo>
                      <a:pt x="397816" y="256858"/>
                      <a:pt x="397533" y="257141"/>
                      <a:pt x="398099" y="257989"/>
                    </a:cubicBezTo>
                    <a:cubicBezTo>
                      <a:pt x="398947" y="259121"/>
                      <a:pt x="398664" y="260252"/>
                      <a:pt x="398381" y="260535"/>
                    </a:cubicBezTo>
                    <a:cubicBezTo>
                      <a:pt x="398099" y="261101"/>
                      <a:pt x="397533" y="261667"/>
                      <a:pt x="395837" y="261667"/>
                    </a:cubicBezTo>
                    <a:cubicBezTo>
                      <a:pt x="394706" y="261667"/>
                      <a:pt x="393575" y="261384"/>
                      <a:pt x="392161" y="260818"/>
                    </a:cubicBezTo>
                    <a:cubicBezTo>
                      <a:pt x="390747" y="260252"/>
                      <a:pt x="389899" y="259404"/>
                      <a:pt x="389616" y="258555"/>
                    </a:cubicBezTo>
                    <a:cubicBezTo>
                      <a:pt x="389334" y="256858"/>
                      <a:pt x="390747" y="255443"/>
                      <a:pt x="391878" y="254029"/>
                    </a:cubicBezTo>
                    <a:cubicBezTo>
                      <a:pt x="392161" y="253746"/>
                      <a:pt x="392161" y="253746"/>
                      <a:pt x="392161" y="253746"/>
                    </a:cubicBezTo>
                    <a:cubicBezTo>
                      <a:pt x="391878" y="253180"/>
                      <a:pt x="390465" y="252049"/>
                      <a:pt x="386223" y="250634"/>
                    </a:cubicBezTo>
                    <a:cubicBezTo>
                      <a:pt x="386223" y="250634"/>
                      <a:pt x="385941" y="250634"/>
                      <a:pt x="385941" y="250634"/>
                    </a:cubicBezTo>
                    <a:cubicBezTo>
                      <a:pt x="383962" y="250634"/>
                      <a:pt x="379438" y="253463"/>
                      <a:pt x="376045" y="255726"/>
                    </a:cubicBezTo>
                    <a:cubicBezTo>
                      <a:pt x="374066" y="256858"/>
                      <a:pt x="372369" y="257989"/>
                      <a:pt x="371521" y="258272"/>
                    </a:cubicBezTo>
                    <a:cubicBezTo>
                      <a:pt x="370390" y="258838"/>
                      <a:pt x="368411" y="258555"/>
                      <a:pt x="365583" y="258272"/>
                    </a:cubicBezTo>
                    <a:cubicBezTo>
                      <a:pt x="363887" y="257989"/>
                      <a:pt x="361908" y="257707"/>
                      <a:pt x="359646" y="257707"/>
                    </a:cubicBezTo>
                    <a:cubicBezTo>
                      <a:pt x="357949" y="257707"/>
                      <a:pt x="356253" y="257989"/>
                      <a:pt x="354839" y="258272"/>
                    </a:cubicBezTo>
                    <a:cubicBezTo>
                      <a:pt x="350881" y="259121"/>
                      <a:pt x="349467" y="261384"/>
                      <a:pt x="348619" y="263081"/>
                    </a:cubicBezTo>
                    <a:cubicBezTo>
                      <a:pt x="347771" y="264213"/>
                      <a:pt x="347205" y="265061"/>
                      <a:pt x="346074" y="265061"/>
                    </a:cubicBezTo>
                    <a:lnTo>
                      <a:pt x="346074" y="265061"/>
                    </a:lnTo>
                    <a:cubicBezTo>
                      <a:pt x="345792" y="265061"/>
                      <a:pt x="345792" y="265061"/>
                      <a:pt x="345509" y="265061"/>
                    </a:cubicBezTo>
                    <a:cubicBezTo>
                      <a:pt x="344943" y="265061"/>
                      <a:pt x="344378" y="264779"/>
                      <a:pt x="343247" y="264779"/>
                    </a:cubicBezTo>
                    <a:cubicBezTo>
                      <a:pt x="342399" y="264779"/>
                      <a:pt x="341833" y="264779"/>
                      <a:pt x="340985" y="264779"/>
                    </a:cubicBezTo>
                    <a:cubicBezTo>
                      <a:pt x="340137" y="264779"/>
                      <a:pt x="339289" y="264779"/>
                      <a:pt x="338158" y="264779"/>
                    </a:cubicBezTo>
                    <a:cubicBezTo>
                      <a:pt x="336179" y="264779"/>
                      <a:pt x="333351" y="264779"/>
                      <a:pt x="331937" y="263647"/>
                    </a:cubicBezTo>
                    <a:cubicBezTo>
                      <a:pt x="330806" y="262798"/>
                      <a:pt x="330241" y="262233"/>
                      <a:pt x="330241" y="261384"/>
                    </a:cubicBezTo>
                    <a:cubicBezTo>
                      <a:pt x="330524" y="259970"/>
                      <a:pt x="333068" y="259970"/>
                      <a:pt x="333916" y="259970"/>
                    </a:cubicBezTo>
                    <a:cubicBezTo>
                      <a:pt x="334199" y="259970"/>
                      <a:pt x="334199" y="259970"/>
                      <a:pt x="334482" y="259970"/>
                    </a:cubicBezTo>
                    <a:cubicBezTo>
                      <a:pt x="336179" y="259970"/>
                      <a:pt x="336744" y="259687"/>
                      <a:pt x="337027" y="259404"/>
                    </a:cubicBezTo>
                    <a:cubicBezTo>
                      <a:pt x="337027" y="259121"/>
                      <a:pt x="337027" y="258838"/>
                      <a:pt x="336461" y="257989"/>
                    </a:cubicBezTo>
                    <a:cubicBezTo>
                      <a:pt x="335047" y="256292"/>
                      <a:pt x="336461" y="254312"/>
                      <a:pt x="337592" y="252898"/>
                    </a:cubicBezTo>
                    <a:cubicBezTo>
                      <a:pt x="337875" y="252332"/>
                      <a:pt x="338440" y="251766"/>
                      <a:pt x="338440" y="251200"/>
                    </a:cubicBezTo>
                    <a:cubicBezTo>
                      <a:pt x="338440" y="251200"/>
                      <a:pt x="338440" y="251200"/>
                      <a:pt x="338158" y="251200"/>
                    </a:cubicBezTo>
                    <a:cubicBezTo>
                      <a:pt x="335613" y="251200"/>
                      <a:pt x="327413" y="254029"/>
                      <a:pt x="326000" y="255443"/>
                    </a:cubicBezTo>
                    <a:cubicBezTo>
                      <a:pt x="325152" y="256009"/>
                      <a:pt x="325152" y="256858"/>
                      <a:pt x="325434" y="257989"/>
                    </a:cubicBezTo>
                    <a:cubicBezTo>
                      <a:pt x="325434" y="259121"/>
                      <a:pt x="325434" y="260535"/>
                      <a:pt x="324021" y="261101"/>
                    </a:cubicBezTo>
                    <a:cubicBezTo>
                      <a:pt x="323738" y="261384"/>
                      <a:pt x="323172" y="261384"/>
                      <a:pt x="322890" y="261384"/>
                    </a:cubicBezTo>
                    <a:cubicBezTo>
                      <a:pt x="322041" y="261384"/>
                      <a:pt x="321476" y="260818"/>
                      <a:pt x="320910" y="259970"/>
                    </a:cubicBezTo>
                    <a:cubicBezTo>
                      <a:pt x="320345" y="259404"/>
                      <a:pt x="320062" y="258838"/>
                      <a:pt x="319214" y="258555"/>
                    </a:cubicBezTo>
                    <a:cubicBezTo>
                      <a:pt x="318931" y="258555"/>
                      <a:pt x="318649" y="258555"/>
                      <a:pt x="318083" y="258555"/>
                    </a:cubicBezTo>
                    <a:cubicBezTo>
                      <a:pt x="313559" y="258555"/>
                      <a:pt x="299705" y="261950"/>
                      <a:pt x="297160" y="265061"/>
                    </a:cubicBezTo>
                    <a:cubicBezTo>
                      <a:pt x="295464" y="267042"/>
                      <a:pt x="292919" y="268173"/>
                      <a:pt x="290657" y="268739"/>
                    </a:cubicBezTo>
                    <a:cubicBezTo>
                      <a:pt x="289243" y="269305"/>
                      <a:pt x="287830" y="269871"/>
                      <a:pt x="287830" y="270436"/>
                    </a:cubicBezTo>
                    <a:cubicBezTo>
                      <a:pt x="287830" y="272134"/>
                      <a:pt x="285002" y="272699"/>
                      <a:pt x="281892" y="272982"/>
                    </a:cubicBezTo>
                    <a:cubicBezTo>
                      <a:pt x="279913" y="273265"/>
                      <a:pt x="277934" y="273548"/>
                      <a:pt x="276803" y="274114"/>
                    </a:cubicBezTo>
                    <a:cubicBezTo>
                      <a:pt x="275389" y="274962"/>
                      <a:pt x="275389" y="277225"/>
                      <a:pt x="275389" y="279489"/>
                    </a:cubicBezTo>
                    <a:cubicBezTo>
                      <a:pt x="275389" y="281186"/>
                      <a:pt x="275389" y="282883"/>
                      <a:pt x="274824" y="284015"/>
                    </a:cubicBezTo>
                    <a:cubicBezTo>
                      <a:pt x="273976" y="285712"/>
                      <a:pt x="270865" y="286561"/>
                      <a:pt x="263231" y="286561"/>
                    </a:cubicBezTo>
                    <a:cubicBezTo>
                      <a:pt x="262383" y="286561"/>
                      <a:pt x="261535" y="286561"/>
                      <a:pt x="260687" y="286561"/>
                    </a:cubicBezTo>
                    <a:cubicBezTo>
                      <a:pt x="259556" y="286561"/>
                      <a:pt x="258425" y="286561"/>
                      <a:pt x="257577" y="286561"/>
                    </a:cubicBezTo>
                    <a:lnTo>
                      <a:pt x="257577" y="286561"/>
                    </a:lnTo>
                    <a:cubicBezTo>
                      <a:pt x="255315" y="286561"/>
                      <a:pt x="253901" y="284298"/>
                      <a:pt x="252487" y="282317"/>
                    </a:cubicBezTo>
                    <a:cubicBezTo>
                      <a:pt x="251639" y="280903"/>
                      <a:pt x="250508" y="279206"/>
                      <a:pt x="249660" y="279206"/>
                    </a:cubicBezTo>
                    <a:cubicBezTo>
                      <a:pt x="248529" y="278923"/>
                      <a:pt x="247963" y="278357"/>
                      <a:pt x="247963" y="278074"/>
                    </a:cubicBezTo>
                    <a:cubicBezTo>
                      <a:pt x="247115" y="276660"/>
                      <a:pt x="248246" y="274114"/>
                      <a:pt x="249094" y="272134"/>
                    </a:cubicBezTo>
                    <a:cubicBezTo>
                      <a:pt x="249660" y="271002"/>
                      <a:pt x="250791" y="271002"/>
                      <a:pt x="251922" y="270719"/>
                    </a:cubicBezTo>
                    <a:cubicBezTo>
                      <a:pt x="253053" y="270436"/>
                      <a:pt x="254466" y="270436"/>
                      <a:pt x="256163" y="269305"/>
                    </a:cubicBezTo>
                    <a:cubicBezTo>
                      <a:pt x="257011" y="268739"/>
                      <a:pt x="258142" y="268456"/>
                      <a:pt x="259273" y="268456"/>
                    </a:cubicBezTo>
                    <a:cubicBezTo>
                      <a:pt x="260404" y="268456"/>
                      <a:pt x="261535" y="268739"/>
                      <a:pt x="262383" y="269022"/>
                    </a:cubicBezTo>
                    <a:cubicBezTo>
                      <a:pt x="262949" y="269305"/>
                      <a:pt x="263514" y="269305"/>
                      <a:pt x="264080" y="269305"/>
                    </a:cubicBezTo>
                    <a:cubicBezTo>
                      <a:pt x="264362" y="269305"/>
                      <a:pt x="264645" y="269305"/>
                      <a:pt x="264645" y="269022"/>
                    </a:cubicBezTo>
                    <a:cubicBezTo>
                      <a:pt x="264928" y="268739"/>
                      <a:pt x="263514" y="267042"/>
                      <a:pt x="262383" y="265910"/>
                    </a:cubicBezTo>
                    <a:cubicBezTo>
                      <a:pt x="260687" y="264213"/>
                      <a:pt x="258708" y="262233"/>
                      <a:pt x="258425" y="259970"/>
                    </a:cubicBezTo>
                    <a:cubicBezTo>
                      <a:pt x="258142" y="257707"/>
                      <a:pt x="254184" y="256575"/>
                      <a:pt x="250508" y="256575"/>
                    </a:cubicBezTo>
                    <a:cubicBezTo>
                      <a:pt x="249094" y="256575"/>
                      <a:pt x="247963" y="256858"/>
                      <a:pt x="246832" y="257141"/>
                    </a:cubicBezTo>
                    <a:cubicBezTo>
                      <a:pt x="242874" y="258272"/>
                      <a:pt x="238068" y="257707"/>
                      <a:pt x="234392" y="255726"/>
                    </a:cubicBezTo>
                    <a:cubicBezTo>
                      <a:pt x="233261" y="255161"/>
                      <a:pt x="233261" y="255443"/>
                      <a:pt x="233261" y="255726"/>
                    </a:cubicBezTo>
                    <a:cubicBezTo>
                      <a:pt x="233261" y="256292"/>
                      <a:pt x="234109" y="257989"/>
                      <a:pt x="236654" y="258555"/>
                    </a:cubicBezTo>
                    <a:cubicBezTo>
                      <a:pt x="240329" y="259404"/>
                      <a:pt x="240047" y="261950"/>
                      <a:pt x="239764" y="263647"/>
                    </a:cubicBezTo>
                    <a:cubicBezTo>
                      <a:pt x="239764" y="264496"/>
                      <a:pt x="239764" y="265061"/>
                      <a:pt x="239764" y="265627"/>
                    </a:cubicBezTo>
                    <a:cubicBezTo>
                      <a:pt x="240612" y="268173"/>
                      <a:pt x="238350" y="273548"/>
                      <a:pt x="235806" y="276943"/>
                    </a:cubicBezTo>
                    <a:cubicBezTo>
                      <a:pt x="234675" y="278640"/>
                      <a:pt x="234675" y="279206"/>
                      <a:pt x="234675" y="279206"/>
                    </a:cubicBezTo>
                    <a:cubicBezTo>
                      <a:pt x="234675" y="279206"/>
                      <a:pt x="234957" y="279489"/>
                      <a:pt x="236371" y="279489"/>
                    </a:cubicBezTo>
                    <a:cubicBezTo>
                      <a:pt x="236936" y="279489"/>
                      <a:pt x="237502" y="279489"/>
                      <a:pt x="238068" y="279489"/>
                    </a:cubicBezTo>
                    <a:lnTo>
                      <a:pt x="238350" y="279489"/>
                    </a:lnTo>
                    <a:cubicBezTo>
                      <a:pt x="239481" y="279489"/>
                      <a:pt x="240329" y="279771"/>
                      <a:pt x="240895" y="280337"/>
                    </a:cubicBezTo>
                    <a:cubicBezTo>
                      <a:pt x="242591" y="282034"/>
                      <a:pt x="242591" y="285146"/>
                      <a:pt x="242591" y="287975"/>
                    </a:cubicBezTo>
                    <a:lnTo>
                      <a:pt x="242591" y="288824"/>
                    </a:lnTo>
                    <a:cubicBezTo>
                      <a:pt x="242591" y="291087"/>
                      <a:pt x="241743" y="292501"/>
                      <a:pt x="240895" y="293633"/>
                    </a:cubicBezTo>
                    <a:cubicBezTo>
                      <a:pt x="240329" y="294481"/>
                      <a:pt x="239764" y="295330"/>
                      <a:pt x="239764" y="296462"/>
                    </a:cubicBezTo>
                    <a:cubicBezTo>
                      <a:pt x="239764" y="297876"/>
                      <a:pt x="238916" y="298159"/>
                      <a:pt x="238633" y="298159"/>
                    </a:cubicBezTo>
                    <a:cubicBezTo>
                      <a:pt x="238068" y="298159"/>
                      <a:pt x="237502" y="297876"/>
                      <a:pt x="236936" y="297310"/>
                    </a:cubicBezTo>
                    <a:cubicBezTo>
                      <a:pt x="236371" y="297027"/>
                      <a:pt x="235806" y="296744"/>
                      <a:pt x="235523" y="296744"/>
                    </a:cubicBezTo>
                    <a:cubicBezTo>
                      <a:pt x="234957" y="297310"/>
                      <a:pt x="234675" y="297310"/>
                      <a:pt x="234392" y="297310"/>
                    </a:cubicBezTo>
                    <a:cubicBezTo>
                      <a:pt x="232978" y="297310"/>
                      <a:pt x="232130" y="295330"/>
                      <a:pt x="231565" y="293633"/>
                    </a:cubicBezTo>
                    <a:cubicBezTo>
                      <a:pt x="231282" y="292501"/>
                      <a:pt x="228737" y="292501"/>
                      <a:pt x="226758" y="292501"/>
                    </a:cubicBezTo>
                    <a:cubicBezTo>
                      <a:pt x="225061" y="292501"/>
                      <a:pt x="223648" y="292501"/>
                      <a:pt x="222234" y="292218"/>
                    </a:cubicBezTo>
                    <a:cubicBezTo>
                      <a:pt x="219407" y="291370"/>
                      <a:pt x="218276" y="292501"/>
                      <a:pt x="216579" y="295047"/>
                    </a:cubicBezTo>
                    <a:cubicBezTo>
                      <a:pt x="214600" y="298159"/>
                      <a:pt x="209228" y="299007"/>
                      <a:pt x="207532" y="299007"/>
                    </a:cubicBezTo>
                    <a:cubicBezTo>
                      <a:pt x="205835" y="299290"/>
                      <a:pt x="203573" y="301271"/>
                      <a:pt x="201594" y="303251"/>
                    </a:cubicBezTo>
                    <a:cubicBezTo>
                      <a:pt x="200463" y="304382"/>
                      <a:pt x="199332" y="305231"/>
                      <a:pt x="198484" y="305797"/>
                    </a:cubicBezTo>
                    <a:cubicBezTo>
                      <a:pt x="197353" y="306645"/>
                      <a:pt x="196787" y="307494"/>
                      <a:pt x="196787" y="308626"/>
                    </a:cubicBezTo>
                    <a:cubicBezTo>
                      <a:pt x="196505" y="310040"/>
                      <a:pt x="197636" y="311737"/>
                      <a:pt x="199332" y="313435"/>
                    </a:cubicBezTo>
                    <a:cubicBezTo>
                      <a:pt x="202725" y="316546"/>
                      <a:pt x="203856" y="319092"/>
                      <a:pt x="203573" y="321638"/>
                    </a:cubicBezTo>
                    <a:cubicBezTo>
                      <a:pt x="203290" y="323053"/>
                      <a:pt x="201028" y="323335"/>
                      <a:pt x="199049" y="323335"/>
                    </a:cubicBezTo>
                    <a:cubicBezTo>
                      <a:pt x="196505" y="323335"/>
                      <a:pt x="192264" y="322770"/>
                      <a:pt x="190850" y="321355"/>
                    </a:cubicBezTo>
                    <a:cubicBezTo>
                      <a:pt x="189719" y="319941"/>
                      <a:pt x="185761" y="319092"/>
                      <a:pt x="182650" y="319092"/>
                    </a:cubicBezTo>
                    <a:cubicBezTo>
                      <a:pt x="182085" y="319092"/>
                      <a:pt x="181519" y="319092"/>
                      <a:pt x="181237" y="319092"/>
                    </a:cubicBezTo>
                    <a:cubicBezTo>
                      <a:pt x="181237" y="319092"/>
                      <a:pt x="180954" y="319092"/>
                      <a:pt x="180954" y="319092"/>
                    </a:cubicBezTo>
                    <a:cubicBezTo>
                      <a:pt x="179540" y="319092"/>
                      <a:pt x="177844" y="317678"/>
                      <a:pt x="175582" y="315980"/>
                    </a:cubicBezTo>
                    <a:cubicBezTo>
                      <a:pt x="173603" y="314283"/>
                      <a:pt x="171341" y="312586"/>
                      <a:pt x="169927" y="312586"/>
                    </a:cubicBezTo>
                    <a:lnTo>
                      <a:pt x="169644" y="312586"/>
                    </a:lnTo>
                    <a:cubicBezTo>
                      <a:pt x="167100" y="312586"/>
                      <a:pt x="165403" y="315698"/>
                      <a:pt x="164555" y="317678"/>
                    </a:cubicBezTo>
                    <a:lnTo>
                      <a:pt x="164555" y="317961"/>
                    </a:lnTo>
                    <a:cubicBezTo>
                      <a:pt x="164272" y="318809"/>
                      <a:pt x="164555" y="319092"/>
                      <a:pt x="165403" y="319941"/>
                    </a:cubicBezTo>
                    <a:cubicBezTo>
                      <a:pt x="165969" y="320789"/>
                      <a:pt x="166817" y="321638"/>
                      <a:pt x="167665" y="323053"/>
                    </a:cubicBezTo>
                    <a:cubicBezTo>
                      <a:pt x="169079" y="326164"/>
                      <a:pt x="174734" y="326164"/>
                      <a:pt x="176713" y="326164"/>
                    </a:cubicBezTo>
                    <a:cubicBezTo>
                      <a:pt x="177844" y="326164"/>
                      <a:pt x="178409" y="326730"/>
                      <a:pt x="178692" y="327296"/>
                    </a:cubicBezTo>
                    <a:cubicBezTo>
                      <a:pt x="179540" y="328710"/>
                      <a:pt x="178975" y="331539"/>
                      <a:pt x="178127" y="332953"/>
                    </a:cubicBezTo>
                    <a:cubicBezTo>
                      <a:pt x="177278" y="334368"/>
                      <a:pt x="174734" y="335217"/>
                      <a:pt x="172754" y="335217"/>
                    </a:cubicBezTo>
                    <a:cubicBezTo>
                      <a:pt x="171341" y="335217"/>
                      <a:pt x="170492" y="334934"/>
                      <a:pt x="169927" y="334085"/>
                    </a:cubicBezTo>
                    <a:cubicBezTo>
                      <a:pt x="169362" y="333519"/>
                      <a:pt x="167665" y="333236"/>
                      <a:pt x="166251" y="333236"/>
                    </a:cubicBezTo>
                    <a:cubicBezTo>
                      <a:pt x="164272" y="333236"/>
                      <a:pt x="162010" y="333236"/>
                      <a:pt x="162010" y="331256"/>
                    </a:cubicBezTo>
                    <a:cubicBezTo>
                      <a:pt x="162010" y="329276"/>
                      <a:pt x="157769" y="326164"/>
                      <a:pt x="153811" y="326730"/>
                    </a:cubicBezTo>
                    <a:cubicBezTo>
                      <a:pt x="151832" y="327013"/>
                      <a:pt x="150135" y="326730"/>
                      <a:pt x="149287" y="325598"/>
                    </a:cubicBezTo>
                    <a:cubicBezTo>
                      <a:pt x="148439" y="324467"/>
                      <a:pt x="147873" y="322770"/>
                      <a:pt x="148156" y="320507"/>
                    </a:cubicBezTo>
                    <a:cubicBezTo>
                      <a:pt x="148439" y="318526"/>
                      <a:pt x="147591" y="317112"/>
                      <a:pt x="146742" y="315980"/>
                    </a:cubicBezTo>
                    <a:cubicBezTo>
                      <a:pt x="146177" y="315132"/>
                      <a:pt x="145611" y="314283"/>
                      <a:pt x="145894" y="313435"/>
                    </a:cubicBezTo>
                    <a:cubicBezTo>
                      <a:pt x="145894" y="313152"/>
                      <a:pt x="145611" y="312303"/>
                      <a:pt x="145611" y="311737"/>
                    </a:cubicBezTo>
                    <a:cubicBezTo>
                      <a:pt x="145046" y="310040"/>
                      <a:pt x="144480" y="308060"/>
                      <a:pt x="146460" y="306645"/>
                    </a:cubicBezTo>
                    <a:cubicBezTo>
                      <a:pt x="147591" y="305797"/>
                      <a:pt x="147591" y="304665"/>
                      <a:pt x="147308" y="303251"/>
                    </a:cubicBezTo>
                    <a:cubicBezTo>
                      <a:pt x="147025" y="302402"/>
                      <a:pt x="147025" y="301836"/>
                      <a:pt x="147025" y="300988"/>
                    </a:cubicBezTo>
                    <a:cubicBezTo>
                      <a:pt x="147025" y="300422"/>
                      <a:pt x="146742" y="299573"/>
                      <a:pt x="145894" y="298725"/>
                    </a:cubicBezTo>
                    <a:cubicBezTo>
                      <a:pt x="144763" y="297310"/>
                      <a:pt x="142218" y="295896"/>
                      <a:pt x="139957" y="295896"/>
                    </a:cubicBezTo>
                    <a:cubicBezTo>
                      <a:pt x="137695" y="295896"/>
                      <a:pt x="136846" y="294481"/>
                      <a:pt x="135998" y="293350"/>
                    </a:cubicBezTo>
                    <a:cubicBezTo>
                      <a:pt x="135433" y="292501"/>
                      <a:pt x="134867" y="291653"/>
                      <a:pt x="133736" y="291370"/>
                    </a:cubicBezTo>
                    <a:cubicBezTo>
                      <a:pt x="130626" y="290521"/>
                      <a:pt x="124123" y="285429"/>
                      <a:pt x="123840" y="282883"/>
                    </a:cubicBezTo>
                    <a:cubicBezTo>
                      <a:pt x="123558" y="282034"/>
                      <a:pt x="122427" y="281469"/>
                      <a:pt x="121296" y="281186"/>
                    </a:cubicBezTo>
                    <a:cubicBezTo>
                      <a:pt x="120447" y="280903"/>
                      <a:pt x="119882" y="280620"/>
                      <a:pt x="119882" y="280054"/>
                    </a:cubicBezTo>
                    <a:cubicBezTo>
                      <a:pt x="119882" y="279771"/>
                      <a:pt x="120165" y="279489"/>
                      <a:pt x="120447" y="279206"/>
                    </a:cubicBezTo>
                    <a:cubicBezTo>
                      <a:pt x="120730" y="278923"/>
                      <a:pt x="121296" y="278923"/>
                      <a:pt x="121861" y="278923"/>
                    </a:cubicBezTo>
                    <a:cubicBezTo>
                      <a:pt x="123558" y="278923"/>
                      <a:pt x="126668" y="280054"/>
                      <a:pt x="128930" y="282317"/>
                    </a:cubicBezTo>
                    <a:cubicBezTo>
                      <a:pt x="132040" y="285429"/>
                      <a:pt x="136281" y="287126"/>
                      <a:pt x="142218" y="287975"/>
                    </a:cubicBezTo>
                    <a:cubicBezTo>
                      <a:pt x="145894" y="288541"/>
                      <a:pt x="148156" y="289389"/>
                      <a:pt x="150701" y="290521"/>
                    </a:cubicBezTo>
                    <a:cubicBezTo>
                      <a:pt x="153245" y="291653"/>
                      <a:pt x="155507" y="292784"/>
                      <a:pt x="159183" y="293350"/>
                    </a:cubicBezTo>
                    <a:lnTo>
                      <a:pt x="163141" y="294198"/>
                    </a:lnTo>
                    <a:cubicBezTo>
                      <a:pt x="168513" y="295047"/>
                      <a:pt x="173320" y="295896"/>
                      <a:pt x="182085" y="297310"/>
                    </a:cubicBezTo>
                    <a:cubicBezTo>
                      <a:pt x="182650" y="297310"/>
                      <a:pt x="183499" y="297593"/>
                      <a:pt x="184347" y="297593"/>
                    </a:cubicBezTo>
                    <a:cubicBezTo>
                      <a:pt x="194243" y="297593"/>
                      <a:pt x="206966" y="288258"/>
                      <a:pt x="210076" y="285146"/>
                    </a:cubicBezTo>
                    <a:cubicBezTo>
                      <a:pt x="212055" y="283166"/>
                      <a:pt x="210924" y="279771"/>
                      <a:pt x="209793" y="277225"/>
                    </a:cubicBezTo>
                    <a:cubicBezTo>
                      <a:pt x="209228" y="275811"/>
                      <a:pt x="208945" y="274680"/>
                      <a:pt x="208945" y="274114"/>
                    </a:cubicBezTo>
                    <a:cubicBezTo>
                      <a:pt x="208945" y="273265"/>
                      <a:pt x="207532" y="272699"/>
                      <a:pt x="206401" y="272134"/>
                    </a:cubicBezTo>
                    <a:cubicBezTo>
                      <a:pt x="204987" y="271568"/>
                      <a:pt x="203856" y="271002"/>
                      <a:pt x="203573" y="270153"/>
                    </a:cubicBezTo>
                    <a:cubicBezTo>
                      <a:pt x="203008" y="268739"/>
                      <a:pt x="199898" y="265627"/>
                      <a:pt x="195939" y="265627"/>
                    </a:cubicBezTo>
                    <a:cubicBezTo>
                      <a:pt x="193395" y="265627"/>
                      <a:pt x="192264" y="264213"/>
                      <a:pt x="191132" y="263081"/>
                    </a:cubicBezTo>
                    <a:cubicBezTo>
                      <a:pt x="190284" y="261950"/>
                      <a:pt x="189436" y="261101"/>
                      <a:pt x="188022" y="261384"/>
                    </a:cubicBezTo>
                    <a:cubicBezTo>
                      <a:pt x="184629" y="261667"/>
                      <a:pt x="182368" y="259970"/>
                      <a:pt x="175016" y="255161"/>
                    </a:cubicBezTo>
                    <a:lnTo>
                      <a:pt x="173320" y="254029"/>
                    </a:lnTo>
                    <a:cubicBezTo>
                      <a:pt x="165686" y="248937"/>
                      <a:pt x="155225" y="244977"/>
                      <a:pt x="151549" y="244977"/>
                    </a:cubicBezTo>
                    <a:cubicBezTo>
                      <a:pt x="151266" y="244977"/>
                      <a:pt x="150983" y="244977"/>
                      <a:pt x="150701" y="244977"/>
                    </a:cubicBezTo>
                    <a:cubicBezTo>
                      <a:pt x="149570" y="245543"/>
                      <a:pt x="148439" y="245825"/>
                      <a:pt x="147591" y="245825"/>
                    </a:cubicBezTo>
                    <a:cubicBezTo>
                      <a:pt x="146460" y="245825"/>
                      <a:pt x="145611" y="245260"/>
                      <a:pt x="144763" y="244128"/>
                    </a:cubicBezTo>
                    <a:cubicBezTo>
                      <a:pt x="143915" y="242997"/>
                      <a:pt x="143067" y="242997"/>
                      <a:pt x="142218" y="242997"/>
                    </a:cubicBezTo>
                    <a:cubicBezTo>
                      <a:pt x="141088" y="242997"/>
                      <a:pt x="139674" y="243562"/>
                      <a:pt x="138543" y="244128"/>
                    </a:cubicBezTo>
                    <a:cubicBezTo>
                      <a:pt x="137412" y="244977"/>
                      <a:pt x="135715" y="244694"/>
                      <a:pt x="134302" y="244128"/>
                    </a:cubicBezTo>
                    <a:cubicBezTo>
                      <a:pt x="132888" y="243562"/>
                      <a:pt x="131192" y="243279"/>
                      <a:pt x="129495" y="243562"/>
                    </a:cubicBezTo>
                    <a:cubicBezTo>
                      <a:pt x="128930" y="243845"/>
                      <a:pt x="128364" y="243845"/>
                      <a:pt x="127516" y="243845"/>
                    </a:cubicBezTo>
                    <a:cubicBezTo>
                      <a:pt x="125254" y="243845"/>
                      <a:pt x="123558" y="242714"/>
                      <a:pt x="122992" y="241582"/>
                    </a:cubicBezTo>
                    <a:cubicBezTo>
                      <a:pt x="122709" y="240734"/>
                      <a:pt x="122709" y="240168"/>
                      <a:pt x="123275" y="239602"/>
                    </a:cubicBezTo>
                    <a:cubicBezTo>
                      <a:pt x="123840" y="238753"/>
                      <a:pt x="125537" y="238753"/>
                      <a:pt x="126951" y="238753"/>
                    </a:cubicBezTo>
                    <a:cubicBezTo>
                      <a:pt x="128081" y="238753"/>
                      <a:pt x="129778" y="238470"/>
                      <a:pt x="130061" y="238188"/>
                    </a:cubicBezTo>
                    <a:cubicBezTo>
                      <a:pt x="130061" y="238188"/>
                      <a:pt x="130061" y="238188"/>
                      <a:pt x="130061" y="237905"/>
                    </a:cubicBezTo>
                    <a:cubicBezTo>
                      <a:pt x="130061" y="237339"/>
                      <a:pt x="130061" y="237339"/>
                      <a:pt x="128930" y="237339"/>
                    </a:cubicBezTo>
                    <a:cubicBezTo>
                      <a:pt x="127799" y="237339"/>
                      <a:pt x="126102" y="237056"/>
                      <a:pt x="123840" y="235642"/>
                    </a:cubicBezTo>
                    <a:cubicBezTo>
                      <a:pt x="122709" y="234793"/>
                      <a:pt x="121578" y="234510"/>
                      <a:pt x="120730" y="234510"/>
                    </a:cubicBezTo>
                    <a:cubicBezTo>
                      <a:pt x="119034" y="234510"/>
                      <a:pt x="118185" y="235925"/>
                      <a:pt x="117903" y="236773"/>
                    </a:cubicBezTo>
                    <a:cubicBezTo>
                      <a:pt x="117337" y="237905"/>
                      <a:pt x="116489" y="238470"/>
                      <a:pt x="115075" y="238470"/>
                    </a:cubicBezTo>
                    <a:cubicBezTo>
                      <a:pt x="113662" y="238470"/>
                      <a:pt x="112248" y="237905"/>
                      <a:pt x="111117" y="236773"/>
                    </a:cubicBezTo>
                    <a:cubicBezTo>
                      <a:pt x="110269" y="239319"/>
                      <a:pt x="108572" y="240451"/>
                      <a:pt x="105745" y="239885"/>
                    </a:cubicBezTo>
                    <a:cubicBezTo>
                      <a:pt x="104614" y="239602"/>
                      <a:pt x="103483" y="240451"/>
                      <a:pt x="102069" y="241582"/>
                    </a:cubicBezTo>
                    <a:cubicBezTo>
                      <a:pt x="100656" y="242714"/>
                      <a:pt x="99242" y="243562"/>
                      <a:pt x="97828" y="243562"/>
                    </a:cubicBezTo>
                    <a:cubicBezTo>
                      <a:pt x="95284" y="243562"/>
                      <a:pt x="92173" y="246674"/>
                      <a:pt x="91608" y="248937"/>
                    </a:cubicBezTo>
                    <a:cubicBezTo>
                      <a:pt x="91325" y="250634"/>
                      <a:pt x="89911" y="250917"/>
                      <a:pt x="88781" y="251200"/>
                    </a:cubicBezTo>
                    <a:cubicBezTo>
                      <a:pt x="87932" y="251483"/>
                      <a:pt x="87932" y="251483"/>
                      <a:pt x="87932" y="251766"/>
                    </a:cubicBezTo>
                    <a:cubicBezTo>
                      <a:pt x="87932" y="253463"/>
                      <a:pt x="87932" y="255443"/>
                      <a:pt x="86236" y="257424"/>
                    </a:cubicBezTo>
                    <a:cubicBezTo>
                      <a:pt x="85388" y="258272"/>
                      <a:pt x="85670" y="258838"/>
                      <a:pt x="86519" y="260252"/>
                    </a:cubicBezTo>
                    <a:cubicBezTo>
                      <a:pt x="86801" y="260818"/>
                      <a:pt x="87367" y="261384"/>
                      <a:pt x="87650" y="262233"/>
                    </a:cubicBezTo>
                    <a:cubicBezTo>
                      <a:pt x="88498" y="263930"/>
                      <a:pt x="90194" y="264496"/>
                      <a:pt x="91608" y="264779"/>
                    </a:cubicBezTo>
                    <a:cubicBezTo>
                      <a:pt x="92456" y="265061"/>
                      <a:pt x="93022" y="265061"/>
                      <a:pt x="93587" y="265344"/>
                    </a:cubicBezTo>
                    <a:cubicBezTo>
                      <a:pt x="94718" y="265910"/>
                      <a:pt x="100938" y="271002"/>
                      <a:pt x="100938" y="272982"/>
                    </a:cubicBezTo>
                    <a:cubicBezTo>
                      <a:pt x="100938" y="275245"/>
                      <a:pt x="96132" y="279489"/>
                      <a:pt x="94718" y="280620"/>
                    </a:cubicBezTo>
                    <a:cubicBezTo>
                      <a:pt x="93587" y="281469"/>
                      <a:pt x="92173" y="283166"/>
                      <a:pt x="91891" y="284298"/>
                    </a:cubicBezTo>
                    <a:cubicBezTo>
                      <a:pt x="91891" y="284863"/>
                      <a:pt x="91891" y="285146"/>
                      <a:pt x="92173" y="285429"/>
                    </a:cubicBezTo>
                    <a:lnTo>
                      <a:pt x="92739" y="286278"/>
                    </a:lnTo>
                    <a:cubicBezTo>
                      <a:pt x="94435" y="288824"/>
                      <a:pt x="98676" y="295330"/>
                      <a:pt x="101504" y="300422"/>
                    </a:cubicBezTo>
                    <a:cubicBezTo>
                      <a:pt x="102635" y="302402"/>
                      <a:pt x="102918" y="303534"/>
                      <a:pt x="102635" y="304382"/>
                    </a:cubicBezTo>
                    <a:cubicBezTo>
                      <a:pt x="102352" y="305231"/>
                      <a:pt x="101504" y="305514"/>
                      <a:pt x="100656" y="305514"/>
                    </a:cubicBezTo>
                    <a:cubicBezTo>
                      <a:pt x="99807" y="305797"/>
                      <a:pt x="98959" y="306080"/>
                      <a:pt x="98394" y="306645"/>
                    </a:cubicBezTo>
                    <a:cubicBezTo>
                      <a:pt x="96980" y="308343"/>
                      <a:pt x="98111" y="310323"/>
                      <a:pt x="99242" y="312020"/>
                    </a:cubicBezTo>
                    <a:cubicBezTo>
                      <a:pt x="99525" y="312586"/>
                      <a:pt x="99807" y="313152"/>
                      <a:pt x="100090" y="313717"/>
                    </a:cubicBezTo>
                    <a:cubicBezTo>
                      <a:pt x="100656" y="315132"/>
                      <a:pt x="99242" y="315698"/>
                      <a:pt x="98676" y="315980"/>
                    </a:cubicBezTo>
                    <a:cubicBezTo>
                      <a:pt x="97828" y="316263"/>
                      <a:pt x="97828" y="316546"/>
                      <a:pt x="97828" y="316546"/>
                    </a:cubicBezTo>
                    <a:cubicBezTo>
                      <a:pt x="97828" y="317112"/>
                      <a:pt x="99242" y="317678"/>
                      <a:pt x="100090" y="317961"/>
                    </a:cubicBezTo>
                    <a:cubicBezTo>
                      <a:pt x="101221" y="318526"/>
                      <a:pt x="102352" y="318809"/>
                      <a:pt x="102635" y="319658"/>
                    </a:cubicBezTo>
                    <a:cubicBezTo>
                      <a:pt x="102918" y="320507"/>
                      <a:pt x="102352" y="321072"/>
                      <a:pt x="101787" y="321638"/>
                    </a:cubicBezTo>
                    <a:cubicBezTo>
                      <a:pt x="100938" y="322770"/>
                      <a:pt x="100373" y="323335"/>
                      <a:pt x="100938" y="324467"/>
                    </a:cubicBezTo>
                    <a:cubicBezTo>
                      <a:pt x="101504" y="325316"/>
                      <a:pt x="102352" y="325881"/>
                      <a:pt x="103200" y="326447"/>
                    </a:cubicBezTo>
                    <a:cubicBezTo>
                      <a:pt x="104614" y="327296"/>
                      <a:pt x="106028" y="328144"/>
                      <a:pt x="106310" y="330125"/>
                    </a:cubicBezTo>
                    <a:cubicBezTo>
                      <a:pt x="106593" y="332105"/>
                      <a:pt x="104614" y="332953"/>
                      <a:pt x="102635" y="333802"/>
                    </a:cubicBezTo>
                    <a:cubicBezTo>
                      <a:pt x="101504" y="334368"/>
                      <a:pt x="100090" y="334934"/>
                      <a:pt x="100090" y="335499"/>
                    </a:cubicBezTo>
                    <a:cubicBezTo>
                      <a:pt x="100090" y="336348"/>
                      <a:pt x="102635" y="337762"/>
                      <a:pt x="104897" y="339177"/>
                    </a:cubicBezTo>
                    <a:cubicBezTo>
                      <a:pt x="107441" y="340874"/>
                      <a:pt x="110551" y="342571"/>
                      <a:pt x="112531" y="344835"/>
                    </a:cubicBezTo>
                    <a:cubicBezTo>
                      <a:pt x="116489" y="349361"/>
                      <a:pt x="116206" y="350775"/>
                      <a:pt x="115358" y="353321"/>
                    </a:cubicBezTo>
                    <a:cubicBezTo>
                      <a:pt x="114510" y="355867"/>
                      <a:pt x="111400" y="357847"/>
                      <a:pt x="108290" y="360393"/>
                    </a:cubicBezTo>
                    <a:cubicBezTo>
                      <a:pt x="105179" y="362656"/>
                      <a:pt x="102069" y="364919"/>
                      <a:pt x="100938" y="367465"/>
                    </a:cubicBezTo>
                    <a:cubicBezTo>
                      <a:pt x="99525" y="370860"/>
                      <a:pt x="95566" y="373123"/>
                      <a:pt x="91891" y="375386"/>
                    </a:cubicBezTo>
                    <a:cubicBezTo>
                      <a:pt x="89629" y="376800"/>
                      <a:pt x="87367" y="378215"/>
                      <a:pt x="85670" y="379629"/>
                    </a:cubicBezTo>
                    <a:cubicBezTo>
                      <a:pt x="84539" y="380761"/>
                      <a:pt x="83408" y="382175"/>
                      <a:pt x="81995" y="384155"/>
                    </a:cubicBezTo>
                    <a:cubicBezTo>
                      <a:pt x="83126" y="383872"/>
                      <a:pt x="83974" y="383307"/>
                      <a:pt x="84539" y="383307"/>
                    </a:cubicBezTo>
                    <a:cubicBezTo>
                      <a:pt x="84822" y="383024"/>
                      <a:pt x="85105" y="383024"/>
                      <a:pt x="85388" y="383024"/>
                    </a:cubicBezTo>
                    <a:cubicBezTo>
                      <a:pt x="86801" y="383024"/>
                      <a:pt x="87932" y="384721"/>
                      <a:pt x="89063" y="386701"/>
                    </a:cubicBezTo>
                    <a:cubicBezTo>
                      <a:pt x="89911" y="387833"/>
                      <a:pt x="90477" y="389247"/>
                      <a:pt x="91325" y="389813"/>
                    </a:cubicBezTo>
                    <a:cubicBezTo>
                      <a:pt x="92456" y="390662"/>
                      <a:pt x="93870" y="390662"/>
                      <a:pt x="95566" y="390662"/>
                    </a:cubicBezTo>
                    <a:cubicBezTo>
                      <a:pt x="97263" y="390662"/>
                      <a:pt x="98959" y="390662"/>
                      <a:pt x="99807" y="391793"/>
                    </a:cubicBezTo>
                    <a:cubicBezTo>
                      <a:pt x="100373" y="392359"/>
                      <a:pt x="100656" y="392925"/>
                      <a:pt x="100373" y="393490"/>
                    </a:cubicBezTo>
                    <a:cubicBezTo>
                      <a:pt x="100090" y="394056"/>
                      <a:pt x="99242" y="394339"/>
                      <a:pt x="97828" y="394339"/>
                    </a:cubicBezTo>
                    <a:cubicBezTo>
                      <a:pt x="96980" y="394339"/>
                      <a:pt x="95849" y="394339"/>
                      <a:pt x="94718" y="394056"/>
                    </a:cubicBezTo>
                    <a:cubicBezTo>
                      <a:pt x="93022" y="393773"/>
                      <a:pt x="91891" y="394339"/>
                      <a:pt x="90194" y="395188"/>
                    </a:cubicBezTo>
                    <a:cubicBezTo>
                      <a:pt x="89063" y="395754"/>
                      <a:pt x="87650" y="396602"/>
                      <a:pt x="85388" y="397168"/>
                    </a:cubicBezTo>
                    <a:cubicBezTo>
                      <a:pt x="82843" y="398017"/>
                      <a:pt x="82277" y="398865"/>
                      <a:pt x="81712" y="399714"/>
                    </a:cubicBezTo>
                    <a:cubicBezTo>
                      <a:pt x="81429" y="399997"/>
                      <a:pt x="81429" y="400280"/>
                      <a:pt x="81147" y="400562"/>
                    </a:cubicBezTo>
                    <a:cubicBezTo>
                      <a:pt x="82560" y="403108"/>
                      <a:pt x="81429" y="404240"/>
                      <a:pt x="80298" y="405372"/>
                    </a:cubicBezTo>
                    <a:cubicBezTo>
                      <a:pt x="79733" y="405937"/>
                      <a:pt x="79167" y="406503"/>
                      <a:pt x="78885" y="407352"/>
                    </a:cubicBezTo>
                    <a:cubicBezTo>
                      <a:pt x="78319" y="408766"/>
                      <a:pt x="77471" y="409615"/>
                      <a:pt x="76623" y="410463"/>
                    </a:cubicBezTo>
                    <a:cubicBezTo>
                      <a:pt x="76057" y="411029"/>
                      <a:pt x="75492" y="411595"/>
                      <a:pt x="75492" y="412161"/>
                    </a:cubicBezTo>
                    <a:cubicBezTo>
                      <a:pt x="75492" y="413009"/>
                      <a:pt x="75492" y="413858"/>
                      <a:pt x="75774" y="414990"/>
                    </a:cubicBezTo>
                    <a:cubicBezTo>
                      <a:pt x="76057" y="415838"/>
                      <a:pt x="76057" y="416687"/>
                      <a:pt x="76057" y="417818"/>
                    </a:cubicBezTo>
                    <a:cubicBezTo>
                      <a:pt x="76340" y="420081"/>
                      <a:pt x="76623" y="420647"/>
                      <a:pt x="77754" y="422345"/>
                    </a:cubicBezTo>
                    <a:lnTo>
                      <a:pt x="78036" y="422910"/>
                    </a:lnTo>
                    <a:cubicBezTo>
                      <a:pt x="78602" y="423476"/>
                      <a:pt x="78602" y="424042"/>
                      <a:pt x="78602" y="424608"/>
                    </a:cubicBezTo>
                    <a:cubicBezTo>
                      <a:pt x="78319" y="425456"/>
                      <a:pt x="77471" y="425739"/>
                      <a:pt x="76623" y="426022"/>
                    </a:cubicBezTo>
                    <a:cubicBezTo>
                      <a:pt x="76057" y="426305"/>
                      <a:pt x="75774" y="426305"/>
                      <a:pt x="75209" y="426588"/>
                    </a:cubicBezTo>
                    <a:cubicBezTo>
                      <a:pt x="74926" y="426871"/>
                      <a:pt x="74926" y="427154"/>
                      <a:pt x="74926" y="427436"/>
                    </a:cubicBezTo>
                    <a:cubicBezTo>
                      <a:pt x="74926" y="428285"/>
                      <a:pt x="75492" y="429699"/>
                      <a:pt x="76623" y="430831"/>
                    </a:cubicBezTo>
                    <a:cubicBezTo>
                      <a:pt x="78602" y="432811"/>
                      <a:pt x="78602" y="435357"/>
                      <a:pt x="77754" y="436772"/>
                    </a:cubicBezTo>
                    <a:cubicBezTo>
                      <a:pt x="77471" y="437620"/>
                      <a:pt x="78602" y="439600"/>
                      <a:pt x="80581" y="441863"/>
                    </a:cubicBezTo>
                    <a:cubicBezTo>
                      <a:pt x="81429" y="442712"/>
                      <a:pt x="81712" y="444409"/>
                      <a:pt x="82277" y="445824"/>
                    </a:cubicBezTo>
                    <a:cubicBezTo>
                      <a:pt x="82560" y="446955"/>
                      <a:pt x="82843" y="448087"/>
                      <a:pt x="83408" y="448653"/>
                    </a:cubicBezTo>
                    <a:cubicBezTo>
                      <a:pt x="84257" y="449501"/>
                      <a:pt x="85388" y="450350"/>
                      <a:pt x="86801" y="450350"/>
                    </a:cubicBezTo>
                    <a:cubicBezTo>
                      <a:pt x="87084" y="450350"/>
                      <a:pt x="87650" y="450350"/>
                      <a:pt x="87932" y="450067"/>
                    </a:cubicBezTo>
                    <a:cubicBezTo>
                      <a:pt x="90477" y="449501"/>
                      <a:pt x="92173" y="450350"/>
                      <a:pt x="93587" y="452613"/>
                    </a:cubicBezTo>
                    <a:cubicBezTo>
                      <a:pt x="93870" y="453462"/>
                      <a:pt x="94435" y="453462"/>
                      <a:pt x="94718" y="453462"/>
                    </a:cubicBezTo>
                    <a:cubicBezTo>
                      <a:pt x="95566" y="453462"/>
                      <a:pt x="96414" y="452896"/>
                      <a:pt x="97828" y="452330"/>
                    </a:cubicBezTo>
                    <a:lnTo>
                      <a:pt x="98111" y="452330"/>
                    </a:lnTo>
                    <a:cubicBezTo>
                      <a:pt x="98394" y="452047"/>
                      <a:pt x="98959" y="452047"/>
                      <a:pt x="99525" y="452047"/>
                    </a:cubicBezTo>
                    <a:cubicBezTo>
                      <a:pt x="102069" y="452047"/>
                      <a:pt x="105745" y="454027"/>
                      <a:pt x="107159" y="454593"/>
                    </a:cubicBezTo>
                    <a:lnTo>
                      <a:pt x="107724" y="454876"/>
                    </a:lnTo>
                    <a:cubicBezTo>
                      <a:pt x="108855" y="455442"/>
                      <a:pt x="108855" y="457422"/>
                      <a:pt x="108855" y="459685"/>
                    </a:cubicBezTo>
                    <a:cubicBezTo>
                      <a:pt x="108855" y="460534"/>
                      <a:pt x="108855" y="461382"/>
                      <a:pt x="108855" y="461948"/>
                    </a:cubicBezTo>
                    <a:cubicBezTo>
                      <a:pt x="108855" y="462797"/>
                      <a:pt x="108855" y="463645"/>
                      <a:pt x="108855" y="464494"/>
                    </a:cubicBezTo>
                    <a:cubicBezTo>
                      <a:pt x="108572" y="466474"/>
                      <a:pt x="108572" y="467889"/>
                      <a:pt x="109703" y="468454"/>
                    </a:cubicBezTo>
                    <a:cubicBezTo>
                      <a:pt x="110834" y="469303"/>
                      <a:pt x="111400" y="470435"/>
                      <a:pt x="111965" y="471566"/>
                    </a:cubicBezTo>
                    <a:cubicBezTo>
                      <a:pt x="112531" y="472698"/>
                      <a:pt x="112814" y="473829"/>
                      <a:pt x="114227" y="474395"/>
                    </a:cubicBezTo>
                    <a:cubicBezTo>
                      <a:pt x="115924" y="474961"/>
                      <a:pt x="117055" y="476658"/>
                      <a:pt x="117903" y="477790"/>
                    </a:cubicBezTo>
                    <a:cubicBezTo>
                      <a:pt x="118468" y="478638"/>
                      <a:pt x="119034" y="479487"/>
                      <a:pt x="119882" y="479770"/>
                    </a:cubicBezTo>
                    <a:cubicBezTo>
                      <a:pt x="121861" y="480336"/>
                      <a:pt x="125254" y="482881"/>
                      <a:pt x="125820" y="485145"/>
                    </a:cubicBezTo>
                    <a:cubicBezTo>
                      <a:pt x="126102" y="486842"/>
                      <a:pt x="124406" y="488539"/>
                      <a:pt x="120447" y="490236"/>
                    </a:cubicBezTo>
                    <a:cubicBezTo>
                      <a:pt x="119317" y="490802"/>
                      <a:pt x="117903" y="490236"/>
                      <a:pt x="116489" y="489388"/>
                    </a:cubicBezTo>
                    <a:cubicBezTo>
                      <a:pt x="115641" y="489105"/>
                      <a:pt x="114793" y="488539"/>
                      <a:pt x="114227" y="488539"/>
                    </a:cubicBezTo>
                    <a:cubicBezTo>
                      <a:pt x="113944" y="488539"/>
                      <a:pt x="113944" y="488539"/>
                      <a:pt x="113662" y="488822"/>
                    </a:cubicBezTo>
                    <a:cubicBezTo>
                      <a:pt x="113096" y="489671"/>
                      <a:pt x="113379" y="491085"/>
                      <a:pt x="114227" y="493348"/>
                    </a:cubicBezTo>
                    <a:cubicBezTo>
                      <a:pt x="114510" y="494480"/>
                      <a:pt x="115075" y="495894"/>
                      <a:pt x="115358" y="497591"/>
                    </a:cubicBezTo>
                    <a:cubicBezTo>
                      <a:pt x="116489" y="502400"/>
                      <a:pt x="117337" y="502400"/>
                      <a:pt x="119034" y="502400"/>
                    </a:cubicBezTo>
                    <a:cubicBezTo>
                      <a:pt x="120447" y="502400"/>
                      <a:pt x="121013" y="501835"/>
                      <a:pt x="121861" y="500986"/>
                    </a:cubicBezTo>
                    <a:cubicBezTo>
                      <a:pt x="122144" y="500703"/>
                      <a:pt x="122709" y="500137"/>
                      <a:pt x="123275" y="499854"/>
                    </a:cubicBezTo>
                    <a:cubicBezTo>
                      <a:pt x="123840" y="499572"/>
                      <a:pt x="124406" y="499572"/>
                      <a:pt x="125254" y="499572"/>
                    </a:cubicBezTo>
                    <a:cubicBezTo>
                      <a:pt x="125820" y="499572"/>
                      <a:pt x="126668" y="499572"/>
                      <a:pt x="127233" y="499854"/>
                    </a:cubicBezTo>
                    <a:cubicBezTo>
                      <a:pt x="128364" y="499854"/>
                      <a:pt x="129495" y="500137"/>
                      <a:pt x="130061" y="499854"/>
                    </a:cubicBezTo>
                    <a:cubicBezTo>
                      <a:pt x="130909" y="499572"/>
                      <a:pt x="132323" y="499289"/>
                      <a:pt x="133736" y="499289"/>
                    </a:cubicBezTo>
                    <a:cubicBezTo>
                      <a:pt x="135150" y="499289"/>
                      <a:pt x="137977" y="499572"/>
                      <a:pt x="138826" y="500986"/>
                    </a:cubicBezTo>
                    <a:cubicBezTo>
                      <a:pt x="139957" y="502683"/>
                      <a:pt x="141088" y="507209"/>
                      <a:pt x="140239" y="508907"/>
                    </a:cubicBezTo>
                    <a:cubicBezTo>
                      <a:pt x="139957" y="509755"/>
                      <a:pt x="140239" y="510604"/>
                      <a:pt x="141370" y="512018"/>
                    </a:cubicBezTo>
                    <a:cubicBezTo>
                      <a:pt x="141653" y="512584"/>
                      <a:pt x="142218" y="513150"/>
                      <a:pt x="142501" y="513999"/>
                    </a:cubicBezTo>
                    <a:cubicBezTo>
                      <a:pt x="143067" y="515130"/>
                      <a:pt x="145046" y="515130"/>
                      <a:pt x="146742" y="515130"/>
                    </a:cubicBezTo>
                    <a:cubicBezTo>
                      <a:pt x="147873" y="515130"/>
                      <a:pt x="148721" y="515130"/>
                      <a:pt x="149287" y="515413"/>
                    </a:cubicBezTo>
                    <a:cubicBezTo>
                      <a:pt x="150983" y="516262"/>
                      <a:pt x="154659" y="521354"/>
                      <a:pt x="153811" y="523617"/>
                    </a:cubicBezTo>
                    <a:cubicBezTo>
                      <a:pt x="153811" y="523900"/>
                      <a:pt x="153811" y="524465"/>
                      <a:pt x="153811" y="524465"/>
                    </a:cubicBezTo>
                    <a:cubicBezTo>
                      <a:pt x="154094" y="525031"/>
                      <a:pt x="155790" y="525314"/>
                      <a:pt x="156638" y="524748"/>
                    </a:cubicBezTo>
                    <a:cubicBezTo>
                      <a:pt x="156921" y="524748"/>
                      <a:pt x="157204" y="524465"/>
                      <a:pt x="157486" y="524465"/>
                    </a:cubicBezTo>
                    <a:cubicBezTo>
                      <a:pt x="158617" y="524465"/>
                      <a:pt x="159748" y="525314"/>
                      <a:pt x="160597" y="525880"/>
                    </a:cubicBezTo>
                    <a:cubicBezTo>
                      <a:pt x="160879" y="526163"/>
                      <a:pt x="161445" y="526445"/>
                      <a:pt x="161728" y="526728"/>
                    </a:cubicBezTo>
                    <a:cubicBezTo>
                      <a:pt x="163141" y="527577"/>
                      <a:pt x="164272" y="527577"/>
                      <a:pt x="166251" y="526163"/>
                    </a:cubicBezTo>
                    <a:cubicBezTo>
                      <a:pt x="167382" y="525597"/>
                      <a:pt x="168796" y="524748"/>
                      <a:pt x="170210" y="524748"/>
                    </a:cubicBezTo>
                    <a:cubicBezTo>
                      <a:pt x="171624" y="524748"/>
                      <a:pt x="172189" y="525314"/>
                      <a:pt x="172472" y="525880"/>
                    </a:cubicBezTo>
                    <a:cubicBezTo>
                      <a:pt x="172754" y="526445"/>
                      <a:pt x="173885" y="527577"/>
                      <a:pt x="174734" y="528426"/>
                    </a:cubicBezTo>
                    <a:cubicBezTo>
                      <a:pt x="176147" y="529840"/>
                      <a:pt x="176713" y="530689"/>
                      <a:pt x="176995" y="531255"/>
                    </a:cubicBezTo>
                    <a:cubicBezTo>
                      <a:pt x="177278" y="531255"/>
                      <a:pt x="178409" y="531255"/>
                      <a:pt x="178975" y="531537"/>
                    </a:cubicBezTo>
                    <a:cubicBezTo>
                      <a:pt x="180671" y="531537"/>
                      <a:pt x="183216" y="531537"/>
                      <a:pt x="184629" y="532386"/>
                    </a:cubicBezTo>
                    <a:cubicBezTo>
                      <a:pt x="185761" y="532952"/>
                      <a:pt x="186891" y="533235"/>
                      <a:pt x="188305" y="533235"/>
                    </a:cubicBezTo>
                    <a:cubicBezTo>
                      <a:pt x="189719" y="533518"/>
                      <a:pt x="191415" y="533518"/>
                      <a:pt x="192829" y="534366"/>
                    </a:cubicBezTo>
                    <a:cubicBezTo>
                      <a:pt x="193677" y="534932"/>
                      <a:pt x="194525" y="535215"/>
                      <a:pt x="195374" y="535498"/>
                    </a:cubicBezTo>
                    <a:cubicBezTo>
                      <a:pt x="197070" y="536064"/>
                      <a:pt x="198484" y="536629"/>
                      <a:pt x="198767" y="538327"/>
                    </a:cubicBezTo>
                    <a:cubicBezTo>
                      <a:pt x="199049" y="539741"/>
                      <a:pt x="197636" y="540873"/>
                      <a:pt x="196787" y="541721"/>
                    </a:cubicBezTo>
                    <a:cubicBezTo>
                      <a:pt x="196505" y="542004"/>
                      <a:pt x="195939" y="542570"/>
                      <a:pt x="195939" y="542570"/>
                    </a:cubicBezTo>
                    <a:cubicBezTo>
                      <a:pt x="195939" y="542570"/>
                      <a:pt x="196505" y="542853"/>
                      <a:pt x="196787" y="543136"/>
                    </a:cubicBezTo>
                    <a:cubicBezTo>
                      <a:pt x="197636" y="543701"/>
                      <a:pt x="198484" y="544267"/>
                      <a:pt x="198484" y="545399"/>
                    </a:cubicBezTo>
                    <a:cubicBezTo>
                      <a:pt x="198484" y="546530"/>
                      <a:pt x="197353" y="547096"/>
                      <a:pt x="196222" y="547379"/>
                    </a:cubicBezTo>
                    <a:cubicBezTo>
                      <a:pt x="195656" y="547662"/>
                      <a:pt x="195091" y="547945"/>
                      <a:pt x="194808" y="548228"/>
                    </a:cubicBezTo>
                    <a:cubicBezTo>
                      <a:pt x="194525" y="548510"/>
                      <a:pt x="195374" y="549359"/>
                      <a:pt x="195939" y="549925"/>
                    </a:cubicBezTo>
                    <a:cubicBezTo>
                      <a:pt x="196505" y="550491"/>
                      <a:pt x="196787" y="551056"/>
                      <a:pt x="197070" y="551339"/>
                    </a:cubicBezTo>
                    <a:cubicBezTo>
                      <a:pt x="197353" y="552188"/>
                      <a:pt x="196787" y="553319"/>
                      <a:pt x="196222" y="555300"/>
                    </a:cubicBezTo>
                    <a:cubicBezTo>
                      <a:pt x="195939" y="556148"/>
                      <a:pt x="195374" y="556997"/>
                      <a:pt x="195374" y="557563"/>
                    </a:cubicBezTo>
                    <a:cubicBezTo>
                      <a:pt x="195374" y="558694"/>
                      <a:pt x="193960" y="558694"/>
                      <a:pt x="193395" y="558694"/>
                    </a:cubicBezTo>
                    <a:cubicBezTo>
                      <a:pt x="192264" y="558694"/>
                      <a:pt x="190567" y="558411"/>
                      <a:pt x="189153" y="558411"/>
                    </a:cubicBezTo>
                    <a:cubicBezTo>
                      <a:pt x="188305" y="558411"/>
                      <a:pt x="187174" y="558128"/>
                      <a:pt x="186891" y="558128"/>
                    </a:cubicBezTo>
                    <a:cubicBezTo>
                      <a:pt x="186326" y="558128"/>
                      <a:pt x="184347" y="559826"/>
                      <a:pt x="183216" y="560674"/>
                    </a:cubicBezTo>
                    <a:cubicBezTo>
                      <a:pt x="181237" y="562372"/>
                      <a:pt x="180106" y="563220"/>
                      <a:pt x="179258" y="563220"/>
                    </a:cubicBezTo>
                    <a:cubicBezTo>
                      <a:pt x="179258" y="563220"/>
                      <a:pt x="179258" y="563220"/>
                      <a:pt x="178975" y="563220"/>
                    </a:cubicBezTo>
                    <a:cubicBezTo>
                      <a:pt x="178692" y="563786"/>
                      <a:pt x="178975" y="565200"/>
                      <a:pt x="179258" y="566615"/>
                    </a:cubicBezTo>
                    <a:cubicBezTo>
                      <a:pt x="181802" y="566049"/>
                      <a:pt x="184347" y="565766"/>
                      <a:pt x="186043" y="565766"/>
                    </a:cubicBezTo>
                    <a:cubicBezTo>
                      <a:pt x="188022" y="565766"/>
                      <a:pt x="188871" y="566049"/>
                      <a:pt x="189153" y="566615"/>
                    </a:cubicBezTo>
                    <a:cubicBezTo>
                      <a:pt x="189153" y="566898"/>
                      <a:pt x="189436" y="567181"/>
                      <a:pt x="189153" y="567464"/>
                    </a:cubicBezTo>
                    <a:cubicBezTo>
                      <a:pt x="188022" y="570010"/>
                      <a:pt x="176995" y="574253"/>
                      <a:pt x="176713" y="574536"/>
                    </a:cubicBezTo>
                    <a:cubicBezTo>
                      <a:pt x="176995" y="574819"/>
                      <a:pt x="177844" y="575667"/>
                      <a:pt x="178409" y="576233"/>
                    </a:cubicBezTo>
                    <a:cubicBezTo>
                      <a:pt x="179823" y="577364"/>
                      <a:pt x="180954" y="578496"/>
                      <a:pt x="180954" y="579628"/>
                    </a:cubicBezTo>
                    <a:cubicBezTo>
                      <a:pt x="180954" y="580759"/>
                      <a:pt x="179823" y="581325"/>
                      <a:pt x="178409" y="581891"/>
                    </a:cubicBezTo>
                    <a:cubicBezTo>
                      <a:pt x="176430" y="582739"/>
                      <a:pt x="175016" y="583588"/>
                      <a:pt x="175299" y="585285"/>
                    </a:cubicBezTo>
                    <a:cubicBezTo>
                      <a:pt x="175582" y="586700"/>
                      <a:pt x="175299" y="587831"/>
                      <a:pt x="174734" y="588680"/>
                    </a:cubicBezTo>
                    <a:cubicBezTo>
                      <a:pt x="173885" y="589811"/>
                      <a:pt x="172189" y="590377"/>
                      <a:pt x="169362" y="590377"/>
                    </a:cubicBezTo>
                    <a:cubicBezTo>
                      <a:pt x="167948" y="590377"/>
                      <a:pt x="167100" y="590660"/>
                      <a:pt x="166817" y="591226"/>
                    </a:cubicBezTo>
                    <a:cubicBezTo>
                      <a:pt x="166817" y="591226"/>
                      <a:pt x="166817" y="591509"/>
                      <a:pt x="166817" y="591509"/>
                    </a:cubicBezTo>
                    <a:cubicBezTo>
                      <a:pt x="166817" y="591509"/>
                      <a:pt x="166817" y="591509"/>
                      <a:pt x="167100" y="591509"/>
                    </a:cubicBezTo>
                    <a:cubicBezTo>
                      <a:pt x="167948" y="591791"/>
                      <a:pt x="168231" y="592357"/>
                      <a:pt x="168796" y="593206"/>
                    </a:cubicBezTo>
                    <a:cubicBezTo>
                      <a:pt x="169644" y="594620"/>
                      <a:pt x="171058" y="596883"/>
                      <a:pt x="174734" y="597732"/>
                    </a:cubicBezTo>
                    <a:cubicBezTo>
                      <a:pt x="180106" y="599146"/>
                      <a:pt x="186326" y="603673"/>
                      <a:pt x="193395" y="611028"/>
                    </a:cubicBezTo>
                    <a:cubicBezTo>
                      <a:pt x="193960" y="611593"/>
                      <a:pt x="194525" y="612159"/>
                      <a:pt x="195656" y="612725"/>
                    </a:cubicBezTo>
                    <a:cubicBezTo>
                      <a:pt x="197353" y="611876"/>
                      <a:pt x="198484" y="611310"/>
                      <a:pt x="199332" y="611028"/>
                    </a:cubicBezTo>
                    <a:cubicBezTo>
                      <a:pt x="202442" y="610462"/>
                      <a:pt x="208380" y="612442"/>
                      <a:pt x="211490" y="614705"/>
                    </a:cubicBezTo>
                    <a:cubicBezTo>
                      <a:pt x="212338" y="615271"/>
                      <a:pt x="213752" y="615554"/>
                      <a:pt x="216296" y="615554"/>
                    </a:cubicBezTo>
                    <a:cubicBezTo>
                      <a:pt x="217427" y="615554"/>
                      <a:pt x="218841" y="615554"/>
                      <a:pt x="220255" y="615271"/>
                    </a:cubicBezTo>
                    <a:cubicBezTo>
                      <a:pt x="221386" y="615271"/>
                      <a:pt x="222517" y="615271"/>
                      <a:pt x="223648" y="615271"/>
                    </a:cubicBezTo>
                    <a:cubicBezTo>
                      <a:pt x="225627" y="615271"/>
                      <a:pt x="226758" y="615554"/>
                      <a:pt x="227041" y="616119"/>
                    </a:cubicBezTo>
                    <a:cubicBezTo>
                      <a:pt x="228454" y="617817"/>
                      <a:pt x="230716" y="619797"/>
                      <a:pt x="232695" y="619797"/>
                    </a:cubicBezTo>
                    <a:cubicBezTo>
                      <a:pt x="233826" y="619797"/>
                      <a:pt x="234957" y="620646"/>
                      <a:pt x="236088" y="621777"/>
                    </a:cubicBezTo>
                    <a:cubicBezTo>
                      <a:pt x="236936" y="622626"/>
                      <a:pt x="237785" y="623474"/>
                      <a:pt x="238633" y="622909"/>
                    </a:cubicBezTo>
                    <a:cubicBezTo>
                      <a:pt x="239764" y="622060"/>
                      <a:pt x="243157" y="621494"/>
                      <a:pt x="249094" y="621494"/>
                    </a:cubicBezTo>
                    <a:cubicBezTo>
                      <a:pt x="250225" y="621494"/>
                      <a:pt x="250791" y="621777"/>
                      <a:pt x="251074" y="622343"/>
                    </a:cubicBezTo>
                    <a:cubicBezTo>
                      <a:pt x="251356" y="622626"/>
                      <a:pt x="251922" y="622909"/>
                      <a:pt x="252487" y="622909"/>
                    </a:cubicBezTo>
                    <a:cubicBezTo>
                      <a:pt x="253901" y="622909"/>
                      <a:pt x="254466" y="624889"/>
                      <a:pt x="254749" y="626869"/>
                    </a:cubicBezTo>
                    <a:cubicBezTo>
                      <a:pt x="255032" y="627718"/>
                      <a:pt x="255315" y="628849"/>
                      <a:pt x="255315" y="629132"/>
                    </a:cubicBezTo>
                    <a:cubicBezTo>
                      <a:pt x="256163" y="628849"/>
                      <a:pt x="257294" y="629698"/>
                      <a:pt x="259273" y="630829"/>
                    </a:cubicBezTo>
                    <a:cubicBezTo>
                      <a:pt x="260969" y="631961"/>
                      <a:pt x="262949" y="633092"/>
                      <a:pt x="264362" y="633375"/>
                    </a:cubicBezTo>
                    <a:cubicBezTo>
                      <a:pt x="266342" y="633658"/>
                      <a:pt x="268038" y="635355"/>
                      <a:pt x="269452" y="636770"/>
                    </a:cubicBezTo>
                    <a:cubicBezTo>
                      <a:pt x="270017" y="637619"/>
                      <a:pt x="271148" y="638467"/>
                      <a:pt x="271431" y="638467"/>
                    </a:cubicBezTo>
                    <a:cubicBezTo>
                      <a:pt x="271714" y="638467"/>
                      <a:pt x="271996" y="638467"/>
                      <a:pt x="271996" y="638467"/>
                    </a:cubicBezTo>
                    <a:close/>
                    <a:moveTo>
                      <a:pt x="1201082" y="576516"/>
                    </a:moveTo>
                    <a:cubicBezTo>
                      <a:pt x="1203909" y="576516"/>
                      <a:pt x="1205323" y="578779"/>
                      <a:pt x="1206171" y="580759"/>
                    </a:cubicBezTo>
                    <a:cubicBezTo>
                      <a:pt x="1207019" y="582173"/>
                      <a:pt x="1207585" y="583305"/>
                      <a:pt x="1208716" y="583871"/>
                    </a:cubicBezTo>
                    <a:cubicBezTo>
                      <a:pt x="1208998" y="583871"/>
                      <a:pt x="1208998" y="583871"/>
                      <a:pt x="1208998" y="583871"/>
                    </a:cubicBezTo>
                    <a:cubicBezTo>
                      <a:pt x="1209281" y="583871"/>
                      <a:pt x="1209564" y="583305"/>
                      <a:pt x="1209564" y="582173"/>
                    </a:cubicBezTo>
                    <a:cubicBezTo>
                      <a:pt x="1209564" y="579345"/>
                      <a:pt x="1208150" y="576233"/>
                      <a:pt x="1207019" y="576233"/>
                    </a:cubicBezTo>
                    <a:cubicBezTo>
                      <a:pt x="1206737" y="576233"/>
                      <a:pt x="1206737" y="576233"/>
                      <a:pt x="1206454" y="576233"/>
                    </a:cubicBezTo>
                    <a:cubicBezTo>
                      <a:pt x="1203626" y="576233"/>
                      <a:pt x="1201647" y="570575"/>
                      <a:pt x="1199668" y="564352"/>
                    </a:cubicBezTo>
                    <a:lnTo>
                      <a:pt x="1199668" y="564069"/>
                    </a:lnTo>
                    <a:cubicBezTo>
                      <a:pt x="1198820" y="561240"/>
                      <a:pt x="1199951" y="558411"/>
                      <a:pt x="1200799" y="555300"/>
                    </a:cubicBezTo>
                    <a:cubicBezTo>
                      <a:pt x="1201647" y="553037"/>
                      <a:pt x="1202495" y="550491"/>
                      <a:pt x="1202495" y="547945"/>
                    </a:cubicBezTo>
                    <a:cubicBezTo>
                      <a:pt x="1202495" y="544833"/>
                      <a:pt x="1204474" y="542853"/>
                      <a:pt x="1207585" y="542853"/>
                    </a:cubicBezTo>
                    <a:cubicBezTo>
                      <a:pt x="1210129" y="542853"/>
                      <a:pt x="1212957" y="544267"/>
                      <a:pt x="1215219" y="546247"/>
                    </a:cubicBezTo>
                    <a:cubicBezTo>
                      <a:pt x="1217198" y="548228"/>
                      <a:pt x="1218046" y="548228"/>
                      <a:pt x="1218046" y="548228"/>
                    </a:cubicBezTo>
                    <a:cubicBezTo>
                      <a:pt x="1218329" y="547945"/>
                      <a:pt x="1218329" y="546813"/>
                      <a:pt x="1217480" y="545116"/>
                    </a:cubicBezTo>
                    <a:cubicBezTo>
                      <a:pt x="1216632" y="543418"/>
                      <a:pt x="1214936" y="537195"/>
                      <a:pt x="1212674" y="529557"/>
                    </a:cubicBezTo>
                    <a:cubicBezTo>
                      <a:pt x="1210695" y="522485"/>
                      <a:pt x="1208433" y="514282"/>
                      <a:pt x="1207019" y="510038"/>
                    </a:cubicBezTo>
                    <a:cubicBezTo>
                      <a:pt x="1205605" y="506078"/>
                      <a:pt x="1206454" y="502118"/>
                      <a:pt x="1207302" y="498440"/>
                    </a:cubicBezTo>
                    <a:cubicBezTo>
                      <a:pt x="1208150" y="494480"/>
                      <a:pt x="1208998" y="491368"/>
                      <a:pt x="1206171" y="489388"/>
                    </a:cubicBezTo>
                    <a:cubicBezTo>
                      <a:pt x="1202778" y="486842"/>
                      <a:pt x="1201930" y="482881"/>
                      <a:pt x="1201647" y="480053"/>
                    </a:cubicBezTo>
                    <a:cubicBezTo>
                      <a:pt x="1201364" y="479204"/>
                      <a:pt x="1201082" y="477507"/>
                      <a:pt x="1200799" y="477507"/>
                    </a:cubicBezTo>
                    <a:cubicBezTo>
                      <a:pt x="1200799" y="477507"/>
                      <a:pt x="1200516" y="477507"/>
                      <a:pt x="1200516" y="477790"/>
                    </a:cubicBezTo>
                    <a:cubicBezTo>
                      <a:pt x="1199385" y="478355"/>
                      <a:pt x="1199385" y="480053"/>
                      <a:pt x="1199102" y="482033"/>
                    </a:cubicBezTo>
                    <a:cubicBezTo>
                      <a:pt x="1198820" y="484579"/>
                      <a:pt x="1198537" y="487691"/>
                      <a:pt x="1195427" y="487973"/>
                    </a:cubicBezTo>
                    <a:cubicBezTo>
                      <a:pt x="1194579" y="487973"/>
                      <a:pt x="1194296" y="488256"/>
                      <a:pt x="1194013" y="488539"/>
                    </a:cubicBezTo>
                    <a:cubicBezTo>
                      <a:pt x="1193730" y="489105"/>
                      <a:pt x="1193730" y="490236"/>
                      <a:pt x="1194013" y="491368"/>
                    </a:cubicBezTo>
                    <a:cubicBezTo>
                      <a:pt x="1194296" y="493348"/>
                      <a:pt x="1194861" y="495611"/>
                      <a:pt x="1194013" y="498157"/>
                    </a:cubicBezTo>
                    <a:cubicBezTo>
                      <a:pt x="1192034" y="504664"/>
                      <a:pt x="1195992" y="514282"/>
                      <a:pt x="1197123" y="517110"/>
                    </a:cubicBezTo>
                    <a:cubicBezTo>
                      <a:pt x="1198254" y="519939"/>
                      <a:pt x="1197689" y="528143"/>
                      <a:pt x="1196841" y="536629"/>
                    </a:cubicBezTo>
                    <a:cubicBezTo>
                      <a:pt x="1195992" y="544550"/>
                      <a:pt x="1195144" y="552754"/>
                      <a:pt x="1196275" y="554734"/>
                    </a:cubicBezTo>
                    <a:cubicBezTo>
                      <a:pt x="1197689" y="557280"/>
                      <a:pt x="1196558" y="564069"/>
                      <a:pt x="1195427" y="570858"/>
                    </a:cubicBezTo>
                    <a:cubicBezTo>
                      <a:pt x="1194579" y="575384"/>
                      <a:pt x="1193730" y="581325"/>
                      <a:pt x="1194579" y="582173"/>
                    </a:cubicBezTo>
                    <a:cubicBezTo>
                      <a:pt x="1195144" y="583022"/>
                      <a:pt x="1195427" y="583022"/>
                      <a:pt x="1195427" y="583022"/>
                    </a:cubicBezTo>
                    <a:cubicBezTo>
                      <a:pt x="1195710" y="583022"/>
                      <a:pt x="1195710" y="581891"/>
                      <a:pt x="1195992" y="581325"/>
                    </a:cubicBezTo>
                    <a:cubicBezTo>
                      <a:pt x="1196558" y="579345"/>
                      <a:pt x="1197406" y="576233"/>
                      <a:pt x="1200233" y="575667"/>
                    </a:cubicBezTo>
                    <a:cubicBezTo>
                      <a:pt x="1200516" y="576516"/>
                      <a:pt x="1200799" y="576516"/>
                      <a:pt x="1201082" y="576516"/>
                    </a:cubicBezTo>
                    <a:close/>
                    <a:moveTo>
                      <a:pt x="873951" y="457422"/>
                    </a:moveTo>
                    <a:cubicBezTo>
                      <a:pt x="872537" y="457422"/>
                      <a:pt x="869710" y="462797"/>
                      <a:pt x="867448" y="467323"/>
                    </a:cubicBezTo>
                    <a:cubicBezTo>
                      <a:pt x="865751" y="470435"/>
                      <a:pt x="864055" y="474112"/>
                      <a:pt x="862076" y="477224"/>
                    </a:cubicBezTo>
                    <a:cubicBezTo>
                      <a:pt x="858400" y="483164"/>
                      <a:pt x="852463" y="487408"/>
                      <a:pt x="847373" y="491085"/>
                    </a:cubicBezTo>
                    <a:cubicBezTo>
                      <a:pt x="842567" y="494480"/>
                      <a:pt x="838043" y="497874"/>
                      <a:pt x="836064" y="501835"/>
                    </a:cubicBezTo>
                    <a:cubicBezTo>
                      <a:pt x="833519" y="507492"/>
                      <a:pt x="826168" y="509755"/>
                      <a:pt x="821361" y="511453"/>
                    </a:cubicBezTo>
                    <a:cubicBezTo>
                      <a:pt x="819665" y="512018"/>
                      <a:pt x="817686" y="512584"/>
                      <a:pt x="817403" y="513150"/>
                    </a:cubicBezTo>
                    <a:cubicBezTo>
                      <a:pt x="817686" y="513433"/>
                      <a:pt x="818534" y="513716"/>
                      <a:pt x="821078" y="513716"/>
                    </a:cubicBezTo>
                    <a:cubicBezTo>
                      <a:pt x="827864" y="513716"/>
                      <a:pt x="838326" y="510604"/>
                      <a:pt x="838326" y="506927"/>
                    </a:cubicBezTo>
                    <a:cubicBezTo>
                      <a:pt x="838326" y="503249"/>
                      <a:pt x="843415" y="500986"/>
                      <a:pt x="849635" y="498723"/>
                    </a:cubicBezTo>
                    <a:cubicBezTo>
                      <a:pt x="854442" y="496743"/>
                      <a:pt x="859814" y="494480"/>
                      <a:pt x="863489" y="491368"/>
                    </a:cubicBezTo>
                    <a:cubicBezTo>
                      <a:pt x="870841" y="484862"/>
                      <a:pt x="875647" y="464211"/>
                      <a:pt x="874799" y="458554"/>
                    </a:cubicBezTo>
                    <a:cubicBezTo>
                      <a:pt x="874234" y="457705"/>
                      <a:pt x="874234" y="457422"/>
                      <a:pt x="873951" y="457422"/>
                    </a:cubicBezTo>
                    <a:cubicBezTo>
                      <a:pt x="873951" y="457422"/>
                      <a:pt x="873951" y="457422"/>
                      <a:pt x="873951" y="457422"/>
                    </a:cubicBezTo>
                    <a:close/>
                    <a:moveTo>
                      <a:pt x="0" y="469586"/>
                    </a:moveTo>
                    <a:cubicBezTo>
                      <a:pt x="2262" y="470435"/>
                      <a:pt x="3676" y="471000"/>
                      <a:pt x="4241" y="471283"/>
                    </a:cubicBezTo>
                    <a:cubicBezTo>
                      <a:pt x="5089" y="471566"/>
                      <a:pt x="14985" y="472698"/>
                      <a:pt x="22902" y="472698"/>
                    </a:cubicBezTo>
                    <a:cubicBezTo>
                      <a:pt x="25447" y="472698"/>
                      <a:pt x="27426" y="472698"/>
                      <a:pt x="28840" y="472415"/>
                    </a:cubicBezTo>
                    <a:cubicBezTo>
                      <a:pt x="28840" y="471283"/>
                      <a:pt x="28840" y="469869"/>
                      <a:pt x="29122" y="468454"/>
                    </a:cubicBezTo>
                    <a:cubicBezTo>
                      <a:pt x="29122" y="467606"/>
                      <a:pt x="29405" y="466757"/>
                      <a:pt x="29405" y="466191"/>
                    </a:cubicBezTo>
                    <a:cubicBezTo>
                      <a:pt x="29405" y="465060"/>
                      <a:pt x="26860" y="463363"/>
                      <a:pt x="25164" y="463363"/>
                    </a:cubicBezTo>
                    <a:cubicBezTo>
                      <a:pt x="24881" y="463363"/>
                      <a:pt x="24881" y="463363"/>
                      <a:pt x="24881" y="463363"/>
                    </a:cubicBezTo>
                    <a:cubicBezTo>
                      <a:pt x="24598" y="463645"/>
                      <a:pt x="24033" y="463645"/>
                      <a:pt x="23750" y="463645"/>
                    </a:cubicBezTo>
                    <a:cubicBezTo>
                      <a:pt x="22054" y="463645"/>
                      <a:pt x="19226" y="462514"/>
                      <a:pt x="18378" y="461100"/>
                    </a:cubicBezTo>
                    <a:cubicBezTo>
                      <a:pt x="18095" y="460817"/>
                      <a:pt x="17530" y="460534"/>
                      <a:pt x="16399" y="460534"/>
                    </a:cubicBezTo>
                    <a:cubicBezTo>
                      <a:pt x="15833" y="460534"/>
                      <a:pt x="15268" y="460534"/>
                      <a:pt x="14420" y="460534"/>
                    </a:cubicBezTo>
                    <a:cubicBezTo>
                      <a:pt x="14703" y="460817"/>
                      <a:pt x="14703" y="461100"/>
                      <a:pt x="14985" y="461382"/>
                    </a:cubicBezTo>
                    <a:cubicBezTo>
                      <a:pt x="15833" y="463080"/>
                      <a:pt x="14137" y="463928"/>
                      <a:pt x="13006" y="464494"/>
                    </a:cubicBezTo>
                    <a:cubicBezTo>
                      <a:pt x="12158" y="464777"/>
                      <a:pt x="11592" y="465343"/>
                      <a:pt x="11310" y="465908"/>
                    </a:cubicBezTo>
                    <a:cubicBezTo>
                      <a:pt x="11310" y="466191"/>
                      <a:pt x="11310" y="466474"/>
                      <a:pt x="11592" y="466757"/>
                    </a:cubicBezTo>
                    <a:cubicBezTo>
                      <a:pt x="12158" y="467606"/>
                      <a:pt x="12158" y="468454"/>
                      <a:pt x="11875" y="468737"/>
                    </a:cubicBezTo>
                    <a:cubicBezTo>
                      <a:pt x="11592" y="469303"/>
                      <a:pt x="10744" y="469869"/>
                      <a:pt x="9330" y="469869"/>
                    </a:cubicBezTo>
                    <a:cubicBezTo>
                      <a:pt x="8482" y="469869"/>
                      <a:pt x="7634" y="469586"/>
                      <a:pt x="7069" y="469303"/>
                    </a:cubicBezTo>
                    <a:cubicBezTo>
                      <a:pt x="6220" y="468737"/>
                      <a:pt x="5937" y="468172"/>
                      <a:pt x="5937" y="467323"/>
                    </a:cubicBezTo>
                    <a:cubicBezTo>
                      <a:pt x="5937" y="466474"/>
                      <a:pt x="4807" y="466191"/>
                      <a:pt x="3958" y="466191"/>
                    </a:cubicBezTo>
                    <a:cubicBezTo>
                      <a:pt x="2545" y="466191"/>
                      <a:pt x="1131" y="466757"/>
                      <a:pt x="566" y="467323"/>
                    </a:cubicBezTo>
                    <a:cubicBezTo>
                      <a:pt x="566" y="467323"/>
                      <a:pt x="283" y="467606"/>
                      <a:pt x="566" y="467606"/>
                    </a:cubicBezTo>
                    <a:cubicBezTo>
                      <a:pt x="566" y="468172"/>
                      <a:pt x="283" y="469020"/>
                      <a:pt x="0" y="469586"/>
                    </a:cubicBezTo>
                    <a:close/>
                    <a:moveTo>
                      <a:pt x="290092" y="241865"/>
                    </a:moveTo>
                    <a:cubicBezTo>
                      <a:pt x="286416" y="241865"/>
                      <a:pt x="282740" y="244128"/>
                      <a:pt x="281609" y="246674"/>
                    </a:cubicBezTo>
                    <a:cubicBezTo>
                      <a:pt x="281044" y="248371"/>
                      <a:pt x="281609" y="249786"/>
                      <a:pt x="283023" y="251483"/>
                    </a:cubicBezTo>
                    <a:cubicBezTo>
                      <a:pt x="284720" y="253180"/>
                      <a:pt x="286416" y="253746"/>
                      <a:pt x="288395" y="253746"/>
                    </a:cubicBezTo>
                    <a:cubicBezTo>
                      <a:pt x="291505" y="253746"/>
                      <a:pt x="294050" y="251766"/>
                      <a:pt x="296595" y="249786"/>
                    </a:cubicBezTo>
                    <a:cubicBezTo>
                      <a:pt x="298291" y="248654"/>
                      <a:pt x="299705" y="247523"/>
                      <a:pt x="300836" y="247240"/>
                    </a:cubicBezTo>
                    <a:cubicBezTo>
                      <a:pt x="301401" y="247240"/>
                      <a:pt x="301401" y="246957"/>
                      <a:pt x="301401" y="246957"/>
                    </a:cubicBezTo>
                    <a:cubicBezTo>
                      <a:pt x="301401" y="246108"/>
                      <a:pt x="297443" y="243562"/>
                      <a:pt x="292071" y="241865"/>
                    </a:cubicBezTo>
                    <a:cubicBezTo>
                      <a:pt x="291505" y="241865"/>
                      <a:pt x="290657" y="241865"/>
                      <a:pt x="290092" y="241865"/>
                    </a:cubicBezTo>
                    <a:close/>
                    <a:moveTo>
                      <a:pt x="328262" y="205373"/>
                    </a:moveTo>
                    <a:cubicBezTo>
                      <a:pt x="330524" y="205373"/>
                      <a:pt x="335330" y="207919"/>
                      <a:pt x="336461" y="210465"/>
                    </a:cubicBezTo>
                    <a:cubicBezTo>
                      <a:pt x="336744" y="211597"/>
                      <a:pt x="336744" y="212728"/>
                      <a:pt x="335613" y="213577"/>
                    </a:cubicBezTo>
                    <a:cubicBezTo>
                      <a:pt x="334765" y="214425"/>
                      <a:pt x="334765" y="214991"/>
                      <a:pt x="334765" y="215274"/>
                    </a:cubicBezTo>
                    <a:cubicBezTo>
                      <a:pt x="335613" y="217537"/>
                      <a:pt x="342964" y="219517"/>
                      <a:pt x="347488" y="219800"/>
                    </a:cubicBezTo>
                    <a:cubicBezTo>
                      <a:pt x="348902" y="219800"/>
                      <a:pt x="351164" y="220083"/>
                      <a:pt x="353708" y="220649"/>
                    </a:cubicBezTo>
                    <a:cubicBezTo>
                      <a:pt x="357949" y="221215"/>
                      <a:pt x="363322" y="222063"/>
                      <a:pt x="366997" y="222063"/>
                    </a:cubicBezTo>
                    <a:cubicBezTo>
                      <a:pt x="370390" y="222063"/>
                      <a:pt x="372086" y="221497"/>
                      <a:pt x="372369" y="220366"/>
                    </a:cubicBezTo>
                    <a:cubicBezTo>
                      <a:pt x="372369" y="219234"/>
                      <a:pt x="370390" y="217537"/>
                      <a:pt x="367563" y="215840"/>
                    </a:cubicBezTo>
                    <a:cubicBezTo>
                      <a:pt x="365018" y="214143"/>
                      <a:pt x="361908" y="211879"/>
                      <a:pt x="359080" y="209051"/>
                    </a:cubicBezTo>
                    <a:cubicBezTo>
                      <a:pt x="355122" y="204807"/>
                      <a:pt x="351164" y="198301"/>
                      <a:pt x="352012" y="192926"/>
                    </a:cubicBezTo>
                    <a:cubicBezTo>
                      <a:pt x="352295" y="190380"/>
                      <a:pt x="353708" y="188400"/>
                      <a:pt x="355687" y="186986"/>
                    </a:cubicBezTo>
                    <a:cubicBezTo>
                      <a:pt x="358798" y="185006"/>
                      <a:pt x="359080" y="183591"/>
                      <a:pt x="359363" y="181894"/>
                    </a:cubicBezTo>
                    <a:cubicBezTo>
                      <a:pt x="359646" y="180197"/>
                      <a:pt x="359929" y="178216"/>
                      <a:pt x="363604" y="175670"/>
                    </a:cubicBezTo>
                    <a:cubicBezTo>
                      <a:pt x="366997" y="173407"/>
                      <a:pt x="367563" y="171144"/>
                      <a:pt x="368128" y="169164"/>
                    </a:cubicBezTo>
                    <a:cubicBezTo>
                      <a:pt x="368694" y="167184"/>
                      <a:pt x="369259" y="165487"/>
                      <a:pt x="372652" y="165204"/>
                    </a:cubicBezTo>
                    <a:cubicBezTo>
                      <a:pt x="374914" y="164921"/>
                      <a:pt x="374914" y="164072"/>
                      <a:pt x="374631" y="162658"/>
                    </a:cubicBezTo>
                    <a:cubicBezTo>
                      <a:pt x="374348" y="161243"/>
                      <a:pt x="374348" y="158980"/>
                      <a:pt x="377741" y="158697"/>
                    </a:cubicBezTo>
                    <a:cubicBezTo>
                      <a:pt x="380286" y="158415"/>
                      <a:pt x="381700" y="156717"/>
                      <a:pt x="382548" y="155586"/>
                    </a:cubicBezTo>
                    <a:cubicBezTo>
                      <a:pt x="383679" y="153323"/>
                      <a:pt x="383962" y="151060"/>
                      <a:pt x="383396" y="149928"/>
                    </a:cubicBezTo>
                    <a:cubicBezTo>
                      <a:pt x="383113" y="149362"/>
                      <a:pt x="383113" y="148797"/>
                      <a:pt x="383396" y="148797"/>
                    </a:cubicBezTo>
                    <a:cubicBezTo>
                      <a:pt x="383962" y="148231"/>
                      <a:pt x="384810" y="147948"/>
                      <a:pt x="386506" y="147948"/>
                    </a:cubicBezTo>
                    <a:cubicBezTo>
                      <a:pt x="388485" y="147948"/>
                      <a:pt x="391313" y="147665"/>
                      <a:pt x="392727" y="145968"/>
                    </a:cubicBezTo>
                    <a:cubicBezTo>
                      <a:pt x="394423" y="144270"/>
                      <a:pt x="396685" y="143705"/>
                      <a:pt x="398947" y="143422"/>
                    </a:cubicBezTo>
                    <a:cubicBezTo>
                      <a:pt x="401774" y="142856"/>
                      <a:pt x="404319" y="142573"/>
                      <a:pt x="405450" y="140027"/>
                    </a:cubicBezTo>
                    <a:cubicBezTo>
                      <a:pt x="407994" y="134652"/>
                      <a:pt x="442489" y="123337"/>
                      <a:pt x="460301" y="119094"/>
                    </a:cubicBezTo>
                    <a:cubicBezTo>
                      <a:pt x="475004" y="115699"/>
                      <a:pt x="485748" y="110324"/>
                      <a:pt x="486879" y="105798"/>
                    </a:cubicBezTo>
                    <a:cubicBezTo>
                      <a:pt x="487162" y="104667"/>
                      <a:pt x="486596" y="103535"/>
                      <a:pt x="485465" y="102687"/>
                    </a:cubicBezTo>
                    <a:cubicBezTo>
                      <a:pt x="484052" y="101555"/>
                      <a:pt x="481790" y="100989"/>
                      <a:pt x="478962" y="100989"/>
                    </a:cubicBezTo>
                    <a:cubicBezTo>
                      <a:pt x="470480" y="100989"/>
                      <a:pt x="459171" y="105798"/>
                      <a:pt x="456060" y="108627"/>
                    </a:cubicBezTo>
                    <a:cubicBezTo>
                      <a:pt x="453233" y="110890"/>
                      <a:pt x="450123" y="110890"/>
                      <a:pt x="447013" y="111173"/>
                    </a:cubicBezTo>
                    <a:cubicBezTo>
                      <a:pt x="444468" y="111173"/>
                      <a:pt x="442206" y="111456"/>
                      <a:pt x="440227" y="112587"/>
                    </a:cubicBezTo>
                    <a:cubicBezTo>
                      <a:pt x="437400" y="114285"/>
                      <a:pt x="432027" y="115982"/>
                      <a:pt x="426938" y="115982"/>
                    </a:cubicBezTo>
                    <a:cubicBezTo>
                      <a:pt x="424111" y="115982"/>
                      <a:pt x="421849" y="115416"/>
                      <a:pt x="420152" y="114285"/>
                    </a:cubicBezTo>
                    <a:cubicBezTo>
                      <a:pt x="419304" y="113719"/>
                      <a:pt x="418456" y="113436"/>
                      <a:pt x="417608" y="113436"/>
                    </a:cubicBezTo>
                    <a:cubicBezTo>
                      <a:pt x="415629" y="113436"/>
                      <a:pt x="413367" y="114568"/>
                      <a:pt x="411387" y="115699"/>
                    </a:cubicBezTo>
                    <a:cubicBezTo>
                      <a:pt x="409408" y="116831"/>
                      <a:pt x="407429" y="117679"/>
                      <a:pt x="406015" y="117679"/>
                    </a:cubicBezTo>
                    <a:cubicBezTo>
                      <a:pt x="404319" y="117396"/>
                      <a:pt x="402340" y="118528"/>
                      <a:pt x="400360" y="119377"/>
                    </a:cubicBezTo>
                    <a:cubicBezTo>
                      <a:pt x="398099" y="120225"/>
                      <a:pt x="396119" y="121357"/>
                      <a:pt x="393857" y="121074"/>
                    </a:cubicBezTo>
                    <a:cubicBezTo>
                      <a:pt x="389899" y="120791"/>
                      <a:pt x="382265" y="124186"/>
                      <a:pt x="381700" y="126166"/>
                    </a:cubicBezTo>
                    <a:cubicBezTo>
                      <a:pt x="381417" y="127580"/>
                      <a:pt x="379438" y="128146"/>
                      <a:pt x="377741" y="128712"/>
                    </a:cubicBezTo>
                    <a:cubicBezTo>
                      <a:pt x="375762" y="129278"/>
                      <a:pt x="374066" y="129843"/>
                      <a:pt x="374066" y="130692"/>
                    </a:cubicBezTo>
                    <a:cubicBezTo>
                      <a:pt x="374066" y="133238"/>
                      <a:pt x="370956" y="135218"/>
                      <a:pt x="368128" y="135218"/>
                    </a:cubicBezTo>
                    <a:cubicBezTo>
                      <a:pt x="366714" y="135218"/>
                      <a:pt x="365583" y="134935"/>
                      <a:pt x="364735" y="134087"/>
                    </a:cubicBezTo>
                    <a:cubicBezTo>
                      <a:pt x="363604" y="133238"/>
                      <a:pt x="362473" y="133521"/>
                      <a:pt x="361908" y="134935"/>
                    </a:cubicBezTo>
                    <a:cubicBezTo>
                      <a:pt x="361342" y="136067"/>
                      <a:pt x="361625" y="138047"/>
                      <a:pt x="363322" y="139744"/>
                    </a:cubicBezTo>
                    <a:cubicBezTo>
                      <a:pt x="364170" y="140593"/>
                      <a:pt x="364453" y="141159"/>
                      <a:pt x="364453" y="142007"/>
                    </a:cubicBezTo>
                    <a:cubicBezTo>
                      <a:pt x="364170" y="143422"/>
                      <a:pt x="362190" y="143988"/>
                      <a:pt x="360494" y="144836"/>
                    </a:cubicBezTo>
                    <a:cubicBezTo>
                      <a:pt x="359646" y="145119"/>
                      <a:pt x="357949" y="145685"/>
                      <a:pt x="357949" y="145968"/>
                    </a:cubicBezTo>
                    <a:lnTo>
                      <a:pt x="357949" y="145968"/>
                    </a:lnTo>
                    <a:cubicBezTo>
                      <a:pt x="357949" y="145968"/>
                      <a:pt x="357949" y="145968"/>
                      <a:pt x="357949" y="146251"/>
                    </a:cubicBezTo>
                    <a:cubicBezTo>
                      <a:pt x="358232" y="146816"/>
                      <a:pt x="358515" y="147099"/>
                      <a:pt x="358515" y="147665"/>
                    </a:cubicBezTo>
                    <a:cubicBezTo>
                      <a:pt x="358515" y="148514"/>
                      <a:pt x="357384" y="149362"/>
                      <a:pt x="356536" y="150211"/>
                    </a:cubicBezTo>
                    <a:cubicBezTo>
                      <a:pt x="355405" y="151342"/>
                      <a:pt x="354557" y="151908"/>
                      <a:pt x="355122" y="152757"/>
                    </a:cubicBezTo>
                    <a:cubicBezTo>
                      <a:pt x="355687" y="153606"/>
                      <a:pt x="355405" y="154171"/>
                      <a:pt x="355405" y="154737"/>
                    </a:cubicBezTo>
                    <a:cubicBezTo>
                      <a:pt x="354557" y="156434"/>
                      <a:pt x="350881" y="157283"/>
                      <a:pt x="347488" y="157849"/>
                    </a:cubicBezTo>
                    <a:lnTo>
                      <a:pt x="346640" y="158132"/>
                    </a:lnTo>
                    <a:cubicBezTo>
                      <a:pt x="344378" y="158697"/>
                      <a:pt x="342681" y="160678"/>
                      <a:pt x="342681" y="162092"/>
                    </a:cubicBezTo>
                    <a:cubicBezTo>
                      <a:pt x="342681" y="163506"/>
                      <a:pt x="344378" y="163789"/>
                      <a:pt x="345226" y="163789"/>
                    </a:cubicBezTo>
                    <a:cubicBezTo>
                      <a:pt x="346640" y="163789"/>
                      <a:pt x="347488" y="164072"/>
                      <a:pt x="347488" y="164638"/>
                    </a:cubicBezTo>
                    <a:cubicBezTo>
                      <a:pt x="347488" y="165204"/>
                      <a:pt x="347205" y="165487"/>
                      <a:pt x="346357" y="166052"/>
                    </a:cubicBezTo>
                    <a:cubicBezTo>
                      <a:pt x="344943" y="166901"/>
                      <a:pt x="342964" y="168033"/>
                      <a:pt x="343247" y="170013"/>
                    </a:cubicBezTo>
                    <a:cubicBezTo>
                      <a:pt x="343247" y="170861"/>
                      <a:pt x="343247" y="171427"/>
                      <a:pt x="342681" y="171993"/>
                    </a:cubicBezTo>
                    <a:cubicBezTo>
                      <a:pt x="341833" y="173124"/>
                      <a:pt x="339571" y="173407"/>
                      <a:pt x="337592" y="173407"/>
                    </a:cubicBezTo>
                    <a:cubicBezTo>
                      <a:pt x="336179" y="173407"/>
                      <a:pt x="334765" y="173690"/>
                      <a:pt x="334482" y="173973"/>
                    </a:cubicBezTo>
                    <a:cubicBezTo>
                      <a:pt x="334482" y="173973"/>
                      <a:pt x="334482" y="174256"/>
                      <a:pt x="334482" y="174256"/>
                    </a:cubicBezTo>
                    <a:cubicBezTo>
                      <a:pt x="334765" y="175670"/>
                      <a:pt x="334199" y="176802"/>
                      <a:pt x="333351" y="177934"/>
                    </a:cubicBezTo>
                    <a:cubicBezTo>
                      <a:pt x="332220" y="179348"/>
                      <a:pt x="329958" y="179914"/>
                      <a:pt x="326848" y="179914"/>
                    </a:cubicBezTo>
                    <a:cubicBezTo>
                      <a:pt x="326000" y="179914"/>
                      <a:pt x="325717" y="179914"/>
                      <a:pt x="325717" y="179914"/>
                    </a:cubicBezTo>
                    <a:cubicBezTo>
                      <a:pt x="326000" y="180197"/>
                      <a:pt x="326848" y="181045"/>
                      <a:pt x="327413" y="181611"/>
                    </a:cubicBezTo>
                    <a:cubicBezTo>
                      <a:pt x="328827" y="182743"/>
                      <a:pt x="330524" y="184440"/>
                      <a:pt x="330806" y="185854"/>
                    </a:cubicBezTo>
                    <a:cubicBezTo>
                      <a:pt x="331089" y="187834"/>
                      <a:pt x="329675" y="188400"/>
                      <a:pt x="328262" y="188683"/>
                    </a:cubicBezTo>
                    <a:cubicBezTo>
                      <a:pt x="326565" y="189249"/>
                      <a:pt x="325152" y="189532"/>
                      <a:pt x="325152" y="191795"/>
                    </a:cubicBezTo>
                    <a:cubicBezTo>
                      <a:pt x="324869" y="194624"/>
                      <a:pt x="322041" y="194906"/>
                      <a:pt x="319497" y="194906"/>
                    </a:cubicBezTo>
                    <a:cubicBezTo>
                      <a:pt x="316669" y="195189"/>
                      <a:pt x="313559" y="195189"/>
                      <a:pt x="312994" y="198301"/>
                    </a:cubicBezTo>
                    <a:cubicBezTo>
                      <a:pt x="312711" y="199716"/>
                      <a:pt x="312711" y="200847"/>
                      <a:pt x="313276" y="201696"/>
                    </a:cubicBezTo>
                    <a:cubicBezTo>
                      <a:pt x="314407" y="203110"/>
                      <a:pt x="317518" y="203393"/>
                      <a:pt x="320062" y="203393"/>
                    </a:cubicBezTo>
                    <a:cubicBezTo>
                      <a:pt x="320910" y="203393"/>
                      <a:pt x="321476" y="203393"/>
                      <a:pt x="322041" y="203393"/>
                    </a:cubicBezTo>
                    <a:cubicBezTo>
                      <a:pt x="323172" y="203393"/>
                      <a:pt x="323738" y="203676"/>
                      <a:pt x="324021" y="204242"/>
                    </a:cubicBezTo>
                    <a:cubicBezTo>
                      <a:pt x="324586" y="205090"/>
                      <a:pt x="324021" y="205939"/>
                      <a:pt x="323738" y="207070"/>
                    </a:cubicBezTo>
                    <a:cubicBezTo>
                      <a:pt x="323172" y="208768"/>
                      <a:pt x="322607" y="209899"/>
                      <a:pt x="324021" y="210748"/>
                    </a:cubicBezTo>
                    <a:cubicBezTo>
                      <a:pt x="325152" y="211597"/>
                      <a:pt x="326283" y="212162"/>
                      <a:pt x="326848" y="212162"/>
                    </a:cubicBezTo>
                    <a:cubicBezTo>
                      <a:pt x="327413" y="212162"/>
                      <a:pt x="327413" y="211879"/>
                      <a:pt x="327413" y="211879"/>
                    </a:cubicBezTo>
                    <a:cubicBezTo>
                      <a:pt x="327696" y="211597"/>
                      <a:pt x="327979" y="210748"/>
                      <a:pt x="326848" y="208485"/>
                    </a:cubicBezTo>
                    <a:cubicBezTo>
                      <a:pt x="326565" y="207636"/>
                      <a:pt x="326565" y="207070"/>
                      <a:pt x="326848" y="206505"/>
                    </a:cubicBezTo>
                    <a:cubicBezTo>
                      <a:pt x="326848" y="205656"/>
                      <a:pt x="327413" y="205373"/>
                      <a:pt x="328262" y="205373"/>
                    </a:cubicBezTo>
                    <a:close/>
                    <a:moveTo>
                      <a:pt x="1571754" y="217254"/>
                    </a:moveTo>
                    <a:cubicBezTo>
                      <a:pt x="1572885" y="217254"/>
                      <a:pt x="1574016" y="217537"/>
                      <a:pt x="1574864" y="218386"/>
                    </a:cubicBezTo>
                    <a:cubicBezTo>
                      <a:pt x="1575713" y="218952"/>
                      <a:pt x="1577127" y="219517"/>
                      <a:pt x="1579106" y="219517"/>
                    </a:cubicBezTo>
                    <a:cubicBezTo>
                      <a:pt x="1582781" y="219517"/>
                      <a:pt x="1587022" y="218386"/>
                      <a:pt x="1590698" y="217254"/>
                    </a:cubicBezTo>
                    <a:cubicBezTo>
                      <a:pt x="1592394" y="216688"/>
                      <a:pt x="1593808" y="216406"/>
                      <a:pt x="1594939" y="216123"/>
                    </a:cubicBezTo>
                    <a:cubicBezTo>
                      <a:pt x="1595505" y="216123"/>
                      <a:pt x="1596635" y="215557"/>
                      <a:pt x="1596635" y="214708"/>
                    </a:cubicBezTo>
                    <a:cubicBezTo>
                      <a:pt x="1596635" y="213011"/>
                      <a:pt x="1593243" y="210182"/>
                      <a:pt x="1584195" y="208768"/>
                    </a:cubicBezTo>
                    <a:cubicBezTo>
                      <a:pt x="1583064" y="208485"/>
                      <a:pt x="1582216" y="208485"/>
                      <a:pt x="1581085" y="208485"/>
                    </a:cubicBezTo>
                    <a:cubicBezTo>
                      <a:pt x="1571189" y="208485"/>
                      <a:pt x="1560727" y="213860"/>
                      <a:pt x="1559879" y="216971"/>
                    </a:cubicBezTo>
                    <a:cubicBezTo>
                      <a:pt x="1559879" y="217254"/>
                      <a:pt x="1559879" y="218103"/>
                      <a:pt x="1560727" y="218386"/>
                    </a:cubicBezTo>
                    <a:cubicBezTo>
                      <a:pt x="1561576" y="218952"/>
                      <a:pt x="1562706" y="219234"/>
                      <a:pt x="1563555" y="219234"/>
                    </a:cubicBezTo>
                    <a:cubicBezTo>
                      <a:pt x="1564969" y="219234"/>
                      <a:pt x="1566382" y="218669"/>
                      <a:pt x="1567513" y="218103"/>
                    </a:cubicBezTo>
                    <a:cubicBezTo>
                      <a:pt x="1569210" y="217820"/>
                      <a:pt x="1570341" y="217254"/>
                      <a:pt x="1571754" y="217254"/>
                    </a:cubicBezTo>
                    <a:close/>
                    <a:moveTo>
                      <a:pt x="590362" y="177368"/>
                    </a:moveTo>
                    <a:cubicBezTo>
                      <a:pt x="588100" y="177368"/>
                      <a:pt x="584990" y="179348"/>
                      <a:pt x="584707" y="180479"/>
                    </a:cubicBezTo>
                    <a:cubicBezTo>
                      <a:pt x="584707" y="180762"/>
                      <a:pt x="584707" y="180762"/>
                      <a:pt x="585273" y="181045"/>
                    </a:cubicBezTo>
                    <a:cubicBezTo>
                      <a:pt x="588100" y="182460"/>
                      <a:pt x="590362" y="182460"/>
                      <a:pt x="591493" y="181328"/>
                    </a:cubicBezTo>
                    <a:cubicBezTo>
                      <a:pt x="592059" y="180762"/>
                      <a:pt x="592341" y="179631"/>
                      <a:pt x="592059" y="178216"/>
                    </a:cubicBezTo>
                    <a:cubicBezTo>
                      <a:pt x="591776" y="178216"/>
                      <a:pt x="591493" y="177368"/>
                      <a:pt x="590362" y="177368"/>
                    </a:cubicBezTo>
                    <a:close/>
                    <a:moveTo>
                      <a:pt x="504692" y="170296"/>
                    </a:moveTo>
                    <a:cubicBezTo>
                      <a:pt x="501016" y="170296"/>
                      <a:pt x="499320" y="172559"/>
                      <a:pt x="499037" y="174822"/>
                    </a:cubicBezTo>
                    <a:cubicBezTo>
                      <a:pt x="499037" y="175670"/>
                      <a:pt x="499320" y="177085"/>
                      <a:pt x="500451" y="177085"/>
                    </a:cubicBezTo>
                    <a:cubicBezTo>
                      <a:pt x="500733" y="177085"/>
                      <a:pt x="501299" y="177085"/>
                      <a:pt x="501864" y="177085"/>
                    </a:cubicBezTo>
                    <a:cubicBezTo>
                      <a:pt x="506388" y="177085"/>
                      <a:pt x="514022" y="175105"/>
                      <a:pt x="514870" y="173690"/>
                    </a:cubicBezTo>
                    <a:cubicBezTo>
                      <a:pt x="514870" y="173407"/>
                      <a:pt x="514870" y="173407"/>
                      <a:pt x="514870" y="173124"/>
                    </a:cubicBezTo>
                    <a:cubicBezTo>
                      <a:pt x="514022" y="171710"/>
                      <a:pt x="509781" y="170296"/>
                      <a:pt x="504692" y="170296"/>
                    </a:cubicBezTo>
                    <a:close/>
                    <a:moveTo>
                      <a:pt x="1194579" y="163506"/>
                    </a:moveTo>
                    <a:cubicBezTo>
                      <a:pt x="1188641" y="163506"/>
                      <a:pt x="1183552" y="166901"/>
                      <a:pt x="1181573" y="169447"/>
                    </a:cubicBezTo>
                    <a:cubicBezTo>
                      <a:pt x="1181007" y="170013"/>
                      <a:pt x="1181007" y="170296"/>
                      <a:pt x="1181007" y="170579"/>
                    </a:cubicBezTo>
                    <a:cubicBezTo>
                      <a:pt x="1182986" y="173407"/>
                      <a:pt x="1196558" y="175388"/>
                      <a:pt x="1205040" y="175388"/>
                    </a:cubicBezTo>
                    <a:cubicBezTo>
                      <a:pt x="1207019" y="175388"/>
                      <a:pt x="1208433" y="175388"/>
                      <a:pt x="1209281" y="175105"/>
                    </a:cubicBezTo>
                    <a:cubicBezTo>
                      <a:pt x="1210129" y="174822"/>
                      <a:pt x="1210412" y="174256"/>
                      <a:pt x="1210412" y="173973"/>
                    </a:cubicBezTo>
                    <a:cubicBezTo>
                      <a:pt x="1210412" y="171144"/>
                      <a:pt x="1203343" y="165204"/>
                      <a:pt x="1196558" y="164072"/>
                    </a:cubicBezTo>
                    <a:cubicBezTo>
                      <a:pt x="1195992" y="163506"/>
                      <a:pt x="1195427" y="163506"/>
                      <a:pt x="1194579" y="163506"/>
                    </a:cubicBezTo>
                    <a:close/>
                    <a:moveTo>
                      <a:pt x="1184117" y="155020"/>
                    </a:moveTo>
                    <a:cubicBezTo>
                      <a:pt x="1181007" y="155020"/>
                      <a:pt x="1176483" y="157000"/>
                      <a:pt x="1176200" y="158415"/>
                    </a:cubicBezTo>
                    <a:cubicBezTo>
                      <a:pt x="1176200" y="158980"/>
                      <a:pt x="1177049" y="159263"/>
                      <a:pt x="1177331" y="159263"/>
                    </a:cubicBezTo>
                    <a:cubicBezTo>
                      <a:pt x="1178179" y="159546"/>
                      <a:pt x="1179310" y="159829"/>
                      <a:pt x="1180442" y="159829"/>
                    </a:cubicBezTo>
                    <a:lnTo>
                      <a:pt x="1180442" y="159829"/>
                    </a:lnTo>
                    <a:cubicBezTo>
                      <a:pt x="1181855" y="159829"/>
                      <a:pt x="1183269" y="159546"/>
                      <a:pt x="1184117" y="158980"/>
                    </a:cubicBezTo>
                    <a:cubicBezTo>
                      <a:pt x="1185248" y="158415"/>
                      <a:pt x="1185814" y="157283"/>
                      <a:pt x="1185814" y="156151"/>
                    </a:cubicBezTo>
                    <a:cubicBezTo>
                      <a:pt x="1185814" y="155303"/>
                      <a:pt x="1185248" y="155020"/>
                      <a:pt x="1184117" y="155020"/>
                    </a:cubicBezTo>
                    <a:close/>
                    <a:moveTo>
                      <a:pt x="905901" y="149645"/>
                    </a:moveTo>
                    <a:cubicBezTo>
                      <a:pt x="903073" y="149645"/>
                      <a:pt x="901094" y="150494"/>
                      <a:pt x="900811" y="151060"/>
                    </a:cubicBezTo>
                    <a:cubicBezTo>
                      <a:pt x="900246" y="152191"/>
                      <a:pt x="898549" y="153040"/>
                      <a:pt x="897136" y="153606"/>
                    </a:cubicBezTo>
                    <a:cubicBezTo>
                      <a:pt x="896287" y="153888"/>
                      <a:pt x="894874" y="154454"/>
                      <a:pt x="894874" y="154737"/>
                    </a:cubicBezTo>
                    <a:cubicBezTo>
                      <a:pt x="894874" y="154737"/>
                      <a:pt x="894874" y="155020"/>
                      <a:pt x="895156" y="155020"/>
                    </a:cubicBezTo>
                    <a:cubicBezTo>
                      <a:pt x="896005" y="156151"/>
                      <a:pt x="898267" y="156717"/>
                      <a:pt x="901094" y="156717"/>
                    </a:cubicBezTo>
                    <a:cubicBezTo>
                      <a:pt x="905901" y="156717"/>
                      <a:pt x="911555" y="154737"/>
                      <a:pt x="911838" y="152474"/>
                    </a:cubicBezTo>
                    <a:cubicBezTo>
                      <a:pt x="911838" y="151908"/>
                      <a:pt x="911555" y="151342"/>
                      <a:pt x="911273" y="151060"/>
                    </a:cubicBezTo>
                    <a:cubicBezTo>
                      <a:pt x="910142" y="150211"/>
                      <a:pt x="908162" y="149645"/>
                      <a:pt x="905901" y="149645"/>
                    </a:cubicBezTo>
                    <a:close/>
                    <a:moveTo>
                      <a:pt x="1242079" y="130692"/>
                    </a:moveTo>
                    <a:cubicBezTo>
                      <a:pt x="1240100" y="130692"/>
                      <a:pt x="1236707" y="134935"/>
                      <a:pt x="1236707" y="136633"/>
                    </a:cubicBezTo>
                    <a:cubicBezTo>
                      <a:pt x="1236707" y="136915"/>
                      <a:pt x="1236707" y="136915"/>
                      <a:pt x="1236990" y="137198"/>
                    </a:cubicBezTo>
                    <a:cubicBezTo>
                      <a:pt x="1240100" y="137481"/>
                      <a:pt x="1242362" y="138896"/>
                      <a:pt x="1244906" y="140310"/>
                    </a:cubicBezTo>
                    <a:cubicBezTo>
                      <a:pt x="1248582" y="142573"/>
                      <a:pt x="1252823" y="144836"/>
                      <a:pt x="1260740" y="145402"/>
                    </a:cubicBezTo>
                    <a:cubicBezTo>
                      <a:pt x="1262436" y="145402"/>
                      <a:pt x="1264133" y="145685"/>
                      <a:pt x="1265829" y="145685"/>
                    </a:cubicBezTo>
                    <a:cubicBezTo>
                      <a:pt x="1277139" y="145685"/>
                      <a:pt x="1283359" y="143139"/>
                      <a:pt x="1283642" y="141442"/>
                    </a:cubicBezTo>
                    <a:cubicBezTo>
                      <a:pt x="1283642" y="141159"/>
                      <a:pt x="1283642" y="140876"/>
                      <a:pt x="1283359" y="140593"/>
                    </a:cubicBezTo>
                    <a:cubicBezTo>
                      <a:pt x="1281663" y="138613"/>
                      <a:pt x="1275442" y="136350"/>
                      <a:pt x="1271484" y="136350"/>
                    </a:cubicBezTo>
                    <a:cubicBezTo>
                      <a:pt x="1270353" y="136350"/>
                      <a:pt x="1269222" y="136633"/>
                      <a:pt x="1268656" y="136915"/>
                    </a:cubicBezTo>
                    <a:cubicBezTo>
                      <a:pt x="1268091" y="137198"/>
                      <a:pt x="1267243" y="137481"/>
                      <a:pt x="1266677" y="137481"/>
                    </a:cubicBezTo>
                    <a:cubicBezTo>
                      <a:pt x="1265264" y="137481"/>
                      <a:pt x="1264133" y="136633"/>
                      <a:pt x="1262719" y="136067"/>
                    </a:cubicBezTo>
                    <a:cubicBezTo>
                      <a:pt x="1261023" y="134935"/>
                      <a:pt x="1259326" y="134087"/>
                      <a:pt x="1257347" y="134652"/>
                    </a:cubicBezTo>
                    <a:cubicBezTo>
                      <a:pt x="1255650" y="135218"/>
                      <a:pt x="1253671" y="135501"/>
                      <a:pt x="1251975" y="135501"/>
                    </a:cubicBezTo>
                    <a:cubicBezTo>
                      <a:pt x="1247734" y="135501"/>
                      <a:pt x="1244906" y="134087"/>
                      <a:pt x="1243210" y="131541"/>
                    </a:cubicBezTo>
                    <a:cubicBezTo>
                      <a:pt x="1242927" y="130975"/>
                      <a:pt x="1242644" y="130692"/>
                      <a:pt x="1242079" y="130692"/>
                    </a:cubicBezTo>
                    <a:close/>
                    <a:moveTo>
                      <a:pt x="1164608" y="115416"/>
                    </a:moveTo>
                    <a:cubicBezTo>
                      <a:pt x="1159801" y="115416"/>
                      <a:pt x="1149057" y="125034"/>
                      <a:pt x="1147361" y="132106"/>
                    </a:cubicBezTo>
                    <a:cubicBezTo>
                      <a:pt x="1146795" y="134652"/>
                      <a:pt x="1147361" y="136350"/>
                      <a:pt x="1149340" y="137198"/>
                    </a:cubicBezTo>
                    <a:cubicBezTo>
                      <a:pt x="1152733" y="138896"/>
                      <a:pt x="1154430" y="140593"/>
                      <a:pt x="1156126" y="142573"/>
                    </a:cubicBezTo>
                    <a:cubicBezTo>
                      <a:pt x="1156409" y="142856"/>
                      <a:pt x="1156974" y="143422"/>
                      <a:pt x="1157257" y="143705"/>
                    </a:cubicBezTo>
                    <a:cubicBezTo>
                      <a:pt x="1157540" y="143988"/>
                      <a:pt x="1158388" y="144270"/>
                      <a:pt x="1159519" y="144270"/>
                    </a:cubicBezTo>
                    <a:cubicBezTo>
                      <a:pt x="1162346" y="144270"/>
                      <a:pt x="1166870" y="142856"/>
                      <a:pt x="1169697" y="141724"/>
                    </a:cubicBezTo>
                    <a:cubicBezTo>
                      <a:pt x="1170263" y="141442"/>
                      <a:pt x="1170828" y="141442"/>
                      <a:pt x="1171111" y="141159"/>
                    </a:cubicBezTo>
                    <a:cubicBezTo>
                      <a:pt x="1171394" y="141159"/>
                      <a:pt x="1171677" y="140876"/>
                      <a:pt x="1172242" y="140876"/>
                    </a:cubicBezTo>
                    <a:cubicBezTo>
                      <a:pt x="1173373" y="140876"/>
                      <a:pt x="1174221" y="141724"/>
                      <a:pt x="1175069" y="142290"/>
                    </a:cubicBezTo>
                    <a:cubicBezTo>
                      <a:pt x="1175918" y="143139"/>
                      <a:pt x="1176483" y="143705"/>
                      <a:pt x="1177614" y="143705"/>
                    </a:cubicBezTo>
                    <a:cubicBezTo>
                      <a:pt x="1178462" y="143705"/>
                      <a:pt x="1179310" y="143422"/>
                      <a:pt x="1180159" y="142856"/>
                    </a:cubicBezTo>
                    <a:cubicBezTo>
                      <a:pt x="1183269" y="140876"/>
                      <a:pt x="1186379" y="140593"/>
                      <a:pt x="1188924" y="140593"/>
                    </a:cubicBezTo>
                    <a:cubicBezTo>
                      <a:pt x="1190337" y="140593"/>
                      <a:pt x="1191751" y="140593"/>
                      <a:pt x="1193165" y="140876"/>
                    </a:cubicBezTo>
                    <a:cubicBezTo>
                      <a:pt x="1194579" y="140876"/>
                      <a:pt x="1196275" y="141159"/>
                      <a:pt x="1197971" y="141159"/>
                    </a:cubicBezTo>
                    <a:cubicBezTo>
                      <a:pt x="1198537" y="141159"/>
                      <a:pt x="1199668" y="141159"/>
                      <a:pt x="1199951" y="140593"/>
                    </a:cubicBezTo>
                    <a:cubicBezTo>
                      <a:pt x="1200516" y="139744"/>
                      <a:pt x="1199385" y="137481"/>
                      <a:pt x="1198537" y="135501"/>
                    </a:cubicBezTo>
                    <a:cubicBezTo>
                      <a:pt x="1197689" y="133521"/>
                      <a:pt x="1196558" y="131824"/>
                      <a:pt x="1196841" y="130409"/>
                    </a:cubicBezTo>
                    <a:cubicBezTo>
                      <a:pt x="1196841" y="128995"/>
                      <a:pt x="1197971" y="128146"/>
                      <a:pt x="1199668" y="128146"/>
                    </a:cubicBezTo>
                    <a:cubicBezTo>
                      <a:pt x="1201082" y="128146"/>
                      <a:pt x="1202778" y="128995"/>
                      <a:pt x="1203626" y="130126"/>
                    </a:cubicBezTo>
                    <a:cubicBezTo>
                      <a:pt x="1203909" y="130975"/>
                      <a:pt x="1203909" y="131824"/>
                      <a:pt x="1203343" y="132672"/>
                    </a:cubicBezTo>
                    <a:cubicBezTo>
                      <a:pt x="1202778" y="133521"/>
                      <a:pt x="1203061" y="134652"/>
                      <a:pt x="1203343" y="135218"/>
                    </a:cubicBezTo>
                    <a:cubicBezTo>
                      <a:pt x="1204757" y="138047"/>
                      <a:pt x="1209564" y="141159"/>
                      <a:pt x="1215501" y="140593"/>
                    </a:cubicBezTo>
                    <a:cubicBezTo>
                      <a:pt x="1220308" y="140310"/>
                      <a:pt x="1220308" y="138613"/>
                      <a:pt x="1220025" y="136633"/>
                    </a:cubicBezTo>
                    <a:cubicBezTo>
                      <a:pt x="1220025" y="135218"/>
                      <a:pt x="1219743" y="133238"/>
                      <a:pt x="1222287" y="132106"/>
                    </a:cubicBezTo>
                    <a:cubicBezTo>
                      <a:pt x="1223984" y="131258"/>
                      <a:pt x="1224832" y="130692"/>
                      <a:pt x="1224832" y="129843"/>
                    </a:cubicBezTo>
                    <a:cubicBezTo>
                      <a:pt x="1224832" y="128712"/>
                      <a:pt x="1223135" y="127015"/>
                      <a:pt x="1219460" y="124751"/>
                    </a:cubicBezTo>
                    <a:cubicBezTo>
                      <a:pt x="1215784" y="122488"/>
                      <a:pt x="1211543" y="122488"/>
                      <a:pt x="1207585" y="122205"/>
                    </a:cubicBezTo>
                    <a:cubicBezTo>
                      <a:pt x="1204192" y="121923"/>
                      <a:pt x="1201082" y="121923"/>
                      <a:pt x="1198537" y="120791"/>
                    </a:cubicBezTo>
                    <a:cubicBezTo>
                      <a:pt x="1195992" y="119660"/>
                      <a:pt x="1193448" y="119094"/>
                      <a:pt x="1191186" y="119094"/>
                    </a:cubicBezTo>
                    <a:cubicBezTo>
                      <a:pt x="1188641" y="119094"/>
                      <a:pt x="1185531" y="119942"/>
                      <a:pt x="1185531" y="123903"/>
                    </a:cubicBezTo>
                    <a:cubicBezTo>
                      <a:pt x="1185531" y="125883"/>
                      <a:pt x="1184400" y="126166"/>
                      <a:pt x="1183552" y="126166"/>
                    </a:cubicBezTo>
                    <a:cubicBezTo>
                      <a:pt x="1181573" y="126166"/>
                      <a:pt x="1178462" y="123903"/>
                      <a:pt x="1174787" y="121074"/>
                    </a:cubicBezTo>
                    <a:cubicBezTo>
                      <a:pt x="1171677" y="118811"/>
                      <a:pt x="1168284" y="116265"/>
                      <a:pt x="1165739" y="115416"/>
                    </a:cubicBezTo>
                    <a:cubicBezTo>
                      <a:pt x="1165173" y="115699"/>
                      <a:pt x="1164891" y="115416"/>
                      <a:pt x="1164608" y="115416"/>
                    </a:cubicBezTo>
                    <a:close/>
                    <a:moveTo>
                      <a:pt x="786301" y="60537"/>
                    </a:moveTo>
                    <a:cubicBezTo>
                      <a:pt x="784322" y="60537"/>
                      <a:pt x="782626" y="60820"/>
                      <a:pt x="782626" y="64214"/>
                    </a:cubicBezTo>
                    <a:cubicBezTo>
                      <a:pt x="782343" y="68175"/>
                      <a:pt x="779516" y="71004"/>
                      <a:pt x="777254" y="73550"/>
                    </a:cubicBezTo>
                    <a:cubicBezTo>
                      <a:pt x="775840" y="74964"/>
                      <a:pt x="774709" y="76096"/>
                      <a:pt x="774709" y="76944"/>
                    </a:cubicBezTo>
                    <a:cubicBezTo>
                      <a:pt x="774709" y="76944"/>
                      <a:pt x="774709" y="77227"/>
                      <a:pt x="775274" y="77793"/>
                    </a:cubicBezTo>
                    <a:cubicBezTo>
                      <a:pt x="775840" y="78076"/>
                      <a:pt x="776688" y="78359"/>
                      <a:pt x="778102" y="78359"/>
                    </a:cubicBezTo>
                    <a:lnTo>
                      <a:pt x="778102" y="78359"/>
                    </a:lnTo>
                    <a:cubicBezTo>
                      <a:pt x="780646" y="78359"/>
                      <a:pt x="784039" y="77510"/>
                      <a:pt x="787715" y="76944"/>
                    </a:cubicBezTo>
                    <a:cubicBezTo>
                      <a:pt x="792239" y="76096"/>
                      <a:pt x="797045" y="74964"/>
                      <a:pt x="801004" y="75247"/>
                    </a:cubicBezTo>
                    <a:cubicBezTo>
                      <a:pt x="801287" y="75247"/>
                      <a:pt x="801287" y="75247"/>
                      <a:pt x="801569" y="75247"/>
                    </a:cubicBezTo>
                    <a:cubicBezTo>
                      <a:pt x="811183" y="75247"/>
                      <a:pt x="833519" y="68175"/>
                      <a:pt x="834367" y="64497"/>
                    </a:cubicBezTo>
                    <a:cubicBezTo>
                      <a:pt x="834650" y="62517"/>
                      <a:pt x="832671" y="61669"/>
                      <a:pt x="828712" y="60254"/>
                    </a:cubicBezTo>
                    <a:cubicBezTo>
                      <a:pt x="826168" y="59405"/>
                      <a:pt x="823340" y="58274"/>
                      <a:pt x="821644" y="56577"/>
                    </a:cubicBezTo>
                    <a:cubicBezTo>
                      <a:pt x="820513" y="55162"/>
                      <a:pt x="818534" y="54879"/>
                      <a:pt x="817403" y="54879"/>
                    </a:cubicBezTo>
                    <a:cubicBezTo>
                      <a:pt x="813727" y="54879"/>
                      <a:pt x="809486" y="57142"/>
                      <a:pt x="808355" y="59405"/>
                    </a:cubicBezTo>
                    <a:cubicBezTo>
                      <a:pt x="807790" y="60537"/>
                      <a:pt x="806941" y="61103"/>
                      <a:pt x="806093" y="61103"/>
                    </a:cubicBezTo>
                    <a:cubicBezTo>
                      <a:pt x="805528" y="61103"/>
                      <a:pt x="805245" y="60820"/>
                      <a:pt x="804962" y="60254"/>
                    </a:cubicBezTo>
                    <a:cubicBezTo>
                      <a:pt x="804397" y="59123"/>
                      <a:pt x="805245" y="56577"/>
                      <a:pt x="808355" y="53465"/>
                    </a:cubicBezTo>
                    <a:cubicBezTo>
                      <a:pt x="809486" y="52333"/>
                      <a:pt x="810051" y="50919"/>
                      <a:pt x="809486" y="49787"/>
                    </a:cubicBezTo>
                    <a:cubicBezTo>
                      <a:pt x="808638" y="48090"/>
                      <a:pt x="806376" y="46959"/>
                      <a:pt x="804679" y="46959"/>
                    </a:cubicBezTo>
                    <a:cubicBezTo>
                      <a:pt x="803831" y="46959"/>
                      <a:pt x="803548" y="47241"/>
                      <a:pt x="803548" y="47807"/>
                    </a:cubicBezTo>
                    <a:cubicBezTo>
                      <a:pt x="803266" y="50070"/>
                      <a:pt x="800156" y="50353"/>
                      <a:pt x="797611" y="50353"/>
                    </a:cubicBezTo>
                    <a:cubicBezTo>
                      <a:pt x="795632" y="50353"/>
                      <a:pt x="793087" y="50636"/>
                      <a:pt x="793087" y="51485"/>
                    </a:cubicBezTo>
                    <a:cubicBezTo>
                      <a:pt x="793087" y="53182"/>
                      <a:pt x="792239" y="54596"/>
                      <a:pt x="791108" y="55728"/>
                    </a:cubicBezTo>
                    <a:cubicBezTo>
                      <a:pt x="790260" y="56860"/>
                      <a:pt x="789411" y="57991"/>
                      <a:pt x="789411" y="59405"/>
                    </a:cubicBezTo>
                    <a:cubicBezTo>
                      <a:pt x="789411" y="59971"/>
                      <a:pt x="789411" y="60254"/>
                      <a:pt x="789129" y="60820"/>
                    </a:cubicBezTo>
                    <a:cubicBezTo>
                      <a:pt x="788563" y="61386"/>
                      <a:pt x="787715" y="61386"/>
                      <a:pt x="787150" y="61386"/>
                    </a:cubicBezTo>
                    <a:lnTo>
                      <a:pt x="786301" y="60537"/>
                    </a:lnTo>
                    <a:close/>
                    <a:moveTo>
                      <a:pt x="741628" y="54031"/>
                    </a:moveTo>
                    <a:cubicBezTo>
                      <a:pt x="744456" y="54031"/>
                      <a:pt x="748980" y="55445"/>
                      <a:pt x="753503" y="56860"/>
                    </a:cubicBezTo>
                    <a:cubicBezTo>
                      <a:pt x="758593" y="58557"/>
                      <a:pt x="764247" y="59971"/>
                      <a:pt x="768206" y="59971"/>
                    </a:cubicBezTo>
                    <a:cubicBezTo>
                      <a:pt x="773295" y="59971"/>
                      <a:pt x="775557" y="57142"/>
                      <a:pt x="775557" y="55445"/>
                    </a:cubicBezTo>
                    <a:cubicBezTo>
                      <a:pt x="775557" y="54879"/>
                      <a:pt x="775274" y="54031"/>
                      <a:pt x="774709" y="54031"/>
                    </a:cubicBezTo>
                    <a:cubicBezTo>
                      <a:pt x="773861" y="54031"/>
                      <a:pt x="773578" y="53465"/>
                      <a:pt x="773295" y="53182"/>
                    </a:cubicBezTo>
                    <a:cubicBezTo>
                      <a:pt x="772730" y="51768"/>
                      <a:pt x="773861" y="48939"/>
                      <a:pt x="778667" y="42150"/>
                    </a:cubicBezTo>
                    <a:cubicBezTo>
                      <a:pt x="779516" y="41018"/>
                      <a:pt x="779516" y="40169"/>
                      <a:pt x="778950" y="39038"/>
                    </a:cubicBezTo>
                    <a:cubicBezTo>
                      <a:pt x="777536" y="36492"/>
                      <a:pt x="772164" y="34512"/>
                      <a:pt x="768489" y="34512"/>
                    </a:cubicBezTo>
                    <a:cubicBezTo>
                      <a:pt x="767640" y="34512"/>
                      <a:pt x="765379" y="34795"/>
                      <a:pt x="765379" y="36209"/>
                    </a:cubicBezTo>
                    <a:cubicBezTo>
                      <a:pt x="765379" y="38472"/>
                      <a:pt x="764247" y="38755"/>
                      <a:pt x="763682" y="38755"/>
                    </a:cubicBezTo>
                    <a:cubicBezTo>
                      <a:pt x="761420" y="38755"/>
                      <a:pt x="758027" y="33946"/>
                      <a:pt x="756896" y="32249"/>
                    </a:cubicBezTo>
                    <a:cubicBezTo>
                      <a:pt x="756896" y="32249"/>
                      <a:pt x="756613" y="31683"/>
                      <a:pt x="753786" y="31683"/>
                    </a:cubicBezTo>
                    <a:cubicBezTo>
                      <a:pt x="745304" y="31683"/>
                      <a:pt x="730884" y="36209"/>
                      <a:pt x="730884" y="37906"/>
                    </a:cubicBezTo>
                    <a:cubicBezTo>
                      <a:pt x="730884" y="39604"/>
                      <a:pt x="728905" y="41301"/>
                      <a:pt x="726643" y="42715"/>
                    </a:cubicBezTo>
                    <a:cubicBezTo>
                      <a:pt x="725229" y="43847"/>
                      <a:pt x="723533" y="44978"/>
                      <a:pt x="723533" y="45544"/>
                    </a:cubicBezTo>
                    <a:cubicBezTo>
                      <a:pt x="723533" y="45544"/>
                      <a:pt x="723533" y="45827"/>
                      <a:pt x="723816" y="46110"/>
                    </a:cubicBezTo>
                    <a:cubicBezTo>
                      <a:pt x="725229" y="47524"/>
                      <a:pt x="726643" y="47524"/>
                      <a:pt x="728339" y="47807"/>
                    </a:cubicBezTo>
                    <a:cubicBezTo>
                      <a:pt x="729188" y="47807"/>
                      <a:pt x="729753" y="48090"/>
                      <a:pt x="730884" y="48090"/>
                    </a:cubicBezTo>
                    <a:cubicBezTo>
                      <a:pt x="732298" y="48373"/>
                      <a:pt x="733146" y="49787"/>
                      <a:pt x="734277" y="51202"/>
                    </a:cubicBezTo>
                    <a:cubicBezTo>
                      <a:pt x="735691" y="53182"/>
                      <a:pt x="737387" y="55445"/>
                      <a:pt x="740215" y="54879"/>
                    </a:cubicBezTo>
                    <a:cubicBezTo>
                      <a:pt x="740497" y="54031"/>
                      <a:pt x="741063" y="54031"/>
                      <a:pt x="741628" y="54031"/>
                    </a:cubicBezTo>
                    <a:close/>
                    <a:moveTo>
                      <a:pt x="704589" y="35360"/>
                    </a:moveTo>
                    <a:cubicBezTo>
                      <a:pt x="704589" y="35360"/>
                      <a:pt x="704589" y="35643"/>
                      <a:pt x="705438" y="35926"/>
                    </a:cubicBezTo>
                    <a:cubicBezTo>
                      <a:pt x="706569" y="36492"/>
                      <a:pt x="707417" y="37341"/>
                      <a:pt x="708265" y="38189"/>
                    </a:cubicBezTo>
                    <a:cubicBezTo>
                      <a:pt x="709396" y="39321"/>
                      <a:pt x="710527" y="41018"/>
                      <a:pt x="714202" y="41867"/>
                    </a:cubicBezTo>
                    <a:cubicBezTo>
                      <a:pt x="717595" y="42715"/>
                      <a:pt x="721836" y="41301"/>
                      <a:pt x="723816" y="38755"/>
                    </a:cubicBezTo>
                    <a:cubicBezTo>
                      <a:pt x="724664" y="37623"/>
                      <a:pt x="725229" y="36492"/>
                      <a:pt x="724947" y="35643"/>
                    </a:cubicBezTo>
                    <a:cubicBezTo>
                      <a:pt x="724381" y="32814"/>
                      <a:pt x="731732" y="30834"/>
                      <a:pt x="746435" y="28005"/>
                    </a:cubicBezTo>
                    <a:cubicBezTo>
                      <a:pt x="748980" y="27440"/>
                      <a:pt x="751241" y="27157"/>
                      <a:pt x="752372" y="26874"/>
                    </a:cubicBezTo>
                    <a:cubicBezTo>
                      <a:pt x="753221" y="26591"/>
                      <a:pt x="753503" y="26308"/>
                      <a:pt x="753786" y="26025"/>
                    </a:cubicBezTo>
                    <a:cubicBezTo>
                      <a:pt x="754069" y="25459"/>
                      <a:pt x="753503" y="24328"/>
                      <a:pt x="752938" y="23479"/>
                    </a:cubicBezTo>
                    <a:cubicBezTo>
                      <a:pt x="752372" y="22348"/>
                      <a:pt x="751807" y="20933"/>
                      <a:pt x="752372" y="20085"/>
                    </a:cubicBezTo>
                    <a:cubicBezTo>
                      <a:pt x="752655" y="19236"/>
                      <a:pt x="753503" y="18953"/>
                      <a:pt x="754917" y="18953"/>
                    </a:cubicBezTo>
                    <a:cubicBezTo>
                      <a:pt x="757744" y="18670"/>
                      <a:pt x="758027" y="18105"/>
                      <a:pt x="758027" y="18105"/>
                    </a:cubicBezTo>
                    <a:cubicBezTo>
                      <a:pt x="758027" y="17539"/>
                      <a:pt x="756048" y="16407"/>
                      <a:pt x="750959" y="15559"/>
                    </a:cubicBezTo>
                    <a:cubicBezTo>
                      <a:pt x="745587" y="14710"/>
                      <a:pt x="745021" y="11315"/>
                      <a:pt x="744456" y="8486"/>
                    </a:cubicBezTo>
                    <a:cubicBezTo>
                      <a:pt x="744173" y="7072"/>
                      <a:pt x="744173" y="5941"/>
                      <a:pt x="743325" y="5092"/>
                    </a:cubicBezTo>
                    <a:cubicBezTo>
                      <a:pt x="742759" y="4809"/>
                      <a:pt x="742476" y="4526"/>
                      <a:pt x="742476" y="4526"/>
                    </a:cubicBezTo>
                    <a:cubicBezTo>
                      <a:pt x="741911" y="4526"/>
                      <a:pt x="741063" y="5092"/>
                      <a:pt x="739932" y="5658"/>
                    </a:cubicBezTo>
                    <a:cubicBezTo>
                      <a:pt x="737953" y="6789"/>
                      <a:pt x="734843" y="8769"/>
                      <a:pt x="729470" y="9901"/>
                    </a:cubicBezTo>
                    <a:cubicBezTo>
                      <a:pt x="720140" y="11598"/>
                      <a:pt x="717595" y="13578"/>
                      <a:pt x="717595" y="14427"/>
                    </a:cubicBezTo>
                    <a:cubicBezTo>
                      <a:pt x="717595" y="14710"/>
                      <a:pt x="717878" y="14993"/>
                      <a:pt x="718726" y="15559"/>
                    </a:cubicBezTo>
                    <a:cubicBezTo>
                      <a:pt x="720423" y="16407"/>
                      <a:pt x="720988" y="17539"/>
                      <a:pt x="720706" y="19236"/>
                    </a:cubicBezTo>
                    <a:cubicBezTo>
                      <a:pt x="720140" y="21782"/>
                      <a:pt x="717030" y="23762"/>
                      <a:pt x="714202" y="23479"/>
                    </a:cubicBezTo>
                    <a:cubicBezTo>
                      <a:pt x="712789" y="23479"/>
                      <a:pt x="711658" y="24045"/>
                      <a:pt x="711375" y="25177"/>
                    </a:cubicBezTo>
                    <a:cubicBezTo>
                      <a:pt x="711092" y="26308"/>
                      <a:pt x="712223" y="28005"/>
                      <a:pt x="714768" y="29137"/>
                    </a:cubicBezTo>
                    <a:cubicBezTo>
                      <a:pt x="717313" y="30268"/>
                      <a:pt x="718443" y="31117"/>
                      <a:pt x="718443" y="32249"/>
                    </a:cubicBezTo>
                    <a:cubicBezTo>
                      <a:pt x="718443" y="32814"/>
                      <a:pt x="718161" y="33946"/>
                      <a:pt x="712223" y="33946"/>
                    </a:cubicBezTo>
                    <a:cubicBezTo>
                      <a:pt x="707699" y="33663"/>
                      <a:pt x="704589" y="34795"/>
                      <a:pt x="704589" y="35360"/>
                    </a:cubicBezTo>
                    <a:lnTo>
                      <a:pt x="704589" y="35360"/>
                    </a:lnTo>
                    <a:close/>
                    <a:moveTo>
                      <a:pt x="374066" y="23196"/>
                    </a:moveTo>
                    <a:cubicBezTo>
                      <a:pt x="374348" y="24045"/>
                      <a:pt x="374348" y="24611"/>
                      <a:pt x="373783" y="25177"/>
                    </a:cubicBezTo>
                    <a:cubicBezTo>
                      <a:pt x="372935" y="26308"/>
                      <a:pt x="370673" y="26591"/>
                      <a:pt x="366149" y="26591"/>
                    </a:cubicBezTo>
                    <a:cubicBezTo>
                      <a:pt x="362473" y="26591"/>
                      <a:pt x="360211" y="28005"/>
                      <a:pt x="359929" y="29137"/>
                    </a:cubicBezTo>
                    <a:cubicBezTo>
                      <a:pt x="359646" y="29986"/>
                      <a:pt x="360211" y="30834"/>
                      <a:pt x="360777" y="31400"/>
                    </a:cubicBezTo>
                    <a:cubicBezTo>
                      <a:pt x="361908" y="32249"/>
                      <a:pt x="364735" y="32814"/>
                      <a:pt x="368411" y="32814"/>
                    </a:cubicBezTo>
                    <a:lnTo>
                      <a:pt x="368411" y="32814"/>
                    </a:lnTo>
                    <a:cubicBezTo>
                      <a:pt x="374348" y="32814"/>
                      <a:pt x="380003" y="31400"/>
                      <a:pt x="381417" y="29703"/>
                    </a:cubicBezTo>
                    <a:cubicBezTo>
                      <a:pt x="382831" y="27723"/>
                      <a:pt x="385375" y="27440"/>
                      <a:pt x="387637" y="27440"/>
                    </a:cubicBezTo>
                    <a:cubicBezTo>
                      <a:pt x="389899" y="27157"/>
                      <a:pt x="391313" y="27157"/>
                      <a:pt x="391878" y="25742"/>
                    </a:cubicBezTo>
                    <a:cubicBezTo>
                      <a:pt x="391878" y="25742"/>
                      <a:pt x="391878" y="25459"/>
                      <a:pt x="391878" y="25459"/>
                    </a:cubicBezTo>
                    <a:cubicBezTo>
                      <a:pt x="390747" y="24045"/>
                      <a:pt x="383679" y="22914"/>
                      <a:pt x="378307" y="22914"/>
                    </a:cubicBezTo>
                    <a:cubicBezTo>
                      <a:pt x="375479" y="22631"/>
                      <a:pt x="374348" y="22914"/>
                      <a:pt x="374066" y="23196"/>
                    </a:cubicBezTo>
                    <a:close/>
                    <a:moveTo>
                      <a:pt x="303381" y="11881"/>
                    </a:moveTo>
                    <a:cubicBezTo>
                      <a:pt x="299139" y="11881"/>
                      <a:pt x="295464" y="13861"/>
                      <a:pt x="294898" y="15559"/>
                    </a:cubicBezTo>
                    <a:cubicBezTo>
                      <a:pt x="294898" y="15841"/>
                      <a:pt x="294616" y="16407"/>
                      <a:pt x="295464" y="16973"/>
                    </a:cubicBezTo>
                    <a:cubicBezTo>
                      <a:pt x="295746" y="17256"/>
                      <a:pt x="296595" y="17822"/>
                      <a:pt x="296312" y="18670"/>
                    </a:cubicBezTo>
                    <a:cubicBezTo>
                      <a:pt x="296029" y="19802"/>
                      <a:pt x="294050" y="20085"/>
                      <a:pt x="290092" y="20650"/>
                    </a:cubicBezTo>
                    <a:cubicBezTo>
                      <a:pt x="287264" y="20933"/>
                      <a:pt x="283023" y="21499"/>
                      <a:pt x="282175" y="22914"/>
                    </a:cubicBezTo>
                    <a:cubicBezTo>
                      <a:pt x="281044" y="24328"/>
                      <a:pt x="278782" y="24894"/>
                      <a:pt x="276520" y="25459"/>
                    </a:cubicBezTo>
                    <a:cubicBezTo>
                      <a:pt x="274824" y="25742"/>
                      <a:pt x="273127" y="26308"/>
                      <a:pt x="272845" y="26874"/>
                    </a:cubicBezTo>
                    <a:cubicBezTo>
                      <a:pt x="272845" y="26874"/>
                      <a:pt x="272845" y="27157"/>
                      <a:pt x="272845" y="27723"/>
                    </a:cubicBezTo>
                    <a:cubicBezTo>
                      <a:pt x="273693" y="29137"/>
                      <a:pt x="277651" y="30268"/>
                      <a:pt x="282175" y="30268"/>
                    </a:cubicBezTo>
                    <a:cubicBezTo>
                      <a:pt x="283872" y="30268"/>
                      <a:pt x="285285" y="29986"/>
                      <a:pt x="286416" y="29703"/>
                    </a:cubicBezTo>
                    <a:cubicBezTo>
                      <a:pt x="287547" y="29420"/>
                      <a:pt x="287830" y="28854"/>
                      <a:pt x="287830" y="28854"/>
                    </a:cubicBezTo>
                    <a:cubicBezTo>
                      <a:pt x="287830" y="26874"/>
                      <a:pt x="290375" y="26591"/>
                      <a:pt x="292354" y="26591"/>
                    </a:cubicBezTo>
                    <a:cubicBezTo>
                      <a:pt x="293767" y="26591"/>
                      <a:pt x="295464" y="26591"/>
                      <a:pt x="295746" y="25742"/>
                    </a:cubicBezTo>
                    <a:cubicBezTo>
                      <a:pt x="296029" y="24328"/>
                      <a:pt x="297160" y="19802"/>
                      <a:pt x="307904" y="19236"/>
                    </a:cubicBezTo>
                    <a:cubicBezTo>
                      <a:pt x="311863" y="18953"/>
                      <a:pt x="313276" y="18105"/>
                      <a:pt x="313559" y="17539"/>
                    </a:cubicBezTo>
                    <a:cubicBezTo>
                      <a:pt x="313842" y="16690"/>
                      <a:pt x="312428" y="15276"/>
                      <a:pt x="308187" y="13578"/>
                    </a:cubicBezTo>
                    <a:cubicBezTo>
                      <a:pt x="307056" y="12164"/>
                      <a:pt x="305360" y="11881"/>
                      <a:pt x="303381" y="11881"/>
                    </a:cubicBezTo>
                    <a:close/>
                    <a:moveTo>
                      <a:pt x="324303" y="28005"/>
                    </a:moveTo>
                    <a:cubicBezTo>
                      <a:pt x="326000" y="28571"/>
                      <a:pt x="328827" y="29137"/>
                      <a:pt x="331655" y="29137"/>
                    </a:cubicBezTo>
                    <a:cubicBezTo>
                      <a:pt x="332786" y="29137"/>
                      <a:pt x="333916" y="28854"/>
                      <a:pt x="334482" y="28571"/>
                    </a:cubicBezTo>
                    <a:cubicBezTo>
                      <a:pt x="335330" y="28288"/>
                      <a:pt x="335613" y="27723"/>
                      <a:pt x="335613" y="26874"/>
                    </a:cubicBezTo>
                    <a:cubicBezTo>
                      <a:pt x="335613" y="26025"/>
                      <a:pt x="334765" y="25459"/>
                      <a:pt x="333068" y="25459"/>
                    </a:cubicBezTo>
                    <a:cubicBezTo>
                      <a:pt x="329675" y="25459"/>
                      <a:pt x="325434" y="27157"/>
                      <a:pt x="324303" y="28005"/>
                    </a:cubicBezTo>
                    <a:close/>
                    <a:moveTo>
                      <a:pt x="409408" y="10750"/>
                    </a:moveTo>
                    <a:cubicBezTo>
                      <a:pt x="405733" y="10750"/>
                      <a:pt x="403753" y="11315"/>
                      <a:pt x="403471" y="11881"/>
                    </a:cubicBezTo>
                    <a:cubicBezTo>
                      <a:pt x="404036" y="13861"/>
                      <a:pt x="401491" y="15276"/>
                      <a:pt x="399230" y="16690"/>
                    </a:cubicBezTo>
                    <a:cubicBezTo>
                      <a:pt x="397533" y="17822"/>
                      <a:pt x="395271" y="18953"/>
                      <a:pt x="395271" y="19802"/>
                    </a:cubicBezTo>
                    <a:cubicBezTo>
                      <a:pt x="395271" y="19802"/>
                      <a:pt x="395271" y="20085"/>
                      <a:pt x="395837" y="20650"/>
                    </a:cubicBezTo>
                    <a:cubicBezTo>
                      <a:pt x="397533" y="22065"/>
                      <a:pt x="400078" y="22631"/>
                      <a:pt x="403753" y="22631"/>
                    </a:cubicBezTo>
                    <a:cubicBezTo>
                      <a:pt x="411953" y="22631"/>
                      <a:pt x="421849" y="18670"/>
                      <a:pt x="422980" y="17256"/>
                    </a:cubicBezTo>
                    <a:cubicBezTo>
                      <a:pt x="423263" y="16973"/>
                      <a:pt x="423263" y="16690"/>
                      <a:pt x="423263" y="16407"/>
                    </a:cubicBezTo>
                    <a:cubicBezTo>
                      <a:pt x="423263" y="16124"/>
                      <a:pt x="422414" y="15559"/>
                      <a:pt x="421566" y="15276"/>
                    </a:cubicBezTo>
                    <a:cubicBezTo>
                      <a:pt x="420435" y="14710"/>
                      <a:pt x="418739" y="13861"/>
                      <a:pt x="418456" y="12447"/>
                    </a:cubicBezTo>
                    <a:cubicBezTo>
                      <a:pt x="417890" y="11881"/>
                      <a:pt x="414497" y="10750"/>
                      <a:pt x="409408" y="10750"/>
                    </a:cubicBezTo>
                    <a:close/>
                    <a:moveTo>
                      <a:pt x="275955" y="14710"/>
                    </a:moveTo>
                    <a:cubicBezTo>
                      <a:pt x="272279" y="14710"/>
                      <a:pt x="269169" y="15276"/>
                      <a:pt x="267472" y="16124"/>
                    </a:cubicBezTo>
                    <a:cubicBezTo>
                      <a:pt x="265211" y="17256"/>
                      <a:pt x="261535" y="17539"/>
                      <a:pt x="258142" y="17822"/>
                    </a:cubicBezTo>
                    <a:cubicBezTo>
                      <a:pt x="255880" y="18105"/>
                      <a:pt x="253053" y="18105"/>
                      <a:pt x="252487" y="18670"/>
                    </a:cubicBezTo>
                    <a:cubicBezTo>
                      <a:pt x="252487" y="18670"/>
                      <a:pt x="252487" y="18670"/>
                      <a:pt x="252487" y="18953"/>
                    </a:cubicBezTo>
                    <a:cubicBezTo>
                      <a:pt x="252770" y="19802"/>
                      <a:pt x="256163" y="22065"/>
                      <a:pt x="260404" y="22065"/>
                    </a:cubicBezTo>
                    <a:lnTo>
                      <a:pt x="260404" y="22065"/>
                    </a:lnTo>
                    <a:cubicBezTo>
                      <a:pt x="262949" y="22065"/>
                      <a:pt x="265493" y="21216"/>
                      <a:pt x="267472" y="19236"/>
                    </a:cubicBezTo>
                    <a:cubicBezTo>
                      <a:pt x="269734" y="17256"/>
                      <a:pt x="272562" y="16124"/>
                      <a:pt x="275955" y="16124"/>
                    </a:cubicBezTo>
                    <a:cubicBezTo>
                      <a:pt x="277368" y="16124"/>
                      <a:pt x="278782" y="16407"/>
                      <a:pt x="280196" y="16407"/>
                    </a:cubicBezTo>
                    <a:cubicBezTo>
                      <a:pt x="281044" y="16407"/>
                      <a:pt x="281892" y="16690"/>
                      <a:pt x="282740" y="16690"/>
                    </a:cubicBezTo>
                    <a:cubicBezTo>
                      <a:pt x="283872" y="16690"/>
                      <a:pt x="283872" y="16407"/>
                      <a:pt x="284154" y="16124"/>
                    </a:cubicBezTo>
                    <a:cubicBezTo>
                      <a:pt x="284154" y="16124"/>
                      <a:pt x="284154" y="15841"/>
                      <a:pt x="284154" y="15841"/>
                    </a:cubicBezTo>
                    <a:cubicBezTo>
                      <a:pt x="283306" y="15559"/>
                      <a:pt x="280479" y="14710"/>
                      <a:pt x="275955" y="14710"/>
                    </a:cubicBezTo>
                    <a:close/>
                    <a:moveTo>
                      <a:pt x="342964" y="15559"/>
                    </a:moveTo>
                    <a:cubicBezTo>
                      <a:pt x="342964" y="15559"/>
                      <a:pt x="342964" y="15559"/>
                      <a:pt x="342964" y="15559"/>
                    </a:cubicBezTo>
                    <a:cubicBezTo>
                      <a:pt x="344943" y="17539"/>
                      <a:pt x="349750" y="18670"/>
                      <a:pt x="355970" y="18670"/>
                    </a:cubicBezTo>
                    <a:cubicBezTo>
                      <a:pt x="366149" y="18670"/>
                      <a:pt x="376045" y="15841"/>
                      <a:pt x="376328" y="13013"/>
                    </a:cubicBezTo>
                    <a:cubicBezTo>
                      <a:pt x="376328" y="12164"/>
                      <a:pt x="376328" y="11598"/>
                      <a:pt x="376045" y="11315"/>
                    </a:cubicBezTo>
                    <a:cubicBezTo>
                      <a:pt x="375479" y="10467"/>
                      <a:pt x="373783" y="10467"/>
                      <a:pt x="372369" y="10467"/>
                    </a:cubicBezTo>
                    <a:cubicBezTo>
                      <a:pt x="371521" y="10467"/>
                      <a:pt x="370956" y="10467"/>
                      <a:pt x="370107" y="10467"/>
                    </a:cubicBezTo>
                    <a:cubicBezTo>
                      <a:pt x="369259" y="10467"/>
                      <a:pt x="368411" y="10467"/>
                      <a:pt x="367280" y="10467"/>
                    </a:cubicBezTo>
                    <a:cubicBezTo>
                      <a:pt x="365018" y="10467"/>
                      <a:pt x="362190" y="10184"/>
                      <a:pt x="359646" y="9335"/>
                    </a:cubicBezTo>
                    <a:cubicBezTo>
                      <a:pt x="356536" y="7921"/>
                      <a:pt x="353708" y="7072"/>
                      <a:pt x="352295" y="7072"/>
                    </a:cubicBezTo>
                    <a:cubicBezTo>
                      <a:pt x="351729" y="7072"/>
                      <a:pt x="351446" y="7355"/>
                      <a:pt x="351446" y="7355"/>
                    </a:cubicBezTo>
                    <a:cubicBezTo>
                      <a:pt x="351446" y="7355"/>
                      <a:pt x="351446" y="7921"/>
                      <a:pt x="353426" y="9901"/>
                    </a:cubicBezTo>
                    <a:cubicBezTo>
                      <a:pt x="353991" y="10184"/>
                      <a:pt x="353991" y="10750"/>
                      <a:pt x="353708" y="11032"/>
                    </a:cubicBezTo>
                    <a:cubicBezTo>
                      <a:pt x="353426" y="12164"/>
                      <a:pt x="351446" y="12730"/>
                      <a:pt x="348053" y="13578"/>
                    </a:cubicBezTo>
                    <a:cubicBezTo>
                      <a:pt x="346640" y="13861"/>
                      <a:pt x="343247" y="14993"/>
                      <a:pt x="342964" y="15559"/>
                    </a:cubicBezTo>
                    <a:lnTo>
                      <a:pt x="342964" y="15559"/>
                    </a:lnTo>
                    <a:close/>
                    <a:moveTo>
                      <a:pt x="439096" y="11598"/>
                    </a:moveTo>
                    <a:cubicBezTo>
                      <a:pt x="435703" y="11598"/>
                      <a:pt x="429200" y="13013"/>
                      <a:pt x="428352" y="14710"/>
                    </a:cubicBezTo>
                    <a:cubicBezTo>
                      <a:pt x="428352" y="14710"/>
                      <a:pt x="428352" y="14993"/>
                      <a:pt x="428352" y="14993"/>
                    </a:cubicBezTo>
                    <a:cubicBezTo>
                      <a:pt x="429200" y="16124"/>
                      <a:pt x="431179" y="16690"/>
                      <a:pt x="434289" y="16690"/>
                    </a:cubicBezTo>
                    <a:cubicBezTo>
                      <a:pt x="436551" y="16690"/>
                      <a:pt x="439379" y="16407"/>
                      <a:pt x="441923" y="16124"/>
                    </a:cubicBezTo>
                    <a:cubicBezTo>
                      <a:pt x="442772" y="16124"/>
                      <a:pt x="443620" y="15841"/>
                      <a:pt x="444185" y="15841"/>
                    </a:cubicBezTo>
                    <a:cubicBezTo>
                      <a:pt x="450123" y="15276"/>
                      <a:pt x="452385" y="13013"/>
                      <a:pt x="452667" y="11598"/>
                    </a:cubicBezTo>
                    <a:cubicBezTo>
                      <a:pt x="452667" y="10184"/>
                      <a:pt x="451254" y="9052"/>
                      <a:pt x="449275" y="8769"/>
                    </a:cubicBezTo>
                    <a:cubicBezTo>
                      <a:pt x="448709" y="8769"/>
                      <a:pt x="448144" y="8486"/>
                      <a:pt x="447578" y="8486"/>
                    </a:cubicBezTo>
                    <a:cubicBezTo>
                      <a:pt x="445316" y="8486"/>
                      <a:pt x="444185" y="9335"/>
                      <a:pt x="443054" y="10467"/>
                    </a:cubicBezTo>
                    <a:cubicBezTo>
                      <a:pt x="441923" y="11315"/>
                      <a:pt x="441075" y="12164"/>
                      <a:pt x="439661" y="11881"/>
                    </a:cubicBezTo>
                    <a:cubicBezTo>
                      <a:pt x="439379" y="11598"/>
                      <a:pt x="439096" y="11598"/>
                      <a:pt x="439096" y="11598"/>
                    </a:cubicBezTo>
                    <a:close/>
                    <a:moveTo>
                      <a:pt x="701479" y="6789"/>
                    </a:moveTo>
                    <a:cubicBezTo>
                      <a:pt x="697521" y="6789"/>
                      <a:pt x="694128" y="7921"/>
                      <a:pt x="693562" y="9052"/>
                    </a:cubicBezTo>
                    <a:cubicBezTo>
                      <a:pt x="693280" y="9335"/>
                      <a:pt x="693845" y="9901"/>
                      <a:pt x="694128" y="10184"/>
                    </a:cubicBezTo>
                    <a:cubicBezTo>
                      <a:pt x="694693" y="10750"/>
                      <a:pt x="697238" y="11315"/>
                      <a:pt x="700065" y="11315"/>
                    </a:cubicBezTo>
                    <a:cubicBezTo>
                      <a:pt x="701762" y="11315"/>
                      <a:pt x="705720" y="11032"/>
                      <a:pt x="706286" y="8769"/>
                    </a:cubicBezTo>
                    <a:cubicBezTo>
                      <a:pt x="706286" y="8486"/>
                      <a:pt x="706286" y="8486"/>
                      <a:pt x="706286" y="8204"/>
                    </a:cubicBezTo>
                    <a:cubicBezTo>
                      <a:pt x="705720" y="7072"/>
                      <a:pt x="704024" y="6789"/>
                      <a:pt x="701479" y="6789"/>
                    </a:cubicBezTo>
                    <a:close/>
                    <a:moveTo>
                      <a:pt x="360211" y="4243"/>
                    </a:moveTo>
                    <a:cubicBezTo>
                      <a:pt x="361342" y="5375"/>
                      <a:pt x="365866" y="6789"/>
                      <a:pt x="372086" y="6789"/>
                    </a:cubicBezTo>
                    <a:cubicBezTo>
                      <a:pt x="375479" y="6789"/>
                      <a:pt x="376610" y="5658"/>
                      <a:pt x="377459" y="4526"/>
                    </a:cubicBezTo>
                    <a:cubicBezTo>
                      <a:pt x="378307" y="3677"/>
                      <a:pt x="378872" y="2829"/>
                      <a:pt x="380851" y="2829"/>
                    </a:cubicBezTo>
                    <a:cubicBezTo>
                      <a:pt x="381134" y="2829"/>
                      <a:pt x="381417" y="2829"/>
                      <a:pt x="381700" y="2829"/>
                    </a:cubicBezTo>
                    <a:cubicBezTo>
                      <a:pt x="382831" y="3112"/>
                      <a:pt x="384244" y="3112"/>
                      <a:pt x="385375" y="3112"/>
                    </a:cubicBezTo>
                    <a:cubicBezTo>
                      <a:pt x="388485" y="3112"/>
                      <a:pt x="389616" y="2546"/>
                      <a:pt x="389899" y="2263"/>
                    </a:cubicBezTo>
                    <a:cubicBezTo>
                      <a:pt x="390182" y="1980"/>
                      <a:pt x="389616" y="1414"/>
                      <a:pt x="389616" y="1414"/>
                    </a:cubicBezTo>
                    <a:cubicBezTo>
                      <a:pt x="388768" y="566"/>
                      <a:pt x="385941" y="0"/>
                      <a:pt x="381982" y="0"/>
                    </a:cubicBezTo>
                    <a:cubicBezTo>
                      <a:pt x="377176" y="0"/>
                      <a:pt x="373500" y="849"/>
                      <a:pt x="373217" y="1414"/>
                    </a:cubicBezTo>
                    <a:cubicBezTo>
                      <a:pt x="373500" y="1697"/>
                      <a:pt x="373500" y="2263"/>
                      <a:pt x="373500" y="2546"/>
                    </a:cubicBezTo>
                    <a:cubicBezTo>
                      <a:pt x="372935" y="3677"/>
                      <a:pt x="370390" y="3960"/>
                      <a:pt x="364170" y="4243"/>
                    </a:cubicBezTo>
                    <a:cubicBezTo>
                      <a:pt x="362473" y="3960"/>
                      <a:pt x="361060" y="4243"/>
                      <a:pt x="360211" y="424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8C46647A-E626-6E4A-8D1A-7DF24FC6A40D}"/>
                  </a:ext>
                </a:extLst>
              </p:cNvPr>
              <p:cNvSpPr/>
              <p:nvPr/>
            </p:nvSpPr>
            <p:spPr>
              <a:xfrm>
                <a:off x="3003150" y="2896393"/>
                <a:ext cx="178974" cy="185005"/>
              </a:xfrm>
              <a:custGeom>
                <a:avLst/>
                <a:gdLst>
                  <a:gd name="connsiteX0" fmla="*/ 140805 w 178974"/>
                  <a:gd name="connsiteY0" fmla="*/ 168033 h 185005"/>
                  <a:gd name="connsiteX1" fmla="*/ 142218 w 178974"/>
                  <a:gd name="connsiteY1" fmla="*/ 168881 h 185005"/>
                  <a:gd name="connsiteX2" fmla="*/ 147025 w 178974"/>
                  <a:gd name="connsiteY2" fmla="*/ 174256 h 185005"/>
                  <a:gd name="connsiteX3" fmla="*/ 154942 w 178974"/>
                  <a:gd name="connsiteY3" fmla="*/ 176519 h 185005"/>
                  <a:gd name="connsiteX4" fmla="*/ 158617 w 178974"/>
                  <a:gd name="connsiteY4" fmla="*/ 184440 h 185005"/>
                  <a:gd name="connsiteX5" fmla="*/ 161162 w 178974"/>
                  <a:gd name="connsiteY5" fmla="*/ 185006 h 185005"/>
                  <a:gd name="connsiteX6" fmla="*/ 165121 w 178974"/>
                  <a:gd name="connsiteY6" fmla="*/ 184157 h 185005"/>
                  <a:gd name="connsiteX7" fmla="*/ 166534 w 178974"/>
                  <a:gd name="connsiteY7" fmla="*/ 180197 h 185005"/>
                  <a:gd name="connsiteX8" fmla="*/ 165686 w 178974"/>
                  <a:gd name="connsiteY8" fmla="*/ 173690 h 185005"/>
                  <a:gd name="connsiteX9" fmla="*/ 164272 w 178974"/>
                  <a:gd name="connsiteY9" fmla="*/ 174539 h 185005"/>
                  <a:gd name="connsiteX10" fmla="*/ 160314 w 178974"/>
                  <a:gd name="connsiteY10" fmla="*/ 176236 h 185005"/>
                  <a:gd name="connsiteX11" fmla="*/ 159183 w 178974"/>
                  <a:gd name="connsiteY11" fmla="*/ 175953 h 185005"/>
                  <a:gd name="connsiteX12" fmla="*/ 154094 w 178974"/>
                  <a:gd name="connsiteY12" fmla="*/ 170296 h 185005"/>
                  <a:gd name="connsiteX13" fmla="*/ 152397 w 178974"/>
                  <a:gd name="connsiteY13" fmla="*/ 168033 h 185005"/>
                  <a:gd name="connsiteX14" fmla="*/ 152963 w 178974"/>
                  <a:gd name="connsiteY14" fmla="*/ 162658 h 185005"/>
                  <a:gd name="connsiteX15" fmla="*/ 154094 w 178974"/>
                  <a:gd name="connsiteY15" fmla="*/ 158415 h 185005"/>
                  <a:gd name="connsiteX16" fmla="*/ 154659 w 178974"/>
                  <a:gd name="connsiteY16" fmla="*/ 154737 h 185005"/>
                  <a:gd name="connsiteX17" fmla="*/ 154942 w 178974"/>
                  <a:gd name="connsiteY17" fmla="*/ 148231 h 185005"/>
                  <a:gd name="connsiteX18" fmla="*/ 153811 w 178974"/>
                  <a:gd name="connsiteY18" fmla="*/ 146533 h 185005"/>
                  <a:gd name="connsiteX19" fmla="*/ 156355 w 178974"/>
                  <a:gd name="connsiteY19" fmla="*/ 142007 h 185005"/>
                  <a:gd name="connsiteX20" fmla="*/ 156921 w 178974"/>
                  <a:gd name="connsiteY20" fmla="*/ 138896 h 185005"/>
                  <a:gd name="connsiteX21" fmla="*/ 157486 w 178974"/>
                  <a:gd name="connsiteY21" fmla="*/ 135784 h 185005"/>
                  <a:gd name="connsiteX22" fmla="*/ 159183 w 178974"/>
                  <a:gd name="connsiteY22" fmla="*/ 135218 h 185005"/>
                  <a:gd name="connsiteX23" fmla="*/ 160314 w 178974"/>
                  <a:gd name="connsiteY23" fmla="*/ 135218 h 185005"/>
                  <a:gd name="connsiteX24" fmla="*/ 162010 w 178974"/>
                  <a:gd name="connsiteY24" fmla="*/ 135218 h 185005"/>
                  <a:gd name="connsiteX25" fmla="*/ 170492 w 178974"/>
                  <a:gd name="connsiteY25" fmla="*/ 133521 h 185005"/>
                  <a:gd name="connsiteX26" fmla="*/ 170775 w 178974"/>
                  <a:gd name="connsiteY26" fmla="*/ 133238 h 185005"/>
                  <a:gd name="connsiteX27" fmla="*/ 170775 w 178974"/>
                  <a:gd name="connsiteY27" fmla="*/ 132955 h 185005"/>
                  <a:gd name="connsiteX28" fmla="*/ 171341 w 178974"/>
                  <a:gd name="connsiteY28" fmla="*/ 131823 h 185005"/>
                  <a:gd name="connsiteX29" fmla="*/ 169927 w 178974"/>
                  <a:gd name="connsiteY29" fmla="*/ 129560 h 185005"/>
                  <a:gd name="connsiteX30" fmla="*/ 164555 w 178974"/>
                  <a:gd name="connsiteY30" fmla="*/ 122488 h 185005"/>
                  <a:gd name="connsiteX31" fmla="*/ 158900 w 178974"/>
                  <a:gd name="connsiteY31" fmla="*/ 89108 h 185005"/>
                  <a:gd name="connsiteX32" fmla="*/ 160031 w 178974"/>
                  <a:gd name="connsiteY32" fmla="*/ 85148 h 185005"/>
                  <a:gd name="connsiteX33" fmla="*/ 160314 w 178974"/>
                  <a:gd name="connsiteY33" fmla="*/ 85148 h 185005"/>
                  <a:gd name="connsiteX34" fmla="*/ 160314 w 178974"/>
                  <a:gd name="connsiteY34" fmla="*/ 85148 h 185005"/>
                  <a:gd name="connsiteX35" fmla="*/ 160031 w 178974"/>
                  <a:gd name="connsiteY35" fmla="*/ 79773 h 185005"/>
                  <a:gd name="connsiteX36" fmla="*/ 159748 w 178974"/>
                  <a:gd name="connsiteY36" fmla="*/ 79773 h 185005"/>
                  <a:gd name="connsiteX37" fmla="*/ 157486 w 178974"/>
                  <a:gd name="connsiteY37" fmla="*/ 76378 h 185005"/>
                  <a:gd name="connsiteX38" fmla="*/ 159748 w 178974"/>
                  <a:gd name="connsiteY38" fmla="*/ 72984 h 185005"/>
                  <a:gd name="connsiteX39" fmla="*/ 162010 w 178974"/>
                  <a:gd name="connsiteY39" fmla="*/ 66478 h 185005"/>
                  <a:gd name="connsiteX40" fmla="*/ 162858 w 178974"/>
                  <a:gd name="connsiteY40" fmla="*/ 65629 h 185005"/>
                  <a:gd name="connsiteX41" fmla="*/ 164272 w 178974"/>
                  <a:gd name="connsiteY41" fmla="*/ 58840 h 185005"/>
                  <a:gd name="connsiteX42" fmla="*/ 165969 w 178974"/>
                  <a:gd name="connsiteY42" fmla="*/ 50070 h 185005"/>
                  <a:gd name="connsiteX43" fmla="*/ 166817 w 178974"/>
                  <a:gd name="connsiteY43" fmla="*/ 46959 h 185005"/>
                  <a:gd name="connsiteX44" fmla="*/ 168513 w 178974"/>
                  <a:gd name="connsiteY44" fmla="*/ 42715 h 185005"/>
                  <a:gd name="connsiteX45" fmla="*/ 169927 w 178974"/>
                  <a:gd name="connsiteY45" fmla="*/ 40452 h 185005"/>
                  <a:gd name="connsiteX46" fmla="*/ 172472 w 178974"/>
                  <a:gd name="connsiteY46" fmla="*/ 37341 h 185005"/>
                  <a:gd name="connsiteX47" fmla="*/ 176147 w 178974"/>
                  <a:gd name="connsiteY47" fmla="*/ 35078 h 185005"/>
                  <a:gd name="connsiteX48" fmla="*/ 177561 w 178974"/>
                  <a:gd name="connsiteY48" fmla="*/ 32814 h 185005"/>
                  <a:gd name="connsiteX49" fmla="*/ 178975 w 178974"/>
                  <a:gd name="connsiteY49" fmla="*/ 29986 h 185005"/>
                  <a:gd name="connsiteX50" fmla="*/ 177561 w 178974"/>
                  <a:gd name="connsiteY50" fmla="*/ 28288 h 185005"/>
                  <a:gd name="connsiteX51" fmla="*/ 175582 w 178974"/>
                  <a:gd name="connsiteY51" fmla="*/ 25177 h 185005"/>
                  <a:gd name="connsiteX52" fmla="*/ 176430 w 178974"/>
                  <a:gd name="connsiteY52" fmla="*/ 16690 h 185005"/>
                  <a:gd name="connsiteX53" fmla="*/ 165403 w 178974"/>
                  <a:gd name="connsiteY53" fmla="*/ 7638 h 185005"/>
                  <a:gd name="connsiteX54" fmla="*/ 164555 w 178974"/>
                  <a:gd name="connsiteY54" fmla="*/ 7355 h 185005"/>
                  <a:gd name="connsiteX55" fmla="*/ 161162 w 178974"/>
                  <a:gd name="connsiteY55" fmla="*/ 8769 h 185005"/>
                  <a:gd name="connsiteX56" fmla="*/ 160879 w 178974"/>
                  <a:gd name="connsiteY56" fmla="*/ 9052 h 185005"/>
                  <a:gd name="connsiteX57" fmla="*/ 160597 w 178974"/>
                  <a:gd name="connsiteY57" fmla="*/ 8769 h 185005"/>
                  <a:gd name="connsiteX58" fmla="*/ 157769 w 178974"/>
                  <a:gd name="connsiteY58" fmla="*/ 7355 h 185005"/>
                  <a:gd name="connsiteX59" fmla="*/ 156073 w 178974"/>
                  <a:gd name="connsiteY59" fmla="*/ 8204 h 185005"/>
                  <a:gd name="connsiteX60" fmla="*/ 152963 w 178974"/>
                  <a:gd name="connsiteY60" fmla="*/ 9335 h 185005"/>
                  <a:gd name="connsiteX61" fmla="*/ 149287 w 178974"/>
                  <a:gd name="connsiteY61" fmla="*/ 8204 h 185005"/>
                  <a:gd name="connsiteX62" fmla="*/ 144763 w 178974"/>
                  <a:gd name="connsiteY62" fmla="*/ 3112 h 185005"/>
                  <a:gd name="connsiteX63" fmla="*/ 143067 w 178974"/>
                  <a:gd name="connsiteY63" fmla="*/ 1414 h 185005"/>
                  <a:gd name="connsiteX64" fmla="*/ 135433 w 178974"/>
                  <a:gd name="connsiteY64" fmla="*/ 2546 h 185005"/>
                  <a:gd name="connsiteX65" fmla="*/ 135150 w 178974"/>
                  <a:gd name="connsiteY65" fmla="*/ 2546 h 185005"/>
                  <a:gd name="connsiteX66" fmla="*/ 127233 w 178974"/>
                  <a:gd name="connsiteY66" fmla="*/ 0 h 185005"/>
                  <a:gd name="connsiteX67" fmla="*/ 124971 w 178974"/>
                  <a:gd name="connsiteY67" fmla="*/ 1132 h 185005"/>
                  <a:gd name="connsiteX68" fmla="*/ 121861 w 178974"/>
                  <a:gd name="connsiteY68" fmla="*/ 3395 h 185005"/>
                  <a:gd name="connsiteX69" fmla="*/ 119882 w 178974"/>
                  <a:gd name="connsiteY69" fmla="*/ 3112 h 185005"/>
                  <a:gd name="connsiteX70" fmla="*/ 116489 w 178974"/>
                  <a:gd name="connsiteY70" fmla="*/ 2546 h 185005"/>
                  <a:gd name="connsiteX71" fmla="*/ 106593 w 178974"/>
                  <a:gd name="connsiteY71" fmla="*/ 5375 h 185005"/>
                  <a:gd name="connsiteX72" fmla="*/ 101787 w 178974"/>
                  <a:gd name="connsiteY72" fmla="*/ 5375 h 185005"/>
                  <a:gd name="connsiteX73" fmla="*/ 98676 w 178974"/>
                  <a:gd name="connsiteY73" fmla="*/ 5375 h 185005"/>
                  <a:gd name="connsiteX74" fmla="*/ 95849 w 178974"/>
                  <a:gd name="connsiteY74" fmla="*/ 11598 h 185005"/>
                  <a:gd name="connsiteX75" fmla="*/ 95849 w 178974"/>
                  <a:gd name="connsiteY75" fmla="*/ 12164 h 185005"/>
                  <a:gd name="connsiteX76" fmla="*/ 95284 w 178974"/>
                  <a:gd name="connsiteY76" fmla="*/ 12164 h 185005"/>
                  <a:gd name="connsiteX77" fmla="*/ 76340 w 178974"/>
                  <a:gd name="connsiteY77" fmla="*/ 8486 h 185005"/>
                  <a:gd name="connsiteX78" fmla="*/ 76057 w 178974"/>
                  <a:gd name="connsiteY78" fmla="*/ 8204 h 185005"/>
                  <a:gd name="connsiteX79" fmla="*/ 68706 w 178974"/>
                  <a:gd name="connsiteY79" fmla="*/ 3112 h 185005"/>
                  <a:gd name="connsiteX80" fmla="*/ 59093 w 178974"/>
                  <a:gd name="connsiteY80" fmla="*/ 10750 h 185005"/>
                  <a:gd name="connsiteX81" fmla="*/ 59093 w 178974"/>
                  <a:gd name="connsiteY81" fmla="*/ 17256 h 185005"/>
                  <a:gd name="connsiteX82" fmla="*/ 57679 w 178974"/>
                  <a:gd name="connsiteY82" fmla="*/ 27723 h 185005"/>
                  <a:gd name="connsiteX83" fmla="*/ 56548 w 178974"/>
                  <a:gd name="connsiteY83" fmla="*/ 29420 h 185005"/>
                  <a:gd name="connsiteX84" fmla="*/ 54003 w 178974"/>
                  <a:gd name="connsiteY84" fmla="*/ 37906 h 185005"/>
                  <a:gd name="connsiteX85" fmla="*/ 50045 w 178974"/>
                  <a:gd name="connsiteY85" fmla="*/ 49505 h 185005"/>
                  <a:gd name="connsiteX86" fmla="*/ 46652 w 178974"/>
                  <a:gd name="connsiteY86" fmla="*/ 58557 h 185005"/>
                  <a:gd name="connsiteX87" fmla="*/ 41563 w 178974"/>
                  <a:gd name="connsiteY87" fmla="*/ 65629 h 185005"/>
                  <a:gd name="connsiteX88" fmla="*/ 38170 w 178974"/>
                  <a:gd name="connsiteY88" fmla="*/ 69306 h 185005"/>
                  <a:gd name="connsiteX89" fmla="*/ 37887 w 178974"/>
                  <a:gd name="connsiteY89" fmla="*/ 74398 h 185005"/>
                  <a:gd name="connsiteX90" fmla="*/ 37604 w 178974"/>
                  <a:gd name="connsiteY90" fmla="*/ 85431 h 185005"/>
                  <a:gd name="connsiteX91" fmla="*/ 35343 w 178974"/>
                  <a:gd name="connsiteY91" fmla="*/ 89957 h 185005"/>
                  <a:gd name="connsiteX92" fmla="*/ 33929 w 178974"/>
                  <a:gd name="connsiteY92" fmla="*/ 92786 h 185005"/>
                  <a:gd name="connsiteX93" fmla="*/ 30819 w 178974"/>
                  <a:gd name="connsiteY93" fmla="*/ 97312 h 185005"/>
                  <a:gd name="connsiteX94" fmla="*/ 27709 w 178974"/>
                  <a:gd name="connsiteY94" fmla="*/ 98726 h 185005"/>
                  <a:gd name="connsiteX95" fmla="*/ 23750 w 178974"/>
                  <a:gd name="connsiteY95" fmla="*/ 101555 h 185005"/>
                  <a:gd name="connsiteX96" fmla="*/ 22619 w 178974"/>
                  <a:gd name="connsiteY96" fmla="*/ 100706 h 185005"/>
                  <a:gd name="connsiteX97" fmla="*/ 22337 w 178974"/>
                  <a:gd name="connsiteY97" fmla="*/ 99009 h 185005"/>
                  <a:gd name="connsiteX98" fmla="*/ 19792 w 178974"/>
                  <a:gd name="connsiteY98" fmla="*/ 97029 h 185005"/>
                  <a:gd name="connsiteX99" fmla="*/ 15268 w 178974"/>
                  <a:gd name="connsiteY99" fmla="*/ 99009 h 185005"/>
                  <a:gd name="connsiteX100" fmla="*/ 12158 w 178974"/>
                  <a:gd name="connsiteY100" fmla="*/ 100424 h 185005"/>
                  <a:gd name="connsiteX101" fmla="*/ 9330 w 178974"/>
                  <a:gd name="connsiteY101" fmla="*/ 99292 h 185005"/>
                  <a:gd name="connsiteX102" fmla="*/ 8200 w 178974"/>
                  <a:gd name="connsiteY102" fmla="*/ 98443 h 185005"/>
                  <a:gd name="connsiteX103" fmla="*/ 0 w 178974"/>
                  <a:gd name="connsiteY103" fmla="*/ 102970 h 185005"/>
                  <a:gd name="connsiteX104" fmla="*/ 3393 w 178974"/>
                  <a:gd name="connsiteY104" fmla="*/ 113436 h 185005"/>
                  <a:gd name="connsiteX105" fmla="*/ 3393 w 178974"/>
                  <a:gd name="connsiteY105" fmla="*/ 113719 h 185005"/>
                  <a:gd name="connsiteX106" fmla="*/ 8482 w 178974"/>
                  <a:gd name="connsiteY106" fmla="*/ 111173 h 185005"/>
                  <a:gd name="connsiteX107" fmla="*/ 18095 w 178974"/>
                  <a:gd name="connsiteY107" fmla="*/ 110890 h 185005"/>
                  <a:gd name="connsiteX108" fmla="*/ 40149 w 178974"/>
                  <a:gd name="connsiteY108" fmla="*/ 111173 h 185005"/>
                  <a:gd name="connsiteX109" fmla="*/ 40432 w 178974"/>
                  <a:gd name="connsiteY109" fmla="*/ 111173 h 185005"/>
                  <a:gd name="connsiteX110" fmla="*/ 40715 w 178974"/>
                  <a:gd name="connsiteY110" fmla="*/ 111456 h 185005"/>
                  <a:gd name="connsiteX111" fmla="*/ 42411 w 178974"/>
                  <a:gd name="connsiteY111" fmla="*/ 120225 h 185005"/>
                  <a:gd name="connsiteX112" fmla="*/ 43259 w 178974"/>
                  <a:gd name="connsiteY112" fmla="*/ 123054 h 185005"/>
                  <a:gd name="connsiteX113" fmla="*/ 46370 w 178974"/>
                  <a:gd name="connsiteY113" fmla="*/ 127297 h 185005"/>
                  <a:gd name="connsiteX114" fmla="*/ 52024 w 178974"/>
                  <a:gd name="connsiteY114" fmla="*/ 133521 h 185005"/>
                  <a:gd name="connsiteX115" fmla="*/ 54003 w 178974"/>
                  <a:gd name="connsiteY115" fmla="*/ 133238 h 185005"/>
                  <a:gd name="connsiteX116" fmla="*/ 64182 w 178974"/>
                  <a:gd name="connsiteY116" fmla="*/ 131258 h 185005"/>
                  <a:gd name="connsiteX117" fmla="*/ 65596 w 178974"/>
                  <a:gd name="connsiteY117" fmla="*/ 131541 h 185005"/>
                  <a:gd name="connsiteX118" fmla="*/ 66444 w 178974"/>
                  <a:gd name="connsiteY118" fmla="*/ 128712 h 185005"/>
                  <a:gd name="connsiteX119" fmla="*/ 68989 w 178974"/>
                  <a:gd name="connsiteY119" fmla="*/ 123054 h 185005"/>
                  <a:gd name="connsiteX120" fmla="*/ 72381 w 178974"/>
                  <a:gd name="connsiteY120" fmla="*/ 122488 h 185005"/>
                  <a:gd name="connsiteX121" fmla="*/ 77188 w 178974"/>
                  <a:gd name="connsiteY121" fmla="*/ 123054 h 185005"/>
                  <a:gd name="connsiteX122" fmla="*/ 77471 w 178974"/>
                  <a:gd name="connsiteY122" fmla="*/ 123054 h 185005"/>
                  <a:gd name="connsiteX123" fmla="*/ 77471 w 178974"/>
                  <a:gd name="connsiteY123" fmla="*/ 123337 h 185005"/>
                  <a:gd name="connsiteX124" fmla="*/ 81712 w 178974"/>
                  <a:gd name="connsiteY124" fmla="*/ 125034 h 185005"/>
                  <a:gd name="connsiteX125" fmla="*/ 85105 w 178974"/>
                  <a:gd name="connsiteY125" fmla="*/ 124751 h 185005"/>
                  <a:gd name="connsiteX126" fmla="*/ 86801 w 178974"/>
                  <a:gd name="connsiteY126" fmla="*/ 124469 h 185005"/>
                  <a:gd name="connsiteX127" fmla="*/ 88781 w 178974"/>
                  <a:gd name="connsiteY127" fmla="*/ 126732 h 185005"/>
                  <a:gd name="connsiteX128" fmla="*/ 90477 w 178974"/>
                  <a:gd name="connsiteY128" fmla="*/ 134087 h 185005"/>
                  <a:gd name="connsiteX129" fmla="*/ 89911 w 178974"/>
                  <a:gd name="connsiteY129" fmla="*/ 140310 h 185005"/>
                  <a:gd name="connsiteX130" fmla="*/ 89063 w 178974"/>
                  <a:gd name="connsiteY130" fmla="*/ 147948 h 185005"/>
                  <a:gd name="connsiteX131" fmla="*/ 94153 w 178974"/>
                  <a:gd name="connsiteY131" fmla="*/ 156434 h 185005"/>
                  <a:gd name="connsiteX132" fmla="*/ 93870 w 178974"/>
                  <a:gd name="connsiteY132" fmla="*/ 157283 h 185005"/>
                  <a:gd name="connsiteX133" fmla="*/ 93587 w 178974"/>
                  <a:gd name="connsiteY133" fmla="*/ 163789 h 185005"/>
                  <a:gd name="connsiteX134" fmla="*/ 95001 w 178974"/>
                  <a:gd name="connsiteY134" fmla="*/ 162941 h 185005"/>
                  <a:gd name="connsiteX135" fmla="*/ 98676 w 178974"/>
                  <a:gd name="connsiteY135" fmla="*/ 161243 h 185005"/>
                  <a:gd name="connsiteX136" fmla="*/ 100373 w 178974"/>
                  <a:gd name="connsiteY136" fmla="*/ 161243 h 185005"/>
                  <a:gd name="connsiteX137" fmla="*/ 107159 w 178974"/>
                  <a:gd name="connsiteY137" fmla="*/ 160395 h 185005"/>
                  <a:gd name="connsiteX138" fmla="*/ 110269 w 178974"/>
                  <a:gd name="connsiteY138" fmla="*/ 160395 h 185005"/>
                  <a:gd name="connsiteX139" fmla="*/ 113096 w 178974"/>
                  <a:gd name="connsiteY139" fmla="*/ 163224 h 185005"/>
                  <a:gd name="connsiteX140" fmla="*/ 114793 w 178974"/>
                  <a:gd name="connsiteY140" fmla="*/ 165204 h 185005"/>
                  <a:gd name="connsiteX141" fmla="*/ 119882 w 178974"/>
                  <a:gd name="connsiteY141" fmla="*/ 163789 h 185005"/>
                  <a:gd name="connsiteX142" fmla="*/ 121578 w 178974"/>
                  <a:gd name="connsiteY142" fmla="*/ 164355 h 185005"/>
                  <a:gd name="connsiteX143" fmla="*/ 121861 w 178974"/>
                  <a:gd name="connsiteY143" fmla="*/ 165487 h 185005"/>
                  <a:gd name="connsiteX144" fmla="*/ 122992 w 178974"/>
                  <a:gd name="connsiteY144" fmla="*/ 169164 h 185005"/>
                  <a:gd name="connsiteX145" fmla="*/ 124123 w 178974"/>
                  <a:gd name="connsiteY145" fmla="*/ 169730 h 185005"/>
                  <a:gd name="connsiteX146" fmla="*/ 129212 w 178974"/>
                  <a:gd name="connsiteY146" fmla="*/ 170861 h 185005"/>
                  <a:gd name="connsiteX147" fmla="*/ 132605 w 178974"/>
                  <a:gd name="connsiteY147" fmla="*/ 172276 h 185005"/>
                  <a:gd name="connsiteX148" fmla="*/ 136281 w 178974"/>
                  <a:gd name="connsiteY148" fmla="*/ 171427 h 185005"/>
                  <a:gd name="connsiteX149" fmla="*/ 140805 w 178974"/>
                  <a:gd name="connsiteY149" fmla="*/ 168033 h 18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178974" h="185005">
                    <a:moveTo>
                      <a:pt x="140805" y="168033"/>
                    </a:moveTo>
                    <a:cubicBezTo>
                      <a:pt x="141370" y="168033"/>
                      <a:pt x="141936" y="168315"/>
                      <a:pt x="142218" y="168881"/>
                    </a:cubicBezTo>
                    <a:cubicBezTo>
                      <a:pt x="143915" y="172276"/>
                      <a:pt x="145611" y="174256"/>
                      <a:pt x="147025" y="174256"/>
                    </a:cubicBezTo>
                    <a:cubicBezTo>
                      <a:pt x="151266" y="174256"/>
                      <a:pt x="154942" y="174539"/>
                      <a:pt x="154942" y="176519"/>
                    </a:cubicBezTo>
                    <a:cubicBezTo>
                      <a:pt x="154942" y="178216"/>
                      <a:pt x="156638" y="182742"/>
                      <a:pt x="158617" y="184440"/>
                    </a:cubicBezTo>
                    <a:cubicBezTo>
                      <a:pt x="159183" y="184723"/>
                      <a:pt x="160031" y="185006"/>
                      <a:pt x="161162" y="185006"/>
                    </a:cubicBezTo>
                    <a:cubicBezTo>
                      <a:pt x="162858" y="185006"/>
                      <a:pt x="164555" y="184440"/>
                      <a:pt x="165121" y="184157"/>
                    </a:cubicBezTo>
                    <a:cubicBezTo>
                      <a:pt x="165403" y="183874"/>
                      <a:pt x="166534" y="182742"/>
                      <a:pt x="166534" y="180197"/>
                    </a:cubicBezTo>
                    <a:cubicBezTo>
                      <a:pt x="166534" y="175953"/>
                      <a:pt x="166251" y="173690"/>
                      <a:pt x="165686" y="173690"/>
                    </a:cubicBezTo>
                    <a:cubicBezTo>
                      <a:pt x="165403" y="173690"/>
                      <a:pt x="164838" y="173973"/>
                      <a:pt x="164272" y="174539"/>
                    </a:cubicBezTo>
                    <a:cubicBezTo>
                      <a:pt x="163141" y="175388"/>
                      <a:pt x="162010" y="176236"/>
                      <a:pt x="160314" y="176236"/>
                    </a:cubicBezTo>
                    <a:cubicBezTo>
                      <a:pt x="160031" y="176236"/>
                      <a:pt x="159466" y="176236"/>
                      <a:pt x="159183" y="175953"/>
                    </a:cubicBezTo>
                    <a:cubicBezTo>
                      <a:pt x="156921" y="175388"/>
                      <a:pt x="155507" y="172559"/>
                      <a:pt x="154094" y="170296"/>
                    </a:cubicBezTo>
                    <a:cubicBezTo>
                      <a:pt x="153528" y="169164"/>
                      <a:pt x="152963" y="168315"/>
                      <a:pt x="152397" y="168033"/>
                    </a:cubicBezTo>
                    <a:cubicBezTo>
                      <a:pt x="151266" y="167184"/>
                      <a:pt x="152114" y="165204"/>
                      <a:pt x="152963" y="162658"/>
                    </a:cubicBezTo>
                    <a:cubicBezTo>
                      <a:pt x="153528" y="160961"/>
                      <a:pt x="154094" y="159263"/>
                      <a:pt x="154094" y="158415"/>
                    </a:cubicBezTo>
                    <a:cubicBezTo>
                      <a:pt x="154094" y="157566"/>
                      <a:pt x="154376" y="156152"/>
                      <a:pt x="154659" y="154737"/>
                    </a:cubicBezTo>
                    <a:cubicBezTo>
                      <a:pt x="154942" y="152757"/>
                      <a:pt x="155790" y="148514"/>
                      <a:pt x="154942" y="148231"/>
                    </a:cubicBezTo>
                    <a:cubicBezTo>
                      <a:pt x="154094" y="147948"/>
                      <a:pt x="153811" y="147382"/>
                      <a:pt x="153811" y="146533"/>
                    </a:cubicBezTo>
                    <a:cubicBezTo>
                      <a:pt x="153528" y="145119"/>
                      <a:pt x="154659" y="143422"/>
                      <a:pt x="156355" y="142007"/>
                    </a:cubicBezTo>
                    <a:cubicBezTo>
                      <a:pt x="157204" y="141442"/>
                      <a:pt x="156921" y="140310"/>
                      <a:pt x="156921" y="138896"/>
                    </a:cubicBezTo>
                    <a:cubicBezTo>
                      <a:pt x="156921" y="137764"/>
                      <a:pt x="156921" y="136633"/>
                      <a:pt x="157486" y="135784"/>
                    </a:cubicBezTo>
                    <a:cubicBezTo>
                      <a:pt x="157769" y="135501"/>
                      <a:pt x="158617" y="135218"/>
                      <a:pt x="159183" y="135218"/>
                    </a:cubicBezTo>
                    <a:lnTo>
                      <a:pt x="160314" y="135218"/>
                    </a:lnTo>
                    <a:cubicBezTo>
                      <a:pt x="160879" y="135218"/>
                      <a:pt x="161445" y="135218"/>
                      <a:pt x="162010" y="135218"/>
                    </a:cubicBezTo>
                    <a:cubicBezTo>
                      <a:pt x="163989" y="135218"/>
                      <a:pt x="169079" y="135218"/>
                      <a:pt x="170492" y="133521"/>
                    </a:cubicBezTo>
                    <a:lnTo>
                      <a:pt x="170775" y="133238"/>
                    </a:lnTo>
                    <a:cubicBezTo>
                      <a:pt x="170775" y="133238"/>
                      <a:pt x="170775" y="133238"/>
                      <a:pt x="170775" y="132955"/>
                    </a:cubicBezTo>
                    <a:cubicBezTo>
                      <a:pt x="171058" y="132672"/>
                      <a:pt x="171058" y="132106"/>
                      <a:pt x="171341" y="131823"/>
                    </a:cubicBezTo>
                    <a:cubicBezTo>
                      <a:pt x="170775" y="130975"/>
                      <a:pt x="170492" y="130126"/>
                      <a:pt x="169927" y="129560"/>
                    </a:cubicBezTo>
                    <a:cubicBezTo>
                      <a:pt x="168231" y="126449"/>
                      <a:pt x="166534" y="123337"/>
                      <a:pt x="164555" y="122488"/>
                    </a:cubicBezTo>
                    <a:cubicBezTo>
                      <a:pt x="160314" y="120225"/>
                      <a:pt x="158335" y="97312"/>
                      <a:pt x="158900" y="89108"/>
                    </a:cubicBezTo>
                    <a:cubicBezTo>
                      <a:pt x="159183" y="85997"/>
                      <a:pt x="159748" y="85431"/>
                      <a:pt x="160031" y="85148"/>
                    </a:cubicBezTo>
                    <a:lnTo>
                      <a:pt x="160314" y="85148"/>
                    </a:lnTo>
                    <a:cubicBezTo>
                      <a:pt x="160314" y="85148"/>
                      <a:pt x="160314" y="85148"/>
                      <a:pt x="160314" y="85148"/>
                    </a:cubicBezTo>
                    <a:lnTo>
                      <a:pt x="160031" y="79773"/>
                    </a:lnTo>
                    <a:cubicBezTo>
                      <a:pt x="160031" y="79773"/>
                      <a:pt x="159748" y="79773"/>
                      <a:pt x="159748" y="79773"/>
                    </a:cubicBezTo>
                    <a:cubicBezTo>
                      <a:pt x="158335" y="79207"/>
                      <a:pt x="157486" y="78076"/>
                      <a:pt x="157486" y="76378"/>
                    </a:cubicBezTo>
                    <a:cubicBezTo>
                      <a:pt x="157486" y="74398"/>
                      <a:pt x="158617" y="73267"/>
                      <a:pt x="159748" y="72984"/>
                    </a:cubicBezTo>
                    <a:cubicBezTo>
                      <a:pt x="159748" y="71569"/>
                      <a:pt x="159748" y="67326"/>
                      <a:pt x="162010" y="66478"/>
                    </a:cubicBezTo>
                    <a:cubicBezTo>
                      <a:pt x="162293" y="66478"/>
                      <a:pt x="162576" y="66195"/>
                      <a:pt x="162858" y="65629"/>
                    </a:cubicBezTo>
                    <a:cubicBezTo>
                      <a:pt x="164272" y="63932"/>
                      <a:pt x="164272" y="60820"/>
                      <a:pt x="164272" y="58840"/>
                    </a:cubicBezTo>
                    <a:cubicBezTo>
                      <a:pt x="164272" y="56011"/>
                      <a:pt x="164838" y="52616"/>
                      <a:pt x="165969" y="50070"/>
                    </a:cubicBezTo>
                    <a:cubicBezTo>
                      <a:pt x="166251" y="49222"/>
                      <a:pt x="166534" y="48090"/>
                      <a:pt x="166817" y="46959"/>
                    </a:cubicBezTo>
                    <a:cubicBezTo>
                      <a:pt x="167100" y="45261"/>
                      <a:pt x="167382" y="43564"/>
                      <a:pt x="168513" y="42715"/>
                    </a:cubicBezTo>
                    <a:cubicBezTo>
                      <a:pt x="169079" y="42150"/>
                      <a:pt x="169362" y="41301"/>
                      <a:pt x="169927" y="40452"/>
                    </a:cubicBezTo>
                    <a:cubicBezTo>
                      <a:pt x="170492" y="39038"/>
                      <a:pt x="171058" y="37623"/>
                      <a:pt x="172472" y="37341"/>
                    </a:cubicBezTo>
                    <a:cubicBezTo>
                      <a:pt x="174734" y="36492"/>
                      <a:pt x="176147" y="35926"/>
                      <a:pt x="176147" y="35078"/>
                    </a:cubicBezTo>
                    <a:cubicBezTo>
                      <a:pt x="176147" y="34229"/>
                      <a:pt x="176713" y="33663"/>
                      <a:pt x="177561" y="32814"/>
                    </a:cubicBezTo>
                    <a:cubicBezTo>
                      <a:pt x="178409" y="31966"/>
                      <a:pt x="178975" y="31117"/>
                      <a:pt x="178975" y="29986"/>
                    </a:cubicBezTo>
                    <a:cubicBezTo>
                      <a:pt x="178975" y="29420"/>
                      <a:pt x="178409" y="28854"/>
                      <a:pt x="177561" y="28288"/>
                    </a:cubicBezTo>
                    <a:cubicBezTo>
                      <a:pt x="176713" y="27440"/>
                      <a:pt x="175582" y="26591"/>
                      <a:pt x="175582" y="25177"/>
                    </a:cubicBezTo>
                    <a:cubicBezTo>
                      <a:pt x="175582" y="22913"/>
                      <a:pt x="176430" y="17822"/>
                      <a:pt x="176430" y="16690"/>
                    </a:cubicBezTo>
                    <a:cubicBezTo>
                      <a:pt x="171906" y="12447"/>
                      <a:pt x="166817" y="8204"/>
                      <a:pt x="165403" y="7638"/>
                    </a:cubicBezTo>
                    <a:cubicBezTo>
                      <a:pt x="165121" y="7355"/>
                      <a:pt x="164838" y="7355"/>
                      <a:pt x="164555" y="7355"/>
                    </a:cubicBezTo>
                    <a:cubicBezTo>
                      <a:pt x="163141" y="7355"/>
                      <a:pt x="161162" y="8769"/>
                      <a:pt x="161162" y="8769"/>
                    </a:cubicBezTo>
                    <a:lnTo>
                      <a:pt x="160879" y="9052"/>
                    </a:lnTo>
                    <a:lnTo>
                      <a:pt x="160597" y="8769"/>
                    </a:lnTo>
                    <a:cubicBezTo>
                      <a:pt x="160597" y="8769"/>
                      <a:pt x="159183" y="7355"/>
                      <a:pt x="157769" y="7355"/>
                    </a:cubicBezTo>
                    <a:cubicBezTo>
                      <a:pt x="157204" y="7355"/>
                      <a:pt x="156638" y="7638"/>
                      <a:pt x="156073" y="8204"/>
                    </a:cubicBezTo>
                    <a:cubicBezTo>
                      <a:pt x="155225" y="9052"/>
                      <a:pt x="154094" y="9335"/>
                      <a:pt x="152963" y="9335"/>
                    </a:cubicBezTo>
                    <a:cubicBezTo>
                      <a:pt x="150983" y="9335"/>
                      <a:pt x="149287" y="8204"/>
                      <a:pt x="149287" y="8204"/>
                    </a:cubicBezTo>
                    <a:cubicBezTo>
                      <a:pt x="149287" y="8204"/>
                      <a:pt x="146177" y="6223"/>
                      <a:pt x="144763" y="3112"/>
                    </a:cubicBezTo>
                    <a:cubicBezTo>
                      <a:pt x="144480" y="2263"/>
                      <a:pt x="143915" y="1697"/>
                      <a:pt x="143067" y="1414"/>
                    </a:cubicBezTo>
                    <a:lnTo>
                      <a:pt x="135433" y="2546"/>
                    </a:lnTo>
                    <a:lnTo>
                      <a:pt x="135150" y="2546"/>
                    </a:lnTo>
                    <a:cubicBezTo>
                      <a:pt x="135150" y="2546"/>
                      <a:pt x="130343" y="0"/>
                      <a:pt x="127233" y="0"/>
                    </a:cubicBezTo>
                    <a:cubicBezTo>
                      <a:pt x="126102" y="0"/>
                      <a:pt x="125254" y="283"/>
                      <a:pt x="124971" y="1132"/>
                    </a:cubicBezTo>
                    <a:cubicBezTo>
                      <a:pt x="124123" y="2829"/>
                      <a:pt x="123275" y="3395"/>
                      <a:pt x="121861" y="3395"/>
                    </a:cubicBezTo>
                    <a:cubicBezTo>
                      <a:pt x="121296" y="3395"/>
                      <a:pt x="120730" y="3112"/>
                      <a:pt x="119882" y="3112"/>
                    </a:cubicBezTo>
                    <a:cubicBezTo>
                      <a:pt x="119034" y="2829"/>
                      <a:pt x="117903" y="2546"/>
                      <a:pt x="116489" y="2546"/>
                    </a:cubicBezTo>
                    <a:cubicBezTo>
                      <a:pt x="112531" y="2546"/>
                      <a:pt x="108855" y="4243"/>
                      <a:pt x="106593" y="5375"/>
                    </a:cubicBezTo>
                    <a:cubicBezTo>
                      <a:pt x="105179" y="5941"/>
                      <a:pt x="103483" y="5658"/>
                      <a:pt x="101787" y="5375"/>
                    </a:cubicBezTo>
                    <a:cubicBezTo>
                      <a:pt x="100373" y="5092"/>
                      <a:pt x="99242" y="4809"/>
                      <a:pt x="98676" y="5375"/>
                    </a:cubicBezTo>
                    <a:cubicBezTo>
                      <a:pt x="97263" y="6223"/>
                      <a:pt x="96132" y="10184"/>
                      <a:pt x="95849" y="11598"/>
                    </a:cubicBezTo>
                    <a:lnTo>
                      <a:pt x="95849" y="12164"/>
                    </a:lnTo>
                    <a:lnTo>
                      <a:pt x="95284" y="12164"/>
                    </a:lnTo>
                    <a:lnTo>
                      <a:pt x="76340" y="8486"/>
                    </a:lnTo>
                    <a:lnTo>
                      <a:pt x="76057" y="8204"/>
                    </a:lnTo>
                    <a:cubicBezTo>
                      <a:pt x="76057" y="8204"/>
                      <a:pt x="72664" y="3112"/>
                      <a:pt x="68706" y="3112"/>
                    </a:cubicBezTo>
                    <a:cubicBezTo>
                      <a:pt x="65596" y="3112"/>
                      <a:pt x="60789" y="8486"/>
                      <a:pt x="59093" y="10750"/>
                    </a:cubicBezTo>
                    <a:lnTo>
                      <a:pt x="59093" y="17256"/>
                    </a:lnTo>
                    <a:cubicBezTo>
                      <a:pt x="59941" y="21499"/>
                      <a:pt x="58810" y="25459"/>
                      <a:pt x="57679" y="27723"/>
                    </a:cubicBezTo>
                    <a:cubicBezTo>
                      <a:pt x="57396" y="28288"/>
                      <a:pt x="56831" y="28854"/>
                      <a:pt x="56548" y="29420"/>
                    </a:cubicBezTo>
                    <a:cubicBezTo>
                      <a:pt x="55134" y="31400"/>
                      <a:pt x="54003" y="33097"/>
                      <a:pt x="54003" y="37906"/>
                    </a:cubicBezTo>
                    <a:cubicBezTo>
                      <a:pt x="54003" y="41301"/>
                      <a:pt x="52024" y="45544"/>
                      <a:pt x="50045" y="49505"/>
                    </a:cubicBezTo>
                    <a:cubicBezTo>
                      <a:pt x="48349" y="52899"/>
                      <a:pt x="46652" y="56294"/>
                      <a:pt x="46652" y="58557"/>
                    </a:cubicBezTo>
                    <a:cubicBezTo>
                      <a:pt x="46652" y="61668"/>
                      <a:pt x="43825" y="63649"/>
                      <a:pt x="41563" y="65629"/>
                    </a:cubicBezTo>
                    <a:cubicBezTo>
                      <a:pt x="39866" y="67043"/>
                      <a:pt x="38170" y="68175"/>
                      <a:pt x="38170" y="69306"/>
                    </a:cubicBezTo>
                    <a:cubicBezTo>
                      <a:pt x="38170" y="70438"/>
                      <a:pt x="38170" y="72418"/>
                      <a:pt x="37887" y="74398"/>
                    </a:cubicBezTo>
                    <a:cubicBezTo>
                      <a:pt x="37604" y="77510"/>
                      <a:pt x="37604" y="81470"/>
                      <a:pt x="37604" y="85431"/>
                    </a:cubicBezTo>
                    <a:cubicBezTo>
                      <a:pt x="37604" y="89108"/>
                      <a:pt x="36474" y="89674"/>
                      <a:pt x="35343" y="89957"/>
                    </a:cubicBezTo>
                    <a:cubicBezTo>
                      <a:pt x="34494" y="90240"/>
                      <a:pt x="33929" y="90240"/>
                      <a:pt x="33929" y="92786"/>
                    </a:cubicBezTo>
                    <a:cubicBezTo>
                      <a:pt x="33929" y="96746"/>
                      <a:pt x="32798" y="97029"/>
                      <a:pt x="30819" y="97312"/>
                    </a:cubicBezTo>
                    <a:cubicBezTo>
                      <a:pt x="29688" y="97312"/>
                      <a:pt x="28840" y="97595"/>
                      <a:pt x="27709" y="98726"/>
                    </a:cubicBezTo>
                    <a:cubicBezTo>
                      <a:pt x="25729" y="100706"/>
                      <a:pt x="24598" y="101555"/>
                      <a:pt x="23750" y="101555"/>
                    </a:cubicBezTo>
                    <a:cubicBezTo>
                      <a:pt x="23467" y="101555"/>
                      <a:pt x="22902" y="101555"/>
                      <a:pt x="22619" y="100706"/>
                    </a:cubicBezTo>
                    <a:cubicBezTo>
                      <a:pt x="22337" y="100424"/>
                      <a:pt x="22337" y="99858"/>
                      <a:pt x="22337" y="99009"/>
                    </a:cubicBezTo>
                    <a:cubicBezTo>
                      <a:pt x="22337" y="97029"/>
                      <a:pt x="20357" y="97029"/>
                      <a:pt x="19792" y="97029"/>
                    </a:cubicBezTo>
                    <a:cubicBezTo>
                      <a:pt x="18378" y="97029"/>
                      <a:pt x="16682" y="97595"/>
                      <a:pt x="15268" y="99009"/>
                    </a:cubicBezTo>
                    <a:cubicBezTo>
                      <a:pt x="14137" y="99858"/>
                      <a:pt x="13006" y="100424"/>
                      <a:pt x="12158" y="100424"/>
                    </a:cubicBezTo>
                    <a:cubicBezTo>
                      <a:pt x="11027" y="100424"/>
                      <a:pt x="10179" y="99858"/>
                      <a:pt x="9330" y="99292"/>
                    </a:cubicBezTo>
                    <a:cubicBezTo>
                      <a:pt x="9048" y="99009"/>
                      <a:pt x="8482" y="98726"/>
                      <a:pt x="8200" y="98443"/>
                    </a:cubicBezTo>
                    <a:cubicBezTo>
                      <a:pt x="7351" y="98443"/>
                      <a:pt x="4807" y="99575"/>
                      <a:pt x="0" y="102970"/>
                    </a:cubicBezTo>
                    <a:cubicBezTo>
                      <a:pt x="1696" y="106647"/>
                      <a:pt x="2545" y="110042"/>
                      <a:pt x="3393" y="113436"/>
                    </a:cubicBezTo>
                    <a:cubicBezTo>
                      <a:pt x="3393" y="113436"/>
                      <a:pt x="3393" y="113436"/>
                      <a:pt x="3393" y="113719"/>
                    </a:cubicBezTo>
                    <a:cubicBezTo>
                      <a:pt x="5655" y="112022"/>
                      <a:pt x="7351" y="111173"/>
                      <a:pt x="8482" y="111173"/>
                    </a:cubicBezTo>
                    <a:cubicBezTo>
                      <a:pt x="9330" y="110890"/>
                      <a:pt x="12723" y="110890"/>
                      <a:pt x="18095" y="110890"/>
                    </a:cubicBezTo>
                    <a:cubicBezTo>
                      <a:pt x="27426" y="110890"/>
                      <a:pt x="40149" y="111173"/>
                      <a:pt x="40149" y="111173"/>
                    </a:cubicBezTo>
                    <a:lnTo>
                      <a:pt x="40432" y="111173"/>
                    </a:lnTo>
                    <a:lnTo>
                      <a:pt x="40715" y="111456"/>
                    </a:lnTo>
                    <a:cubicBezTo>
                      <a:pt x="40715" y="111739"/>
                      <a:pt x="43542" y="115982"/>
                      <a:pt x="42411" y="120225"/>
                    </a:cubicBezTo>
                    <a:cubicBezTo>
                      <a:pt x="42128" y="121923"/>
                      <a:pt x="42411" y="122206"/>
                      <a:pt x="43259" y="123054"/>
                    </a:cubicBezTo>
                    <a:cubicBezTo>
                      <a:pt x="44107" y="123903"/>
                      <a:pt x="45238" y="124751"/>
                      <a:pt x="46370" y="127297"/>
                    </a:cubicBezTo>
                    <a:cubicBezTo>
                      <a:pt x="48349" y="131823"/>
                      <a:pt x="49762" y="133521"/>
                      <a:pt x="52024" y="133521"/>
                    </a:cubicBezTo>
                    <a:cubicBezTo>
                      <a:pt x="52590" y="133521"/>
                      <a:pt x="53155" y="133521"/>
                      <a:pt x="54003" y="133238"/>
                    </a:cubicBezTo>
                    <a:cubicBezTo>
                      <a:pt x="57679" y="132106"/>
                      <a:pt x="61920" y="131258"/>
                      <a:pt x="64182" y="131258"/>
                    </a:cubicBezTo>
                    <a:cubicBezTo>
                      <a:pt x="64748" y="131258"/>
                      <a:pt x="65313" y="131258"/>
                      <a:pt x="65596" y="131541"/>
                    </a:cubicBezTo>
                    <a:cubicBezTo>
                      <a:pt x="65878" y="131258"/>
                      <a:pt x="66161" y="129843"/>
                      <a:pt x="66444" y="128712"/>
                    </a:cubicBezTo>
                    <a:cubicBezTo>
                      <a:pt x="67010" y="126449"/>
                      <a:pt x="67575" y="123620"/>
                      <a:pt x="68989" y="123054"/>
                    </a:cubicBezTo>
                    <a:cubicBezTo>
                      <a:pt x="69837" y="122771"/>
                      <a:pt x="70968" y="122488"/>
                      <a:pt x="72381" y="122488"/>
                    </a:cubicBezTo>
                    <a:cubicBezTo>
                      <a:pt x="74644" y="122488"/>
                      <a:pt x="77188" y="123054"/>
                      <a:pt x="77188" y="123054"/>
                    </a:cubicBezTo>
                    <a:lnTo>
                      <a:pt x="77471" y="123054"/>
                    </a:lnTo>
                    <a:lnTo>
                      <a:pt x="77471" y="123337"/>
                    </a:lnTo>
                    <a:cubicBezTo>
                      <a:pt x="77471" y="123337"/>
                      <a:pt x="78036" y="125034"/>
                      <a:pt x="81712" y="125034"/>
                    </a:cubicBezTo>
                    <a:cubicBezTo>
                      <a:pt x="83126" y="125034"/>
                      <a:pt x="84257" y="124751"/>
                      <a:pt x="85105" y="124751"/>
                    </a:cubicBezTo>
                    <a:cubicBezTo>
                      <a:pt x="85670" y="124751"/>
                      <a:pt x="86236" y="124469"/>
                      <a:pt x="86801" y="124469"/>
                    </a:cubicBezTo>
                    <a:cubicBezTo>
                      <a:pt x="88498" y="124469"/>
                      <a:pt x="88781" y="125883"/>
                      <a:pt x="88781" y="126732"/>
                    </a:cubicBezTo>
                    <a:cubicBezTo>
                      <a:pt x="88781" y="130409"/>
                      <a:pt x="89346" y="133238"/>
                      <a:pt x="90477" y="134087"/>
                    </a:cubicBezTo>
                    <a:cubicBezTo>
                      <a:pt x="91325" y="134935"/>
                      <a:pt x="90760" y="136633"/>
                      <a:pt x="89911" y="140310"/>
                    </a:cubicBezTo>
                    <a:cubicBezTo>
                      <a:pt x="89346" y="143139"/>
                      <a:pt x="88215" y="147099"/>
                      <a:pt x="89063" y="147948"/>
                    </a:cubicBezTo>
                    <a:cubicBezTo>
                      <a:pt x="91042" y="149645"/>
                      <a:pt x="94718" y="153606"/>
                      <a:pt x="94153" y="156434"/>
                    </a:cubicBezTo>
                    <a:lnTo>
                      <a:pt x="93870" y="157283"/>
                    </a:lnTo>
                    <a:cubicBezTo>
                      <a:pt x="93022" y="161526"/>
                      <a:pt x="93022" y="163506"/>
                      <a:pt x="93587" y="163789"/>
                    </a:cubicBezTo>
                    <a:cubicBezTo>
                      <a:pt x="94153" y="164072"/>
                      <a:pt x="94435" y="163506"/>
                      <a:pt x="95001" y="162941"/>
                    </a:cubicBezTo>
                    <a:cubicBezTo>
                      <a:pt x="95849" y="162092"/>
                      <a:pt x="96697" y="161243"/>
                      <a:pt x="98676" y="161243"/>
                    </a:cubicBezTo>
                    <a:cubicBezTo>
                      <a:pt x="99242" y="161243"/>
                      <a:pt x="99807" y="161243"/>
                      <a:pt x="100373" y="161243"/>
                    </a:cubicBezTo>
                    <a:cubicBezTo>
                      <a:pt x="102635" y="161243"/>
                      <a:pt x="104614" y="161526"/>
                      <a:pt x="107159" y="160395"/>
                    </a:cubicBezTo>
                    <a:cubicBezTo>
                      <a:pt x="108290" y="159829"/>
                      <a:pt x="109138" y="160112"/>
                      <a:pt x="110269" y="160395"/>
                    </a:cubicBezTo>
                    <a:cubicBezTo>
                      <a:pt x="111965" y="161243"/>
                      <a:pt x="113096" y="162941"/>
                      <a:pt x="113096" y="163224"/>
                    </a:cubicBezTo>
                    <a:cubicBezTo>
                      <a:pt x="113379" y="164072"/>
                      <a:pt x="113944" y="165769"/>
                      <a:pt x="114793" y="165204"/>
                    </a:cubicBezTo>
                    <a:cubicBezTo>
                      <a:pt x="115924" y="164638"/>
                      <a:pt x="118468" y="163789"/>
                      <a:pt x="119882" y="163789"/>
                    </a:cubicBezTo>
                    <a:cubicBezTo>
                      <a:pt x="120730" y="163789"/>
                      <a:pt x="121013" y="164072"/>
                      <a:pt x="121578" y="164355"/>
                    </a:cubicBezTo>
                    <a:cubicBezTo>
                      <a:pt x="121861" y="164638"/>
                      <a:pt x="121861" y="164921"/>
                      <a:pt x="121861" y="165487"/>
                    </a:cubicBezTo>
                    <a:cubicBezTo>
                      <a:pt x="121578" y="166335"/>
                      <a:pt x="122144" y="168033"/>
                      <a:pt x="122992" y="169164"/>
                    </a:cubicBezTo>
                    <a:cubicBezTo>
                      <a:pt x="123275" y="169730"/>
                      <a:pt x="123840" y="170013"/>
                      <a:pt x="124123" y="169730"/>
                    </a:cubicBezTo>
                    <a:cubicBezTo>
                      <a:pt x="125254" y="169164"/>
                      <a:pt x="127233" y="170013"/>
                      <a:pt x="129212" y="170861"/>
                    </a:cubicBezTo>
                    <a:cubicBezTo>
                      <a:pt x="130626" y="171427"/>
                      <a:pt x="131757" y="172276"/>
                      <a:pt x="132605" y="172276"/>
                    </a:cubicBezTo>
                    <a:cubicBezTo>
                      <a:pt x="134302" y="172276"/>
                      <a:pt x="136281" y="172276"/>
                      <a:pt x="136281" y="171427"/>
                    </a:cubicBezTo>
                    <a:cubicBezTo>
                      <a:pt x="137977" y="169730"/>
                      <a:pt x="139674" y="168033"/>
                      <a:pt x="140805" y="168033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AD91C6E1-3AEF-DD4D-AC66-5EB18C9CBA62}"/>
                  </a:ext>
                </a:extLst>
              </p:cNvPr>
              <p:cNvSpPr/>
              <p:nvPr/>
            </p:nvSpPr>
            <p:spPr>
              <a:xfrm>
                <a:off x="3164878" y="2973620"/>
                <a:ext cx="13854" cy="18953"/>
              </a:xfrm>
              <a:custGeom>
                <a:avLst/>
                <a:gdLst>
                  <a:gd name="connsiteX0" fmla="*/ 283 w 13854"/>
                  <a:gd name="connsiteY0" fmla="*/ 9618 h 18953"/>
                  <a:gd name="connsiteX1" fmla="*/ 2545 w 13854"/>
                  <a:gd name="connsiteY1" fmla="*/ 18953 h 18953"/>
                  <a:gd name="connsiteX2" fmla="*/ 6220 w 13854"/>
                  <a:gd name="connsiteY2" fmla="*/ 16973 h 18953"/>
                  <a:gd name="connsiteX3" fmla="*/ 13854 w 13854"/>
                  <a:gd name="connsiteY3" fmla="*/ 6223 h 18953"/>
                  <a:gd name="connsiteX4" fmla="*/ 11592 w 13854"/>
                  <a:gd name="connsiteY4" fmla="*/ 4809 h 18953"/>
                  <a:gd name="connsiteX5" fmla="*/ 11592 w 13854"/>
                  <a:gd name="connsiteY5" fmla="*/ 4526 h 18953"/>
                  <a:gd name="connsiteX6" fmla="*/ 11310 w 13854"/>
                  <a:gd name="connsiteY6" fmla="*/ 0 h 18953"/>
                  <a:gd name="connsiteX7" fmla="*/ 7634 w 13854"/>
                  <a:gd name="connsiteY7" fmla="*/ 0 h 18953"/>
                  <a:gd name="connsiteX8" fmla="*/ 6786 w 13854"/>
                  <a:gd name="connsiteY8" fmla="*/ 1980 h 18953"/>
                  <a:gd name="connsiteX9" fmla="*/ 1979 w 13854"/>
                  <a:gd name="connsiteY9" fmla="*/ 3112 h 18953"/>
                  <a:gd name="connsiteX10" fmla="*/ 0 w 13854"/>
                  <a:gd name="connsiteY10" fmla="*/ 2829 h 18953"/>
                  <a:gd name="connsiteX11" fmla="*/ 283 w 13854"/>
                  <a:gd name="connsiteY11" fmla="*/ 9618 h 1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54" h="18953">
                    <a:moveTo>
                      <a:pt x="283" y="9618"/>
                    </a:moveTo>
                    <a:cubicBezTo>
                      <a:pt x="1131" y="11315"/>
                      <a:pt x="1696" y="14993"/>
                      <a:pt x="2545" y="18953"/>
                    </a:cubicBezTo>
                    <a:cubicBezTo>
                      <a:pt x="4241" y="17822"/>
                      <a:pt x="5655" y="17256"/>
                      <a:pt x="6220" y="16973"/>
                    </a:cubicBezTo>
                    <a:cubicBezTo>
                      <a:pt x="7917" y="16407"/>
                      <a:pt x="11592" y="10184"/>
                      <a:pt x="13854" y="6223"/>
                    </a:cubicBezTo>
                    <a:lnTo>
                      <a:pt x="11592" y="4809"/>
                    </a:lnTo>
                    <a:lnTo>
                      <a:pt x="11592" y="4526"/>
                    </a:lnTo>
                    <a:cubicBezTo>
                      <a:pt x="11592" y="4526"/>
                      <a:pt x="11875" y="2546"/>
                      <a:pt x="11310" y="0"/>
                    </a:cubicBezTo>
                    <a:cubicBezTo>
                      <a:pt x="9896" y="283"/>
                      <a:pt x="8482" y="0"/>
                      <a:pt x="7634" y="0"/>
                    </a:cubicBezTo>
                    <a:cubicBezTo>
                      <a:pt x="7634" y="566"/>
                      <a:pt x="7351" y="1414"/>
                      <a:pt x="6786" y="1980"/>
                    </a:cubicBezTo>
                    <a:cubicBezTo>
                      <a:pt x="5937" y="3112"/>
                      <a:pt x="4241" y="3395"/>
                      <a:pt x="1979" y="3112"/>
                    </a:cubicBezTo>
                    <a:cubicBezTo>
                      <a:pt x="1414" y="3112"/>
                      <a:pt x="848" y="2829"/>
                      <a:pt x="0" y="2829"/>
                    </a:cubicBezTo>
                    <a:lnTo>
                      <a:pt x="283" y="9618"/>
                    </a:ln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02A74E91-A127-9548-B0DD-FA7F9F06E46C}"/>
                  </a:ext>
                </a:extLst>
              </p:cNvPr>
              <p:cNvSpPr/>
              <p:nvPr/>
            </p:nvSpPr>
            <p:spPr>
              <a:xfrm>
                <a:off x="3173925" y="3054242"/>
                <a:ext cx="102968" cy="167184"/>
              </a:xfrm>
              <a:custGeom>
                <a:avLst/>
                <a:gdLst>
                  <a:gd name="connsiteX0" fmla="*/ 10461 w 102968"/>
                  <a:gd name="connsiteY0" fmla="*/ 120225 h 167184"/>
                  <a:gd name="connsiteX1" fmla="*/ 10461 w 102968"/>
                  <a:gd name="connsiteY1" fmla="*/ 120225 h 167184"/>
                  <a:gd name="connsiteX2" fmla="*/ 11875 w 102968"/>
                  <a:gd name="connsiteY2" fmla="*/ 125317 h 167184"/>
                  <a:gd name="connsiteX3" fmla="*/ 16399 w 102968"/>
                  <a:gd name="connsiteY3" fmla="*/ 138330 h 167184"/>
                  <a:gd name="connsiteX4" fmla="*/ 17530 w 102968"/>
                  <a:gd name="connsiteY4" fmla="*/ 156717 h 167184"/>
                  <a:gd name="connsiteX5" fmla="*/ 18661 w 102968"/>
                  <a:gd name="connsiteY5" fmla="*/ 167184 h 167184"/>
                  <a:gd name="connsiteX6" fmla="*/ 24881 w 102968"/>
                  <a:gd name="connsiteY6" fmla="*/ 166618 h 167184"/>
                  <a:gd name="connsiteX7" fmla="*/ 25164 w 102968"/>
                  <a:gd name="connsiteY7" fmla="*/ 162375 h 167184"/>
                  <a:gd name="connsiteX8" fmla="*/ 24881 w 102968"/>
                  <a:gd name="connsiteY8" fmla="*/ 160678 h 167184"/>
                  <a:gd name="connsiteX9" fmla="*/ 24316 w 102968"/>
                  <a:gd name="connsiteY9" fmla="*/ 160395 h 167184"/>
                  <a:gd name="connsiteX10" fmla="*/ 23750 w 102968"/>
                  <a:gd name="connsiteY10" fmla="*/ 160395 h 167184"/>
                  <a:gd name="connsiteX11" fmla="*/ 21488 w 102968"/>
                  <a:gd name="connsiteY11" fmla="*/ 158698 h 167184"/>
                  <a:gd name="connsiteX12" fmla="*/ 37322 w 102968"/>
                  <a:gd name="connsiteY12" fmla="*/ 146533 h 167184"/>
                  <a:gd name="connsiteX13" fmla="*/ 49197 w 102968"/>
                  <a:gd name="connsiteY13" fmla="*/ 139179 h 167184"/>
                  <a:gd name="connsiteX14" fmla="*/ 49480 w 102968"/>
                  <a:gd name="connsiteY14" fmla="*/ 132955 h 167184"/>
                  <a:gd name="connsiteX15" fmla="*/ 50045 w 102968"/>
                  <a:gd name="connsiteY15" fmla="*/ 125034 h 167184"/>
                  <a:gd name="connsiteX16" fmla="*/ 49762 w 102968"/>
                  <a:gd name="connsiteY16" fmla="*/ 119660 h 167184"/>
                  <a:gd name="connsiteX17" fmla="*/ 48349 w 102968"/>
                  <a:gd name="connsiteY17" fmla="*/ 112870 h 167184"/>
                  <a:gd name="connsiteX18" fmla="*/ 45521 w 102968"/>
                  <a:gd name="connsiteY18" fmla="*/ 104384 h 167184"/>
                  <a:gd name="connsiteX19" fmla="*/ 43825 w 102968"/>
                  <a:gd name="connsiteY19" fmla="*/ 100424 h 167184"/>
                  <a:gd name="connsiteX20" fmla="*/ 43825 w 102968"/>
                  <a:gd name="connsiteY20" fmla="*/ 93351 h 167184"/>
                  <a:gd name="connsiteX21" fmla="*/ 45804 w 102968"/>
                  <a:gd name="connsiteY21" fmla="*/ 92220 h 167184"/>
                  <a:gd name="connsiteX22" fmla="*/ 48914 w 102968"/>
                  <a:gd name="connsiteY22" fmla="*/ 89391 h 167184"/>
                  <a:gd name="connsiteX23" fmla="*/ 49762 w 102968"/>
                  <a:gd name="connsiteY23" fmla="*/ 87411 h 167184"/>
                  <a:gd name="connsiteX24" fmla="*/ 54286 w 102968"/>
                  <a:gd name="connsiteY24" fmla="*/ 84016 h 167184"/>
                  <a:gd name="connsiteX25" fmla="*/ 58244 w 102968"/>
                  <a:gd name="connsiteY25" fmla="*/ 82036 h 167184"/>
                  <a:gd name="connsiteX26" fmla="*/ 61920 w 102968"/>
                  <a:gd name="connsiteY26" fmla="*/ 77793 h 167184"/>
                  <a:gd name="connsiteX27" fmla="*/ 68423 w 102968"/>
                  <a:gd name="connsiteY27" fmla="*/ 70721 h 167184"/>
                  <a:gd name="connsiteX28" fmla="*/ 79450 w 102968"/>
                  <a:gd name="connsiteY28" fmla="*/ 65629 h 167184"/>
                  <a:gd name="connsiteX29" fmla="*/ 87650 w 102968"/>
                  <a:gd name="connsiteY29" fmla="*/ 62234 h 167184"/>
                  <a:gd name="connsiteX30" fmla="*/ 102917 w 102968"/>
                  <a:gd name="connsiteY30" fmla="*/ 42432 h 167184"/>
                  <a:gd name="connsiteX31" fmla="*/ 100373 w 102968"/>
                  <a:gd name="connsiteY31" fmla="*/ 22914 h 167184"/>
                  <a:gd name="connsiteX32" fmla="*/ 100090 w 102968"/>
                  <a:gd name="connsiteY32" fmla="*/ 9052 h 167184"/>
                  <a:gd name="connsiteX33" fmla="*/ 99525 w 102968"/>
                  <a:gd name="connsiteY33" fmla="*/ 0 h 167184"/>
                  <a:gd name="connsiteX34" fmla="*/ 90194 w 102968"/>
                  <a:gd name="connsiteY34" fmla="*/ 5092 h 167184"/>
                  <a:gd name="connsiteX35" fmla="*/ 87650 w 102968"/>
                  <a:gd name="connsiteY35" fmla="*/ 6223 h 167184"/>
                  <a:gd name="connsiteX36" fmla="*/ 86801 w 102968"/>
                  <a:gd name="connsiteY36" fmla="*/ 6223 h 167184"/>
                  <a:gd name="connsiteX37" fmla="*/ 83126 w 102968"/>
                  <a:gd name="connsiteY37" fmla="*/ 7072 h 167184"/>
                  <a:gd name="connsiteX38" fmla="*/ 80581 w 102968"/>
                  <a:gd name="connsiteY38" fmla="*/ 8204 h 167184"/>
                  <a:gd name="connsiteX39" fmla="*/ 78319 w 102968"/>
                  <a:gd name="connsiteY39" fmla="*/ 7355 h 167184"/>
                  <a:gd name="connsiteX40" fmla="*/ 76905 w 102968"/>
                  <a:gd name="connsiteY40" fmla="*/ 6789 h 167184"/>
                  <a:gd name="connsiteX41" fmla="*/ 76623 w 102968"/>
                  <a:gd name="connsiteY41" fmla="*/ 6789 h 167184"/>
                  <a:gd name="connsiteX42" fmla="*/ 74643 w 102968"/>
                  <a:gd name="connsiteY42" fmla="*/ 10184 h 167184"/>
                  <a:gd name="connsiteX43" fmla="*/ 71816 w 102968"/>
                  <a:gd name="connsiteY43" fmla="*/ 11598 h 167184"/>
                  <a:gd name="connsiteX44" fmla="*/ 68140 w 102968"/>
                  <a:gd name="connsiteY44" fmla="*/ 11033 h 167184"/>
                  <a:gd name="connsiteX45" fmla="*/ 67858 w 102968"/>
                  <a:gd name="connsiteY45" fmla="*/ 11033 h 167184"/>
                  <a:gd name="connsiteX46" fmla="*/ 63899 w 102968"/>
                  <a:gd name="connsiteY46" fmla="*/ 11598 h 167184"/>
                  <a:gd name="connsiteX47" fmla="*/ 59376 w 102968"/>
                  <a:gd name="connsiteY47" fmla="*/ 12164 h 167184"/>
                  <a:gd name="connsiteX48" fmla="*/ 57396 w 102968"/>
                  <a:gd name="connsiteY48" fmla="*/ 10750 h 167184"/>
                  <a:gd name="connsiteX49" fmla="*/ 55983 w 102968"/>
                  <a:gd name="connsiteY49" fmla="*/ 9335 h 167184"/>
                  <a:gd name="connsiteX50" fmla="*/ 52307 w 102968"/>
                  <a:gd name="connsiteY50" fmla="*/ 9901 h 167184"/>
                  <a:gd name="connsiteX51" fmla="*/ 50328 w 102968"/>
                  <a:gd name="connsiteY51" fmla="*/ 10467 h 167184"/>
                  <a:gd name="connsiteX52" fmla="*/ 45238 w 102968"/>
                  <a:gd name="connsiteY52" fmla="*/ 9901 h 167184"/>
                  <a:gd name="connsiteX53" fmla="*/ 44673 w 102968"/>
                  <a:gd name="connsiteY53" fmla="*/ 12730 h 167184"/>
                  <a:gd name="connsiteX54" fmla="*/ 46935 w 102968"/>
                  <a:gd name="connsiteY54" fmla="*/ 25742 h 167184"/>
                  <a:gd name="connsiteX55" fmla="*/ 48914 w 102968"/>
                  <a:gd name="connsiteY55" fmla="*/ 33097 h 167184"/>
                  <a:gd name="connsiteX56" fmla="*/ 54852 w 102968"/>
                  <a:gd name="connsiteY56" fmla="*/ 38755 h 167184"/>
                  <a:gd name="connsiteX57" fmla="*/ 55983 w 102968"/>
                  <a:gd name="connsiteY57" fmla="*/ 43281 h 167184"/>
                  <a:gd name="connsiteX58" fmla="*/ 55417 w 102968"/>
                  <a:gd name="connsiteY58" fmla="*/ 48939 h 167184"/>
                  <a:gd name="connsiteX59" fmla="*/ 52024 w 102968"/>
                  <a:gd name="connsiteY59" fmla="*/ 54879 h 167184"/>
                  <a:gd name="connsiteX60" fmla="*/ 49762 w 102968"/>
                  <a:gd name="connsiteY60" fmla="*/ 56011 h 167184"/>
                  <a:gd name="connsiteX61" fmla="*/ 48914 w 102968"/>
                  <a:gd name="connsiteY61" fmla="*/ 61951 h 167184"/>
                  <a:gd name="connsiteX62" fmla="*/ 48914 w 102968"/>
                  <a:gd name="connsiteY62" fmla="*/ 64780 h 167184"/>
                  <a:gd name="connsiteX63" fmla="*/ 48066 w 102968"/>
                  <a:gd name="connsiteY63" fmla="*/ 65346 h 167184"/>
                  <a:gd name="connsiteX64" fmla="*/ 38735 w 102968"/>
                  <a:gd name="connsiteY64" fmla="*/ 52899 h 167184"/>
                  <a:gd name="connsiteX65" fmla="*/ 39584 w 102968"/>
                  <a:gd name="connsiteY65" fmla="*/ 48090 h 167184"/>
                  <a:gd name="connsiteX66" fmla="*/ 40715 w 102968"/>
                  <a:gd name="connsiteY66" fmla="*/ 39887 h 167184"/>
                  <a:gd name="connsiteX67" fmla="*/ 38453 w 102968"/>
                  <a:gd name="connsiteY67" fmla="*/ 38189 h 167184"/>
                  <a:gd name="connsiteX68" fmla="*/ 35060 w 102968"/>
                  <a:gd name="connsiteY68" fmla="*/ 39038 h 167184"/>
                  <a:gd name="connsiteX69" fmla="*/ 33646 w 102968"/>
                  <a:gd name="connsiteY69" fmla="*/ 39321 h 167184"/>
                  <a:gd name="connsiteX70" fmla="*/ 28557 w 102968"/>
                  <a:gd name="connsiteY70" fmla="*/ 36209 h 167184"/>
                  <a:gd name="connsiteX71" fmla="*/ 26578 w 102968"/>
                  <a:gd name="connsiteY71" fmla="*/ 34795 h 167184"/>
                  <a:gd name="connsiteX72" fmla="*/ 0 w 102968"/>
                  <a:gd name="connsiteY72" fmla="*/ 44413 h 167184"/>
                  <a:gd name="connsiteX73" fmla="*/ 1979 w 102968"/>
                  <a:gd name="connsiteY73" fmla="*/ 51768 h 167184"/>
                  <a:gd name="connsiteX74" fmla="*/ 1414 w 102968"/>
                  <a:gd name="connsiteY74" fmla="*/ 51768 h 167184"/>
                  <a:gd name="connsiteX75" fmla="*/ 2262 w 102968"/>
                  <a:gd name="connsiteY75" fmla="*/ 53748 h 167184"/>
                  <a:gd name="connsiteX76" fmla="*/ 14702 w 102968"/>
                  <a:gd name="connsiteY76" fmla="*/ 56860 h 167184"/>
                  <a:gd name="connsiteX77" fmla="*/ 22902 w 102968"/>
                  <a:gd name="connsiteY77" fmla="*/ 59688 h 167184"/>
                  <a:gd name="connsiteX78" fmla="*/ 26012 w 102968"/>
                  <a:gd name="connsiteY78" fmla="*/ 60820 h 167184"/>
                  <a:gd name="connsiteX79" fmla="*/ 26860 w 102968"/>
                  <a:gd name="connsiteY79" fmla="*/ 69306 h 167184"/>
                  <a:gd name="connsiteX80" fmla="*/ 26860 w 102968"/>
                  <a:gd name="connsiteY80" fmla="*/ 76661 h 167184"/>
                  <a:gd name="connsiteX81" fmla="*/ 24598 w 102968"/>
                  <a:gd name="connsiteY81" fmla="*/ 82319 h 167184"/>
                  <a:gd name="connsiteX82" fmla="*/ 24033 w 102968"/>
                  <a:gd name="connsiteY82" fmla="*/ 85148 h 167184"/>
                  <a:gd name="connsiteX83" fmla="*/ 26012 w 102968"/>
                  <a:gd name="connsiteY83" fmla="*/ 90240 h 167184"/>
                  <a:gd name="connsiteX84" fmla="*/ 26860 w 102968"/>
                  <a:gd name="connsiteY84" fmla="*/ 92220 h 167184"/>
                  <a:gd name="connsiteX85" fmla="*/ 27709 w 102968"/>
                  <a:gd name="connsiteY85" fmla="*/ 93069 h 167184"/>
                  <a:gd name="connsiteX86" fmla="*/ 21771 w 102968"/>
                  <a:gd name="connsiteY86" fmla="*/ 100706 h 167184"/>
                  <a:gd name="connsiteX87" fmla="*/ 20923 w 102968"/>
                  <a:gd name="connsiteY87" fmla="*/ 104101 h 167184"/>
                  <a:gd name="connsiteX88" fmla="*/ 19226 w 102968"/>
                  <a:gd name="connsiteY88" fmla="*/ 110324 h 167184"/>
                  <a:gd name="connsiteX89" fmla="*/ 12158 w 102968"/>
                  <a:gd name="connsiteY89" fmla="*/ 117396 h 167184"/>
                  <a:gd name="connsiteX90" fmla="*/ 10461 w 102968"/>
                  <a:gd name="connsiteY90" fmla="*/ 120225 h 16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102968" h="167184">
                    <a:moveTo>
                      <a:pt x="10461" y="120225"/>
                    </a:moveTo>
                    <a:lnTo>
                      <a:pt x="10461" y="120225"/>
                    </a:lnTo>
                    <a:cubicBezTo>
                      <a:pt x="10744" y="120791"/>
                      <a:pt x="11310" y="122206"/>
                      <a:pt x="11875" y="125317"/>
                    </a:cubicBezTo>
                    <a:cubicBezTo>
                      <a:pt x="13006" y="129560"/>
                      <a:pt x="14702" y="137481"/>
                      <a:pt x="16399" y="138330"/>
                    </a:cubicBezTo>
                    <a:cubicBezTo>
                      <a:pt x="19509" y="140310"/>
                      <a:pt x="17530" y="156717"/>
                      <a:pt x="17530" y="156717"/>
                    </a:cubicBezTo>
                    <a:cubicBezTo>
                      <a:pt x="17247" y="157566"/>
                      <a:pt x="18095" y="163506"/>
                      <a:pt x="18661" y="167184"/>
                    </a:cubicBezTo>
                    <a:cubicBezTo>
                      <a:pt x="19792" y="166901"/>
                      <a:pt x="22336" y="166618"/>
                      <a:pt x="24881" y="166618"/>
                    </a:cubicBezTo>
                    <a:cubicBezTo>
                      <a:pt x="25164" y="164638"/>
                      <a:pt x="25164" y="162941"/>
                      <a:pt x="25164" y="162375"/>
                    </a:cubicBezTo>
                    <a:cubicBezTo>
                      <a:pt x="25164" y="161243"/>
                      <a:pt x="25164" y="160678"/>
                      <a:pt x="24881" y="160678"/>
                    </a:cubicBezTo>
                    <a:cubicBezTo>
                      <a:pt x="24598" y="160678"/>
                      <a:pt x="24598" y="160395"/>
                      <a:pt x="24316" y="160395"/>
                    </a:cubicBezTo>
                    <a:lnTo>
                      <a:pt x="23750" y="160395"/>
                    </a:lnTo>
                    <a:cubicBezTo>
                      <a:pt x="22902" y="160395"/>
                      <a:pt x="21771" y="160112"/>
                      <a:pt x="21488" y="158698"/>
                    </a:cubicBezTo>
                    <a:cubicBezTo>
                      <a:pt x="20075" y="155020"/>
                      <a:pt x="29970" y="149362"/>
                      <a:pt x="37322" y="146533"/>
                    </a:cubicBezTo>
                    <a:cubicBezTo>
                      <a:pt x="45804" y="143422"/>
                      <a:pt x="48631" y="141725"/>
                      <a:pt x="49197" y="139179"/>
                    </a:cubicBezTo>
                    <a:cubicBezTo>
                      <a:pt x="49480" y="138047"/>
                      <a:pt x="49480" y="135501"/>
                      <a:pt x="49480" y="132955"/>
                    </a:cubicBezTo>
                    <a:cubicBezTo>
                      <a:pt x="49480" y="129843"/>
                      <a:pt x="49480" y="126732"/>
                      <a:pt x="50045" y="125034"/>
                    </a:cubicBezTo>
                    <a:cubicBezTo>
                      <a:pt x="50610" y="123337"/>
                      <a:pt x="50328" y="121923"/>
                      <a:pt x="49762" y="119660"/>
                    </a:cubicBezTo>
                    <a:cubicBezTo>
                      <a:pt x="49197" y="117962"/>
                      <a:pt x="48631" y="115982"/>
                      <a:pt x="48349" y="112870"/>
                    </a:cubicBezTo>
                    <a:cubicBezTo>
                      <a:pt x="47783" y="108344"/>
                      <a:pt x="46652" y="106364"/>
                      <a:pt x="45521" y="104384"/>
                    </a:cubicBezTo>
                    <a:cubicBezTo>
                      <a:pt x="44673" y="103252"/>
                      <a:pt x="44107" y="102121"/>
                      <a:pt x="43825" y="100424"/>
                    </a:cubicBezTo>
                    <a:cubicBezTo>
                      <a:pt x="42976" y="97312"/>
                      <a:pt x="42976" y="94766"/>
                      <a:pt x="43825" y="93351"/>
                    </a:cubicBezTo>
                    <a:cubicBezTo>
                      <a:pt x="44390" y="92786"/>
                      <a:pt x="44956" y="92220"/>
                      <a:pt x="45804" y="92220"/>
                    </a:cubicBezTo>
                    <a:cubicBezTo>
                      <a:pt x="47500" y="92220"/>
                      <a:pt x="47783" y="91654"/>
                      <a:pt x="48914" y="89391"/>
                    </a:cubicBezTo>
                    <a:cubicBezTo>
                      <a:pt x="49197" y="88825"/>
                      <a:pt x="49480" y="88260"/>
                      <a:pt x="49762" y="87411"/>
                    </a:cubicBezTo>
                    <a:cubicBezTo>
                      <a:pt x="51176" y="84865"/>
                      <a:pt x="52590" y="84582"/>
                      <a:pt x="54286" y="84016"/>
                    </a:cubicBezTo>
                    <a:cubicBezTo>
                      <a:pt x="55417" y="83734"/>
                      <a:pt x="56831" y="83168"/>
                      <a:pt x="58244" y="82036"/>
                    </a:cubicBezTo>
                    <a:cubicBezTo>
                      <a:pt x="59941" y="80905"/>
                      <a:pt x="60789" y="79490"/>
                      <a:pt x="61920" y="77793"/>
                    </a:cubicBezTo>
                    <a:cubicBezTo>
                      <a:pt x="63334" y="75813"/>
                      <a:pt x="65030" y="73550"/>
                      <a:pt x="68423" y="70721"/>
                    </a:cubicBezTo>
                    <a:cubicBezTo>
                      <a:pt x="72099" y="67892"/>
                      <a:pt x="75774" y="66761"/>
                      <a:pt x="79450" y="65629"/>
                    </a:cubicBezTo>
                    <a:cubicBezTo>
                      <a:pt x="82277" y="64780"/>
                      <a:pt x="85105" y="63932"/>
                      <a:pt x="87650" y="62234"/>
                    </a:cubicBezTo>
                    <a:cubicBezTo>
                      <a:pt x="93870" y="58557"/>
                      <a:pt x="103766" y="44413"/>
                      <a:pt x="102917" y="42432"/>
                    </a:cubicBezTo>
                    <a:cubicBezTo>
                      <a:pt x="102069" y="39887"/>
                      <a:pt x="99807" y="28005"/>
                      <a:pt x="100373" y="22914"/>
                    </a:cubicBezTo>
                    <a:cubicBezTo>
                      <a:pt x="100656" y="20085"/>
                      <a:pt x="100373" y="14427"/>
                      <a:pt x="100090" y="9052"/>
                    </a:cubicBezTo>
                    <a:cubicBezTo>
                      <a:pt x="99807" y="5658"/>
                      <a:pt x="99525" y="2263"/>
                      <a:pt x="99525" y="0"/>
                    </a:cubicBezTo>
                    <a:cubicBezTo>
                      <a:pt x="91325" y="3677"/>
                      <a:pt x="90194" y="4809"/>
                      <a:pt x="90194" y="5092"/>
                    </a:cubicBezTo>
                    <a:cubicBezTo>
                      <a:pt x="89629" y="6223"/>
                      <a:pt x="88215" y="6223"/>
                      <a:pt x="87650" y="6223"/>
                    </a:cubicBezTo>
                    <a:cubicBezTo>
                      <a:pt x="87367" y="6223"/>
                      <a:pt x="87084" y="6223"/>
                      <a:pt x="86801" y="6223"/>
                    </a:cubicBezTo>
                    <a:cubicBezTo>
                      <a:pt x="85670" y="6223"/>
                      <a:pt x="83974" y="6223"/>
                      <a:pt x="83126" y="7072"/>
                    </a:cubicBezTo>
                    <a:cubicBezTo>
                      <a:pt x="82277" y="7921"/>
                      <a:pt x="81429" y="8204"/>
                      <a:pt x="80581" y="8204"/>
                    </a:cubicBezTo>
                    <a:cubicBezTo>
                      <a:pt x="79733" y="8204"/>
                      <a:pt x="78884" y="7921"/>
                      <a:pt x="78319" y="7355"/>
                    </a:cubicBezTo>
                    <a:cubicBezTo>
                      <a:pt x="77754" y="7072"/>
                      <a:pt x="77471" y="7072"/>
                      <a:pt x="76905" y="6789"/>
                    </a:cubicBezTo>
                    <a:cubicBezTo>
                      <a:pt x="76623" y="6789"/>
                      <a:pt x="76623" y="6789"/>
                      <a:pt x="76623" y="6789"/>
                    </a:cubicBezTo>
                    <a:cubicBezTo>
                      <a:pt x="75492" y="6789"/>
                      <a:pt x="74926" y="8486"/>
                      <a:pt x="74643" y="10184"/>
                    </a:cubicBezTo>
                    <a:cubicBezTo>
                      <a:pt x="74643" y="11033"/>
                      <a:pt x="73795" y="11598"/>
                      <a:pt x="71816" y="11598"/>
                    </a:cubicBezTo>
                    <a:cubicBezTo>
                      <a:pt x="70685" y="11598"/>
                      <a:pt x="69271" y="11315"/>
                      <a:pt x="68140" y="11033"/>
                    </a:cubicBezTo>
                    <a:lnTo>
                      <a:pt x="67858" y="11033"/>
                    </a:lnTo>
                    <a:cubicBezTo>
                      <a:pt x="67292" y="10750"/>
                      <a:pt x="65596" y="11315"/>
                      <a:pt x="63899" y="11598"/>
                    </a:cubicBezTo>
                    <a:cubicBezTo>
                      <a:pt x="62203" y="11881"/>
                      <a:pt x="60789" y="12164"/>
                      <a:pt x="59376" y="12164"/>
                    </a:cubicBezTo>
                    <a:cubicBezTo>
                      <a:pt x="57679" y="12164"/>
                      <a:pt x="57396" y="11315"/>
                      <a:pt x="57396" y="10750"/>
                    </a:cubicBezTo>
                    <a:cubicBezTo>
                      <a:pt x="57113" y="10184"/>
                      <a:pt x="57113" y="9618"/>
                      <a:pt x="55983" y="9335"/>
                    </a:cubicBezTo>
                    <a:cubicBezTo>
                      <a:pt x="54569" y="8769"/>
                      <a:pt x="53438" y="9335"/>
                      <a:pt x="52307" y="9901"/>
                    </a:cubicBezTo>
                    <a:cubicBezTo>
                      <a:pt x="51741" y="10184"/>
                      <a:pt x="50893" y="10467"/>
                      <a:pt x="50328" y="10467"/>
                    </a:cubicBezTo>
                    <a:cubicBezTo>
                      <a:pt x="49480" y="10467"/>
                      <a:pt x="47218" y="10184"/>
                      <a:pt x="45238" y="9901"/>
                    </a:cubicBezTo>
                    <a:cubicBezTo>
                      <a:pt x="45238" y="11033"/>
                      <a:pt x="44956" y="12164"/>
                      <a:pt x="44673" y="12730"/>
                    </a:cubicBezTo>
                    <a:cubicBezTo>
                      <a:pt x="43542" y="15559"/>
                      <a:pt x="45238" y="20933"/>
                      <a:pt x="46935" y="25742"/>
                    </a:cubicBezTo>
                    <a:cubicBezTo>
                      <a:pt x="47783" y="28571"/>
                      <a:pt x="48631" y="31117"/>
                      <a:pt x="48914" y="33097"/>
                    </a:cubicBezTo>
                    <a:cubicBezTo>
                      <a:pt x="51741" y="35643"/>
                      <a:pt x="53721" y="37341"/>
                      <a:pt x="54852" y="38755"/>
                    </a:cubicBezTo>
                    <a:cubicBezTo>
                      <a:pt x="56548" y="40735"/>
                      <a:pt x="56265" y="41584"/>
                      <a:pt x="55983" y="43281"/>
                    </a:cubicBezTo>
                    <a:cubicBezTo>
                      <a:pt x="55700" y="44413"/>
                      <a:pt x="55134" y="46110"/>
                      <a:pt x="55417" y="48939"/>
                    </a:cubicBezTo>
                    <a:cubicBezTo>
                      <a:pt x="55700" y="53748"/>
                      <a:pt x="54286" y="54314"/>
                      <a:pt x="52024" y="54879"/>
                    </a:cubicBezTo>
                    <a:cubicBezTo>
                      <a:pt x="51176" y="55162"/>
                      <a:pt x="50328" y="55162"/>
                      <a:pt x="49762" y="56011"/>
                    </a:cubicBezTo>
                    <a:cubicBezTo>
                      <a:pt x="48349" y="57425"/>
                      <a:pt x="48631" y="59971"/>
                      <a:pt x="48914" y="61951"/>
                    </a:cubicBezTo>
                    <a:cubicBezTo>
                      <a:pt x="49197" y="63083"/>
                      <a:pt x="49197" y="64215"/>
                      <a:pt x="48914" y="64780"/>
                    </a:cubicBezTo>
                    <a:cubicBezTo>
                      <a:pt x="48914" y="65063"/>
                      <a:pt x="48631" y="65346"/>
                      <a:pt x="48066" y="65346"/>
                    </a:cubicBezTo>
                    <a:cubicBezTo>
                      <a:pt x="46087" y="65346"/>
                      <a:pt x="39018" y="54031"/>
                      <a:pt x="38735" y="52899"/>
                    </a:cubicBezTo>
                    <a:cubicBezTo>
                      <a:pt x="38453" y="52051"/>
                      <a:pt x="38735" y="50636"/>
                      <a:pt x="39584" y="48090"/>
                    </a:cubicBezTo>
                    <a:cubicBezTo>
                      <a:pt x="40432" y="45544"/>
                      <a:pt x="41280" y="42150"/>
                      <a:pt x="40715" y="39887"/>
                    </a:cubicBezTo>
                    <a:cubicBezTo>
                      <a:pt x="40432" y="38755"/>
                      <a:pt x="39866" y="38189"/>
                      <a:pt x="38453" y="38189"/>
                    </a:cubicBezTo>
                    <a:cubicBezTo>
                      <a:pt x="37322" y="38189"/>
                      <a:pt x="35908" y="38472"/>
                      <a:pt x="35060" y="39038"/>
                    </a:cubicBezTo>
                    <a:cubicBezTo>
                      <a:pt x="34494" y="39321"/>
                      <a:pt x="33929" y="39321"/>
                      <a:pt x="33646" y="39321"/>
                    </a:cubicBezTo>
                    <a:cubicBezTo>
                      <a:pt x="32515" y="39604"/>
                      <a:pt x="30819" y="38189"/>
                      <a:pt x="28557" y="36209"/>
                    </a:cubicBezTo>
                    <a:cubicBezTo>
                      <a:pt x="27991" y="35643"/>
                      <a:pt x="26860" y="34795"/>
                      <a:pt x="26578" y="34795"/>
                    </a:cubicBezTo>
                    <a:cubicBezTo>
                      <a:pt x="25729" y="35078"/>
                      <a:pt x="10461" y="40452"/>
                      <a:pt x="0" y="44413"/>
                    </a:cubicBezTo>
                    <a:lnTo>
                      <a:pt x="1979" y="51768"/>
                    </a:lnTo>
                    <a:lnTo>
                      <a:pt x="1414" y="51768"/>
                    </a:lnTo>
                    <a:lnTo>
                      <a:pt x="2262" y="53748"/>
                    </a:lnTo>
                    <a:cubicBezTo>
                      <a:pt x="3958" y="53748"/>
                      <a:pt x="11310" y="54596"/>
                      <a:pt x="14702" y="56860"/>
                    </a:cubicBezTo>
                    <a:cubicBezTo>
                      <a:pt x="16964" y="58557"/>
                      <a:pt x="20357" y="59123"/>
                      <a:pt x="22902" y="59688"/>
                    </a:cubicBezTo>
                    <a:cubicBezTo>
                      <a:pt x="24316" y="59971"/>
                      <a:pt x="25447" y="60254"/>
                      <a:pt x="26012" y="60820"/>
                    </a:cubicBezTo>
                    <a:cubicBezTo>
                      <a:pt x="26860" y="61386"/>
                      <a:pt x="26860" y="63649"/>
                      <a:pt x="26860" y="69306"/>
                    </a:cubicBezTo>
                    <a:cubicBezTo>
                      <a:pt x="26860" y="71852"/>
                      <a:pt x="26578" y="74681"/>
                      <a:pt x="26860" y="76661"/>
                    </a:cubicBezTo>
                    <a:cubicBezTo>
                      <a:pt x="27143" y="79207"/>
                      <a:pt x="25729" y="80905"/>
                      <a:pt x="24598" y="82319"/>
                    </a:cubicBezTo>
                    <a:cubicBezTo>
                      <a:pt x="23467" y="83734"/>
                      <a:pt x="23185" y="84299"/>
                      <a:pt x="24033" y="85148"/>
                    </a:cubicBezTo>
                    <a:cubicBezTo>
                      <a:pt x="25447" y="86562"/>
                      <a:pt x="25729" y="88825"/>
                      <a:pt x="26012" y="90240"/>
                    </a:cubicBezTo>
                    <a:cubicBezTo>
                      <a:pt x="26295" y="91371"/>
                      <a:pt x="26295" y="92220"/>
                      <a:pt x="26860" y="92220"/>
                    </a:cubicBezTo>
                    <a:cubicBezTo>
                      <a:pt x="27426" y="92220"/>
                      <a:pt x="27709" y="92503"/>
                      <a:pt x="27709" y="93069"/>
                    </a:cubicBezTo>
                    <a:cubicBezTo>
                      <a:pt x="27991" y="94766"/>
                      <a:pt x="23750" y="99575"/>
                      <a:pt x="21771" y="100706"/>
                    </a:cubicBezTo>
                    <a:cubicBezTo>
                      <a:pt x="20923" y="101272"/>
                      <a:pt x="20923" y="102121"/>
                      <a:pt x="20923" y="104101"/>
                    </a:cubicBezTo>
                    <a:cubicBezTo>
                      <a:pt x="20923" y="106081"/>
                      <a:pt x="20923" y="108344"/>
                      <a:pt x="19226" y="110324"/>
                    </a:cubicBezTo>
                    <a:cubicBezTo>
                      <a:pt x="18095" y="112022"/>
                      <a:pt x="14985" y="114851"/>
                      <a:pt x="12158" y="117396"/>
                    </a:cubicBezTo>
                    <a:cubicBezTo>
                      <a:pt x="11875" y="118528"/>
                      <a:pt x="11027" y="119377"/>
                      <a:pt x="10461" y="120225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E66EC188-B886-6C46-9C85-AD947C3450E8}"/>
                  </a:ext>
                </a:extLst>
              </p:cNvPr>
              <p:cNvSpPr/>
              <p:nvPr/>
            </p:nvSpPr>
            <p:spPr>
              <a:xfrm>
                <a:off x="3167705" y="2958910"/>
                <a:ext cx="105744" cy="107212"/>
              </a:xfrm>
              <a:custGeom>
                <a:avLst/>
                <a:gdLst>
                  <a:gd name="connsiteX0" fmla="*/ 61072 w 105744"/>
                  <a:gd name="connsiteY0" fmla="*/ 103818 h 107212"/>
                  <a:gd name="connsiteX1" fmla="*/ 62486 w 105744"/>
                  <a:gd name="connsiteY1" fmla="*/ 104101 h 107212"/>
                  <a:gd name="connsiteX2" fmla="*/ 64465 w 105744"/>
                  <a:gd name="connsiteY2" fmla="*/ 106364 h 107212"/>
                  <a:gd name="connsiteX3" fmla="*/ 65313 w 105744"/>
                  <a:gd name="connsiteY3" fmla="*/ 107213 h 107212"/>
                  <a:gd name="connsiteX4" fmla="*/ 69554 w 105744"/>
                  <a:gd name="connsiteY4" fmla="*/ 106647 h 107212"/>
                  <a:gd name="connsiteX5" fmla="*/ 73795 w 105744"/>
                  <a:gd name="connsiteY5" fmla="*/ 106081 h 107212"/>
                  <a:gd name="connsiteX6" fmla="*/ 74078 w 105744"/>
                  <a:gd name="connsiteY6" fmla="*/ 106081 h 107212"/>
                  <a:gd name="connsiteX7" fmla="*/ 77471 w 105744"/>
                  <a:gd name="connsiteY7" fmla="*/ 106647 h 107212"/>
                  <a:gd name="connsiteX8" fmla="*/ 79167 w 105744"/>
                  <a:gd name="connsiteY8" fmla="*/ 106081 h 107212"/>
                  <a:gd name="connsiteX9" fmla="*/ 82277 w 105744"/>
                  <a:gd name="connsiteY9" fmla="*/ 101838 h 107212"/>
                  <a:gd name="connsiteX10" fmla="*/ 83126 w 105744"/>
                  <a:gd name="connsiteY10" fmla="*/ 101838 h 107212"/>
                  <a:gd name="connsiteX11" fmla="*/ 84822 w 105744"/>
                  <a:gd name="connsiteY11" fmla="*/ 102404 h 107212"/>
                  <a:gd name="connsiteX12" fmla="*/ 88498 w 105744"/>
                  <a:gd name="connsiteY12" fmla="*/ 102121 h 107212"/>
                  <a:gd name="connsiteX13" fmla="*/ 93022 w 105744"/>
                  <a:gd name="connsiteY13" fmla="*/ 100989 h 107212"/>
                  <a:gd name="connsiteX14" fmla="*/ 93870 w 105744"/>
                  <a:gd name="connsiteY14" fmla="*/ 100989 h 107212"/>
                  <a:gd name="connsiteX15" fmla="*/ 93870 w 105744"/>
                  <a:gd name="connsiteY15" fmla="*/ 100989 h 107212"/>
                  <a:gd name="connsiteX16" fmla="*/ 95284 w 105744"/>
                  <a:gd name="connsiteY16" fmla="*/ 100424 h 107212"/>
                  <a:gd name="connsiteX17" fmla="*/ 105745 w 105744"/>
                  <a:gd name="connsiteY17" fmla="*/ 94766 h 107212"/>
                  <a:gd name="connsiteX18" fmla="*/ 102635 w 105744"/>
                  <a:gd name="connsiteY18" fmla="*/ 91371 h 107212"/>
                  <a:gd name="connsiteX19" fmla="*/ 98676 w 105744"/>
                  <a:gd name="connsiteY19" fmla="*/ 86279 h 107212"/>
                  <a:gd name="connsiteX20" fmla="*/ 96697 w 105744"/>
                  <a:gd name="connsiteY20" fmla="*/ 80622 h 107212"/>
                  <a:gd name="connsiteX21" fmla="*/ 95001 w 105744"/>
                  <a:gd name="connsiteY21" fmla="*/ 76096 h 107212"/>
                  <a:gd name="connsiteX22" fmla="*/ 95001 w 105744"/>
                  <a:gd name="connsiteY22" fmla="*/ 74964 h 107212"/>
                  <a:gd name="connsiteX23" fmla="*/ 94435 w 105744"/>
                  <a:gd name="connsiteY23" fmla="*/ 68458 h 107212"/>
                  <a:gd name="connsiteX24" fmla="*/ 93587 w 105744"/>
                  <a:gd name="connsiteY24" fmla="*/ 67609 h 107212"/>
                  <a:gd name="connsiteX25" fmla="*/ 95849 w 105744"/>
                  <a:gd name="connsiteY25" fmla="*/ 60254 h 107212"/>
                  <a:gd name="connsiteX26" fmla="*/ 94153 w 105744"/>
                  <a:gd name="connsiteY26" fmla="*/ 56860 h 107212"/>
                  <a:gd name="connsiteX27" fmla="*/ 90477 w 105744"/>
                  <a:gd name="connsiteY27" fmla="*/ 52333 h 107212"/>
                  <a:gd name="connsiteX28" fmla="*/ 94718 w 105744"/>
                  <a:gd name="connsiteY28" fmla="*/ 37624 h 107212"/>
                  <a:gd name="connsiteX29" fmla="*/ 78602 w 105744"/>
                  <a:gd name="connsiteY29" fmla="*/ 26308 h 107212"/>
                  <a:gd name="connsiteX30" fmla="*/ 78319 w 105744"/>
                  <a:gd name="connsiteY30" fmla="*/ 26025 h 107212"/>
                  <a:gd name="connsiteX31" fmla="*/ 78884 w 105744"/>
                  <a:gd name="connsiteY31" fmla="*/ 20085 h 107212"/>
                  <a:gd name="connsiteX32" fmla="*/ 42977 w 105744"/>
                  <a:gd name="connsiteY32" fmla="*/ 849 h 107212"/>
                  <a:gd name="connsiteX33" fmla="*/ 37887 w 105744"/>
                  <a:gd name="connsiteY33" fmla="*/ 9618 h 107212"/>
                  <a:gd name="connsiteX34" fmla="*/ 37604 w 105744"/>
                  <a:gd name="connsiteY34" fmla="*/ 9901 h 107212"/>
                  <a:gd name="connsiteX35" fmla="*/ 38735 w 105744"/>
                  <a:gd name="connsiteY35" fmla="*/ 12164 h 107212"/>
                  <a:gd name="connsiteX36" fmla="*/ 39866 w 105744"/>
                  <a:gd name="connsiteY36" fmla="*/ 14993 h 107212"/>
                  <a:gd name="connsiteX37" fmla="*/ 38453 w 105744"/>
                  <a:gd name="connsiteY37" fmla="*/ 15842 h 107212"/>
                  <a:gd name="connsiteX38" fmla="*/ 32798 w 105744"/>
                  <a:gd name="connsiteY38" fmla="*/ 15276 h 107212"/>
                  <a:gd name="connsiteX39" fmla="*/ 26295 w 105744"/>
                  <a:gd name="connsiteY39" fmla="*/ 14427 h 107212"/>
                  <a:gd name="connsiteX40" fmla="*/ 22619 w 105744"/>
                  <a:gd name="connsiteY40" fmla="*/ 14993 h 107212"/>
                  <a:gd name="connsiteX41" fmla="*/ 20075 w 105744"/>
                  <a:gd name="connsiteY41" fmla="*/ 14427 h 107212"/>
                  <a:gd name="connsiteX42" fmla="*/ 21488 w 105744"/>
                  <a:gd name="connsiteY42" fmla="*/ 0 h 107212"/>
                  <a:gd name="connsiteX43" fmla="*/ 14137 w 105744"/>
                  <a:gd name="connsiteY43" fmla="*/ 566 h 107212"/>
                  <a:gd name="connsiteX44" fmla="*/ 10179 w 105744"/>
                  <a:gd name="connsiteY44" fmla="*/ 1697 h 107212"/>
                  <a:gd name="connsiteX45" fmla="*/ 11592 w 105744"/>
                  <a:gd name="connsiteY45" fmla="*/ 5375 h 107212"/>
                  <a:gd name="connsiteX46" fmla="*/ 13006 w 105744"/>
                  <a:gd name="connsiteY46" fmla="*/ 12164 h 107212"/>
                  <a:gd name="connsiteX47" fmla="*/ 9330 w 105744"/>
                  <a:gd name="connsiteY47" fmla="*/ 14427 h 107212"/>
                  <a:gd name="connsiteX48" fmla="*/ 9613 w 105744"/>
                  <a:gd name="connsiteY48" fmla="*/ 18670 h 107212"/>
                  <a:gd name="connsiteX49" fmla="*/ 12158 w 105744"/>
                  <a:gd name="connsiteY49" fmla="*/ 20368 h 107212"/>
                  <a:gd name="connsiteX50" fmla="*/ 11875 w 105744"/>
                  <a:gd name="connsiteY50" fmla="*/ 20933 h 107212"/>
                  <a:gd name="connsiteX51" fmla="*/ 3676 w 105744"/>
                  <a:gd name="connsiteY51" fmla="*/ 32815 h 107212"/>
                  <a:gd name="connsiteX52" fmla="*/ 0 w 105744"/>
                  <a:gd name="connsiteY52" fmla="*/ 35078 h 107212"/>
                  <a:gd name="connsiteX53" fmla="*/ 5655 w 105744"/>
                  <a:gd name="connsiteY53" fmla="*/ 53182 h 107212"/>
                  <a:gd name="connsiteX54" fmla="*/ 10461 w 105744"/>
                  <a:gd name="connsiteY54" fmla="*/ 63366 h 107212"/>
                  <a:gd name="connsiteX55" fmla="*/ 11027 w 105744"/>
                  <a:gd name="connsiteY55" fmla="*/ 66195 h 107212"/>
                  <a:gd name="connsiteX56" fmla="*/ 12723 w 105744"/>
                  <a:gd name="connsiteY56" fmla="*/ 69024 h 107212"/>
                  <a:gd name="connsiteX57" fmla="*/ 14420 w 105744"/>
                  <a:gd name="connsiteY57" fmla="*/ 73267 h 107212"/>
                  <a:gd name="connsiteX58" fmla="*/ 13006 w 105744"/>
                  <a:gd name="connsiteY58" fmla="*/ 74681 h 107212"/>
                  <a:gd name="connsiteX59" fmla="*/ 11875 w 105744"/>
                  <a:gd name="connsiteY59" fmla="*/ 74964 h 107212"/>
                  <a:gd name="connsiteX60" fmla="*/ 13289 w 105744"/>
                  <a:gd name="connsiteY60" fmla="*/ 75530 h 107212"/>
                  <a:gd name="connsiteX61" fmla="*/ 18661 w 105744"/>
                  <a:gd name="connsiteY61" fmla="*/ 77510 h 107212"/>
                  <a:gd name="connsiteX62" fmla="*/ 22336 w 105744"/>
                  <a:gd name="connsiteY62" fmla="*/ 79207 h 107212"/>
                  <a:gd name="connsiteX63" fmla="*/ 35343 w 105744"/>
                  <a:gd name="connsiteY63" fmla="*/ 84865 h 107212"/>
                  <a:gd name="connsiteX64" fmla="*/ 35908 w 105744"/>
                  <a:gd name="connsiteY64" fmla="*/ 85714 h 107212"/>
                  <a:gd name="connsiteX65" fmla="*/ 42128 w 105744"/>
                  <a:gd name="connsiteY65" fmla="*/ 85714 h 107212"/>
                  <a:gd name="connsiteX66" fmla="*/ 45804 w 105744"/>
                  <a:gd name="connsiteY66" fmla="*/ 86279 h 107212"/>
                  <a:gd name="connsiteX67" fmla="*/ 51459 w 105744"/>
                  <a:gd name="connsiteY67" fmla="*/ 105233 h 107212"/>
                  <a:gd name="connsiteX68" fmla="*/ 56548 w 105744"/>
                  <a:gd name="connsiteY68" fmla="*/ 105798 h 107212"/>
                  <a:gd name="connsiteX69" fmla="*/ 57962 w 105744"/>
                  <a:gd name="connsiteY69" fmla="*/ 105233 h 107212"/>
                  <a:gd name="connsiteX70" fmla="*/ 61072 w 105744"/>
                  <a:gd name="connsiteY70" fmla="*/ 103818 h 10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05744" h="107212">
                    <a:moveTo>
                      <a:pt x="61072" y="103818"/>
                    </a:moveTo>
                    <a:cubicBezTo>
                      <a:pt x="61637" y="103818"/>
                      <a:pt x="62203" y="103818"/>
                      <a:pt x="62486" y="104101"/>
                    </a:cubicBezTo>
                    <a:cubicBezTo>
                      <a:pt x="64182" y="104667"/>
                      <a:pt x="64465" y="105516"/>
                      <a:pt x="64465" y="106364"/>
                    </a:cubicBezTo>
                    <a:cubicBezTo>
                      <a:pt x="64747" y="106930"/>
                      <a:pt x="64747" y="107213"/>
                      <a:pt x="65313" y="107213"/>
                    </a:cubicBezTo>
                    <a:cubicBezTo>
                      <a:pt x="66444" y="107213"/>
                      <a:pt x="67858" y="106930"/>
                      <a:pt x="69554" y="106647"/>
                    </a:cubicBezTo>
                    <a:cubicBezTo>
                      <a:pt x="71251" y="106364"/>
                      <a:pt x="73230" y="106081"/>
                      <a:pt x="73795" y="106081"/>
                    </a:cubicBezTo>
                    <a:lnTo>
                      <a:pt x="74078" y="106081"/>
                    </a:lnTo>
                    <a:cubicBezTo>
                      <a:pt x="74926" y="106364"/>
                      <a:pt x="76340" y="106647"/>
                      <a:pt x="77471" y="106647"/>
                    </a:cubicBezTo>
                    <a:cubicBezTo>
                      <a:pt x="78036" y="106647"/>
                      <a:pt x="79167" y="106647"/>
                      <a:pt x="79167" y="106081"/>
                    </a:cubicBezTo>
                    <a:cubicBezTo>
                      <a:pt x="79450" y="104667"/>
                      <a:pt x="80016" y="101838"/>
                      <a:pt x="82277" y="101838"/>
                    </a:cubicBezTo>
                    <a:cubicBezTo>
                      <a:pt x="82560" y="101838"/>
                      <a:pt x="82843" y="101838"/>
                      <a:pt x="83126" y="101838"/>
                    </a:cubicBezTo>
                    <a:cubicBezTo>
                      <a:pt x="83691" y="102121"/>
                      <a:pt x="84257" y="102121"/>
                      <a:pt x="84822" y="102404"/>
                    </a:cubicBezTo>
                    <a:cubicBezTo>
                      <a:pt x="86236" y="102970"/>
                      <a:pt x="87084" y="103252"/>
                      <a:pt x="88498" y="102121"/>
                    </a:cubicBezTo>
                    <a:cubicBezTo>
                      <a:pt x="89911" y="100989"/>
                      <a:pt x="91608" y="100989"/>
                      <a:pt x="93022" y="100989"/>
                    </a:cubicBezTo>
                    <a:cubicBezTo>
                      <a:pt x="93304" y="100989"/>
                      <a:pt x="93587" y="100989"/>
                      <a:pt x="93870" y="100989"/>
                    </a:cubicBezTo>
                    <a:lnTo>
                      <a:pt x="93870" y="100989"/>
                    </a:lnTo>
                    <a:cubicBezTo>
                      <a:pt x="94718" y="100989"/>
                      <a:pt x="95284" y="100989"/>
                      <a:pt x="95284" y="100424"/>
                    </a:cubicBezTo>
                    <a:cubicBezTo>
                      <a:pt x="95566" y="100141"/>
                      <a:pt x="95849" y="99292"/>
                      <a:pt x="105745" y="94766"/>
                    </a:cubicBezTo>
                    <a:cubicBezTo>
                      <a:pt x="105462" y="92786"/>
                      <a:pt x="104048" y="91937"/>
                      <a:pt x="102635" y="91371"/>
                    </a:cubicBezTo>
                    <a:cubicBezTo>
                      <a:pt x="100938" y="90523"/>
                      <a:pt x="98959" y="89674"/>
                      <a:pt x="98676" y="86279"/>
                    </a:cubicBezTo>
                    <a:cubicBezTo>
                      <a:pt x="98394" y="83168"/>
                      <a:pt x="97545" y="82036"/>
                      <a:pt x="96697" y="80622"/>
                    </a:cubicBezTo>
                    <a:cubicBezTo>
                      <a:pt x="95849" y="79490"/>
                      <a:pt x="95001" y="78359"/>
                      <a:pt x="95001" y="76096"/>
                    </a:cubicBezTo>
                    <a:lnTo>
                      <a:pt x="95001" y="74964"/>
                    </a:lnTo>
                    <a:cubicBezTo>
                      <a:pt x="95001" y="72135"/>
                      <a:pt x="95284" y="68741"/>
                      <a:pt x="94435" y="68458"/>
                    </a:cubicBezTo>
                    <a:cubicBezTo>
                      <a:pt x="93870" y="68175"/>
                      <a:pt x="93587" y="67892"/>
                      <a:pt x="93587" y="67609"/>
                    </a:cubicBezTo>
                    <a:cubicBezTo>
                      <a:pt x="93022" y="65912"/>
                      <a:pt x="94435" y="62800"/>
                      <a:pt x="95849" y="60254"/>
                    </a:cubicBezTo>
                    <a:cubicBezTo>
                      <a:pt x="96697" y="58840"/>
                      <a:pt x="96132" y="58274"/>
                      <a:pt x="94153" y="56860"/>
                    </a:cubicBezTo>
                    <a:cubicBezTo>
                      <a:pt x="92739" y="55728"/>
                      <a:pt x="91042" y="54597"/>
                      <a:pt x="90477" y="52333"/>
                    </a:cubicBezTo>
                    <a:cubicBezTo>
                      <a:pt x="90194" y="50636"/>
                      <a:pt x="91608" y="45544"/>
                      <a:pt x="94718" y="37624"/>
                    </a:cubicBezTo>
                    <a:cubicBezTo>
                      <a:pt x="86801" y="32249"/>
                      <a:pt x="78602" y="26308"/>
                      <a:pt x="78602" y="26308"/>
                    </a:cubicBezTo>
                    <a:lnTo>
                      <a:pt x="78319" y="26025"/>
                    </a:lnTo>
                    <a:lnTo>
                      <a:pt x="78884" y="20085"/>
                    </a:lnTo>
                    <a:lnTo>
                      <a:pt x="42977" y="849"/>
                    </a:lnTo>
                    <a:cubicBezTo>
                      <a:pt x="42411" y="5092"/>
                      <a:pt x="40715" y="8486"/>
                      <a:pt x="37887" y="9618"/>
                    </a:cubicBezTo>
                    <a:cubicBezTo>
                      <a:pt x="37604" y="9618"/>
                      <a:pt x="37604" y="9901"/>
                      <a:pt x="37604" y="9901"/>
                    </a:cubicBezTo>
                    <a:cubicBezTo>
                      <a:pt x="37604" y="10467"/>
                      <a:pt x="38170" y="11315"/>
                      <a:pt x="38735" y="12164"/>
                    </a:cubicBezTo>
                    <a:cubicBezTo>
                      <a:pt x="39584" y="13296"/>
                      <a:pt x="40149" y="14144"/>
                      <a:pt x="39866" y="14993"/>
                    </a:cubicBezTo>
                    <a:cubicBezTo>
                      <a:pt x="39584" y="15559"/>
                      <a:pt x="39301" y="15842"/>
                      <a:pt x="38453" y="15842"/>
                    </a:cubicBezTo>
                    <a:cubicBezTo>
                      <a:pt x="37039" y="16124"/>
                      <a:pt x="35060" y="15559"/>
                      <a:pt x="32798" y="15276"/>
                    </a:cubicBezTo>
                    <a:cubicBezTo>
                      <a:pt x="30819" y="14710"/>
                      <a:pt x="28557" y="14427"/>
                      <a:pt x="26295" y="14427"/>
                    </a:cubicBezTo>
                    <a:cubicBezTo>
                      <a:pt x="24881" y="14427"/>
                      <a:pt x="23750" y="14710"/>
                      <a:pt x="22619" y="14993"/>
                    </a:cubicBezTo>
                    <a:cubicBezTo>
                      <a:pt x="21488" y="15276"/>
                      <a:pt x="20640" y="15276"/>
                      <a:pt x="20075" y="14427"/>
                    </a:cubicBezTo>
                    <a:cubicBezTo>
                      <a:pt x="18378" y="12164"/>
                      <a:pt x="19509" y="5658"/>
                      <a:pt x="21488" y="0"/>
                    </a:cubicBezTo>
                    <a:lnTo>
                      <a:pt x="14137" y="566"/>
                    </a:lnTo>
                    <a:cubicBezTo>
                      <a:pt x="14137" y="566"/>
                      <a:pt x="12440" y="1132"/>
                      <a:pt x="10179" y="1697"/>
                    </a:cubicBezTo>
                    <a:lnTo>
                      <a:pt x="11592" y="5375"/>
                    </a:lnTo>
                    <a:cubicBezTo>
                      <a:pt x="11592" y="5375"/>
                      <a:pt x="13572" y="9618"/>
                      <a:pt x="13006" y="12164"/>
                    </a:cubicBezTo>
                    <a:cubicBezTo>
                      <a:pt x="12723" y="13296"/>
                      <a:pt x="11592" y="14144"/>
                      <a:pt x="9330" y="14427"/>
                    </a:cubicBezTo>
                    <a:cubicBezTo>
                      <a:pt x="9613" y="16407"/>
                      <a:pt x="9613" y="18105"/>
                      <a:pt x="9613" y="18670"/>
                    </a:cubicBezTo>
                    <a:lnTo>
                      <a:pt x="12158" y="20368"/>
                    </a:lnTo>
                    <a:lnTo>
                      <a:pt x="11875" y="20933"/>
                    </a:lnTo>
                    <a:cubicBezTo>
                      <a:pt x="11310" y="22065"/>
                      <a:pt x="6220" y="31683"/>
                      <a:pt x="3676" y="32815"/>
                    </a:cubicBezTo>
                    <a:cubicBezTo>
                      <a:pt x="3393" y="32815"/>
                      <a:pt x="2545" y="33380"/>
                      <a:pt x="0" y="35078"/>
                    </a:cubicBezTo>
                    <a:cubicBezTo>
                      <a:pt x="1131" y="41301"/>
                      <a:pt x="3110" y="50636"/>
                      <a:pt x="5655" y="53182"/>
                    </a:cubicBezTo>
                    <a:cubicBezTo>
                      <a:pt x="9330" y="56577"/>
                      <a:pt x="9896" y="60254"/>
                      <a:pt x="10461" y="63366"/>
                    </a:cubicBezTo>
                    <a:cubicBezTo>
                      <a:pt x="10744" y="64497"/>
                      <a:pt x="10744" y="65346"/>
                      <a:pt x="11027" y="66195"/>
                    </a:cubicBezTo>
                    <a:cubicBezTo>
                      <a:pt x="11310" y="67043"/>
                      <a:pt x="12158" y="68175"/>
                      <a:pt x="12723" y="69024"/>
                    </a:cubicBezTo>
                    <a:cubicBezTo>
                      <a:pt x="13854" y="70721"/>
                      <a:pt x="14703" y="72135"/>
                      <a:pt x="14420" y="73267"/>
                    </a:cubicBezTo>
                    <a:cubicBezTo>
                      <a:pt x="14137" y="73833"/>
                      <a:pt x="13854" y="74398"/>
                      <a:pt x="13006" y="74681"/>
                    </a:cubicBezTo>
                    <a:cubicBezTo>
                      <a:pt x="12723" y="74964"/>
                      <a:pt x="12158" y="74964"/>
                      <a:pt x="11875" y="74964"/>
                    </a:cubicBezTo>
                    <a:cubicBezTo>
                      <a:pt x="12723" y="75247"/>
                      <a:pt x="13006" y="75530"/>
                      <a:pt x="13289" y="75530"/>
                    </a:cubicBezTo>
                    <a:cubicBezTo>
                      <a:pt x="14985" y="75530"/>
                      <a:pt x="16682" y="76378"/>
                      <a:pt x="18661" y="77510"/>
                    </a:cubicBezTo>
                    <a:cubicBezTo>
                      <a:pt x="20075" y="78359"/>
                      <a:pt x="21488" y="78924"/>
                      <a:pt x="22336" y="79207"/>
                    </a:cubicBezTo>
                    <a:cubicBezTo>
                      <a:pt x="24598" y="79773"/>
                      <a:pt x="33929" y="83168"/>
                      <a:pt x="35343" y="84865"/>
                    </a:cubicBezTo>
                    <a:cubicBezTo>
                      <a:pt x="35625" y="85148"/>
                      <a:pt x="35625" y="85431"/>
                      <a:pt x="35908" y="85714"/>
                    </a:cubicBezTo>
                    <a:cubicBezTo>
                      <a:pt x="37887" y="85714"/>
                      <a:pt x="40715" y="85431"/>
                      <a:pt x="42128" y="85714"/>
                    </a:cubicBezTo>
                    <a:cubicBezTo>
                      <a:pt x="43259" y="84865"/>
                      <a:pt x="44390" y="84865"/>
                      <a:pt x="45804" y="86279"/>
                    </a:cubicBezTo>
                    <a:cubicBezTo>
                      <a:pt x="48631" y="89108"/>
                      <a:pt x="51459" y="98726"/>
                      <a:pt x="51459" y="105233"/>
                    </a:cubicBezTo>
                    <a:cubicBezTo>
                      <a:pt x="53438" y="105516"/>
                      <a:pt x="55700" y="105798"/>
                      <a:pt x="56548" y="105798"/>
                    </a:cubicBezTo>
                    <a:cubicBezTo>
                      <a:pt x="56831" y="105798"/>
                      <a:pt x="57396" y="105516"/>
                      <a:pt x="57962" y="105233"/>
                    </a:cubicBezTo>
                    <a:cubicBezTo>
                      <a:pt x="58810" y="104384"/>
                      <a:pt x="59941" y="103818"/>
                      <a:pt x="61072" y="10381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23FB5AE2-682C-D348-9376-9DE17C2AF74C}"/>
                  </a:ext>
                </a:extLst>
              </p:cNvPr>
              <p:cNvSpPr/>
              <p:nvPr/>
            </p:nvSpPr>
            <p:spPr>
              <a:xfrm>
                <a:off x="3198524" y="3046038"/>
                <a:ext cx="29918" cy="72700"/>
              </a:xfrm>
              <a:custGeom>
                <a:avLst/>
                <a:gdLst>
                  <a:gd name="connsiteX0" fmla="*/ 13854 w 29918"/>
                  <a:gd name="connsiteY0" fmla="*/ 45827 h 72700"/>
                  <a:gd name="connsiteX1" fmla="*/ 17247 w 29918"/>
                  <a:gd name="connsiteY1" fmla="*/ 48656 h 72700"/>
                  <a:gd name="connsiteX2" fmla="*/ 16116 w 29918"/>
                  <a:gd name="connsiteY2" fmla="*/ 57425 h 72700"/>
                  <a:gd name="connsiteX3" fmla="*/ 15268 w 29918"/>
                  <a:gd name="connsiteY3" fmla="*/ 61385 h 72700"/>
                  <a:gd name="connsiteX4" fmla="*/ 23185 w 29918"/>
                  <a:gd name="connsiteY4" fmla="*/ 72701 h 72700"/>
                  <a:gd name="connsiteX5" fmla="*/ 22902 w 29918"/>
                  <a:gd name="connsiteY5" fmla="*/ 71004 h 72700"/>
                  <a:gd name="connsiteX6" fmla="*/ 24033 w 29918"/>
                  <a:gd name="connsiteY6" fmla="*/ 63932 h 72700"/>
                  <a:gd name="connsiteX7" fmla="*/ 26860 w 29918"/>
                  <a:gd name="connsiteY7" fmla="*/ 62800 h 72700"/>
                  <a:gd name="connsiteX8" fmla="*/ 29122 w 29918"/>
                  <a:gd name="connsiteY8" fmla="*/ 58274 h 72700"/>
                  <a:gd name="connsiteX9" fmla="*/ 29688 w 29918"/>
                  <a:gd name="connsiteY9" fmla="*/ 52333 h 72700"/>
                  <a:gd name="connsiteX10" fmla="*/ 28840 w 29918"/>
                  <a:gd name="connsiteY10" fmla="*/ 48939 h 72700"/>
                  <a:gd name="connsiteX11" fmla="*/ 23750 w 29918"/>
                  <a:gd name="connsiteY11" fmla="*/ 44130 h 72700"/>
                  <a:gd name="connsiteX12" fmla="*/ 23468 w 29918"/>
                  <a:gd name="connsiteY12" fmla="*/ 44978 h 72700"/>
                  <a:gd name="connsiteX13" fmla="*/ 21771 w 29918"/>
                  <a:gd name="connsiteY13" fmla="*/ 45827 h 72700"/>
                  <a:gd name="connsiteX14" fmla="*/ 11875 w 29918"/>
                  <a:gd name="connsiteY14" fmla="*/ 29703 h 72700"/>
                  <a:gd name="connsiteX15" fmla="*/ 13006 w 29918"/>
                  <a:gd name="connsiteY15" fmla="*/ 21499 h 72700"/>
                  <a:gd name="connsiteX16" fmla="*/ 13006 w 29918"/>
                  <a:gd name="connsiteY16" fmla="*/ 12447 h 72700"/>
                  <a:gd name="connsiteX17" fmla="*/ 10179 w 29918"/>
                  <a:gd name="connsiteY17" fmla="*/ 0 h 72700"/>
                  <a:gd name="connsiteX18" fmla="*/ 5655 w 29918"/>
                  <a:gd name="connsiteY18" fmla="*/ 0 h 72700"/>
                  <a:gd name="connsiteX19" fmla="*/ 9048 w 29918"/>
                  <a:gd name="connsiteY19" fmla="*/ 9052 h 72700"/>
                  <a:gd name="connsiteX20" fmla="*/ 7634 w 29918"/>
                  <a:gd name="connsiteY20" fmla="*/ 10467 h 72700"/>
                  <a:gd name="connsiteX21" fmla="*/ 7069 w 29918"/>
                  <a:gd name="connsiteY21" fmla="*/ 10467 h 72700"/>
                  <a:gd name="connsiteX22" fmla="*/ 5372 w 29918"/>
                  <a:gd name="connsiteY22" fmla="*/ 11315 h 72700"/>
                  <a:gd name="connsiteX23" fmla="*/ 5655 w 29918"/>
                  <a:gd name="connsiteY23" fmla="*/ 26874 h 72700"/>
                  <a:gd name="connsiteX24" fmla="*/ 6220 w 29918"/>
                  <a:gd name="connsiteY24" fmla="*/ 28288 h 72700"/>
                  <a:gd name="connsiteX25" fmla="*/ 3958 w 29918"/>
                  <a:gd name="connsiteY25" fmla="*/ 29137 h 72700"/>
                  <a:gd name="connsiteX26" fmla="*/ 1697 w 29918"/>
                  <a:gd name="connsiteY26" fmla="*/ 29703 h 72700"/>
                  <a:gd name="connsiteX27" fmla="*/ 0 w 29918"/>
                  <a:gd name="connsiteY27" fmla="*/ 39604 h 72700"/>
                  <a:gd name="connsiteX28" fmla="*/ 848 w 29918"/>
                  <a:gd name="connsiteY28" fmla="*/ 41584 h 72700"/>
                  <a:gd name="connsiteX29" fmla="*/ 1697 w 29918"/>
                  <a:gd name="connsiteY29" fmla="*/ 42998 h 72700"/>
                  <a:gd name="connsiteX30" fmla="*/ 3958 w 29918"/>
                  <a:gd name="connsiteY30" fmla="*/ 44695 h 72700"/>
                  <a:gd name="connsiteX31" fmla="*/ 7917 w 29918"/>
                  <a:gd name="connsiteY31" fmla="*/ 47524 h 72700"/>
                  <a:gd name="connsiteX32" fmla="*/ 9331 w 29918"/>
                  <a:gd name="connsiteY32" fmla="*/ 47241 h 72700"/>
                  <a:gd name="connsiteX33" fmla="*/ 13854 w 29918"/>
                  <a:gd name="connsiteY33" fmla="*/ 45827 h 7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918" h="72700">
                    <a:moveTo>
                      <a:pt x="13854" y="45827"/>
                    </a:moveTo>
                    <a:cubicBezTo>
                      <a:pt x="16116" y="45827"/>
                      <a:pt x="16964" y="47241"/>
                      <a:pt x="17247" y="48656"/>
                    </a:cubicBezTo>
                    <a:cubicBezTo>
                      <a:pt x="17813" y="51202"/>
                      <a:pt x="16682" y="54596"/>
                      <a:pt x="16116" y="57425"/>
                    </a:cubicBezTo>
                    <a:cubicBezTo>
                      <a:pt x="15551" y="59122"/>
                      <a:pt x="14985" y="60820"/>
                      <a:pt x="15268" y="61385"/>
                    </a:cubicBezTo>
                    <a:cubicBezTo>
                      <a:pt x="15834" y="63083"/>
                      <a:pt x="21488" y="71004"/>
                      <a:pt x="23185" y="72701"/>
                    </a:cubicBezTo>
                    <a:cubicBezTo>
                      <a:pt x="23185" y="72135"/>
                      <a:pt x="23185" y="71569"/>
                      <a:pt x="22902" y="71004"/>
                    </a:cubicBezTo>
                    <a:cubicBezTo>
                      <a:pt x="22619" y="68741"/>
                      <a:pt x="22054" y="65912"/>
                      <a:pt x="24033" y="63932"/>
                    </a:cubicBezTo>
                    <a:cubicBezTo>
                      <a:pt x="25164" y="63083"/>
                      <a:pt x="26012" y="62800"/>
                      <a:pt x="26860" y="62800"/>
                    </a:cubicBezTo>
                    <a:cubicBezTo>
                      <a:pt x="28557" y="62517"/>
                      <a:pt x="29405" y="62234"/>
                      <a:pt x="29122" y="58274"/>
                    </a:cubicBezTo>
                    <a:cubicBezTo>
                      <a:pt x="29122" y="55162"/>
                      <a:pt x="29405" y="53465"/>
                      <a:pt x="29688" y="52333"/>
                    </a:cubicBezTo>
                    <a:cubicBezTo>
                      <a:pt x="29971" y="50919"/>
                      <a:pt x="30253" y="50353"/>
                      <a:pt x="28840" y="48939"/>
                    </a:cubicBezTo>
                    <a:cubicBezTo>
                      <a:pt x="27991" y="47807"/>
                      <a:pt x="26295" y="46110"/>
                      <a:pt x="23750" y="44130"/>
                    </a:cubicBezTo>
                    <a:cubicBezTo>
                      <a:pt x="23750" y="44413"/>
                      <a:pt x="23468" y="44695"/>
                      <a:pt x="23468" y="44978"/>
                    </a:cubicBezTo>
                    <a:cubicBezTo>
                      <a:pt x="22902" y="45827"/>
                      <a:pt x="22337" y="45827"/>
                      <a:pt x="21771" y="45827"/>
                    </a:cubicBezTo>
                    <a:cubicBezTo>
                      <a:pt x="18095" y="45827"/>
                      <a:pt x="12441" y="35926"/>
                      <a:pt x="11875" y="29703"/>
                    </a:cubicBezTo>
                    <a:cubicBezTo>
                      <a:pt x="11592" y="26591"/>
                      <a:pt x="12158" y="24045"/>
                      <a:pt x="13006" y="21499"/>
                    </a:cubicBezTo>
                    <a:cubicBezTo>
                      <a:pt x="13854" y="18387"/>
                      <a:pt x="14703" y="15841"/>
                      <a:pt x="13006" y="12447"/>
                    </a:cubicBezTo>
                    <a:cubicBezTo>
                      <a:pt x="10179" y="6223"/>
                      <a:pt x="9331" y="1980"/>
                      <a:pt x="10179" y="0"/>
                    </a:cubicBezTo>
                    <a:cubicBezTo>
                      <a:pt x="9048" y="0"/>
                      <a:pt x="7069" y="0"/>
                      <a:pt x="5655" y="0"/>
                    </a:cubicBezTo>
                    <a:cubicBezTo>
                      <a:pt x="7351" y="2829"/>
                      <a:pt x="9048" y="7355"/>
                      <a:pt x="9048" y="9052"/>
                    </a:cubicBezTo>
                    <a:cubicBezTo>
                      <a:pt x="9048" y="9901"/>
                      <a:pt x="8482" y="10467"/>
                      <a:pt x="7634" y="10467"/>
                    </a:cubicBezTo>
                    <a:cubicBezTo>
                      <a:pt x="7351" y="10467"/>
                      <a:pt x="7351" y="10467"/>
                      <a:pt x="7069" y="10467"/>
                    </a:cubicBezTo>
                    <a:cubicBezTo>
                      <a:pt x="6503" y="10467"/>
                      <a:pt x="5655" y="10184"/>
                      <a:pt x="5372" y="11315"/>
                    </a:cubicBezTo>
                    <a:cubicBezTo>
                      <a:pt x="4524" y="13861"/>
                      <a:pt x="3958" y="24894"/>
                      <a:pt x="5655" y="26874"/>
                    </a:cubicBezTo>
                    <a:cubicBezTo>
                      <a:pt x="5938" y="27157"/>
                      <a:pt x="6503" y="27723"/>
                      <a:pt x="6220" y="28288"/>
                    </a:cubicBezTo>
                    <a:cubicBezTo>
                      <a:pt x="5938" y="28854"/>
                      <a:pt x="5089" y="29137"/>
                      <a:pt x="3958" y="29137"/>
                    </a:cubicBezTo>
                    <a:cubicBezTo>
                      <a:pt x="3110" y="29137"/>
                      <a:pt x="1697" y="29420"/>
                      <a:pt x="1697" y="29703"/>
                    </a:cubicBezTo>
                    <a:cubicBezTo>
                      <a:pt x="1697" y="29703"/>
                      <a:pt x="1414" y="38189"/>
                      <a:pt x="0" y="39604"/>
                    </a:cubicBezTo>
                    <a:cubicBezTo>
                      <a:pt x="0" y="39886"/>
                      <a:pt x="566" y="40735"/>
                      <a:pt x="848" y="41584"/>
                    </a:cubicBezTo>
                    <a:cubicBezTo>
                      <a:pt x="1131" y="42149"/>
                      <a:pt x="1414" y="42432"/>
                      <a:pt x="1697" y="42998"/>
                    </a:cubicBezTo>
                    <a:cubicBezTo>
                      <a:pt x="2262" y="43281"/>
                      <a:pt x="2827" y="43847"/>
                      <a:pt x="3958" y="44695"/>
                    </a:cubicBezTo>
                    <a:cubicBezTo>
                      <a:pt x="5089" y="45827"/>
                      <a:pt x="7069" y="47524"/>
                      <a:pt x="7917" y="47524"/>
                    </a:cubicBezTo>
                    <a:cubicBezTo>
                      <a:pt x="8200" y="47524"/>
                      <a:pt x="8765" y="47241"/>
                      <a:pt x="9331" y="47241"/>
                    </a:cubicBezTo>
                    <a:cubicBezTo>
                      <a:pt x="11310" y="46110"/>
                      <a:pt x="12441" y="45827"/>
                      <a:pt x="13854" y="4582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B411BDC8-30BF-4049-B2CE-18CBE291E02C}"/>
                  </a:ext>
                </a:extLst>
              </p:cNvPr>
              <p:cNvSpPr/>
              <p:nvPr/>
            </p:nvSpPr>
            <p:spPr>
              <a:xfrm>
                <a:off x="4487255" y="3158343"/>
                <a:ext cx="27425" cy="19236"/>
              </a:xfrm>
              <a:custGeom>
                <a:avLst/>
                <a:gdLst>
                  <a:gd name="connsiteX0" fmla="*/ 0 w 27425"/>
                  <a:gd name="connsiteY0" fmla="*/ 0 h 19236"/>
                  <a:gd name="connsiteX1" fmla="*/ 26860 w 27425"/>
                  <a:gd name="connsiteY1" fmla="*/ 19236 h 19236"/>
                  <a:gd name="connsiteX2" fmla="*/ 27426 w 27425"/>
                  <a:gd name="connsiteY2" fmla="*/ 19236 h 19236"/>
                  <a:gd name="connsiteX3" fmla="*/ 27426 w 27425"/>
                  <a:gd name="connsiteY3" fmla="*/ 19236 h 19236"/>
                  <a:gd name="connsiteX4" fmla="*/ 26860 w 27425"/>
                  <a:gd name="connsiteY4" fmla="*/ 18105 h 19236"/>
                  <a:gd name="connsiteX5" fmla="*/ 0 w 27425"/>
                  <a:gd name="connsiteY5" fmla="*/ 0 h 1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25" h="19236">
                    <a:moveTo>
                      <a:pt x="0" y="0"/>
                    </a:moveTo>
                    <a:cubicBezTo>
                      <a:pt x="1696" y="3678"/>
                      <a:pt x="22054" y="19236"/>
                      <a:pt x="26860" y="19236"/>
                    </a:cubicBezTo>
                    <a:cubicBezTo>
                      <a:pt x="27143" y="19236"/>
                      <a:pt x="27143" y="19236"/>
                      <a:pt x="27426" y="19236"/>
                    </a:cubicBezTo>
                    <a:lnTo>
                      <a:pt x="27426" y="19236"/>
                    </a:lnTo>
                    <a:cubicBezTo>
                      <a:pt x="27426" y="19236"/>
                      <a:pt x="27426" y="18953"/>
                      <a:pt x="26860" y="18105"/>
                    </a:cubicBezTo>
                    <a:cubicBezTo>
                      <a:pt x="22902" y="12730"/>
                      <a:pt x="3675" y="283"/>
                      <a:pt x="0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81C1A7F1-C597-D841-B7A3-56818DA90331}"/>
                  </a:ext>
                </a:extLst>
              </p:cNvPr>
              <p:cNvSpPr/>
              <p:nvPr/>
            </p:nvSpPr>
            <p:spPr>
              <a:xfrm>
                <a:off x="3547955" y="2522372"/>
                <a:ext cx="73548" cy="48705"/>
              </a:xfrm>
              <a:custGeom>
                <a:avLst/>
                <a:gdLst>
                  <a:gd name="connsiteX0" fmla="*/ 35096 w 73548"/>
                  <a:gd name="connsiteY0" fmla="*/ 28338 h 48705"/>
                  <a:gd name="connsiteX1" fmla="*/ 35379 w 73548"/>
                  <a:gd name="connsiteY1" fmla="*/ 28338 h 48705"/>
                  <a:gd name="connsiteX2" fmla="*/ 37641 w 73548"/>
                  <a:gd name="connsiteY2" fmla="*/ 32016 h 48705"/>
                  <a:gd name="connsiteX3" fmla="*/ 39620 w 73548"/>
                  <a:gd name="connsiteY3" fmla="*/ 36259 h 48705"/>
                  <a:gd name="connsiteX4" fmla="*/ 40751 w 73548"/>
                  <a:gd name="connsiteY4" fmla="*/ 43331 h 48705"/>
                  <a:gd name="connsiteX5" fmla="*/ 40468 w 73548"/>
                  <a:gd name="connsiteY5" fmla="*/ 48140 h 48705"/>
                  <a:gd name="connsiteX6" fmla="*/ 41882 w 73548"/>
                  <a:gd name="connsiteY6" fmla="*/ 48706 h 48705"/>
                  <a:gd name="connsiteX7" fmla="*/ 41882 w 73548"/>
                  <a:gd name="connsiteY7" fmla="*/ 48706 h 48705"/>
                  <a:gd name="connsiteX8" fmla="*/ 44427 w 73548"/>
                  <a:gd name="connsiteY8" fmla="*/ 48140 h 48705"/>
                  <a:gd name="connsiteX9" fmla="*/ 47537 w 73548"/>
                  <a:gd name="connsiteY9" fmla="*/ 47009 h 48705"/>
                  <a:gd name="connsiteX10" fmla="*/ 49516 w 73548"/>
                  <a:gd name="connsiteY10" fmla="*/ 46160 h 48705"/>
                  <a:gd name="connsiteX11" fmla="*/ 49799 w 73548"/>
                  <a:gd name="connsiteY11" fmla="*/ 45877 h 48705"/>
                  <a:gd name="connsiteX12" fmla="*/ 59695 w 73548"/>
                  <a:gd name="connsiteY12" fmla="*/ 39088 h 48705"/>
                  <a:gd name="connsiteX13" fmla="*/ 60543 w 73548"/>
                  <a:gd name="connsiteY13" fmla="*/ 39371 h 48705"/>
                  <a:gd name="connsiteX14" fmla="*/ 62522 w 73548"/>
                  <a:gd name="connsiteY14" fmla="*/ 41351 h 48705"/>
                  <a:gd name="connsiteX15" fmla="*/ 63936 w 73548"/>
                  <a:gd name="connsiteY15" fmla="*/ 42200 h 48705"/>
                  <a:gd name="connsiteX16" fmla="*/ 71004 w 73548"/>
                  <a:gd name="connsiteY16" fmla="*/ 44180 h 48705"/>
                  <a:gd name="connsiteX17" fmla="*/ 73549 w 73548"/>
                  <a:gd name="connsiteY17" fmla="*/ 43614 h 48705"/>
                  <a:gd name="connsiteX18" fmla="*/ 71570 w 73548"/>
                  <a:gd name="connsiteY18" fmla="*/ 30884 h 48705"/>
                  <a:gd name="connsiteX19" fmla="*/ 62239 w 73548"/>
                  <a:gd name="connsiteY19" fmla="*/ 25227 h 48705"/>
                  <a:gd name="connsiteX20" fmla="*/ 61956 w 73548"/>
                  <a:gd name="connsiteY20" fmla="*/ 25227 h 48705"/>
                  <a:gd name="connsiteX21" fmla="*/ 60543 w 73548"/>
                  <a:gd name="connsiteY21" fmla="*/ 17023 h 48705"/>
                  <a:gd name="connsiteX22" fmla="*/ 50364 w 73548"/>
                  <a:gd name="connsiteY22" fmla="*/ 17872 h 48705"/>
                  <a:gd name="connsiteX23" fmla="*/ 48102 w 73548"/>
                  <a:gd name="connsiteY23" fmla="*/ 17589 h 48705"/>
                  <a:gd name="connsiteX24" fmla="*/ 45558 w 73548"/>
                  <a:gd name="connsiteY24" fmla="*/ 17589 h 48705"/>
                  <a:gd name="connsiteX25" fmla="*/ 43861 w 73548"/>
                  <a:gd name="connsiteY25" fmla="*/ 17589 h 48705"/>
                  <a:gd name="connsiteX26" fmla="*/ 39620 w 73548"/>
                  <a:gd name="connsiteY26" fmla="*/ 15891 h 48705"/>
                  <a:gd name="connsiteX27" fmla="*/ 36510 w 73548"/>
                  <a:gd name="connsiteY27" fmla="*/ 15609 h 48705"/>
                  <a:gd name="connsiteX28" fmla="*/ 33400 w 73548"/>
                  <a:gd name="connsiteY28" fmla="*/ 16174 h 48705"/>
                  <a:gd name="connsiteX29" fmla="*/ 30855 w 73548"/>
                  <a:gd name="connsiteY29" fmla="*/ 15326 h 48705"/>
                  <a:gd name="connsiteX30" fmla="*/ 26614 w 73548"/>
                  <a:gd name="connsiteY30" fmla="*/ 14477 h 48705"/>
                  <a:gd name="connsiteX31" fmla="*/ 22373 w 73548"/>
                  <a:gd name="connsiteY31" fmla="*/ 14760 h 48705"/>
                  <a:gd name="connsiteX32" fmla="*/ 19263 w 73548"/>
                  <a:gd name="connsiteY32" fmla="*/ 15043 h 48705"/>
                  <a:gd name="connsiteX33" fmla="*/ 19263 w 73548"/>
                  <a:gd name="connsiteY33" fmla="*/ 15043 h 48705"/>
                  <a:gd name="connsiteX34" fmla="*/ 16718 w 73548"/>
                  <a:gd name="connsiteY34" fmla="*/ 13911 h 48705"/>
                  <a:gd name="connsiteX35" fmla="*/ 17849 w 73548"/>
                  <a:gd name="connsiteY35" fmla="*/ 10800 h 48705"/>
                  <a:gd name="connsiteX36" fmla="*/ 24352 w 73548"/>
                  <a:gd name="connsiteY36" fmla="*/ 7405 h 48705"/>
                  <a:gd name="connsiteX37" fmla="*/ 26897 w 73548"/>
                  <a:gd name="connsiteY37" fmla="*/ 7405 h 48705"/>
                  <a:gd name="connsiteX38" fmla="*/ 30290 w 73548"/>
                  <a:gd name="connsiteY38" fmla="*/ 333 h 48705"/>
                  <a:gd name="connsiteX39" fmla="*/ 24352 w 73548"/>
                  <a:gd name="connsiteY39" fmla="*/ 2030 h 48705"/>
                  <a:gd name="connsiteX40" fmla="*/ 21525 w 73548"/>
                  <a:gd name="connsiteY40" fmla="*/ 2879 h 48705"/>
                  <a:gd name="connsiteX41" fmla="*/ 20111 w 73548"/>
                  <a:gd name="connsiteY41" fmla="*/ 2879 h 48705"/>
                  <a:gd name="connsiteX42" fmla="*/ 18697 w 73548"/>
                  <a:gd name="connsiteY42" fmla="*/ 2879 h 48705"/>
                  <a:gd name="connsiteX43" fmla="*/ 17001 w 73548"/>
                  <a:gd name="connsiteY43" fmla="*/ 3728 h 48705"/>
                  <a:gd name="connsiteX44" fmla="*/ 11912 w 73548"/>
                  <a:gd name="connsiteY44" fmla="*/ 9385 h 48705"/>
                  <a:gd name="connsiteX45" fmla="*/ 10781 w 73548"/>
                  <a:gd name="connsiteY45" fmla="*/ 11365 h 48705"/>
                  <a:gd name="connsiteX46" fmla="*/ 8801 w 73548"/>
                  <a:gd name="connsiteY46" fmla="*/ 15043 h 48705"/>
                  <a:gd name="connsiteX47" fmla="*/ 5126 w 73548"/>
                  <a:gd name="connsiteY47" fmla="*/ 15891 h 48705"/>
                  <a:gd name="connsiteX48" fmla="*/ 36 w 73548"/>
                  <a:gd name="connsiteY48" fmla="*/ 18155 h 48705"/>
                  <a:gd name="connsiteX49" fmla="*/ 2581 w 73548"/>
                  <a:gd name="connsiteY49" fmla="*/ 20983 h 48705"/>
                  <a:gd name="connsiteX50" fmla="*/ 5974 w 73548"/>
                  <a:gd name="connsiteY50" fmla="*/ 25792 h 48705"/>
                  <a:gd name="connsiteX51" fmla="*/ 7105 w 73548"/>
                  <a:gd name="connsiteY51" fmla="*/ 29470 h 48705"/>
                  <a:gd name="connsiteX52" fmla="*/ 7105 w 73548"/>
                  <a:gd name="connsiteY52" fmla="*/ 34562 h 48705"/>
                  <a:gd name="connsiteX53" fmla="*/ 3146 w 73548"/>
                  <a:gd name="connsiteY53" fmla="*/ 43897 h 48705"/>
                  <a:gd name="connsiteX54" fmla="*/ 5691 w 73548"/>
                  <a:gd name="connsiteY54" fmla="*/ 45028 h 48705"/>
                  <a:gd name="connsiteX55" fmla="*/ 6539 w 73548"/>
                  <a:gd name="connsiteY55" fmla="*/ 44463 h 48705"/>
                  <a:gd name="connsiteX56" fmla="*/ 13042 w 73548"/>
                  <a:gd name="connsiteY56" fmla="*/ 42765 h 48705"/>
                  <a:gd name="connsiteX57" fmla="*/ 14173 w 73548"/>
                  <a:gd name="connsiteY57" fmla="*/ 42765 h 48705"/>
                  <a:gd name="connsiteX58" fmla="*/ 16718 w 73548"/>
                  <a:gd name="connsiteY58" fmla="*/ 42200 h 48705"/>
                  <a:gd name="connsiteX59" fmla="*/ 21807 w 73548"/>
                  <a:gd name="connsiteY59" fmla="*/ 39371 h 48705"/>
                  <a:gd name="connsiteX60" fmla="*/ 26049 w 73548"/>
                  <a:gd name="connsiteY60" fmla="*/ 37674 h 48705"/>
                  <a:gd name="connsiteX61" fmla="*/ 35096 w 73548"/>
                  <a:gd name="connsiteY61" fmla="*/ 28338 h 4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3548" h="48705">
                    <a:moveTo>
                      <a:pt x="35096" y="28338"/>
                    </a:moveTo>
                    <a:cubicBezTo>
                      <a:pt x="35096" y="28338"/>
                      <a:pt x="35379" y="28338"/>
                      <a:pt x="35379" y="28338"/>
                    </a:cubicBezTo>
                    <a:cubicBezTo>
                      <a:pt x="37641" y="28621"/>
                      <a:pt x="37641" y="30601"/>
                      <a:pt x="37641" y="32016"/>
                    </a:cubicBezTo>
                    <a:cubicBezTo>
                      <a:pt x="37641" y="33713"/>
                      <a:pt x="37641" y="35410"/>
                      <a:pt x="39620" y="36259"/>
                    </a:cubicBezTo>
                    <a:cubicBezTo>
                      <a:pt x="42447" y="37674"/>
                      <a:pt x="41599" y="40502"/>
                      <a:pt x="40751" y="43331"/>
                    </a:cubicBezTo>
                    <a:cubicBezTo>
                      <a:pt x="40186" y="45311"/>
                      <a:pt x="39620" y="47292"/>
                      <a:pt x="40468" y="48140"/>
                    </a:cubicBezTo>
                    <a:cubicBezTo>
                      <a:pt x="40751" y="48423"/>
                      <a:pt x="41316" y="48706"/>
                      <a:pt x="41882" y="48706"/>
                    </a:cubicBezTo>
                    <a:lnTo>
                      <a:pt x="41882" y="48706"/>
                    </a:lnTo>
                    <a:cubicBezTo>
                      <a:pt x="42447" y="48706"/>
                      <a:pt x="43296" y="48423"/>
                      <a:pt x="44427" y="48140"/>
                    </a:cubicBezTo>
                    <a:cubicBezTo>
                      <a:pt x="45275" y="47857"/>
                      <a:pt x="46406" y="47574"/>
                      <a:pt x="47537" y="47009"/>
                    </a:cubicBezTo>
                    <a:cubicBezTo>
                      <a:pt x="48102" y="46726"/>
                      <a:pt x="48950" y="46443"/>
                      <a:pt x="49516" y="46160"/>
                    </a:cubicBezTo>
                    <a:lnTo>
                      <a:pt x="49799" y="45877"/>
                    </a:lnTo>
                    <a:cubicBezTo>
                      <a:pt x="54323" y="41917"/>
                      <a:pt x="57715" y="39088"/>
                      <a:pt x="59695" y="39088"/>
                    </a:cubicBezTo>
                    <a:cubicBezTo>
                      <a:pt x="59977" y="39088"/>
                      <a:pt x="60260" y="39088"/>
                      <a:pt x="60543" y="39371"/>
                    </a:cubicBezTo>
                    <a:cubicBezTo>
                      <a:pt x="61674" y="39937"/>
                      <a:pt x="62239" y="40785"/>
                      <a:pt x="62522" y="41351"/>
                    </a:cubicBezTo>
                    <a:cubicBezTo>
                      <a:pt x="63088" y="42200"/>
                      <a:pt x="63370" y="42200"/>
                      <a:pt x="63936" y="42200"/>
                    </a:cubicBezTo>
                    <a:cubicBezTo>
                      <a:pt x="65632" y="41917"/>
                      <a:pt x="69025" y="42765"/>
                      <a:pt x="71004" y="44180"/>
                    </a:cubicBezTo>
                    <a:cubicBezTo>
                      <a:pt x="72135" y="43897"/>
                      <a:pt x="72983" y="43897"/>
                      <a:pt x="73549" y="43614"/>
                    </a:cubicBezTo>
                    <a:cubicBezTo>
                      <a:pt x="73266" y="41351"/>
                      <a:pt x="72135" y="33713"/>
                      <a:pt x="71570" y="30884"/>
                    </a:cubicBezTo>
                    <a:cubicBezTo>
                      <a:pt x="71287" y="28904"/>
                      <a:pt x="65632" y="26358"/>
                      <a:pt x="62239" y="25227"/>
                    </a:cubicBezTo>
                    <a:lnTo>
                      <a:pt x="61956" y="25227"/>
                    </a:lnTo>
                    <a:lnTo>
                      <a:pt x="60543" y="17023"/>
                    </a:lnTo>
                    <a:cubicBezTo>
                      <a:pt x="58846" y="17306"/>
                      <a:pt x="53474" y="17872"/>
                      <a:pt x="50364" y="17872"/>
                    </a:cubicBezTo>
                    <a:cubicBezTo>
                      <a:pt x="49233" y="17872"/>
                      <a:pt x="48668" y="17872"/>
                      <a:pt x="48102" y="17589"/>
                    </a:cubicBezTo>
                    <a:cubicBezTo>
                      <a:pt x="47537" y="17306"/>
                      <a:pt x="46689" y="17306"/>
                      <a:pt x="45558" y="17589"/>
                    </a:cubicBezTo>
                    <a:cubicBezTo>
                      <a:pt x="44992" y="17589"/>
                      <a:pt x="44427" y="17589"/>
                      <a:pt x="43861" y="17589"/>
                    </a:cubicBezTo>
                    <a:cubicBezTo>
                      <a:pt x="42730" y="17589"/>
                      <a:pt x="40751" y="17306"/>
                      <a:pt x="39620" y="15891"/>
                    </a:cubicBezTo>
                    <a:cubicBezTo>
                      <a:pt x="39055" y="15043"/>
                      <a:pt x="37924" y="15326"/>
                      <a:pt x="36510" y="15609"/>
                    </a:cubicBezTo>
                    <a:cubicBezTo>
                      <a:pt x="35662" y="15891"/>
                      <a:pt x="34531" y="16174"/>
                      <a:pt x="33400" y="16174"/>
                    </a:cubicBezTo>
                    <a:cubicBezTo>
                      <a:pt x="32552" y="16174"/>
                      <a:pt x="31703" y="15891"/>
                      <a:pt x="30855" y="15326"/>
                    </a:cubicBezTo>
                    <a:cubicBezTo>
                      <a:pt x="30007" y="14760"/>
                      <a:pt x="28593" y="14477"/>
                      <a:pt x="26614" y="14477"/>
                    </a:cubicBezTo>
                    <a:cubicBezTo>
                      <a:pt x="25200" y="14477"/>
                      <a:pt x="23787" y="14477"/>
                      <a:pt x="22373" y="14760"/>
                    </a:cubicBezTo>
                    <a:cubicBezTo>
                      <a:pt x="21242" y="14760"/>
                      <a:pt x="20111" y="15043"/>
                      <a:pt x="19263" y="15043"/>
                    </a:cubicBezTo>
                    <a:lnTo>
                      <a:pt x="19263" y="15043"/>
                    </a:lnTo>
                    <a:cubicBezTo>
                      <a:pt x="18415" y="15043"/>
                      <a:pt x="17001" y="15043"/>
                      <a:pt x="16718" y="13911"/>
                    </a:cubicBezTo>
                    <a:cubicBezTo>
                      <a:pt x="16435" y="12780"/>
                      <a:pt x="17284" y="11648"/>
                      <a:pt x="17849" y="10800"/>
                    </a:cubicBezTo>
                    <a:cubicBezTo>
                      <a:pt x="19545" y="8819"/>
                      <a:pt x="22090" y="7122"/>
                      <a:pt x="24352" y="7405"/>
                    </a:cubicBezTo>
                    <a:cubicBezTo>
                      <a:pt x="24918" y="7405"/>
                      <a:pt x="25766" y="7405"/>
                      <a:pt x="26897" y="7405"/>
                    </a:cubicBezTo>
                    <a:cubicBezTo>
                      <a:pt x="30007" y="2596"/>
                      <a:pt x="30290" y="616"/>
                      <a:pt x="30290" y="333"/>
                    </a:cubicBezTo>
                    <a:cubicBezTo>
                      <a:pt x="29724" y="-516"/>
                      <a:pt x="26614" y="333"/>
                      <a:pt x="24352" y="2030"/>
                    </a:cubicBezTo>
                    <a:cubicBezTo>
                      <a:pt x="23504" y="2879"/>
                      <a:pt x="22373" y="2879"/>
                      <a:pt x="21525" y="2879"/>
                    </a:cubicBezTo>
                    <a:cubicBezTo>
                      <a:pt x="20959" y="2879"/>
                      <a:pt x="20394" y="2879"/>
                      <a:pt x="20111" y="2879"/>
                    </a:cubicBezTo>
                    <a:cubicBezTo>
                      <a:pt x="19545" y="2879"/>
                      <a:pt x="19263" y="2879"/>
                      <a:pt x="18697" y="2879"/>
                    </a:cubicBezTo>
                    <a:cubicBezTo>
                      <a:pt x="17566" y="2879"/>
                      <a:pt x="17284" y="3162"/>
                      <a:pt x="17001" y="3728"/>
                    </a:cubicBezTo>
                    <a:cubicBezTo>
                      <a:pt x="16435" y="5708"/>
                      <a:pt x="15022" y="9385"/>
                      <a:pt x="11912" y="9385"/>
                    </a:cubicBezTo>
                    <a:cubicBezTo>
                      <a:pt x="11063" y="9385"/>
                      <a:pt x="11063" y="9668"/>
                      <a:pt x="10781" y="11365"/>
                    </a:cubicBezTo>
                    <a:cubicBezTo>
                      <a:pt x="10498" y="12780"/>
                      <a:pt x="10498" y="14194"/>
                      <a:pt x="8801" y="15043"/>
                    </a:cubicBezTo>
                    <a:cubicBezTo>
                      <a:pt x="7953" y="15609"/>
                      <a:pt x="6539" y="15609"/>
                      <a:pt x="5126" y="15891"/>
                    </a:cubicBezTo>
                    <a:cubicBezTo>
                      <a:pt x="2864" y="16174"/>
                      <a:pt x="319" y="16740"/>
                      <a:pt x="36" y="18155"/>
                    </a:cubicBezTo>
                    <a:cubicBezTo>
                      <a:pt x="-246" y="19003"/>
                      <a:pt x="1167" y="19852"/>
                      <a:pt x="2581" y="20983"/>
                    </a:cubicBezTo>
                    <a:cubicBezTo>
                      <a:pt x="4278" y="22115"/>
                      <a:pt x="6539" y="23529"/>
                      <a:pt x="5974" y="25792"/>
                    </a:cubicBezTo>
                    <a:cubicBezTo>
                      <a:pt x="5691" y="26924"/>
                      <a:pt x="6257" y="28338"/>
                      <a:pt x="7105" y="29470"/>
                    </a:cubicBezTo>
                    <a:cubicBezTo>
                      <a:pt x="7953" y="31167"/>
                      <a:pt x="8801" y="33147"/>
                      <a:pt x="7105" y="34562"/>
                    </a:cubicBezTo>
                    <a:cubicBezTo>
                      <a:pt x="5408" y="35976"/>
                      <a:pt x="3146" y="38239"/>
                      <a:pt x="3146" y="43897"/>
                    </a:cubicBezTo>
                    <a:cubicBezTo>
                      <a:pt x="3995" y="44463"/>
                      <a:pt x="5126" y="45028"/>
                      <a:pt x="5691" y="45028"/>
                    </a:cubicBezTo>
                    <a:cubicBezTo>
                      <a:pt x="5974" y="45028"/>
                      <a:pt x="6257" y="45028"/>
                      <a:pt x="6539" y="44463"/>
                    </a:cubicBezTo>
                    <a:cubicBezTo>
                      <a:pt x="7388" y="42482"/>
                      <a:pt x="10498" y="42482"/>
                      <a:pt x="13042" y="42765"/>
                    </a:cubicBezTo>
                    <a:cubicBezTo>
                      <a:pt x="13325" y="42765"/>
                      <a:pt x="13891" y="42765"/>
                      <a:pt x="14173" y="42765"/>
                    </a:cubicBezTo>
                    <a:cubicBezTo>
                      <a:pt x="16435" y="42765"/>
                      <a:pt x="16718" y="42482"/>
                      <a:pt x="16718" y="42200"/>
                    </a:cubicBezTo>
                    <a:cubicBezTo>
                      <a:pt x="16718" y="40502"/>
                      <a:pt x="19263" y="39937"/>
                      <a:pt x="21807" y="39371"/>
                    </a:cubicBezTo>
                    <a:cubicBezTo>
                      <a:pt x="23787" y="39088"/>
                      <a:pt x="26049" y="38522"/>
                      <a:pt x="26049" y="37674"/>
                    </a:cubicBezTo>
                    <a:cubicBezTo>
                      <a:pt x="26049" y="34562"/>
                      <a:pt x="31138" y="28338"/>
                      <a:pt x="35096" y="28338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C6B724E9-B6C8-7A48-910F-E326273AE9C6}"/>
                  </a:ext>
                </a:extLst>
              </p:cNvPr>
              <p:cNvSpPr/>
              <p:nvPr/>
            </p:nvSpPr>
            <p:spPr>
              <a:xfrm>
                <a:off x="2109973" y="2695546"/>
                <a:ext cx="6117" cy="14144"/>
              </a:xfrm>
              <a:custGeom>
                <a:avLst/>
                <a:gdLst>
                  <a:gd name="connsiteX0" fmla="*/ 1131 w 6117"/>
                  <a:gd name="connsiteY0" fmla="*/ 0 h 14144"/>
                  <a:gd name="connsiteX1" fmla="*/ 0 w 6117"/>
                  <a:gd name="connsiteY1" fmla="*/ 3960 h 14144"/>
                  <a:gd name="connsiteX2" fmla="*/ 1696 w 6117"/>
                  <a:gd name="connsiteY2" fmla="*/ 7921 h 14144"/>
                  <a:gd name="connsiteX3" fmla="*/ 3110 w 6117"/>
                  <a:gd name="connsiteY3" fmla="*/ 10467 h 14144"/>
                  <a:gd name="connsiteX4" fmla="*/ 5938 w 6117"/>
                  <a:gd name="connsiteY4" fmla="*/ 14144 h 14144"/>
                  <a:gd name="connsiteX5" fmla="*/ 5938 w 6117"/>
                  <a:gd name="connsiteY5" fmla="*/ 14144 h 14144"/>
                  <a:gd name="connsiteX6" fmla="*/ 4524 w 6117"/>
                  <a:gd name="connsiteY6" fmla="*/ 10750 h 14144"/>
                  <a:gd name="connsiteX7" fmla="*/ 3110 w 6117"/>
                  <a:gd name="connsiteY7" fmla="*/ 8486 h 14144"/>
                  <a:gd name="connsiteX8" fmla="*/ 3110 w 6117"/>
                  <a:gd name="connsiteY8" fmla="*/ 6506 h 14144"/>
                  <a:gd name="connsiteX9" fmla="*/ 2262 w 6117"/>
                  <a:gd name="connsiteY9" fmla="*/ 1414 h 14144"/>
                  <a:gd name="connsiteX10" fmla="*/ 1131 w 6117"/>
                  <a:gd name="connsiteY10" fmla="*/ 0 h 1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17" h="14144">
                    <a:moveTo>
                      <a:pt x="1131" y="0"/>
                    </a:moveTo>
                    <a:cubicBezTo>
                      <a:pt x="565" y="0"/>
                      <a:pt x="0" y="1414"/>
                      <a:pt x="0" y="3960"/>
                    </a:cubicBezTo>
                    <a:cubicBezTo>
                      <a:pt x="0" y="5941"/>
                      <a:pt x="848" y="7072"/>
                      <a:pt x="1696" y="7921"/>
                    </a:cubicBezTo>
                    <a:cubicBezTo>
                      <a:pt x="2545" y="8769"/>
                      <a:pt x="3110" y="9335"/>
                      <a:pt x="3110" y="10467"/>
                    </a:cubicBezTo>
                    <a:cubicBezTo>
                      <a:pt x="3110" y="12164"/>
                      <a:pt x="5089" y="14144"/>
                      <a:pt x="5938" y="14144"/>
                    </a:cubicBezTo>
                    <a:lnTo>
                      <a:pt x="5938" y="14144"/>
                    </a:lnTo>
                    <a:cubicBezTo>
                      <a:pt x="6503" y="13296"/>
                      <a:pt x="5655" y="12164"/>
                      <a:pt x="4524" y="10750"/>
                    </a:cubicBezTo>
                    <a:cubicBezTo>
                      <a:pt x="3958" y="9901"/>
                      <a:pt x="3393" y="9335"/>
                      <a:pt x="3110" y="8486"/>
                    </a:cubicBezTo>
                    <a:cubicBezTo>
                      <a:pt x="3110" y="7921"/>
                      <a:pt x="3110" y="7355"/>
                      <a:pt x="3110" y="6506"/>
                    </a:cubicBezTo>
                    <a:cubicBezTo>
                      <a:pt x="3393" y="5092"/>
                      <a:pt x="3393" y="3395"/>
                      <a:pt x="2262" y="1414"/>
                    </a:cubicBezTo>
                    <a:cubicBezTo>
                      <a:pt x="1979" y="566"/>
                      <a:pt x="1414" y="0"/>
                      <a:pt x="1131" y="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347EAC67-C6DA-A44D-9133-D5C30A79E0D3}"/>
                  </a:ext>
                </a:extLst>
              </p:cNvPr>
              <p:cNvSpPr/>
              <p:nvPr/>
            </p:nvSpPr>
            <p:spPr>
              <a:xfrm>
                <a:off x="2273397" y="2843777"/>
                <a:ext cx="7971" cy="6506"/>
              </a:xfrm>
              <a:custGeom>
                <a:avLst/>
                <a:gdLst>
                  <a:gd name="connsiteX0" fmla="*/ 0 w 7971"/>
                  <a:gd name="connsiteY0" fmla="*/ 1697 h 6506"/>
                  <a:gd name="connsiteX1" fmla="*/ 566 w 7971"/>
                  <a:gd name="connsiteY1" fmla="*/ 4809 h 6506"/>
                  <a:gd name="connsiteX2" fmla="*/ 283 w 7971"/>
                  <a:gd name="connsiteY2" fmla="*/ 6223 h 6506"/>
                  <a:gd name="connsiteX3" fmla="*/ 1414 w 7971"/>
                  <a:gd name="connsiteY3" fmla="*/ 6506 h 6506"/>
                  <a:gd name="connsiteX4" fmla="*/ 7069 w 7971"/>
                  <a:gd name="connsiteY4" fmla="*/ 5092 h 6506"/>
                  <a:gd name="connsiteX5" fmla="*/ 7917 w 7971"/>
                  <a:gd name="connsiteY5" fmla="*/ 3960 h 6506"/>
                  <a:gd name="connsiteX6" fmla="*/ 6220 w 7971"/>
                  <a:gd name="connsiteY6" fmla="*/ 566 h 6506"/>
                  <a:gd name="connsiteX7" fmla="*/ 4241 w 7971"/>
                  <a:gd name="connsiteY7" fmla="*/ 0 h 6506"/>
                  <a:gd name="connsiteX8" fmla="*/ 0 w 7971"/>
                  <a:gd name="connsiteY8" fmla="*/ 1697 h 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1" h="6506">
                    <a:moveTo>
                      <a:pt x="0" y="1697"/>
                    </a:moveTo>
                    <a:cubicBezTo>
                      <a:pt x="1696" y="2546"/>
                      <a:pt x="1131" y="3960"/>
                      <a:pt x="566" y="4809"/>
                    </a:cubicBezTo>
                    <a:cubicBezTo>
                      <a:pt x="283" y="5658"/>
                      <a:pt x="0" y="5941"/>
                      <a:pt x="283" y="6223"/>
                    </a:cubicBezTo>
                    <a:cubicBezTo>
                      <a:pt x="283" y="6223"/>
                      <a:pt x="566" y="6506"/>
                      <a:pt x="1414" y="6506"/>
                    </a:cubicBezTo>
                    <a:cubicBezTo>
                      <a:pt x="3110" y="6506"/>
                      <a:pt x="5655" y="5658"/>
                      <a:pt x="7069" y="5092"/>
                    </a:cubicBezTo>
                    <a:cubicBezTo>
                      <a:pt x="7634" y="4809"/>
                      <a:pt x="7917" y="4243"/>
                      <a:pt x="7917" y="3960"/>
                    </a:cubicBezTo>
                    <a:cubicBezTo>
                      <a:pt x="8199" y="2829"/>
                      <a:pt x="7351" y="1414"/>
                      <a:pt x="6220" y="566"/>
                    </a:cubicBezTo>
                    <a:cubicBezTo>
                      <a:pt x="5938" y="283"/>
                      <a:pt x="5089" y="0"/>
                      <a:pt x="4241" y="0"/>
                    </a:cubicBezTo>
                    <a:cubicBezTo>
                      <a:pt x="2545" y="283"/>
                      <a:pt x="283" y="1132"/>
                      <a:pt x="0" y="169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0120E976-313B-6240-B4CD-F5F6801558EF}"/>
                  </a:ext>
                </a:extLst>
              </p:cNvPr>
              <p:cNvSpPr/>
              <p:nvPr/>
            </p:nvSpPr>
            <p:spPr>
              <a:xfrm>
                <a:off x="3305965" y="2517047"/>
                <a:ext cx="31101" cy="26873"/>
              </a:xfrm>
              <a:custGeom>
                <a:avLst/>
                <a:gdLst>
                  <a:gd name="connsiteX0" fmla="*/ 20923 w 31101"/>
                  <a:gd name="connsiteY0" fmla="*/ 19802 h 26873"/>
                  <a:gd name="connsiteX1" fmla="*/ 24033 w 31101"/>
                  <a:gd name="connsiteY1" fmla="*/ 21782 h 26873"/>
                  <a:gd name="connsiteX2" fmla="*/ 26295 w 31101"/>
                  <a:gd name="connsiteY2" fmla="*/ 26874 h 26873"/>
                  <a:gd name="connsiteX3" fmla="*/ 31101 w 31101"/>
                  <a:gd name="connsiteY3" fmla="*/ 25742 h 26873"/>
                  <a:gd name="connsiteX4" fmla="*/ 29405 w 31101"/>
                  <a:gd name="connsiteY4" fmla="*/ 21216 h 26873"/>
                  <a:gd name="connsiteX5" fmla="*/ 26860 w 31101"/>
                  <a:gd name="connsiteY5" fmla="*/ 18387 h 26873"/>
                  <a:gd name="connsiteX6" fmla="*/ 23185 w 31101"/>
                  <a:gd name="connsiteY6" fmla="*/ 13861 h 26873"/>
                  <a:gd name="connsiteX7" fmla="*/ 21488 w 31101"/>
                  <a:gd name="connsiteY7" fmla="*/ 10184 h 26873"/>
                  <a:gd name="connsiteX8" fmla="*/ 19792 w 31101"/>
                  <a:gd name="connsiteY8" fmla="*/ 5941 h 26873"/>
                  <a:gd name="connsiteX9" fmla="*/ 18095 w 31101"/>
                  <a:gd name="connsiteY9" fmla="*/ 2263 h 26873"/>
                  <a:gd name="connsiteX10" fmla="*/ 17247 w 31101"/>
                  <a:gd name="connsiteY10" fmla="*/ 849 h 26873"/>
                  <a:gd name="connsiteX11" fmla="*/ 10461 w 31101"/>
                  <a:gd name="connsiteY11" fmla="*/ 0 h 26873"/>
                  <a:gd name="connsiteX12" fmla="*/ 9048 w 31101"/>
                  <a:gd name="connsiteY12" fmla="*/ 0 h 26873"/>
                  <a:gd name="connsiteX13" fmla="*/ 3676 w 31101"/>
                  <a:gd name="connsiteY13" fmla="*/ 1132 h 26873"/>
                  <a:gd name="connsiteX14" fmla="*/ 0 w 31101"/>
                  <a:gd name="connsiteY14" fmla="*/ 1980 h 26873"/>
                  <a:gd name="connsiteX15" fmla="*/ 848 w 31101"/>
                  <a:gd name="connsiteY15" fmla="*/ 5092 h 26873"/>
                  <a:gd name="connsiteX16" fmla="*/ 1697 w 31101"/>
                  <a:gd name="connsiteY16" fmla="*/ 9052 h 26873"/>
                  <a:gd name="connsiteX17" fmla="*/ 5938 w 31101"/>
                  <a:gd name="connsiteY17" fmla="*/ 11598 h 26873"/>
                  <a:gd name="connsiteX18" fmla="*/ 6786 w 31101"/>
                  <a:gd name="connsiteY18" fmla="*/ 11598 h 26873"/>
                  <a:gd name="connsiteX19" fmla="*/ 9048 w 31101"/>
                  <a:gd name="connsiteY19" fmla="*/ 12164 h 26873"/>
                  <a:gd name="connsiteX20" fmla="*/ 10744 w 31101"/>
                  <a:gd name="connsiteY20" fmla="*/ 15559 h 26873"/>
                  <a:gd name="connsiteX21" fmla="*/ 11310 w 31101"/>
                  <a:gd name="connsiteY21" fmla="*/ 15559 h 26873"/>
                  <a:gd name="connsiteX22" fmla="*/ 14137 w 31101"/>
                  <a:gd name="connsiteY22" fmla="*/ 17822 h 26873"/>
                  <a:gd name="connsiteX23" fmla="*/ 17813 w 31101"/>
                  <a:gd name="connsiteY23" fmla="*/ 19519 h 26873"/>
                  <a:gd name="connsiteX24" fmla="*/ 18944 w 31101"/>
                  <a:gd name="connsiteY24" fmla="*/ 20085 h 26873"/>
                  <a:gd name="connsiteX25" fmla="*/ 19792 w 31101"/>
                  <a:gd name="connsiteY25" fmla="*/ 20085 h 26873"/>
                  <a:gd name="connsiteX26" fmla="*/ 20923 w 31101"/>
                  <a:gd name="connsiteY26" fmla="*/ 19802 h 2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01" h="26873">
                    <a:moveTo>
                      <a:pt x="20923" y="19802"/>
                    </a:moveTo>
                    <a:cubicBezTo>
                      <a:pt x="22054" y="19802"/>
                      <a:pt x="22902" y="20368"/>
                      <a:pt x="24033" y="21782"/>
                    </a:cubicBezTo>
                    <a:cubicBezTo>
                      <a:pt x="26012" y="24045"/>
                      <a:pt x="26578" y="24894"/>
                      <a:pt x="26295" y="26874"/>
                    </a:cubicBezTo>
                    <a:cubicBezTo>
                      <a:pt x="27991" y="26874"/>
                      <a:pt x="29405" y="26591"/>
                      <a:pt x="31101" y="25742"/>
                    </a:cubicBezTo>
                    <a:cubicBezTo>
                      <a:pt x="29971" y="23762"/>
                      <a:pt x="29405" y="22065"/>
                      <a:pt x="29405" y="21216"/>
                    </a:cubicBezTo>
                    <a:cubicBezTo>
                      <a:pt x="29405" y="20368"/>
                      <a:pt x="27991" y="19519"/>
                      <a:pt x="26860" y="18387"/>
                    </a:cubicBezTo>
                    <a:cubicBezTo>
                      <a:pt x="25164" y="16973"/>
                      <a:pt x="23185" y="15841"/>
                      <a:pt x="23185" y="13861"/>
                    </a:cubicBezTo>
                    <a:cubicBezTo>
                      <a:pt x="23185" y="12730"/>
                      <a:pt x="22337" y="11315"/>
                      <a:pt x="21488" y="10184"/>
                    </a:cubicBezTo>
                    <a:cubicBezTo>
                      <a:pt x="20357" y="8769"/>
                      <a:pt x="19509" y="7355"/>
                      <a:pt x="19792" y="5941"/>
                    </a:cubicBezTo>
                    <a:cubicBezTo>
                      <a:pt x="20075" y="5092"/>
                      <a:pt x="18944" y="3395"/>
                      <a:pt x="18095" y="2263"/>
                    </a:cubicBezTo>
                    <a:cubicBezTo>
                      <a:pt x="17813" y="1697"/>
                      <a:pt x="17530" y="1414"/>
                      <a:pt x="17247" y="849"/>
                    </a:cubicBezTo>
                    <a:cubicBezTo>
                      <a:pt x="14703" y="283"/>
                      <a:pt x="12441" y="0"/>
                      <a:pt x="10461" y="0"/>
                    </a:cubicBezTo>
                    <a:cubicBezTo>
                      <a:pt x="9896" y="0"/>
                      <a:pt x="9331" y="0"/>
                      <a:pt x="9048" y="0"/>
                    </a:cubicBezTo>
                    <a:cubicBezTo>
                      <a:pt x="7069" y="283"/>
                      <a:pt x="5372" y="566"/>
                      <a:pt x="3676" y="1132"/>
                    </a:cubicBezTo>
                    <a:cubicBezTo>
                      <a:pt x="2545" y="1414"/>
                      <a:pt x="1131" y="1697"/>
                      <a:pt x="0" y="1980"/>
                    </a:cubicBezTo>
                    <a:cubicBezTo>
                      <a:pt x="566" y="3112"/>
                      <a:pt x="848" y="4243"/>
                      <a:pt x="848" y="5092"/>
                    </a:cubicBezTo>
                    <a:cubicBezTo>
                      <a:pt x="848" y="6223"/>
                      <a:pt x="1131" y="7355"/>
                      <a:pt x="1697" y="9052"/>
                    </a:cubicBezTo>
                    <a:cubicBezTo>
                      <a:pt x="2545" y="11315"/>
                      <a:pt x="4241" y="11598"/>
                      <a:pt x="5938" y="11598"/>
                    </a:cubicBezTo>
                    <a:lnTo>
                      <a:pt x="6786" y="11598"/>
                    </a:lnTo>
                    <a:cubicBezTo>
                      <a:pt x="7634" y="11598"/>
                      <a:pt x="8482" y="11598"/>
                      <a:pt x="9048" y="12164"/>
                    </a:cubicBezTo>
                    <a:cubicBezTo>
                      <a:pt x="9613" y="12730"/>
                      <a:pt x="10179" y="13578"/>
                      <a:pt x="10744" y="15559"/>
                    </a:cubicBezTo>
                    <a:cubicBezTo>
                      <a:pt x="11027" y="15559"/>
                      <a:pt x="11027" y="15559"/>
                      <a:pt x="11310" y="15559"/>
                    </a:cubicBezTo>
                    <a:cubicBezTo>
                      <a:pt x="13006" y="15841"/>
                      <a:pt x="13854" y="16973"/>
                      <a:pt x="14137" y="17822"/>
                    </a:cubicBezTo>
                    <a:cubicBezTo>
                      <a:pt x="15551" y="18105"/>
                      <a:pt x="16682" y="18953"/>
                      <a:pt x="17813" y="19519"/>
                    </a:cubicBezTo>
                    <a:cubicBezTo>
                      <a:pt x="18095" y="19802"/>
                      <a:pt x="18661" y="19802"/>
                      <a:pt x="18944" y="20085"/>
                    </a:cubicBezTo>
                    <a:cubicBezTo>
                      <a:pt x="19226" y="20085"/>
                      <a:pt x="19509" y="20085"/>
                      <a:pt x="19792" y="20085"/>
                    </a:cubicBezTo>
                    <a:cubicBezTo>
                      <a:pt x="20357" y="19802"/>
                      <a:pt x="20640" y="19802"/>
                      <a:pt x="20923" y="1980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53789CF4-D1BD-2646-A9FD-C5D48646D639}"/>
                  </a:ext>
                </a:extLst>
              </p:cNvPr>
              <p:cNvSpPr/>
              <p:nvPr/>
            </p:nvSpPr>
            <p:spPr>
              <a:xfrm>
                <a:off x="3321233" y="2510258"/>
                <a:ext cx="45697" cy="38472"/>
              </a:xfrm>
              <a:custGeom>
                <a:avLst/>
                <a:gdLst>
                  <a:gd name="connsiteX0" fmla="*/ 29970 w 45697"/>
                  <a:gd name="connsiteY0" fmla="*/ 24611 h 38472"/>
                  <a:gd name="connsiteX1" fmla="*/ 31667 w 45697"/>
                  <a:gd name="connsiteY1" fmla="*/ 25459 h 38472"/>
                  <a:gd name="connsiteX2" fmla="*/ 31101 w 45697"/>
                  <a:gd name="connsiteY2" fmla="*/ 34512 h 38472"/>
                  <a:gd name="connsiteX3" fmla="*/ 37039 w 45697"/>
                  <a:gd name="connsiteY3" fmla="*/ 38472 h 38472"/>
                  <a:gd name="connsiteX4" fmla="*/ 39018 w 45697"/>
                  <a:gd name="connsiteY4" fmla="*/ 33097 h 38472"/>
                  <a:gd name="connsiteX5" fmla="*/ 44673 w 45697"/>
                  <a:gd name="connsiteY5" fmla="*/ 12730 h 38472"/>
                  <a:gd name="connsiteX6" fmla="*/ 37604 w 45697"/>
                  <a:gd name="connsiteY6" fmla="*/ 3395 h 38472"/>
                  <a:gd name="connsiteX7" fmla="*/ 36756 w 45697"/>
                  <a:gd name="connsiteY7" fmla="*/ 2263 h 38472"/>
                  <a:gd name="connsiteX8" fmla="*/ 32798 w 45697"/>
                  <a:gd name="connsiteY8" fmla="*/ 4809 h 38472"/>
                  <a:gd name="connsiteX9" fmla="*/ 30819 w 45697"/>
                  <a:gd name="connsiteY9" fmla="*/ 5941 h 38472"/>
                  <a:gd name="connsiteX10" fmla="*/ 29122 w 45697"/>
                  <a:gd name="connsiteY10" fmla="*/ 7072 h 38472"/>
                  <a:gd name="connsiteX11" fmla="*/ 27426 w 45697"/>
                  <a:gd name="connsiteY11" fmla="*/ 6506 h 38472"/>
                  <a:gd name="connsiteX12" fmla="*/ 26295 w 45697"/>
                  <a:gd name="connsiteY12" fmla="*/ 6223 h 38472"/>
                  <a:gd name="connsiteX13" fmla="*/ 26012 w 45697"/>
                  <a:gd name="connsiteY13" fmla="*/ 6223 h 38472"/>
                  <a:gd name="connsiteX14" fmla="*/ 22902 w 45697"/>
                  <a:gd name="connsiteY14" fmla="*/ 4243 h 38472"/>
                  <a:gd name="connsiteX15" fmla="*/ 18378 w 45697"/>
                  <a:gd name="connsiteY15" fmla="*/ 1132 h 38472"/>
                  <a:gd name="connsiteX16" fmla="*/ 15551 w 45697"/>
                  <a:gd name="connsiteY16" fmla="*/ 0 h 38472"/>
                  <a:gd name="connsiteX17" fmla="*/ 13854 w 45697"/>
                  <a:gd name="connsiteY17" fmla="*/ 2546 h 38472"/>
                  <a:gd name="connsiteX18" fmla="*/ 15268 w 45697"/>
                  <a:gd name="connsiteY18" fmla="*/ 3960 h 38472"/>
                  <a:gd name="connsiteX19" fmla="*/ 17247 w 45697"/>
                  <a:gd name="connsiteY19" fmla="*/ 6506 h 38472"/>
                  <a:gd name="connsiteX20" fmla="*/ 16682 w 45697"/>
                  <a:gd name="connsiteY20" fmla="*/ 7638 h 38472"/>
                  <a:gd name="connsiteX21" fmla="*/ 13289 w 45697"/>
                  <a:gd name="connsiteY21" fmla="*/ 8769 h 38472"/>
                  <a:gd name="connsiteX22" fmla="*/ 8200 w 45697"/>
                  <a:gd name="connsiteY22" fmla="*/ 7072 h 38472"/>
                  <a:gd name="connsiteX23" fmla="*/ 3110 w 45697"/>
                  <a:gd name="connsiteY23" fmla="*/ 4526 h 38472"/>
                  <a:gd name="connsiteX24" fmla="*/ 2262 w 45697"/>
                  <a:gd name="connsiteY24" fmla="*/ 4809 h 38472"/>
                  <a:gd name="connsiteX25" fmla="*/ 3676 w 45697"/>
                  <a:gd name="connsiteY25" fmla="*/ 7921 h 38472"/>
                  <a:gd name="connsiteX26" fmla="*/ 5372 w 45697"/>
                  <a:gd name="connsiteY26" fmla="*/ 12447 h 38472"/>
                  <a:gd name="connsiteX27" fmla="*/ 6786 w 45697"/>
                  <a:gd name="connsiteY27" fmla="*/ 15841 h 38472"/>
                  <a:gd name="connsiteX28" fmla="*/ 8765 w 45697"/>
                  <a:gd name="connsiteY28" fmla="*/ 20368 h 38472"/>
                  <a:gd name="connsiteX29" fmla="*/ 11875 w 45697"/>
                  <a:gd name="connsiteY29" fmla="*/ 24045 h 38472"/>
                  <a:gd name="connsiteX30" fmla="*/ 14985 w 45697"/>
                  <a:gd name="connsiteY30" fmla="*/ 27723 h 38472"/>
                  <a:gd name="connsiteX31" fmla="*/ 16682 w 45697"/>
                  <a:gd name="connsiteY31" fmla="*/ 31966 h 38472"/>
                  <a:gd name="connsiteX32" fmla="*/ 23750 w 45697"/>
                  <a:gd name="connsiteY32" fmla="*/ 27723 h 38472"/>
                  <a:gd name="connsiteX33" fmla="*/ 27991 w 45697"/>
                  <a:gd name="connsiteY33" fmla="*/ 24894 h 38472"/>
                  <a:gd name="connsiteX34" fmla="*/ 29970 w 45697"/>
                  <a:gd name="connsiteY34" fmla="*/ 24611 h 38472"/>
                  <a:gd name="connsiteX35" fmla="*/ 0 w 45697"/>
                  <a:gd name="connsiteY35" fmla="*/ 25742 h 38472"/>
                  <a:gd name="connsiteX36" fmla="*/ 0 w 45697"/>
                  <a:gd name="connsiteY36" fmla="*/ 25742 h 38472"/>
                  <a:gd name="connsiteX37" fmla="*/ 2545 w 45697"/>
                  <a:gd name="connsiteY37" fmla="*/ 29420 h 38472"/>
                  <a:gd name="connsiteX38" fmla="*/ 4524 w 45697"/>
                  <a:gd name="connsiteY38" fmla="*/ 31966 h 38472"/>
                  <a:gd name="connsiteX39" fmla="*/ 9048 w 45697"/>
                  <a:gd name="connsiteY39" fmla="*/ 33380 h 38472"/>
                  <a:gd name="connsiteX40" fmla="*/ 10179 w 45697"/>
                  <a:gd name="connsiteY40" fmla="*/ 33380 h 38472"/>
                  <a:gd name="connsiteX41" fmla="*/ 8200 w 45697"/>
                  <a:gd name="connsiteY41" fmla="*/ 29137 h 38472"/>
                  <a:gd name="connsiteX42" fmla="*/ 5372 w 45697"/>
                  <a:gd name="connsiteY42" fmla="*/ 27723 h 38472"/>
                  <a:gd name="connsiteX43" fmla="*/ 3958 w 45697"/>
                  <a:gd name="connsiteY43" fmla="*/ 27723 h 38472"/>
                  <a:gd name="connsiteX44" fmla="*/ 2827 w 45697"/>
                  <a:gd name="connsiteY44" fmla="*/ 27157 h 38472"/>
                  <a:gd name="connsiteX45" fmla="*/ 0 w 45697"/>
                  <a:gd name="connsiteY45" fmla="*/ 25742 h 3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697" h="38472">
                    <a:moveTo>
                      <a:pt x="29970" y="24611"/>
                    </a:moveTo>
                    <a:cubicBezTo>
                      <a:pt x="30819" y="24611"/>
                      <a:pt x="31384" y="24894"/>
                      <a:pt x="31667" y="25459"/>
                    </a:cubicBezTo>
                    <a:cubicBezTo>
                      <a:pt x="33081" y="27723"/>
                      <a:pt x="31667" y="33380"/>
                      <a:pt x="31101" y="34512"/>
                    </a:cubicBezTo>
                    <a:cubicBezTo>
                      <a:pt x="31101" y="35077"/>
                      <a:pt x="33363" y="37058"/>
                      <a:pt x="37039" y="38472"/>
                    </a:cubicBezTo>
                    <a:cubicBezTo>
                      <a:pt x="37039" y="36492"/>
                      <a:pt x="37604" y="34512"/>
                      <a:pt x="39018" y="33097"/>
                    </a:cubicBezTo>
                    <a:cubicBezTo>
                      <a:pt x="44107" y="26874"/>
                      <a:pt x="47500" y="17822"/>
                      <a:pt x="44673" y="12730"/>
                    </a:cubicBezTo>
                    <a:cubicBezTo>
                      <a:pt x="43542" y="11032"/>
                      <a:pt x="40715" y="7072"/>
                      <a:pt x="37604" y="3395"/>
                    </a:cubicBezTo>
                    <a:lnTo>
                      <a:pt x="36756" y="2263"/>
                    </a:lnTo>
                    <a:cubicBezTo>
                      <a:pt x="35908" y="3960"/>
                      <a:pt x="34212" y="4526"/>
                      <a:pt x="32798" y="4809"/>
                    </a:cubicBezTo>
                    <a:cubicBezTo>
                      <a:pt x="31667" y="5092"/>
                      <a:pt x="30819" y="5375"/>
                      <a:pt x="30819" y="5941"/>
                    </a:cubicBezTo>
                    <a:cubicBezTo>
                      <a:pt x="30536" y="7072"/>
                      <a:pt x="29688" y="7072"/>
                      <a:pt x="29122" y="7072"/>
                    </a:cubicBezTo>
                    <a:cubicBezTo>
                      <a:pt x="28557" y="7072"/>
                      <a:pt x="27991" y="6789"/>
                      <a:pt x="27426" y="6506"/>
                    </a:cubicBezTo>
                    <a:cubicBezTo>
                      <a:pt x="26860" y="6223"/>
                      <a:pt x="26578" y="6223"/>
                      <a:pt x="26295" y="6223"/>
                    </a:cubicBezTo>
                    <a:lnTo>
                      <a:pt x="26012" y="6223"/>
                    </a:lnTo>
                    <a:cubicBezTo>
                      <a:pt x="25164" y="6506"/>
                      <a:pt x="24033" y="5658"/>
                      <a:pt x="22902" y="4243"/>
                    </a:cubicBezTo>
                    <a:cubicBezTo>
                      <a:pt x="21488" y="2829"/>
                      <a:pt x="20075" y="1414"/>
                      <a:pt x="18378" y="1132"/>
                    </a:cubicBezTo>
                    <a:cubicBezTo>
                      <a:pt x="17530" y="1132"/>
                      <a:pt x="16682" y="566"/>
                      <a:pt x="15551" y="0"/>
                    </a:cubicBezTo>
                    <a:cubicBezTo>
                      <a:pt x="13854" y="1980"/>
                      <a:pt x="13854" y="2546"/>
                      <a:pt x="13854" y="2546"/>
                    </a:cubicBezTo>
                    <a:cubicBezTo>
                      <a:pt x="14137" y="2829"/>
                      <a:pt x="14703" y="3395"/>
                      <a:pt x="15268" y="3960"/>
                    </a:cubicBezTo>
                    <a:cubicBezTo>
                      <a:pt x="16399" y="4809"/>
                      <a:pt x="17247" y="5375"/>
                      <a:pt x="17247" y="6506"/>
                    </a:cubicBezTo>
                    <a:cubicBezTo>
                      <a:pt x="17247" y="6789"/>
                      <a:pt x="17247" y="7355"/>
                      <a:pt x="16682" y="7638"/>
                    </a:cubicBezTo>
                    <a:cubicBezTo>
                      <a:pt x="16116" y="8204"/>
                      <a:pt x="14985" y="8769"/>
                      <a:pt x="13289" y="8769"/>
                    </a:cubicBezTo>
                    <a:cubicBezTo>
                      <a:pt x="11592" y="8769"/>
                      <a:pt x="9330" y="8204"/>
                      <a:pt x="8200" y="7072"/>
                    </a:cubicBezTo>
                    <a:cubicBezTo>
                      <a:pt x="7069" y="5941"/>
                      <a:pt x="4524" y="4526"/>
                      <a:pt x="3110" y="4526"/>
                    </a:cubicBezTo>
                    <a:cubicBezTo>
                      <a:pt x="2545" y="4526"/>
                      <a:pt x="2545" y="4809"/>
                      <a:pt x="2262" y="4809"/>
                    </a:cubicBezTo>
                    <a:cubicBezTo>
                      <a:pt x="1979" y="5375"/>
                      <a:pt x="2827" y="6789"/>
                      <a:pt x="3676" y="7921"/>
                    </a:cubicBezTo>
                    <a:cubicBezTo>
                      <a:pt x="4807" y="9618"/>
                      <a:pt x="5937" y="11032"/>
                      <a:pt x="5372" y="12447"/>
                    </a:cubicBezTo>
                    <a:cubicBezTo>
                      <a:pt x="5089" y="13296"/>
                      <a:pt x="5937" y="14427"/>
                      <a:pt x="6786" y="15841"/>
                    </a:cubicBezTo>
                    <a:cubicBezTo>
                      <a:pt x="7634" y="17256"/>
                      <a:pt x="8765" y="18670"/>
                      <a:pt x="8765" y="20368"/>
                    </a:cubicBezTo>
                    <a:cubicBezTo>
                      <a:pt x="8765" y="21499"/>
                      <a:pt x="10461" y="22914"/>
                      <a:pt x="11875" y="24045"/>
                    </a:cubicBezTo>
                    <a:cubicBezTo>
                      <a:pt x="13572" y="25177"/>
                      <a:pt x="14985" y="26308"/>
                      <a:pt x="14985" y="27723"/>
                    </a:cubicBezTo>
                    <a:cubicBezTo>
                      <a:pt x="14985" y="28288"/>
                      <a:pt x="15268" y="29420"/>
                      <a:pt x="16682" y="31966"/>
                    </a:cubicBezTo>
                    <a:cubicBezTo>
                      <a:pt x="19226" y="30834"/>
                      <a:pt x="21488" y="29137"/>
                      <a:pt x="23750" y="27723"/>
                    </a:cubicBezTo>
                    <a:cubicBezTo>
                      <a:pt x="25164" y="26591"/>
                      <a:pt x="26860" y="25459"/>
                      <a:pt x="27991" y="24894"/>
                    </a:cubicBezTo>
                    <a:cubicBezTo>
                      <a:pt x="28840" y="24611"/>
                      <a:pt x="29405" y="24611"/>
                      <a:pt x="29970" y="24611"/>
                    </a:cubicBezTo>
                    <a:close/>
                    <a:moveTo>
                      <a:pt x="0" y="25742"/>
                    </a:moveTo>
                    <a:cubicBezTo>
                      <a:pt x="0" y="25742"/>
                      <a:pt x="0" y="26025"/>
                      <a:pt x="0" y="25742"/>
                    </a:cubicBezTo>
                    <a:cubicBezTo>
                      <a:pt x="283" y="27440"/>
                      <a:pt x="848" y="28571"/>
                      <a:pt x="2545" y="29420"/>
                    </a:cubicBezTo>
                    <a:cubicBezTo>
                      <a:pt x="4524" y="30269"/>
                      <a:pt x="4524" y="31117"/>
                      <a:pt x="4524" y="31966"/>
                    </a:cubicBezTo>
                    <a:cubicBezTo>
                      <a:pt x="4524" y="32249"/>
                      <a:pt x="4524" y="32814"/>
                      <a:pt x="9048" y="33380"/>
                    </a:cubicBezTo>
                    <a:cubicBezTo>
                      <a:pt x="9330" y="33380"/>
                      <a:pt x="9896" y="33380"/>
                      <a:pt x="10179" y="33380"/>
                    </a:cubicBezTo>
                    <a:cubicBezTo>
                      <a:pt x="10461" y="31966"/>
                      <a:pt x="10179" y="31400"/>
                      <a:pt x="8200" y="29137"/>
                    </a:cubicBezTo>
                    <a:cubicBezTo>
                      <a:pt x="6503" y="27157"/>
                      <a:pt x="5937" y="27723"/>
                      <a:pt x="5372" y="27723"/>
                    </a:cubicBezTo>
                    <a:cubicBezTo>
                      <a:pt x="4807" y="27723"/>
                      <a:pt x="4241" y="27723"/>
                      <a:pt x="3958" y="27723"/>
                    </a:cubicBezTo>
                    <a:cubicBezTo>
                      <a:pt x="3676" y="27440"/>
                      <a:pt x="3393" y="27440"/>
                      <a:pt x="2827" y="27157"/>
                    </a:cubicBezTo>
                    <a:cubicBezTo>
                      <a:pt x="1979" y="26591"/>
                      <a:pt x="848" y="26308"/>
                      <a:pt x="0" y="2574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404BDB05-C208-A74E-B53A-81BE1DB5D3F6}"/>
                  </a:ext>
                </a:extLst>
              </p:cNvPr>
              <p:cNvSpPr/>
              <p:nvPr/>
            </p:nvSpPr>
            <p:spPr>
              <a:xfrm>
                <a:off x="3477336" y="2552397"/>
                <a:ext cx="138229" cy="98170"/>
              </a:xfrm>
              <a:custGeom>
                <a:avLst/>
                <a:gdLst>
                  <a:gd name="connsiteX0" fmla="*/ 4211 w 138229"/>
                  <a:gd name="connsiteY0" fmla="*/ 96190 h 98170"/>
                  <a:gd name="connsiteX1" fmla="*/ 19196 w 138229"/>
                  <a:gd name="connsiteY1" fmla="*/ 97887 h 98170"/>
                  <a:gd name="connsiteX2" fmla="*/ 21741 w 138229"/>
                  <a:gd name="connsiteY2" fmla="*/ 98170 h 98170"/>
                  <a:gd name="connsiteX3" fmla="*/ 57932 w 138229"/>
                  <a:gd name="connsiteY3" fmla="*/ 93361 h 98170"/>
                  <a:gd name="connsiteX4" fmla="*/ 57366 w 138229"/>
                  <a:gd name="connsiteY4" fmla="*/ 88269 h 98170"/>
                  <a:gd name="connsiteX5" fmla="*/ 56801 w 138229"/>
                  <a:gd name="connsiteY5" fmla="*/ 83743 h 98170"/>
                  <a:gd name="connsiteX6" fmla="*/ 64717 w 138229"/>
                  <a:gd name="connsiteY6" fmla="*/ 78651 h 98170"/>
                  <a:gd name="connsiteX7" fmla="*/ 65283 w 138229"/>
                  <a:gd name="connsiteY7" fmla="*/ 78651 h 98170"/>
                  <a:gd name="connsiteX8" fmla="*/ 66131 w 138229"/>
                  <a:gd name="connsiteY8" fmla="*/ 78651 h 98170"/>
                  <a:gd name="connsiteX9" fmla="*/ 68676 w 138229"/>
                  <a:gd name="connsiteY9" fmla="*/ 78934 h 98170"/>
                  <a:gd name="connsiteX10" fmla="*/ 70938 w 138229"/>
                  <a:gd name="connsiteY10" fmla="*/ 77520 h 98170"/>
                  <a:gd name="connsiteX11" fmla="*/ 79985 w 138229"/>
                  <a:gd name="connsiteY11" fmla="*/ 72711 h 98170"/>
                  <a:gd name="connsiteX12" fmla="*/ 82530 w 138229"/>
                  <a:gd name="connsiteY12" fmla="*/ 73842 h 98170"/>
                  <a:gd name="connsiteX13" fmla="*/ 83378 w 138229"/>
                  <a:gd name="connsiteY13" fmla="*/ 74691 h 98170"/>
                  <a:gd name="connsiteX14" fmla="*/ 85923 w 138229"/>
                  <a:gd name="connsiteY14" fmla="*/ 69599 h 98170"/>
                  <a:gd name="connsiteX15" fmla="*/ 85923 w 138229"/>
                  <a:gd name="connsiteY15" fmla="*/ 66770 h 98170"/>
                  <a:gd name="connsiteX16" fmla="*/ 89599 w 138229"/>
                  <a:gd name="connsiteY16" fmla="*/ 58567 h 98170"/>
                  <a:gd name="connsiteX17" fmla="*/ 95536 w 138229"/>
                  <a:gd name="connsiteY17" fmla="*/ 56021 h 98170"/>
                  <a:gd name="connsiteX18" fmla="*/ 95819 w 138229"/>
                  <a:gd name="connsiteY18" fmla="*/ 55172 h 98170"/>
                  <a:gd name="connsiteX19" fmla="*/ 94405 w 138229"/>
                  <a:gd name="connsiteY19" fmla="*/ 52626 h 98170"/>
                  <a:gd name="connsiteX20" fmla="*/ 92991 w 138229"/>
                  <a:gd name="connsiteY20" fmla="*/ 48100 h 98170"/>
                  <a:gd name="connsiteX21" fmla="*/ 97798 w 138229"/>
                  <a:gd name="connsiteY21" fmla="*/ 48383 h 98170"/>
                  <a:gd name="connsiteX22" fmla="*/ 102322 w 138229"/>
                  <a:gd name="connsiteY22" fmla="*/ 49231 h 98170"/>
                  <a:gd name="connsiteX23" fmla="*/ 103736 w 138229"/>
                  <a:gd name="connsiteY23" fmla="*/ 48666 h 98170"/>
                  <a:gd name="connsiteX24" fmla="*/ 104018 w 138229"/>
                  <a:gd name="connsiteY24" fmla="*/ 44988 h 98170"/>
                  <a:gd name="connsiteX25" fmla="*/ 104584 w 138229"/>
                  <a:gd name="connsiteY25" fmla="*/ 40745 h 98170"/>
                  <a:gd name="connsiteX26" fmla="*/ 106563 w 138229"/>
                  <a:gd name="connsiteY26" fmla="*/ 38199 h 98170"/>
                  <a:gd name="connsiteX27" fmla="*/ 109108 w 138229"/>
                  <a:gd name="connsiteY27" fmla="*/ 34239 h 98170"/>
                  <a:gd name="connsiteX28" fmla="*/ 109108 w 138229"/>
                  <a:gd name="connsiteY28" fmla="*/ 32541 h 98170"/>
                  <a:gd name="connsiteX29" fmla="*/ 107694 w 138229"/>
                  <a:gd name="connsiteY29" fmla="*/ 28581 h 98170"/>
                  <a:gd name="connsiteX30" fmla="*/ 106563 w 138229"/>
                  <a:gd name="connsiteY30" fmla="*/ 24904 h 98170"/>
                  <a:gd name="connsiteX31" fmla="*/ 109390 w 138229"/>
                  <a:gd name="connsiteY31" fmla="*/ 22640 h 98170"/>
                  <a:gd name="connsiteX32" fmla="*/ 110521 w 138229"/>
                  <a:gd name="connsiteY32" fmla="*/ 22075 h 98170"/>
                  <a:gd name="connsiteX33" fmla="*/ 110804 w 138229"/>
                  <a:gd name="connsiteY33" fmla="*/ 22075 h 98170"/>
                  <a:gd name="connsiteX34" fmla="*/ 115611 w 138229"/>
                  <a:gd name="connsiteY34" fmla="*/ 20377 h 98170"/>
                  <a:gd name="connsiteX35" fmla="*/ 129465 w 138229"/>
                  <a:gd name="connsiteY35" fmla="*/ 16417 h 98170"/>
                  <a:gd name="connsiteX36" fmla="*/ 131444 w 138229"/>
                  <a:gd name="connsiteY36" fmla="*/ 16700 h 98170"/>
                  <a:gd name="connsiteX37" fmla="*/ 131444 w 138229"/>
                  <a:gd name="connsiteY37" fmla="*/ 16700 h 98170"/>
                  <a:gd name="connsiteX38" fmla="*/ 138230 w 138229"/>
                  <a:gd name="connsiteY38" fmla="*/ 14154 h 98170"/>
                  <a:gd name="connsiteX39" fmla="*/ 134272 w 138229"/>
                  <a:gd name="connsiteY39" fmla="*/ 13588 h 98170"/>
                  <a:gd name="connsiteX40" fmla="*/ 131727 w 138229"/>
                  <a:gd name="connsiteY40" fmla="*/ 12457 h 98170"/>
                  <a:gd name="connsiteX41" fmla="*/ 130031 w 138229"/>
                  <a:gd name="connsiteY41" fmla="*/ 10759 h 98170"/>
                  <a:gd name="connsiteX42" fmla="*/ 129748 w 138229"/>
                  <a:gd name="connsiteY42" fmla="*/ 10759 h 98170"/>
                  <a:gd name="connsiteX43" fmla="*/ 120700 w 138229"/>
                  <a:gd name="connsiteY43" fmla="*/ 17266 h 98170"/>
                  <a:gd name="connsiteX44" fmla="*/ 119852 w 138229"/>
                  <a:gd name="connsiteY44" fmla="*/ 17831 h 98170"/>
                  <a:gd name="connsiteX45" fmla="*/ 117873 w 138229"/>
                  <a:gd name="connsiteY45" fmla="*/ 18680 h 98170"/>
                  <a:gd name="connsiteX46" fmla="*/ 114762 w 138229"/>
                  <a:gd name="connsiteY46" fmla="*/ 19812 h 98170"/>
                  <a:gd name="connsiteX47" fmla="*/ 111652 w 138229"/>
                  <a:gd name="connsiteY47" fmla="*/ 20377 h 98170"/>
                  <a:gd name="connsiteX48" fmla="*/ 109390 w 138229"/>
                  <a:gd name="connsiteY48" fmla="*/ 19529 h 98170"/>
                  <a:gd name="connsiteX49" fmla="*/ 109673 w 138229"/>
                  <a:gd name="connsiteY49" fmla="*/ 13588 h 98170"/>
                  <a:gd name="connsiteX50" fmla="*/ 109390 w 138229"/>
                  <a:gd name="connsiteY50" fmla="*/ 7931 h 98170"/>
                  <a:gd name="connsiteX51" fmla="*/ 106846 w 138229"/>
                  <a:gd name="connsiteY51" fmla="*/ 2556 h 98170"/>
                  <a:gd name="connsiteX52" fmla="*/ 105715 w 138229"/>
                  <a:gd name="connsiteY52" fmla="*/ 10 h 98170"/>
                  <a:gd name="connsiteX53" fmla="*/ 97515 w 138229"/>
                  <a:gd name="connsiteY53" fmla="*/ 7931 h 98170"/>
                  <a:gd name="connsiteX54" fmla="*/ 92426 w 138229"/>
                  <a:gd name="connsiteY54" fmla="*/ 10759 h 98170"/>
                  <a:gd name="connsiteX55" fmla="*/ 88185 w 138229"/>
                  <a:gd name="connsiteY55" fmla="*/ 12457 h 98170"/>
                  <a:gd name="connsiteX56" fmla="*/ 84509 w 138229"/>
                  <a:gd name="connsiteY56" fmla="*/ 14154 h 98170"/>
                  <a:gd name="connsiteX57" fmla="*/ 83378 w 138229"/>
                  <a:gd name="connsiteY57" fmla="*/ 14154 h 98170"/>
                  <a:gd name="connsiteX58" fmla="*/ 78006 w 138229"/>
                  <a:gd name="connsiteY58" fmla="*/ 15285 h 98170"/>
                  <a:gd name="connsiteX59" fmla="*/ 76027 w 138229"/>
                  <a:gd name="connsiteY59" fmla="*/ 16417 h 98170"/>
                  <a:gd name="connsiteX60" fmla="*/ 72351 w 138229"/>
                  <a:gd name="connsiteY60" fmla="*/ 14720 h 98170"/>
                  <a:gd name="connsiteX61" fmla="*/ 68958 w 138229"/>
                  <a:gd name="connsiteY61" fmla="*/ 13022 h 98170"/>
                  <a:gd name="connsiteX62" fmla="*/ 65566 w 138229"/>
                  <a:gd name="connsiteY62" fmla="*/ 11608 h 98170"/>
                  <a:gd name="connsiteX63" fmla="*/ 61042 w 138229"/>
                  <a:gd name="connsiteY63" fmla="*/ 10476 h 98170"/>
                  <a:gd name="connsiteX64" fmla="*/ 59063 w 138229"/>
                  <a:gd name="connsiteY64" fmla="*/ 10759 h 98170"/>
                  <a:gd name="connsiteX65" fmla="*/ 55387 w 138229"/>
                  <a:gd name="connsiteY65" fmla="*/ 9628 h 98170"/>
                  <a:gd name="connsiteX66" fmla="*/ 52842 w 138229"/>
                  <a:gd name="connsiteY66" fmla="*/ 8779 h 98170"/>
                  <a:gd name="connsiteX67" fmla="*/ 52560 w 138229"/>
                  <a:gd name="connsiteY67" fmla="*/ 8779 h 98170"/>
                  <a:gd name="connsiteX68" fmla="*/ 49732 w 138229"/>
                  <a:gd name="connsiteY68" fmla="*/ 11042 h 98170"/>
                  <a:gd name="connsiteX69" fmla="*/ 45774 w 138229"/>
                  <a:gd name="connsiteY69" fmla="*/ 13588 h 98170"/>
                  <a:gd name="connsiteX70" fmla="*/ 44926 w 138229"/>
                  <a:gd name="connsiteY70" fmla="*/ 13305 h 98170"/>
                  <a:gd name="connsiteX71" fmla="*/ 44360 w 138229"/>
                  <a:gd name="connsiteY71" fmla="*/ 13305 h 98170"/>
                  <a:gd name="connsiteX72" fmla="*/ 40119 w 138229"/>
                  <a:gd name="connsiteY72" fmla="*/ 21226 h 98170"/>
                  <a:gd name="connsiteX73" fmla="*/ 39836 w 138229"/>
                  <a:gd name="connsiteY73" fmla="*/ 22640 h 98170"/>
                  <a:gd name="connsiteX74" fmla="*/ 32485 w 138229"/>
                  <a:gd name="connsiteY74" fmla="*/ 26884 h 98170"/>
                  <a:gd name="connsiteX75" fmla="*/ 25982 w 138229"/>
                  <a:gd name="connsiteY75" fmla="*/ 30561 h 98170"/>
                  <a:gd name="connsiteX76" fmla="*/ 24851 w 138229"/>
                  <a:gd name="connsiteY76" fmla="*/ 33390 h 98170"/>
                  <a:gd name="connsiteX77" fmla="*/ 19479 w 138229"/>
                  <a:gd name="connsiteY77" fmla="*/ 35653 h 98170"/>
                  <a:gd name="connsiteX78" fmla="*/ 16086 w 138229"/>
                  <a:gd name="connsiteY78" fmla="*/ 33956 h 98170"/>
                  <a:gd name="connsiteX79" fmla="*/ 12693 w 138229"/>
                  <a:gd name="connsiteY79" fmla="*/ 32824 h 98170"/>
                  <a:gd name="connsiteX80" fmla="*/ 11280 w 138229"/>
                  <a:gd name="connsiteY80" fmla="*/ 32824 h 98170"/>
                  <a:gd name="connsiteX81" fmla="*/ 9300 w 138229"/>
                  <a:gd name="connsiteY81" fmla="*/ 32541 h 98170"/>
                  <a:gd name="connsiteX82" fmla="*/ 6756 w 138229"/>
                  <a:gd name="connsiteY82" fmla="*/ 33390 h 98170"/>
                  <a:gd name="connsiteX83" fmla="*/ 5907 w 138229"/>
                  <a:gd name="connsiteY83" fmla="*/ 36502 h 98170"/>
                  <a:gd name="connsiteX84" fmla="*/ 3080 w 138229"/>
                  <a:gd name="connsiteY84" fmla="*/ 42725 h 98170"/>
                  <a:gd name="connsiteX85" fmla="*/ 1949 w 138229"/>
                  <a:gd name="connsiteY85" fmla="*/ 44422 h 98170"/>
                  <a:gd name="connsiteX86" fmla="*/ 1384 w 138229"/>
                  <a:gd name="connsiteY86" fmla="*/ 45837 h 98170"/>
                  <a:gd name="connsiteX87" fmla="*/ 535 w 138229"/>
                  <a:gd name="connsiteY87" fmla="*/ 52343 h 98170"/>
                  <a:gd name="connsiteX88" fmla="*/ 535 w 138229"/>
                  <a:gd name="connsiteY88" fmla="*/ 56869 h 98170"/>
                  <a:gd name="connsiteX89" fmla="*/ 535 w 138229"/>
                  <a:gd name="connsiteY89" fmla="*/ 62810 h 98170"/>
                  <a:gd name="connsiteX90" fmla="*/ 1666 w 138229"/>
                  <a:gd name="connsiteY90" fmla="*/ 71013 h 98170"/>
                  <a:gd name="connsiteX91" fmla="*/ 1949 w 138229"/>
                  <a:gd name="connsiteY91" fmla="*/ 74125 h 98170"/>
                  <a:gd name="connsiteX92" fmla="*/ 4494 w 138229"/>
                  <a:gd name="connsiteY92" fmla="*/ 74974 h 98170"/>
                  <a:gd name="connsiteX93" fmla="*/ 11562 w 138229"/>
                  <a:gd name="connsiteY93" fmla="*/ 79217 h 98170"/>
                  <a:gd name="connsiteX94" fmla="*/ 5059 w 138229"/>
                  <a:gd name="connsiteY94" fmla="*/ 89684 h 98170"/>
                  <a:gd name="connsiteX95" fmla="*/ 1666 w 138229"/>
                  <a:gd name="connsiteY95" fmla="*/ 93644 h 98170"/>
                  <a:gd name="connsiteX96" fmla="*/ 4211 w 138229"/>
                  <a:gd name="connsiteY96" fmla="*/ 96190 h 9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38229" h="98170">
                    <a:moveTo>
                      <a:pt x="4211" y="96190"/>
                    </a:moveTo>
                    <a:cubicBezTo>
                      <a:pt x="9018" y="96473"/>
                      <a:pt x="14672" y="97039"/>
                      <a:pt x="19196" y="97887"/>
                    </a:cubicBezTo>
                    <a:cubicBezTo>
                      <a:pt x="19762" y="97887"/>
                      <a:pt x="20610" y="98170"/>
                      <a:pt x="21741" y="98170"/>
                    </a:cubicBezTo>
                    <a:cubicBezTo>
                      <a:pt x="31637" y="98170"/>
                      <a:pt x="55670" y="94493"/>
                      <a:pt x="57932" y="93361"/>
                    </a:cubicBezTo>
                    <a:cubicBezTo>
                      <a:pt x="58214" y="92513"/>
                      <a:pt x="57649" y="89967"/>
                      <a:pt x="57366" y="88269"/>
                    </a:cubicBezTo>
                    <a:cubicBezTo>
                      <a:pt x="57084" y="86006"/>
                      <a:pt x="56801" y="84309"/>
                      <a:pt x="56801" y="83743"/>
                    </a:cubicBezTo>
                    <a:cubicBezTo>
                      <a:pt x="57084" y="82046"/>
                      <a:pt x="61042" y="78651"/>
                      <a:pt x="64717" y="78651"/>
                    </a:cubicBezTo>
                    <a:cubicBezTo>
                      <a:pt x="65000" y="78651"/>
                      <a:pt x="65000" y="78651"/>
                      <a:pt x="65283" y="78651"/>
                    </a:cubicBezTo>
                    <a:lnTo>
                      <a:pt x="66131" y="78651"/>
                    </a:lnTo>
                    <a:cubicBezTo>
                      <a:pt x="66979" y="78651"/>
                      <a:pt x="68110" y="78934"/>
                      <a:pt x="68676" y="78934"/>
                    </a:cubicBezTo>
                    <a:cubicBezTo>
                      <a:pt x="70938" y="78934"/>
                      <a:pt x="70938" y="78086"/>
                      <a:pt x="70938" y="77520"/>
                    </a:cubicBezTo>
                    <a:cubicBezTo>
                      <a:pt x="70938" y="74974"/>
                      <a:pt x="77158" y="72711"/>
                      <a:pt x="79985" y="72711"/>
                    </a:cubicBezTo>
                    <a:cubicBezTo>
                      <a:pt x="81682" y="72711"/>
                      <a:pt x="82247" y="73276"/>
                      <a:pt x="82530" y="73842"/>
                    </a:cubicBezTo>
                    <a:cubicBezTo>
                      <a:pt x="82813" y="74408"/>
                      <a:pt x="83095" y="74691"/>
                      <a:pt x="83378" y="74691"/>
                    </a:cubicBezTo>
                    <a:cubicBezTo>
                      <a:pt x="84227" y="74691"/>
                      <a:pt x="85640" y="73276"/>
                      <a:pt x="85923" y="69599"/>
                    </a:cubicBezTo>
                    <a:cubicBezTo>
                      <a:pt x="85923" y="68750"/>
                      <a:pt x="85923" y="67619"/>
                      <a:pt x="85923" y="66770"/>
                    </a:cubicBezTo>
                    <a:cubicBezTo>
                      <a:pt x="85923" y="62244"/>
                      <a:pt x="86206" y="58850"/>
                      <a:pt x="89599" y="58567"/>
                    </a:cubicBezTo>
                    <a:cubicBezTo>
                      <a:pt x="91861" y="58284"/>
                      <a:pt x="94405" y="57435"/>
                      <a:pt x="95536" y="56021"/>
                    </a:cubicBezTo>
                    <a:cubicBezTo>
                      <a:pt x="95819" y="55738"/>
                      <a:pt x="95819" y="55455"/>
                      <a:pt x="95819" y="55172"/>
                    </a:cubicBezTo>
                    <a:cubicBezTo>
                      <a:pt x="95819" y="54606"/>
                      <a:pt x="94971" y="53475"/>
                      <a:pt x="94405" y="52626"/>
                    </a:cubicBezTo>
                    <a:cubicBezTo>
                      <a:pt x="92991" y="50929"/>
                      <a:pt x="91861" y="49231"/>
                      <a:pt x="92991" y="48100"/>
                    </a:cubicBezTo>
                    <a:cubicBezTo>
                      <a:pt x="93557" y="47534"/>
                      <a:pt x="95536" y="47817"/>
                      <a:pt x="97798" y="48383"/>
                    </a:cubicBezTo>
                    <a:cubicBezTo>
                      <a:pt x="99495" y="48666"/>
                      <a:pt x="101191" y="49231"/>
                      <a:pt x="102322" y="49231"/>
                    </a:cubicBezTo>
                    <a:cubicBezTo>
                      <a:pt x="103170" y="49231"/>
                      <a:pt x="103736" y="48949"/>
                      <a:pt x="103736" y="48666"/>
                    </a:cubicBezTo>
                    <a:cubicBezTo>
                      <a:pt x="104301" y="47534"/>
                      <a:pt x="104018" y="46403"/>
                      <a:pt x="104018" y="44988"/>
                    </a:cubicBezTo>
                    <a:cubicBezTo>
                      <a:pt x="104018" y="43574"/>
                      <a:pt x="103736" y="42159"/>
                      <a:pt x="104584" y="40745"/>
                    </a:cubicBezTo>
                    <a:cubicBezTo>
                      <a:pt x="105149" y="39896"/>
                      <a:pt x="105998" y="39048"/>
                      <a:pt x="106563" y="38199"/>
                    </a:cubicBezTo>
                    <a:cubicBezTo>
                      <a:pt x="107977" y="36785"/>
                      <a:pt x="109108" y="35370"/>
                      <a:pt x="109108" y="34239"/>
                    </a:cubicBezTo>
                    <a:cubicBezTo>
                      <a:pt x="109108" y="33673"/>
                      <a:pt x="109108" y="33107"/>
                      <a:pt x="109108" y="32541"/>
                    </a:cubicBezTo>
                    <a:cubicBezTo>
                      <a:pt x="109108" y="31127"/>
                      <a:pt x="109108" y="29995"/>
                      <a:pt x="107694" y="28581"/>
                    </a:cubicBezTo>
                    <a:cubicBezTo>
                      <a:pt x="106563" y="27449"/>
                      <a:pt x="105998" y="26035"/>
                      <a:pt x="106563" y="24904"/>
                    </a:cubicBezTo>
                    <a:cubicBezTo>
                      <a:pt x="106846" y="23772"/>
                      <a:pt x="107977" y="22923"/>
                      <a:pt x="109390" y="22640"/>
                    </a:cubicBezTo>
                    <a:cubicBezTo>
                      <a:pt x="109673" y="22640"/>
                      <a:pt x="110239" y="22358"/>
                      <a:pt x="110521" y="22075"/>
                    </a:cubicBezTo>
                    <a:lnTo>
                      <a:pt x="110804" y="22075"/>
                    </a:lnTo>
                    <a:cubicBezTo>
                      <a:pt x="112783" y="21792"/>
                      <a:pt x="114480" y="21226"/>
                      <a:pt x="115611" y="20377"/>
                    </a:cubicBezTo>
                    <a:cubicBezTo>
                      <a:pt x="119286" y="17549"/>
                      <a:pt x="126638" y="15285"/>
                      <a:pt x="129465" y="16417"/>
                    </a:cubicBezTo>
                    <a:cubicBezTo>
                      <a:pt x="130031" y="16700"/>
                      <a:pt x="130596" y="16700"/>
                      <a:pt x="131444" y="16700"/>
                    </a:cubicBezTo>
                    <a:lnTo>
                      <a:pt x="131444" y="16700"/>
                    </a:lnTo>
                    <a:cubicBezTo>
                      <a:pt x="133423" y="16700"/>
                      <a:pt x="136251" y="16134"/>
                      <a:pt x="138230" y="14154"/>
                    </a:cubicBezTo>
                    <a:cubicBezTo>
                      <a:pt x="136816" y="13588"/>
                      <a:pt x="135402" y="13305"/>
                      <a:pt x="134272" y="13588"/>
                    </a:cubicBezTo>
                    <a:cubicBezTo>
                      <a:pt x="132858" y="13871"/>
                      <a:pt x="132292" y="13022"/>
                      <a:pt x="131727" y="12457"/>
                    </a:cubicBezTo>
                    <a:cubicBezTo>
                      <a:pt x="131444" y="11891"/>
                      <a:pt x="130879" y="11325"/>
                      <a:pt x="130031" y="10759"/>
                    </a:cubicBezTo>
                    <a:cubicBezTo>
                      <a:pt x="130031" y="10759"/>
                      <a:pt x="129748" y="10759"/>
                      <a:pt x="129748" y="10759"/>
                    </a:cubicBezTo>
                    <a:cubicBezTo>
                      <a:pt x="128051" y="10759"/>
                      <a:pt x="123810" y="14437"/>
                      <a:pt x="120700" y="17266"/>
                    </a:cubicBezTo>
                    <a:lnTo>
                      <a:pt x="119852" y="17831"/>
                    </a:lnTo>
                    <a:cubicBezTo>
                      <a:pt x="119004" y="18114"/>
                      <a:pt x="118438" y="18397"/>
                      <a:pt x="117873" y="18680"/>
                    </a:cubicBezTo>
                    <a:cubicBezTo>
                      <a:pt x="116742" y="18963"/>
                      <a:pt x="115611" y="19529"/>
                      <a:pt x="114762" y="19812"/>
                    </a:cubicBezTo>
                    <a:cubicBezTo>
                      <a:pt x="113632" y="20094"/>
                      <a:pt x="112501" y="20377"/>
                      <a:pt x="111652" y="20377"/>
                    </a:cubicBezTo>
                    <a:cubicBezTo>
                      <a:pt x="110521" y="20377"/>
                      <a:pt x="109956" y="20094"/>
                      <a:pt x="109390" y="19529"/>
                    </a:cubicBezTo>
                    <a:cubicBezTo>
                      <a:pt x="108259" y="18114"/>
                      <a:pt x="108825" y="15851"/>
                      <a:pt x="109673" y="13588"/>
                    </a:cubicBezTo>
                    <a:cubicBezTo>
                      <a:pt x="110521" y="10759"/>
                      <a:pt x="111087" y="8779"/>
                      <a:pt x="109390" y="7931"/>
                    </a:cubicBezTo>
                    <a:cubicBezTo>
                      <a:pt x="106846" y="6799"/>
                      <a:pt x="106846" y="4253"/>
                      <a:pt x="106846" y="2556"/>
                    </a:cubicBezTo>
                    <a:cubicBezTo>
                      <a:pt x="106846" y="576"/>
                      <a:pt x="106846" y="10"/>
                      <a:pt x="105715" y="10"/>
                    </a:cubicBezTo>
                    <a:cubicBezTo>
                      <a:pt x="102605" y="-273"/>
                      <a:pt x="97515" y="5667"/>
                      <a:pt x="97515" y="7931"/>
                    </a:cubicBezTo>
                    <a:cubicBezTo>
                      <a:pt x="97515" y="9628"/>
                      <a:pt x="94971" y="10194"/>
                      <a:pt x="92426" y="10759"/>
                    </a:cubicBezTo>
                    <a:cubicBezTo>
                      <a:pt x="90447" y="11042"/>
                      <a:pt x="88185" y="11608"/>
                      <a:pt x="88185" y="12457"/>
                    </a:cubicBezTo>
                    <a:cubicBezTo>
                      <a:pt x="88185" y="14154"/>
                      <a:pt x="85923" y="14154"/>
                      <a:pt x="84509" y="14154"/>
                    </a:cubicBezTo>
                    <a:cubicBezTo>
                      <a:pt x="84227" y="14154"/>
                      <a:pt x="83661" y="14154"/>
                      <a:pt x="83378" y="14154"/>
                    </a:cubicBezTo>
                    <a:cubicBezTo>
                      <a:pt x="81399" y="14154"/>
                      <a:pt x="78854" y="13871"/>
                      <a:pt x="78006" y="15285"/>
                    </a:cubicBezTo>
                    <a:cubicBezTo>
                      <a:pt x="77441" y="16417"/>
                      <a:pt x="76592" y="16417"/>
                      <a:pt x="76027" y="16417"/>
                    </a:cubicBezTo>
                    <a:cubicBezTo>
                      <a:pt x="74896" y="16417"/>
                      <a:pt x="73482" y="15568"/>
                      <a:pt x="72351" y="14720"/>
                    </a:cubicBezTo>
                    <a:cubicBezTo>
                      <a:pt x="71221" y="13871"/>
                      <a:pt x="69807" y="13022"/>
                      <a:pt x="68958" y="13022"/>
                    </a:cubicBezTo>
                    <a:cubicBezTo>
                      <a:pt x="67545" y="13022"/>
                      <a:pt x="66414" y="12174"/>
                      <a:pt x="65566" y="11608"/>
                    </a:cubicBezTo>
                    <a:cubicBezTo>
                      <a:pt x="64152" y="10759"/>
                      <a:pt x="62738" y="9911"/>
                      <a:pt x="61042" y="10476"/>
                    </a:cubicBezTo>
                    <a:cubicBezTo>
                      <a:pt x="60194" y="10759"/>
                      <a:pt x="59628" y="10759"/>
                      <a:pt x="59063" y="10759"/>
                    </a:cubicBezTo>
                    <a:cubicBezTo>
                      <a:pt x="57649" y="10759"/>
                      <a:pt x="56518" y="10194"/>
                      <a:pt x="55387" y="9628"/>
                    </a:cubicBezTo>
                    <a:cubicBezTo>
                      <a:pt x="54539" y="9345"/>
                      <a:pt x="53691" y="8779"/>
                      <a:pt x="52842" y="8779"/>
                    </a:cubicBezTo>
                    <a:cubicBezTo>
                      <a:pt x="52842" y="8779"/>
                      <a:pt x="52842" y="8779"/>
                      <a:pt x="52560" y="8779"/>
                    </a:cubicBezTo>
                    <a:cubicBezTo>
                      <a:pt x="51711" y="8779"/>
                      <a:pt x="50580" y="9911"/>
                      <a:pt x="49732" y="11042"/>
                    </a:cubicBezTo>
                    <a:cubicBezTo>
                      <a:pt x="48601" y="12457"/>
                      <a:pt x="47470" y="13588"/>
                      <a:pt x="45774" y="13588"/>
                    </a:cubicBezTo>
                    <a:cubicBezTo>
                      <a:pt x="45491" y="13588"/>
                      <a:pt x="45208" y="13588"/>
                      <a:pt x="44926" y="13305"/>
                    </a:cubicBezTo>
                    <a:cubicBezTo>
                      <a:pt x="44643" y="13305"/>
                      <a:pt x="44643" y="13305"/>
                      <a:pt x="44360" y="13305"/>
                    </a:cubicBezTo>
                    <a:cubicBezTo>
                      <a:pt x="42381" y="13305"/>
                      <a:pt x="40967" y="18114"/>
                      <a:pt x="40119" y="21226"/>
                    </a:cubicBezTo>
                    <a:cubicBezTo>
                      <a:pt x="39836" y="21792"/>
                      <a:pt x="39836" y="22075"/>
                      <a:pt x="39836" y="22640"/>
                    </a:cubicBezTo>
                    <a:cubicBezTo>
                      <a:pt x="39271" y="24904"/>
                      <a:pt x="35878" y="25752"/>
                      <a:pt x="32485" y="26884"/>
                    </a:cubicBezTo>
                    <a:cubicBezTo>
                      <a:pt x="29092" y="27732"/>
                      <a:pt x="25699" y="28864"/>
                      <a:pt x="25982" y="30561"/>
                    </a:cubicBezTo>
                    <a:cubicBezTo>
                      <a:pt x="25982" y="31693"/>
                      <a:pt x="25699" y="32541"/>
                      <a:pt x="24851" y="33390"/>
                    </a:cubicBezTo>
                    <a:cubicBezTo>
                      <a:pt x="23437" y="34804"/>
                      <a:pt x="21175" y="35653"/>
                      <a:pt x="19479" y="35653"/>
                    </a:cubicBezTo>
                    <a:cubicBezTo>
                      <a:pt x="17783" y="35653"/>
                      <a:pt x="16651" y="35087"/>
                      <a:pt x="16086" y="33956"/>
                    </a:cubicBezTo>
                    <a:cubicBezTo>
                      <a:pt x="15803" y="33107"/>
                      <a:pt x="14955" y="32824"/>
                      <a:pt x="12693" y="32824"/>
                    </a:cubicBezTo>
                    <a:lnTo>
                      <a:pt x="11280" y="32824"/>
                    </a:lnTo>
                    <a:cubicBezTo>
                      <a:pt x="10431" y="32824"/>
                      <a:pt x="9866" y="32824"/>
                      <a:pt x="9300" y="32541"/>
                    </a:cubicBezTo>
                    <a:cubicBezTo>
                      <a:pt x="9018" y="32258"/>
                      <a:pt x="7887" y="32541"/>
                      <a:pt x="6756" y="33390"/>
                    </a:cubicBezTo>
                    <a:cubicBezTo>
                      <a:pt x="6190" y="33956"/>
                      <a:pt x="5625" y="35087"/>
                      <a:pt x="5907" y="36502"/>
                    </a:cubicBezTo>
                    <a:cubicBezTo>
                      <a:pt x="6190" y="39331"/>
                      <a:pt x="4494" y="41311"/>
                      <a:pt x="3080" y="42725"/>
                    </a:cubicBezTo>
                    <a:cubicBezTo>
                      <a:pt x="2514" y="43291"/>
                      <a:pt x="1949" y="43857"/>
                      <a:pt x="1949" y="44422"/>
                    </a:cubicBezTo>
                    <a:cubicBezTo>
                      <a:pt x="1949" y="44705"/>
                      <a:pt x="1666" y="45271"/>
                      <a:pt x="1384" y="45837"/>
                    </a:cubicBezTo>
                    <a:cubicBezTo>
                      <a:pt x="818" y="47817"/>
                      <a:pt x="-313" y="50929"/>
                      <a:pt x="535" y="52343"/>
                    </a:cubicBezTo>
                    <a:cubicBezTo>
                      <a:pt x="1384" y="53475"/>
                      <a:pt x="1101" y="55172"/>
                      <a:pt x="535" y="56869"/>
                    </a:cubicBezTo>
                    <a:cubicBezTo>
                      <a:pt x="-30" y="58567"/>
                      <a:pt x="-313" y="60830"/>
                      <a:pt x="535" y="62810"/>
                    </a:cubicBezTo>
                    <a:cubicBezTo>
                      <a:pt x="1666" y="65639"/>
                      <a:pt x="1666" y="68750"/>
                      <a:pt x="1666" y="71013"/>
                    </a:cubicBezTo>
                    <a:cubicBezTo>
                      <a:pt x="1666" y="72428"/>
                      <a:pt x="1666" y="73559"/>
                      <a:pt x="1949" y="74125"/>
                    </a:cubicBezTo>
                    <a:cubicBezTo>
                      <a:pt x="2232" y="74408"/>
                      <a:pt x="3645" y="74691"/>
                      <a:pt x="4494" y="74974"/>
                    </a:cubicBezTo>
                    <a:cubicBezTo>
                      <a:pt x="7038" y="75540"/>
                      <a:pt x="10431" y="76105"/>
                      <a:pt x="11562" y="79217"/>
                    </a:cubicBezTo>
                    <a:cubicBezTo>
                      <a:pt x="12693" y="82329"/>
                      <a:pt x="8452" y="86289"/>
                      <a:pt x="5059" y="89684"/>
                    </a:cubicBezTo>
                    <a:cubicBezTo>
                      <a:pt x="3363" y="91098"/>
                      <a:pt x="1666" y="92795"/>
                      <a:pt x="1666" y="93644"/>
                    </a:cubicBezTo>
                    <a:cubicBezTo>
                      <a:pt x="2514" y="94210"/>
                      <a:pt x="3363" y="95059"/>
                      <a:pt x="4211" y="9619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58C51B58-9C00-6844-AF6E-9BEBC7C17F42}"/>
                  </a:ext>
                </a:extLst>
              </p:cNvPr>
              <p:cNvSpPr/>
              <p:nvPr/>
            </p:nvSpPr>
            <p:spPr>
              <a:xfrm>
                <a:off x="3484091" y="2566551"/>
                <a:ext cx="158900" cy="145401"/>
              </a:xfrm>
              <a:custGeom>
                <a:avLst/>
                <a:gdLst>
                  <a:gd name="connsiteX0" fmla="*/ 49197 w 158900"/>
                  <a:gd name="connsiteY0" fmla="*/ 125317 h 145401"/>
                  <a:gd name="connsiteX1" fmla="*/ 53721 w 158900"/>
                  <a:gd name="connsiteY1" fmla="*/ 129278 h 145401"/>
                  <a:gd name="connsiteX2" fmla="*/ 56265 w 158900"/>
                  <a:gd name="connsiteY2" fmla="*/ 132955 h 145401"/>
                  <a:gd name="connsiteX3" fmla="*/ 57962 w 158900"/>
                  <a:gd name="connsiteY3" fmla="*/ 134369 h 145401"/>
                  <a:gd name="connsiteX4" fmla="*/ 59376 w 158900"/>
                  <a:gd name="connsiteY4" fmla="*/ 138330 h 145401"/>
                  <a:gd name="connsiteX5" fmla="*/ 59941 w 158900"/>
                  <a:gd name="connsiteY5" fmla="*/ 141159 h 145401"/>
                  <a:gd name="connsiteX6" fmla="*/ 63899 w 158900"/>
                  <a:gd name="connsiteY6" fmla="*/ 143139 h 145401"/>
                  <a:gd name="connsiteX7" fmla="*/ 68141 w 158900"/>
                  <a:gd name="connsiteY7" fmla="*/ 144553 h 145401"/>
                  <a:gd name="connsiteX8" fmla="*/ 69271 w 158900"/>
                  <a:gd name="connsiteY8" fmla="*/ 145402 h 145401"/>
                  <a:gd name="connsiteX9" fmla="*/ 69554 w 158900"/>
                  <a:gd name="connsiteY9" fmla="*/ 145119 h 145401"/>
                  <a:gd name="connsiteX10" fmla="*/ 70968 w 158900"/>
                  <a:gd name="connsiteY10" fmla="*/ 142856 h 145401"/>
                  <a:gd name="connsiteX11" fmla="*/ 77188 w 158900"/>
                  <a:gd name="connsiteY11" fmla="*/ 138330 h 145401"/>
                  <a:gd name="connsiteX12" fmla="*/ 79167 w 158900"/>
                  <a:gd name="connsiteY12" fmla="*/ 138613 h 145401"/>
                  <a:gd name="connsiteX13" fmla="*/ 82278 w 158900"/>
                  <a:gd name="connsiteY13" fmla="*/ 138896 h 145401"/>
                  <a:gd name="connsiteX14" fmla="*/ 85105 w 158900"/>
                  <a:gd name="connsiteY14" fmla="*/ 138330 h 145401"/>
                  <a:gd name="connsiteX15" fmla="*/ 88781 w 158900"/>
                  <a:gd name="connsiteY15" fmla="*/ 138047 h 145401"/>
                  <a:gd name="connsiteX16" fmla="*/ 95566 w 158900"/>
                  <a:gd name="connsiteY16" fmla="*/ 136350 h 145401"/>
                  <a:gd name="connsiteX17" fmla="*/ 92174 w 158900"/>
                  <a:gd name="connsiteY17" fmla="*/ 128146 h 145401"/>
                  <a:gd name="connsiteX18" fmla="*/ 87650 w 158900"/>
                  <a:gd name="connsiteY18" fmla="*/ 117679 h 145401"/>
                  <a:gd name="connsiteX19" fmla="*/ 84539 w 158900"/>
                  <a:gd name="connsiteY19" fmla="*/ 114285 h 145401"/>
                  <a:gd name="connsiteX20" fmla="*/ 81429 w 158900"/>
                  <a:gd name="connsiteY20" fmla="*/ 110607 h 145401"/>
                  <a:gd name="connsiteX21" fmla="*/ 88215 w 158900"/>
                  <a:gd name="connsiteY21" fmla="*/ 101555 h 145401"/>
                  <a:gd name="connsiteX22" fmla="*/ 89063 w 158900"/>
                  <a:gd name="connsiteY22" fmla="*/ 100706 h 145401"/>
                  <a:gd name="connsiteX23" fmla="*/ 92739 w 158900"/>
                  <a:gd name="connsiteY23" fmla="*/ 101272 h 145401"/>
                  <a:gd name="connsiteX24" fmla="*/ 95566 w 158900"/>
                  <a:gd name="connsiteY24" fmla="*/ 102121 h 145401"/>
                  <a:gd name="connsiteX25" fmla="*/ 96415 w 158900"/>
                  <a:gd name="connsiteY25" fmla="*/ 101838 h 145401"/>
                  <a:gd name="connsiteX26" fmla="*/ 99242 w 158900"/>
                  <a:gd name="connsiteY26" fmla="*/ 100141 h 145401"/>
                  <a:gd name="connsiteX27" fmla="*/ 102352 w 158900"/>
                  <a:gd name="connsiteY27" fmla="*/ 100706 h 145401"/>
                  <a:gd name="connsiteX28" fmla="*/ 103483 w 158900"/>
                  <a:gd name="connsiteY28" fmla="*/ 100989 h 145401"/>
                  <a:gd name="connsiteX29" fmla="*/ 103483 w 158900"/>
                  <a:gd name="connsiteY29" fmla="*/ 100989 h 145401"/>
                  <a:gd name="connsiteX30" fmla="*/ 108290 w 158900"/>
                  <a:gd name="connsiteY30" fmla="*/ 94200 h 145401"/>
                  <a:gd name="connsiteX31" fmla="*/ 114227 w 158900"/>
                  <a:gd name="connsiteY31" fmla="*/ 89674 h 145401"/>
                  <a:gd name="connsiteX32" fmla="*/ 116489 w 158900"/>
                  <a:gd name="connsiteY32" fmla="*/ 88825 h 145401"/>
                  <a:gd name="connsiteX33" fmla="*/ 119034 w 158900"/>
                  <a:gd name="connsiteY33" fmla="*/ 82319 h 145401"/>
                  <a:gd name="connsiteX34" fmla="*/ 120448 w 158900"/>
                  <a:gd name="connsiteY34" fmla="*/ 78642 h 145401"/>
                  <a:gd name="connsiteX35" fmla="*/ 122992 w 158900"/>
                  <a:gd name="connsiteY35" fmla="*/ 77227 h 145401"/>
                  <a:gd name="connsiteX36" fmla="*/ 126385 w 158900"/>
                  <a:gd name="connsiteY36" fmla="*/ 74115 h 145401"/>
                  <a:gd name="connsiteX37" fmla="*/ 131474 w 158900"/>
                  <a:gd name="connsiteY37" fmla="*/ 68175 h 145401"/>
                  <a:gd name="connsiteX38" fmla="*/ 132888 w 158900"/>
                  <a:gd name="connsiteY38" fmla="*/ 63932 h 145401"/>
                  <a:gd name="connsiteX39" fmla="*/ 133171 w 158900"/>
                  <a:gd name="connsiteY39" fmla="*/ 61386 h 145401"/>
                  <a:gd name="connsiteX40" fmla="*/ 138543 w 158900"/>
                  <a:gd name="connsiteY40" fmla="*/ 53465 h 145401"/>
                  <a:gd name="connsiteX41" fmla="*/ 139108 w 158900"/>
                  <a:gd name="connsiteY41" fmla="*/ 52899 h 145401"/>
                  <a:gd name="connsiteX42" fmla="*/ 134867 w 158900"/>
                  <a:gd name="connsiteY42" fmla="*/ 50353 h 145401"/>
                  <a:gd name="connsiteX43" fmla="*/ 134019 w 158900"/>
                  <a:gd name="connsiteY43" fmla="*/ 50353 h 145401"/>
                  <a:gd name="connsiteX44" fmla="*/ 133454 w 158900"/>
                  <a:gd name="connsiteY44" fmla="*/ 50353 h 145401"/>
                  <a:gd name="connsiteX45" fmla="*/ 127516 w 158900"/>
                  <a:gd name="connsiteY45" fmla="*/ 40452 h 145401"/>
                  <a:gd name="connsiteX46" fmla="*/ 127516 w 158900"/>
                  <a:gd name="connsiteY46" fmla="*/ 40452 h 145401"/>
                  <a:gd name="connsiteX47" fmla="*/ 127516 w 158900"/>
                  <a:gd name="connsiteY47" fmla="*/ 40452 h 145401"/>
                  <a:gd name="connsiteX48" fmla="*/ 126385 w 158900"/>
                  <a:gd name="connsiteY48" fmla="*/ 31683 h 145401"/>
                  <a:gd name="connsiteX49" fmla="*/ 125537 w 158900"/>
                  <a:gd name="connsiteY49" fmla="*/ 29137 h 145401"/>
                  <a:gd name="connsiteX50" fmla="*/ 131757 w 158900"/>
                  <a:gd name="connsiteY50" fmla="*/ 25177 h 145401"/>
                  <a:gd name="connsiteX51" fmla="*/ 138543 w 158900"/>
                  <a:gd name="connsiteY51" fmla="*/ 26874 h 145401"/>
                  <a:gd name="connsiteX52" fmla="*/ 144763 w 158900"/>
                  <a:gd name="connsiteY52" fmla="*/ 28571 h 145401"/>
                  <a:gd name="connsiteX53" fmla="*/ 144763 w 158900"/>
                  <a:gd name="connsiteY53" fmla="*/ 28571 h 145401"/>
                  <a:gd name="connsiteX54" fmla="*/ 146177 w 158900"/>
                  <a:gd name="connsiteY54" fmla="*/ 28288 h 145401"/>
                  <a:gd name="connsiteX55" fmla="*/ 153245 w 158900"/>
                  <a:gd name="connsiteY55" fmla="*/ 25177 h 145401"/>
                  <a:gd name="connsiteX56" fmla="*/ 155790 w 158900"/>
                  <a:gd name="connsiteY56" fmla="*/ 24328 h 145401"/>
                  <a:gd name="connsiteX57" fmla="*/ 158900 w 158900"/>
                  <a:gd name="connsiteY57" fmla="*/ 18953 h 145401"/>
                  <a:gd name="connsiteX58" fmla="*/ 151832 w 158900"/>
                  <a:gd name="connsiteY58" fmla="*/ 15276 h 145401"/>
                  <a:gd name="connsiteX59" fmla="*/ 146460 w 158900"/>
                  <a:gd name="connsiteY59" fmla="*/ 7355 h 145401"/>
                  <a:gd name="connsiteX60" fmla="*/ 141653 w 158900"/>
                  <a:gd name="connsiteY60" fmla="*/ 3395 h 145401"/>
                  <a:gd name="connsiteX61" fmla="*/ 137977 w 158900"/>
                  <a:gd name="connsiteY61" fmla="*/ 566 h 145401"/>
                  <a:gd name="connsiteX62" fmla="*/ 135433 w 158900"/>
                  <a:gd name="connsiteY62" fmla="*/ 1132 h 145401"/>
                  <a:gd name="connsiteX63" fmla="*/ 135150 w 158900"/>
                  <a:gd name="connsiteY63" fmla="*/ 1132 h 145401"/>
                  <a:gd name="connsiteX64" fmla="*/ 134867 w 158900"/>
                  <a:gd name="connsiteY64" fmla="*/ 849 h 145401"/>
                  <a:gd name="connsiteX65" fmla="*/ 133736 w 158900"/>
                  <a:gd name="connsiteY65" fmla="*/ 0 h 145401"/>
                  <a:gd name="connsiteX66" fmla="*/ 125820 w 158900"/>
                  <a:gd name="connsiteY66" fmla="*/ 3112 h 145401"/>
                  <a:gd name="connsiteX67" fmla="*/ 123558 w 158900"/>
                  <a:gd name="connsiteY67" fmla="*/ 2829 h 145401"/>
                  <a:gd name="connsiteX68" fmla="*/ 122144 w 158900"/>
                  <a:gd name="connsiteY68" fmla="*/ 2546 h 145401"/>
                  <a:gd name="connsiteX69" fmla="*/ 110834 w 158900"/>
                  <a:gd name="connsiteY69" fmla="*/ 6506 h 145401"/>
                  <a:gd name="connsiteX70" fmla="*/ 105745 w 158900"/>
                  <a:gd name="connsiteY70" fmla="*/ 8486 h 145401"/>
                  <a:gd name="connsiteX71" fmla="*/ 104049 w 158900"/>
                  <a:gd name="connsiteY71" fmla="*/ 9052 h 145401"/>
                  <a:gd name="connsiteX72" fmla="*/ 102069 w 158900"/>
                  <a:gd name="connsiteY72" fmla="*/ 10467 h 145401"/>
                  <a:gd name="connsiteX73" fmla="*/ 102918 w 158900"/>
                  <a:gd name="connsiteY73" fmla="*/ 13013 h 145401"/>
                  <a:gd name="connsiteX74" fmla="*/ 104614 w 158900"/>
                  <a:gd name="connsiteY74" fmla="*/ 17539 h 145401"/>
                  <a:gd name="connsiteX75" fmla="*/ 104614 w 158900"/>
                  <a:gd name="connsiteY75" fmla="*/ 18953 h 145401"/>
                  <a:gd name="connsiteX76" fmla="*/ 101787 w 158900"/>
                  <a:gd name="connsiteY76" fmla="*/ 24045 h 145401"/>
                  <a:gd name="connsiteX77" fmla="*/ 99808 w 158900"/>
                  <a:gd name="connsiteY77" fmla="*/ 26308 h 145401"/>
                  <a:gd name="connsiteX78" fmla="*/ 99242 w 158900"/>
                  <a:gd name="connsiteY78" fmla="*/ 29986 h 145401"/>
                  <a:gd name="connsiteX79" fmla="*/ 98959 w 158900"/>
                  <a:gd name="connsiteY79" fmla="*/ 34229 h 145401"/>
                  <a:gd name="connsiteX80" fmla="*/ 96415 w 158900"/>
                  <a:gd name="connsiteY80" fmla="*/ 35360 h 145401"/>
                  <a:gd name="connsiteX81" fmla="*/ 91608 w 158900"/>
                  <a:gd name="connsiteY81" fmla="*/ 34512 h 145401"/>
                  <a:gd name="connsiteX82" fmla="*/ 88215 w 158900"/>
                  <a:gd name="connsiteY82" fmla="*/ 33946 h 145401"/>
                  <a:gd name="connsiteX83" fmla="*/ 87932 w 158900"/>
                  <a:gd name="connsiteY83" fmla="*/ 33946 h 145401"/>
                  <a:gd name="connsiteX84" fmla="*/ 89629 w 158900"/>
                  <a:gd name="connsiteY84" fmla="*/ 36775 h 145401"/>
                  <a:gd name="connsiteX85" fmla="*/ 91325 w 158900"/>
                  <a:gd name="connsiteY85" fmla="*/ 39887 h 145401"/>
                  <a:gd name="connsiteX86" fmla="*/ 90760 w 158900"/>
                  <a:gd name="connsiteY86" fmla="*/ 41584 h 145401"/>
                  <a:gd name="connsiteX87" fmla="*/ 84257 w 158900"/>
                  <a:gd name="connsiteY87" fmla="*/ 44413 h 145401"/>
                  <a:gd name="connsiteX88" fmla="*/ 81712 w 158900"/>
                  <a:gd name="connsiteY88" fmla="*/ 51485 h 145401"/>
                  <a:gd name="connsiteX89" fmla="*/ 81712 w 158900"/>
                  <a:gd name="connsiteY89" fmla="*/ 54314 h 145401"/>
                  <a:gd name="connsiteX90" fmla="*/ 78036 w 158900"/>
                  <a:gd name="connsiteY90" fmla="*/ 60537 h 145401"/>
                  <a:gd name="connsiteX91" fmla="*/ 76057 w 158900"/>
                  <a:gd name="connsiteY91" fmla="*/ 58840 h 145401"/>
                  <a:gd name="connsiteX92" fmla="*/ 74644 w 158900"/>
                  <a:gd name="connsiteY92" fmla="*/ 58557 h 145401"/>
                  <a:gd name="connsiteX93" fmla="*/ 66727 w 158900"/>
                  <a:gd name="connsiteY93" fmla="*/ 62234 h 145401"/>
                  <a:gd name="connsiteX94" fmla="*/ 63051 w 158900"/>
                  <a:gd name="connsiteY94" fmla="*/ 64780 h 145401"/>
                  <a:gd name="connsiteX95" fmla="*/ 60224 w 158900"/>
                  <a:gd name="connsiteY95" fmla="*/ 64497 h 145401"/>
                  <a:gd name="connsiteX96" fmla="*/ 59376 w 158900"/>
                  <a:gd name="connsiteY96" fmla="*/ 64497 h 145401"/>
                  <a:gd name="connsiteX97" fmla="*/ 59093 w 158900"/>
                  <a:gd name="connsiteY97" fmla="*/ 64497 h 145401"/>
                  <a:gd name="connsiteX98" fmla="*/ 52307 w 158900"/>
                  <a:gd name="connsiteY98" fmla="*/ 68741 h 145401"/>
                  <a:gd name="connsiteX99" fmla="*/ 52873 w 158900"/>
                  <a:gd name="connsiteY99" fmla="*/ 72984 h 145401"/>
                  <a:gd name="connsiteX100" fmla="*/ 53155 w 158900"/>
                  <a:gd name="connsiteY100" fmla="*/ 78924 h 145401"/>
                  <a:gd name="connsiteX101" fmla="*/ 16116 w 158900"/>
                  <a:gd name="connsiteY101" fmla="*/ 84299 h 145401"/>
                  <a:gd name="connsiteX102" fmla="*/ 13289 w 158900"/>
                  <a:gd name="connsiteY102" fmla="*/ 84016 h 145401"/>
                  <a:gd name="connsiteX103" fmla="*/ 0 w 158900"/>
                  <a:gd name="connsiteY103" fmla="*/ 82319 h 145401"/>
                  <a:gd name="connsiteX104" fmla="*/ 3676 w 158900"/>
                  <a:gd name="connsiteY104" fmla="*/ 86845 h 145401"/>
                  <a:gd name="connsiteX105" fmla="*/ 13289 w 158900"/>
                  <a:gd name="connsiteY105" fmla="*/ 95049 h 145401"/>
                  <a:gd name="connsiteX106" fmla="*/ 16964 w 158900"/>
                  <a:gd name="connsiteY106" fmla="*/ 102687 h 145401"/>
                  <a:gd name="connsiteX107" fmla="*/ 17813 w 158900"/>
                  <a:gd name="connsiteY107" fmla="*/ 106081 h 145401"/>
                  <a:gd name="connsiteX108" fmla="*/ 21771 w 158900"/>
                  <a:gd name="connsiteY108" fmla="*/ 112588 h 145401"/>
                  <a:gd name="connsiteX109" fmla="*/ 20075 w 158900"/>
                  <a:gd name="connsiteY109" fmla="*/ 114568 h 145401"/>
                  <a:gd name="connsiteX110" fmla="*/ 11310 w 158900"/>
                  <a:gd name="connsiteY110" fmla="*/ 117114 h 145401"/>
                  <a:gd name="connsiteX111" fmla="*/ 5372 w 158900"/>
                  <a:gd name="connsiteY111" fmla="*/ 126732 h 145401"/>
                  <a:gd name="connsiteX112" fmla="*/ 5655 w 158900"/>
                  <a:gd name="connsiteY112" fmla="*/ 128712 h 145401"/>
                  <a:gd name="connsiteX113" fmla="*/ 8765 w 158900"/>
                  <a:gd name="connsiteY113" fmla="*/ 128712 h 145401"/>
                  <a:gd name="connsiteX114" fmla="*/ 22902 w 158900"/>
                  <a:gd name="connsiteY114" fmla="*/ 127580 h 145401"/>
                  <a:gd name="connsiteX115" fmla="*/ 28274 w 158900"/>
                  <a:gd name="connsiteY115" fmla="*/ 125600 h 145401"/>
                  <a:gd name="connsiteX116" fmla="*/ 31384 w 158900"/>
                  <a:gd name="connsiteY116" fmla="*/ 126449 h 145401"/>
                  <a:gd name="connsiteX117" fmla="*/ 39018 w 158900"/>
                  <a:gd name="connsiteY117" fmla="*/ 127580 h 145401"/>
                  <a:gd name="connsiteX118" fmla="*/ 46652 w 158900"/>
                  <a:gd name="connsiteY118" fmla="*/ 126166 h 145401"/>
                  <a:gd name="connsiteX119" fmla="*/ 49197 w 158900"/>
                  <a:gd name="connsiteY119" fmla="*/ 125317 h 14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58900" h="145401">
                    <a:moveTo>
                      <a:pt x="49197" y="125317"/>
                    </a:moveTo>
                    <a:cubicBezTo>
                      <a:pt x="52024" y="125317"/>
                      <a:pt x="53721" y="127297"/>
                      <a:pt x="53721" y="129278"/>
                    </a:cubicBezTo>
                    <a:cubicBezTo>
                      <a:pt x="53721" y="130692"/>
                      <a:pt x="54852" y="131541"/>
                      <a:pt x="56265" y="132955"/>
                    </a:cubicBezTo>
                    <a:cubicBezTo>
                      <a:pt x="56831" y="133521"/>
                      <a:pt x="57396" y="133804"/>
                      <a:pt x="57962" y="134369"/>
                    </a:cubicBezTo>
                    <a:cubicBezTo>
                      <a:pt x="59376" y="135784"/>
                      <a:pt x="59376" y="137198"/>
                      <a:pt x="59376" y="138330"/>
                    </a:cubicBezTo>
                    <a:cubicBezTo>
                      <a:pt x="59376" y="139179"/>
                      <a:pt x="59376" y="140310"/>
                      <a:pt x="59941" y="141159"/>
                    </a:cubicBezTo>
                    <a:cubicBezTo>
                      <a:pt x="60789" y="142290"/>
                      <a:pt x="61920" y="142856"/>
                      <a:pt x="63899" y="143139"/>
                    </a:cubicBezTo>
                    <a:cubicBezTo>
                      <a:pt x="65030" y="143422"/>
                      <a:pt x="66444" y="143987"/>
                      <a:pt x="68141" y="144553"/>
                    </a:cubicBezTo>
                    <a:cubicBezTo>
                      <a:pt x="68423" y="144836"/>
                      <a:pt x="68989" y="144836"/>
                      <a:pt x="69271" y="145402"/>
                    </a:cubicBezTo>
                    <a:lnTo>
                      <a:pt x="69554" y="145119"/>
                    </a:lnTo>
                    <a:cubicBezTo>
                      <a:pt x="70120" y="144553"/>
                      <a:pt x="70402" y="143705"/>
                      <a:pt x="70968" y="142856"/>
                    </a:cubicBezTo>
                    <a:cubicBezTo>
                      <a:pt x="72099" y="140876"/>
                      <a:pt x="73513" y="138330"/>
                      <a:pt x="77188" y="138330"/>
                    </a:cubicBezTo>
                    <a:cubicBezTo>
                      <a:pt x="77754" y="138330"/>
                      <a:pt x="78319" y="138330"/>
                      <a:pt x="79167" y="138613"/>
                    </a:cubicBezTo>
                    <a:cubicBezTo>
                      <a:pt x="80298" y="138896"/>
                      <a:pt x="81429" y="138896"/>
                      <a:pt x="82278" y="138896"/>
                    </a:cubicBezTo>
                    <a:cubicBezTo>
                      <a:pt x="83691" y="138896"/>
                      <a:pt x="84257" y="138613"/>
                      <a:pt x="85105" y="138330"/>
                    </a:cubicBezTo>
                    <a:cubicBezTo>
                      <a:pt x="85953" y="138047"/>
                      <a:pt x="87084" y="137764"/>
                      <a:pt x="88781" y="138047"/>
                    </a:cubicBezTo>
                    <a:cubicBezTo>
                      <a:pt x="92456" y="138896"/>
                      <a:pt x="94153" y="138330"/>
                      <a:pt x="95566" y="136350"/>
                    </a:cubicBezTo>
                    <a:cubicBezTo>
                      <a:pt x="96697" y="134652"/>
                      <a:pt x="94435" y="130409"/>
                      <a:pt x="92174" y="128146"/>
                    </a:cubicBezTo>
                    <a:cubicBezTo>
                      <a:pt x="90194" y="126166"/>
                      <a:pt x="87367" y="121640"/>
                      <a:pt x="87650" y="117679"/>
                    </a:cubicBezTo>
                    <a:cubicBezTo>
                      <a:pt x="87932" y="115982"/>
                      <a:pt x="86519" y="115416"/>
                      <a:pt x="84539" y="114285"/>
                    </a:cubicBezTo>
                    <a:cubicBezTo>
                      <a:pt x="82843" y="113436"/>
                      <a:pt x="81429" y="112588"/>
                      <a:pt x="81429" y="110607"/>
                    </a:cubicBezTo>
                    <a:cubicBezTo>
                      <a:pt x="81429" y="108061"/>
                      <a:pt x="84539" y="104950"/>
                      <a:pt x="88215" y="101555"/>
                    </a:cubicBezTo>
                    <a:cubicBezTo>
                      <a:pt x="88498" y="101272"/>
                      <a:pt x="88781" y="100989"/>
                      <a:pt x="89063" y="100706"/>
                    </a:cubicBezTo>
                    <a:cubicBezTo>
                      <a:pt x="89912" y="100141"/>
                      <a:pt x="91325" y="100424"/>
                      <a:pt x="92739" y="101272"/>
                    </a:cubicBezTo>
                    <a:cubicBezTo>
                      <a:pt x="93587" y="101555"/>
                      <a:pt x="94718" y="102121"/>
                      <a:pt x="95566" y="102121"/>
                    </a:cubicBezTo>
                    <a:cubicBezTo>
                      <a:pt x="96132" y="102121"/>
                      <a:pt x="96132" y="101838"/>
                      <a:pt x="96415" y="101838"/>
                    </a:cubicBezTo>
                    <a:cubicBezTo>
                      <a:pt x="96980" y="100706"/>
                      <a:pt x="97828" y="100141"/>
                      <a:pt x="99242" y="100141"/>
                    </a:cubicBezTo>
                    <a:cubicBezTo>
                      <a:pt x="100373" y="100141"/>
                      <a:pt x="101504" y="100424"/>
                      <a:pt x="102352" y="100706"/>
                    </a:cubicBezTo>
                    <a:cubicBezTo>
                      <a:pt x="102918" y="100706"/>
                      <a:pt x="103200" y="100989"/>
                      <a:pt x="103483" y="100989"/>
                    </a:cubicBezTo>
                    <a:lnTo>
                      <a:pt x="103483" y="100989"/>
                    </a:lnTo>
                    <a:cubicBezTo>
                      <a:pt x="105179" y="100989"/>
                      <a:pt x="107724" y="97312"/>
                      <a:pt x="108290" y="94200"/>
                    </a:cubicBezTo>
                    <a:cubicBezTo>
                      <a:pt x="108572" y="91371"/>
                      <a:pt x="111965" y="90523"/>
                      <a:pt x="114227" y="89674"/>
                    </a:cubicBezTo>
                    <a:cubicBezTo>
                      <a:pt x="115075" y="89391"/>
                      <a:pt x="116206" y="89108"/>
                      <a:pt x="116489" y="88825"/>
                    </a:cubicBezTo>
                    <a:cubicBezTo>
                      <a:pt x="117055" y="88260"/>
                      <a:pt x="118186" y="84582"/>
                      <a:pt x="119034" y="82319"/>
                    </a:cubicBezTo>
                    <a:cubicBezTo>
                      <a:pt x="119599" y="80622"/>
                      <a:pt x="120165" y="79207"/>
                      <a:pt x="120448" y="78642"/>
                    </a:cubicBezTo>
                    <a:cubicBezTo>
                      <a:pt x="120730" y="77793"/>
                      <a:pt x="121861" y="77510"/>
                      <a:pt x="122992" y="77227"/>
                    </a:cubicBezTo>
                    <a:cubicBezTo>
                      <a:pt x="124971" y="76661"/>
                      <a:pt x="126385" y="76378"/>
                      <a:pt x="126385" y="74115"/>
                    </a:cubicBezTo>
                    <a:cubicBezTo>
                      <a:pt x="126385" y="69589"/>
                      <a:pt x="128930" y="68458"/>
                      <a:pt x="131474" y="68175"/>
                    </a:cubicBezTo>
                    <a:cubicBezTo>
                      <a:pt x="132605" y="67892"/>
                      <a:pt x="132605" y="66478"/>
                      <a:pt x="132888" y="63932"/>
                    </a:cubicBezTo>
                    <a:cubicBezTo>
                      <a:pt x="132888" y="63083"/>
                      <a:pt x="132888" y="62234"/>
                      <a:pt x="133171" y="61386"/>
                    </a:cubicBezTo>
                    <a:cubicBezTo>
                      <a:pt x="133454" y="58274"/>
                      <a:pt x="135150" y="54314"/>
                      <a:pt x="138543" y="53465"/>
                    </a:cubicBezTo>
                    <a:cubicBezTo>
                      <a:pt x="139108" y="53182"/>
                      <a:pt x="139108" y="52899"/>
                      <a:pt x="139108" y="52899"/>
                    </a:cubicBezTo>
                    <a:cubicBezTo>
                      <a:pt x="139108" y="51768"/>
                      <a:pt x="136846" y="50353"/>
                      <a:pt x="134867" y="50353"/>
                    </a:cubicBezTo>
                    <a:cubicBezTo>
                      <a:pt x="134585" y="50353"/>
                      <a:pt x="134302" y="50353"/>
                      <a:pt x="134019" y="50353"/>
                    </a:cubicBezTo>
                    <a:cubicBezTo>
                      <a:pt x="133736" y="50353"/>
                      <a:pt x="133736" y="50353"/>
                      <a:pt x="133454" y="50353"/>
                    </a:cubicBezTo>
                    <a:cubicBezTo>
                      <a:pt x="129778" y="50353"/>
                      <a:pt x="127799" y="41584"/>
                      <a:pt x="127516" y="40452"/>
                    </a:cubicBezTo>
                    <a:lnTo>
                      <a:pt x="127516" y="40452"/>
                    </a:lnTo>
                    <a:lnTo>
                      <a:pt x="127516" y="40452"/>
                    </a:lnTo>
                    <a:cubicBezTo>
                      <a:pt x="127799" y="37341"/>
                      <a:pt x="127233" y="32249"/>
                      <a:pt x="126385" y="31683"/>
                    </a:cubicBezTo>
                    <a:cubicBezTo>
                      <a:pt x="125537" y="31117"/>
                      <a:pt x="125254" y="30269"/>
                      <a:pt x="125537" y="29137"/>
                    </a:cubicBezTo>
                    <a:cubicBezTo>
                      <a:pt x="126102" y="27157"/>
                      <a:pt x="128647" y="25177"/>
                      <a:pt x="131757" y="25177"/>
                    </a:cubicBezTo>
                    <a:cubicBezTo>
                      <a:pt x="133736" y="25177"/>
                      <a:pt x="135998" y="26025"/>
                      <a:pt x="138543" y="26874"/>
                    </a:cubicBezTo>
                    <a:cubicBezTo>
                      <a:pt x="140805" y="27723"/>
                      <a:pt x="143067" y="28571"/>
                      <a:pt x="144763" y="28571"/>
                    </a:cubicBezTo>
                    <a:lnTo>
                      <a:pt x="144763" y="28571"/>
                    </a:lnTo>
                    <a:cubicBezTo>
                      <a:pt x="145329" y="28571"/>
                      <a:pt x="145894" y="28571"/>
                      <a:pt x="146177" y="28288"/>
                    </a:cubicBezTo>
                    <a:cubicBezTo>
                      <a:pt x="148156" y="26874"/>
                      <a:pt x="151266" y="26025"/>
                      <a:pt x="153245" y="25177"/>
                    </a:cubicBezTo>
                    <a:cubicBezTo>
                      <a:pt x="154376" y="24894"/>
                      <a:pt x="155225" y="24611"/>
                      <a:pt x="155790" y="24328"/>
                    </a:cubicBezTo>
                    <a:cubicBezTo>
                      <a:pt x="156356" y="24045"/>
                      <a:pt x="157486" y="22065"/>
                      <a:pt x="158900" y="18953"/>
                    </a:cubicBezTo>
                    <a:cubicBezTo>
                      <a:pt x="157204" y="17822"/>
                      <a:pt x="154376" y="16407"/>
                      <a:pt x="151832" y="15276"/>
                    </a:cubicBezTo>
                    <a:cubicBezTo>
                      <a:pt x="146742" y="13013"/>
                      <a:pt x="146460" y="8486"/>
                      <a:pt x="146460" y="7355"/>
                    </a:cubicBezTo>
                    <a:cubicBezTo>
                      <a:pt x="146177" y="6789"/>
                      <a:pt x="143632" y="4809"/>
                      <a:pt x="141653" y="3395"/>
                    </a:cubicBezTo>
                    <a:cubicBezTo>
                      <a:pt x="140522" y="2546"/>
                      <a:pt x="139108" y="1697"/>
                      <a:pt x="137977" y="566"/>
                    </a:cubicBezTo>
                    <a:cubicBezTo>
                      <a:pt x="137412" y="566"/>
                      <a:pt x="136281" y="849"/>
                      <a:pt x="135433" y="1132"/>
                    </a:cubicBezTo>
                    <a:lnTo>
                      <a:pt x="135150" y="1132"/>
                    </a:lnTo>
                    <a:lnTo>
                      <a:pt x="134867" y="849"/>
                    </a:lnTo>
                    <a:cubicBezTo>
                      <a:pt x="134585" y="566"/>
                      <a:pt x="134019" y="283"/>
                      <a:pt x="133736" y="0"/>
                    </a:cubicBezTo>
                    <a:cubicBezTo>
                      <a:pt x="131192" y="2263"/>
                      <a:pt x="128082" y="3112"/>
                      <a:pt x="125820" y="3112"/>
                    </a:cubicBezTo>
                    <a:cubicBezTo>
                      <a:pt x="124971" y="3112"/>
                      <a:pt x="124123" y="3112"/>
                      <a:pt x="123558" y="2829"/>
                    </a:cubicBezTo>
                    <a:cubicBezTo>
                      <a:pt x="123275" y="2546"/>
                      <a:pt x="122709" y="2546"/>
                      <a:pt x="122144" y="2546"/>
                    </a:cubicBezTo>
                    <a:cubicBezTo>
                      <a:pt x="119034" y="2546"/>
                      <a:pt x="113662" y="4526"/>
                      <a:pt x="110834" y="6506"/>
                    </a:cubicBezTo>
                    <a:cubicBezTo>
                      <a:pt x="109421" y="7638"/>
                      <a:pt x="107724" y="7921"/>
                      <a:pt x="105745" y="8486"/>
                    </a:cubicBezTo>
                    <a:cubicBezTo>
                      <a:pt x="105179" y="8769"/>
                      <a:pt x="104614" y="9052"/>
                      <a:pt x="104049" y="9052"/>
                    </a:cubicBezTo>
                    <a:cubicBezTo>
                      <a:pt x="103200" y="9052"/>
                      <a:pt x="102352" y="9618"/>
                      <a:pt x="102069" y="10467"/>
                    </a:cubicBezTo>
                    <a:cubicBezTo>
                      <a:pt x="101787" y="11315"/>
                      <a:pt x="102069" y="12164"/>
                      <a:pt x="102918" y="13013"/>
                    </a:cubicBezTo>
                    <a:cubicBezTo>
                      <a:pt x="104614" y="14710"/>
                      <a:pt x="104614" y="16124"/>
                      <a:pt x="104614" y="17539"/>
                    </a:cubicBezTo>
                    <a:cubicBezTo>
                      <a:pt x="104614" y="18105"/>
                      <a:pt x="104614" y="18387"/>
                      <a:pt x="104614" y="18953"/>
                    </a:cubicBezTo>
                    <a:cubicBezTo>
                      <a:pt x="104897" y="20651"/>
                      <a:pt x="103200" y="22348"/>
                      <a:pt x="101787" y="24045"/>
                    </a:cubicBezTo>
                    <a:cubicBezTo>
                      <a:pt x="100938" y="24894"/>
                      <a:pt x="100373" y="25742"/>
                      <a:pt x="99808" y="26308"/>
                    </a:cubicBezTo>
                    <a:cubicBezTo>
                      <a:pt x="99242" y="27440"/>
                      <a:pt x="99242" y="28571"/>
                      <a:pt x="99242" y="29986"/>
                    </a:cubicBezTo>
                    <a:cubicBezTo>
                      <a:pt x="99242" y="31400"/>
                      <a:pt x="99525" y="32814"/>
                      <a:pt x="98959" y="34229"/>
                    </a:cubicBezTo>
                    <a:cubicBezTo>
                      <a:pt x="98676" y="35077"/>
                      <a:pt x="97828" y="35360"/>
                      <a:pt x="96415" y="35360"/>
                    </a:cubicBezTo>
                    <a:cubicBezTo>
                      <a:pt x="95001" y="35360"/>
                      <a:pt x="93304" y="35077"/>
                      <a:pt x="91608" y="34512"/>
                    </a:cubicBezTo>
                    <a:cubicBezTo>
                      <a:pt x="90194" y="34229"/>
                      <a:pt x="89063" y="33946"/>
                      <a:pt x="88215" y="33946"/>
                    </a:cubicBezTo>
                    <a:cubicBezTo>
                      <a:pt x="87932" y="33946"/>
                      <a:pt x="87932" y="33946"/>
                      <a:pt x="87932" y="33946"/>
                    </a:cubicBezTo>
                    <a:cubicBezTo>
                      <a:pt x="87650" y="34229"/>
                      <a:pt x="88781" y="35926"/>
                      <a:pt x="89629" y="36775"/>
                    </a:cubicBezTo>
                    <a:cubicBezTo>
                      <a:pt x="90477" y="37906"/>
                      <a:pt x="91325" y="39038"/>
                      <a:pt x="91325" y="39887"/>
                    </a:cubicBezTo>
                    <a:cubicBezTo>
                      <a:pt x="91325" y="40452"/>
                      <a:pt x="91325" y="41018"/>
                      <a:pt x="90760" y="41584"/>
                    </a:cubicBezTo>
                    <a:cubicBezTo>
                      <a:pt x="89629" y="42998"/>
                      <a:pt x="86801" y="44413"/>
                      <a:pt x="84257" y="44413"/>
                    </a:cubicBezTo>
                    <a:cubicBezTo>
                      <a:pt x="81995" y="44696"/>
                      <a:pt x="81712" y="46959"/>
                      <a:pt x="81712" y="51485"/>
                    </a:cubicBezTo>
                    <a:cubicBezTo>
                      <a:pt x="81712" y="52333"/>
                      <a:pt x="81712" y="53182"/>
                      <a:pt x="81712" y="54314"/>
                    </a:cubicBezTo>
                    <a:cubicBezTo>
                      <a:pt x="81429" y="58557"/>
                      <a:pt x="79733" y="60537"/>
                      <a:pt x="78036" y="60537"/>
                    </a:cubicBezTo>
                    <a:cubicBezTo>
                      <a:pt x="77188" y="60537"/>
                      <a:pt x="76340" y="59971"/>
                      <a:pt x="76057" y="58840"/>
                    </a:cubicBezTo>
                    <a:cubicBezTo>
                      <a:pt x="76057" y="58557"/>
                      <a:pt x="75492" y="58557"/>
                      <a:pt x="74644" y="58557"/>
                    </a:cubicBezTo>
                    <a:cubicBezTo>
                      <a:pt x="71533" y="58557"/>
                      <a:pt x="66727" y="60820"/>
                      <a:pt x="66727" y="62234"/>
                    </a:cubicBezTo>
                    <a:cubicBezTo>
                      <a:pt x="66727" y="64780"/>
                      <a:pt x="64182" y="64780"/>
                      <a:pt x="63051" y="64780"/>
                    </a:cubicBezTo>
                    <a:cubicBezTo>
                      <a:pt x="61920" y="64780"/>
                      <a:pt x="61355" y="64780"/>
                      <a:pt x="60224" y="64497"/>
                    </a:cubicBezTo>
                    <a:lnTo>
                      <a:pt x="59376" y="64497"/>
                    </a:lnTo>
                    <a:cubicBezTo>
                      <a:pt x="59376" y="64497"/>
                      <a:pt x="59093" y="64497"/>
                      <a:pt x="59093" y="64497"/>
                    </a:cubicBezTo>
                    <a:cubicBezTo>
                      <a:pt x="55983" y="64497"/>
                      <a:pt x="52307" y="67609"/>
                      <a:pt x="52307" y="68741"/>
                    </a:cubicBezTo>
                    <a:cubicBezTo>
                      <a:pt x="52307" y="69306"/>
                      <a:pt x="52590" y="71287"/>
                      <a:pt x="52873" y="72984"/>
                    </a:cubicBezTo>
                    <a:cubicBezTo>
                      <a:pt x="53438" y="76378"/>
                      <a:pt x="53721" y="78076"/>
                      <a:pt x="53155" y="78924"/>
                    </a:cubicBezTo>
                    <a:cubicBezTo>
                      <a:pt x="52307" y="80622"/>
                      <a:pt x="24881" y="84299"/>
                      <a:pt x="16116" y="84299"/>
                    </a:cubicBezTo>
                    <a:cubicBezTo>
                      <a:pt x="14985" y="84299"/>
                      <a:pt x="13854" y="84299"/>
                      <a:pt x="13289" y="84016"/>
                    </a:cubicBezTo>
                    <a:cubicBezTo>
                      <a:pt x="9048" y="83168"/>
                      <a:pt x="4241" y="82602"/>
                      <a:pt x="0" y="82319"/>
                    </a:cubicBezTo>
                    <a:cubicBezTo>
                      <a:pt x="1414" y="83733"/>
                      <a:pt x="3110" y="85148"/>
                      <a:pt x="3676" y="86845"/>
                    </a:cubicBezTo>
                    <a:cubicBezTo>
                      <a:pt x="4807" y="89957"/>
                      <a:pt x="8482" y="93069"/>
                      <a:pt x="13289" y="95049"/>
                    </a:cubicBezTo>
                    <a:cubicBezTo>
                      <a:pt x="16399" y="96180"/>
                      <a:pt x="16682" y="99858"/>
                      <a:pt x="16964" y="102687"/>
                    </a:cubicBezTo>
                    <a:cubicBezTo>
                      <a:pt x="17247" y="104101"/>
                      <a:pt x="17247" y="105798"/>
                      <a:pt x="17813" y="106081"/>
                    </a:cubicBezTo>
                    <a:cubicBezTo>
                      <a:pt x="19792" y="106647"/>
                      <a:pt x="22054" y="110324"/>
                      <a:pt x="21771" y="112588"/>
                    </a:cubicBezTo>
                    <a:cubicBezTo>
                      <a:pt x="21771" y="113719"/>
                      <a:pt x="20923" y="114285"/>
                      <a:pt x="20075" y="114568"/>
                    </a:cubicBezTo>
                    <a:cubicBezTo>
                      <a:pt x="16964" y="114851"/>
                      <a:pt x="14137" y="115699"/>
                      <a:pt x="11310" y="117114"/>
                    </a:cubicBezTo>
                    <a:cubicBezTo>
                      <a:pt x="8200" y="118811"/>
                      <a:pt x="5089" y="122488"/>
                      <a:pt x="5372" y="126732"/>
                    </a:cubicBezTo>
                    <a:cubicBezTo>
                      <a:pt x="5372" y="127297"/>
                      <a:pt x="5372" y="127863"/>
                      <a:pt x="5655" y="128712"/>
                    </a:cubicBezTo>
                    <a:cubicBezTo>
                      <a:pt x="6786" y="128712"/>
                      <a:pt x="7917" y="128712"/>
                      <a:pt x="8765" y="128712"/>
                    </a:cubicBezTo>
                    <a:cubicBezTo>
                      <a:pt x="17247" y="128712"/>
                      <a:pt x="22337" y="128146"/>
                      <a:pt x="22902" y="127580"/>
                    </a:cubicBezTo>
                    <a:cubicBezTo>
                      <a:pt x="24033" y="126449"/>
                      <a:pt x="26012" y="125600"/>
                      <a:pt x="28274" y="125600"/>
                    </a:cubicBezTo>
                    <a:cubicBezTo>
                      <a:pt x="29405" y="125600"/>
                      <a:pt x="30536" y="125883"/>
                      <a:pt x="31384" y="126449"/>
                    </a:cubicBezTo>
                    <a:cubicBezTo>
                      <a:pt x="32232" y="127015"/>
                      <a:pt x="35060" y="127580"/>
                      <a:pt x="39018" y="127580"/>
                    </a:cubicBezTo>
                    <a:cubicBezTo>
                      <a:pt x="42411" y="127580"/>
                      <a:pt x="45238" y="127015"/>
                      <a:pt x="46652" y="126166"/>
                    </a:cubicBezTo>
                    <a:cubicBezTo>
                      <a:pt x="46652" y="125883"/>
                      <a:pt x="48066" y="125317"/>
                      <a:pt x="49197" y="12531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E6867856-61CE-5047-A6BA-2616B61E1E8A}"/>
                  </a:ext>
                </a:extLst>
              </p:cNvPr>
              <p:cNvSpPr/>
              <p:nvPr/>
            </p:nvSpPr>
            <p:spPr>
              <a:xfrm>
                <a:off x="3839146" y="2961274"/>
                <a:ext cx="262450" cy="93675"/>
              </a:xfrm>
              <a:custGeom>
                <a:avLst/>
                <a:gdLst>
                  <a:gd name="connsiteX0" fmla="*/ 68 w 262450"/>
                  <a:gd name="connsiteY0" fmla="*/ 1314 h 93675"/>
                  <a:gd name="connsiteX1" fmla="*/ 4591 w 262450"/>
                  <a:gd name="connsiteY1" fmla="*/ 6971 h 93675"/>
                  <a:gd name="connsiteX2" fmla="*/ 68 w 262450"/>
                  <a:gd name="connsiteY2" fmla="*/ 1314 h 93675"/>
                  <a:gd name="connsiteX3" fmla="*/ 94786 w 262450"/>
                  <a:gd name="connsiteY3" fmla="*/ 19135 h 93675"/>
                  <a:gd name="connsiteX4" fmla="*/ 89696 w 262450"/>
                  <a:gd name="connsiteY4" fmla="*/ 21398 h 93675"/>
                  <a:gd name="connsiteX5" fmla="*/ 94786 w 262450"/>
                  <a:gd name="connsiteY5" fmla="*/ 19135 h 93675"/>
                  <a:gd name="connsiteX6" fmla="*/ 259058 w 262450"/>
                  <a:gd name="connsiteY6" fmla="*/ 79672 h 93675"/>
                  <a:gd name="connsiteX7" fmla="*/ 255948 w 262450"/>
                  <a:gd name="connsiteY7" fmla="*/ 81087 h 93675"/>
                  <a:gd name="connsiteX8" fmla="*/ 254534 w 262450"/>
                  <a:gd name="connsiteY8" fmla="*/ 83915 h 93675"/>
                  <a:gd name="connsiteX9" fmla="*/ 251424 w 262450"/>
                  <a:gd name="connsiteY9" fmla="*/ 82218 h 93675"/>
                  <a:gd name="connsiteX10" fmla="*/ 246900 w 262450"/>
                  <a:gd name="connsiteY10" fmla="*/ 93251 h 93675"/>
                  <a:gd name="connsiteX11" fmla="*/ 259341 w 262450"/>
                  <a:gd name="connsiteY11" fmla="*/ 86179 h 93675"/>
                  <a:gd name="connsiteX12" fmla="*/ 260754 w 262450"/>
                  <a:gd name="connsiteY12" fmla="*/ 84481 h 93675"/>
                  <a:gd name="connsiteX13" fmla="*/ 261602 w 262450"/>
                  <a:gd name="connsiteY13" fmla="*/ 83633 h 93675"/>
                  <a:gd name="connsiteX14" fmla="*/ 262451 w 262450"/>
                  <a:gd name="connsiteY14" fmla="*/ 83067 h 93675"/>
                  <a:gd name="connsiteX15" fmla="*/ 259058 w 262450"/>
                  <a:gd name="connsiteY15" fmla="*/ 79672 h 9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450" h="93675">
                    <a:moveTo>
                      <a:pt x="68" y="1314"/>
                    </a:moveTo>
                    <a:cubicBezTo>
                      <a:pt x="-498" y="2728"/>
                      <a:pt x="2612" y="8669"/>
                      <a:pt x="4591" y="6971"/>
                    </a:cubicBezTo>
                    <a:cubicBezTo>
                      <a:pt x="6571" y="5274"/>
                      <a:pt x="1764" y="-3213"/>
                      <a:pt x="68" y="1314"/>
                    </a:cubicBezTo>
                    <a:close/>
                    <a:moveTo>
                      <a:pt x="94786" y="19135"/>
                    </a:moveTo>
                    <a:cubicBezTo>
                      <a:pt x="94786" y="16589"/>
                      <a:pt x="87152" y="17721"/>
                      <a:pt x="89696" y="21398"/>
                    </a:cubicBezTo>
                    <a:cubicBezTo>
                      <a:pt x="91958" y="25076"/>
                      <a:pt x="94786" y="21681"/>
                      <a:pt x="94786" y="19135"/>
                    </a:cubicBezTo>
                    <a:close/>
                    <a:moveTo>
                      <a:pt x="259058" y="79672"/>
                    </a:moveTo>
                    <a:cubicBezTo>
                      <a:pt x="258210" y="80238"/>
                      <a:pt x="257079" y="80804"/>
                      <a:pt x="255948" y="81087"/>
                    </a:cubicBezTo>
                    <a:cubicBezTo>
                      <a:pt x="255665" y="82218"/>
                      <a:pt x="255100" y="83350"/>
                      <a:pt x="254534" y="83915"/>
                    </a:cubicBezTo>
                    <a:cubicBezTo>
                      <a:pt x="253686" y="84481"/>
                      <a:pt x="252272" y="83350"/>
                      <a:pt x="251424" y="82218"/>
                    </a:cubicBezTo>
                    <a:cubicBezTo>
                      <a:pt x="245769" y="84481"/>
                      <a:pt x="242942" y="91270"/>
                      <a:pt x="246900" y="93251"/>
                    </a:cubicBezTo>
                    <a:cubicBezTo>
                      <a:pt x="250576" y="95231"/>
                      <a:pt x="256231" y="89856"/>
                      <a:pt x="259341" y="86179"/>
                    </a:cubicBezTo>
                    <a:cubicBezTo>
                      <a:pt x="259906" y="85613"/>
                      <a:pt x="260189" y="85047"/>
                      <a:pt x="260754" y="84481"/>
                    </a:cubicBezTo>
                    <a:cubicBezTo>
                      <a:pt x="261037" y="84198"/>
                      <a:pt x="261320" y="83915"/>
                      <a:pt x="261602" y="83633"/>
                    </a:cubicBezTo>
                    <a:cubicBezTo>
                      <a:pt x="261885" y="83350"/>
                      <a:pt x="262168" y="83350"/>
                      <a:pt x="262451" y="83067"/>
                    </a:cubicBezTo>
                    <a:cubicBezTo>
                      <a:pt x="261320" y="81652"/>
                      <a:pt x="260189" y="80238"/>
                      <a:pt x="259058" y="7967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1FDE0D27-4CAA-0F41-954A-C5006F510192}"/>
                  </a:ext>
                </a:extLst>
              </p:cNvPr>
              <p:cNvSpPr/>
              <p:nvPr/>
            </p:nvSpPr>
            <p:spPr>
              <a:xfrm>
                <a:off x="3808086" y="2896393"/>
                <a:ext cx="448735" cy="157848"/>
              </a:xfrm>
              <a:custGeom>
                <a:avLst/>
                <a:gdLst>
                  <a:gd name="connsiteX0" fmla="*/ 233570 w 448735"/>
                  <a:gd name="connsiteY0" fmla="*/ 150494 h 157848"/>
                  <a:gd name="connsiteX1" fmla="*/ 231591 w 448735"/>
                  <a:gd name="connsiteY1" fmla="*/ 150777 h 157848"/>
                  <a:gd name="connsiteX2" fmla="*/ 236397 w 448735"/>
                  <a:gd name="connsiteY2" fmla="*/ 153323 h 157848"/>
                  <a:gd name="connsiteX3" fmla="*/ 240356 w 448735"/>
                  <a:gd name="connsiteY3" fmla="*/ 155020 h 157848"/>
                  <a:gd name="connsiteX4" fmla="*/ 246859 w 448735"/>
                  <a:gd name="connsiteY4" fmla="*/ 157849 h 157848"/>
                  <a:gd name="connsiteX5" fmla="*/ 246859 w 448735"/>
                  <a:gd name="connsiteY5" fmla="*/ 157849 h 157848"/>
                  <a:gd name="connsiteX6" fmla="*/ 247990 w 448735"/>
                  <a:gd name="connsiteY6" fmla="*/ 157566 h 157848"/>
                  <a:gd name="connsiteX7" fmla="*/ 248555 w 448735"/>
                  <a:gd name="connsiteY7" fmla="*/ 156152 h 157848"/>
                  <a:gd name="connsiteX8" fmla="*/ 233570 w 448735"/>
                  <a:gd name="connsiteY8" fmla="*/ 150494 h 157848"/>
                  <a:gd name="connsiteX9" fmla="*/ 206144 w 448735"/>
                  <a:gd name="connsiteY9" fmla="*/ 138047 h 157848"/>
                  <a:gd name="connsiteX10" fmla="*/ 203600 w 448735"/>
                  <a:gd name="connsiteY10" fmla="*/ 140027 h 157848"/>
                  <a:gd name="connsiteX11" fmla="*/ 203600 w 448735"/>
                  <a:gd name="connsiteY11" fmla="*/ 142856 h 157848"/>
                  <a:gd name="connsiteX12" fmla="*/ 211799 w 448735"/>
                  <a:gd name="connsiteY12" fmla="*/ 146251 h 157848"/>
                  <a:gd name="connsiteX13" fmla="*/ 211799 w 448735"/>
                  <a:gd name="connsiteY13" fmla="*/ 146251 h 157848"/>
                  <a:gd name="connsiteX14" fmla="*/ 216888 w 448735"/>
                  <a:gd name="connsiteY14" fmla="*/ 145119 h 157848"/>
                  <a:gd name="connsiteX15" fmla="*/ 225936 w 448735"/>
                  <a:gd name="connsiteY15" fmla="*/ 143139 h 157848"/>
                  <a:gd name="connsiteX16" fmla="*/ 230460 w 448735"/>
                  <a:gd name="connsiteY16" fmla="*/ 141442 h 157848"/>
                  <a:gd name="connsiteX17" fmla="*/ 230460 w 448735"/>
                  <a:gd name="connsiteY17" fmla="*/ 140593 h 157848"/>
                  <a:gd name="connsiteX18" fmla="*/ 219433 w 448735"/>
                  <a:gd name="connsiteY18" fmla="*/ 136916 h 157848"/>
                  <a:gd name="connsiteX19" fmla="*/ 217171 w 448735"/>
                  <a:gd name="connsiteY19" fmla="*/ 137481 h 157848"/>
                  <a:gd name="connsiteX20" fmla="*/ 211799 w 448735"/>
                  <a:gd name="connsiteY20" fmla="*/ 140310 h 157848"/>
                  <a:gd name="connsiteX21" fmla="*/ 207275 w 448735"/>
                  <a:gd name="connsiteY21" fmla="*/ 138896 h 157848"/>
                  <a:gd name="connsiteX22" fmla="*/ 206144 w 448735"/>
                  <a:gd name="connsiteY22" fmla="*/ 138047 h 157848"/>
                  <a:gd name="connsiteX23" fmla="*/ 438840 w 448735"/>
                  <a:gd name="connsiteY23" fmla="*/ 135784 h 157848"/>
                  <a:gd name="connsiteX24" fmla="*/ 444212 w 448735"/>
                  <a:gd name="connsiteY24" fmla="*/ 139461 h 157848"/>
                  <a:gd name="connsiteX25" fmla="*/ 448736 w 448735"/>
                  <a:gd name="connsiteY25" fmla="*/ 143422 h 157848"/>
                  <a:gd name="connsiteX26" fmla="*/ 448736 w 448735"/>
                  <a:gd name="connsiteY26" fmla="*/ 83168 h 157848"/>
                  <a:gd name="connsiteX27" fmla="*/ 433468 w 448735"/>
                  <a:gd name="connsiteY27" fmla="*/ 77510 h 157848"/>
                  <a:gd name="connsiteX28" fmla="*/ 415938 w 448735"/>
                  <a:gd name="connsiteY28" fmla="*/ 71569 h 157848"/>
                  <a:gd name="connsiteX29" fmla="*/ 411697 w 448735"/>
                  <a:gd name="connsiteY29" fmla="*/ 75530 h 157848"/>
                  <a:gd name="connsiteX30" fmla="*/ 407173 w 448735"/>
                  <a:gd name="connsiteY30" fmla="*/ 79490 h 157848"/>
                  <a:gd name="connsiteX31" fmla="*/ 400952 w 448735"/>
                  <a:gd name="connsiteY31" fmla="*/ 83451 h 157848"/>
                  <a:gd name="connsiteX32" fmla="*/ 391339 w 448735"/>
                  <a:gd name="connsiteY32" fmla="*/ 89674 h 157848"/>
                  <a:gd name="connsiteX33" fmla="*/ 390208 w 448735"/>
                  <a:gd name="connsiteY33" fmla="*/ 89957 h 157848"/>
                  <a:gd name="connsiteX34" fmla="*/ 382857 w 448735"/>
                  <a:gd name="connsiteY34" fmla="*/ 74681 h 157848"/>
                  <a:gd name="connsiteX35" fmla="*/ 380312 w 448735"/>
                  <a:gd name="connsiteY35" fmla="*/ 65346 h 157848"/>
                  <a:gd name="connsiteX36" fmla="*/ 364761 w 448735"/>
                  <a:gd name="connsiteY36" fmla="*/ 60254 h 157848"/>
                  <a:gd name="connsiteX37" fmla="*/ 359107 w 448735"/>
                  <a:gd name="connsiteY37" fmla="*/ 62234 h 157848"/>
                  <a:gd name="connsiteX38" fmla="*/ 354018 w 448735"/>
                  <a:gd name="connsiteY38" fmla="*/ 66195 h 157848"/>
                  <a:gd name="connsiteX39" fmla="*/ 350907 w 448735"/>
                  <a:gd name="connsiteY39" fmla="*/ 68458 h 157848"/>
                  <a:gd name="connsiteX40" fmla="*/ 350907 w 448735"/>
                  <a:gd name="connsiteY40" fmla="*/ 70438 h 157848"/>
                  <a:gd name="connsiteX41" fmla="*/ 353169 w 448735"/>
                  <a:gd name="connsiteY41" fmla="*/ 70721 h 157848"/>
                  <a:gd name="connsiteX42" fmla="*/ 355431 w 448735"/>
                  <a:gd name="connsiteY42" fmla="*/ 70721 h 157848"/>
                  <a:gd name="connsiteX43" fmla="*/ 360520 w 448735"/>
                  <a:gd name="connsiteY43" fmla="*/ 75247 h 157848"/>
                  <a:gd name="connsiteX44" fmla="*/ 361369 w 448735"/>
                  <a:gd name="connsiteY44" fmla="*/ 77510 h 157848"/>
                  <a:gd name="connsiteX45" fmla="*/ 366175 w 448735"/>
                  <a:gd name="connsiteY45" fmla="*/ 79207 h 157848"/>
                  <a:gd name="connsiteX46" fmla="*/ 373527 w 448735"/>
                  <a:gd name="connsiteY46" fmla="*/ 78359 h 157848"/>
                  <a:gd name="connsiteX47" fmla="*/ 376354 w 448735"/>
                  <a:gd name="connsiteY47" fmla="*/ 78076 h 157848"/>
                  <a:gd name="connsiteX48" fmla="*/ 379747 w 448735"/>
                  <a:gd name="connsiteY48" fmla="*/ 80622 h 157848"/>
                  <a:gd name="connsiteX49" fmla="*/ 377485 w 448735"/>
                  <a:gd name="connsiteY49" fmla="*/ 82602 h 157848"/>
                  <a:gd name="connsiteX50" fmla="*/ 375506 w 448735"/>
                  <a:gd name="connsiteY50" fmla="*/ 82319 h 157848"/>
                  <a:gd name="connsiteX51" fmla="*/ 373527 w 448735"/>
                  <a:gd name="connsiteY51" fmla="*/ 82036 h 157848"/>
                  <a:gd name="connsiteX52" fmla="*/ 370982 w 448735"/>
                  <a:gd name="connsiteY52" fmla="*/ 82885 h 157848"/>
                  <a:gd name="connsiteX53" fmla="*/ 368437 w 448735"/>
                  <a:gd name="connsiteY53" fmla="*/ 84016 h 157848"/>
                  <a:gd name="connsiteX54" fmla="*/ 367306 w 448735"/>
                  <a:gd name="connsiteY54" fmla="*/ 83733 h 157848"/>
                  <a:gd name="connsiteX55" fmla="*/ 363631 w 448735"/>
                  <a:gd name="connsiteY55" fmla="*/ 83168 h 157848"/>
                  <a:gd name="connsiteX56" fmla="*/ 361369 w 448735"/>
                  <a:gd name="connsiteY56" fmla="*/ 83451 h 157848"/>
                  <a:gd name="connsiteX57" fmla="*/ 361934 w 448735"/>
                  <a:gd name="connsiteY57" fmla="*/ 84016 h 157848"/>
                  <a:gd name="connsiteX58" fmla="*/ 363065 w 448735"/>
                  <a:gd name="connsiteY58" fmla="*/ 85148 h 157848"/>
                  <a:gd name="connsiteX59" fmla="*/ 368155 w 448735"/>
                  <a:gd name="connsiteY59" fmla="*/ 93351 h 157848"/>
                  <a:gd name="connsiteX60" fmla="*/ 370699 w 448735"/>
                  <a:gd name="connsiteY60" fmla="*/ 95897 h 157848"/>
                  <a:gd name="connsiteX61" fmla="*/ 373809 w 448735"/>
                  <a:gd name="connsiteY61" fmla="*/ 93351 h 157848"/>
                  <a:gd name="connsiteX62" fmla="*/ 375223 w 448735"/>
                  <a:gd name="connsiteY62" fmla="*/ 91371 h 157848"/>
                  <a:gd name="connsiteX63" fmla="*/ 378050 w 448735"/>
                  <a:gd name="connsiteY63" fmla="*/ 92503 h 157848"/>
                  <a:gd name="connsiteX64" fmla="*/ 384836 w 448735"/>
                  <a:gd name="connsiteY64" fmla="*/ 95614 h 157848"/>
                  <a:gd name="connsiteX65" fmla="*/ 389360 w 448735"/>
                  <a:gd name="connsiteY65" fmla="*/ 98726 h 157848"/>
                  <a:gd name="connsiteX66" fmla="*/ 393319 w 448735"/>
                  <a:gd name="connsiteY66" fmla="*/ 100424 h 157848"/>
                  <a:gd name="connsiteX67" fmla="*/ 421310 w 448735"/>
                  <a:gd name="connsiteY67" fmla="*/ 110042 h 157848"/>
                  <a:gd name="connsiteX68" fmla="*/ 424985 w 448735"/>
                  <a:gd name="connsiteY68" fmla="*/ 116831 h 157848"/>
                  <a:gd name="connsiteX69" fmla="*/ 426682 w 448735"/>
                  <a:gd name="connsiteY69" fmla="*/ 121357 h 157848"/>
                  <a:gd name="connsiteX70" fmla="*/ 429792 w 448735"/>
                  <a:gd name="connsiteY70" fmla="*/ 129278 h 157848"/>
                  <a:gd name="connsiteX71" fmla="*/ 425834 w 448735"/>
                  <a:gd name="connsiteY71" fmla="*/ 131258 h 157848"/>
                  <a:gd name="connsiteX72" fmla="*/ 417351 w 448735"/>
                  <a:gd name="connsiteY72" fmla="*/ 136067 h 157848"/>
                  <a:gd name="connsiteX73" fmla="*/ 417068 w 448735"/>
                  <a:gd name="connsiteY73" fmla="*/ 138330 h 157848"/>
                  <a:gd name="connsiteX74" fmla="*/ 420179 w 448735"/>
                  <a:gd name="connsiteY74" fmla="*/ 138896 h 157848"/>
                  <a:gd name="connsiteX75" fmla="*/ 432054 w 448735"/>
                  <a:gd name="connsiteY75" fmla="*/ 137764 h 157848"/>
                  <a:gd name="connsiteX76" fmla="*/ 438840 w 448735"/>
                  <a:gd name="connsiteY76" fmla="*/ 135784 h 157848"/>
                  <a:gd name="connsiteX77" fmla="*/ 249686 w 448735"/>
                  <a:gd name="connsiteY77" fmla="*/ 138613 h 157848"/>
                  <a:gd name="connsiteX78" fmla="*/ 239508 w 448735"/>
                  <a:gd name="connsiteY78" fmla="*/ 141159 h 157848"/>
                  <a:gd name="connsiteX79" fmla="*/ 239508 w 448735"/>
                  <a:gd name="connsiteY79" fmla="*/ 141442 h 157848"/>
                  <a:gd name="connsiteX80" fmla="*/ 255058 w 448735"/>
                  <a:gd name="connsiteY80" fmla="*/ 143988 h 157848"/>
                  <a:gd name="connsiteX81" fmla="*/ 267499 w 448735"/>
                  <a:gd name="connsiteY81" fmla="*/ 141442 h 157848"/>
                  <a:gd name="connsiteX82" fmla="*/ 275133 w 448735"/>
                  <a:gd name="connsiteY82" fmla="*/ 139461 h 157848"/>
                  <a:gd name="connsiteX83" fmla="*/ 281353 w 448735"/>
                  <a:gd name="connsiteY83" fmla="*/ 138330 h 157848"/>
                  <a:gd name="connsiteX84" fmla="*/ 278243 w 448735"/>
                  <a:gd name="connsiteY84" fmla="*/ 137481 h 157848"/>
                  <a:gd name="connsiteX85" fmla="*/ 276264 w 448735"/>
                  <a:gd name="connsiteY85" fmla="*/ 137198 h 157848"/>
                  <a:gd name="connsiteX86" fmla="*/ 269195 w 448735"/>
                  <a:gd name="connsiteY86" fmla="*/ 138613 h 157848"/>
                  <a:gd name="connsiteX87" fmla="*/ 262127 w 448735"/>
                  <a:gd name="connsiteY87" fmla="*/ 140027 h 157848"/>
                  <a:gd name="connsiteX88" fmla="*/ 257320 w 448735"/>
                  <a:gd name="connsiteY88" fmla="*/ 139179 h 157848"/>
                  <a:gd name="connsiteX89" fmla="*/ 249686 w 448735"/>
                  <a:gd name="connsiteY89" fmla="*/ 138613 h 157848"/>
                  <a:gd name="connsiteX90" fmla="*/ 186918 w 448735"/>
                  <a:gd name="connsiteY90" fmla="*/ 138613 h 157848"/>
                  <a:gd name="connsiteX91" fmla="*/ 189463 w 448735"/>
                  <a:gd name="connsiteY91" fmla="*/ 139461 h 157848"/>
                  <a:gd name="connsiteX92" fmla="*/ 193421 w 448735"/>
                  <a:gd name="connsiteY92" fmla="*/ 140876 h 157848"/>
                  <a:gd name="connsiteX93" fmla="*/ 193421 w 448735"/>
                  <a:gd name="connsiteY93" fmla="*/ 140876 h 157848"/>
                  <a:gd name="connsiteX94" fmla="*/ 196814 w 448735"/>
                  <a:gd name="connsiteY94" fmla="*/ 139744 h 157848"/>
                  <a:gd name="connsiteX95" fmla="*/ 197945 w 448735"/>
                  <a:gd name="connsiteY95" fmla="*/ 138613 h 157848"/>
                  <a:gd name="connsiteX96" fmla="*/ 193421 w 448735"/>
                  <a:gd name="connsiteY96" fmla="*/ 137198 h 157848"/>
                  <a:gd name="connsiteX97" fmla="*/ 186635 w 448735"/>
                  <a:gd name="connsiteY97" fmla="*/ 134087 h 157848"/>
                  <a:gd name="connsiteX98" fmla="*/ 182111 w 448735"/>
                  <a:gd name="connsiteY98" fmla="*/ 132955 h 157848"/>
                  <a:gd name="connsiteX99" fmla="*/ 179567 w 448735"/>
                  <a:gd name="connsiteY99" fmla="*/ 132955 h 157848"/>
                  <a:gd name="connsiteX100" fmla="*/ 176739 w 448735"/>
                  <a:gd name="connsiteY100" fmla="*/ 132955 h 157848"/>
                  <a:gd name="connsiteX101" fmla="*/ 169671 w 448735"/>
                  <a:gd name="connsiteY101" fmla="*/ 132106 h 157848"/>
                  <a:gd name="connsiteX102" fmla="*/ 167974 w 448735"/>
                  <a:gd name="connsiteY102" fmla="*/ 130409 h 157848"/>
                  <a:gd name="connsiteX103" fmla="*/ 174477 w 448735"/>
                  <a:gd name="connsiteY103" fmla="*/ 126732 h 157848"/>
                  <a:gd name="connsiteX104" fmla="*/ 179567 w 448735"/>
                  <a:gd name="connsiteY104" fmla="*/ 124469 h 157848"/>
                  <a:gd name="connsiteX105" fmla="*/ 180415 w 448735"/>
                  <a:gd name="connsiteY105" fmla="*/ 123620 h 157848"/>
                  <a:gd name="connsiteX106" fmla="*/ 180415 w 448735"/>
                  <a:gd name="connsiteY106" fmla="*/ 123620 h 157848"/>
                  <a:gd name="connsiteX107" fmla="*/ 178153 w 448735"/>
                  <a:gd name="connsiteY107" fmla="*/ 123337 h 157848"/>
                  <a:gd name="connsiteX108" fmla="*/ 168257 w 448735"/>
                  <a:gd name="connsiteY108" fmla="*/ 125034 h 157848"/>
                  <a:gd name="connsiteX109" fmla="*/ 164016 w 448735"/>
                  <a:gd name="connsiteY109" fmla="*/ 125600 h 157848"/>
                  <a:gd name="connsiteX110" fmla="*/ 152989 w 448735"/>
                  <a:gd name="connsiteY110" fmla="*/ 123054 h 157848"/>
                  <a:gd name="connsiteX111" fmla="*/ 148748 w 448735"/>
                  <a:gd name="connsiteY111" fmla="*/ 121923 h 157848"/>
                  <a:gd name="connsiteX112" fmla="*/ 148182 w 448735"/>
                  <a:gd name="connsiteY112" fmla="*/ 122488 h 157848"/>
                  <a:gd name="connsiteX113" fmla="*/ 144790 w 448735"/>
                  <a:gd name="connsiteY113" fmla="*/ 124469 h 157848"/>
                  <a:gd name="connsiteX114" fmla="*/ 126129 w 448735"/>
                  <a:gd name="connsiteY114" fmla="*/ 118245 h 157848"/>
                  <a:gd name="connsiteX115" fmla="*/ 111143 w 448735"/>
                  <a:gd name="connsiteY115" fmla="*/ 114285 h 157848"/>
                  <a:gd name="connsiteX116" fmla="*/ 104075 w 448735"/>
                  <a:gd name="connsiteY116" fmla="*/ 116831 h 157848"/>
                  <a:gd name="connsiteX117" fmla="*/ 99551 w 448735"/>
                  <a:gd name="connsiteY117" fmla="*/ 120225 h 157848"/>
                  <a:gd name="connsiteX118" fmla="*/ 98986 w 448735"/>
                  <a:gd name="connsiteY118" fmla="*/ 120225 h 157848"/>
                  <a:gd name="connsiteX119" fmla="*/ 99268 w 448735"/>
                  <a:gd name="connsiteY119" fmla="*/ 122206 h 157848"/>
                  <a:gd name="connsiteX120" fmla="*/ 101247 w 448735"/>
                  <a:gd name="connsiteY120" fmla="*/ 123903 h 157848"/>
                  <a:gd name="connsiteX121" fmla="*/ 103509 w 448735"/>
                  <a:gd name="connsiteY121" fmla="*/ 123620 h 157848"/>
                  <a:gd name="connsiteX122" fmla="*/ 105771 w 448735"/>
                  <a:gd name="connsiteY122" fmla="*/ 123337 h 157848"/>
                  <a:gd name="connsiteX123" fmla="*/ 108316 w 448735"/>
                  <a:gd name="connsiteY123" fmla="*/ 125883 h 157848"/>
                  <a:gd name="connsiteX124" fmla="*/ 110861 w 448735"/>
                  <a:gd name="connsiteY124" fmla="*/ 128712 h 157848"/>
                  <a:gd name="connsiteX125" fmla="*/ 114253 w 448735"/>
                  <a:gd name="connsiteY125" fmla="*/ 129560 h 157848"/>
                  <a:gd name="connsiteX126" fmla="*/ 124998 w 448735"/>
                  <a:gd name="connsiteY126" fmla="*/ 131258 h 157848"/>
                  <a:gd name="connsiteX127" fmla="*/ 127542 w 448735"/>
                  <a:gd name="connsiteY127" fmla="*/ 130692 h 157848"/>
                  <a:gd name="connsiteX128" fmla="*/ 130935 w 448735"/>
                  <a:gd name="connsiteY128" fmla="*/ 129278 h 157848"/>
                  <a:gd name="connsiteX129" fmla="*/ 147051 w 448735"/>
                  <a:gd name="connsiteY129" fmla="*/ 135218 h 157848"/>
                  <a:gd name="connsiteX130" fmla="*/ 165147 w 448735"/>
                  <a:gd name="connsiteY130" fmla="*/ 139461 h 157848"/>
                  <a:gd name="connsiteX131" fmla="*/ 170802 w 448735"/>
                  <a:gd name="connsiteY131" fmla="*/ 139179 h 157848"/>
                  <a:gd name="connsiteX132" fmla="*/ 172498 w 448735"/>
                  <a:gd name="connsiteY132" fmla="*/ 139179 h 157848"/>
                  <a:gd name="connsiteX133" fmla="*/ 178153 w 448735"/>
                  <a:gd name="connsiteY133" fmla="*/ 140027 h 157848"/>
                  <a:gd name="connsiteX134" fmla="*/ 181828 w 448735"/>
                  <a:gd name="connsiteY134" fmla="*/ 140876 h 157848"/>
                  <a:gd name="connsiteX135" fmla="*/ 183525 w 448735"/>
                  <a:gd name="connsiteY135" fmla="*/ 140027 h 157848"/>
                  <a:gd name="connsiteX136" fmla="*/ 186918 w 448735"/>
                  <a:gd name="connsiteY136" fmla="*/ 138613 h 157848"/>
                  <a:gd name="connsiteX137" fmla="*/ 1157 w 448735"/>
                  <a:gd name="connsiteY137" fmla="*/ 0 h 157848"/>
                  <a:gd name="connsiteX138" fmla="*/ 309 w 448735"/>
                  <a:gd name="connsiteY138" fmla="*/ 849 h 157848"/>
                  <a:gd name="connsiteX139" fmla="*/ 13315 w 448735"/>
                  <a:gd name="connsiteY139" fmla="*/ 18953 h 157848"/>
                  <a:gd name="connsiteX140" fmla="*/ 18970 w 448735"/>
                  <a:gd name="connsiteY140" fmla="*/ 25742 h 157848"/>
                  <a:gd name="connsiteX141" fmla="*/ 26321 w 448735"/>
                  <a:gd name="connsiteY141" fmla="*/ 32814 h 157848"/>
                  <a:gd name="connsiteX142" fmla="*/ 33107 w 448735"/>
                  <a:gd name="connsiteY142" fmla="*/ 44130 h 157848"/>
                  <a:gd name="connsiteX143" fmla="*/ 37065 w 448735"/>
                  <a:gd name="connsiteY143" fmla="*/ 52616 h 157848"/>
                  <a:gd name="connsiteX144" fmla="*/ 52616 w 448735"/>
                  <a:gd name="connsiteY144" fmla="*/ 75813 h 157848"/>
                  <a:gd name="connsiteX145" fmla="*/ 60533 w 448735"/>
                  <a:gd name="connsiteY145" fmla="*/ 86279 h 157848"/>
                  <a:gd name="connsiteX146" fmla="*/ 66753 w 448735"/>
                  <a:gd name="connsiteY146" fmla="*/ 92503 h 157848"/>
                  <a:gd name="connsiteX147" fmla="*/ 78911 w 448735"/>
                  <a:gd name="connsiteY147" fmla="*/ 103535 h 157848"/>
                  <a:gd name="connsiteX148" fmla="*/ 84283 w 448735"/>
                  <a:gd name="connsiteY148" fmla="*/ 107778 h 157848"/>
                  <a:gd name="connsiteX149" fmla="*/ 85697 w 448735"/>
                  <a:gd name="connsiteY149" fmla="*/ 110324 h 157848"/>
                  <a:gd name="connsiteX150" fmla="*/ 87676 w 448735"/>
                  <a:gd name="connsiteY150" fmla="*/ 113153 h 157848"/>
                  <a:gd name="connsiteX151" fmla="*/ 87959 w 448735"/>
                  <a:gd name="connsiteY151" fmla="*/ 112870 h 157848"/>
                  <a:gd name="connsiteX152" fmla="*/ 91069 w 448735"/>
                  <a:gd name="connsiteY152" fmla="*/ 111456 h 157848"/>
                  <a:gd name="connsiteX153" fmla="*/ 96158 w 448735"/>
                  <a:gd name="connsiteY153" fmla="*/ 112305 h 157848"/>
                  <a:gd name="connsiteX154" fmla="*/ 98986 w 448735"/>
                  <a:gd name="connsiteY154" fmla="*/ 112870 h 157848"/>
                  <a:gd name="connsiteX155" fmla="*/ 99551 w 448735"/>
                  <a:gd name="connsiteY155" fmla="*/ 112587 h 157848"/>
                  <a:gd name="connsiteX156" fmla="*/ 101813 w 448735"/>
                  <a:gd name="connsiteY156" fmla="*/ 99009 h 157848"/>
                  <a:gd name="connsiteX157" fmla="*/ 102661 w 448735"/>
                  <a:gd name="connsiteY157" fmla="*/ 91937 h 157848"/>
                  <a:gd name="connsiteX158" fmla="*/ 103227 w 448735"/>
                  <a:gd name="connsiteY158" fmla="*/ 88825 h 157848"/>
                  <a:gd name="connsiteX159" fmla="*/ 108033 w 448735"/>
                  <a:gd name="connsiteY159" fmla="*/ 85997 h 157848"/>
                  <a:gd name="connsiteX160" fmla="*/ 109164 w 448735"/>
                  <a:gd name="connsiteY160" fmla="*/ 84582 h 157848"/>
                  <a:gd name="connsiteX161" fmla="*/ 108033 w 448735"/>
                  <a:gd name="connsiteY161" fmla="*/ 80905 h 157848"/>
                  <a:gd name="connsiteX162" fmla="*/ 105489 w 448735"/>
                  <a:gd name="connsiteY162" fmla="*/ 78076 h 157848"/>
                  <a:gd name="connsiteX163" fmla="*/ 100116 w 448735"/>
                  <a:gd name="connsiteY163" fmla="*/ 73267 h 157848"/>
                  <a:gd name="connsiteX164" fmla="*/ 97289 w 448735"/>
                  <a:gd name="connsiteY164" fmla="*/ 74681 h 157848"/>
                  <a:gd name="connsiteX165" fmla="*/ 98986 w 448735"/>
                  <a:gd name="connsiteY165" fmla="*/ 76378 h 157848"/>
                  <a:gd name="connsiteX166" fmla="*/ 102944 w 448735"/>
                  <a:gd name="connsiteY166" fmla="*/ 78641 h 157848"/>
                  <a:gd name="connsiteX167" fmla="*/ 103227 w 448735"/>
                  <a:gd name="connsiteY167" fmla="*/ 81753 h 157848"/>
                  <a:gd name="connsiteX168" fmla="*/ 102096 w 448735"/>
                  <a:gd name="connsiteY168" fmla="*/ 82602 h 157848"/>
                  <a:gd name="connsiteX169" fmla="*/ 100682 w 448735"/>
                  <a:gd name="connsiteY169" fmla="*/ 81753 h 157848"/>
                  <a:gd name="connsiteX170" fmla="*/ 96724 w 448735"/>
                  <a:gd name="connsiteY170" fmla="*/ 80339 h 157848"/>
                  <a:gd name="connsiteX171" fmla="*/ 96441 w 448735"/>
                  <a:gd name="connsiteY171" fmla="*/ 80339 h 157848"/>
                  <a:gd name="connsiteX172" fmla="*/ 93331 w 448735"/>
                  <a:gd name="connsiteY172" fmla="*/ 77510 h 157848"/>
                  <a:gd name="connsiteX173" fmla="*/ 90503 w 448735"/>
                  <a:gd name="connsiteY173" fmla="*/ 74964 h 157848"/>
                  <a:gd name="connsiteX174" fmla="*/ 85979 w 448735"/>
                  <a:gd name="connsiteY174" fmla="*/ 70438 h 157848"/>
                  <a:gd name="connsiteX175" fmla="*/ 82021 w 448735"/>
                  <a:gd name="connsiteY175" fmla="*/ 66478 h 157848"/>
                  <a:gd name="connsiteX176" fmla="*/ 77497 w 448735"/>
                  <a:gd name="connsiteY176" fmla="*/ 64215 h 157848"/>
                  <a:gd name="connsiteX177" fmla="*/ 79476 w 448735"/>
                  <a:gd name="connsiteY177" fmla="*/ 58557 h 157848"/>
                  <a:gd name="connsiteX178" fmla="*/ 80042 w 448735"/>
                  <a:gd name="connsiteY178" fmla="*/ 57425 h 157848"/>
                  <a:gd name="connsiteX179" fmla="*/ 77497 w 448735"/>
                  <a:gd name="connsiteY179" fmla="*/ 54596 h 157848"/>
                  <a:gd name="connsiteX180" fmla="*/ 74387 w 448735"/>
                  <a:gd name="connsiteY180" fmla="*/ 50070 h 157848"/>
                  <a:gd name="connsiteX181" fmla="*/ 72125 w 448735"/>
                  <a:gd name="connsiteY181" fmla="*/ 48090 h 157848"/>
                  <a:gd name="connsiteX182" fmla="*/ 69298 w 448735"/>
                  <a:gd name="connsiteY182" fmla="*/ 45544 h 157848"/>
                  <a:gd name="connsiteX183" fmla="*/ 67884 w 448735"/>
                  <a:gd name="connsiteY183" fmla="*/ 43847 h 157848"/>
                  <a:gd name="connsiteX184" fmla="*/ 64491 w 448735"/>
                  <a:gd name="connsiteY184" fmla="*/ 41018 h 157848"/>
                  <a:gd name="connsiteX185" fmla="*/ 61664 w 448735"/>
                  <a:gd name="connsiteY185" fmla="*/ 39604 h 157848"/>
                  <a:gd name="connsiteX186" fmla="*/ 58554 w 448735"/>
                  <a:gd name="connsiteY186" fmla="*/ 38189 h 157848"/>
                  <a:gd name="connsiteX187" fmla="*/ 51768 w 448735"/>
                  <a:gd name="connsiteY187" fmla="*/ 35078 h 157848"/>
                  <a:gd name="connsiteX188" fmla="*/ 50920 w 448735"/>
                  <a:gd name="connsiteY188" fmla="*/ 35360 h 157848"/>
                  <a:gd name="connsiteX189" fmla="*/ 42437 w 448735"/>
                  <a:gd name="connsiteY189" fmla="*/ 26308 h 157848"/>
                  <a:gd name="connsiteX190" fmla="*/ 35369 w 448735"/>
                  <a:gd name="connsiteY190" fmla="*/ 20368 h 157848"/>
                  <a:gd name="connsiteX191" fmla="*/ 26039 w 448735"/>
                  <a:gd name="connsiteY191" fmla="*/ 11598 h 157848"/>
                  <a:gd name="connsiteX192" fmla="*/ 12467 w 448735"/>
                  <a:gd name="connsiteY192" fmla="*/ 5375 h 157848"/>
                  <a:gd name="connsiteX193" fmla="*/ 11902 w 448735"/>
                  <a:gd name="connsiteY193" fmla="*/ 5375 h 157848"/>
                  <a:gd name="connsiteX194" fmla="*/ 3136 w 448735"/>
                  <a:gd name="connsiteY194" fmla="*/ 1980 h 157848"/>
                  <a:gd name="connsiteX195" fmla="*/ 1157 w 448735"/>
                  <a:gd name="connsiteY195" fmla="*/ 0 h 157848"/>
                  <a:gd name="connsiteX196" fmla="*/ 253927 w 448735"/>
                  <a:gd name="connsiteY196" fmla="*/ 42715 h 157848"/>
                  <a:gd name="connsiteX197" fmla="*/ 249969 w 448735"/>
                  <a:gd name="connsiteY197" fmla="*/ 44978 h 157848"/>
                  <a:gd name="connsiteX198" fmla="*/ 244880 w 448735"/>
                  <a:gd name="connsiteY198" fmla="*/ 48090 h 157848"/>
                  <a:gd name="connsiteX199" fmla="*/ 240356 w 448735"/>
                  <a:gd name="connsiteY199" fmla="*/ 56577 h 157848"/>
                  <a:gd name="connsiteX200" fmla="*/ 238094 w 448735"/>
                  <a:gd name="connsiteY200" fmla="*/ 62517 h 157848"/>
                  <a:gd name="connsiteX201" fmla="*/ 235549 w 448735"/>
                  <a:gd name="connsiteY201" fmla="*/ 68458 h 157848"/>
                  <a:gd name="connsiteX202" fmla="*/ 230460 w 448735"/>
                  <a:gd name="connsiteY202" fmla="*/ 81187 h 157848"/>
                  <a:gd name="connsiteX203" fmla="*/ 229046 w 448735"/>
                  <a:gd name="connsiteY203" fmla="*/ 87411 h 157848"/>
                  <a:gd name="connsiteX204" fmla="*/ 236115 w 448735"/>
                  <a:gd name="connsiteY204" fmla="*/ 90240 h 157848"/>
                  <a:gd name="connsiteX205" fmla="*/ 238942 w 448735"/>
                  <a:gd name="connsiteY205" fmla="*/ 91654 h 157848"/>
                  <a:gd name="connsiteX206" fmla="*/ 239508 w 448735"/>
                  <a:gd name="connsiteY206" fmla="*/ 101272 h 157848"/>
                  <a:gd name="connsiteX207" fmla="*/ 238942 w 448735"/>
                  <a:gd name="connsiteY207" fmla="*/ 111739 h 157848"/>
                  <a:gd name="connsiteX208" fmla="*/ 240073 w 448735"/>
                  <a:gd name="connsiteY208" fmla="*/ 112022 h 157848"/>
                  <a:gd name="connsiteX209" fmla="*/ 245445 w 448735"/>
                  <a:gd name="connsiteY209" fmla="*/ 105798 h 157848"/>
                  <a:gd name="connsiteX210" fmla="*/ 244597 w 448735"/>
                  <a:gd name="connsiteY210" fmla="*/ 103535 h 157848"/>
                  <a:gd name="connsiteX211" fmla="*/ 243183 w 448735"/>
                  <a:gd name="connsiteY211" fmla="*/ 84865 h 157848"/>
                  <a:gd name="connsiteX212" fmla="*/ 246293 w 448735"/>
                  <a:gd name="connsiteY212" fmla="*/ 82885 h 157848"/>
                  <a:gd name="connsiteX213" fmla="*/ 250817 w 448735"/>
                  <a:gd name="connsiteY213" fmla="*/ 85148 h 157848"/>
                  <a:gd name="connsiteX214" fmla="*/ 250817 w 448735"/>
                  <a:gd name="connsiteY214" fmla="*/ 89108 h 157848"/>
                  <a:gd name="connsiteX215" fmla="*/ 252514 w 448735"/>
                  <a:gd name="connsiteY215" fmla="*/ 93351 h 157848"/>
                  <a:gd name="connsiteX216" fmla="*/ 255907 w 448735"/>
                  <a:gd name="connsiteY216" fmla="*/ 98726 h 157848"/>
                  <a:gd name="connsiteX217" fmla="*/ 257603 w 448735"/>
                  <a:gd name="connsiteY217" fmla="*/ 101272 h 157848"/>
                  <a:gd name="connsiteX218" fmla="*/ 261561 w 448735"/>
                  <a:gd name="connsiteY218" fmla="*/ 100141 h 157848"/>
                  <a:gd name="connsiteX219" fmla="*/ 264106 w 448735"/>
                  <a:gd name="connsiteY219" fmla="*/ 99292 h 157848"/>
                  <a:gd name="connsiteX220" fmla="*/ 266933 w 448735"/>
                  <a:gd name="connsiteY220" fmla="*/ 97312 h 157848"/>
                  <a:gd name="connsiteX221" fmla="*/ 264389 w 448735"/>
                  <a:gd name="connsiteY221" fmla="*/ 92786 h 157848"/>
                  <a:gd name="connsiteX222" fmla="*/ 263541 w 448735"/>
                  <a:gd name="connsiteY222" fmla="*/ 86845 h 157848"/>
                  <a:gd name="connsiteX223" fmla="*/ 262410 w 448735"/>
                  <a:gd name="connsiteY223" fmla="*/ 81753 h 157848"/>
                  <a:gd name="connsiteX224" fmla="*/ 257037 w 448735"/>
                  <a:gd name="connsiteY224" fmla="*/ 74681 h 157848"/>
                  <a:gd name="connsiteX225" fmla="*/ 259299 w 448735"/>
                  <a:gd name="connsiteY225" fmla="*/ 72701 h 157848"/>
                  <a:gd name="connsiteX226" fmla="*/ 273719 w 448735"/>
                  <a:gd name="connsiteY226" fmla="*/ 63649 h 157848"/>
                  <a:gd name="connsiteX227" fmla="*/ 273719 w 448735"/>
                  <a:gd name="connsiteY227" fmla="*/ 62800 h 157848"/>
                  <a:gd name="connsiteX228" fmla="*/ 270609 w 448735"/>
                  <a:gd name="connsiteY228" fmla="*/ 61951 h 157848"/>
                  <a:gd name="connsiteX229" fmla="*/ 254776 w 448735"/>
                  <a:gd name="connsiteY229" fmla="*/ 68458 h 157848"/>
                  <a:gd name="connsiteX230" fmla="*/ 251383 w 448735"/>
                  <a:gd name="connsiteY230" fmla="*/ 70721 h 157848"/>
                  <a:gd name="connsiteX231" fmla="*/ 244031 w 448735"/>
                  <a:gd name="connsiteY231" fmla="*/ 66760 h 157848"/>
                  <a:gd name="connsiteX232" fmla="*/ 241487 w 448735"/>
                  <a:gd name="connsiteY232" fmla="*/ 58557 h 157848"/>
                  <a:gd name="connsiteX233" fmla="*/ 264106 w 448735"/>
                  <a:gd name="connsiteY233" fmla="*/ 49222 h 157848"/>
                  <a:gd name="connsiteX234" fmla="*/ 274568 w 448735"/>
                  <a:gd name="connsiteY234" fmla="*/ 50919 h 157848"/>
                  <a:gd name="connsiteX235" fmla="*/ 277678 w 448735"/>
                  <a:gd name="connsiteY235" fmla="*/ 51485 h 157848"/>
                  <a:gd name="connsiteX236" fmla="*/ 290966 w 448735"/>
                  <a:gd name="connsiteY236" fmla="*/ 41018 h 157848"/>
                  <a:gd name="connsiteX237" fmla="*/ 291249 w 448735"/>
                  <a:gd name="connsiteY237" fmla="*/ 39886 h 157848"/>
                  <a:gd name="connsiteX238" fmla="*/ 283332 w 448735"/>
                  <a:gd name="connsiteY238" fmla="*/ 44413 h 157848"/>
                  <a:gd name="connsiteX239" fmla="*/ 281353 w 448735"/>
                  <a:gd name="connsiteY239" fmla="*/ 45827 h 157848"/>
                  <a:gd name="connsiteX240" fmla="*/ 275133 w 448735"/>
                  <a:gd name="connsiteY240" fmla="*/ 47242 h 157848"/>
                  <a:gd name="connsiteX241" fmla="*/ 256189 w 448735"/>
                  <a:gd name="connsiteY241" fmla="*/ 43281 h 157848"/>
                  <a:gd name="connsiteX242" fmla="*/ 253927 w 448735"/>
                  <a:gd name="connsiteY242" fmla="*/ 42715 h 157848"/>
                  <a:gd name="connsiteX243" fmla="*/ 174760 w 448735"/>
                  <a:gd name="connsiteY243" fmla="*/ 87411 h 157848"/>
                  <a:gd name="connsiteX244" fmla="*/ 175608 w 448735"/>
                  <a:gd name="connsiteY244" fmla="*/ 87411 h 157848"/>
                  <a:gd name="connsiteX245" fmla="*/ 175891 w 448735"/>
                  <a:gd name="connsiteY245" fmla="*/ 87411 h 157848"/>
                  <a:gd name="connsiteX246" fmla="*/ 188614 w 448735"/>
                  <a:gd name="connsiteY246" fmla="*/ 93634 h 157848"/>
                  <a:gd name="connsiteX247" fmla="*/ 190311 w 448735"/>
                  <a:gd name="connsiteY247" fmla="*/ 94483 h 157848"/>
                  <a:gd name="connsiteX248" fmla="*/ 190311 w 448735"/>
                  <a:gd name="connsiteY248" fmla="*/ 94483 h 157848"/>
                  <a:gd name="connsiteX249" fmla="*/ 199641 w 448735"/>
                  <a:gd name="connsiteY249" fmla="*/ 91654 h 157848"/>
                  <a:gd name="connsiteX250" fmla="*/ 202186 w 448735"/>
                  <a:gd name="connsiteY250" fmla="*/ 90805 h 157848"/>
                  <a:gd name="connsiteX251" fmla="*/ 205861 w 448735"/>
                  <a:gd name="connsiteY251" fmla="*/ 80622 h 157848"/>
                  <a:gd name="connsiteX252" fmla="*/ 209820 w 448735"/>
                  <a:gd name="connsiteY252" fmla="*/ 69306 h 157848"/>
                  <a:gd name="connsiteX253" fmla="*/ 215475 w 448735"/>
                  <a:gd name="connsiteY253" fmla="*/ 54879 h 157848"/>
                  <a:gd name="connsiteX254" fmla="*/ 225371 w 448735"/>
                  <a:gd name="connsiteY254" fmla="*/ 47807 h 157848"/>
                  <a:gd name="connsiteX255" fmla="*/ 230460 w 448735"/>
                  <a:gd name="connsiteY255" fmla="*/ 45827 h 157848"/>
                  <a:gd name="connsiteX256" fmla="*/ 230743 w 448735"/>
                  <a:gd name="connsiteY256" fmla="*/ 44695 h 157848"/>
                  <a:gd name="connsiteX257" fmla="*/ 223957 w 448735"/>
                  <a:gd name="connsiteY257" fmla="*/ 39038 h 157848"/>
                  <a:gd name="connsiteX258" fmla="*/ 221695 w 448735"/>
                  <a:gd name="connsiteY258" fmla="*/ 34512 h 157848"/>
                  <a:gd name="connsiteX259" fmla="*/ 220847 w 448735"/>
                  <a:gd name="connsiteY259" fmla="*/ 31117 h 157848"/>
                  <a:gd name="connsiteX260" fmla="*/ 216040 w 448735"/>
                  <a:gd name="connsiteY260" fmla="*/ 22631 h 157848"/>
                  <a:gd name="connsiteX261" fmla="*/ 218019 w 448735"/>
                  <a:gd name="connsiteY261" fmla="*/ 21499 h 157848"/>
                  <a:gd name="connsiteX262" fmla="*/ 218585 w 448735"/>
                  <a:gd name="connsiteY262" fmla="*/ 21216 h 157848"/>
                  <a:gd name="connsiteX263" fmla="*/ 218019 w 448735"/>
                  <a:gd name="connsiteY263" fmla="*/ 19236 h 157848"/>
                  <a:gd name="connsiteX264" fmla="*/ 218302 w 448735"/>
                  <a:gd name="connsiteY264" fmla="*/ 14144 h 157848"/>
                  <a:gd name="connsiteX265" fmla="*/ 218585 w 448735"/>
                  <a:gd name="connsiteY265" fmla="*/ 13861 h 157848"/>
                  <a:gd name="connsiteX266" fmla="*/ 215192 w 448735"/>
                  <a:gd name="connsiteY266" fmla="*/ 12730 h 157848"/>
                  <a:gd name="connsiteX267" fmla="*/ 213495 w 448735"/>
                  <a:gd name="connsiteY267" fmla="*/ 12730 h 157848"/>
                  <a:gd name="connsiteX268" fmla="*/ 211234 w 448735"/>
                  <a:gd name="connsiteY268" fmla="*/ 12730 h 157848"/>
                  <a:gd name="connsiteX269" fmla="*/ 201903 w 448735"/>
                  <a:gd name="connsiteY269" fmla="*/ 14993 h 157848"/>
                  <a:gd name="connsiteX270" fmla="*/ 200772 w 448735"/>
                  <a:gd name="connsiteY270" fmla="*/ 18387 h 157848"/>
                  <a:gd name="connsiteX271" fmla="*/ 196814 w 448735"/>
                  <a:gd name="connsiteY271" fmla="*/ 24894 h 157848"/>
                  <a:gd name="connsiteX272" fmla="*/ 194834 w 448735"/>
                  <a:gd name="connsiteY272" fmla="*/ 27157 h 157848"/>
                  <a:gd name="connsiteX273" fmla="*/ 193421 w 448735"/>
                  <a:gd name="connsiteY273" fmla="*/ 31683 h 157848"/>
                  <a:gd name="connsiteX274" fmla="*/ 192007 w 448735"/>
                  <a:gd name="connsiteY274" fmla="*/ 36492 h 157848"/>
                  <a:gd name="connsiteX275" fmla="*/ 188049 w 448735"/>
                  <a:gd name="connsiteY275" fmla="*/ 41301 h 157848"/>
                  <a:gd name="connsiteX276" fmla="*/ 182960 w 448735"/>
                  <a:gd name="connsiteY276" fmla="*/ 42998 h 157848"/>
                  <a:gd name="connsiteX277" fmla="*/ 179849 w 448735"/>
                  <a:gd name="connsiteY277" fmla="*/ 44130 h 157848"/>
                  <a:gd name="connsiteX278" fmla="*/ 177587 w 448735"/>
                  <a:gd name="connsiteY278" fmla="*/ 42998 h 157848"/>
                  <a:gd name="connsiteX279" fmla="*/ 173629 w 448735"/>
                  <a:gd name="connsiteY279" fmla="*/ 41584 h 157848"/>
                  <a:gd name="connsiteX280" fmla="*/ 167126 w 448735"/>
                  <a:gd name="connsiteY280" fmla="*/ 43847 h 157848"/>
                  <a:gd name="connsiteX281" fmla="*/ 164016 w 448735"/>
                  <a:gd name="connsiteY281" fmla="*/ 45544 h 157848"/>
                  <a:gd name="connsiteX282" fmla="*/ 160057 w 448735"/>
                  <a:gd name="connsiteY282" fmla="*/ 46110 h 157848"/>
                  <a:gd name="connsiteX283" fmla="*/ 157796 w 448735"/>
                  <a:gd name="connsiteY283" fmla="*/ 46110 h 157848"/>
                  <a:gd name="connsiteX284" fmla="*/ 155534 w 448735"/>
                  <a:gd name="connsiteY284" fmla="*/ 46110 h 157848"/>
                  <a:gd name="connsiteX285" fmla="*/ 151575 w 448735"/>
                  <a:gd name="connsiteY285" fmla="*/ 46959 h 157848"/>
                  <a:gd name="connsiteX286" fmla="*/ 150162 w 448735"/>
                  <a:gd name="connsiteY286" fmla="*/ 47524 h 157848"/>
                  <a:gd name="connsiteX287" fmla="*/ 145920 w 448735"/>
                  <a:gd name="connsiteY287" fmla="*/ 44978 h 157848"/>
                  <a:gd name="connsiteX288" fmla="*/ 142810 w 448735"/>
                  <a:gd name="connsiteY288" fmla="*/ 42998 h 157848"/>
                  <a:gd name="connsiteX289" fmla="*/ 139417 w 448735"/>
                  <a:gd name="connsiteY289" fmla="*/ 36775 h 157848"/>
                  <a:gd name="connsiteX290" fmla="*/ 138852 w 448735"/>
                  <a:gd name="connsiteY290" fmla="*/ 36775 h 157848"/>
                  <a:gd name="connsiteX291" fmla="*/ 132349 w 448735"/>
                  <a:gd name="connsiteY291" fmla="*/ 44130 h 157848"/>
                  <a:gd name="connsiteX292" fmla="*/ 132632 w 448735"/>
                  <a:gd name="connsiteY292" fmla="*/ 49222 h 157848"/>
                  <a:gd name="connsiteX293" fmla="*/ 136590 w 448735"/>
                  <a:gd name="connsiteY293" fmla="*/ 58274 h 157848"/>
                  <a:gd name="connsiteX294" fmla="*/ 138004 w 448735"/>
                  <a:gd name="connsiteY294" fmla="*/ 62800 h 157848"/>
                  <a:gd name="connsiteX295" fmla="*/ 141114 w 448735"/>
                  <a:gd name="connsiteY295" fmla="*/ 65346 h 157848"/>
                  <a:gd name="connsiteX296" fmla="*/ 146486 w 448735"/>
                  <a:gd name="connsiteY296" fmla="*/ 72984 h 157848"/>
                  <a:gd name="connsiteX297" fmla="*/ 154968 w 448735"/>
                  <a:gd name="connsiteY297" fmla="*/ 85431 h 157848"/>
                  <a:gd name="connsiteX298" fmla="*/ 157796 w 448735"/>
                  <a:gd name="connsiteY298" fmla="*/ 84582 h 157848"/>
                  <a:gd name="connsiteX299" fmla="*/ 163733 w 448735"/>
                  <a:gd name="connsiteY299" fmla="*/ 89674 h 157848"/>
                  <a:gd name="connsiteX300" fmla="*/ 164864 w 448735"/>
                  <a:gd name="connsiteY300" fmla="*/ 90240 h 157848"/>
                  <a:gd name="connsiteX301" fmla="*/ 170236 w 448735"/>
                  <a:gd name="connsiteY301" fmla="*/ 89108 h 157848"/>
                  <a:gd name="connsiteX302" fmla="*/ 174760 w 448735"/>
                  <a:gd name="connsiteY302" fmla="*/ 87411 h 157848"/>
                  <a:gd name="connsiteX303" fmla="*/ 334508 w 448735"/>
                  <a:gd name="connsiteY303" fmla="*/ 89108 h 157848"/>
                  <a:gd name="connsiteX304" fmla="*/ 342991 w 448735"/>
                  <a:gd name="connsiteY304" fmla="*/ 91937 h 157848"/>
                  <a:gd name="connsiteX305" fmla="*/ 346949 w 448735"/>
                  <a:gd name="connsiteY305" fmla="*/ 93634 h 157848"/>
                  <a:gd name="connsiteX306" fmla="*/ 347797 w 448735"/>
                  <a:gd name="connsiteY306" fmla="*/ 92786 h 157848"/>
                  <a:gd name="connsiteX307" fmla="*/ 340163 w 448735"/>
                  <a:gd name="connsiteY307" fmla="*/ 84865 h 157848"/>
                  <a:gd name="connsiteX308" fmla="*/ 332812 w 448735"/>
                  <a:gd name="connsiteY308" fmla="*/ 84016 h 157848"/>
                  <a:gd name="connsiteX309" fmla="*/ 322068 w 448735"/>
                  <a:gd name="connsiteY309" fmla="*/ 86845 h 157848"/>
                  <a:gd name="connsiteX310" fmla="*/ 321785 w 448735"/>
                  <a:gd name="connsiteY310" fmla="*/ 87694 h 157848"/>
                  <a:gd name="connsiteX311" fmla="*/ 326875 w 448735"/>
                  <a:gd name="connsiteY311" fmla="*/ 89674 h 157848"/>
                  <a:gd name="connsiteX312" fmla="*/ 330550 w 448735"/>
                  <a:gd name="connsiteY312" fmla="*/ 89391 h 157848"/>
                  <a:gd name="connsiteX313" fmla="*/ 334508 w 448735"/>
                  <a:gd name="connsiteY313" fmla="*/ 89108 h 157848"/>
                  <a:gd name="connsiteX314" fmla="*/ 303972 w 448735"/>
                  <a:gd name="connsiteY314" fmla="*/ 86562 h 157848"/>
                  <a:gd name="connsiteX315" fmla="*/ 301711 w 448735"/>
                  <a:gd name="connsiteY315" fmla="*/ 87128 h 157848"/>
                  <a:gd name="connsiteX316" fmla="*/ 301711 w 448735"/>
                  <a:gd name="connsiteY316" fmla="*/ 88260 h 157848"/>
                  <a:gd name="connsiteX317" fmla="*/ 309062 w 448735"/>
                  <a:gd name="connsiteY317" fmla="*/ 93069 h 157848"/>
                  <a:gd name="connsiteX318" fmla="*/ 309062 w 448735"/>
                  <a:gd name="connsiteY318" fmla="*/ 93069 h 157848"/>
                  <a:gd name="connsiteX319" fmla="*/ 312737 w 448735"/>
                  <a:gd name="connsiteY319" fmla="*/ 91371 h 157848"/>
                  <a:gd name="connsiteX320" fmla="*/ 312737 w 448735"/>
                  <a:gd name="connsiteY320" fmla="*/ 90240 h 157848"/>
                  <a:gd name="connsiteX321" fmla="*/ 303972 w 448735"/>
                  <a:gd name="connsiteY321" fmla="*/ 86562 h 157848"/>
                  <a:gd name="connsiteX322" fmla="*/ 319240 w 448735"/>
                  <a:gd name="connsiteY322" fmla="*/ 36492 h 157848"/>
                  <a:gd name="connsiteX323" fmla="*/ 316413 w 448735"/>
                  <a:gd name="connsiteY323" fmla="*/ 38755 h 157848"/>
                  <a:gd name="connsiteX324" fmla="*/ 317544 w 448735"/>
                  <a:gd name="connsiteY324" fmla="*/ 55728 h 157848"/>
                  <a:gd name="connsiteX325" fmla="*/ 320937 w 448735"/>
                  <a:gd name="connsiteY325" fmla="*/ 59405 h 157848"/>
                  <a:gd name="connsiteX326" fmla="*/ 321220 w 448735"/>
                  <a:gd name="connsiteY326" fmla="*/ 59405 h 157848"/>
                  <a:gd name="connsiteX327" fmla="*/ 321502 w 448735"/>
                  <a:gd name="connsiteY327" fmla="*/ 56577 h 157848"/>
                  <a:gd name="connsiteX328" fmla="*/ 321785 w 448735"/>
                  <a:gd name="connsiteY328" fmla="*/ 52333 h 157848"/>
                  <a:gd name="connsiteX329" fmla="*/ 324895 w 448735"/>
                  <a:gd name="connsiteY329" fmla="*/ 51485 h 157848"/>
                  <a:gd name="connsiteX330" fmla="*/ 328005 w 448735"/>
                  <a:gd name="connsiteY330" fmla="*/ 50919 h 157848"/>
                  <a:gd name="connsiteX331" fmla="*/ 328005 w 448735"/>
                  <a:gd name="connsiteY331" fmla="*/ 47807 h 157848"/>
                  <a:gd name="connsiteX332" fmla="*/ 327723 w 448735"/>
                  <a:gd name="connsiteY332" fmla="*/ 44695 h 157848"/>
                  <a:gd name="connsiteX333" fmla="*/ 326026 w 448735"/>
                  <a:gd name="connsiteY333" fmla="*/ 43281 h 157848"/>
                  <a:gd name="connsiteX334" fmla="*/ 324612 w 448735"/>
                  <a:gd name="connsiteY334" fmla="*/ 43281 h 157848"/>
                  <a:gd name="connsiteX335" fmla="*/ 322350 w 448735"/>
                  <a:gd name="connsiteY335" fmla="*/ 42998 h 157848"/>
                  <a:gd name="connsiteX336" fmla="*/ 321785 w 448735"/>
                  <a:gd name="connsiteY336" fmla="*/ 41867 h 157848"/>
                  <a:gd name="connsiteX337" fmla="*/ 319240 w 448735"/>
                  <a:gd name="connsiteY337" fmla="*/ 36492 h 157848"/>
                  <a:gd name="connsiteX338" fmla="*/ 17556 w 448735"/>
                  <a:gd name="connsiteY338" fmla="*/ 41301 h 157848"/>
                  <a:gd name="connsiteX339" fmla="*/ 17556 w 448735"/>
                  <a:gd name="connsiteY339" fmla="*/ 41301 h 157848"/>
                  <a:gd name="connsiteX340" fmla="*/ 19535 w 448735"/>
                  <a:gd name="connsiteY340" fmla="*/ 48373 h 157848"/>
                  <a:gd name="connsiteX341" fmla="*/ 21232 w 448735"/>
                  <a:gd name="connsiteY341" fmla="*/ 49505 h 157848"/>
                  <a:gd name="connsiteX342" fmla="*/ 21232 w 448735"/>
                  <a:gd name="connsiteY342" fmla="*/ 49505 h 157848"/>
                  <a:gd name="connsiteX343" fmla="*/ 22646 w 448735"/>
                  <a:gd name="connsiteY343" fmla="*/ 48939 h 157848"/>
                  <a:gd name="connsiteX344" fmla="*/ 22928 w 448735"/>
                  <a:gd name="connsiteY344" fmla="*/ 46110 h 157848"/>
                  <a:gd name="connsiteX345" fmla="*/ 17556 w 448735"/>
                  <a:gd name="connsiteY345" fmla="*/ 41301 h 15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</a:cxnLst>
                <a:rect l="l" t="t" r="r" b="b"/>
                <a:pathLst>
                  <a:path w="448735" h="157848">
                    <a:moveTo>
                      <a:pt x="233570" y="150494"/>
                    </a:moveTo>
                    <a:cubicBezTo>
                      <a:pt x="231874" y="150494"/>
                      <a:pt x="231591" y="150777"/>
                      <a:pt x="231591" y="150777"/>
                    </a:cubicBezTo>
                    <a:cubicBezTo>
                      <a:pt x="232439" y="151908"/>
                      <a:pt x="234418" y="152757"/>
                      <a:pt x="236397" y="153323"/>
                    </a:cubicBezTo>
                    <a:cubicBezTo>
                      <a:pt x="237811" y="153888"/>
                      <a:pt x="239225" y="154171"/>
                      <a:pt x="240356" y="155020"/>
                    </a:cubicBezTo>
                    <a:cubicBezTo>
                      <a:pt x="241487" y="156152"/>
                      <a:pt x="244880" y="157849"/>
                      <a:pt x="246859" y="157849"/>
                    </a:cubicBezTo>
                    <a:lnTo>
                      <a:pt x="246859" y="157849"/>
                    </a:lnTo>
                    <a:cubicBezTo>
                      <a:pt x="247424" y="157849"/>
                      <a:pt x="247707" y="157566"/>
                      <a:pt x="247990" y="157566"/>
                    </a:cubicBezTo>
                    <a:cubicBezTo>
                      <a:pt x="248273" y="157283"/>
                      <a:pt x="248555" y="156717"/>
                      <a:pt x="248555" y="156152"/>
                    </a:cubicBezTo>
                    <a:cubicBezTo>
                      <a:pt x="248555" y="153040"/>
                      <a:pt x="239225" y="150494"/>
                      <a:pt x="233570" y="150494"/>
                    </a:cubicBezTo>
                    <a:close/>
                    <a:moveTo>
                      <a:pt x="206144" y="138047"/>
                    </a:moveTo>
                    <a:cubicBezTo>
                      <a:pt x="205013" y="138047"/>
                      <a:pt x="204165" y="138896"/>
                      <a:pt x="203600" y="140027"/>
                    </a:cubicBezTo>
                    <a:cubicBezTo>
                      <a:pt x="203034" y="141159"/>
                      <a:pt x="203034" y="142007"/>
                      <a:pt x="203600" y="142856"/>
                    </a:cubicBezTo>
                    <a:cubicBezTo>
                      <a:pt x="204165" y="143705"/>
                      <a:pt x="207558" y="146251"/>
                      <a:pt x="211799" y="146251"/>
                    </a:cubicBezTo>
                    <a:lnTo>
                      <a:pt x="211799" y="146251"/>
                    </a:lnTo>
                    <a:cubicBezTo>
                      <a:pt x="213495" y="146251"/>
                      <a:pt x="215192" y="145968"/>
                      <a:pt x="216888" y="145119"/>
                    </a:cubicBezTo>
                    <a:cubicBezTo>
                      <a:pt x="220564" y="143422"/>
                      <a:pt x="223391" y="143139"/>
                      <a:pt x="225936" y="143139"/>
                    </a:cubicBezTo>
                    <a:cubicBezTo>
                      <a:pt x="228481" y="143139"/>
                      <a:pt x="229894" y="142856"/>
                      <a:pt x="230460" y="141442"/>
                    </a:cubicBezTo>
                    <a:cubicBezTo>
                      <a:pt x="230460" y="141159"/>
                      <a:pt x="230743" y="140876"/>
                      <a:pt x="230460" y="140593"/>
                    </a:cubicBezTo>
                    <a:cubicBezTo>
                      <a:pt x="229329" y="138613"/>
                      <a:pt x="223109" y="136916"/>
                      <a:pt x="219433" y="136916"/>
                    </a:cubicBezTo>
                    <a:cubicBezTo>
                      <a:pt x="217737" y="136916"/>
                      <a:pt x="217171" y="137198"/>
                      <a:pt x="217171" y="137481"/>
                    </a:cubicBezTo>
                    <a:cubicBezTo>
                      <a:pt x="216323" y="139179"/>
                      <a:pt x="214344" y="140310"/>
                      <a:pt x="211799" y="140310"/>
                    </a:cubicBezTo>
                    <a:cubicBezTo>
                      <a:pt x="210103" y="140310"/>
                      <a:pt x="208406" y="139744"/>
                      <a:pt x="207275" y="138896"/>
                    </a:cubicBezTo>
                    <a:cubicBezTo>
                      <a:pt x="206992" y="138047"/>
                      <a:pt x="206710" y="138047"/>
                      <a:pt x="206144" y="138047"/>
                    </a:cubicBezTo>
                    <a:close/>
                    <a:moveTo>
                      <a:pt x="438840" y="135784"/>
                    </a:moveTo>
                    <a:cubicBezTo>
                      <a:pt x="440536" y="135784"/>
                      <a:pt x="442232" y="137481"/>
                      <a:pt x="444212" y="139461"/>
                    </a:cubicBezTo>
                    <a:cubicBezTo>
                      <a:pt x="445625" y="140876"/>
                      <a:pt x="447039" y="142290"/>
                      <a:pt x="448736" y="143422"/>
                    </a:cubicBezTo>
                    <a:lnTo>
                      <a:pt x="448736" y="83168"/>
                    </a:lnTo>
                    <a:cubicBezTo>
                      <a:pt x="443929" y="81470"/>
                      <a:pt x="438557" y="79490"/>
                      <a:pt x="433468" y="77510"/>
                    </a:cubicBezTo>
                    <a:cubicBezTo>
                      <a:pt x="425551" y="74398"/>
                      <a:pt x="418199" y="71569"/>
                      <a:pt x="415938" y="71569"/>
                    </a:cubicBezTo>
                    <a:cubicBezTo>
                      <a:pt x="413958" y="71852"/>
                      <a:pt x="412827" y="73550"/>
                      <a:pt x="411697" y="75530"/>
                    </a:cubicBezTo>
                    <a:cubicBezTo>
                      <a:pt x="410566" y="77510"/>
                      <a:pt x="409435" y="79490"/>
                      <a:pt x="407173" y="79490"/>
                    </a:cubicBezTo>
                    <a:cubicBezTo>
                      <a:pt x="405476" y="79490"/>
                      <a:pt x="403497" y="81187"/>
                      <a:pt x="400952" y="83451"/>
                    </a:cubicBezTo>
                    <a:cubicBezTo>
                      <a:pt x="398125" y="85714"/>
                      <a:pt x="395015" y="88542"/>
                      <a:pt x="391339" y="89674"/>
                    </a:cubicBezTo>
                    <a:cubicBezTo>
                      <a:pt x="391056" y="89957"/>
                      <a:pt x="390491" y="89957"/>
                      <a:pt x="390208" y="89957"/>
                    </a:cubicBezTo>
                    <a:cubicBezTo>
                      <a:pt x="385967" y="89957"/>
                      <a:pt x="384553" y="82036"/>
                      <a:pt x="382857" y="74681"/>
                    </a:cubicBezTo>
                    <a:cubicBezTo>
                      <a:pt x="382009" y="70438"/>
                      <a:pt x="381161" y="66760"/>
                      <a:pt x="380312" y="65346"/>
                    </a:cubicBezTo>
                    <a:cubicBezTo>
                      <a:pt x="378333" y="62800"/>
                      <a:pt x="370699" y="60254"/>
                      <a:pt x="364761" y="60254"/>
                    </a:cubicBezTo>
                    <a:cubicBezTo>
                      <a:pt x="361651" y="60254"/>
                      <a:pt x="359672" y="61103"/>
                      <a:pt x="359107" y="62234"/>
                    </a:cubicBezTo>
                    <a:cubicBezTo>
                      <a:pt x="357976" y="65063"/>
                      <a:pt x="355714" y="65629"/>
                      <a:pt x="354018" y="66195"/>
                    </a:cubicBezTo>
                    <a:cubicBezTo>
                      <a:pt x="352038" y="66760"/>
                      <a:pt x="351190" y="67043"/>
                      <a:pt x="350907" y="68458"/>
                    </a:cubicBezTo>
                    <a:cubicBezTo>
                      <a:pt x="350624" y="69589"/>
                      <a:pt x="350907" y="70155"/>
                      <a:pt x="350907" y="70438"/>
                    </a:cubicBezTo>
                    <a:cubicBezTo>
                      <a:pt x="351190" y="70721"/>
                      <a:pt x="352038" y="70721"/>
                      <a:pt x="353169" y="70721"/>
                    </a:cubicBezTo>
                    <a:cubicBezTo>
                      <a:pt x="353735" y="70721"/>
                      <a:pt x="354583" y="70721"/>
                      <a:pt x="355431" y="70721"/>
                    </a:cubicBezTo>
                    <a:cubicBezTo>
                      <a:pt x="358824" y="70721"/>
                      <a:pt x="359672" y="72701"/>
                      <a:pt x="360520" y="75247"/>
                    </a:cubicBezTo>
                    <a:cubicBezTo>
                      <a:pt x="360803" y="76096"/>
                      <a:pt x="361086" y="76661"/>
                      <a:pt x="361369" y="77510"/>
                    </a:cubicBezTo>
                    <a:cubicBezTo>
                      <a:pt x="361934" y="78641"/>
                      <a:pt x="363631" y="79207"/>
                      <a:pt x="366175" y="79207"/>
                    </a:cubicBezTo>
                    <a:cubicBezTo>
                      <a:pt x="368437" y="79207"/>
                      <a:pt x="371265" y="78924"/>
                      <a:pt x="373527" y="78359"/>
                    </a:cubicBezTo>
                    <a:cubicBezTo>
                      <a:pt x="374657" y="78076"/>
                      <a:pt x="375506" y="78076"/>
                      <a:pt x="376354" y="78076"/>
                    </a:cubicBezTo>
                    <a:cubicBezTo>
                      <a:pt x="378333" y="77793"/>
                      <a:pt x="379747" y="79207"/>
                      <a:pt x="379747" y="80622"/>
                    </a:cubicBezTo>
                    <a:cubicBezTo>
                      <a:pt x="379747" y="81470"/>
                      <a:pt x="378898" y="82602"/>
                      <a:pt x="377485" y="82602"/>
                    </a:cubicBezTo>
                    <a:cubicBezTo>
                      <a:pt x="376919" y="82602"/>
                      <a:pt x="376071" y="82319"/>
                      <a:pt x="375506" y="82319"/>
                    </a:cubicBezTo>
                    <a:cubicBezTo>
                      <a:pt x="374657" y="82036"/>
                      <a:pt x="374092" y="82036"/>
                      <a:pt x="373527" y="82036"/>
                    </a:cubicBezTo>
                    <a:cubicBezTo>
                      <a:pt x="372396" y="82036"/>
                      <a:pt x="371830" y="82602"/>
                      <a:pt x="370982" y="82885"/>
                    </a:cubicBezTo>
                    <a:cubicBezTo>
                      <a:pt x="370134" y="83451"/>
                      <a:pt x="369568" y="84016"/>
                      <a:pt x="368437" y="84016"/>
                    </a:cubicBezTo>
                    <a:cubicBezTo>
                      <a:pt x="368155" y="84016"/>
                      <a:pt x="367589" y="84016"/>
                      <a:pt x="367306" y="83733"/>
                    </a:cubicBezTo>
                    <a:cubicBezTo>
                      <a:pt x="366175" y="83451"/>
                      <a:pt x="364761" y="83168"/>
                      <a:pt x="363631" y="83168"/>
                    </a:cubicBezTo>
                    <a:cubicBezTo>
                      <a:pt x="361934" y="83168"/>
                      <a:pt x="361651" y="83451"/>
                      <a:pt x="361369" y="83451"/>
                    </a:cubicBezTo>
                    <a:cubicBezTo>
                      <a:pt x="361369" y="83451"/>
                      <a:pt x="361369" y="83733"/>
                      <a:pt x="361934" y="84016"/>
                    </a:cubicBezTo>
                    <a:cubicBezTo>
                      <a:pt x="362217" y="84299"/>
                      <a:pt x="362782" y="84582"/>
                      <a:pt x="363065" y="85148"/>
                    </a:cubicBezTo>
                    <a:cubicBezTo>
                      <a:pt x="365327" y="86845"/>
                      <a:pt x="368155" y="89108"/>
                      <a:pt x="368155" y="93351"/>
                    </a:cubicBezTo>
                    <a:cubicBezTo>
                      <a:pt x="368155" y="95332"/>
                      <a:pt x="369568" y="95897"/>
                      <a:pt x="370699" y="95897"/>
                    </a:cubicBezTo>
                    <a:cubicBezTo>
                      <a:pt x="372113" y="95897"/>
                      <a:pt x="373809" y="95049"/>
                      <a:pt x="373809" y="93351"/>
                    </a:cubicBezTo>
                    <a:cubicBezTo>
                      <a:pt x="373809" y="91937"/>
                      <a:pt x="374375" y="91371"/>
                      <a:pt x="375223" y="91371"/>
                    </a:cubicBezTo>
                    <a:cubicBezTo>
                      <a:pt x="376071" y="91371"/>
                      <a:pt x="376919" y="91937"/>
                      <a:pt x="378050" y="92503"/>
                    </a:cubicBezTo>
                    <a:cubicBezTo>
                      <a:pt x="379747" y="93351"/>
                      <a:pt x="382009" y="94766"/>
                      <a:pt x="384836" y="95614"/>
                    </a:cubicBezTo>
                    <a:cubicBezTo>
                      <a:pt x="388229" y="96463"/>
                      <a:pt x="389077" y="97595"/>
                      <a:pt x="389360" y="98726"/>
                    </a:cubicBezTo>
                    <a:cubicBezTo>
                      <a:pt x="389925" y="99575"/>
                      <a:pt x="390208" y="100141"/>
                      <a:pt x="393319" y="100424"/>
                    </a:cubicBezTo>
                    <a:cubicBezTo>
                      <a:pt x="399821" y="100706"/>
                      <a:pt x="415372" y="105515"/>
                      <a:pt x="421310" y="110042"/>
                    </a:cubicBezTo>
                    <a:cubicBezTo>
                      <a:pt x="424703" y="112587"/>
                      <a:pt x="424985" y="114850"/>
                      <a:pt x="424985" y="116831"/>
                    </a:cubicBezTo>
                    <a:cubicBezTo>
                      <a:pt x="425268" y="118245"/>
                      <a:pt x="425268" y="119660"/>
                      <a:pt x="426682" y="121357"/>
                    </a:cubicBezTo>
                    <a:cubicBezTo>
                      <a:pt x="429509" y="124186"/>
                      <a:pt x="430640" y="127297"/>
                      <a:pt x="429792" y="129278"/>
                    </a:cubicBezTo>
                    <a:cubicBezTo>
                      <a:pt x="429509" y="130126"/>
                      <a:pt x="428378" y="131258"/>
                      <a:pt x="425834" y="131258"/>
                    </a:cubicBezTo>
                    <a:cubicBezTo>
                      <a:pt x="422441" y="131258"/>
                      <a:pt x="418765" y="133804"/>
                      <a:pt x="417351" y="136067"/>
                    </a:cubicBezTo>
                    <a:cubicBezTo>
                      <a:pt x="417068" y="136633"/>
                      <a:pt x="416503" y="137481"/>
                      <a:pt x="417068" y="138330"/>
                    </a:cubicBezTo>
                    <a:cubicBezTo>
                      <a:pt x="417068" y="138330"/>
                      <a:pt x="417634" y="138896"/>
                      <a:pt x="420179" y="138896"/>
                    </a:cubicBezTo>
                    <a:cubicBezTo>
                      <a:pt x="423289" y="138896"/>
                      <a:pt x="428378" y="138047"/>
                      <a:pt x="432054" y="137764"/>
                    </a:cubicBezTo>
                    <a:cubicBezTo>
                      <a:pt x="434881" y="136350"/>
                      <a:pt x="437426" y="135784"/>
                      <a:pt x="438840" y="135784"/>
                    </a:cubicBezTo>
                    <a:close/>
                    <a:moveTo>
                      <a:pt x="249686" y="138613"/>
                    </a:moveTo>
                    <a:cubicBezTo>
                      <a:pt x="244597" y="138613"/>
                      <a:pt x="240356" y="140027"/>
                      <a:pt x="239508" y="141159"/>
                    </a:cubicBezTo>
                    <a:cubicBezTo>
                      <a:pt x="239508" y="141442"/>
                      <a:pt x="239508" y="141442"/>
                      <a:pt x="239508" y="141442"/>
                    </a:cubicBezTo>
                    <a:cubicBezTo>
                      <a:pt x="240638" y="143422"/>
                      <a:pt x="248273" y="143705"/>
                      <a:pt x="255058" y="143988"/>
                    </a:cubicBezTo>
                    <a:cubicBezTo>
                      <a:pt x="259582" y="144270"/>
                      <a:pt x="263823" y="142856"/>
                      <a:pt x="267499" y="141442"/>
                    </a:cubicBezTo>
                    <a:cubicBezTo>
                      <a:pt x="270044" y="140593"/>
                      <a:pt x="272871" y="139744"/>
                      <a:pt x="275133" y="139461"/>
                    </a:cubicBezTo>
                    <a:cubicBezTo>
                      <a:pt x="278243" y="139179"/>
                      <a:pt x="280505" y="138896"/>
                      <a:pt x="281353" y="138330"/>
                    </a:cubicBezTo>
                    <a:cubicBezTo>
                      <a:pt x="281070" y="138047"/>
                      <a:pt x="280222" y="138047"/>
                      <a:pt x="278243" y="137481"/>
                    </a:cubicBezTo>
                    <a:cubicBezTo>
                      <a:pt x="277678" y="137481"/>
                      <a:pt x="276829" y="137198"/>
                      <a:pt x="276264" y="137198"/>
                    </a:cubicBezTo>
                    <a:cubicBezTo>
                      <a:pt x="273719" y="137198"/>
                      <a:pt x="271457" y="138047"/>
                      <a:pt x="269195" y="138613"/>
                    </a:cubicBezTo>
                    <a:cubicBezTo>
                      <a:pt x="266933" y="139179"/>
                      <a:pt x="264671" y="140027"/>
                      <a:pt x="262127" y="140027"/>
                    </a:cubicBezTo>
                    <a:cubicBezTo>
                      <a:pt x="260430" y="140027"/>
                      <a:pt x="259017" y="139744"/>
                      <a:pt x="257320" y="139179"/>
                    </a:cubicBezTo>
                    <a:cubicBezTo>
                      <a:pt x="255058" y="138896"/>
                      <a:pt x="252514" y="138613"/>
                      <a:pt x="249686" y="138613"/>
                    </a:cubicBezTo>
                    <a:close/>
                    <a:moveTo>
                      <a:pt x="186918" y="138613"/>
                    </a:moveTo>
                    <a:cubicBezTo>
                      <a:pt x="187766" y="138613"/>
                      <a:pt x="188614" y="139179"/>
                      <a:pt x="189463" y="139461"/>
                    </a:cubicBezTo>
                    <a:cubicBezTo>
                      <a:pt x="190593" y="140027"/>
                      <a:pt x="192007" y="140876"/>
                      <a:pt x="193421" y="140876"/>
                    </a:cubicBezTo>
                    <a:lnTo>
                      <a:pt x="193421" y="140876"/>
                    </a:lnTo>
                    <a:cubicBezTo>
                      <a:pt x="194552" y="140876"/>
                      <a:pt x="195683" y="140593"/>
                      <a:pt x="196814" y="139744"/>
                    </a:cubicBezTo>
                    <a:cubicBezTo>
                      <a:pt x="197945" y="138896"/>
                      <a:pt x="197945" y="138613"/>
                      <a:pt x="197945" y="138613"/>
                    </a:cubicBezTo>
                    <a:cubicBezTo>
                      <a:pt x="197662" y="138047"/>
                      <a:pt x="195117" y="137481"/>
                      <a:pt x="193421" y="137198"/>
                    </a:cubicBezTo>
                    <a:cubicBezTo>
                      <a:pt x="190311" y="136633"/>
                      <a:pt x="186918" y="136067"/>
                      <a:pt x="186635" y="134087"/>
                    </a:cubicBezTo>
                    <a:cubicBezTo>
                      <a:pt x="186635" y="133238"/>
                      <a:pt x="185221" y="132955"/>
                      <a:pt x="182111" y="132955"/>
                    </a:cubicBezTo>
                    <a:cubicBezTo>
                      <a:pt x="181263" y="132955"/>
                      <a:pt x="180415" y="132955"/>
                      <a:pt x="179567" y="132955"/>
                    </a:cubicBezTo>
                    <a:cubicBezTo>
                      <a:pt x="178718" y="132955"/>
                      <a:pt x="177870" y="132955"/>
                      <a:pt x="176739" y="132955"/>
                    </a:cubicBezTo>
                    <a:cubicBezTo>
                      <a:pt x="174477" y="132955"/>
                      <a:pt x="171650" y="132955"/>
                      <a:pt x="169671" y="132106"/>
                    </a:cubicBezTo>
                    <a:cubicBezTo>
                      <a:pt x="168823" y="131823"/>
                      <a:pt x="167974" y="131258"/>
                      <a:pt x="167974" y="130409"/>
                    </a:cubicBezTo>
                    <a:cubicBezTo>
                      <a:pt x="167974" y="128995"/>
                      <a:pt x="170519" y="128146"/>
                      <a:pt x="174477" y="126732"/>
                    </a:cubicBezTo>
                    <a:cubicBezTo>
                      <a:pt x="176456" y="125883"/>
                      <a:pt x="178436" y="125317"/>
                      <a:pt x="179567" y="124469"/>
                    </a:cubicBezTo>
                    <a:cubicBezTo>
                      <a:pt x="180415" y="124186"/>
                      <a:pt x="180415" y="123903"/>
                      <a:pt x="180415" y="123620"/>
                    </a:cubicBezTo>
                    <a:lnTo>
                      <a:pt x="180415" y="123620"/>
                    </a:lnTo>
                    <a:cubicBezTo>
                      <a:pt x="180415" y="123620"/>
                      <a:pt x="179849" y="123337"/>
                      <a:pt x="178153" y="123337"/>
                    </a:cubicBezTo>
                    <a:cubicBezTo>
                      <a:pt x="175608" y="123337"/>
                      <a:pt x="172215" y="123903"/>
                      <a:pt x="168257" y="125034"/>
                    </a:cubicBezTo>
                    <a:cubicBezTo>
                      <a:pt x="167126" y="125317"/>
                      <a:pt x="165712" y="125600"/>
                      <a:pt x="164016" y="125600"/>
                    </a:cubicBezTo>
                    <a:cubicBezTo>
                      <a:pt x="160057" y="125600"/>
                      <a:pt x="156099" y="124186"/>
                      <a:pt x="152989" y="123054"/>
                    </a:cubicBezTo>
                    <a:cubicBezTo>
                      <a:pt x="151293" y="122488"/>
                      <a:pt x="149596" y="121923"/>
                      <a:pt x="148748" y="121923"/>
                    </a:cubicBezTo>
                    <a:cubicBezTo>
                      <a:pt x="148182" y="121923"/>
                      <a:pt x="148182" y="121923"/>
                      <a:pt x="148182" y="122488"/>
                    </a:cubicBezTo>
                    <a:cubicBezTo>
                      <a:pt x="148182" y="123337"/>
                      <a:pt x="147617" y="124469"/>
                      <a:pt x="144790" y="124469"/>
                    </a:cubicBezTo>
                    <a:cubicBezTo>
                      <a:pt x="139700" y="124469"/>
                      <a:pt x="129522" y="120508"/>
                      <a:pt x="126129" y="118245"/>
                    </a:cubicBezTo>
                    <a:cubicBezTo>
                      <a:pt x="123584" y="116548"/>
                      <a:pt x="116516" y="114285"/>
                      <a:pt x="111143" y="114285"/>
                    </a:cubicBezTo>
                    <a:cubicBezTo>
                      <a:pt x="108599" y="114285"/>
                      <a:pt x="105206" y="114850"/>
                      <a:pt x="104075" y="116831"/>
                    </a:cubicBezTo>
                    <a:cubicBezTo>
                      <a:pt x="102378" y="119943"/>
                      <a:pt x="100682" y="119943"/>
                      <a:pt x="99551" y="120225"/>
                    </a:cubicBezTo>
                    <a:cubicBezTo>
                      <a:pt x="99268" y="120225"/>
                      <a:pt x="99268" y="120225"/>
                      <a:pt x="98986" y="120225"/>
                    </a:cubicBezTo>
                    <a:cubicBezTo>
                      <a:pt x="98986" y="120225"/>
                      <a:pt x="98986" y="120508"/>
                      <a:pt x="99268" y="122206"/>
                    </a:cubicBezTo>
                    <a:cubicBezTo>
                      <a:pt x="99551" y="123337"/>
                      <a:pt x="100116" y="123903"/>
                      <a:pt x="101247" y="123903"/>
                    </a:cubicBezTo>
                    <a:cubicBezTo>
                      <a:pt x="101813" y="123903"/>
                      <a:pt x="102661" y="123620"/>
                      <a:pt x="103509" y="123620"/>
                    </a:cubicBezTo>
                    <a:cubicBezTo>
                      <a:pt x="104358" y="123337"/>
                      <a:pt x="105206" y="123337"/>
                      <a:pt x="105771" y="123337"/>
                    </a:cubicBezTo>
                    <a:cubicBezTo>
                      <a:pt x="107468" y="123337"/>
                      <a:pt x="108033" y="124751"/>
                      <a:pt x="108316" y="125883"/>
                    </a:cubicBezTo>
                    <a:cubicBezTo>
                      <a:pt x="108881" y="127297"/>
                      <a:pt x="109447" y="128429"/>
                      <a:pt x="110861" y="128712"/>
                    </a:cubicBezTo>
                    <a:cubicBezTo>
                      <a:pt x="111709" y="128995"/>
                      <a:pt x="112840" y="128995"/>
                      <a:pt x="114253" y="129560"/>
                    </a:cubicBezTo>
                    <a:cubicBezTo>
                      <a:pt x="117646" y="130409"/>
                      <a:pt x="122170" y="131258"/>
                      <a:pt x="124998" y="131258"/>
                    </a:cubicBezTo>
                    <a:cubicBezTo>
                      <a:pt x="126977" y="131258"/>
                      <a:pt x="127260" y="130692"/>
                      <a:pt x="127542" y="130692"/>
                    </a:cubicBezTo>
                    <a:cubicBezTo>
                      <a:pt x="127825" y="129843"/>
                      <a:pt x="129239" y="129278"/>
                      <a:pt x="130935" y="129278"/>
                    </a:cubicBezTo>
                    <a:cubicBezTo>
                      <a:pt x="135176" y="129278"/>
                      <a:pt x="142527" y="131541"/>
                      <a:pt x="147051" y="135218"/>
                    </a:cubicBezTo>
                    <a:cubicBezTo>
                      <a:pt x="152141" y="139179"/>
                      <a:pt x="162319" y="139461"/>
                      <a:pt x="165147" y="139461"/>
                    </a:cubicBezTo>
                    <a:cubicBezTo>
                      <a:pt x="167409" y="139461"/>
                      <a:pt x="169388" y="139179"/>
                      <a:pt x="170802" y="139179"/>
                    </a:cubicBezTo>
                    <a:cubicBezTo>
                      <a:pt x="171367" y="139179"/>
                      <a:pt x="171933" y="139179"/>
                      <a:pt x="172498" y="139179"/>
                    </a:cubicBezTo>
                    <a:cubicBezTo>
                      <a:pt x="174477" y="139179"/>
                      <a:pt x="176456" y="139744"/>
                      <a:pt x="178153" y="140027"/>
                    </a:cubicBezTo>
                    <a:cubicBezTo>
                      <a:pt x="179567" y="140310"/>
                      <a:pt x="180697" y="140876"/>
                      <a:pt x="181828" y="140876"/>
                    </a:cubicBezTo>
                    <a:cubicBezTo>
                      <a:pt x="182677" y="140876"/>
                      <a:pt x="183242" y="140593"/>
                      <a:pt x="183525" y="140027"/>
                    </a:cubicBezTo>
                    <a:cubicBezTo>
                      <a:pt x="185504" y="138896"/>
                      <a:pt x="186070" y="138613"/>
                      <a:pt x="186918" y="138613"/>
                    </a:cubicBezTo>
                    <a:close/>
                    <a:moveTo>
                      <a:pt x="1157" y="0"/>
                    </a:moveTo>
                    <a:cubicBezTo>
                      <a:pt x="1157" y="0"/>
                      <a:pt x="875" y="0"/>
                      <a:pt x="309" y="849"/>
                    </a:cubicBezTo>
                    <a:cubicBezTo>
                      <a:pt x="-1953" y="5375"/>
                      <a:pt x="8791" y="16124"/>
                      <a:pt x="13315" y="18953"/>
                    </a:cubicBezTo>
                    <a:cubicBezTo>
                      <a:pt x="15577" y="20368"/>
                      <a:pt x="17273" y="22913"/>
                      <a:pt x="18970" y="25742"/>
                    </a:cubicBezTo>
                    <a:cubicBezTo>
                      <a:pt x="21232" y="29137"/>
                      <a:pt x="23211" y="32532"/>
                      <a:pt x="26321" y="32814"/>
                    </a:cubicBezTo>
                    <a:cubicBezTo>
                      <a:pt x="29714" y="33097"/>
                      <a:pt x="31411" y="38755"/>
                      <a:pt x="33107" y="44130"/>
                    </a:cubicBezTo>
                    <a:cubicBezTo>
                      <a:pt x="34238" y="48090"/>
                      <a:pt x="35369" y="52333"/>
                      <a:pt x="37065" y="52616"/>
                    </a:cubicBezTo>
                    <a:cubicBezTo>
                      <a:pt x="41872" y="53465"/>
                      <a:pt x="51202" y="68458"/>
                      <a:pt x="52616" y="75813"/>
                    </a:cubicBezTo>
                    <a:cubicBezTo>
                      <a:pt x="53464" y="80056"/>
                      <a:pt x="57140" y="83168"/>
                      <a:pt x="60533" y="86279"/>
                    </a:cubicBezTo>
                    <a:cubicBezTo>
                      <a:pt x="63077" y="88260"/>
                      <a:pt x="65339" y="90240"/>
                      <a:pt x="66753" y="92503"/>
                    </a:cubicBezTo>
                    <a:cubicBezTo>
                      <a:pt x="68732" y="95897"/>
                      <a:pt x="74670" y="100141"/>
                      <a:pt x="78911" y="103535"/>
                    </a:cubicBezTo>
                    <a:cubicBezTo>
                      <a:pt x="81456" y="105515"/>
                      <a:pt x="83718" y="106930"/>
                      <a:pt x="84283" y="107778"/>
                    </a:cubicBezTo>
                    <a:cubicBezTo>
                      <a:pt x="84849" y="108627"/>
                      <a:pt x="85414" y="109476"/>
                      <a:pt x="85697" y="110324"/>
                    </a:cubicBezTo>
                    <a:cubicBezTo>
                      <a:pt x="86262" y="111456"/>
                      <a:pt x="87393" y="113153"/>
                      <a:pt x="87676" y="113153"/>
                    </a:cubicBezTo>
                    <a:cubicBezTo>
                      <a:pt x="87676" y="113153"/>
                      <a:pt x="87959" y="113153"/>
                      <a:pt x="87959" y="112870"/>
                    </a:cubicBezTo>
                    <a:cubicBezTo>
                      <a:pt x="88524" y="112022"/>
                      <a:pt x="89655" y="111456"/>
                      <a:pt x="91069" y="111456"/>
                    </a:cubicBezTo>
                    <a:cubicBezTo>
                      <a:pt x="92483" y="111456"/>
                      <a:pt x="94462" y="112022"/>
                      <a:pt x="96158" y="112305"/>
                    </a:cubicBezTo>
                    <a:cubicBezTo>
                      <a:pt x="97289" y="112587"/>
                      <a:pt x="98137" y="112870"/>
                      <a:pt x="98986" y="112870"/>
                    </a:cubicBezTo>
                    <a:cubicBezTo>
                      <a:pt x="98986" y="112870"/>
                      <a:pt x="99268" y="112870"/>
                      <a:pt x="99551" y="112587"/>
                    </a:cubicBezTo>
                    <a:cubicBezTo>
                      <a:pt x="101247" y="110607"/>
                      <a:pt x="102096" y="102687"/>
                      <a:pt x="101813" y="99009"/>
                    </a:cubicBezTo>
                    <a:cubicBezTo>
                      <a:pt x="101530" y="96463"/>
                      <a:pt x="102096" y="93917"/>
                      <a:pt x="102661" y="91937"/>
                    </a:cubicBezTo>
                    <a:cubicBezTo>
                      <a:pt x="102944" y="90805"/>
                      <a:pt x="103227" y="89674"/>
                      <a:pt x="103227" y="88825"/>
                    </a:cubicBezTo>
                    <a:cubicBezTo>
                      <a:pt x="103227" y="86562"/>
                      <a:pt x="105206" y="85431"/>
                      <a:pt x="108033" y="85997"/>
                    </a:cubicBezTo>
                    <a:cubicBezTo>
                      <a:pt x="108881" y="86279"/>
                      <a:pt x="109164" y="85148"/>
                      <a:pt x="109164" y="84582"/>
                    </a:cubicBezTo>
                    <a:cubicBezTo>
                      <a:pt x="109447" y="83168"/>
                      <a:pt x="108881" y="81187"/>
                      <a:pt x="108033" y="80905"/>
                    </a:cubicBezTo>
                    <a:cubicBezTo>
                      <a:pt x="107185" y="80622"/>
                      <a:pt x="106337" y="79490"/>
                      <a:pt x="105489" y="78076"/>
                    </a:cubicBezTo>
                    <a:cubicBezTo>
                      <a:pt x="104358" y="75813"/>
                      <a:pt x="102661" y="73267"/>
                      <a:pt x="100116" y="73267"/>
                    </a:cubicBezTo>
                    <a:cubicBezTo>
                      <a:pt x="98420" y="73267"/>
                      <a:pt x="97289" y="73832"/>
                      <a:pt x="97289" y="74681"/>
                    </a:cubicBezTo>
                    <a:cubicBezTo>
                      <a:pt x="97289" y="75530"/>
                      <a:pt x="97855" y="76378"/>
                      <a:pt x="98986" y="76378"/>
                    </a:cubicBezTo>
                    <a:cubicBezTo>
                      <a:pt x="100682" y="76661"/>
                      <a:pt x="102096" y="77510"/>
                      <a:pt x="102944" y="78641"/>
                    </a:cubicBezTo>
                    <a:cubicBezTo>
                      <a:pt x="103509" y="79773"/>
                      <a:pt x="103509" y="80622"/>
                      <a:pt x="103227" y="81753"/>
                    </a:cubicBezTo>
                    <a:cubicBezTo>
                      <a:pt x="102944" y="82319"/>
                      <a:pt x="102661" y="82602"/>
                      <a:pt x="102096" y="82602"/>
                    </a:cubicBezTo>
                    <a:cubicBezTo>
                      <a:pt x="101530" y="82602"/>
                      <a:pt x="101247" y="82319"/>
                      <a:pt x="100682" y="81753"/>
                    </a:cubicBezTo>
                    <a:cubicBezTo>
                      <a:pt x="99834" y="80905"/>
                      <a:pt x="98703" y="80056"/>
                      <a:pt x="96724" y="80339"/>
                    </a:cubicBezTo>
                    <a:cubicBezTo>
                      <a:pt x="96724" y="80339"/>
                      <a:pt x="96441" y="80339"/>
                      <a:pt x="96441" y="80339"/>
                    </a:cubicBezTo>
                    <a:cubicBezTo>
                      <a:pt x="94179" y="80339"/>
                      <a:pt x="93896" y="78924"/>
                      <a:pt x="93331" y="77510"/>
                    </a:cubicBezTo>
                    <a:cubicBezTo>
                      <a:pt x="93048" y="76378"/>
                      <a:pt x="92483" y="75247"/>
                      <a:pt x="90503" y="74964"/>
                    </a:cubicBezTo>
                    <a:cubicBezTo>
                      <a:pt x="87959" y="74681"/>
                      <a:pt x="86828" y="72418"/>
                      <a:pt x="85979" y="70438"/>
                    </a:cubicBezTo>
                    <a:cubicBezTo>
                      <a:pt x="84849" y="68175"/>
                      <a:pt x="84000" y="66478"/>
                      <a:pt x="82021" y="66478"/>
                    </a:cubicBezTo>
                    <a:cubicBezTo>
                      <a:pt x="78911" y="66478"/>
                      <a:pt x="77780" y="65063"/>
                      <a:pt x="77497" y="64215"/>
                    </a:cubicBezTo>
                    <a:cubicBezTo>
                      <a:pt x="76932" y="62517"/>
                      <a:pt x="77780" y="60254"/>
                      <a:pt x="79476" y="58557"/>
                    </a:cubicBezTo>
                    <a:cubicBezTo>
                      <a:pt x="79759" y="58274"/>
                      <a:pt x="80042" y="57991"/>
                      <a:pt x="80042" y="57425"/>
                    </a:cubicBezTo>
                    <a:cubicBezTo>
                      <a:pt x="80042" y="56577"/>
                      <a:pt x="78911" y="55445"/>
                      <a:pt x="77497" y="54596"/>
                    </a:cubicBezTo>
                    <a:cubicBezTo>
                      <a:pt x="75801" y="53182"/>
                      <a:pt x="74387" y="51768"/>
                      <a:pt x="74387" y="50070"/>
                    </a:cubicBezTo>
                    <a:cubicBezTo>
                      <a:pt x="74387" y="48656"/>
                      <a:pt x="73539" y="48656"/>
                      <a:pt x="72125" y="48090"/>
                    </a:cubicBezTo>
                    <a:cubicBezTo>
                      <a:pt x="70712" y="47807"/>
                      <a:pt x="69298" y="47524"/>
                      <a:pt x="69298" y="45544"/>
                    </a:cubicBezTo>
                    <a:cubicBezTo>
                      <a:pt x="69298" y="44413"/>
                      <a:pt x="69015" y="44130"/>
                      <a:pt x="67884" y="43847"/>
                    </a:cubicBezTo>
                    <a:cubicBezTo>
                      <a:pt x="67036" y="43281"/>
                      <a:pt x="65622" y="42715"/>
                      <a:pt x="64491" y="41018"/>
                    </a:cubicBezTo>
                    <a:cubicBezTo>
                      <a:pt x="63077" y="39321"/>
                      <a:pt x="62512" y="39321"/>
                      <a:pt x="61664" y="39604"/>
                    </a:cubicBezTo>
                    <a:cubicBezTo>
                      <a:pt x="60816" y="39604"/>
                      <a:pt x="59685" y="39604"/>
                      <a:pt x="58554" y="38189"/>
                    </a:cubicBezTo>
                    <a:cubicBezTo>
                      <a:pt x="56292" y="35643"/>
                      <a:pt x="53464" y="34512"/>
                      <a:pt x="51768" y="35078"/>
                    </a:cubicBezTo>
                    <a:cubicBezTo>
                      <a:pt x="51485" y="35078"/>
                      <a:pt x="51202" y="35360"/>
                      <a:pt x="50920" y="35360"/>
                    </a:cubicBezTo>
                    <a:cubicBezTo>
                      <a:pt x="48375" y="35360"/>
                      <a:pt x="44134" y="30834"/>
                      <a:pt x="42437" y="26308"/>
                    </a:cubicBezTo>
                    <a:cubicBezTo>
                      <a:pt x="41872" y="24894"/>
                      <a:pt x="38479" y="22348"/>
                      <a:pt x="35369" y="20368"/>
                    </a:cubicBezTo>
                    <a:cubicBezTo>
                      <a:pt x="31128" y="17539"/>
                      <a:pt x="26887" y="14427"/>
                      <a:pt x="26039" y="11598"/>
                    </a:cubicBezTo>
                    <a:cubicBezTo>
                      <a:pt x="24342" y="7072"/>
                      <a:pt x="20101" y="5092"/>
                      <a:pt x="12467" y="5375"/>
                    </a:cubicBezTo>
                    <a:cubicBezTo>
                      <a:pt x="12184" y="5375"/>
                      <a:pt x="12184" y="5375"/>
                      <a:pt x="11902" y="5375"/>
                    </a:cubicBezTo>
                    <a:cubicBezTo>
                      <a:pt x="7943" y="5375"/>
                      <a:pt x="5116" y="3395"/>
                      <a:pt x="3136" y="1980"/>
                    </a:cubicBezTo>
                    <a:cubicBezTo>
                      <a:pt x="2571" y="566"/>
                      <a:pt x="1723" y="0"/>
                      <a:pt x="1157" y="0"/>
                    </a:cubicBezTo>
                    <a:close/>
                    <a:moveTo>
                      <a:pt x="253927" y="42715"/>
                    </a:moveTo>
                    <a:cubicBezTo>
                      <a:pt x="252231" y="42715"/>
                      <a:pt x="251100" y="43847"/>
                      <a:pt x="249969" y="44978"/>
                    </a:cubicBezTo>
                    <a:cubicBezTo>
                      <a:pt x="248838" y="46110"/>
                      <a:pt x="247424" y="47807"/>
                      <a:pt x="244880" y="48090"/>
                    </a:cubicBezTo>
                    <a:cubicBezTo>
                      <a:pt x="242052" y="48656"/>
                      <a:pt x="241204" y="52899"/>
                      <a:pt x="240356" y="56577"/>
                    </a:cubicBezTo>
                    <a:cubicBezTo>
                      <a:pt x="239790" y="59405"/>
                      <a:pt x="239225" y="61668"/>
                      <a:pt x="238094" y="62517"/>
                    </a:cubicBezTo>
                    <a:cubicBezTo>
                      <a:pt x="236963" y="63083"/>
                      <a:pt x="236397" y="65346"/>
                      <a:pt x="235549" y="68458"/>
                    </a:cubicBezTo>
                    <a:cubicBezTo>
                      <a:pt x="234418" y="72135"/>
                      <a:pt x="233287" y="76661"/>
                      <a:pt x="230460" y="81187"/>
                    </a:cubicBezTo>
                    <a:cubicBezTo>
                      <a:pt x="228763" y="84016"/>
                      <a:pt x="228198" y="85997"/>
                      <a:pt x="229046" y="87411"/>
                    </a:cubicBezTo>
                    <a:cubicBezTo>
                      <a:pt x="230177" y="89391"/>
                      <a:pt x="233570" y="89957"/>
                      <a:pt x="236115" y="90240"/>
                    </a:cubicBezTo>
                    <a:cubicBezTo>
                      <a:pt x="237246" y="90240"/>
                      <a:pt x="238377" y="90805"/>
                      <a:pt x="238942" y="91654"/>
                    </a:cubicBezTo>
                    <a:cubicBezTo>
                      <a:pt x="240921" y="94200"/>
                      <a:pt x="240073" y="99292"/>
                      <a:pt x="239508" y="101272"/>
                    </a:cubicBezTo>
                    <a:cubicBezTo>
                      <a:pt x="238377" y="106647"/>
                      <a:pt x="238094" y="110607"/>
                      <a:pt x="238942" y="111739"/>
                    </a:cubicBezTo>
                    <a:cubicBezTo>
                      <a:pt x="239225" y="112022"/>
                      <a:pt x="239508" y="112022"/>
                      <a:pt x="240073" y="112022"/>
                    </a:cubicBezTo>
                    <a:cubicBezTo>
                      <a:pt x="243183" y="110890"/>
                      <a:pt x="245162" y="108061"/>
                      <a:pt x="245445" y="105798"/>
                    </a:cubicBezTo>
                    <a:cubicBezTo>
                      <a:pt x="245445" y="104950"/>
                      <a:pt x="245445" y="104101"/>
                      <a:pt x="244597" y="103535"/>
                    </a:cubicBezTo>
                    <a:cubicBezTo>
                      <a:pt x="241770" y="101272"/>
                      <a:pt x="242052" y="88260"/>
                      <a:pt x="243183" y="84865"/>
                    </a:cubicBezTo>
                    <a:cubicBezTo>
                      <a:pt x="243466" y="83733"/>
                      <a:pt x="244880" y="82885"/>
                      <a:pt x="246293" y="82885"/>
                    </a:cubicBezTo>
                    <a:cubicBezTo>
                      <a:pt x="247707" y="82885"/>
                      <a:pt x="249686" y="83733"/>
                      <a:pt x="250817" y="85148"/>
                    </a:cubicBezTo>
                    <a:cubicBezTo>
                      <a:pt x="251383" y="85997"/>
                      <a:pt x="251665" y="87411"/>
                      <a:pt x="250817" y="89108"/>
                    </a:cubicBezTo>
                    <a:cubicBezTo>
                      <a:pt x="249686" y="91371"/>
                      <a:pt x="250817" y="91937"/>
                      <a:pt x="252514" y="93351"/>
                    </a:cubicBezTo>
                    <a:cubicBezTo>
                      <a:pt x="253927" y="94483"/>
                      <a:pt x="255907" y="95897"/>
                      <a:pt x="255907" y="98726"/>
                    </a:cubicBezTo>
                    <a:cubicBezTo>
                      <a:pt x="255907" y="101272"/>
                      <a:pt x="257037" y="101272"/>
                      <a:pt x="257603" y="101272"/>
                    </a:cubicBezTo>
                    <a:cubicBezTo>
                      <a:pt x="258734" y="101272"/>
                      <a:pt x="260148" y="100706"/>
                      <a:pt x="261561" y="100141"/>
                    </a:cubicBezTo>
                    <a:cubicBezTo>
                      <a:pt x="262410" y="99858"/>
                      <a:pt x="263258" y="99575"/>
                      <a:pt x="264106" y="99292"/>
                    </a:cubicBezTo>
                    <a:cubicBezTo>
                      <a:pt x="265802" y="98726"/>
                      <a:pt x="266651" y="98160"/>
                      <a:pt x="266933" y="97312"/>
                    </a:cubicBezTo>
                    <a:cubicBezTo>
                      <a:pt x="267216" y="96180"/>
                      <a:pt x="266368" y="94766"/>
                      <a:pt x="264389" y="92786"/>
                    </a:cubicBezTo>
                    <a:cubicBezTo>
                      <a:pt x="262692" y="90805"/>
                      <a:pt x="263258" y="88825"/>
                      <a:pt x="263541" y="86845"/>
                    </a:cubicBezTo>
                    <a:cubicBezTo>
                      <a:pt x="264106" y="84582"/>
                      <a:pt x="264389" y="82885"/>
                      <a:pt x="262410" y="81753"/>
                    </a:cubicBezTo>
                    <a:cubicBezTo>
                      <a:pt x="259299" y="79773"/>
                      <a:pt x="256755" y="76661"/>
                      <a:pt x="257037" y="74681"/>
                    </a:cubicBezTo>
                    <a:cubicBezTo>
                      <a:pt x="257320" y="73832"/>
                      <a:pt x="257603" y="72984"/>
                      <a:pt x="259299" y="72701"/>
                    </a:cubicBezTo>
                    <a:cubicBezTo>
                      <a:pt x="262975" y="71852"/>
                      <a:pt x="272023" y="66478"/>
                      <a:pt x="273719" y="63649"/>
                    </a:cubicBezTo>
                    <a:cubicBezTo>
                      <a:pt x="274002" y="63366"/>
                      <a:pt x="274002" y="63083"/>
                      <a:pt x="273719" y="62800"/>
                    </a:cubicBezTo>
                    <a:cubicBezTo>
                      <a:pt x="273436" y="62517"/>
                      <a:pt x="272588" y="61951"/>
                      <a:pt x="270609" y="61951"/>
                    </a:cubicBezTo>
                    <a:cubicBezTo>
                      <a:pt x="265237" y="61951"/>
                      <a:pt x="255624" y="64780"/>
                      <a:pt x="254776" y="68458"/>
                    </a:cubicBezTo>
                    <a:cubicBezTo>
                      <a:pt x="254493" y="69872"/>
                      <a:pt x="253079" y="70721"/>
                      <a:pt x="251383" y="70721"/>
                    </a:cubicBezTo>
                    <a:cubicBezTo>
                      <a:pt x="248838" y="70721"/>
                      <a:pt x="246011" y="69024"/>
                      <a:pt x="244031" y="66760"/>
                    </a:cubicBezTo>
                    <a:cubicBezTo>
                      <a:pt x="242052" y="64215"/>
                      <a:pt x="241204" y="61386"/>
                      <a:pt x="241487" y="58557"/>
                    </a:cubicBezTo>
                    <a:cubicBezTo>
                      <a:pt x="242618" y="52051"/>
                      <a:pt x="253927" y="49222"/>
                      <a:pt x="264106" y="49222"/>
                    </a:cubicBezTo>
                    <a:cubicBezTo>
                      <a:pt x="268630" y="49222"/>
                      <a:pt x="272588" y="49787"/>
                      <a:pt x="274568" y="50919"/>
                    </a:cubicBezTo>
                    <a:cubicBezTo>
                      <a:pt x="275416" y="51485"/>
                      <a:pt x="276547" y="51485"/>
                      <a:pt x="277678" y="51485"/>
                    </a:cubicBezTo>
                    <a:cubicBezTo>
                      <a:pt x="283332" y="51485"/>
                      <a:pt x="288987" y="44978"/>
                      <a:pt x="290966" y="41018"/>
                    </a:cubicBezTo>
                    <a:cubicBezTo>
                      <a:pt x="291249" y="40452"/>
                      <a:pt x="291249" y="40169"/>
                      <a:pt x="291249" y="39886"/>
                    </a:cubicBezTo>
                    <a:cubicBezTo>
                      <a:pt x="289835" y="40169"/>
                      <a:pt x="286160" y="42715"/>
                      <a:pt x="283332" y="44413"/>
                    </a:cubicBezTo>
                    <a:cubicBezTo>
                      <a:pt x="282767" y="44978"/>
                      <a:pt x="281919" y="45261"/>
                      <a:pt x="281353" y="45827"/>
                    </a:cubicBezTo>
                    <a:cubicBezTo>
                      <a:pt x="279939" y="46676"/>
                      <a:pt x="277960" y="47242"/>
                      <a:pt x="275133" y="47242"/>
                    </a:cubicBezTo>
                    <a:cubicBezTo>
                      <a:pt x="268064" y="47242"/>
                      <a:pt x="259017" y="44130"/>
                      <a:pt x="256189" y="43281"/>
                    </a:cubicBezTo>
                    <a:cubicBezTo>
                      <a:pt x="255341" y="42998"/>
                      <a:pt x="254493" y="42715"/>
                      <a:pt x="253927" y="42715"/>
                    </a:cubicBezTo>
                    <a:close/>
                    <a:moveTo>
                      <a:pt x="174760" y="87411"/>
                    </a:moveTo>
                    <a:cubicBezTo>
                      <a:pt x="175043" y="87411"/>
                      <a:pt x="175325" y="87411"/>
                      <a:pt x="175608" y="87411"/>
                    </a:cubicBezTo>
                    <a:lnTo>
                      <a:pt x="175891" y="87411"/>
                    </a:lnTo>
                    <a:cubicBezTo>
                      <a:pt x="181546" y="88542"/>
                      <a:pt x="188049" y="90240"/>
                      <a:pt x="188614" y="93634"/>
                    </a:cubicBezTo>
                    <a:cubicBezTo>
                      <a:pt x="188614" y="93917"/>
                      <a:pt x="188897" y="94483"/>
                      <a:pt x="190311" y="94483"/>
                    </a:cubicBezTo>
                    <a:lnTo>
                      <a:pt x="190311" y="94483"/>
                    </a:lnTo>
                    <a:cubicBezTo>
                      <a:pt x="192573" y="94483"/>
                      <a:pt x="196248" y="93069"/>
                      <a:pt x="199641" y="91654"/>
                    </a:cubicBezTo>
                    <a:cubicBezTo>
                      <a:pt x="200489" y="91371"/>
                      <a:pt x="201338" y="91088"/>
                      <a:pt x="202186" y="90805"/>
                    </a:cubicBezTo>
                    <a:cubicBezTo>
                      <a:pt x="204730" y="89957"/>
                      <a:pt x="205296" y="85148"/>
                      <a:pt x="205861" y="80622"/>
                    </a:cubicBezTo>
                    <a:cubicBezTo>
                      <a:pt x="206427" y="75813"/>
                      <a:pt x="206992" y="71004"/>
                      <a:pt x="209820" y="69306"/>
                    </a:cubicBezTo>
                    <a:cubicBezTo>
                      <a:pt x="215192" y="65912"/>
                      <a:pt x="215757" y="59688"/>
                      <a:pt x="215475" y="54879"/>
                    </a:cubicBezTo>
                    <a:cubicBezTo>
                      <a:pt x="215192" y="50636"/>
                      <a:pt x="220847" y="49222"/>
                      <a:pt x="225371" y="47807"/>
                    </a:cubicBezTo>
                    <a:cubicBezTo>
                      <a:pt x="227632" y="47242"/>
                      <a:pt x="229894" y="46676"/>
                      <a:pt x="230460" y="45827"/>
                    </a:cubicBezTo>
                    <a:cubicBezTo>
                      <a:pt x="230743" y="45544"/>
                      <a:pt x="230743" y="44978"/>
                      <a:pt x="230743" y="44695"/>
                    </a:cubicBezTo>
                    <a:cubicBezTo>
                      <a:pt x="230460" y="42715"/>
                      <a:pt x="227067" y="40169"/>
                      <a:pt x="223957" y="39038"/>
                    </a:cubicBezTo>
                    <a:cubicBezTo>
                      <a:pt x="221695" y="37906"/>
                      <a:pt x="221695" y="35926"/>
                      <a:pt x="221695" y="34512"/>
                    </a:cubicBezTo>
                    <a:cubicBezTo>
                      <a:pt x="221695" y="33097"/>
                      <a:pt x="221695" y="31966"/>
                      <a:pt x="220847" y="31117"/>
                    </a:cubicBezTo>
                    <a:cubicBezTo>
                      <a:pt x="218867" y="29420"/>
                      <a:pt x="215192" y="24894"/>
                      <a:pt x="216040" y="22631"/>
                    </a:cubicBezTo>
                    <a:cubicBezTo>
                      <a:pt x="216323" y="22065"/>
                      <a:pt x="216606" y="21499"/>
                      <a:pt x="218019" y="21499"/>
                    </a:cubicBezTo>
                    <a:cubicBezTo>
                      <a:pt x="218302" y="21499"/>
                      <a:pt x="218585" y="21216"/>
                      <a:pt x="218585" y="21216"/>
                    </a:cubicBezTo>
                    <a:cubicBezTo>
                      <a:pt x="218867" y="20933"/>
                      <a:pt x="218302" y="19802"/>
                      <a:pt x="218019" y="19236"/>
                    </a:cubicBezTo>
                    <a:cubicBezTo>
                      <a:pt x="217171" y="17539"/>
                      <a:pt x="216323" y="15559"/>
                      <a:pt x="218302" y="14144"/>
                    </a:cubicBezTo>
                    <a:cubicBezTo>
                      <a:pt x="218302" y="14144"/>
                      <a:pt x="218585" y="13861"/>
                      <a:pt x="218585" y="13861"/>
                    </a:cubicBezTo>
                    <a:cubicBezTo>
                      <a:pt x="217171" y="13296"/>
                      <a:pt x="216040" y="12730"/>
                      <a:pt x="215192" y="12730"/>
                    </a:cubicBezTo>
                    <a:cubicBezTo>
                      <a:pt x="214626" y="12730"/>
                      <a:pt x="214061" y="12730"/>
                      <a:pt x="213495" y="12730"/>
                    </a:cubicBezTo>
                    <a:cubicBezTo>
                      <a:pt x="212647" y="12730"/>
                      <a:pt x="211799" y="12730"/>
                      <a:pt x="211234" y="12730"/>
                    </a:cubicBezTo>
                    <a:cubicBezTo>
                      <a:pt x="208123" y="12730"/>
                      <a:pt x="203882" y="13013"/>
                      <a:pt x="201903" y="14993"/>
                    </a:cubicBezTo>
                    <a:cubicBezTo>
                      <a:pt x="201055" y="15841"/>
                      <a:pt x="200772" y="16973"/>
                      <a:pt x="200772" y="18387"/>
                    </a:cubicBezTo>
                    <a:cubicBezTo>
                      <a:pt x="201055" y="23196"/>
                      <a:pt x="198510" y="24045"/>
                      <a:pt x="196814" y="24894"/>
                    </a:cubicBezTo>
                    <a:cubicBezTo>
                      <a:pt x="195400" y="25459"/>
                      <a:pt x="194834" y="25742"/>
                      <a:pt x="194834" y="27157"/>
                    </a:cubicBezTo>
                    <a:cubicBezTo>
                      <a:pt x="195117" y="29420"/>
                      <a:pt x="194269" y="30551"/>
                      <a:pt x="193421" y="31683"/>
                    </a:cubicBezTo>
                    <a:cubicBezTo>
                      <a:pt x="192573" y="32814"/>
                      <a:pt x="191724" y="33946"/>
                      <a:pt x="192007" y="36492"/>
                    </a:cubicBezTo>
                    <a:cubicBezTo>
                      <a:pt x="192573" y="40452"/>
                      <a:pt x="190593" y="40735"/>
                      <a:pt x="188049" y="41301"/>
                    </a:cubicBezTo>
                    <a:cubicBezTo>
                      <a:pt x="186635" y="41584"/>
                      <a:pt x="184939" y="41867"/>
                      <a:pt x="182960" y="42998"/>
                    </a:cubicBezTo>
                    <a:cubicBezTo>
                      <a:pt x="181546" y="43847"/>
                      <a:pt x="180415" y="44130"/>
                      <a:pt x="179849" y="44130"/>
                    </a:cubicBezTo>
                    <a:cubicBezTo>
                      <a:pt x="178718" y="44130"/>
                      <a:pt x="178153" y="43564"/>
                      <a:pt x="177587" y="42998"/>
                    </a:cubicBezTo>
                    <a:cubicBezTo>
                      <a:pt x="176739" y="42150"/>
                      <a:pt x="175891" y="41584"/>
                      <a:pt x="173629" y="41584"/>
                    </a:cubicBezTo>
                    <a:cubicBezTo>
                      <a:pt x="170236" y="41584"/>
                      <a:pt x="168823" y="42715"/>
                      <a:pt x="167126" y="43847"/>
                    </a:cubicBezTo>
                    <a:cubicBezTo>
                      <a:pt x="166278" y="44413"/>
                      <a:pt x="165147" y="45261"/>
                      <a:pt x="164016" y="45544"/>
                    </a:cubicBezTo>
                    <a:cubicBezTo>
                      <a:pt x="163168" y="45827"/>
                      <a:pt x="161754" y="46110"/>
                      <a:pt x="160057" y="46110"/>
                    </a:cubicBezTo>
                    <a:cubicBezTo>
                      <a:pt x="159209" y="46110"/>
                      <a:pt x="158361" y="46110"/>
                      <a:pt x="157796" y="46110"/>
                    </a:cubicBezTo>
                    <a:cubicBezTo>
                      <a:pt x="156947" y="46110"/>
                      <a:pt x="156382" y="46110"/>
                      <a:pt x="155534" y="46110"/>
                    </a:cubicBezTo>
                    <a:cubicBezTo>
                      <a:pt x="154120" y="46110"/>
                      <a:pt x="152423" y="46110"/>
                      <a:pt x="151575" y="46959"/>
                    </a:cubicBezTo>
                    <a:cubicBezTo>
                      <a:pt x="151293" y="47242"/>
                      <a:pt x="150727" y="47524"/>
                      <a:pt x="150162" y="47524"/>
                    </a:cubicBezTo>
                    <a:cubicBezTo>
                      <a:pt x="148748" y="47524"/>
                      <a:pt x="147334" y="46393"/>
                      <a:pt x="145920" y="44978"/>
                    </a:cubicBezTo>
                    <a:cubicBezTo>
                      <a:pt x="144790" y="44130"/>
                      <a:pt x="143659" y="42998"/>
                      <a:pt x="142810" y="42998"/>
                    </a:cubicBezTo>
                    <a:cubicBezTo>
                      <a:pt x="141962" y="42998"/>
                      <a:pt x="140831" y="42150"/>
                      <a:pt x="139417" y="36775"/>
                    </a:cubicBezTo>
                    <a:cubicBezTo>
                      <a:pt x="139135" y="36775"/>
                      <a:pt x="139135" y="36775"/>
                      <a:pt x="138852" y="36775"/>
                    </a:cubicBezTo>
                    <a:cubicBezTo>
                      <a:pt x="136590" y="37058"/>
                      <a:pt x="133480" y="40735"/>
                      <a:pt x="132349" y="44130"/>
                    </a:cubicBezTo>
                    <a:cubicBezTo>
                      <a:pt x="131783" y="45544"/>
                      <a:pt x="131218" y="48090"/>
                      <a:pt x="132632" y="49222"/>
                    </a:cubicBezTo>
                    <a:cubicBezTo>
                      <a:pt x="135459" y="51768"/>
                      <a:pt x="136025" y="55162"/>
                      <a:pt x="136590" y="58274"/>
                    </a:cubicBezTo>
                    <a:cubicBezTo>
                      <a:pt x="136873" y="59971"/>
                      <a:pt x="137156" y="61668"/>
                      <a:pt x="138004" y="62800"/>
                    </a:cubicBezTo>
                    <a:cubicBezTo>
                      <a:pt x="138569" y="63932"/>
                      <a:pt x="139983" y="64497"/>
                      <a:pt x="141114" y="65346"/>
                    </a:cubicBezTo>
                    <a:cubicBezTo>
                      <a:pt x="143659" y="67043"/>
                      <a:pt x="146486" y="68741"/>
                      <a:pt x="146486" y="72984"/>
                    </a:cubicBezTo>
                    <a:cubicBezTo>
                      <a:pt x="146486" y="78924"/>
                      <a:pt x="151858" y="87694"/>
                      <a:pt x="154968" y="85431"/>
                    </a:cubicBezTo>
                    <a:cubicBezTo>
                      <a:pt x="155816" y="84865"/>
                      <a:pt x="156947" y="84582"/>
                      <a:pt x="157796" y="84582"/>
                    </a:cubicBezTo>
                    <a:cubicBezTo>
                      <a:pt x="160340" y="84582"/>
                      <a:pt x="162602" y="87128"/>
                      <a:pt x="163733" y="89674"/>
                    </a:cubicBezTo>
                    <a:cubicBezTo>
                      <a:pt x="164016" y="89957"/>
                      <a:pt x="164299" y="90240"/>
                      <a:pt x="164864" y="90240"/>
                    </a:cubicBezTo>
                    <a:cubicBezTo>
                      <a:pt x="166278" y="90240"/>
                      <a:pt x="168257" y="89674"/>
                      <a:pt x="170236" y="89108"/>
                    </a:cubicBezTo>
                    <a:cubicBezTo>
                      <a:pt x="171367" y="87977"/>
                      <a:pt x="173346" y="87411"/>
                      <a:pt x="174760" y="87411"/>
                    </a:cubicBezTo>
                    <a:close/>
                    <a:moveTo>
                      <a:pt x="334508" y="89108"/>
                    </a:moveTo>
                    <a:cubicBezTo>
                      <a:pt x="338184" y="89108"/>
                      <a:pt x="341012" y="90523"/>
                      <a:pt x="342991" y="91937"/>
                    </a:cubicBezTo>
                    <a:cubicBezTo>
                      <a:pt x="344404" y="92786"/>
                      <a:pt x="345818" y="93634"/>
                      <a:pt x="346949" y="93634"/>
                    </a:cubicBezTo>
                    <a:cubicBezTo>
                      <a:pt x="347232" y="93634"/>
                      <a:pt x="347797" y="93634"/>
                      <a:pt x="347797" y="92786"/>
                    </a:cubicBezTo>
                    <a:cubicBezTo>
                      <a:pt x="348080" y="91088"/>
                      <a:pt x="345535" y="86562"/>
                      <a:pt x="340163" y="84865"/>
                    </a:cubicBezTo>
                    <a:cubicBezTo>
                      <a:pt x="338184" y="84299"/>
                      <a:pt x="335639" y="84016"/>
                      <a:pt x="332812" y="84016"/>
                    </a:cubicBezTo>
                    <a:cubicBezTo>
                      <a:pt x="327723" y="84016"/>
                      <a:pt x="323199" y="85148"/>
                      <a:pt x="322068" y="86845"/>
                    </a:cubicBezTo>
                    <a:cubicBezTo>
                      <a:pt x="321785" y="87128"/>
                      <a:pt x="321785" y="87411"/>
                      <a:pt x="321785" y="87694"/>
                    </a:cubicBezTo>
                    <a:cubicBezTo>
                      <a:pt x="322350" y="89108"/>
                      <a:pt x="323764" y="89674"/>
                      <a:pt x="326875" y="89674"/>
                    </a:cubicBezTo>
                    <a:cubicBezTo>
                      <a:pt x="328005" y="89674"/>
                      <a:pt x="329136" y="89674"/>
                      <a:pt x="330550" y="89391"/>
                    </a:cubicBezTo>
                    <a:cubicBezTo>
                      <a:pt x="331398" y="89391"/>
                      <a:pt x="333095" y="89108"/>
                      <a:pt x="334508" y="89108"/>
                    </a:cubicBezTo>
                    <a:close/>
                    <a:moveTo>
                      <a:pt x="303972" y="86562"/>
                    </a:moveTo>
                    <a:cubicBezTo>
                      <a:pt x="302842" y="86562"/>
                      <a:pt x="301993" y="86845"/>
                      <a:pt x="301711" y="87128"/>
                    </a:cubicBezTo>
                    <a:cubicBezTo>
                      <a:pt x="301428" y="87411"/>
                      <a:pt x="301428" y="87694"/>
                      <a:pt x="301711" y="88260"/>
                    </a:cubicBezTo>
                    <a:cubicBezTo>
                      <a:pt x="302559" y="91088"/>
                      <a:pt x="306234" y="93069"/>
                      <a:pt x="309062" y="93069"/>
                    </a:cubicBezTo>
                    <a:lnTo>
                      <a:pt x="309062" y="93069"/>
                    </a:lnTo>
                    <a:cubicBezTo>
                      <a:pt x="309910" y="93069"/>
                      <a:pt x="311606" y="92786"/>
                      <a:pt x="312737" y="91371"/>
                    </a:cubicBezTo>
                    <a:cubicBezTo>
                      <a:pt x="313020" y="91088"/>
                      <a:pt x="313020" y="90523"/>
                      <a:pt x="312737" y="90240"/>
                    </a:cubicBezTo>
                    <a:cubicBezTo>
                      <a:pt x="311324" y="88260"/>
                      <a:pt x="307083" y="86562"/>
                      <a:pt x="303972" y="86562"/>
                    </a:cubicBezTo>
                    <a:close/>
                    <a:moveTo>
                      <a:pt x="319240" y="36492"/>
                    </a:moveTo>
                    <a:cubicBezTo>
                      <a:pt x="318392" y="36492"/>
                      <a:pt x="317544" y="37341"/>
                      <a:pt x="316413" y="38755"/>
                    </a:cubicBezTo>
                    <a:cubicBezTo>
                      <a:pt x="313303" y="42998"/>
                      <a:pt x="315282" y="51202"/>
                      <a:pt x="317544" y="55728"/>
                    </a:cubicBezTo>
                    <a:cubicBezTo>
                      <a:pt x="318958" y="58557"/>
                      <a:pt x="320089" y="59405"/>
                      <a:pt x="320937" y="59405"/>
                    </a:cubicBezTo>
                    <a:cubicBezTo>
                      <a:pt x="320937" y="59405"/>
                      <a:pt x="320937" y="59405"/>
                      <a:pt x="321220" y="59405"/>
                    </a:cubicBezTo>
                    <a:cubicBezTo>
                      <a:pt x="321785" y="59405"/>
                      <a:pt x="321785" y="58557"/>
                      <a:pt x="321502" y="56577"/>
                    </a:cubicBezTo>
                    <a:cubicBezTo>
                      <a:pt x="321220" y="55162"/>
                      <a:pt x="320937" y="53465"/>
                      <a:pt x="321785" y="52333"/>
                    </a:cubicBezTo>
                    <a:cubicBezTo>
                      <a:pt x="322350" y="51485"/>
                      <a:pt x="323481" y="51202"/>
                      <a:pt x="324895" y="51485"/>
                    </a:cubicBezTo>
                    <a:cubicBezTo>
                      <a:pt x="326591" y="51768"/>
                      <a:pt x="327723" y="51485"/>
                      <a:pt x="328005" y="50919"/>
                    </a:cubicBezTo>
                    <a:cubicBezTo>
                      <a:pt x="328571" y="50353"/>
                      <a:pt x="328288" y="49222"/>
                      <a:pt x="328005" y="47807"/>
                    </a:cubicBezTo>
                    <a:cubicBezTo>
                      <a:pt x="327723" y="46959"/>
                      <a:pt x="327723" y="45827"/>
                      <a:pt x="327723" y="44695"/>
                    </a:cubicBezTo>
                    <a:cubicBezTo>
                      <a:pt x="327723" y="43564"/>
                      <a:pt x="327157" y="43281"/>
                      <a:pt x="326026" y="43281"/>
                    </a:cubicBezTo>
                    <a:cubicBezTo>
                      <a:pt x="325743" y="43281"/>
                      <a:pt x="325178" y="43281"/>
                      <a:pt x="324612" y="43281"/>
                    </a:cubicBezTo>
                    <a:cubicBezTo>
                      <a:pt x="323764" y="43281"/>
                      <a:pt x="322916" y="43281"/>
                      <a:pt x="322350" y="42998"/>
                    </a:cubicBezTo>
                    <a:cubicBezTo>
                      <a:pt x="322068" y="42715"/>
                      <a:pt x="321785" y="42432"/>
                      <a:pt x="321785" y="41867"/>
                    </a:cubicBezTo>
                    <a:cubicBezTo>
                      <a:pt x="322068" y="40735"/>
                      <a:pt x="320937" y="36492"/>
                      <a:pt x="319240" y="36492"/>
                    </a:cubicBezTo>
                    <a:close/>
                    <a:moveTo>
                      <a:pt x="17556" y="41301"/>
                    </a:moveTo>
                    <a:cubicBezTo>
                      <a:pt x="17556" y="41301"/>
                      <a:pt x="17556" y="41301"/>
                      <a:pt x="17556" y="41301"/>
                    </a:cubicBezTo>
                    <a:cubicBezTo>
                      <a:pt x="16991" y="42998"/>
                      <a:pt x="17839" y="46676"/>
                      <a:pt x="19535" y="48373"/>
                    </a:cubicBezTo>
                    <a:cubicBezTo>
                      <a:pt x="19818" y="48939"/>
                      <a:pt x="20666" y="49505"/>
                      <a:pt x="21232" y="49505"/>
                    </a:cubicBezTo>
                    <a:lnTo>
                      <a:pt x="21232" y="49505"/>
                    </a:lnTo>
                    <a:cubicBezTo>
                      <a:pt x="21515" y="49505"/>
                      <a:pt x="22080" y="49222"/>
                      <a:pt x="22646" y="48939"/>
                    </a:cubicBezTo>
                    <a:cubicBezTo>
                      <a:pt x="23494" y="48090"/>
                      <a:pt x="23494" y="47242"/>
                      <a:pt x="22928" y="46110"/>
                    </a:cubicBezTo>
                    <a:cubicBezTo>
                      <a:pt x="21797" y="43564"/>
                      <a:pt x="18970" y="41301"/>
                      <a:pt x="17556" y="4130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2DC20FD2-D5ED-B540-8B55-0FCDADA209E9}"/>
                  </a:ext>
                </a:extLst>
              </p:cNvPr>
              <p:cNvSpPr/>
              <p:nvPr/>
            </p:nvSpPr>
            <p:spPr>
              <a:xfrm>
                <a:off x="4098769" y="3033809"/>
                <a:ext cx="23237" cy="10249"/>
              </a:xfrm>
              <a:custGeom>
                <a:avLst/>
                <a:gdLst>
                  <a:gd name="connsiteX0" fmla="*/ 8765 w 23237"/>
                  <a:gd name="connsiteY0" fmla="*/ 1197 h 10249"/>
                  <a:gd name="connsiteX1" fmla="*/ 283 w 23237"/>
                  <a:gd name="connsiteY1" fmla="*/ 6572 h 10249"/>
                  <a:gd name="connsiteX2" fmla="*/ 0 w 23237"/>
                  <a:gd name="connsiteY2" fmla="*/ 6854 h 10249"/>
                  <a:gd name="connsiteX3" fmla="*/ 3110 w 23237"/>
                  <a:gd name="connsiteY3" fmla="*/ 10249 h 10249"/>
                  <a:gd name="connsiteX4" fmla="*/ 23185 w 23237"/>
                  <a:gd name="connsiteY4" fmla="*/ 1197 h 10249"/>
                  <a:gd name="connsiteX5" fmla="*/ 8765 w 23237"/>
                  <a:gd name="connsiteY5" fmla="*/ 1197 h 1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37" h="10249">
                    <a:moveTo>
                      <a:pt x="8765" y="1197"/>
                    </a:moveTo>
                    <a:cubicBezTo>
                      <a:pt x="4806" y="914"/>
                      <a:pt x="3393" y="4308"/>
                      <a:pt x="283" y="6572"/>
                    </a:cubicBezTo>
                    <a:cubicBezTo>
                      <a:pt x="0" y="6854"/>
                      <a:pt x="283" y="6572"/>
                      <a:pt x="0" y="6854"/>
                    </a:cubicBezTo>
                    <a:cubicBezTo>
                      <a:pt x="1131" y="7703"/>
                      <a:pt x="2262" y="8835"/>
                      <a:pt x="3110" y="10249"/>
                    </a:cubicBezTo>
                    <a:cubicBezTo>
                      <a:pt x="8765" y="6854"/>
                      <a:pt x="22337" y="3177"/>
                      <a:pt x="23185" y="1197"/>
                    </a:cubicBezTo>
                    <a:cubicBezTo>
                      <a:pt x="24033" y="-1632"/>
                      <a:pt x="14420" y="1480"/>
                      <a:pt x="8765" y="1197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7921FB80-2B67-9A49-8D66-6DDAE351F831}"/>
                  </a:ext>
                </a:extLst>
              </p:cNvPr>
              <p:cNvSpPr/>
              <p:nvPr/>
            </p:nvSpPr>
            <p:spPr>
              <a:xfrm>
                <a:off x="4091418" y="3042926"/>
                <a:ext cx="2827" cy="1697"/>
              </a:xfrm>
              <a:custGeom>
                <a:avLst/>
                <a:gdLst>
                  <a:gd name="connsiteX0" fmla="*/ 0 w 2827"/>
                  <a:gd name="connsiteY0" fmla="*/ 566 h 1697"/>
                  <a:gd name="connsiteX1" fmla="*/ 1696 w 2827"/>
                  <a:gd name="connsiteY1" fmla="*/ 1697 h 1697"/>
                  <a:gd name="connsiteX2" fmla="*/ 1979 w 2827"/>
                  <a:gd name="connsiteY2" fmla="*/ 1697 h 1697"/>
                  <a:gd name="connsiteX3" fmla="*/ 2827 w 2827"/>
                  <a:gd name="connsiteY3" fmla="*/ 0 h 1697"/>
                  <a:gd name="connsiteX4" fmla="*/ 2545 w 2827"/>
                  <a:gd name="connsiteY4" fmla="*/ 0 h 1697"/>
                  <a:gd name="connsiteX5" fmla="*/ 2262 w 2827"/>
                  <a:gd name="connsiteY5" fmla="*/ 0 h 1697"/>
                  <a:gd name="connsiteX6" fmla="*/ 0 w 2827"/>
                  <a:gd name="connsiteY6" fmla="*/ 566 h 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7" h="1697">
                    <a:moveTo>
                      <a:pt x="0" y="566"/>
                    </a:moveTo>
                    <a:cubicBezTo>
                      <a:pt x="1131" y="1697"/>
                      <a:pt x="1414" y="1697"/>
                      <a:pt x="1696" y="1697"/>
                    </a:cubicBezTo>
                    <a:cubicBezTo>
                      <a:pt x="1696" y="1697"/>
                      <a:pt x="1696" y="1697"/>
                      <a:pt x="1979" y="1697"/>
                    </a:cubicBezTo>
                    <a:cubicBezTo>
                      <a:pt x="2262" y="1414"/>
                      <a:pt x="2545" y="849"/>
                      <a:pt x="2827" y="0"/>
                    </a:cubicBezTo>
                    <a:cubicBezTo>
                      <a:pt x="2827" y="0"/>
                      <a:pt x="2545" y="0"/>
                      <a:pt x="2545" y="0"/>
                    </a:cubicBezTo>
                    <a:cubicBezTo>
                      <a:pt x="2545" y="0"/>
                      <a:pt x="2545" y="0"/>
                      <a:pt x="2262" y="0"/>
                    </a:cubicBezTo>
                    <a:cubicBezTo>
                      <a:pt x="1414" y="283"/>
                      <a:pt x="565" y="283"/>
                      <a:pt x="0" y="566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0B0681CB-ACF5-A349-B9DE-74232D315F37}"/>
                  </a:ext>
                </a:extLst>
              </p:cNvPr>
              <p:cNvSpPr/>
              <p:nvPr/>
            </p:nvSpPr>
            <p:spPr>
              <a:xfrm>
                <a:off x="2951409" y="2446609"/>
                <a:ext cx="110840" cy="122205"/>
              </a:xfrm>
              <a:custGeom>
                <a:avLst/>
                <a:gdLst>
                  <a:gd name="connsiteX0" fmla="*/ 63051 w 110840"/>
                  <a:gd name="connsiteY0" fmla="*/ 106364 h 122205"/>
                  <a:gd name="connsiteX1" fmla="*/ 57962 w 110840"/>
                  <a:gd name="connsiteY1" fmla="*/ 108910 h 122205"/>
                  <a:gd name="connsiteX2" fmla="*/ 57679 w 110840"/>
                  <a:gd name="connsiteY2" fmla="*/ 110042 h 122205"/>
                  <a:gd name="connsiteX3" fmla="*/ 67292 w 110840"/>
                  <a:gd name="connsiteY3" fmla="*/ 115133 h 122205"/>
                  <a:gd name="connsiteX4" fmla="*/ 75492 w 110840"/>
                  <a:gd name="connsiteY4" fmla="*/ 120225 h 122205"/>
                  <a:gd name="connsiteX5" fmla="*/ 78319 w 110840"/>
                  <a:gd name="connsiteY5" fmla="*/ 122206 h 122205"/>
                  <a:gd name="connsiteX6" fmla="*/ 78602 w 110840"/>
                  <a:gd name="connsiteY6" fmla="*/ 122206 h 122205"/>
                  <a:gd name="connsiteX7" fmla="*/ 78602 w 110840"/>
                  <a:gd name="connsiteY7" fmla="*/ 122206 h 122205"/>
                  <a:gd name="connsiteX8" fmla="*/ 80016 w 110840"/>
                  <a:gd name="connsiteY8" fmla="*/ 121640 h 122205"/>
                  <a:gd name="connsiteX9" fmla="*/ 80298 w 110840"/>
                  <a:gd name="connsiteY9" fmla="*/ 116265 h 122205"/>
                  <a:gd name="connsiteX10" fmla="*/ 83974 w 110840"/>
                  <a:gd name="connsiteY10" fmla="*/ 107213 h 122205"/>
                  <a:gd name="connsiteX11" fmla="*/ 84257 w 110840"/>
                  <a:gd name="connsiteY11" fmla="*/ 106930 h 122205"/>
                  <a:gd name="connsiteX12" fmla="*/ 81712 w 110840"/>
                  <a:gd name="connsiteY12" fmla="*/ 106364 h 122205"/>
                  <a:gd name="connsiteX13" fmla="*/ 77188 w 110840"/>
                  <a:gd name="connsiteY13" fmla="*/ 106930 h 122205"/>
                  <a:gd name="connsiteX14" fmla="*/ 65030 w 110840"/>
                  <a:gd name="connsiteY14" fmla="*/ 106930 h 122205"/>
                  <a:gd name="connsiteX15" fmla="*/ 63051 w 110840"/>
                  <a:gd name="connsiteY15" fmla="*/ 106364 h 122205"/>
                  <a:gd name="connsiteX16" fmla="*/ 22336 w 110840"/>
                  <a:gd name="connsiteY16" fmla="*/ 32249 h 122205"/>
                  <a:gd name="connsiteX17" fmla="*/ 34494 w 110840"/>
                  <a:gd name="connsiteY17" fmla="*/ 38472 h 122205"/>
                  <a:gd name="connsiteX18" fmla="*/ 35625 w 110840"/>
                  <a:gd name="connsiteY18" fmla="*/ 40169 h 122205"/>
                  <a:gd name="connsiteX19" fmla="*/ 37604 w 110840"/>
                  <a:gd name="connsiteY19" fmla="*/ 44413 h 122205"/>
                  <a:gd name="connsiteX20" fmla="*/ 46652 w 110840"/>
                  <a:gd name="connsiteY20" fmla="*/ 56011 h 122205"/>
                  <a:gd name="connsiteX21" fmla="*/ 55134 w 110840"/>
                  <a:gd name="connsiteY21" fmla="*/ 63366 h 122205"/>
                  <a:gd name="connsiteX22" fmla="*/ 59941 w 110840"/>
                  <a:gd name="connsiteY22" fmla="*/ 67326 h 122205"/>
                  <a:gd name="connsiteX23" fmla="*/ 64182 w 110840"/>
                  <a:gd name="connsiteY23" fmla="*/ 68741 h 122205"/>
                  <a:gd name="connsiteX24" fmla="*/ 69554 w 110840"/>
                  <a:gd name="connsiteY24" fmla="*/ 71569 h 122205"/>
                  <a:gd name="connsiteX25" fmla="*/ 78036 w 110840"/>
                  <a:gd name="connsiteY25" fmla="*/ 77227 h 122205"/>
                  <a:gd name="connsiteX26" fmla="*/ 81712 w 110840"/>
                  <a:gd name="connsiteY26" fmla="*/ 80622 h 122205"/>
                  <a:gd name="connsiteX27" fmla="*/ 84822 w 110840"/>
                  <a:gd name="connsiteY27" fmla="*/ 83168 h 122205"/>
                  <a:gd name="connsiteX28" fmla="*/ 87367 w 110840"/>
                  <a:gd name="connsiteY28" fmla="*/ 86279 h 122205"/>
                  <a:gd name="connsiteX29" fmla="*/ 88215 w 110840"/>
                  <a:gd name="connsiteY29" fmla="*/ 89108 h 122205"/>
                  <a:gd name="connsiteX30" fmla="*/ 88780 w 110840"/>
                  <a:gd name="connsiteY30" fmla="*/ 100424 h 122205"/>
                  <a:gd name="connsiteX31" fmla="*/ 88215 w 110840"/>
                  <a:gd name="connsiteY31" fmla="*/ 106647 h 122205"/>
                  <a:gd name="connsiteX32" fmla="*/ 88780 w 110840"/>
                  <a:gd name="connsiteY32" fmla="*/ 107213 h 122205"/>
                  <a:gd name="connsiteX33" fmla="*/ 93022 w 110840"/>
                  <a:gd name="connsiteY33" fmla="*/ 99575 h 122205"/>
                  <a:gd name="connsiteX34" fmla="*/ 95849 w 110840"/>
                  <a:gd name="connsiteY34" fmla="*/ 96180 h 122205"/>
                  <a:gd name="connsiteX35" fmla="*/ 98676 w 110840"/>
                  <a:gd name="connsiteY35" fmla="*/ 93634 h 122205"/>
                  <a:gd name="connsiteX36" fmla="*/ 97263 w 110840"/>
                  <a:gd name="connsiteY36" fmla="*/ 90523 h 122205"/>
                  <a:gd name="connsiteX37" fmla="*/ 94153 w 110840"/>
                  <a:gd name="connsiteY37" fmla="*/ 86279 h 122205"/>
                  <a:gd name="connsiteX38" fmla="*/ 95001 w 110840"/>
                  <a:gd name="connsiteY38" fmla="*/ 82319 h 122205"/>
                  <a:gd name="connsiteX39" fmla="*/ 104331 w 110840"/>
                  <a:gd name="connsiteY39" fmla="*/ 81470 h 122205"/>
                  <a:gd name="connsiteX40" fmla="*/ 106310 w 110840"/>
                  <a:gd name="connsiteY40" fmla="*/ 82602 h 122205"/>
                  <a:gd name="connsiteX41" fmla="*/ 109986 w 110840"/>
                  <a:gd name="connsiteY41" fmla="*/ 84582 h 122205"/>
                  <a:gd name="connsiteX42" fmla="*/ 109986 w 110840"/>
                  <a:gd name="connsiteY42" fmla="*/ 84582 h 122205"/>
                  <a:gd name="connsiteX43" fmla="*/ 110834 w 110840"/>
                  <a:gd name="connsiteY43" fmla="*/ 82319 h 122205"/>
                  <a:gd name="connsiteX44" fmla="*/ 95849 w 110840"/>
                  <a:gd name="connsiteY44" fmla="*/ 71287 h 122205"/>
                  <a:gd name="connsiteX45" fmla="*/ 91608 w 110840"/>
                  <a:gd name="connsiteY45" fmla="*/ 69023 h 122205"/>
                  <a:gd name="connsiteX46" fmla="*/ 88780 w 110840"/>
                  <a:gd name="connsiteY46" fmla="*/ 65629 h 122205"/>
                  <a:gd name="connsiteX47" fmla="*/ 84539 w 110840"/>
                  <a:gd name="connsiteY47" fmla="*/ 63366 h 122205"/>
                  <a:gd name="connsiteX48" fmla="*/ 84257 w 110840"/>
                  <a:gd name="connsiteY48" fmla="*/ 63366 h 122205"/>
                  <a:gd name="connsiteX49" fmla="*/ 68706 w 110840"/>
                  <a:gd name="connsiteY49" fmla="*/ 47242 h 122205"/>
                  <a:gd name="connsiteX50" fmla="*/ 60789 w 110840"/>
                  <a:gd name="connsiteY50" fmla="*/ 38472 h 122205"/>
                  <a:gd name="connsiteX51" fmla="*/ 55134 w 110840"/>
                  <a:gd name="connsiteY51" fmla="*/ 33380 h 122205"/>
                  <a:gd name="connsiteX52" fmla="*/ 55134 w 110840"/>
                  <a:gd name="connsiteY52" fmla="*/ 27440 h 122205"/>
                  <a:gd name="connsiteX53" fmla="*/ 55134 w 110840"/>
                  <a:gd name="connsiteY53" fmla="*/ 23479 h 122205"/>
                  <a:gd name="connsiteX54" fmla="*/ 55134 w 110840"/>
                  <a:gd name="connsiteY54" fmla="*/ 20933 h 122205"/>
                  <a:gd name="connsiteX55" fmla="*/ 59376 w 110840"/>
                  <a:gd name="connsiteY55" fmla="*/ 17256 h 122205"/>
                  <a:gd name="connsiteX56" fmla="*/ 59941 w 110840"/>
                  <a:gd name="connsiteY56" fmla="*/ 5092 h 122205"/>
                  <a:gd name="connsiteX57" fmla="*/ 55417 w 110840"/>
                  <a:gd name="connsiteY57" fmla="*/ 3960 h 122205"/>
                  <a:gd name="connsiteX58" fmla="*/ 54003 w 110840"/>
                  <a:gd name="connsiteY58" fmla="*/ 1132 h 122205"/>
                  <a:gd name="connsiteX59" fmla="*/ 53721 w 110840"/>
                  <a:gd name="connsiteY59" fmla="*/ 0 h 122205"/>
                  <a:gd name="connsiteX60" fmla="*/ 46369 w 110840"/>
                  <a:gd name="connsiteY60" fmla="*/ 849 h 122205"/>
                  <a:gd name="connsiteX61" fmla="*/ 40997 w 110840"/>
                  <a:gd name="connsiteY61" fmla="*/ 3395 h 122205"/>
                  <a:gd name="connsiteX62" fmla="*/ 39584 w 110840"/>
                  <a:gd name="connsiteY62" fmla="*/ 3112 h 122205"/>
                  <a:gd name="connsiteX63" fmla="*/ 38735 w 110840"/>
                  <a:gd name="connsiteY63" fmla="*/ 2546 h 122205"/>
                  <a:gd name="connsiteX64" fmla="*/ 37322 w 110840"/>
                  <a:gd name="connsiteY64" fmla="*/ 3960 h 122205"/>
                  <a:gd name="connsiteX65" fmla="*/ 35343 w 110840"/>
                  <a:gd name="connsiteY65" fmla="*/ 6506 h 122205"/>
                  <a:gd name="connsiteX66" fmla="*/ 34494 w 110840"/>
                  <a:gd name="connsiteY66" fmla="*/ 6506 h 122205"/>
                  <a:gd name="connsiteX67" fmla="*/ 33646 w 110840"/>
                  <a:gd name="connsiteY67" fmla="*/ 6506 h 122205"/>
                  <a:gd name="connsiteX68" fmla="*/ 33081 w 110840"/>
                  <a:gd name="connsiteY68" fmla="*/ 7355 h 122205"/>
                  <a:gd name="connsiteX69" fmla="*/ 30253 w 110840"/>
                  <a:gd name="connsiteY69" fmla="*/ 9335 h 122205"/>
                  <a:gd name="connsiteX70" fmla="*/ 27709 w 110840"/>
                  <a:gd name="connsiteY70" fmla="*/ 9052 h 122205"/>
                  <a:gd name="connsiteX71" fmla="*/ 27143 w 110840"/>
                  <a:gd name="connsiteY71" fmla="*/ 9052 h 122205"/>
                  <a:gd name="connsiteX72" fmla="*/ 24881 w 110840"/>
                  <a:gd name="connsiteY72" fmla="*/ 10467 h 122205"/>
                  <a:gd name="connsiteX73" fmla="*/ 22902 w 110840"/>
                  <a:gd name="connsiteY73" fmla="*/ 14993 h 122205"/>
                  <a:gd name="connsiteX74" fmla="*/ 21206 w 110840"/>
                  <a:gd name="connsiteY74" fmla="*/ 14144 h 122205"/>
                  <a:gd name="connsiteX75" fmla="*/ 18095 w 110840"/>
                  <a:gd name="connsiteY75" fmla="*/ 9901 h 122205"/>
                  <a:gd name="connsiteX76" fmla="*/ 16399 w 110840"/>
                  <a:gd name="connsiteY76" fmla="*/ 7638 h 122205"/>
                  <a:gd name="connsiteX77" fmla="*/ 15551 w 110840"/>
                  <a:gd name="connsiteY77" fmla="*/ 9335 h 122205"/>
                  <a:gd name="connsiteX78" fmla="*/ 11310 w 110840"/>
                  <a:gd name="connsiteY78" fmla="*/ 14427 h 122205"/>
                  <a:gd name="connsiteX79" fmla="*/ 3393 w 110840"/>
                  <a:gd name="connsiteY79" fmla="*/ 14993 h 122205"/>
                  <a:gd name="connsiteX80" fmla="*/ 4241 w 110840"/>
                  <a:gd name="connsiteY80" fmla="*/ 18670 h 122205"/>
                  <a:gd name="connsiteX81" fmla="*/ 4807 w 110840"/>
                  <a:gd name="connsiteY81" fmla="*/ 19802 h 122205"/>
                  <a:gd name="connsiteX82" fmla="*/ 2262 w 110840"/>
                  <a:gd name="connsiteY82" fmla="*/ 23479 h 122205"/>
                  <a:gd name="connsiteX83" fmla="*/ 848 w 110840"/>
                  <a:gd name="connsiteY83" fmla="*/ 23762 h 122205"/>
                  <a:gd name="connsiteX84" fmla="*/ 0 w 110840"/>
                  <a:gd name="connsiteY84" fmla="*/ 24045 h 122205"/>
                  <a:gd name="connsiteX85" fmla="*/ 566 w 110840"/>
                  <a:gd name="connsiteY85" fmla="*/ 24894 h 122205"/>
                  <a:gd name="connsiteX86" fmla="*/ 2262 w 110840"/>
                  <a:gd name="connsiteY86" fmla="*/ 26591 h 122205"/>
                  <a:gd name="connsiteX87" fmla="*/ 3393 w 110840"/>
                  <a:gd name="connsiteY87" fmla="*/ 30551 h 122205"/>
                  <a:gd name="connsiteX88" fmla="*/ 3110 w 110840"/>
                  <a:gd name="connsiteY88" fmla="*/ 33097 h 122205"/>
                  <a:gd name="connsiteX89" fmla="*/ 5089 w 110840"/>
                  <a:gd name="connsiteY89" fmla="*/ 34512 h 122205"/>
                  <a:gd name="connsiteX90" fmla="*/ 6503 w 110840"/>
                  <a:gd name="connsiteY90" fmla="*/ 34512 h 122205"/>
                  <a:gd name="connsiteX91" fmla="*/ 9896 w 110840"/>
                  <a:gd name="connsiteY91" fmla="*/ 35360 h 122205"/>
                  <a:gd name="connsiteX92" fmla="*/ 9896 w 110840"/>
                  <a:gd name="connsiteY92" fmla="*/ 36775 h 122205"/>
                  <a:gd name="connsiteX93" fmla="*/ 9613 w 110840"/>
                  <a:gd name="connsiteY93" fmla="*/ 37623 h 122205"/>
                  <a:gd name="connsiteX94" fmla="*/ 9048 w 110840"/>
                  <a:gd name="connsiteY94" fmla="*/ 39038 h 122205"/>
                  <a:gd name="connsiteX95" fmla="*/ 9896 w 110840"/>
                  <a:gd name="connsiteY95" fmla="*/ 38755 h 122205"/>
                  <a:gd name="connsiteX96" fmla="*/ 12723 w 110840"/>
                  <a:gd name="connsiteY96" fmla="*/ 37906 h 122205"/>
                  <a:gd name="connsiteX97" fmla="*/ 14703 w 110840"/>
                  <a:gd name="connsiteY97" fmla="*/ 35643 h 122205"/>
                  <a:gd name="connsiteX98" fmla="*/ 19509 w 110840"/>
                  <a:gd name="connsiteY98" fmla="*/ 31966 h 122205"/>
                  <a:gd name="connsiteX99" fmla="*/ 22336 w 110840"/>
                  <a:gd name="connsiteY99" fmla="*/ 32249 h 122205"/>
                  <a:gd name="connsiteX100" fmla="*/ 15268 w 110840"/>
                  <a:gd name="connsiteY100" fmla="*/ 74681 h 122205"/>
                  <a:gd name="connsiteX101" fmla="*/ 14420 w 110840"/>
                  <a:gd name="connsiteY101" fmla="*/ 75247 h 122205"/>
                  <a:gd name="connsiteX102" fmla="*/ 15833 w 110840"/>
                  <a:gd name="connsiteY102" fmla="*/ 79207 h 122205"/>
                  <a:gd name="connsiteX103" fmla="*/ 18095 w 110840"/>
                  <a:gd name="connsiteY103" fmla="*/ 87694 h 122205"/>
                  <a:gd name="connsiteX104" fmla="*/ 18944 w 110840"/>
                  <a:gd name="connsiteY104" fmla="*/ 96746 h 122205"/>
                  <a:gd name="connsiteX105" fmla="*/ 19792 w 110840"/>
                  <a:gd name="connsiteY105" fmla="*/ 97312 h 122205"/>
                  <a:gd name="connsiteX106" fmla="*/ 19792 w 110840"/>
                  <a:gd name="connsiteY106" fmla="*/ 97312 h 122205"/>
                  <a:gd name="connsiteX107" fmla="*/ 20923 w 110840"/>
                  <a:gd name="connsiteY107" fmla="*/ 96746 h 122205"/>
                  <a:gd name="connsiteX108" fmla="*/ 25164 w 110840"/>
                  <a:gd name="connsiteY108" fmla="*/ 94200 h 122205"/>
                  <a:gd name="connsiteX109" fmla="*/ 27709 w 110840"/>
                  <a:gd name="connsiteY109" fmla="*/ 92786 h 122205"/>
                  <a:gd name="connsiteX110" fmla="*/ 28557 w 110840"/>
                  <a:gd name="connsiteY110" fmla="*/ 85148 h 122205"/>
                  <a:gd name="connsiteX111" fmla="*/ 29122 w 110840"/>
                  <a:gd name="connsiteY111" fmla="*/ 77227 h 122205"/>
                  <a:gd name="connsiteX112" fmla="*/ 28840 w 110840"/>
                  <a:gd name="connsiteY112" fmla="*/ 74964 h 122205"/>
                  <a:gd name="connsiteX113" fmla="*/ 24598 w 110840"/>
                  <a:gd name="connsiteY113" fmla="*/ 73267 h 122205"/>
                  <a:gd name="connsiteX114" fmla="*/ 21206 w 110840"/>
                  <a:gd name="connsiteY114" fmla="*/ 74398 h 122205"/>
                  <a:gd name="connsiteX115" fmla="*/ 17813 w 110840"/>
                  <a:gd name="connsiteY115" fmla="*/ 75813 h 122205"/>
                  <a:gd name="connsiteX116" fmla="*/ 16116 w 110840"/>
                  <a:gd name="connsiteY116" fmla="*/ 75530 h 122205"/>
                  <a:gd name="connsiteX117" fmla="*/ 15268 w 110840"/>
                  <a:gd name="connsiteY117" fmla="*/ 74681 h 12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10840" h="122205">
                    <a:moveTo>
                      <a:pt x="63051" y="106364"/>
                    </a:moveTo>
                    <a:cubicBezTo>
                      <a:pt x="60789" y="106364"/>
                      <a:pt x="58527" y="107496"/>
                      <a:pt x="57962" y="108910"/>
                    </a:cubicBezTo>
                    <a:cubicBezTo>
                      <a:pt x="57679" y="109193"/>
                      <a:pt x="57396" y="109759"/>
                      <a:pt x="57679" y="110042"/>
                    </a:cubicBezTo>
                    <a:cubicBezTo>
                      <a:pt x="58244" y="111456"/>
                      <a:pt x="60224" y="113436"/>
                      <a:pt x="67292" y="115133"/>
                    </a:cubicBezTo>
                    <a:cubicBezTo>
                      <a:pt x="71533" y="116265"/>
                      <a:pt x="73795" y="118528"/>
                      <a:pt x="75492" y="120225"/>
                    </a:cubicBezTo>
                    <a:cubicBezTo>
                      <a:pt x="76623" y="121357"/>
                      <a:pt x="77471" y="122206"/>
                      <a:pt x="78319" y="122206"/>
                    </a:cubicBezTo>
                    <a:lnTo>
                      <a:pt x="78602" y="122206"/>
                    </a:lnTo>
                    <a:lnTo>
                      <a:pt x="78602" y="122206"/>
                    </a:lnTo>
                    <a:cubicBezTo>
                      <a:pt x="79450" y="122206"/>
                      <a:pt x="79733" y="121923"/>
                      <a:pt x="80016" y="121640"/>
                    </a:cubicBezTo>
                    <a:cubicBezTo>
                      <a:pt x="80864" y="120791"/>
                      <a:pt x="80864" y="119094"/>
                      <a:pt x="80298" y="116265"/>
                    </a:cubicBezTo>
                    <a:cubicBezTo>
                      <a:pt x="79733" y="112587"/>
                      <a:pt x="82560" y="108910"/>
                      <a:pt x="83974" y="107213"/>
                    </a:cubicBezTo>
                    <a:cubicBezTo>
                      <a:pt x="84257" y="106930"/>
                      <a:pt x="84257" y="106930"/>
                      <a:pt x="84257" y="106930"/>
                    </a:cubicBezTo>
                    <a:cubicBezTo>
                      <a:pt x="83974" y="106647"/>
                      <a:pt x="83408" y="106364"/>
                      <a:pt x="81712" y="106364"/>
                    </a:cubicBezTo>
                    <a:cubicBezTo>
                      <a:pt x="80298" y="106364"/>
                      <a:pt x="78884" y="106647"/>
                      <a:pt x="77188" y="106930"/>
                    </a:cubicBezTo>
                    <a:cubicBezTo>
                      <a:pt x="71251" y="108344"/>
                      <a:pt x="68423" y="108627"/>
                      <a:pt x="65030" y="106930"/>
                    </a:cubicBezTo>
                    <a:cubicBezTo>
                      <a:pt x="64465" y="106364"/>
                      <a:pt x="63617" y="106364"/>
                      <a:pt x="63051" y="106364"/>
                    </a:cubicBezTo>
                    <a:close/>
                    <a:moveTo>
                      <a:pt x="22336" y="32249"/>
                    </a:moveTo>
                    <a:cubicBezTo>
                      <a:pt x="27426" y="32249"/>
                      <a:pt x="32798" y="35926"/>
                      <a:pt x="34494" y="38472"/>
                    </a:cubicBezTo>
                    <a:cubicBezTo>
                      <a:pt x="35060" y="39038"/>
                      <a:pt x="35343" y="39604"/>
                      <a:pt x="35625" y="40169"/>
                    </a:cubicBezTo>
                    <a:cubicBezTo>
                      <a:pt x="36756" y="41867"/>
                      <a:pt x="37322" y="42432"/>
                      <a:pt x="37604" y="44413"/>
                    </a:cubicBezTo>
                    <a:cubicBezTo>
                      <a:pt x="37887" y="46393"/>
                      <a:pt x="39584" y="51202"/>
                      <a:pt x="46652" y="56011"/>
                    </a:cubicBezTo>
                    <a:cubicBezTo>
                      <a:pt x="50610" y="58557"/>
                      <a:pt x="53155" y="61103"/>
                      <a:pt x="55134" y="63366"/>
                    </a:cubicBezTo>
                    <a:cubicBezTo>
                      <a:pt x="56831" y="65063"/>
                      <a:pt x="58244" y="66478"/>
                      <a:pt x="59941" y="67326"/>
                    </a:cubicBezTo>
                    <a:cubicBezTo>
                      <a:pt x="61355" y="68175"/>
                      <a:pt x="62768" y="68458"/>
                      <a:pt x="64182" y="68741"/>
                    </a:cubicBezTo>
                    <a:cubicBezTo>
                      <a:pt x="66161" y="69306"/>
                      <a:pt x="68140" y="69872"/>
                      <a:pt x="69554" y="71569"/>
                    </a:cubicBezTo>
                    <a:cubicBezTo>
                      <a:pt x="71533" y="74115"/>
                      <a:pt x="74361" y="75530"/>
                      <a:pt x="78036" y="77227"/>
                    </a:cubicBezTo>
                    <a:cubicBezTo>
                      <a:pt x="79733" y="78076"/>
                      <a:pt x="80864" y="79490"/>
                      <a:pt x="81712" y="80622"/>
                    </a:cubicBezTo>
                    <a:cubicBezTo>
                      <a:pt x="82560" y="81753"/>
                      <a:pt x="83408" y="82885"/>
                      <a:pt x="84822" y="83168"/>
                    </a:cubicBezTo>
                    <a:cubicBezTo>
                      <a:pt x="87084" y="83451"/>
                      <a:pt x="87367" y="84865"/>
                      <a:pt x="87367" y="86279"/>
                    </a:cubicBezTo>
                    <a:cubicBezTo>
                      <a:pt x="87367" y="87128"/>
                      <a:pt x="87650" y="88260"/>
                      <a:pt x="88215" y="89108"/>
                    </a:cubicBezTo>
                    <a:cubicBezTo>
                      <a:pt x="90477" y="91654"/>
                      <a:pt x="91042" y="97312"/>
                      <a:pt x="88780" y="100424"/>
                    </a:cubicBezTo>
                    <a:cubicBezTo>
                      <a:pt x="87367" y="102404"/>
                      <a:pt x="87650" y="105233"/>
                      <a:pt x="88215" y="106647"/>
                    </a:cubicBezTo>
                    <a:cubicBezTo>
                      <a:pt x="88498" y="107213"/>
                      <a:pt x="88780" y="107213"/>
                      <a:pt x="88780" y="107213"/>
                    </a:cubicBezTo>
                    <a:cubicBezTo>
                      <a:pt x="89629" y="107213"/>
                      <a:pt x="92739" y="102687"/>
                      <a:pt x="93022" y="99575"/>
                    </a:cubicBezTo>
                    <a:cubicBezTo>
                      <a:pt x="93304" y="97595"/>
                      <a:pt x="94435" y="97029"/>
                      <a:pt x="95849" y="96180"/>
                    </a:cubicBezTo>
                    <a:cubicBezTo>
                      <a:pt x="96697" y="95614"/>
                      <a:pt x="97828" y="94766"/>
                      <a:pt x="98676" y="93634"/>
                    </a:cubicBezTo>
                    <a:cubicBezTo>
                      <a:pt x="99525" y="92503"/>
                      <a:pt x="98959" y="91937"/>
                      <a:pt x="97263" y="90523"/>
                    </a:cubicBezTo>
                    <a:cubicBezTo>
                      <a:pt x="96132" y="89674"/>
                      <a:pt x="94435" y="88260"/>
                      <a:pt x="94153" y="86279"/>
                    </a:cubicBezTo>
                    <a:cubicBezTo>
                      <a:pt x="93870" y="84865"/>
                      <a:pt x="94153" y="83451"/>
                      <a:pt x="95001" y="82319"/>
                    </a:cubicBezTo>
                    <a:cubicBezTo>
                      <a:pt x="96980" y="79773"/>
                      <a:pt x="101221" y="79207"/>
                      <a:pt x="104331" y="81470"/>
                    </a:cubicBezTo>
                    <a:cubicBezTo>
                      <a:pt x="105179" y="82036"/>
                      <a:pt x="105745" y="82319"/>
                      <a:pt x="106310" y="82602"/>
                    </a:cubicBezTo>
                    <a:cubicBezTo>
                      <a:pt x="108007" y="83733"/>
                      <a:pt x="109421" y="84582"/>
                      <a:pt x="109986" y="84582"/>
                    </a:cubicBezTo>
                    <a:lnTo>
                      <a:pt x="109986" y="84582"/>
                    </a:lnTo>
                    <a:cubicBezTo>
                      <a:pt x="110269" y="84582"/>
                      <a:pt x="110551" y="84582"/>
                      <a:pt x="110834" y="82319"/>
                    </a:cubicBezTo>
                    <a:cubicBezTo>
                      <a:pt x="111117" y="78924"/>
                      <a:pt x="101221" y="73833"/>
                      <a:pt x="95849" y="71287"/>
                    </a:cubicBezTo>
                    <a:cubicBezTo>
                      <a:pt x="94153" y="70438"/>
                      <a:pt x="92739" y="69589"/>
                      <a:pt x="91608" y="69023"/>
                    </a:cubicBezTo>
                    <a:cubicBezTo>
                      <a:pt x="89911" y="67892"/>
                      <a:pt x="89346" y="66760"/>
                      <a:pt x="88780" y="65629"/>
                    </a:cubicBezTo>
                    <a:cubicBezTo>
                      <a:pt x="88215" y="64215"/>
                      <a:pt x="87650" y="63083"/>
                      <a:pt x="84539" y="63366"/>
                    </a:cubicBezTo>
                    <a:cubicBezTo>
                      <a:pt x="84539" y="63366"/>
                      <a:pt x="84257" y="63366"/>
                      <a:pt x="84257" y="63366"/>
                    </a:cubicBezTo>
                    <a:cubicBezTo>
                      <a:pt x="78036" y="63366"/>
                      <a:pt x="70968" y="56011"/>
                      <a:pt x="68706" y="47242"/>
                    </a:cubicBezTo>
                    <a:cubicBezTo>
                      <a:pt x="67575" y="42432"/>
                      <a:pt x="64182" y="40452"/>
                      <a:pt x="60789" y="38472"/>
                    </a:cubicBezTo>
                    <a:cubicBezTo>
                      <a:pt x="58244" y="37058"/>
                      <a:pt x="55983" y="35643"/>
                      <a:pt x="55134" y="33380"/>
                    </a:cubicBezTo>
                    <a:cubicBezTo>
                      <a:pt x="53721" y="30551"/>
                      <a:pt x="54569" y="28854"/>
                      <a:pt x="55134" y="27440"/>
                    </a:cubicBezTo>
                    <a:cubicBezTo>
                      <a:pt x="55700" y="26308"/>
                      <a:pt x="55983" y="25177"/>
                      <a:pt x="55134" y="23479"/>
                    </a:cubicBezTo>
                    <a:cubicBezTo>
                      <a:pt x="54852" y="22631"/>
                      <a:pt x="54569" y="21782"/>
                      <a:pt x="55134" y="20933"/>
                    </a:cubicBezTo>
                    <a:cubicBezTo>
                      <a:pt x="55983" y="19236"/>
                      <a:pt x="57962" y="17822"/>
                      <a:pt x="59376" y="17256"/>
                    </a:cubicBezTo>
                    <a:cubicBezTo>
                      <a:pt x="59093" y="13013"/>
                      <a:pt x="59658" y="8486"/>
                      <a:pt x="59941" y="5092"/>
                    </a:cubicBezTo>
                    <a:cubicBezTo>
                      <a:pt x="57396" y="4809"/>
                      <a:pt x="55983" y="4526"/>
                      <a:pt x="55417" y="3960"/>
                    </a:cubicBezTo>
                    <a:cubicBezTo>
                      <a:pt x="54569" y="3395"/>
                      <a:pt x="54286" y="2263"/>
                      <a:pt x="54003" y="1132"/>
                    </a:cubicBezTo>
                    <a:cubicBezTo>
                      <a:pt x="54003" y="849"/>
                      <a:pt x="53721" y="283"/>
                      <a:pt x="53721" y="0"/>
                    </a:cubicBezTo>
                    <a:cubicBezTo>
                      <a:pt x="50045" y="0"/>
                      <a:pt x="46935" y="283"/>
                      <a:pt x="46369" y="849"/>
                    </a:cubicBezTo>
                    <a:cubicBezTo>
                      <a:pt x="45521" y="1697"/>
                      <a:pt x="42977" y="3395"/>
                      <a:pt x="40997" y="3395"/>
                    </a:cubicBezTo>
                    <a:cubicBezTo>
                      <a:pt x="40432" y="3395"/>
                      <a:pt x="39866" y="3112"/>
                      <a:pt x="39584" y="3112"/>
                    </a:cubicBezTo>
                    <a:cubicBezTo>
                      <a:pt x="39301" y="2829"/>
                      <a:pt x="39018" y="2829"/>
                      <a:pt x="38735" y="2546"/>
                    </a:cubicBezTo>
                    <a:lnTo>
                      <a:pt x="37322" y="3960"/>
                    </a:lnTo>
                    <a:cubicBezTo>
                      <a:pt x="37322" y="4809"/>
                      <a:pt x="36756" y="6506"/>
                      <a:pt x="35343" y="6506"/>
                    </a:cubicBezTo>
                    <a:cubicBezTo>
                      <a:pt x="35060" y="6506"/>
                      <a:pt x="34777" y="6506"/>
                      <a:pt x="34494" y="6506"/>
                    </a:cubicBezTo>
                    <a:cubicBezTo>
                      <a:pt x="34212" y="6506"/>
                      <a:pt x="33929" y="6506"/>
                      <a:pt x="33646" y="6506"/>
                    </a:cubicBezTo>
                    <a:cubicBezTo>
                      <a:pt x="33363" y="6506"/>
                      <a:pt x="33081" y="6506"/>
                      <a:pt x="33081" y="7355"/>
                    </a:cubicBezTo>
                    <a:cubicBezTo>
                      <a:pt x="33081" y="8204"/>
                      <a:pt x="32798" y="9335"/>
                      <a:pt x="30253" y="9335"/>
                    </a:cubicBezTo>
                    <a:cubicBezTo>
                      <a:pt x="29405" y="9335"/>
                      <a:pt x="28274" y="9052"/>
                      <a:pt x="27709" y="9052"/>
                    </a:cubicBezTo>
                    <a:cubicBezTo>
                      <a:pt x="27426" y="9052"/>
                      <a:pt x="27426" y="9052"/>
                      <a:pt x="27143" y="9052"/>
                    </a:cubicBezTo>
                    <a:cubicBezTo>
                      <a:pt x="26295" y="9052"/>
                      <a:pt x="24881" y="9335"/>
                      <a:pt x="24881" y="10467"/>
                    </a:cubicBezTo>
                    <a:cubicBezTo>
                      <a:pt x="24881" y="12730"/>
                      <a:pt x="24598" y="14993"/>
                      <a:pt x="22902" y="14993"/>
                    </a:cubicBezTo>
                    <a:cubicBezTo>
                      <a:pt x="22336" y="14993"/>
                      <a:pt x="21771" y="14710"/>
                      <a:pt x="21206" y="14144"/>
                    </a:cubicBezTo>
                    <a:cubicBezTo>
                      <a:pt x="20075" y="13013"/>
                      <a:pt x="18944" y="11598"/>
                      <a:pt x="18095" y="9901"/>
                    </a:cubicBezTo>
                    <a:cubicBezTo>
                      <a:pt x="17530" y="9052"/>
                      <a:pt x="16682" y="7921"/>
                      <a:pt x="16399" y="7638"/>
                    </a:cubicBezTo>
                    <a:cubicBezTo>
                      <a:pt x="16116" y="7921"/>
                      <a:pt x="15833" y="8769"/>
                      <a:pt x="15551" y="9335"/>
                    </a:cubicBezTo>
                    <a:cubicBezTo>
                      <a:pt x="14420" y="11598"/>
                      <a:pt x="13006" y="14427"/>
                      <a:pt x="11310" y="14427"/>
                    </a:cubicBezTo>
                    <a:cubicBezTo>
                      <a:pt x="10179" y="14427"/>
                      <a:pt x="6503" y="14710"/>
                      <a:pt x="3393" y="14993"/>
                    </a:cubicBezTo>
                    <a:cubicBezTo>
                      <a:pt x="2827" y="17256"/>
                      <a:pt x="3958" y="18387"/>
                      <a:pt x="4241" y="18670"/>
                    </a:cubicBezTo>
                    <a:cubicBezTo>
                      <a:pt x="4524" y="18953"/>
                      <a:pt x="4807" y="19236"/>
                      <a:pt x="4807" y="19802"/>
                    </a:cubicBezTo>
                    <a:cubicBezTo>
                      <a:pt x="4807" y="21216"/>
                      <a:pt x="3393" y="22914"/>
                      <a:pt x="2262" y="23479"/>
                    </a:cubicBezTo>
                    <a:cubicBezTo>
                      <a:pt x="1696" y="23762"/>
                      <a:pt x="1414" y="23762"/>
                      <a:pt x="848" y="23762"/>
                    </a:cubicBezTo>
                    <a:cubicBezTo>
                      <a:pt x="566" y="23762"/>
                      <a:pt x="0" y="24045"/>
                      <a:pt x="0" y="24045"/>
                    </a:cubicBezTo>
                    <a:cubicBezTo>
                      <a:pt x="0" y="24045"/>
                      <a:pt x="0" y="24328"/>
                      <a:pt x="566" y="24894"/>
                    </a:cubicBezTo>
                    <a:cubicBezTo>
                      <a:pt x="1131" y="25742"/>
                      <a:pt x="1696" y="26308"/>
                      <a:pt x="2262" y="26591"/>
                    </a:cubicBezTo>
                    <a:cubicBezTo>
                      <a:pt x="3393" y="27440"/>
                      <a:pt x="4524" y="28571"/>
                      <a:pt x="3393" y="30551"/>
                    </a:cubicBezTo>
                    <a:cubicBezTo>
                      <a:pt x="2827" y="31400"/>
                      <a:pt x="2827" y="32249"/>
                      <a:pt x="3110" y="33097"/>
                    </a:cubicBezTo>
                    <a:cubicBezTo>
                      <a:pt x="3393" y="33946"/>
                      <a:pt x="4241" y="34229"/>
                      <a:pt x="5089" y="34512"/>
                    </a:cubicBezTo>
                    <a:cubicBezTo>
                      <a:pt x="5655" y="34512"/>
                      <a:pt x="6220" y="34512"/>
                      <a:pt x="6503" y="34512"/>
                    </a:cubicBezTo>
                    <a:cubicBezTo>
                      <a:pt x="8199" y="34512"/>
                      <a:pt x="9330" y="34512"/>
                      <a:pt x="9896" y="35360"/>
                    </a:cubicBezTo>
                    <a:cubicBezTo>
                      <a:pt x="10179" y="35643"/>
                      <a:pt x="10179" y="36209"/>
                      <a:pt x="9896" y="36775"/>
                    </a:cubicBezTo>
                    <a:cubicBezTo>
                      <a:pt x="9896" y="37058"/>
                      <a:pt x="9613" y="37341"/>
                      <a:pt x="9613" y="37623"/>
                    </a:cubicBezTo>
                    <a:cubicBezTo>
                      <a:pt x="9330" y="38189"/>
                      <a:pt x="9330" y="38755"/>
                      <a:pt x="9048" y="39038"/>
                    </a:cubicBezTo>
                    <a:cubicBezTo>
                      <a:pt x="9330" y="39038"/>
                      <a:pt x="9613" y="39038"/>
                      <a:pt x="9896" y="38755"/>
                    </a:cubicBezTo>
                    <a:cubicBezTo>
                      <a:pt x="11027" y="38472"/>
                      <a:pt x="11875" y="38472"/>
                      <a:pt x="12723" y="37906"/>
                    </a:cubicBezTo>
                    <a:cubicBezTo>
                      <a:pt x="13854" y="37341"/>
                      <a:pt x="14420" y="36492"/>
                      <a:pt x="14703" y="35643"/>
                    </a:cubicBezTo>
                    <a:cubicBezTo>
                      <a:pt x="15551" y="34229"/>
                      <a:pt x="16399" y="32814"/>
                      <a:pt x="19509" y="31966"/>
                    </a:cubicBezTo>
                    <a:cubicBezTo>
                      <a:pt x="20640" y="32249"/>
                      <a:pt x="21488" y="32249"/>
                      <a:pt x="22336" y="32249"/>
                    </a:cubicBezTo>
                    <a:close/>
                    <a:moveTo>
                      <a:pt x="15268" y="74681"/>
                    </a:moveTo>
                    <a:cubicBezTo>
                      <a:pt x="14703" y="74681"/>
                      <a:pt x="14420" y="74964"/>
                      <a:pt x="14420" y="75247"/>
                    </a:cubicBezTo>
                    <a:cubicBezTo>
                      <a:pt x="13854" y="76096"/>
                      <a:pt x="14703" y="77510"/>
                      <a:pt x="15833" y="79207"/>
                    </a:cubicBezTo>
                    <a:cubicBezTo>
                      <a:pt x="17247" y="81470"/>
                      <a:pt x="18944" y="84299"/>
                      <a:pt x="18095" y="87694"/>
                    </a:cubicBezTo>
                    <a:cubicBezTo>
                      <a:pt x="17247" y="91371"/>
                      <a:pt x="17813" y="95332"/>
                      <a:pt x="18944" y="96746"/>
                    </a:cubicBezTo>
                    <a:cubicBezTo>
                      <a:pt x="19226" y="97029"/>
                      <a:pt x="19509" y="97312"/>
                      <a:pt x="19792" y="97312"/>
                    </a:cubicBezTo>
                    <a:lnTo>
                      <a:pt x="19792" y="97312"/>
                    </a:lnTo>
                    <a:cubicBezTo>
                      <a:pt x="20075" y="97312"/>
                      <a:pt x="20640" y="97029"/>
                      <a:pt x="20923" y="96746"/>
                    </a:cubicBezTo>
                    <a:cubicBezTo>
                      <a:pt x="22902" y="94766"/>
                      <a:pt x="24033" y="94483"/>
                      <a:pt x="25164" y="94200"/>
                    </a:cubicBezTo>
                    <a:cubicBezTo>
                      <a:pt x="26012" y="93917"/>
                      <a:pt x="26860" y="93634"/>
                      <a:pt x="27709" y="92786"/>
                    </a:cubicBezTo>
                    <a:cubicBezTo>
                      <a:pt x="28557" y="91654"/>
                      <a:pt x="28557" y="88260"/>
                      <a:pt x="28557" y="85148"/>
                    </a:cubicBezTo>
                    <a:cubicBezTo>
                      <a:pt x="28557" y="82319"/>
                      <a:pt x="28557" y="79207"/>
                      <a:pt x="29122" y="77227"/>
                    </a:cubicBezTo>
                    <a:cubicBezTo>
                      <a:pt x="29405" y="76378"/>
                      <a:pt x="29405" y="75530"/>
                      <a:pt x="28840" y="74964"/>
                    </a:cubicBezTo>
                    <a:cubicBezTo>
                      <a:pt x="27991" y="73833"/>
                      <a:pt x="26295" y="73267"/>
                      <a:pt x="24598" y="73267"/>
                    </a:cubicBezTo>
                    <a:cubicBezTo>
                      <a:pt x="23185" y="73267"/>
                      <a:pt x="22054" y="73550"/>
                      <a:pt x="21206" y="74398"/>
                    </a:cubicBezTo>
                    <a:cubicBezTo>
                      <a:pt x="20075" y="75247"/>
                      <a:pt x="18944" y="75813"/>
                      <a:pt x="17813" y="75813"/>
                    </a:cubicBezTo>
                    <a:cubicBezTo>
                      <a:pt x="17247" y="75813"/>
                      <a:pt x="16682" y="75813"/>
                      <a:pt x="16116" y="75530"/>
                    </a:cubicBezTo>
                    <a:cubicBezTo>
                      <a:pt x="15833" y="74681"/>
                      <a:pt x="15551" y="74681"/>
                      <a:pt x="15268" y="74681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DFDD103A-E2F7-5344-ABDB-1F8ECE932FB7}"/>
                  </a:ext>
                </a:extLst>
              </p:cNvPr>
              <p:cNvSpPr/>
              <p:nvPr/>
            </p:nvSpPr>
            <p:spPr>
              <a:xfrm>
                <a:off x="3063657" y="2492436"/>
                <a:ext cx="10178" cy="13861"/>
              </a:xfrm>
              <a:custGeom>
                <a:avLst/>
                <a:gdLst>
                  <a:gd name="connsiteX0" fmla="*/ 0 w 10178"/>
                  <a:gd name="connsiteY0" fmla="*/ 9052 h 13861"/>
                  <a:gd name="connsiteX1" fmla="*/ 565 w 10178"/>
                  <a:gd name="connsiteY1" fmla="*/ 9618 h 13861"/>
                  <a:gd name="connsiteX2" fmla="*/ 6220 w 10178"/>
                  <a:gd name="connsiteY2" fmla="*/ 13861 h 13861"/>
                  <a:gd name="connsiteX3" fmla="*/ 10179 w 10178"/>
                  <a:gd name="connsiteY3" fmla="*/ 7638 h 13861"/>
                  <a:gd name="connsiteX4" fmla="*/ 3393 w 10178"/>
                  <a:gd name="connsiteY4" fmla="*/ 0 h 13861"/>
                  <a:gd name="connsiteX5" fmla="*/ 283 w 10178"/>
                  <a:gd name="connsiteY5" fmla="*/ 6223 h 13861"/>
                  <a:gd name="connsiteX6" fmla="*/ 0 w 10178"/>
                  <a:gd name="connsiteY6" fmla="*/ 9052 h 1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8" h="13861">
                    <a:moveTo>
                      <a:pt x="0" y="9052"/>
                    </a:moveTo>
                    <a:lnTo>
                      <a:pt x="565" y="9618"/>
                    </a:lnTo>
                    <a:cubicBezTo>
                      <a:pt x="2827" y="11315"/>
                      <a:pt x="4806" y="13013"/>
                      <a:pt x="6220" y="13861"/>
                    </a:cubicBezTo>
                    <a:cubicBezTo>
                      <a:pt x="6786" y="11315"/>
                      <a:pt x="8482" y="8486"/>
                      <a:pt x="10179" y="7638"/>
                    </a:cubicBezTo>
                    <a:cubicBezTo>
                      <a:pt x="8199" y="5092"/>
                      <a:pt x="5372" y="1980"/>
                      <a:pt x="3393" y="0"/>
                    </a:cubicBezTo>
                    <a:cubicBezTo>
                      <a:pt x="1414" y="2829"/>
                      <a:pt x="0" y="5658"/>
                      <a:pt x="283" y="6223"/>
                    </a:cubicBezTo>
                    <a:cubicBezTo>
                      <a:pt x="283" y="6223"/>
                      <a:pt x="565" y="6789"/>
                      <a:pt x="0" y="9052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939DA8EF-611F-0540-8DB9-37A9FB0DB34B}"/>
                  </a:ext>
                </a:extLst>
              </p:cNvPr>
              <p:cNvSpPr/>
              <p:nvPr/>
            </p:nvSpPr>
            <p:spPr>
              <a:xfrm>
                <a:off x="3065918" y="2457358"/>
                <a:ext cx="38483" cy="47241"/>
              </a:xfrm>
              <a:custGeom>
                <a:avLst/>
                <a:gdLst>
                  <a:gd name="connsiteX0" fmla="*/ 9330 w 38483"/>
                  <a:gd name="connsiteY0" fmla="*/ 42150 h 47241"/>
                  <a:gd name="connsiteX1" fmla="*/ 18661 w 38483"/>
                  <a:gd name="connsiteY1" fmla="*/ 47242 h 47241"/>
                  <a:gd name="connsiteX2" fmla="*/ 34777 w 38483"/>
                  <a:gd name="connsiteY2" fmla="*/ 44130 h 47241"/>
                  <a:gd name="connsiteX3" fmla="*/ 34777 w 38483"/>
                  <a:gd name="connsiteY3" fmla="*/ 43847 h 47241"/>
                  <a:gd name="connsiteX4" fmla="*/ 34777 w 38483"/>
                  <a:gd name="connsiteY4" fmla="*/ 41867 h 47241"/>
                  <a:gd name="connsiteX5" fmla="*/ 35908 w 38483"/>
                  <a:gd name="connsiteY5" fmla="*/ 38755 h 47241"/>
                  <a:gd name="connsiteX6" fmla="*/ 38453 w 38483"/>
                  <a:gd name="connsiteY6" fmla="*/ 37341 h 47241"/>
                  <a:gd name="connsiteX7" fmla="*/ 35060 w 38483"/>
                  <a:gd name="connsiteY7" fmla="*/ 31966 h 47241"/>
                  <a:gd name="connsiteX8" fmla="*/ 33363 w 38483"/>
                  <a:gd name="connsiteY8" fmla="*/ 27723 h 47241"/>
                  <a:gd name="connsiteX9" fmla="*/ 35060 w 38483"/>
                  <a:gd name="connsiteY9" fmla="*/ 24328 h 47241"/>
                  <a:gd name="connsiteX10" fmla="*/ 35343 w 38483"/>
                  <a:gd name="connsiteY10" fmla="*/ 21782 h 47241"/>
                  <a:gd name="connsiteX11" fmla="*/ 35060 w 38483"/>
                  <a:gd name="connsiteY11" fmla="*/ 19519 h 47241"/>
                  <a:gd name="connsiteX12" fmla="*/ 26860 w 38483"/>
                  <a:gd name="connsiteY12" fmla="*/ 17256 h 47241"/>
                  <a:gd name="connsiteX13" fmla="*/ 24598 w 38483"/>
                  <a:gd name="connsiteY13" fmla="*/ 16973 h 47241"/>
                  <a:gd name="connsiteX14" fmla="*/ 23750 w 38483"/>
                  <a:gd name="connsiteY14" fmla="*/ 13578 h 47241"/>
                  <a:gd name="connsiteX15" fmla="*/ 23750 w 38483"/>
                  <a:gd name="connsiteY15" fmla="*/ 11033 h 47241"/>
                  <a:gd name="connsiteX16" fmla="*/ 23467 w 38483"/>
                  <a:gd name="connsiteY16" fmla="*/ 11033 h 47241"/>
                  <a:gd name="connsiteX17" fmla="*/ 19509 w 38483"/>
                  <a:gd name="connsiteY17" fmla="*/ 7072 h 47241"/>
                  <a:gd name="connsiteX18" fmla="*/ 17530 w 38483"/>
                  <a:gd name="connsiteY18" fmla="*/ 4243 h 47241"/>
                  <a:gd name="connsiteX19" fmla="*/ 15833 w 38483"/>
                  <a:gd name="connsiteY19" fmla="*/ 1414 h 47241"/>
                  <a:gd name="connsiteX20" fmla="*/ 13854 w 38483"/>
                  <a:gd name="connsiteY20" fmla="*/ 1132 h 47241"/>
                  <a:gd name="connsiteX21" fmla="*/ 9613 w 38483"/>
                  <a:gd name="connsiteY21" fmla="*/ 0 h 47241"/>
                  <a:gd name="connsiteX22" fmla="*/ 0 w 38483"/>
                  <a:gd name="connsiteY22" fmla="*/ 3112 h 47241"/>
                  <a:gd name="connsiteX23" fmla="*/ 2262 w 38483"/>
                  <a:gd name="connsiteY23" fmla="*/ 8204 h 47241"/>
                  <a:gd name="connsiteX24" fmla="*/ 5089 w 38483"/>
                  <a:gd name="connsiteY24" fmla="*/ 12730 h 47241"/>
                  <a:gd name="connsiteX25" fmla="*/ 5655 w 38483"/>
                  <a:gd name="connsiteY25" fmla="*/ 15559 h 47241"/>
                  <a:gd name="connsiteX26" fmla="*/ 5089 w 38483"/>
                  <a:gd name="connsiteY26" fmla="*/ 31117 h 47241"/>
                  <a:gd name="connsiteX27" fmla="*/ 4241 w 38483"/>
                  <a:gd name="connsiteY27" fmla="*/ 31683 h 47241"/>
                  <a:gd name="connsiteX28" fmla="*/ 1414 w 38483"/>
                  <a:gd name="connsiteY28" fmla="*/ 34795 h 47241"/>
                  <a:gd name="connsiteX29" fmla="*/ 9330 w 38483"/>
                  <a:gd name="connsiteY29" fmla="*/ 42150 h 47241"/>
                  <a:gd name="connsiteX30" fmla="*/ 9330 w 38483"/>
                  <a:gd name="connsiteY30" fmla="*/ 42150 h 4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483" h="47241">
                    <a:moveTo>
                      <a:pt x="9330" y="42150"/>
                    </a:moveTo>
                    <a:cubicBezTo>
                      <a:pt x="11310" y="42150"/>
                      <a:pt x="16964" y="46110"/>
                      <a:pt x="18661" y="47242"/>
                    </a:cubicBezTo>
                    <a:cubicBezTo>
                      <a:pt x="20357" y="46959"/>
                      <a:pt x="28840" y="45261"/>
                      <a:pt x="34777" y="44130"/>
                    </a:cubicBezTo>
                    <a:cubicBezTo>
                      <a:pt x="34777" y="44130"/>
                      <a:pt x="34777" y="43847"/>
                      <a:pt x="34777" y="43847"/>
                    </a:cubicBezTo>
                    <a:cubicBezTo>
                      <a:pt x="34777" y="42998"/>
                      <a:pt x="35060" y="42432"/>
                      <a:pt x="34777" y="41867"/>
                    </a:cubicBezTo>
                    <a:cubicBezTo>
                      <a:pt x="34494" y="41018"/>
                      <a:pt x="35060" y="39604"/>
                      <a:pt x="35908" y="38755"/>
                    </a:cubicBezTo>
                    <a:cubicBezTo>
                      <a:pt x="36756" y="37906"/>
                      <a:pt x="37604" y="37341"/>
                      <a:pt x="38453" y="37341"/>
                    </a:cubicBezTo>
                    <a:cubicBezTo>
                      <a:pt x="38735" y="36775"/>
                      <a:pt x="37039" y="33946"/>
                      <a:pt x="35060" y="31966"/>
                    </a:cubicBezTo>
                    <a:cubicBezTo>
                      <a:pt x="33929" y="30834"/>
                      <a:pt x="33081" y="29420"/>
                      <a:pt x="33363" y="27723"/>
                    </a:cubicBezTo>
                    <a:cubicBezTo>
                      <a:pt x="33363" y="26308"/>
                      <a:pt x="34212" y="25177"/>
                      <a:pt x="35060" y="24328"/>
                    </a:cubicBezTo>
                    <a:cubicBezTo>
                      <a:pt x="35908" y="23762"/>
                      <a:pt x="35908" y="23196"/>
                      <a:pt x="35343" y="21782"/>
                    </a:cubicBezTo>
                    <a:cubicBezTo>
                      <a:pt x="35060" y="21216"/>
                      <a:pt x="35060" y="20368"/>
                      <a:pt x="35060" y="19519"/>
                    </a:cubicBezTo>
                    <a:cubicBezTo>
                      <a:pt x="35060" y="18670"/>
                      <a:pt x="32232" y="17822"/>
                      <a:pt x="26860" y="17256"/>
                    </a:cubicBezTo>
                    <a:cubicBezTo>
                      <a:pt x="25729" y="16973"/>
                      <a:pt x="24881" y="16973"/>
                      <a:pt x="24598" y="16973"/>
                    </a:cubicBezTo>
                    <a:cubicBezTo>
                      <a:pt x="23467" y="16690"/>
                      <a:pt x="23750" y="14993"/>
                      <a:pt x="23750" y="13578"/>
                    </a:cubicBezTo>
                    <a:cubicBezTo>
                      <a:pt x="23750" y="12730"/>
                      <a:pt x="24033" y="11315"/>
                      <a:pt x="23750" y="11033"/>
                    </a:cubicBezTo>
                    <a:cubicBezTo>
                      <a:pt x="23750" y="11033"/>
                      <a:pt x="23467" y="11033"/>
                      <a:pt x="23467" y="11033"/>
                    </a:cubicBezTo>
                    <a:cubicBezTo>
                      <a:pt x="20640" y="11033"/>
                      <a:pt x="19509" y="9052"/>
                      <a:pt x="19509" y="7072"/>
                    </a:cubicBezTo>
                    <a:cubicBezTo>
                      <a:pt x="19509" y="6223"/>
                      <a:pt x="18378" y="5092"/>
                      <a:pt x="17530" y="4243"/>
                    </a:cubicBezTo>
                    <a:cubicBezTo>
                      <a:pt x="16682" y="3112"/>
                      <a:pt x="15833" y="2263"/>
                      <a:pt x="15833" y="1414"/>
                    </a:cubicBezTo>
                    <a:cubicBezTo>
                      <a:pt x="14985" y="1132"/>
                      <a:pt x="14137" y="1132"/>
                      <a:pt x="13854" y="1132"/>
                    </a:cubicBezTo>
                    <a:cubicBezTo>
                      <a:pt x="12440" y="849"/>
                      <a:pt x="10461" y="0"/>
                      <a:pt x="9613" y="0"/>
                    </a:cubicBezTo>
                    <a:cubicBezTo>
                      <a:pt x="8482" y="283"/>
                      <a:pt x="3676" y="1980"/>
                      <a:pt x="0" y="3112"/>
                    </a:cubicBezTo>
                    <a:cubicBezTo>
                      <a:pt x="283" y="5941"/>
                      <a:pt x="1131" y="7638"/>
                      <a:pt x="2262" y="8204"/>
                    </a:cubicBezTo>
                    <a:cubicBezTo>
                      <a:pt x="4524" y="9052"/>
                      <a:pt x="4807" y="11033"/>
                      <a:pt x="5089" y="12730"/>
                    </a:cubicBezTo>
                    <a:cubicBezTo>
                      <a:pt x="5089" y="13578"/>
                      <a:pt x="5372" y="14427"/>
                      <a:pt x="5655" y="15559"/>
                    </a:cubicBezTo>
                    <a:cubicBezTo>
                      <a:pt x="6786" y="18105"/>
                      <a:pt x="6503" y="28854"/>
                      <a:pt x="5089" y="31117"/>
                    </a:cubicBezTo>
                    <a:cubicBezTo>
                      <a:pt x="4807" y="31683"/>
                      <a:pt x="4524" y="31683"/>
                      <a:pt x="4241" y="31683"/>
                    </a:cubicBezTo>
                    <a:cubicBezTo>
                      <a:pt x="3958" y="31683"/>
                      <a:pt x="2827" y="32532"/>
                      <a:pt x="1414" y="34795"/>
                    </a:cubicBezTo>
                    <a:cubicBezTo>
                      <a:pt x="3958" y="35926"/>
                      <a:pt x="7069" y="39321"/>
                      <a:pt x="9330" y="42150"/>
                    </a:cubicBezTo>
                    <a:cubicBezTo>
                      <a:pt x="9330" y="42150"/>
                      <a:pt x="9330" y="42150"/>
                      <a:pt x="9330" y="42150"/>
                    </a:cubicBezTo>
                    <a:close/>
                  </a:path>
                </a:pathLst>
              </a:custGeom>
              <a:solidFill>
                <a:srgbClr val="B3BECC"/>
              </a:solidFill>
              <a:ln w="2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Content Placeholder 8">
              <a:extLst>
                <a:ext uri="{FF2B5EF4-FFF2-40B4-BE49-F238E27FC236}">
                  <a16:creationId xmlns:a16="http://schemas.microsoft.com/office/drawing/2014/main" id="{07845160-3C24-714D-8BCB-F7EF0395B5C7}"/>
                </a:ext>
              </a:extLst>
            </p:cNvPr>
            <p:cNvGrpSpPr/>
            <p:nvPr/>
          </p:nvGrpSpPr>
          <p:grpSpPr>
            <a:xfrm>
              <a:off x="1228105" y="1486786"/>
              <a:ext cx="3663750" cy="1636195"/>
              <a:chOff x="1228105" y="1486786"/>
              <a:chExt cx="3663750" cy="1636195"/>
            </a:xfrm>
          </p:grpSpPr>
          <p:grpSp>
            <p:nvGrpSpPr>
              <p:cNvPr id="42" name="Content Placeholder 8">
                <a:extLst>
                  <a:ext uri="{FF2B5EF4-FFF2-40B4-BE49-F238E27FC236}">
                    <a16:creationId xmlns:a16="http://schemas.microsoft.com/office/drawing/2014/main" id="{22A85758-C67F-E649-B64F-928B3718102C}"/>
                  </a:ext>
                </a:extLst>
              </p:cNvPr>
              <p:cNvGrpSpPr/>
              <p:nvPr/>
            </p:nvGrpSpPr>
            <p:grpSpPr>
              <a:xfrm>
                <a:off x="1228105" y="2521573"/>
                <a:ext cx="601106" cy="601409"/>
                <a:chOff x="1228105" y="2521573"/>
                <a:chExt cx="601106" cy="601409"/>
              </a:xfrm>
            </p:grpSpPr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B4AEBDFD-FD8C-914F-91CA-16544A38926A}"/>
                    </a:ext>
                  </a:extLst>
                </p:cNvPr>
                <p:cNvSpPr/>
                <p:nvPr/>
              </p:nvSpPr>
              <p:spPr>
                <a:xfrm>
                  <a:off x="1228105" y="2521573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09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09"/>
                        <a:pt x="300553" y="601409"/>
                      </a:cubicBezTo>
                      <a:cubicBezTo>
                        <a:pt x="134562" y="601409"/>
                        <a:pt x="0" y="466779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0BB8E45-BED0-064E-940E-DF3B3D85016E}"/>
                    </a:ext>
                  </a:extLst>
                </p:cNvPr>
                <p:cNvSpPr txBox="1"/>
                <p:nvPr/>
              </p:nvSpPr>
              <p:spPr>
                <a:xfrm>
                  <a:off x="1338557" y="2693630"/>
                  <a:ext cx="375424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US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4BB2ADA-90C1-A743-8954-ED0902F36632}"/>
                    </a:ext>
                  </a:extLst>
                </p:cNvPr>
                <p:cNvSpPr txBox="1"/>
                <p:nvPr/>
              </p:nvSpPr>
              <p:spPr>
                <a:xfrm>
                  <a:off x="1263065" y="2829414"/>
                  <a:ext cx="522168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1,006</a:t>
                  </a:r>
                </a:p>
              </p:txBody>
            </p:sp>
          </p:grpSp>
          <p:grpSp>
            <p:nvGrpSpPr>
              <p:cNvPr id="43" name="Content Placeholder 8">
                <a:extLst>
                  <a:ext uri="{FF2B5EF4-FFF2-40B4-BE49-F238E27FC236}">
                    <a16:creationId xmlns:a16="http://schemas.microsoft.com/office/drawing/2014/main" id="{806719AA-30AD-304C-97BE-0743E769C6C7}"/>
                  </a:ext>
                </a:extLst>
              </p:cNvPr>
              <p:cNvGrpSpPr/>
              <p:nvPr/>
            </p:nvGrpSpPr>
            <p:grpSpPr>
              <a:xfrm>
                <a:off x="1392660" y="1636432"/>
                <a:ext cx="601106" cy="601409"/>
                <a:chOff x="1392660" y="1636432"/>
                <a:chExt cx="601106" cy="601409"/>
              </a:xfrm>
            </p:grpSpPr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7A791712-FF50-224F-94FF-8D71B8E7A3BA}"/>
                    </a:ext>
                  </a:extLst>
                </p:cNvPr>
                <p:cNvSpPr/>
                <p:nvPr/>
              </p:nvSpPr>
              <p:spPr>
                <a:xfrm>
                  <a:off x="1392660" y="1636432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09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09"/>
                        <a:pt x="300553" y="601409"/>
                      </a:cubicBezTo>
                      <a:cubicBezTo>
                        <a:pt x="134562" y="601409"/>
                        <a:pt x="0" y="466779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E5335771-7132-1B42-8D64-B18D8025E10F}"/>
                    </a:ext>
                  </a:extLst>
                </p:cNvPr>
                <p:cNvSpPr txBox="1"/>
                <p:nvPr/>
              </p:nvSpPr>
              <p:spPr>
                <a:xfrm>
                  <a:off x="1499354" y="1808526"/>
                  <a:ext cx="383438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CA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EA370EA-07DD-2C4F-A034-06271B842918}"/>
                    </a:ext>
                  </a:extLst>
                </p:cNvPr>
                <p:cNvSpPr txBox="1"/>
                <p:nvPr/>
              </p:nvSpPr>
              <p:spPr>
                <a:xfrm>
                  <a:off x="1484086" y="1944310"/>
                  <a:ext cx="409072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403</a:t>
                  </a:r>
                </a:p>
              </p:txBody>
            </p:sp>
          </p:grpSp>
          <p:grpSp>
            <p:nvGrpSpPr>
              <p:cNvPr id="44" name="Content Placeholder 8">
                <a:extLst>
                  <a:ext uri="{FF2B5EF4-FFF2-40B4-BE49-F238E27FC236}">
                    <a16:creationId xmlns:a16="http://schemas.microsoft.com/office/drawing/2014/main" id="{0BCAFC62-40B9-664D-8D0D-AC3D7BD00012}"/>
                  </a:ext>
                </a:extLst>
              </p:cNvPr>
              <p:cNvGrpSpPr/>
              <p:nvPr/>
            </p:nvGrpSpPr>
            <p:grpSpPr>
              <a:xfrm>
                <a:off x="2270287" y="1791169"/>
                <a:ext cx="601106" cy="601409"/>
                <a:chOff x="2270287" y="1791169"/>
                <a:chExt cx="601106" cy="601409"/>
              </a:xfrm>
            </p:grpSpPr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20E1141A-B33C-A84D-AFCE-246FCD7D433F}"/>
                    </a:ext>
                  </a:extLst>
                </p:cNvPr>
                <p:cNvSpPr/>
                <p:nvPr/>
              </p:nvSpPr>
              <p:spPr>
                <a:xfrm>
                  <a:off x="2270287" y="1791169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10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10"/>
                        <a:pt x="300553" y="601410"/>
                      </a:cubicBezTo>
                      <a:cubicBezTo>
                        <a:pt x="134562" y="601410"/>
                        <a:pt x="0" y="466779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0BECA9C-86ED-E542-9DB5-5B2E75F64C04}"/>
                    </a:ext>
                  </a:extLst>
                </p:cNvPr>
                <p:cNvSpPr txBox="1"/>
                <p:nvPr/>
              </p:nvSpPr>
              <p:spPr>
                <a:xfrm>
                  <a:off x="2376977" y="1963238"/>
                  <a:ext cx="383438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UK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866A2FF-7F47-3D4B-B6AF-3784F462E872}"/>
                    </a:ext>
                  </a:extLst>
                </p:cNvPr>
                <p:cNvSpPr txBox="1"/>
                <p:nvPr/>
              </p:nvSpPr>
              <p:spPr>
                <a:xfrm>
                  <a:off x="2361709" y="2099022"/>
                  <a:ext cx="409072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400</a:t>
                  </a:r>
                </a:p>
              </p:txBody>
            </p:sp>
          </p:grpSp>
          <p:grpSp>
            <p:nvGrpSpPr>
              <p:cNvPr id="45" name="Content Placeholder 8">
                <a:extLst>
                  <a:ext uri="{FF2B5EF4-FFF2-40B4-BE49-F238E27FC236}">
                    <a16:creationId xmlns:a16="http://schemas.microsoft.com/office/drawing/2014/main" id="{BA49493B-64F3-374B-9D37-F7B73BA232FE}"/>
                  </a:ext>
                </a:extLst>
              </p:cNvPr>
              <p:cNvGrpSpPr/>
              <p:nvPr/>
            </p:nvGrpSpPr>
            <p:grpSpPr>
              <a:xfrm>
                <a:off x="4290750" y="2331193"/>
                <a:ext cx="601106" cy="601409"/>
                <a:chOff x="4290750" y="2331193"/>
                <a:chExt cx="601106" cy="601409"/>
              </a:xfrm>
            </p:grpSpPr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05F1DC08-10D2-6C48-B27A-D0A91731502A}"/>
                    </a:ext>
                  </a:extLst>
                </p:cNvPr>
                <p:cNvSpPr/>
                <p:nvPr/>
              </p:nvSpPr>
              <p:spPr>
                <a:xfrm>
                  <a:off x="4290750" y="2331193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09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09"/>
                        <a:pt x="300553" y="601409"/>
                      </a:cubicBezTo>
                      <a:cubicBezTo>
                        <a:pt x="134562" y="601409"/>
                        <a:pt x="0" y="466779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4988D6E-68E5-C44B-9338-0E13E1CEC61F}"/>
                    </a:ext>
                  </a:extLst>
                </p:cNvPr>
                <p:cNvSpPr txBox="1"/>
                <p:nvPr/>
              </p:nvSpPr>
              <p:spPr>
                <a:xfrm>
                  <a:off x="4412496" y="2503290"/>
                  <a:ext cx="352982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JP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2E9D5A0-A23E-1343-AC4F-4915E45E082D}"/>
                    </a:ext>
                  </a:extLst>
                </p:cNvPr>
                <p:cNvSpPr txBox="1"/>
                <p:nvPr/>
              </p:nvSpPr>
              <p:spPr>
                <a:xfrm>
                  <a:off x="4382243" y="2639074"/>
                  <a:ext cx="409072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391</a:t>
                  </a:r>
                </a:p>
              </p:txBody>
            </p:sp>
          </p:grpSp>
          <p:grpSp>
            <p:nvGrpSpPr>
              <p:cNvPr id="46" name="Content Placeholder 8">
                <a:extLst>
                  <a:ext uri="{FF2B5EF4-FFF2-40B4-BE49-F238E27FC236}">
                    <a16:creationId xmlns:a16="http://schemas.microsoft.com/office/drawing/2014/main" id="{E51F2C63-CD3D-0A4E-A28F-BA9409244DEF}"/>
                  </a:ext>
                </a:extLst>
              </p:cNvPr>
              <p:cNvGrpSpPr/>
              <p:nvPr/>
            </p:nvGrpSpPr>
            <p:grpSpPr>
              <a:xfrm>
                <a:off x="3185235" y="1846897"/>
                <a:ext cx="601106" cy="601409"/>
                <a:chOff x="3185235" y="1846897"/>
                <a:chExt cx="601106" cy="601409"/>
              </a:xfrm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904B7FC4-CC16-5E47-90FE-509ED1777283}"/>
                    </a:ext>
                  </a:extLst>
                </p:cNvPr>
                <p:cNvSpPr/>
                <p:nvPr/>
              </p:nvSpPr>
              <p:spPr>
                <a:xfrm>
                  <a:off x="3185235" y="1846897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10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10"/>
                        <a:pt x="300553" y="601410"/>
                      </a:cubicBezTo>
                      <a:cubicBezTo>
                        <a:pt x="134562" y="601410"/>
                        <a:pt x="0" y="466779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8D44C5B-D2A1-8745-8072-8105133D3E1B}"/>
                    </a:ext>
                  </a:extLst>
                </p:cNvPr>
                <p:cNvSpPr txBox="1"/>
                <p:nvPr/>
              </p:nvSpPr>
              <p:spPr>
                <a:xfrm>
                  <a:off x="3295773" y="2018920"/>
                  <a:ext cx="375424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24FF378-49DC-C64D-A74D-3A61FF4E5C25}"/>
                    </a:ext>
                  </a:extLst>
                </p:cNvPr>
                <p:cNvSpPr txBox="1"/>
                <p:nvPr/>
              </p:nvSpPr>
              <p:spPr>
                <a:xfrm>
                  <a:off x="3276830" y="2154704"/>
                  <a:ext cx="409072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403</a:t>
                  </a:r>
                </a:p>
              </p:txBody>
            </p:sp>
          </p:grpSp>
          <p:grpSp>
            <p:nvGrpSpPr>
              <p:cNvPr id="47" name="Content Placeholder 8">
                <a:extLst>
                  <a:ext uri="{FF2B5EF4-FFF2-40B4-BE49-F238E27FC236}">
                    <a16:creationId xmlns:a16="http://schemas.microsoft.com/office/drawing/2014/main" id="{61C040C8-5E87-7446-8824-5E7B0BF3773D}"/>
                  </a:ext>
                </a:extLst>
              </p:cNvPr>
              <p:cNvGrpSpPr/>
              <p:nvPr/>
            </p:nvGrpSpPr>
            <p:grpSpPr>
              <a:xfrm>
                <a:off x="2239468" y="2484232"/>
                <a:ext cx="601106" cy="601409"/>
                <a:chOff x="2239468" y="2484232"/>
                <a:chExt cx="601106" cy="601409"/>
              </a:xfrm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B7DD03DA-38F4-214A-BA5F-D9F56EE31EB5}"/>
                    </a:ext>
                  </a:extLst>
                </p:cNvPr>
                <p:cNvSpPr/>
                <p:nvPr/>
              </p:nvSpPr>
              <p:spPr>
                <a:xfrm>
                  <a:off x="2239468" y="2484232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10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10"/>
                        <a:pt x="300553" y="601410"/>
                      </a:cubicBezTo>
                      <a:cubicBezTo>
                        <a:pt x="134562" y="601410"/>
                        <a:pt x="0" y="466780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4FC7610-6EB6-154A-B463-EB32FD2653B8}"/>
                    </a:ext>
                  </a:extLst>
                </p:cNvPr>
                <p:cNvSpPr txBox="1"/>
                <p:nvPr/>
              </p:nvSpPr>
              <p:spPr>
                <a:xfrm>
                  <a:off x="2353727" y="2656389"/>
                  <a:ext cx="367408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SP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1244916-751B-8245-9270-E58C11D00814}"/>
                    </a:ext>
                  </a:extLst>
                </p:cNvPr>
                <p:cNvSpPr txBox="1"/>
                <p:nvPr/>
              </p:nvSpPr>
              <p:spPr>
                <a:xfrm>
                  <a:off x="2331108" y="2792173"/>
                  <a:ext cx="409072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398</a:t>
                  </a:r>
                </a:p>
              </p:txBody>
            </p:sp>
          </p:grpSp>
          <p:grpSp>
            <p:nvGrpSpPr>
              <p:cNvPr id="48" name="Content Placeholder 8">
                <a:extLst>
                  <a:ext uri="{FF2B5EF4-FFF2-40B4-BE49-F238E27FC236}">
                    <a16:creationId xmlns:a16="http://schemas.microsoft.com/office/drawing/2014/main" id="{C764CF85-1BDD-0C4A-9D3E-03096E5F37EA}"/>
                  </a:ext>
                </a:extLst>
              </p:cNvPr>
              <p:cNvGrpSpPr/>
              <p:nvPr/>
            </p:nvGrpSpPr>
            <p:grpSpPr>
              <a:xfrm>
                <a:off x="3018135" y="2499225"/>
                <a:ext cx="601106" cy="601409"/>
                <a:chOff x="3018135" y="2499225"/>
                <a:chExt cx="601106" cy="601409"/>
              </a:xfrm>
            </p:grpSpPr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2C432978-9AE0-814F-9841-C8C6BFC2F0B8}"/>
                    </a:ext>
                  </a:extLst>
                </p:cNvPr>
                <p:cNvSpPr/>
                <p:nvPr/>
              </p:nvSpPr>
              <p:spPr>
                <a:xfrm>
                  <a:off x="3018135" y="2499225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10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10"/>
                        <a:pt x="300553" y="601410"/>
                      </a:cubicBezTo>
                      <a:cubicBezTo>
                        <a:pt x="134562" y="601410"/>
                        <a:pt x="0" y="466780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20B8ED0-DC7F-FC44-8201-72292D775CD4}"/>
                    </a:ext>
                  </a:extLst>
                </p:cNvPr>
                <p:cNvSpPr txBox="1"/>
                <p:nvPr/>
              </p:nvSpPr>
              <p:spPr>
                <a:xfrm>
                  <a:off x="3162495" y="2671342"/>
                  <a:ext cx="306494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IT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CE1E2324-5AB8-F84B-AB82-9858FEECA0E7}"/>
                    </a:ext>
                  </a:extLst>
                </p:cNvPr>
                <p:cNvSpPr txBox="1"/>
                <p:nvPr/>
              </p:nvSpPr>
              <p:spPr>
                <a:xfrm>
                  <a:off x="3109623" y="2807126"/>
                  <a:ext cx="409072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401</a:t>
                  </a:r>
                </a:p>
              </p:txBody>
            </p:sp>
          </p:grpSp>
          <p:grpSp>
            <p:nvGrpSpPr>
              <p:cNvPr id="49" name="Content Placeholder 8">
                <a:extLst>
                  <a:ext uri="{FF2B5EF4-FFF2-40B4-BE49-F238E27FC236}">
                    <a16:creationId xmlns:a16="http://schemas.microsoft.com/office/drawing/2014/main" id="{2CB02689-DD88-7040-9848-07D142844412}"/>
                  </a:ext>
                </a:extLst>
              </p:cNvPr>
              <p:cNvGrpSpPr/>
              <p:nvPr/>
            </p:nvGrpSpPr>
            <p:grpSpPr>
              <a:xfrm>
                <a:off x="2742181" y="1486786"/>
                <a:ext cx="601106" cy="601409"/>
                <a:chOff x="2742181" y="1486786"/>
                <a:chExt cx="601106" cy="601409"/>
              </a:xfrm>
            </p:grpSpPr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BAEEED71-C550-C540-9695-CAFF36ABE158}"/>
                    </a:ext>
                  </a:extLst>
                </p:cNvPr>
                <p:cNvSpPr/>
                <p:nvPr/>
              </p:nvSpPr>
              <p:spPr>
                <a:xfrm>
                  <a:off x="2742181" y="1486786"/>
                  <a:ext cx="601106" cy="601409"/>
                </a:xfrm>
                <a:custGeom>
                  <a:avLst/>
                  <a:gdLst>
                    <a:gd name="connsiteX0" fmla="*/ 601106 w 601106"/>
                    <a:gd name="connsiteY0" fmla="*/ 300705 h 601409"/>
                    <a:gd name="connsiteX1" fmla="*/ 300553 w 601106"/>
                    <a:gd name="connsiteY1" fmla="*/ 601410 h 601409"/>
                    <a:gd name="connsiteX2" fmla="*/ 0 w 601106"/>
                    <a:gd name="connsiteY2" fmla="*/ 300705 h 601409"/>
                    <a:gd name="connsiteX3" fmla="*/ 300553 w 601106"/>
                    <a:gd name="connsiteY3" fmla="*/ 0 h 601409"/>
                    <a:gd name="connsiteX4" fmla="*/ 601106 w 601106"/>
                    <a:gd name="connsiteY4" fmla="*/ 300705 h 60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1106" h="601409">
                      <a:moveTo>
                        <a:pt x="601106" y="300705"/>
                      </a:moveTo>
                      <a:cubicBezTo>
                        <a:pt x="601106" y="466779"/>
                        <a:pt x="466544" y="601410"/>
                        <a:pt x="300553" y="601410"/>
                      </a:cubicBezTo>
                      <a:cubicBezTo>
                        <a:pt x="134562" y="601410"/>
                        <a:pt x="0" y="466779"/>
                        <a:pt x="0" y="300705"/>
                      </a:cubicBezTo>
                      <a:cubicBezTo>
                        <a:pt x="0" y="134630"/>
                        <a:pt x="134562" y="0"/>
                        <a:pt x="300553" y="0"/>
                      </a:cubicBezTo>
                      <a:cubicBezTo>
                        <a:pt x="466544" y="0"/>
                        <a:pt x="601106" y="134630"/>
                        <a:pt x="601106" y="300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9A6FA85-A943-5243-80A8-FBD172B2B8EC}"/>
                    </a:ext>
                  </a:extLst>
                </p:cNvPr>
                <p:cNvSpPr txBox="1"/>
                <p:nvPr/>
              </p:nvSpPr>
              <p:spPr>
                <a:xfrm>
                  <a:off x="2856542" y="1658952"/>
                  <a:ext cx="367408" cy="2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b="1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FR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D8646EC-01AA-3242-B015-646EAC7E7D08}"/>
                    </a:ext>
                  </a:extLst>
                </p:cNvPr>
                <p:cNvSpPr txBox="1"/>
                <p:nvPr/>
              </p:nvSpPr>
              <p:spPr>
                <a:xfrm>
                  <a:off x="2833640" y="1794735"/>
                  <a:ext cx="409072" cy="241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69" spc="0" baseline="0">
                      <a:solidFill>
                        <a:srgbClr val="269DE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404</a:t>
                  </a:r>
                </a:p>
              </p:txBody>
            </p:sp>
          </p:grpSp>
          <p:grpSp>
            <p:nvGrpSpPr>
              <p:cNvPr id="50" name="Content Placeholder 8">
                <a:extLst>
                  <a:ext uri="{FF2B5EF4-FFF2-40B4-BE49-F238E27FC236}">
                    <a16:creationId xmlns:a16="http://schemas.microsoft.com/office/drawing/2014/main" id="{56A9B0AC-32CA-9441-BD32-40A5AD169557}"/>
                  </a:ext>
                </a:extLst>
              </p:cNvPr>
              <p:cNvGrpSpPr/>
              <p:nvPr/>
            </p:nvGrpSpPr>
            <p:grpSpPr>
              <a:xfrm>
                <a:off x="1795283" y="2212099"/>
                <a:ext cx="73791" cy="138608"/>
                <a:chOff x="1795283" y="2212099"/>
                <a:chExt cx="73791" cy="138608"/>
              </a:xfrm>
              <a:solidFill>
                <a:srgbClr val="F3818A"/>
              </a:solidFill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0B9001C2-F90C-BD4C-94E1-0B7FBE5CA971}"/>
                    </a:ext>
                  </a:extLst>
                </p:cNvPr>
                <p:cNvSpPr/>
                <p:nvPr/>
              </p:nvSpPr>
              <p:spPr>
                <a:xfrm>
                  <a:off x="1795283" y="2212099"/>
                  <a:ext cx="52024" cy="117396"/>
                </a:xfrm>
                <a:custGeom>
                  <a:avLst/>
                  <a:gdLst>
                    <a:gd name="connsiteX0" fmla="*/ 0 w 52024"/>
                    <a:gd name="connsiteY0" fmla="*/ 0 h 117396"/>
                    <a:gd name="connsiteX1" fmla="*/ 52024 w 52024"/>
                    <a:gd name="connsiteY1" fmla="*/ 117397 h 117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024" h="117396">
                      <a:moveTo>
                        <a:pt x="0" y="0"/>
                      </a:moveTo>
                      <a:lnTo>
                        <a:pt x="52024" y="117397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440057B9-43F1-7B41-A0EE-01D0C284A8F4}"/>
                    </a:ext>
                  </a:extLst>
                </p:cNvPr>
                <p:cNvSpPr/>
                <p:nvPr/>
              </p:nvSpPr>
              <p:spPr>
                <a:xfrm>
                  <a:off x="1824289" y="2305737"/>
                  <a:ext cx="44784" cy="44970"/>
                </a:xfrm>
                <a:custGeom>
                  <a:avLst/>
                  <a:gdLst>
                    <a:gd name="connsiteX0" fmla="*/ 1812 w 44784"/>
                    <a:gd name="connsiteY0" fmla="*/ 31679 h 44970"/>
                    <a:gd name="connsiteX1" fmla="*/ 31500 w 44784"/>
                    <a:gd name="connsiteY1" fmla="*/ 42994 h 44970"/>
                    <a:gd name="connsiteX2" fmla="*/ 42810 w 44784"/>
                    <a:gd name="connsiteY2" fmla="*/ 13292 h 44970"/>
                    <a:gd name="connsiteX3" fmla="*/ 13122 w 44784"/>
                    <a:gd name="connsiteY3" fmla="*/ 1976 h 44970"/>
                    <a:gd name="connsiteX4" fmla="*/ 1812 w 44784"/>
                    <a:gd name="connsiteY4" fmla="*/ 31679 h 44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84" h="44970">
                      <a:moveTo>
                        <a:pt x="1812" y="31679"/>
                      </a:moveTo>
                      <a:cubicBezTo>
                        <a:pt x="6902" y="42994"/>
                        <a:pt x="20190" y="48086"/>
                        <a:pt x="31500" y="42994"/>
                      </a:cubicBezTo>
                      <a:cubicBezTo>
                        <a:pt x="42810" y="37903"/>
                        <a:pt x="47899" y="24607"/>
                        <a:pt x="42810" y="13292"/>
                      </a:cubicBezTo>
                      <a:cubicBezTo>
                        <a:pt x="37720" y="1976"/>
                        <a:pt x="24431" y="-3116"/>
                        <a:pt x="13122" y="1976"/>
                      </a:cubicBezTo>
                      <a:cubicBezTo>
                        <a:pt x="2095" y="7068"/>
                        <a:pt x="-2994" y="20364"/>
                        <a:pt x="1812" y="31679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Content Placeholder 8">
                <a:extLst>
                  <a:ext uri="{FF2B5EF4-FFF2-40B4-BE49-F238E27FC236}">
                    <a16:creationId xmlns:a16="http://schemas.microsoft.com/office/drawing/2014/main" id="{2DD71325-18F9-BC48-9454-8327621B48F5}"/>
                  </a:ext>
                </a:extLst>
              </p:cNvPr>
              <p:cNvGrpSpPr/>
              <p:nvPr/>
            </p:nvGrpSpPr>
            <p:grpSpPr>
              <a:xfrm>
                <a:off x="2791377" y="2305450"/>
                <a:ext cx="78657" cy="74454"/>
                <a:chOff x="2791377" y="2305450"/>
                <a:chExt cx="78657" cy="74454"/>
              </a:xfrm>
              <a:solidFill>
                <a:srgbClr val="F3818A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A58B51EC-8C42-C549-9396-C87231858E62}"/>
                    </a:ext>
                  </a:extLst>
                </p:cNvPr>
                <p:cNvSpPr/>
                <p:nvPr/>
              </p:nvSpPr>
              <p:spPr>
                <a:xfrm>
                  <a:off x="2791377" y="2305450"/>
                  <a:ext cx="57113" cy="52899"/>
                </a:xfrm>
                <a:custGeom>
                  <a:avLst/>
                  <a:gdLst>
                    <a:gd name="connsiteX0" fmla="*/ 0 w 57113"/>
                    <a:gd name="connsiteY0" fmla="*/ 0 h 52899"/>
                    <a:gd name="connsiteX1" fmla="*/ 57114 w 57113"/>
                    <a:gd name="connsiteY1" fmla="*/ 52899 h 5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113" h="52899">
                      <a:moveTo>
                        <a:pt x="0" y="0"/>
                      </a:moveTo>
                      <a:lnTo>
                        <a:pt x="57114" y="52899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FAD055AB-1013-5641-8F8D-F7A816E717FC}"/>
                    </a:ext>
                  </a:extLst>
                </p:cNvPr>
                <p:cNvSpPr/>
                <p:nvPr/>
              </p:nvSpPr>
              <p:spPr>
                <a:xfrm>
                  <a:off x="2825179" y="2334814"/>
                  <a:ext cx="44856" cy="45090"/>
                </a:xfrm>
                <a:custGeom>
                  <a:avLst/>
                  <a:gdLst>
                    <a:gd name="connsiteX0" fmla="*/ 7196 w 44856"/>
                    <a:gd name="connsiteY0" fmla="*/ 39094 h 45090"/>
                    <a:gd name="connsiteX1" fmla="*/ 38863 w 44856"/>
                    <a:gd name="connsiteY1" fmla="*/ 37679 h 45090"/>
                    <a:gd name="connsiteX2" fmla="*/ 37449 w 44856"/>
                    <a:gd name="connsiteY2" fmla="*/ 5997 h 45090"/>
                    <a:gd name="connsiteX3" fmla="*/ 5782 w 44856"/>
                    <a:gd name="connsiteY3" fmla="*/ 7411 h 45090"/>
                    <a:gd name="connsiteX4" fmla="*/ 7196 w 44856"/>
                    <a:gd name="connsiteY4" fmla="*/ 39094 h 45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56" h="45090">
                      <a:moveTo>
                        <a:pt x="7196" y="39094"/>
                      </a:moveTo>
                      <a:cubicBezTo>
                        <a:pt x="16243" y="47580"/>
                        <a:pt x="30380" y="47015"/>
                        <a:pt x="38863" y="37679"/>
                      </a:cubicBezTo>
                      <a:cubicBezTo>
                        <a:pt x="47345" y="28627"/>
                        <a:pt x="46779" y="14483"/>
                        <a:pt x="37449" y="5997"/>
                      </a:cubicBezTo>
                      <a:cubicBezTo>
                        <a:pt x="28401" y="-2490"/>
                        <a:pt x="14264" y="-1924"/>
                        <a:pt x="5782" y="7411"/>
                      </a:cubicBezTo>
                      <a:cubicBezTo>
                        <a:pt x="-2417" y="16463"/>
                        <a:pt x="-1852" y="30890"/>
                        <a:pt x="7196" y="39094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Content Placeholder 8">
                <a:extLst>
                  <a:ext uri="{FF2B5EF4-FFF2-40B4-BE49-F238E27FC236}">
                    <a16:creationId xmlns:a16="http://schemas.microsoft.com/office/drawing/2014/main" id="{B9E1FBC3-B2F0-7A41-A38B-D9D8C8EDBB5B}"/>
                  </a:ext>
                </a:extLst>
              </p:cNvPr>
              <p:cNvGrpSpPr/>
              <p:nvPr/>
            </p:nvGrpSpPr>
            <p:grpSpPr>
              <a:xfrm>
                <a:off x="2772717" y="2507131"/>
                <a:ext cx="102366" cy="84030"/>
                <a:chOff x="2772717" y="2507131"/>
                <a:chExt cx="102366" cy="84030"/>
              </a:xfrm>
              <a:solidFill>
                <a:srgbClr val="F3818A"/>
              </a:solidFill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1C0A6040-F104-694C-8F0B-2DEDED2B338D}"/>
                    </a:ext>
                  </a:extLst>
                </p:cNvPr>
                <p:cNvSpPr/>
                <p:nvPr/>
              </p:nvSpPr>
              <p:spPr>
                <a:xfrm>
                  <a:off x="2772717" y="2528928"/>
                  <a:ext cx="80863" cy="62234"/>
                </a:xfrm>
                <a:custGeom>
                  <a:avLst/>
                  <a:gdLst>
                    <a:gd name="connsiteX0" fmla="*/ 0 w 80863"/>
                    <a:gd name="connsiteY0" fmla="*/ 62234 h 62234"/>
                    <a:gd name="connsiteX1" fmla="*/ 80864 w 80863"/>
                    <a:gd name="connsiteY1" fmla="*/ 0 h 6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63" h="62234">
                      <a:moveTo>
                        <a:pt x="0" y="62234"/>
                      </a:moveTo>
                      <a:lnTo>
                        <a:pt x="80864" y="0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F72D6E43-4E2E-184A-BA48-D5A5C7ADEC53}"/>
                    </a:ext>
                  </a:extLst>
                </p:cNvPr>
                <p:cNvSpPr/>
                <p:nvPr/>
              </p:nvSpPr>
              <p:spPr>
                <a:xfrm>
                  <a:off x="2830381" y="2507131"/>
                  <a:ext cx="44701" cy="44845"/>
                </a:xfrm>
                <a:custGeom>
                  <a:avLst/>
                  <a:gdLst>
                    <a:gd name="connsiteX0" fmla="*/ 35922 w 44701"/>
                    <a:gd name="connsiteY0" fmla="*/ 40184 h 44845"/>
                    <a:gd name="connsiteX1" fmla="*/ 40163 w 44701"/>
                    <a:gd name="connsiteY1" fmla="*/ 8784 h 44845"/>
                    <a:gd name="connsiteX2" fmla="*/ 8779 w 44701"/>
                    <a:gd name="connsiteY2" fmla="*/ 4541 h 44845"/>
                    <a:gd name="connsiteX3" fmla="*/ 4538 w 44701"/>
                    <a:gd name="connsiteY3" fmla="*/ 35941 h 44845"/>
                    <a:gd name="connsiteX4" fmla="*/ 35922 w 44701"/>
                    <a:gd name="connsiteY4" fmla="*/ 40184 h 4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01" h="44845">
                      <a:moveTo>
                        <a:pt x="35922" y="40184"/>
                      </a:moveTo>
                      <a:cubicBezTo>
                        <a:pt x="45818" y="32546"/>
                        <a:pt x="47515" y="18402"/>
                        <a:pt x="40163" y="8784"/>
                      </a:cubicBezTo>
                      <a:cubicBezTo>
                        <a:pt x="32530" y="-1117"/>
                        <a:pt x="18393" y="-2814"/>
                        <a:pt x="8779" y="4541"/>
                      </a:cubicBezTo>
                      <a:cubicBezTo>
                        <a:pt x="-1117" y="12178"/>
                        <a:pt x="-2813" y="26323"/>
                        <a:pt x="4538" y="35941"/>
                      </a:cubicBezTo>
                      <a:cubicBezTo>
                        <a:pt x="12172" y="45841"/>
                        <a:pt x="26309" y="47822"/>
                        <a:pt x="35922" y="40184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Content Placeholder 8">
                <a:extLst>
                  <a:ext uri="{FF2B5EF4-FFF2-40B4-BE49-F238E27FC236}">
                    <a16:creationId xmlns:a16="http://schemas.microsoft.com/office/drawing/2014/main" id="{47A159B0-59B8-C245-B69B-8878F6C52297}"/>
                  </a:ext>
                </a:extLst>
              </p:cNvPr>
              <p:cNvGrpSpPr/>
              <p:nvPr/>
            </p:nvGrpSpPr>
            <p:grpSpPr>
              <a:xfrm>
                <a:off x="3006571" y="2488504"/>
                <a:ext cx="104586" cy="95020"/>
                <a:chOff x="3006571" y="2488504"/>
                <a:chExt cx="104586" cy="95020"/>
              </a:xfrm>
              <a:solidFill>
                <a:srgbClr val="F3818A"/>
              </a:solidFill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AFFEC4E3-BE04-0F46-80B2-E899CC131486}"/>
                    </a:ext>
                  </a:extLst>
                </p:cNvPr>
                <p:cNvSpPr/>
                <p:nvPr/>
              </p:nvSpPr>
              <p:spPr>
                <a:xfrm>
                  <a:off x="3028031" y="2510258"/>
                  <a:ext cx="83125" cy="73266"/>
                </a:xfrm>
                <a:custGeom>
                  <a:avLst/>
                  <a:gdLst>
                    <a:gd name="connsiteX0" fmla="*/ 83126 w 83125"/>
                    <a:gd name="connsiteY0" fmla="*/ 73267 h 73266"/>
                    <a:gd name="connsiteX1" fmla="*/ 0 w 83125"/>
                    <a:gd name="connsiteY1" fmla="*/ 0 h 7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125" h="73266">
                      <a:moveTo>
                        <a:pt x="83126" y="73267"/>
                      </a:moveTo>
                      <a:lnTo>
                        <a:pt x="0" y="0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821DC627-F0F8-7641-B69E-0C23BB25CCD7}"/>
                    </a:ext>
                  </a:extLst>
                </p:cNvPr>
                <p:cNvSpPr/>
                <p:nvPr/>
              </p:nvSpPr>
              <p:spPr>
                <a:xfrm>
                  <a:off x="3006571" y="2488504"/>
                  <a:ext cx="44899" cy="44922"/>
                </a:xfrm>
                <a:custGeom>
                  <a:avLst/>
                  <a:gdLst>
                    <a:gd name="connsiteX0" fmla="*/ 37294 w 44899"/>
                    <a:gd name="connsiteY0" fmla="*/ 5630 h 44922"/>
                    <a:gd name="connsiteX1" fmla="*/ 5627 w 44899"/>
                    <a:gd name="connsiteY1" fmla="*/ 7610 h 44922"/>
                    <a:gd name="connsiteX2" fmla="*/ 7606 w 44899"/>
                    <a:gd name="connsiteY2" fmla="*/ 39293 h 44922"/>
                    <a:gd name="connsiteX3" fmla="*/ 39273 w 44899"/>
                    <a:gd name="connsiteY3" fmla="*/ 37313 h 44922"/>
                    <a:gd name="connsiteX4" fmla="*/ 37294 w 44899"/>
                    <a:gd name="connsiteY4" fmla="*/ 5630 h 44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99" h="44922">
                      <a:moveTo>
                        <a:pt x="37294" y="5630"/>
                      </a:moveTo>
                      <a:cubicBezTo>
                        <a:pt x="27963" y="-2574"/>
                        <a:pt x="13826" y="-1725"/>
                        <a:pt x="5627" y="7610"/>
                      </a:cubicBezTo>
                      <a:cubicBezTo>
                        <a:pt x="-2573" y="16945"/>
                        <a:pt x="-1724" y="31089"/>
                        <a:pt x="7606" y="39293"/>
                      </a:cubicBezTo>
                      <a:cubicBezTo>
                        <a:pt x="16937" y="47496"/>
                        <a:pt x="31074" y="46648"/>
                        <a:pt x="39273" y="37313"/>
                      </a:cubicBezTo>
                      <a:cubicBezTo>
                        <a:pt x="47472" y="27977"/>
                        <a:pt x="46624" y="13833"/>
                        <a:pt x="37294" y="5630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Content Placeholder 8">
                <a:extLst>
                  <a:ext uri="{FF2B5EF4-FFF2-40B4-BE49-F238E27FC236}">
                    <a16:creationId xmlns:a16="http://schemas.microsoft.com/office/drawing/2014/main" id="{1388BAB7-47E1-7943-95EB-CBA2BC465E56}"/>
                  </a:ext>
                </a:extLst>
              </p:cNvPr>
              <p:cNvGrpSpPr/>
              <p:nvPr/>
            </p:nvGrpSpPr>
            <p:grpSpPr>
              <a:xfrm>
                <a:off x="2959280" y="2285366"/>
                <a:ext cx="255925" cy="129889"/>
                <a:chOff x="2959280" y="2285366"/>
                <a:chExt cx="255925" cy="129889"/>
              </a:xfrm>
              <a:solidFill>
                <a:srgbClr val="F3818A"/>
              </a:solidFill>
            </p:grpSpPr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078860D5-B55A-C444-9C34-00A0DD67BB76}"/>
                    </a:ext>
                  </a:extLst>
                </p:cNvPr>
                <p:cNvSpPr/>
                <p:nvPr/>
              </p:nvSpPr>
              <p:spPr>
                <a:xfrm>
                  <a:off x="2980531" y="2285366"/>
                  <a:ext cx="234674" cy="108061"/>
                </a:xfrm>
                <a:custGeom>
                  <a:avLst/>
                  <a:gdLst>
                    <a:gd name="connsiteX0" fmla="*/ 234675 w 234674"/>
                    <a:gd name="connsiteY0" fmla="*/ 0 h 108061"/>
                    <a:gd name="connsiteX1" fmla="*/ 0 w 234674"/>
                    <a:gd name="connsiteY1" fmla="*/ 108061 h 108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4674" h="108061">
                      <a:moveTo>
                        <a:pt x="234675" y="0"/>
                      </a:moveTo>
                      <a:lnTo>
                        <a:pt x="0" y="108061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BCB55530-CC1B-074D-856F-357C1267428A}"/>
                    </a:ext>
                  </a:extLst>
                </p:cNvPr>
                <p:cNvSpPr/>
                <p:nvPr/>
              </p:nvSpPr>
              <p:spPr>
                <a:xfrm>
                  <a:off x="2959280" y="2370345"/>
                  <a:ext cx="44764" cy="44909"/>
                </a:xfrm>
                <a:custGeom>
                  <a:avLst/>
                  <a:gdLst>
                    <a:gd name="connsiteX0" fmla="*/ 13052 w 44764"/>
                    <a:gd name="connsiteY0" fmla="*/ 2148 h 44909"/>
                    <a:gd name="connsiteX1" fmla="*/ 2025 w 44764"/>
                    <a:gd name="connsiteY1" fmla="*/ 31851 h 44909"/>
                    <a:gd name="connsiteX2" fmla="*/ 31713 w 44764"/>
                    <a:gd name="connsiteY2" fmla="*/ 42883 h 44909"/>
                    <a:gd name="connsiteX3" fmla="*/ 42739 w 44764"/>
                    <a:gd name="connsiteY3" fmla="*/ 13181 h 44909"/>
                    <a:gd name="connsiteX4" fmla="*/ 13052 w 44764"/>
                    <a:gd name="connsiteY4" fmla="*/ 2148 h 44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64" h="44909">
                      <a:moveTo>
                        <a:pt x="13052" y="2148"/>
                      </a:moveTo>
                      <a:cubicBezTo>
                        <a:pt x="1742" y="7240"/>
                        <a:pt x="-3064" y="20535"/>
                        <a:pt x="2025" y="31851"/>
                      </a:cubicBezTo>
                      <a:cubicBezTo>
                        <a:pt x="7114" y="43166"/>
                        <a:pt x="20403" y="47975"/>
                        <a:pt x="31713" y="42883"/>
                      </a:cubicBezTo>
                      <a:cubicBezTo>
                        <a:pt x="43022" y="37791"/>
                        <a:pt x="47829" y="24496"/>
                        <a:pt x="42739" y="13181"/>
                      </a:cubicBezTo>
                      <a:cubicBezTo>
                        <a:pt x="37650" y="1865"/>
                        <a:pt x="24361" y="-3227"/>
                        <a:pt x="13052" y="2148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Content Placeholder 8">
                <a:extLst>
                  <a:ext uri="{FF2B5EF4-FFF2-40B4-BE49-F238E27FC236}">
                    <a16:creationId xmlns:a16="http://schemas.microsoft.com/office/drawing/2014/main" id="{BCDFC4C5-917C-4241-9703-2F11745992F5}"/>
                  </a:ext>
                </a:extLst>
              </p:cNvPr>
              <p:cNvGrpSpPr/>
              <p:nvPr/>
            </p:nvGrpSpPr>
            <p:grpSpPr>
              <a:xfrm>
                <a:off x="1750892" y="2515257"/>
                <a:ext cx="129022" cy="100516"/>
                <a:chOff x="1750892" y="2515257"/>
                <a:chExt cx="129022" cy="100516"/>
              </a:xfrm>
              <a:solidFill>
                <a:srgbClr val="F3818A"/>
              </a:solidFill>
            </p:grpSpPr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E5E2AE2-2E5D-CE48-AE9D-E65B99012199}"/>
                    </a:ext>
                  </a:extLst>
                </p:cNvPr>
                <p:cNvSpPr/>
                <p:nvPr/>
              </p:nvSpPr>
              <p:spPr>
                <a:xfrm>
                  <a:off x="1750892" y="2536849"/>
                  <a:ext cx="107724" cy="78924"/>
                </a:xfrm>
                <a:custGeom>
                  <a:avLst/>
                  <a:gdLst>
                    <a:gd name="connsiteX0" fmla="*/ 0 w 107724"/>
                    <a:gd name="connsiteY0" fmla="*/ 78924 h 78924"/>
                    <a:gd name="connsiteX1" fmla="*/ 107724 w 107724"/>
                    <a:gd name="connsiteY1" fmla="*/ 0 h 78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24" h="78924">
                      <a:moveTo>
                        <a:pt x="0" y="78924"/>
                      </a:moveTo>
                      <a:lnTo>
                        <a:pt x="107724" y="0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F77B1EE9-E621-A347-9588-877CAC5FAB86}"/>
                    </a:ext>
                  </a:extLst>
                </p:cNvPr>
                <p:cNvSpPr/>
                <p:nvPr/>
              </p:nvSpPr>
              <p:spPr>
                <a:xfrm>
                  <a:off x="1835056" y="2515257"/>
                  <a:ext cx="44858" cy="44881"/>
                </a:xfrm>
                <a:custGeom>
                  <a:avLst/>
                  <a:gdLst>
                    <a:gd name="connsiteX0" fmla="*/ 35718 w 44858"/>
                    <a:gd name="connsiteY0" fmla="*/ 40545 h 44881"/>
                    <a:gd name="connsiteX1" fmla="*/ 40525 w 44858"/>
                    <a:gd name="connsiteY1" fmla="*/ 9145 h 44881"/>
                    <a:gd name="connsiteX2" fmla="*/ 9140 w 44858"/>
                    <a:gd name="connsiteY2" fmla="*/ 4336 h 44881"/>
                    <a:gd name="connsiteX3" fmla="*/ 4334 w 44858"/>
                    <a:gd name="connsiteY3" fmla="*/ 35736 h 44881"/>
                    <a:gd name="connsiteX4" fmla="*/ 35718 w 44858"/>
                    <a:gd name="connsiteY4" fmla="*/ 40545 h 4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58" h="44881">
                      <a:moveTo>
                        <a:pt x="35718" y="40545"/>
                      </a:moveTo>
                      <a:cubicBezTo>
                        <a:pt x="45614" y="33190"/>
                        <a:pt x="47876" y="19046"/>
                        <a:pt x="40525" y="9145"/>
                      </a:cubicBezTo>
                      <a:cubicBezTo>
                        <a:pt x="33173" y="-756"/>
                        <a:pt x="19036" y="-3019"/>
                        <a:pt x="9140" y="4336"/>
                      </a:cubicBezTo>
                      <a:cubicBezTo>
                        <a:pt x="-755" y="11691"/>
                        <a:pt x="-3017" y="25835"/>
                        <a:pt x="4334" y="35736"/>
                      </a:cubicBezTo>
                      <a:cubicBezTo>
                        <a:pt x="11685" y="45637"/>
                        <a:pt x="25822" y="47900"/>
                        <a:pt x="35718" y="40545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Content Placeholder 8">
                <a:extLst>
                  <a:ext uri="{FF2B5EF4-FFF2-40B4-BE49-F238E27FC236}">
                    <a16:creationId xmlns:a16="http://schemas.microsoft.com/office/drawing/2014/main" id="{338FAC15-5CDB-E54C-85C9-32A74287D1EB}"/>
                  </a:ext>
                </a:extLst>
              </p:cNvPr>
              <p:cNvGrpSpPr/>
              <p:nvPr/>
            </p:nvGrpSpPr>
            <p:grpSpPr>
              <a:xfrm>
                <a:off x="2893253" y="2078295"/>
                <a:ext cx="98587" cy="391137"/>
                <a:chOff x="2893253" y="2078295"/>
                <a:chExt cx="98587" cy="391137"/>
              </a:xfrm>
              <a:solidFill>
                <a:srgbClr val="F3818A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524D0D52-C204-CE42-8F8E-8800BDC68017}"/>
                    </a:ext>
                  </a:extLst>
                </p:cNvPr>
                <p:cNvSpPr/>
                <p:nvPr/>
              </p:nvSpPr>
              <p:spPr>
                <a:xfrm>
                  <a:off x="2915500" y="2078295"/>
                  <a:ext cx="76339" cy="369728"/>
                </a:xfrm>
                <a:custGeom>
                  <a:avLst/>
                  <a:gdLst>
                    <a:gd name="connsiteX0" fmla="*/ 76340 w 76339"/>
                    <a:gd name="connsiteY0" fmla="*/ 0 h 369728"/>
                    <a:gd name="connsiteX1" fmla="*/ 0 w 76339"/>
                    <a:gd name="connsiteY1" fmla="*/ 369728 h 36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9" h="369728">
                      <a:moveTo>
                        <a:pt x="76340" y="0"/>
                      </a:moveTo>
                      <a:lnTo>
                        <a:pt x="0" y="369728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C79C244A-9F57-C046-B45D-01578EF133C0}"/>
                    </a:ext>
                  </a:extLst>
                </p:cNvPr>
                <p:cNvSpPr/>
                <p:nvPr/>
              </p:nvSpPr>
              <p:spPr>
                <a:xfrm>
                  <a:off x="2893253" y="2424431"/>
                  <a:ext cx="45059" cy="45002"/>
                </a:xfrm>
                <a:custGeom>
                  <a:avLst/>
                  <a:gdLst>
                    <a:gd name="connsiteX0" fmla="*/ 476 w 45059"/>
                    <a:gd name="connsiteY0" fmla="*/ 17935 h 45002"/>
                    <a:gd name="connsiteX1" fmla="*/ 18006 w 45059"/>
                    <a:gd name="connsiteY1" fmla="*/ 44526 h 45002"/>
                    <a:gd name="connsiteX2" fmla="*/ 44584 w 45059"/>
                    <a:gd name="connsiteY2" fmla="*/ 26987 h 45002"/>
                    <a:gd name="connsiteX3" fmla="*/ 27054 w 45059"/>
                    <a:gd name="connsiteY3" fmla="*/ 396 h 45002"/>
                    <a:gd name="connsiteX4" fmla="*/ 476 w 45059"/>
                    <a:gd name="connsiteY4" fmla="*/ 17935 h 4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59" h="45002">
                      <a:moveTo>
                        <a:pt x="476" y="17935"/>
                      </a:moveTo>
                      <a:cubicBezTo>
                        <a:pt x="-2069" y="30099"/>
                        <a:pt x="5848" y="41980"/>
                        <a:pt x="18006" y="44526"/>
                      </a:cubicBezTo>
                      <a:cubicBezTo>
                        <a:pt x="30164" y="47072"/>
                        <a:pt x="42039" y="39151"/>
                        <a:pt x="44584" y="26987"/>
                      </a:cubicBezTo>
                      <a:cubicBezTo>
                        <a:pt x="47128" y="14823"/>
                        <a:pt x="39212" y="2942"/>
                        <a:pt x="27054" y="396"/>
                      </a:cubicBezTo>
                      <a:cubicBezTo>
                        <a:pt x="14896" y="-1867"/>
                        <a:pt x="3021" y="5771"/>
                        <a:pt x="476" y="17935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Content Placeholder 8">
                <a:extLst>
                  <a:ext uri="{FF2B5EF4-FFF2-40B4-BE49-F238E27FC236}">
                    <a16:creationId xmlns:a16="http://schemas.microsoft.com/office/drawing/2014/main" id="{2B4EDDE0-D6E1-484D-8B4A-44324D3D6DCE}"/>
                  </a:ext>
                </a:extLst>
              </p:cNvPr>
              <p:cNvGrpSpPr/>
              <p:nvPr/>
            </p:nvGrpSpPr>
            <p:grpSpPr>
              <a:xfrm>
                <a:off x="4191202" y="2563434"/>
                <a:ext cx="102940" cy="44990"/>
                <a:chOff x="4191202" y="2563434"/>
                <a:chExt cx="102940" cy="44990"/>
              </a:xfrm>
              <a:solidFill>
                <a:srgbClr val="F3818A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418195A-5F37-E645-BFBE-3AD3C3A719AB}"/>
                    </a:ext>
                  </a:extLst>
                </p:cNvPr>
                <p:cNvSpPr/>
                <p:nvPr/>
              </p:nvSpPr>
              <p:spPr>
                <a:xfrm>
                  <a:off x="4212714" y="2586070"/>
                  <a:ext cx="81429" cy="2263"/>
                </a:xfrm>
                <a:custGeom>
                  <a:avLst/>
                  <a:gdLst>
                    <a:gd name="connsiteX0" fmla="*/ 81429 w 81429"/>
                    <a:gd name="connsiteY0" fmla="*/ 2263 h 2263"/>
                    <a:gd name="connsiteX1" fmla="*/ 0 w 81429"/>
                    <a:gd name="connsiteY1" fmla="*/ 0 h 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429" h="2263">
                      <a:moveTo>
                        <a:pt x="81429" y="2263"/>
                      </a:moveTo>
                      <a:lnTo>
                        <a:pt x="0" y="0"/>
                      </a:lnTo>
                    </a:path>
                  </a:pathLst>
                </a:custGeom>
                <a:ln w="13557" cap="flat">
                  <a:solidFill>
                    <a:srgbClr val="F3818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2643B660-1020-EF40-AEFC-FAD2BA8A53E4}"/>
                    </a:ext>
                  </a:extLst>
                </p:cNvPr>
                <p:cNvSpPr/>
                <p:nvPr/>
              </p:nvSpPr>
              <p:spPr>
                <a:xfrm>
                  <a:off x="4191202" y="2563434"/>
                  <a:ext cx="45001" cy="44990"/>
                </a:xfrm>
                <a:custGeom>
                  <a:avLst/>
                  <a:gdLst>
                    <a:gd name="connsiteX0" fmla="*/ 23208 w 45001"/>
                    <a:gd name="connsiteY0" fmla="*/ 6 h 44990"/>
                    <a:gd name="connsiteX1" fmla="*/ 23 w 45001"/>
                    <a:gd name="connsiteY1" fmla="*/ 21788 h 44990"/>
                    <a:gd name="connsiteX2" fmla="*/ 21794 w 45001"/>
                    <a:gd name="connsiteY2" fmla="*/ 44985 h 44990"/>
                    <a:gd name="connsiteX3" fmla="*/ 44979 w 45001"/>
                    <a:gd name="connsiteY3" fmla="*/ 23203 h 44990"/>
                    <a:gd name="connsiteX4" fmla="*/ 23208 w 45001"/>
                    <a:gd name="connsiteY4" fmla="*/ 6 h 44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01" h="44990">
                      <a:moveTo>
                        <a:pt x="23208" y="6"/>
                      </a:moveTo>
                      <a:cubicBezTo>
                        <a:pt x="10767" y="-277"/>
                        <a:pt x="589" y="9341"/>
                        <a:pt x="23" y="21788"/>
                      </a:cubicBezTo>
                      <a:cubicBezTo>
                        <a:pt x="-542" y="34235"/>
                        <a:pt x="9354" y="44419"/>
                        <a:pt x="21794" y="44985"/>
                      </a:cubicBezTo>
                      <a:cubicBezTo>
                        <a:pt x="34235" y="45267"/>
                        <a:pt x="44414" y="35649"/>
                        <a:pt x="44979" y="23203"/>
                      </a:cubicBezTo>
                      <a:cubicBezTo>
                        <a:pt x="45545" y="10756"/>
                        <a:pt x="35649" y="572"/>
                        <a:pt x="23208" y="6"/>
                      </a:cubicBezTo>
                      <a:close/>
                    </a:path>
                  </a:pathLst>
                </a:custGeom>
                <a:solidFill>
                  <a:srgbClr val="F3818A"/>
                </a:solidFill>
                <a:ln w="28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D622F4A-ECF8-CE46-BBE5-B4EF72881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517" y="2395587"/>
              <a:ext cx="199727" cy="149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195CB32-C4D8-A745-A1DE-085AA63E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9444" y="2572013"/>
              <a:ext cx="203888" cy="1539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EE4BC9C-A438-4A47-9888-98B35D08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5864" y="1847079"/>
              <a:ext cx="199727" cy="1497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211935A-307C-7E4E-9BB9-DCDED464E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0899" y="1691471"/>
              <a:ext cx="199727" cy="1497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D883636-8FF1-FE48-99AF-8E3DD2B66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8403" y="1539023"/>
              <a:ext cx="199727" cy="1497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B169787-FF3E-854E-9F3D-C613E35C7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68200" y="1896305"/>
              <a:ext cx="212210" cy="1497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A13F20B-7700-C043-A755-1558C093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26416" y="2538173"/>
              <a:ext cx="216371" cy="16933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523E218-A0E8-334C-90B4-A586761F9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11664" y="2557712"/>
              <a:ext cx="216371" cy="149795"/>
            </a:xfrm>
            <a:prstGeom prst="rect">
              <a:avLst/>
            </a:prstGeom>
          </p:spPr>
        </p:pic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4B03C213-388C-774C-80A4-A9106B016485}"/>
              </a:ext>
            </a:extLst>
          </p:cNvPr>
          <p:cNvSpPr/>
          <p:nvPr/>
        </p:nvSpPr>
        <p:spPr>
          <a:xfrm>
            <a:off x="495300" y="5269713"/>
            <a:ext cx="11228388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</a:rPr>
              <a:t>*The final sample includes respondents who qualified for the survey and met all survey criteria; </a:t>
            </a:r>
            <a:r>
              <a:rPr lang="en-US" sz="800" baseline="30000" dirty="0">
                <a:solidFill>
                  <a:srgbClr val="404040"/>
                </a:solidFill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Among all patients screened for survey. N = 227,637 patients screened on diagnosis, with responses to the following question for PsO and PsA: ‘‘Have you ever been diagnosed by a doctor, or other healthcare practitioner, to have any of these conditions?’’.</a:t>
            </a:r>
          </a:p>
          <a:p>
            <a:pPr>
              <a:defRPr/>
            </a:pPr>
            <a:r>
              <a:rPr lang="en-US" sz="800" dirty="0">
                <a:solidFill>
                  <a:srgbClr val="404040"/>
                </a:solidFill>
              </a:rPr>
              <a:t>BMI = body mass index; PsA = psoriatic arthritis; PsO = psoriasis; UPLIFT = Understanding Psoriatic Disease Leveraging Insights for Treatment.</a:t>
            </a:r>
          </a:p>
          <a:p>
            <a:pPr lvl="0">
              <a:defRPr/>
            </a:pP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2022;12:61-78.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486D28A5-FEBF-5D46-8B18-E871C2162A8F}"/>
              </a:ext>
            </a:extLst>
          </p:cNvPr>
          <p:cNvSpPr txBox="1"/>
          <p:nvPr/>
        </p:nvSpPr>
        <p:spPr>
          <a:xfrm>
            <a:off x="4584591" y="3228908"/>
            <a:ext cx="133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Total: 3,806 *</a:t>
            </a:r>
          </a:p>
        </p:txBody>
      </p:sp>
    </p:spTree>
    <p:extLst>
      <p:ext uri="{BB962C8B-B14F-4D97-AF65-F5344CB8AC3E}">
        <p14:creationId xmlns:p14="http://schemas.microsoft.com/office/powerpoint/2010/main" val="292532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67386C5-293E-4BC1-AD86-95A32C4F176B}"/>
              </a:ext>
            </a:extLst>
          </p:cNvPr>
          <p:cNvSpPr/>
          <p:nvPr/>
        </p:nvSpPr>
        <p:spPr>
          <a:xfrm>
            <a:off x="575681" y="1582994"/>
            <a:ext cx="2073815" cy="1584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ction Button: Blank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8D48E28-46C6-4A27-B96B-25B96E7CD705}"/>
              </a:ext>
            </a:extLst>
          </p:cNvPr>
          <p:cNvSpPr/>
          <p:nvPr/>
        </p:nvSpPr>
        <p:spPr>
          <a:xfrm>
            <a:off x="522992" y="1540152"/>
            <a:ext cx="2252284" cy="17553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B5AE9F-C2DE-42AF-BDC0-B731967F44FC}"/>
              </a:ext>
            </a:extLst>
          </p:cNvPr>
          <p:cNvSpPr/>
          <p:nvPr/>
        </p:nvSpPr>
        <p:spPr>
          <a:xfrm flipH="1">
            <a:off x="9920065" y="1185882"/>
            <a:ext cx="1803624" cy="4690476"/>
          </a:xfrm>
          <a:custGeom>
            <a:avLst/>
            <a:gdLst>
              <a:gd name="connsiteX0" fmla="*/ 1322412 w 1803624"/>
              <a:gd name="connsiteY0" fmla="*/ 1607503 h 4690476"/>
              <a:gd name="connsiteX1" fmla="*/ 1356601 w 1803624"/>
              <a:gd name="connsiteY1" fmla="*/ 1642308 h 4690476"/>
              <a:gd name="connsiteX2" fmla="*/ 1322915 w 1803624"/>
              <a:gd name="connsiteY2" fmla="*/ 1677617 h 4690476"/>
              <a:gd name="connsiteX3" fmla="*/ 1130849 w 1803624"/>
              <a:gd name="connsiteY3" fmla="*/ 1677112 h 4690476"/>
              <a:gd name="connsiteX4" fmla="*/ 1130849 w 1803624"/>
              <a:gd name="connsiteY4" fmla="*/ 1683670 h 4690476"/>
              <a:gd name="connsiteX5" fmla="*/ 1051912 w 1803624"/>
              <a:gd name="connsiteY5" fmla="*/ 1682661 h 4690476"/>
              <a:gd name="connsiteX6" fmla="*/ 1029287 w 1803624"/>
              <a:gd name="connsiteY6" fmla="*/ 1661980 h 4690476"/>
              <a:gd name="connsiteX7" fmla="*/ 1043867 w 1803624"/>
              <a:gd name="connsiteY7" fmla="*/ 1619609 h 4690476"/>
              <a:gd name="connsiteX8" fmla="*/ 1067498 w 1803624"/>
              <a:gd name="connsiteY8" fmla="*/ 1614565 h 4690476"/>
              <a:gd name="connsiteX9" fmla="*/ 1322412 w 1803624"/>
              <a:gd name="connsiteY9" fmla="*/ 1607503 h 4690476"/>
              <a:gd name="connsiteX10" fmla="*/ 750742 w 1803624"/>
              <a:gd name="connsiteY10" fmla="*/ 53 h 4690476"/>
              <a:gd name="connsiteX11" fmla="*/ 642643 w 1803624"/>
              <a:gd name="connsiteY11" fmla="*/ 17076 h 4690476"/>
              <a:gd name="connsiteX12" fmla="*/ 516945 w 1803624"/>
              <a:gd name="connsiteY12" fmla="*/ 151252 h 4690476"/>
              <a:gd name="connsiteX13" fmla="*/ 495326 w 1803624"/>
              <a:gd name="connsiteY13" fmla="*/ 378239 h 4690476"/>
              <a:gd name="connsiteX14" fmla="*/ 507393 w 1803624"/>
              <a:gd name="connsiteY14" fmla="*/ 453397 h 4690476"/>
              <a:gd name="connsiteX15" fmla="*/ 490298 w 1803624"/>
              <a:gd name="connsiteY15" fmla="*/ 480131 h 4690476"/>
              <a:gd name="connsiteX16" fmla="*/ 461639 w 1803624"/>
              <a:gd name="connsiteY16" fmla="*/ 525528 h 4690476"/>
              <a:gd name="connsiteX17" fmla="*/ 504376 w 1803624"/>
              <a:gd name="connsiteY17" fmla="*/ 657686 h 4690476"/>
              <a:gd name="connsiteX18" fmla="*/ 521471 w 1803624"/>
              <a:gd name="connsiteY18" fmla="*/ 675340 h 4690476"/>
              <a:gd name="connsiteX19" fmla="*/ 558677 w 1803624"/>
              <a:gd name="connsiteY19" fmla="*/ 729817 h 4690476"/>
              <a:gd name="connsiteX20" fmla="*/ 575269 w 1803624"/>
              <a:gd name="connsiteY20" fmla="*/ 810524 h 4690476"/>
              <a:gd name="connsiteX21" fmla="*/ 550633 w 1803624"/>
              <a:gd name="connsiteY21" fmla="*/ 902328 h 4690476"/>
              <a:gd name="connsiteX22" fmla="*/ 542588 w 1803624"/>
              <a:gd name="connsiteY22" fmla="*/ 958318 h 4690476"/>
              <a:gd name="connsiteX23" fmla="*/ 507896 w 1803624"/>
              <a:gd name="connsiteY23" fmla="*/ 1453151 h 4690476"/>
              <a:gd name="connsiteX24" fmla="*/ 457114 w 1803624"/>
              <a:gd name="connsiteY24" fmla="*/ 1461726 h 4690476"/>
              <a:gd name="connsiteX25" fmla="*/ 439014 w 1803624"/>
              <a:gd name="connsiteY25" fmla="*/ 1433984 h 4690476"/>
              <a:gd name="connsiteX26" fmla="*/ 467169 w 1803624"/>
              <a:gd name="connsiteY26" fmla="*/ 1417338 h 4690476"/>
              <a:gd name="connsiteX27" fmla="*/ 492812 w 1803624"/>
              <a:gd name="connsiteY27" fmla="*/ 1398674 h 4690476"/>
              <a:gd name="connsiteX28" fmla="*/ 511415 w 1803624"/>
              <a:gd name="connsiteY28" fmla="*/ 985053 h 4690476"/>
              <a:gd name="connsiteX29" fmla="*/ 506890 w 1803624"/>
              <a:gd name="connsiteY29" fmla="*/ 981017 h 4690476"/>
              <a:gd name="connsiteX30" fmla="*/ 248457 w 1803624"/>
              <a:gd name="connsiteY30" fmla="*/ 1419860 h 4690476"/>
              <a:gd name="connsiteX31" fmla="*/ 252982 w 1803624"/>
              <a:gd name="connsiteY31" fmla="*/ 1423391 h 4690476"/>
              <a:gd name="connsiteX32" fmla="*/ 292702 w 1803624"/>
              <a:gd name="connsiteY32" fmla="*/ 1447603 h 4690476"/>
              <a:gd name="connsiteX33" fmla="*/ 235888 w 1803624"/>
              <a:gd name="connsiteY33" fmla="*/ 1484929 h 4690476"/>
              <a:gd name="connsiteX34" fmla="*/ 218290 w 1803624"/>
              <a:gd name="connsiteY34" fmla="*/ 1461726 h 4690476"/>
              <a:gd name="connsiteX35" fmla="*/ 222312 w 1803624"/>
              <a:gd name="connsiteY35" fmla="*/ 1288207 h 4690476"/>
              <a:gd name="connsiteX36" fmla="*/ 389237 w 1803624"/>
              <a:gd name="connsiteY36" fmla="*/ 1034990 h 4690476"/>
              <a:gd name="connsiteX37" fmla="*/ 421416 w 1803624"/>
              <a:gd name="connsiteY37" fmla="*/ 994132 h 4690476"/>
              <a:gd name="connsiteX38" fmla="*/ 400299 w 1803624"/>
              <a:gd name="connsiteY38" fmla="*/ 1001194 h 4690476"/>
              <a:gd name="connsiteX39" fmla="*/ 152425 w 1803624"/>
              <a:gd name="connsiteY39" fmla="*/ 1097033 h 4690476"/>
              <a:gd name="connsiteX40" fmla="*/ 30750 w 1803624"/>
              <a:gd name="connsiteY40" fmla="*/ 1254916 h 4690476"/>
              <a:gd name="connsiteX41" fmla="*/ 3600 w 1803624"/>
              <a:gd name="connsiteY41" fmla="*/ 1507629 h 4690476"/>
              <a:gd name="connsiteX42" fmla="*/ 5108 w 1803624"/>
              <a:gd name="connsiteY42" fmla="*/ 1599432 h 4690476"/>
              <a:gd name="connsiteX43" fmla="*/ 1086 w 1803624"/>
              <a:gd name="connsiteY43" fmla="*/ 2070558 h 4690476"/>
              <a:gd name="connsiteX44" fmla="*/ 168011 w 1803624"/>
              <a:gd name="connsiteY44" fmla="*/ 2348996 h 4690476"/>
              <a:gd name="connsiteX45" fmla="*/ 184603 w 1803624"/>
              <a:gd name="connsiteY45" fmla="*/ 2392375 h 4690476"/>
              <a:gd name="connsiteX46" fmla="*/ 85051 w 1803624"/>
              <a:gd name="connsiteY46" fmla="*/ 2954296 h 4690476"/>
              <a:gd name="connsiteX47" fmla="*/ 78012 w 1803624"/>
              <a:gd name="connsiteY47" fmla="*/ 3087462 h 4690476"/>
              <a:gd name="connsiteX48" fmla="*/ 72481 w 1803624"/>
              <a:gd name="connsiteY48" fmla="*/ 3243327 h 4690476"/>
              <a:gd name="connsiteX49" fmla="*/ 85051 w 1803624"/>
              <a:gd name="connsiteY49" fmla="*/ 3733115 h 4690476"/>
              <a:gd name="connsiteX50" fmla="*/ 91084 w 1803624"/>
              <a:gd name="connsiteY50" fmla="*/ 3834503 h 4690476"/>
              <a:gd name="connsiteX51" fmla="*/ 116727 w 1803624"/>
              <a:gd name="connsiteY51" fmla="*/ 3863255 h 4690476"/>
              <a:gd name="connsiteX52" fmla="*/ 138346 w 1803624"/>
              <a:gd name="connsiteY52" fmla="*/ 3867795 h 4690476"/>
              <a:gd name="connsiteX53" fmla="*/ 229854 w 1803624"/>
              <a:gd name="connsiteY53" fmla="*/ 3972714 h 4690476"/>
              <a:gd name="connsiteX54" fmla="*/ 249463 w 1803624"/>
              <a:gd name="connsiteY54" fmla="*/ 4398441 h 4690476"/>
              <a:gd name="connsiteX55" fmla="*/ 254491 w 1803624"/>
              <a:gd name="connsiteY55" fmla="*/ 4600460 h 4690476"/>
              <a:gd name="connsiteX56" fmla="*/ 254715 w 1803624"/>
              <a:gd name="connsiteY56" fmla="*/ 4690476 h 4690476"/>
              <a:gd name="connsiteX57" fmla="*/ 784380 w 1803624"/>
              <a:gd name="connsiteY57" fmla="*/ 4690476 h 4690476"/>
              <a:gd name="connsiteX58" fmla="*/ 821509 w 1803624"/>
              <a:gd name="connsiteY58" fmla="*/ 4519817 h 4690476"/>
              <a:gd name="connsiteX59" fmla="*/ 850294 w 1803624"/>
              <a:gd name="connsiteY59" fmla="*/ 4332867 h 4690476"/>
              <a:gd name="connsiteX60" fmla="*/ 882472 w 1803624"/>
              <a:gd name="connsiteY60" fmla="*/ 3985324 h 4690476"/>
              <a:gd name="connsiteX61" fmla="*/ 878953 w 1803624"/>
              <a:gd name="connsiteY61" fmla="*/ 3926307 h 4690476"/>
              <a:gd name="connsiteX62" fmla="*/ 892528 w 1803624"/>
              <a:gd name="connsiteY62" fmla="*/ 3934378 h 4690476"/>
              <a:gd name="connsiteX63" fmla="*/ 984035 w 1803624"/>
              <a:gd name="connsiteY63" fmla="*/ 4184064 h 4690476"/>
              <a:gd name="connsiteX64" fmla="*/ 1007164 w 1803624"/>
              <a:gd name="connsiteY64" fmla="*/ 4307142 h 4690476"/>
              <a:gd name="connsiteX65" fmla="*/ 1080068 w 1803624"/>
              <a:gd name="connsiteY65" fmla="*/ 4623916 h 4690476"/>
              <a:gd name="connsiteX66" fmla="*/ 1085787 w 1803624"/>
              <a:gd name="connsiteY66" fmla="*/ 4669313 h 4690476"/>
              <a:gd name="connsiteX67" fmla="*/ 1089684 w 1803624"/>
              <a:gd name="connsiteY67" fmla="*/ 4690476 h 4690476"/>
              <a:gd name="connsiteX68" fmla="*/ 1560875 w 1803624"/>
              <a:gd name="connsiteY68" fmla="*/ 4690476 h 4690476"/>
              <a:gd name="connsiteX69" fmla="*/ 1555202 w 1803624"/>
              <a:gd name="connsiteY69" fmla="*/ 4461494 h 4690476"/>
              <a:gd name="connsiteX70" fmla="*/ 1567269 w 1803624"/>
              <a:gd name="connsiteY70" fmla="*/ 4023155 h 4690476"/>
              <a:gd name="connsiteX71" fmla="*/ 1561738 w 1803624"/>
              <a:gd name="connsiteY71" fmla="*/ 3813318 h 4690476"/>
              <a:gd name="connsiteX72" fmla="*/ 1583861 w 1803624"/>
              <a:gd name="connsiteY72" fmla="*/ 3786079 h 4690476"/>
              <a:gd name="connsiteX73" fmla="*/ 1671849 w 1803624"/>
              <a:gd name="connsiteY73" fmla="*/ 3771956 h 4690476"/>
              <a:gd name="connsiteX74" fmla="*/ 1654755 w 1803624"/>
              <a:gd name="connsiteY74" fmla="*/ 3636268 h 4690476"/>
              <a:gd name="connsiteX75" fmla="*/ 1581347 w 1803624"/>
              <a:gd name="connsiteY75" fmla="*/ 3149506 h 4690476"/>
              <a:gd name="connsiteX76" fmla="*/ 1475259 w 1803624"/>
              <a:gd name="connsiteY76" fmla="*/ 2678884 h 4690476"/>
              <a:gd name="connsiteX77" fmla="*/ 1416433 w 1803624"/>
              <a:gd name="connsiteY77" fmla="*/ 2402464 h 4690476"/>
              <a:gd name="connsiteX78" fmla="*/ 1415930 w 1803624"/>
              <a:gd name="connsiteY78" fmla="*/ 2349500 h 4690476"/>
              <a:gd name="connsiteX79" fmla="*/ 1449114 w 1803624"/>
              <a:gd name="connsiteY79" fmla="*/ 2336386 h 4690476"/>
              <a:gd name="connsiteX80" fmla="*/ 1454142 w 1803624"/>
              <a:gd name="connsiteY80" fmla="*/ 2272829 h 4690476"/>
              <a:gd name="connsiteX81" fmla="*/ 1454645 w 1803624"/>
              <a:gd name="connsiteY81" fmla="*/ 2247608 h 4690476"/>
              <a:gd name="connsiteX82" fmla="*/ 1475761 w 1803624"/>
              <a:gd name="connsiteY82" fmla="*/ 2196157 h 4690476"/>
              <a:gd name="connsiteX83" fmla="*/ 1467214 w 1803624"/>
              <a:gd name="connsiteY83" fmla="*/ 2186069 h 4690476"/>
              <a:gd name="connsiteX84" fmla="*/ 1612017 w 1803624"/>
              <a:gd name="connsiteY84" fmla="*/ 2161857 h 4690476"/>
              <a:gd name="connsiteX85" fmla="*/ 1680899 w 1803624"/>
              <a:gd name="connsiteY85" fmla="*/ 2160848 h 4690476"/>
              <a:gd name="connsiteX86" fmla="*/ 1786987 w 1803624"/>
              <a:gd name="connsiteY86" fmla="*/ 2075098 h 4690476"/>
              <a:gd name="connsiteX87" fmla="*/ 1715591 w 1803624"/>
              <a:gd name="connsiteY87" fmla="*/ 1671564 h 4690476"/>
              <a:gd name="connsiteX88" fmla="*/ 1497884 w 1803624"/>
              <a:gd name="connsiteY88" fmla="*/ 1144953 h 4690476"/>
              <a:gd name="connsiteX89" fmla="*/ 1420958 w 1803624"/>
              <a:gd name="connsiteY89" fmla="*/ 1078874 h 4690476"/>
              <a:gd name="connsiteX90" fmla="*/ 1228893 w 1803624"/>
              <a:gd name="connsiteY90" fmla="*/ 1039025 h 4690476"/>
              <a:gd name="connsiteX91" fmla="*/ 1181128 w 1803624"/>
              <a:gd name="connsiteY91" fmla="*/ 1029442 h 4690476"/>
              <a:gd name="connsiteX92" fmla="*/ 1197217 w 1803624"/>
              <a:gd name="connsiteY92" fmla="*/ 1154536 h 4690476"/>
              <a:gd name="connsiteX93" fmla="*/ 948338 w 1803624"/>
              <a:gd name="connsiteY93" fmla="*/ 1599432 h 4690476"/>
              <a:gd name="connsiteX94" fmla="*/ 886997 w 1803624"/>
              <a:gd name="connsiteY94" fmla="*/ 1632723 h 4690476"/>
              <a:gd name="connsiteX95" fmla="*/ 830182 w 1803624"/>
              <a:gd name="connsiteY95" fmla="*/ 1685687 h 4690476"/>
              <a:gd name="connsiteX96" fmla="*/ 757278 w 1803624"/>
              <a:gd name="connsiteY96" fmla="*/ 1709899 h 4690476"/>
              <a:gd name="connsiteX97" fmla="*/ 726609 w 1803624"/>
              <a:gd name="connsiteY97" fmla="*/ 1637264 h 4690476"/>
              <a:gd name="connsiteX98" fmla="*/ 801021 w 1803624"/>
              <a:gd name="connsiteY98" fmla="*/ 1602963 h 4690476"/>
              <a:gd name="connsiteX99" fmla="*/ 865881 w 1803624"/>
              <a:gd name="connsiteY99" fmla="*/ 1596910 h 4690476"/>
              <a:gd name="connsiteX100" fmla="*/ 1130347 w 1803624"/>
              <a:gd name="connsiteY100" fmla="*/ 1324021 h 4690476"/>
              <a:gd name="connsiteX101" fmla="*/ 1137386 w 1803624"/>
              <a:gd name="connsiteY101" fmla="*/ 1039529 h 4690476"/>
              <a:gd name="connsiteX102" fmla="*/ 1102693 w 1803624"/>
              <a:gd name="connsiteY102" fmla="*/ 1009265 h 4690476"/>
              <a:gd name="connsiteX103" fmla="*/ 1046884 w 1803624"/>
              <a:gd name="connsiteY103" fmla="*/ 954787 h 4690476"/>
              <a:gd name="connsiteX104" fmla="*/ 1005153 w 1803624"/>
              <a:gd name="connsiteY104" fmla="*/ 908381 h 4690476"/>
              <a:gd name="connsiteX105" fmla="*/ 979008 w 1803624"/>
              <a:gd name="connsiteY105" fmla="*/ 849365 h 4690476"/>
              <a:gd name="connsiteX106" fmla="*/ 1014705 w 1803624"/>
              <a:gd name="connsiteY106" fmla="*/ 701570 h 4690476"/>
              <a:gd name="connsiteX107" fmla="*/ 1035319 w 1803624"/>
              <a:gd name="connsiteY107" fmla="*/ 683915 h 4690476"/>
              <a:gd name="connsiteX108" fmla="*/ 1083587 w 1803624"/>
              <a:gd name="connsiteY108" fmla="*/ 633474 h 4690476"/>
              <a:gd name="connsiteX109" fmla="*/ 1102191 w 1803624"/>
              <a:gd name="connsiteY109" fmla="*/ 510901 h 4690476"/>
              <a:gd name="connsiteX110" fmla="*/ 1091632 w 1803624"/>
              <a:gd name="connsiteY110" fmla="*/ 481140 h 4690476"/>
              <a:gd name="connsiteX111" fmla="*/ 1070515 w 1803624"/>
              <a:gd name="connsiteY111" fmla="*/ 436752 h 4690476"/>
              <a:gd name="connsiteX112" fmla="*/ 1071521 w 1803624"/>
              <a:gd name="connsiteY112" fmla="*/ 283913 h 4690476"/>
              <a:gd name="connsiteX113" fmla="*/ 925209 w 1803624"/>
              <a:gd name="connsiteY113" fmla="*/ 46333 h 4690476"/>
              <a:gd name="connsiteX114" fmla="*/ 870908 w 1803624"/>
              <a:gd name="connsiteY114" fmla="*/ 17076 h 4690476"/>
              <a:gd name="connsiteX115" fmla="*/ 750742 w 1803624"/>
              <a:gd name="connsiteY115" fmla="*/ 53 h 469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803624" h="4690476">
                <a:moveTo>
                  <a:pt x="1322412" y="1607503"/>
                </a:moveTo>
                <a:cubicBezTo>
                  <a:pt x="1349562" y="1606494"/>
                  <a:pt x="1356601" y="1616582"/>
                  <a:pt x="1356601" y="1642308"/>
                </a:cubicBezTo>
                <a:cubicBezTo>
                  <a:pt x="1357104" y="1668033"/>
                  <a:pt x="1349562" y="1678122"/>
                  <a:pt x="1322915" y="1677617"/>
                </a:cubicBezTo>
                <a:cubicBezTo>
                  <a:pt x="1259060" y="1676104"/>
                  <a:pt x="1194704" y="1677112"/>
                  <a:pt x="1130849" y="1677112"/>
                </a:cubicBezTo>
                <a:cubicBezTo>
                  <a:pt x="1130849" y="1679635"/>
                  <a:pt x="1130849" y="1681652"/>
                  <a:pt x="1130849" y="1683670"/>
                </a:cubicBezTo>
                <a:cubicBezTo>
                  <a:pt x="1104201" y="1683670"/>
                  <a:pt x="1078056" y="1685183"/>
                  <a:pt x="1051912" y="1682661"/>
                </a:cubicBezTo>
                <a:cubicBezTo>
                  <a:pt x="1043364" y="1681652"/>
                  <a:pt x="1029287" y="1669042"/>
                  <a:pt x="1029287" y="1661980"/>
                </a:cubicBezTo>
                <a:cubicBezTo>
                  <a:pt x="1029789" y="1647352"/>
                  <a:pt x="1036326" y="1632219"/>
                  <a:pt x="1043867" y="1619609"/>
                </a:cubicBezTo>
                <a:cubicBezTo>
                  <a:pt x="1046381" y="1614565"/>
                  <a:pt x="1059454" y="1614565"/>
                  <a:pt x="1067498" y="1614565"/>
                </a:cubicBezTo>
                <a:cubicBezTo>
                  <a:pt x="1152469" y="1612042"/>
                  <a:pt x="1237441" y="1611034"/>
                  <a:pt x="1322412" y="1607503"/>
                </a:cubicBezTo>
                <a:close/>
                <a:moveTo>
                  <a:pt x="750742" y="53"/>
                </a:moveTo>
                <a:cubicBezTo>
                  <a:pt x="713410" y="683"/>
                  <a:pt x="678090" y="6988"/>
                  <a:pt x="642643" y="17076"/>
                </a:cubicBezTo>
                <a:cubicBezTo>
                  <a:pt x="588844" y="50368"/>
                  <a:pt x="544096" y="91730"/>
                  <a:pt x="516945" y="151252"/>
                </a:cubicBezTo>
                <a:cubicBezTo>
                  <a:pt x="484265" y="224896"/>
                  <a:pt x="479740" y="300054"/>
                  <a:pt x="495326" y="378239"/>
                </a:cubicBezTo>
                <a:cubicBezTo>
                  <a:pt x="500354" y="402955"/>
                  <a:pt x="502365" y="428681"/>
                  <a:pt x="507393" y="453397"/>
                </a:cubicBezTo>
                <a:cubicBezTo>
                  <a:pt x="510410" y="469034"/>
                  <a:pt x="506890" y="476600"/>
                  <a:pt x="490298" y="480131"/>
                </a:cubicBezTo>
                <a:cubicBezTo>
                  <a:pt x="466667" y="485175"/>
                  <a:pt x="455605" y="503334"/>
                  <a:pt x="461639" y="525528"/>
                </a:cubicBezTo>
                <a:cubicBezTo>
                  <a:pt x="473706" y="570421"/>
                  <a:pt x="489292" y="613802"/>
                  <a:pt x="504376" y="657686"/>
                </a:cubicBezTo>
                <a:cubicBezTo>
                  <a:pt x="506890" y="664747"/>
                  <a:pt x="514935" y="674332"/>
                  <a:pt x="521471" y="675340"/>
                </a:cubicBezTo>
                <a:cubicBezTo>
                  <a:pt x="552644" y="681394"/>
                  <a:pt x="554655" y="705605"/>
                  <a:pt x="558677" y="729817"/>
                </a:cubicBezTo>
                <a:cubicBezTo>
                  <a:pt x="563202" y="756552"/>
                  <a:pt x="566722" y="784295"/>
                  <a:pt x="575269" y="810524"/>
                </a:cubicBezTo>
                <a:cubicBezTo>
                  <a:pt x="587336" y="847851"/>
                  <a:pt x="578286" y="877612"/>
                  <a:pt x="550633" y="902328"/>
                </a:cubicBezTo>
                <a:cubicBezTo>
                  <a:pt x="531527" y="919478"/>
                  <a:pt x="534041" y="936124"/>
                  <a:pt x="542588" y="958318"/>
                </a:cubicBezTo>
                <a:cubicBezTo>
                  <a:pt x="608956" y="1128811"/>
                  <a:pt x="601917" y="1293755"/>
                  <a:pt x="507896" y="1453151"/>
                </a:cubicBezTo>
                <a:cubicBezTo>
                  <a:pt x="492309" y="1479381"/>
                  <a:pt x="476220" y="1477363"/>
                  <a:pt x="457114" y="1461726"/>
                </a:cubicBezTo>
                <a:cubicBezTo>
                  <a:pt x="449070" y="1455169"/>
                  <a:pt x="445047" y="1443567"/>
                  <a:pt x="439014" y="1433984"/>
                </a:cubicBezTo>
                <a:cubicBezTo>
                  <a:pt x="448567" y="1428435"/>
                  <a:pt x="458119" y="1423391"/>
                  <a:pt x="467169" y="1417338"/>
                </a:cubicBezTo>
                <a:cubicBezTo>
                  <a:pt x="476220" y="1411285"/>
                  <a:pt x="488790" y="1407249"/>
                  <a:pt x="492812" y="1398674"/>
                </a:cubicBezTo>
                <a:cubicBezTo>
                  <a:pt x="559682" y="1263491"/>
                  <a:pt x="561694" y="1125280"/>
                  <a:pt x="511415" y="985053"/>
                </a:cubicBezTo>
                <a:cubicBezTo>
                  <a:pt x="510912" y="983539"/>
                  <a:pt x="508398" y="982530"/>
                  <a:pt x="506890" y="981017"/>
                </a:cubicBezTo>
                <a:cubicBezTo>
                  <a:pt x="377673" y="1051131"/>
                  <a:pt x="232368" y="1297791"/>
                  <a:pt x="248457" y="1419860"/>
                </a:cubicBezTo>
                <a:cubicBezTo>
                  <a:pt x="249965" y="1420869"/>
                  <a:pt x="251474" y="1422886"/>
                  <a:pt x="252982" y="1423391"/>
                </a:cubicBezTo>
                <a:cubicBezTo>
                  <a:pt x="270077" y="1426922"/>
                  <a:pt x="300747" y="1421878"/>
                  <a:pt x="292702" y="1447603"/>
                </a:cubicBezTo>
                <a:cubicBezTo>
                  <a:pt x="287172" y="1464753"/>
                  <a:pt x="256502" y="1474336"/>
                  <a:pt x="235888" y="1484929"/>
                </a:cubicBezTo>
                <a:cubicBezTo>
                  <a:pt x="234379" y="1485434"/>
                  <a:pt x="222312" y="1470806"/>
                  <a:pt x="218290" y="1461726"/>
                </a:cubicBezTo>
                <a:cubicBezTo>
                  <a:pt x="193151" y="1403718"/>
                  <a:pt x="201195" y="1345206"/>
                  <a:pt x="222312" y="1288207"/>
                </a:cubicBezTo>
                <a:cubicBezTo>
                  <a:pt x="258010" y="1190350"/>
                  <a:pt x="320859" y="1111157"/>
                  <a:pt x="389237" y="1034990"/>
                </a:cubicBezTo>
                <a:cubicBezTo>
                  <a:pt x="400802" y="1022884"/>
                  <a:pt x="412366" y="1010778"/>
                  <a:pt x="421416" y="994132"/>
                </a:cubicBezTo>
                <a:cubicBezTo>
                  <a:pt x="414377" y="996654"/>
                  <a:pt x="407338" y="998672"/>
                  <a:pt x="400299" y="1001194"/>
                </a:cubicBezTo>
                <a:cubicBezTo>
                  <a:pt x="317842" y="1033477"/>
                  <a:pt x="235888" y="1067273"/>
                  <a:pt x="152425" y="1097033"/>
                </a:cubicBezTo>
                <a:cubicBezTo>
                  <a:pt x="69465" y="1126289"/>
                  <a:pt x="38292" y="1166138"/>
                  <a:pt x="30750" y="1254916"/>
                </a:cubicBezTo>
                <a:cubicBezTo>
                  <a:pt x="23209" y="1339153"/>
                  <a:pt x="11142" y="1423391"/>
                  <a:pt x="3600" y="1507629"/>
                </a:cubicBezTo>
                <a:cubicBezTo>
                  <a:pt x="1086" y="1537893"/>
                  <a:pt x="5611" y="1568663"/>
                  <a:pt x="5108" y="1599432"/>
                </a:cubicBezTo>
                <a:cubicBezTo>
                  <a:pt x="3600" y="1756306"/>
                  <a:pt x="-2434" y="1913684"/>
                  <a:pt x="1086" y="2070558"/>
                </a:cubicBezTo>
                <a:cubicBezTo>
                  <a:pt x="3600" y="2192122"/>
                  <a:pt x="50862" y="2294014"/>
                  <a:pt x="168011" y="2348996"/>
                </a:cubicBezTo>
                <a:cubicBezTo>
                  <a:pt x="189129" y="2359084"/>
                  <a:pt x="190134" y="2371694"/>
                  <a:pt x="184603" y="2392375"/>
                </a:cubicBezTo>
                <a:cubicBezTo>
                  <a:pt x="136336" y="2577497"/>
                  <a:pt x="105163" y="2765643"/>
                  <a:pt x="85051" y="2954296"/>
                </a:cubicBezTo>
                <a:cubicBezTo>
                  <a:pt x="80023" y="2998181"/>
                  <a:pt x="80023" y="3043073"/>
                  <a:pt x="78012" y="3087462"/>
                </a:cubicBezTo>
                <a:cubicBezTo>
                  <a:pt x="76001" y="3139417"/>
                  <a:pt x="71476" y="3191372"/>
                  <a:pt x="72481" y="3243327"/>
                </a:cubicBezTo>
                <a:cubicBezTo>
                  <a:pt x="75498" y="3406253"/>
                  <a:pt x="80527" y="3569685"/>
                  <a:pt x="85051" y="3733115"/>
                </a:cubicBezTo>
                <a:cubicBezTo>
                  <a:pt x="86057" y="3766912"/>
                  <a:pt x="90079" y="3800707"/>
                  <a:pt x="91084" y="3834503"/>
                </a:cubicBezTo>
                <a:cubicBezTo>
                  <a:pt x="91587" y="3852663"/>
                  <a:pt x="97621" y="3862751"/>
                  <a:pt x="116727" y="3863255"/>
                </a:cubicBezTo>
                <a:cubicBezTo>
                  <a:pt x="123766" y="3863255"/>
                  <a:pt x="131308" y="3866282"/>
                  <a:pt x="138346" y="3867795"/>
                </a:cubicBezTo>
                <a:cubicBezTo>
                  <a:pt x="224324" y="3884440"/>
                  <a:pt x="225329" y="3884440"/>
                  <a:pt x="229854" y="3972714"/>
                </a:cubicBezTo>
                <a:cubicBezTo>
                  <a:pt x="237396" y="4114455"/>
                  <a:pt x="244938" y="4256701"/>
                  <a:pt x="249463" y="4398441"/>
                </a:cubicBezTo>
                <a:cubicBezTo>
                  <a:pt x="251474" y="4465781"/>
                  <a:pt x="253359" y="4533121"/>
                  <a:pt x="254491" y="4600460"/>
                </a:cubicBezTo>
                <a:lnTo>
                  <a:pt x="254715" y="4690476"/>
                </a:lnTo>
                <a:lnTo>
                  <a:pt x="784380" y="4690476"/>
                </a:lnTo>
                <a:lnTo>
                  <a:pt x="821509" y="4519817"/>
                </a:lnTo>
                <a:cubicBezTo>
                  <a:pt x="832445" y="4457711"/>
                  <a:pt x="841495" y="4395163"/>
                  <a:pt x="850294" y="4332867"/>
                </a:cubicBezTo>
                <a:cubicBezTo>
                  <a:pt x="865881" y="4217860"/>
                  <a:pt x="872919" y="4101339"/>
                  <a:pt x="882472" y="3985324"/>
                </a:cubicBezTo>
                <a:cubicBezTo>
                  <a:pt x="884483" y="3967165"/>
                  <a:pt x="880461" y="3948501"/>
                  <a:pt x="878953" y="3926307"/>
                </a:cubicBezTo>
                <a:cubicBezTo>
                  <a:pt x="885992" y="3930343"/>
                  <a:pt x="890517" y="3931351"/>
                  <a:pt x="892528" y="3934378"/>
                </a:cubicBezTo>
                <a:cubicBezTo>
                  <a:pt x="940796" y="4011050"/>
                  <a:pt x="985544" y="4087720"/>
                  <a:pt x="984035" y="4184064"/>
                </a:cubicBezTo>
                <a:cubicBezTo>
                  <a:pt x="983533" y="4224922"/>
                  <a:pt x="990069" y="4270320"/>
                  <a:pt x="1007164" y="4307142"/>
                </a:cubicBezTo>
                <a:cubicBezTo>
                  <a:pt x="1054425" y="4408026"/>
                  <a:pt x="1074034" y="4513953"/>
                  <a:pt x="1080068" y="4623916"/>
                </a:cubicBezTo>
                <a:cubicBezTo>
                  <a:pt x="1080822" y="4639048"/>
                  <a:pt x="1083084" y="4654181"/>
                  <a:pt x="1085787" y="4669313"/>
                </a:cubicBezTo>
                <a:lnTo>
                  <a:pt x="1089684" y="4690476"/>
                </a:lnTo>
                <a:lnTo>
                  <a:pt x="1560875" y="4690476"/>
                </a:lnTo>
                <a:lnTo>
                  <a:pt x="1555202" y="4461494"/>
                </a:lnTo>
                <a:cubicBezTo>
                  <a:pt x="1557213" y="4315213"/>
                  <a:pt x="1564755" y="4169436"/>
                  <a:pt x="1567269" y="4023155"/>
                </a:cubicBezTo>
                <a:cubicBezTo>
                  <a:pt x="1568777" y="3953041"/>
                  <a:pt x="1564252" y="3883432"/>
                  <a:pt x="1561738" y="3813318"/>
                </a:cubicBezTo>
                <a:cubicBezTo>
                  <a:pt x="1560733" y="3796168"/>
                  <a:pt x="1566767" y="3788097"/>
                  <a:pt x="1583861" y="3786079"/>
                </a:cubicBezTo>
                <a:cubicBezTo>
                  <a:pt x="1612017" y="3782549"/>
                  <a:pt x="1639671" y="3777000"/>
                  <a:pt x="1671849" y="3771956"/>
                </a:cubicBezTo>
                <a:cubicBezTo>
                  <a:pt x="1666318" y="3725549"/>
                  <a:pt x="1661290" y="3680657"/>
                  <a:pt x="1654755" y="3636268"/>
                </a:cubicBezTo>
                <a:cubicBezTo>
                  <a:pt x="1630117" y="3473845"/>
                  <a:pt x="1603972" y="3311927"/>
                  <a:pt x="1581347" y="3149506"/>
                </a:cubicBezTo>
                <a:cubicBezTo>
                  <a:pt x="1558722" y="2989605"/>
                  <a:pt x="1519001" y="2833740"/>
                  <a:pt x="1475259" y="2678884"/>
                </a:cubicBezTo>
                <a:cubicBezTo>
                  <a:pt x="1450120" y="2588593"/>
                  <a:pt x="1435036" y="2494772"/>
                  <a:pt x="1416433" y="2402464"/>
                </a:cubicBezTo>
                <a:cubicBezTo>
                  <a:pt x="1412913" y="2385313"/>
                  <a:pt x="1415930" y="2366650"/>
                  <a:pt x="1415930" y="2349500"/>
                </a:cubicBezTo>
                <a:cubicBezTo>
                  <a:pt x="1428500" y="2344961"/>
                  <a:pt x="1447606" y="2342943"/>
                  <a:pt x="1449114" y="2336386"/>
                </a:cubicBezTo>
                <a:cubicBezTo>
                  <a:pt x="1454142" y="2316209"/>
                  <a:pt x="1453136" y="2294014"/>
                  <a:pt x="1454142" y="2272829"/>
                </a:cubicBezTo>
                <a:cubicBezTo>
                  <a:pt x="1454645" y="2264254"/>
                  <a:pt x="1452131" y="2255174"/>
                  <a:pt x="1454645" y="2247608"/>
                </a:cubicBezTo>
                <a:cubicBezTo>
                  <a:pt x="1460678" y="2229954"/>
                  <a:pt x="1468722" y="2213307"/>
                  <a:pt x="1475761" y="2196157"/>
                </a:cubicBezTo>
                <a:cubicBezTo>
                  <a:pt x="1472745" y="2193130"/>
                  <a:pt x="1470231" y="2189600"/>
                  <a:pt x="1467214" y="2186069"/>
                </a:cubicBezTo>
                <a:cubicBezTo>
                  <a:pt x="1515481" y="2177998"/>
                  <a:pt x="1563749" y="2168414"/>
                  <a:pt x="1612017" y="2161857"/>
                </a:cubicBezTo>
                <a:cubicBezTo>
                  <a:pt x="1634642" y="2158830"/>
                  <a:pt x="1657771" y="2161353"/>
                  <a:pt x="1680899" y="2160848"/>
                </a:cubicBezTo>
                <a:cubicBezTo>
                  <a:pt x="1728161" y="2160343"/>
                  <a:pt x="1775423" y="2123521"/>
                  <a:pt x="1786987" y="2075098"/>
                </a:cubicBezTo>
                <a:cubicBezTo>
                  <a:pt x="1821680" y="1930330"/>
                  <a:pt x="1804082" y="1788084"/>
                  <a:pt x="1715591" y="1671564"/>
                </a:cubicBezTo>
                <a:cubicBezTo>
                  <a:pt x="1595425" y="1513177"/>
                  <a:pt x="1549671" y="1329065"/>
                  <a:pt x="1497884" y="1144953"/>
                </a:cubicBezTo>
                <a:cubicBezTo>
                  <a:pt x="1485818" y="1102582"/>
                  <a:pt x="1456655" y="1086945"/>
                  <a:pt x="1420958" y="1078874"/>
                </a:cubicBezTo>
                <a:cubicBezTo>
                  <a:pt x="1357104" y="1064246"/>
                  <a:pt x="1292747" y="1052140"/>
                  <a:pt x="1228893" y="1039025"/>
                </a:cubicBezTo>
                <a:cubicBezTo>
                  <a:pt x="1213306" y="1035998"/>
                  <a:pt x="1198223" y="1032972"/>
                  <a:pt x="1181128" y="1029442"/>
                </a:cubicBezTo>
                <a:cubicBezTo>
                  <a:pt x="1186659" y="1073325"/>
                  <a:pt x="1196212" y="1113679"/>
                  <a:pt x="1197217" y="1154536"/>
                </a:cubicBezTo>
                <a:cubicBezTo>
                  <a:pt x="1202748" y="1352268"/>
                  <a:pt x="1114258" y="1498044"/>
                  <a:pt x="948338" y="1599432"/>
                </a:cubicBezTo>
                <a:cubicBezTo>
                  <a:pt x="928226" y="1611538"/>
                  <a:pt x="908114" y="1622636"/>
                  <a:pt x="886997" y="1632723"/>
                </a:cubicBezTo>
                <a:cubicBezTo>
                  <a:pt x="862361" y="1644829"/>
                  <a:pt x="839736" y="1653910"/>
                  <a:pt x="830182" y="1685687"/>
                </a:cubicBezTo>
                <a:cubicBezTo>
                  <a:pt x="821635" y="1713430"/>
                  <a:pt x="782920" y="1722510"/>
                  <a:pt x="757278" y="1709899"/>
                </a:cubicBezTo>
                <a:cubicBezTo>
                  <a:pt x="730631" y="1696785"/>
                  <a:pt x="717055" y="1663998"/>
                  <a:pt x="726609" y="1637264"/>
                </a:cubicBezTo>
                <a:cubicBezTo>
                  <a:pt x="737669" y="1606998"/>
                  <a:pt x="770853" y="1588335"/>
                  <a:pt x="801021" y="1602963"/>
                </a:cubicBezTo>
                <a:cubicBezTo>
                  <a:pt x="826663" y="1615069"/>
                  <a:pt x="844763" y="1607503"/>
                  <a:pt x="865881" y="1596910"/>
                </a:cubicBezTo>
                <a:cubicBezTo>
                  <a:pt x="986047" y="1537389"/>
                  <a:pt x="1083587" y="1455673"/>
                  <a:pt x="1130347" y="1324021"/>
                </a:cubicBezTo>
                <a:cubicBezTo>
                  <a:pt x="1163530" y="1230199"/>
                  <a:pt x="1162525" y="1134865"/>
                  <a:pt x="1137386" y="1039529"/>
                </a:cubicBezTo>
                <a:cubicBezTo>
                  <a:pt x="1133866" y="1026919"/>
                  <a:pt x="1116268" y="1014309"/>
                  <a:pt x="1102693" y="1009265"/>
                </a:cubicBezTo>
                <a:cubicBezTo>
                  <a:pt x="1074537" y="999176"/>
                  <a:pt x="1051912" y="991610"/>
                  <a:pt x="1046884" y="954787"/>
                </a:cubicBezTo>
                <a:cubicBezTo>
                  <a:pt x="1044370" y="937637"/>
                  <a:pt x="1023253" y="917460"/>
                  <a:pt x="1005153" y="908381"/>
                </a:cubicBezTo>
                <a:cubicBezTo>
                  <a:pt x="976996" y="894258"/>
                  <a:pt x="971969" y="876603"/>
                  <a:pt x="979008" y="849365"/>
                </a:cubicBezTo>
                <a:cubicBezTo>
                  <a:pt x="991075" y="800436"/>
                  <a:pt x="1001633" y="750498"/>
                  <a:pt x="1014705" y="701570"/>
                </a:cubicBezTo>
                <a:cubicBezTo>
                  <a:pt x="1016717" y="694004"/>
                  <a:pt x="1027275" y="685428"/>
                  <a:pt x="1035319" y="683915"/>
                </a:cubicBezTo>
                <a:cubicBezTo>
                  <a:pt x="1064984" y="678871"/>
                  <a:pt x="1079565" y="662730"/>
                  <a:pt x="1083587" y="633474"/>
                </a:cubicBezTo>
                <a:cubicBezTo>
                  <a:pt x="1089118" y="592616"/>
                  <a:pt x="1097162" y="551758"/>
                  <a:pt x="1102191" y="510901"/>
                </a:cubicBezTo>
                <a:cubicBezTo>
                  <a:pt x="1103699" y="501316"/>
                  <a:pt x="1098671" y="484166"/>
                  <a:pt x="1091632" y="481140"/>
                </a:cubicBezTo>
                <a:cubicBezTo>
                  <a:pt x="1070012" y="471556"/>
                  <a:pt x="1070515" y="455415"/>
                  <a:pt x="1070515" y="436752"/>
                </a:cubicBezTo>
                <a:cubicBezTo>
                  <a:pt x="1071018" y="385805"/>
                  <a:pt x="1069509" y="334859"/>
                  <a:pt x="1071521" y="283913"/>
                </a:cubicBezTo>
                <a:cubicBezTo>
                  <a:pt x="1075543" y="171428"/>
                  <a:pt x="1017722" y="98288"/>
                  <a:pt x="925209" y="46333"/>
                </a:cubicBezTo>
                <a:cubicBezTo>
                  <a:pt x="907109" y="36244"/>
                  <a:pt x="889008" y="26660"/>
                  <a:pt x="870908" y="17076"/>
                </a:cubicBezTo>
                <a:cubicBezTo>
                  <a:pt x="827417" y="4466"/>
                  <a:pt x="788074" y="-578"/>
                  <a:pt x="750742" y="53"/>
                </a:cubicBezTo>
                <a:close/>
              </a:path>
            </a:pathLst>
          </a:custGeom>
          <a:gradFill flip="none" rotWithShape="1">
            <a:gsLst>
              <a:gs pos="49000">
                <a:srgbClr val="ECEEF2">
                  <a:alpha val="47000"/>
                </a:srgbClr>
              </a:gs>
              <a:gs pos="85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08D57-0855-BE43-A73E-579DCAF7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6" y="1"/>
            <a:ext cx="10097315" cy="941958"/>
          </a:xfrm>
        </p:spPr>
        <p:txBody>
          <a:bodyPr/>
          <a:lstStyle/>
          <a:p>
            <a:r>
              <a:rPr lang="en-US" dirty="0"/>
              <a:t>Dermatologists Included in the UPLIFT Survey Were From a Wide Range of 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F897E-C135-634E-ACEC-E29F830D988F}"/>
              </a:ext>
            </a:extLst>
          </p:cNvPr>
          <p:cNvSpPr txBox="1"/>
          <p:nvPr/>
        </p:nvSpPr>
        <p:spPr>
          <a:xfrm>
            <a:off x="495300" y="5392822"/>
            <a:ext cx="11228389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HCP = healthcare provider; PsA = psoriatic arthritis; PsO = psoriasis; </a:t>
            </a:r>
            <a:r>
              <a:rPr lang="en-US" sz="800" dirty="0">
                <a:solidFill>
                  <a:srgbClr val="404040"/>
                </a:solidFill>
              </a:rPr>
              <a:t>UPLIFT = Understanding Psoriatic Disease Leveraging Insights for Treatment; VA = Veteran’s Affairs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M, et al. Presented at: 2021 Winter Clinical Dermatology Conference–Hawaii®; January 16-January 24, 2021; virtual; 2. </a:t>
            </a:r>
            <a:r>
              <a:rPr lang="en-US" sz="800" dirty="0" err="1">
                <a:solidFill>
                  <a:srgbClr val="404040"/>
                </a:solidFill>
              </a:rPr>
              <a:t>Lebwohl</a:t>
            </a:r>
            <a:r>
              <a:rPr lang="en-US" sz="800" dirty="0">
                <a:solidFill>
                  <a:srgbClr val="404040"/>
                </a:solidFill>
              </a:rPr>
              <a:t> MG, et al. </a:t>
            </a:r>
            <a:r>
              <a:rPr lang="en-US" sz="800" i="1" dirty="0">
                <a:solidFill>
                  <a:srgbClr val="404040"/>
                </a:solidFill>
              </a:rPr>
              <a:t>Dermatol </a:t>
            </a:r>
            <a:r>
              <a:rPr lang="en-US" sz="800" i="1" dirty="0" err="1">
                <a:solidFill>
                  <a:srgbClr val="404040"/>
                </a:solidFill>
              </a:rPr>
              <a:t>Ther</a:t>
            </a:r>
            <a:r>
              <a:rPr lang="en-US" sz="800" i="1" dirty="0">
                <a:solidFill>
                  <a:srgbClr val="404040"/>
                </a:solidFill>
              </a:rPr>
              <a:t> (</a:t>
            </a:r>
            <a:r>
              <a:rPr lang="en-US" sz="800" i="1" dirty="0" err="1">
                <a:solidFill>
                  <a:srgbClr val="404040"/>
                </a:solidFill>
              </a:rPr>
              <a:t>Heidelb</a:t>
            </a:r>
            <a:r>
              <a:rPr lang="en-US" sz="800" i="1" dirty="0">
                <a:solidFill>
                  <a:srgbClr val="404040"/>
                </a:solidFill>
              </a:rPr>
              <a:t>). </a:t>
            </a:r>
            <a:r>
              <a:rPr lang="en-US" sz="800" dirty="0">
                <a:solidFill>
                  <a:srgbClr val="404040"/>
                </a:solidFill>
              </a:rPr>
              <a:t>2022;12:61-78; 3. Reich K, et al. Presented at: 30th European Academy of Dermatology and Venereology (EADV) Congress; September 29–October 2, 2021; virtual. Oral Presentation FC03.01.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E8D7E-3DC6-C241-9A9D-B9ECCA527AC9}"/>
              </a:ext>
            </a:extLst>
          </p:cNvPr>
          <p:cNvSpPr txBox="1"/>
          <p:nvPr/>
        </p:nvSpPr>
        <p:spPr>
          <a:xfrm>
            <a:off x="6146543" y="1166832"/>
            <a:ext cx="4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lvl="0" algn="ctr" defTabSz="1507776">
              <a:defRPr/>
            </a:pPr>
            <a:r>
              <a:rPr kumimoji="0" lang="en-US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Dermatologist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Survey Population </a:t>
            </a:r>
            <a:r>
              <a:rPr kumimoji="0" lang="fr-FR" sz="15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3</a:t>
            </a:r>
          </a:p>
          <a:p>
            <a:pPr lvl="0" algn="ctr" defTabSz="1507776"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(n = 473)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C081A98B-675D-44D0-83DB-1572F13B580B}"/>
              </a:ext>
            </a:extLst>
          </p:cNvPr>
          <p:cNvSpPr/>
          <p:nvPr/>
        </p:nvSpPr>
        <p:spPr>
          <a:xfrm>
            <a:off x="495174" y="3345838"/>
            <a:ext cx="4620114" cy="1755369"/>
          </a:xfrm>
          <a:prstGeom prst="roundRect">
            <a:avLst>
              <a:gd name="adj" fmla="val 8515"/>
            </a:avLst>
          </a:prstGeom>
          <a:solidFill>
            <a:schemeClr val="bg1"/>
          </a:solidFill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month, the </a:t>
            </a:r>
            <a:r>
              <a:rPr lang="en-GB" sz="1400" b="1" dirty="0">
                <a:solidFill>
                  <a:schemeClr val="accent2"/>
                </a:solidFill>
              </a:rPr>
              <a:t>dermatologists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reported treating </a:t>
            </a:r>
            <a:b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average of: </a:t>
            </a:r>
            <a:r>
              <a:rPr lang="en-GB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marL="355600" lvl="1" indent="-1778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501 total patients</a:t>
            </a:r>
          </a:p>
          <a:p>
            <a:pPr marL="355600" lvl="1" indent="-1778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 patients with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7063" lvl="2" indent="-1778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78% of their patients with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had plaque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lvl="1" indent="-1778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 patients with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PsO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35391-00A1-41E4-9094-389D26183BA7}"/>
              </a:ext>
            </a:extLst>
          </p:cNvPr>
          <p:cNvSpPr txBox="1"/>
          <p:nvPr/>
        </p:nvSpPr>
        <p:spPr>
          <a:xfrm>
            <a:off x="1102937" y="1166832"/>
            <a:ext cx="298432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"/>
              </a:rPr>
              <a:t>HCPs Surveyed: </a:t>
            </a:r>
            <a:r>
              <a:rPr kumimoji="0" lang="en-US" sz="1500" b="1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"/>
              </a:rPr>
              <a:t>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2D9B0D-E849-45D9-A477-D7FA0AACE684}"/>
              </a:ext>
            </a:extLst>
          </p:cNvPr>
          <p:cNvCxnSpPr>
            <a:cxnSpLocks/>
          </p:cNvCxnSpPr>
          <p:nvPr/>
        </p:nvCxnSpPr>
        <p:spPr>
          <a:xfrm flipH="1">
            <a:off x="575681" y="3295522"/>
            <a:ext cx="4285671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99DFEC-A21D-4788-88FD-F94312B4E2D4}"/>
              </a:ext>
            </a:extLst>
          </p:cNvPr>
          <p:cNvCxnSpPr>
            <a:cxnSpLocks/>
          </p:cNvCxnSpPr>
          <p:nvPr/>
        </p:nvCxnSpPr>
        <p:spPr>
          <a:xfrm>
            <a:off x="5293171" y="1459327"/>
            <a:ext cx="0" cy="344074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22ED7EFC-5028-FA4B-8275-3935502C9D73}"/>
              </a:ext>
            </a:extLst>
          </p:cNvPr>
          <p:cNvSpPr/>
          <p:nvPr/>
        </p:nvSpPr>
        <p:spPr>
          <a:xfrm>
            <a:off x="3587097" y="579948"/>
            <a:ext cx="2980" cy="7454"/>
          </a:xfrm>
          <a:custGeom>
            <a:avLst/>
            <a:gdLst>
              <a:gd name="connsiteX0" fmla="*/ 0 w 2980"/>
              <a:gd name="connsiteY0" fmla="*/ 0 h 7454"/>
              <a:gd name="connsiteX1" fmla="*/ 2980 w 2980"/>
              <a:gd name="connsiteY1" fmla="*/ 7454 h 7454"/>
              <a:gd name="connsiteX2" fmla="*/ 0 w 2980"/>
              <a:gd name="connsiteY2" fmla="*/ 0 h 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0" h="7454">
                <a:moveTo>
                  <a:pt x="0" y="0"/>
                </a:moveTo>
                <a:cubicBezTo>
                  <a:pt x="1987" y="1491"/>
                  <a:pt x="2980" y="3976"/>
                  <a:pt x="2980" y="7454"/>
                </a:cubicBezTo>
                <a:cubicBezTo>
                  <a:pt x="993" y="5964"/>
                  <a:pt x="0" y="347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49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7AF3BC8-6B4E-CD4F-AD12-8A271BAF6153}"/>
              </a:ext>
            </a:extLst>
          </p:cNvPr>
          <p:cNvSpPr/>
          <p:nvPr/>
        </p:nvSpPr>
        <p:spPr>
          <a:xfrm>
            <a:off x="7081693" y="694641"/>
            <a:ext cx="4375" cy="17993"/>
          </a:xfrm>
          <a:custGeom>
            <a:avLst/>
            <a:gdLst>
              <a:gd name="connsiteX0" fmla="*/ 1276 w 4375"/>
              <a:gd name="connsiteY0" fmla="*/ 103 h 17993"/>
              <a:gd name="connsiteX1" fmla="*/ 2766 w 4375"/>
              <a:gd name="connsiteY1" fmla="*/ 7558 h 17993"/>
              <a:gd name="connsiteX2" fmla="*/ 2766 w 4375"/>
              <a:gd name="connsiteY2" fmla="*/ 17994 h 17993"/>
              <a:gd name="connsiteX3" fmla="*/ 1276 w 4375"/>
              <a:gd name="connsiteY3" fmla="*/ 103 h 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5" h="17993">
                <a:moveTo>
                  <a:pt x="1276" y="103"/>
                </a:moveTo>
                <a:cubicBezTo>
                  <a:pt x="7237" y="-891"/>
                  <a:pt x="2766" y="5570"/>
                  <a:pt x="2766" y="7558"/>
                </a:cubicBezTo>
                <a:cubicBezTo>
                  <a:pt x="2766" y="11533"/>
                  <a:pt x="4753" y="15509"/>
                  <a:pt x="2766" y="17994"/>
                </a:cubicBezTo>
                <a:cubicBezTo>
                  <a:pt x="283" y="13521"/>
                  <a:pt x="-1207" y="5570"/>
                  <a:pt x="1276" y="103"/>
                </a:cubicBezTo>
                <a:close/>
              </a:path>
            </a:pathLst>
          </a:custGeom>
          <a:solidFill>
            <a:srgbClr val="000000"/>
          </a:solidFill>
          <a:ln w="49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8D71B52-65ED-6C46-9BF1-6631D520B773}"/>
              </a:ext>
            </a:extLst>
          </p:cNvPr>
          <p:cNvSpPr/>
          <p:nvPr/>
        </p:nvSpPr>
        <p:spPr>
          <a:xfrm>
            <a:off x="10595828" y="579948"/>
            <a:ext cx="2980" cy="7454"/>
          </a:xfrm>
          <a:custGeom>
            <a:avLst/>
            <a:gdLst>
              <a:gd name="connsiteX0" fmla="*/ 0 w 2980"/>
              <a:gd name="connsiteY0" fmla="*/ 0 h 7454"/>
              <a:gd name="connsiteX1" fmla="*/ 2980 w 2980"/>
              <a:gd name="connsiteY1" fmla="*/ 7454 h 7454"/>
              <a:gd name="connsiteX2" fmla="*/ 0 w 2980"/>
              <a:gd name="connsiteY2" fmla="*/ 0 h 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0" h="7454">
                <a:moveTo>
                  <a:pt x="0" y="0"/>
                </a:moveTo>
                <a:cubicBezTo>
                  <a:pt x="1987" y="1491"/>
                  <a:pt x="2980" y="3976"/>
                  <a:pt x="2980" y="7454"/>
                </a:cubicBezTo>
                <a:cubicBezTo>
                  <a:pt x="993" y="5964"/>
                  <a:pt x="0" y="347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49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9DA5CD-16B6-864A-8E46-EE31503B79DB}"/>
              </a:ext>
            </a:extLst>
          </p:cNvPr>
          <p:cNvGrpSpPr/>
          <p:nvPr/>
        </p:nvGrpSpPr>
        <p:grpSpPr>
          <a:xfrm>
            <a:off x="699576" y="1175266"/>
            <a:ext cx="1810644" cy="1968669"/>
            <a:chOff x="609931" y="1103550"/>
            <a:chExt cx="1810644" cy="196866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07F0D22-3FC1-6B48-89C0-41E64A2841AE}"/>
                </a:ext>
              </a:extLst>
            </p:cNvPr>
            <p:cNvGrpSpPr/>
            <p:nvPr/>
          </p:nvGrpSpPr>
          <p:grpSpPr>
            <a:xfrm>
              <a:off x="609931" y="1103550"/>
              <a:ext cx="1810644" cy="1968669"/>
              <a:chOff x="2435131" y="1103550"/>
              <a:chExt cx="1810644" cy="196866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95C6CE3-81A5-40CE-A303-045F400FD6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9784" y="1103550"/>
                <a:ext cx="1160423" cy="11604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473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CF9DE2-95ED-444A-A57E-5147912A54C3}"/>
                  </a:ext>
                </a:extLst>
              </p:cNvPr>
              <p:cNvSpPr txBox="1"/>
              <p:nvPr/>
            </p:nvSpPr>
            <p:spPr>
              <a:xfrm>
                <a:off x="2719190" y="2795220"/>
                <a:ext cx="13425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"/>
                  </a:rPr>
                  <a:t>Dermatologists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988D340-D4B0-0B43-82B4-1AD22AA182C0}"/>
                  </a:ext>
                </a:extLst>
              </p:cNvPr>
              <p:cNvGrpSpPr/>
              <p:nvPr/>
            </p:nvGrpSpPr>
            <p:grpSpPr>
              <a:xfrm>
                <a:off x="2435131" y="1932941"/>
                <a:ext cx="1810644" cy="751071"/>
                <a:chOff x="10108054" y="3604174"/>
                <a:chExt cx="7378121" cy="3060509"/>
              </a:xfrm>
              <a:solidFill>
                <a:schemeClr val="accent2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7F815B6-7A58-2A4F-BC97-63E26CD3DBCD}"/>
                    </a:ext>
                  </a:extLst>
                </p:cNvPr>
                <p:cNvSpPr/>
                <p:nvPr/>
              </p:nvSpPr>
              <p:spPr>
                <a:xfrm>
                  <a:off x="10108054" y="3604174"/>
                  <a:ext cx="805526" cy="2974288"/>
                </a:xfrm>
                <a:custGeom>
                  <a:avLst/>
                  <a:gdLst>
                    <a:gd name="connsiteX0" fmla="*/ 508636 w 805526"/>
                    <a:gd name="connsiteY0" fmla="*/ 175180 h 2974288"/>
                    <a:gd name="connsiteX1" fmla="*/ 508636 w 805526"/>
                    <a:gd name="connsiteY1" fmla="*/ 206489 h 2974288"/>
                    <a:gd name="connsiteX2" fmla="*/ 507146 w 805526"/>
                    <a:gd name="connsiteY2" fmla="*/ 234815 h 2974288"/>
                    <a:gd name="connsiteX3" fmla="*/ 487774 w 805526"/>
                    <a:gd name="connsiteY3" fmla="*/ 267614 h 2974288"/>
                    <a:gd name="connsiteX4" fmla="*/ 483304 w 805526"/>
                    <a:gd name="connsiteY4" fmla="*/ 318304 h 2974288"/>
                    <a:gd name="connsiteX5" fmla="*/ 475853 w 805526"/>
                    <a:gd name="connsiteY5" fmla="*/ 336194 h 2974288"/>
                    <a:gd name="connsiteX6" fmla="*/ 468402 w 805526"/>
                    <a:gd name="connsiteY6" fmla="*/ 348121 h 2974288"/>
                    <a:gd name="connsiteX7" fmla="*/ 466912 w 805526"/>
                    <a:gd name="connsiteY7" fmla="*/ 352594 h 2974288"/>
                    <a:gd name="connsiteX8" fmla="*/ 462442 w 805526"/>
                    <a:gd name="connsiteY8" fmla="*/ 355575 h 2974288"/>
                    <a:gd name="connsiteX9" fmla="*/ 460952 w 805526"/>
                    <a:gd name="connsiteY9" fmla="*/ 360048 h 2974288"/>
                    <a:gd name="connsiteX10" fmla="*/ 443070 w 805526"/>
                    <a:gd name="connsiteY10" fmla="*/ 379429 h 2974288"/>
                    <a:gd name="connsiteX11" fmla="*/ 438599 w 805526"/>
                    <a:gd name="connsiteY11" fmla="*/ 407756 h 2974288"/>
                    <a:gd name="connsiteX12" fmla="*/ 446050 w 805526"/>
                    <a:gd name="connsiteY12" fmla="*/ 410738 h 2974288"/>
                    <a:gd name="connsiteX13" fmla="*/ 449031 w 805526"/>
                    <a:gd name="connsiteY13" fmla="*/ 421174 h 2974288"/>
                    <a:gd name="connsiteX14" fmla="*/ 474363 w 805526"/>
                    <a:gd name="connsiteY14" fmla="*/ 437573 h 2974288"/>
                    <a:gd name="connsiteX15" fmla="*/ 471383 w 805526"/>
                    <a:gd name="connsiteY15" fmla="*/ 445028 h 2974288"/>
                    <a:gd name="connsiteX16" fmla="*/ 469892 w 805526"/>
                    <a:gd name="connsiteY16" fmla="*/ 450991 h 2974288"/>
                    <a:gd name="connsiteX17" fmla="*/ 460952 w 805526"/>
                    <a:gd name="connsiteY17" fmla="*/ 453973 h 2974288"/>
                    <a:gd name="connsiteX18" fmla="*/ 454991 w 805526"/>
                    <a:gd name="connsiteY18" fmla="*/ 458446 h 2974288"/>
                    <a:gd name="connsiteX19" fmla="*/ 462442 w 805526"/>
                    <a:gd name="connsiteY19" fmla="*/ 470373 h 2974288"/>
                    <a:gd name="connsiteX20" fmla="*/ 492245 w 805526"/>
                    <a:gd name="connsiteY20" fmla="*/ 489754 h 2974288"/>
                    <a:gd name="connsiteX21" fmla="*/ 539929 w 805526"/>
                    <a:gd name="connsiteY21" fmla="*/ 527026 h 2974288"/>
                    <a:gd name="connsiteX22" fmla="*/ 556321 w 805526"/>
                    <a:gd name="connsiteY22" fmla="*/ 527026 h 2974288"/>
                    <a:gd name="connsiteX23" fmla="*/ 559301 w 805526"/>
                    <a:gd name="connsiteY23" fmla="*/ 530007 h 2974288"/>
                    <a:gd name="connsiteX24" fmla="*/ 596555 w 805526"/>
                    <a:gd name="connsiteY24" fmla="*/ 540443 h 2974288"/>
                    <a:gd name="connsiteX25" fmla="*/ 604005 w 805526"/>
                    <a:gd name="connsiteY25" fmla="*/ 544916 h 2974288"/>
                    <a:gd name="connsiteX26" fmla="*/ 612946 w 805526"/>
                    <a:gd name="connsiteY26" fmla="*/ 547898 h 2974288"/>
                    <a:gd name="connsiteX27" fmla="*/ 630828 w 805526"/>
                    <a:gd name="connsiteY27" fmla="*/ 561316 h 2974288"/>
                    <a:gd name="connsiteX28" fmla="*/ 639769 w 805526"/>
                    <a:gd name="connsiteY28" fmla="*/ 565788 h 2974288"/>
                    <a:gd name="connsiteX29" fmla="*/ 653180 w 805526"/>
                    <a:gd name="connsiteY29" fmla="*/ 570261 h 2974288"/>
                    <a:gd name="connsiteX30" fmla="*/ 656160 w 805526"/>
                    <a:gd name="connsiteY30" fmla="*/ 574734 h 2974288"/>
                    <a:gd name="connsiteX31" fmla="*/ 663611 w 805526"/>
                    <a:gd name="connsiteY31" fmla="*/ 582188 h 2974288"/>
                    <a:gd name="connsiteX32" fmla="*/ 680003 w 805526"/>
                    <a:gd name="connsiteY32" fmla="*/ 620950 h 2974288"/>
                    <a:gd name="connsiteX33" fmla="*/ 696394 w 805526"/>
                    <a:gd name="connsiteY33" fmla="*/ 688040 h 2974288"/>
                    <a:gd name="connsiteX34" fmla="*/ 703845 w 805526"/>
                    <a:gd name="connsiteY34" fmla="*/ 699966 h 2974288"/>
                    <a:gd name="connsiteX35" fmla="*/ 705335 w 805526"/>
                    <a:gd name="connsiteY35" fmla="*/ 708912 h 2974288"/>
                    <a:gd name="connsiteX36" fmla="*/ 724707 w 805526"/>
                    <a:gd name="connsiteY36" fmla="*/ 783455 h 2974288"/>
                    <a:gd name="connsiteX37" fmla="*/ 727687 w 805526"/>
                    <a:gd name="connsiteY37" fmla="*/ 790910 h 2974288"/>
                    <a:gd name="connsiteX38" fmla="*/ 739608 w 805526"/>
                    <a:gd name="connsiteY38" fmla="*/ 855017 h 2974288"/>
                    <a:gd name="connsiteX39" fmla="*/ 753019 w 805526"/>
                    <a:gd name="connsiteY39" fmla="*/ 857999 h 2974288"/>
                    <a:gd name="connsiteX40" fmla="*/ 761960 w 805526"/>
                    <a:gd name="connsiteY40" fmla="*/ 863962 h 2974288"/>
                    <a:gd name="connsiteX41" fmla="*/ 745569 w 805526"/>
                    <a:gd name="connsiteY41" fmla="*/ 890798 h 2974288"/>
                    <a:gd name="connsiteX42" fmla="*/ 748549 w 805526"/>
                    <a:gd name="connsiteY42" fmla="*/ 911670 h 2974288"/>
                    <a:gd name="connsiteX43" fmla="*/ 761960 w 805526"/>
                    <a:gd name="connsiteY43" fmla="*/ 922106 h 2974288"/>
                    <a:gd name="connsiteX44" fmla="*/ 778352 w 805526"/>
                    <a:gd name="connsiteY44" fmla="*/ 925088 h 2974288"/>
                    <a:gd name="connsiteX45" fmla="*/ 785803 w 805526"/>
                    <a:gd name="connsiteY45" fmla="*/ 928069 h 2974288"/>
                    <a:gd name="connsiteX46" fmla="*/ 802194 w 805526"/>
                    <a:gd name="connsiteY46" fmla="*/ 939997 h 2974288"/>
                    <a:gd name="connsiteX47" fmla="*/ 802194 w 805526"/>
                    <a:gd name="connsiteY47" fmla="*/ 947451 h 2974288"/>
                    <a:gd name="connsiteX48" fmla="*/ 784312 w 805526"/>
                    <a:gd name="connsiteY48" fmla="*/ 953414 h 2974288"/>
                    <a:gd name="connsiteX49" fmla="*/ 764941 w 805526"/>
                    <a:gd name="connsiteY49" fmla="*/ 951923 h 2974288"/>
                    <a:gd name="connsiteX50" fmla="*/ 769411 w 805526"/>
                    <a:gd name="connsiteY50" fmla="*/ 959378 h 2974288"/>
                    <a:gd name="connsiteX51" fmla="*/ 773881 w 805526"/>
                    <a:gd name="connsiteY51" fmla="*/ 969814 h 2974288"/>
                    <a:gd name="connsiteX52" fmla="*/ 782822 w 805526"/>
                    <a:gd name="connsiteY52" fmla="*/ 989195 h 2974288"/>
                    <a:gd name="connsiteX53" fmla="*/ 779842 w 805526"/>
                    <a:gd name="connsiteY53" fmla="*/ 996649 h 2974288"/>
                    <a:gd name="connsiteX54" fmla="*/ 778352 w 805526"/>
                    <a:gd name="connsiteY54" fmla="*/ 1004104 h 2974288"/>
                    <a:gd name="connsiteX55" fmla="*/ 754510 w 805526"/>
                    <a:gd name="connsiteY55" fmla="*/ 1030940 h 2974288"/>
                    <a:gd name="connsiteX56" fmla="*/ 739608 w 805526"/>
                    <a:gd name="connsiteY56" fmla="*/ 1035412 h 2974288"/>
                    <a:gd name="connsiteX57" fmla="*/ 732157 w 805526"/>
                    <a:gd name="connsiteY57" fmla="*/ 1062248 h 2974288"/>
                    <a:gd name="connsiteX58" fmla="*/ 721726 w 805526"/>
                    <a:gd name="connsiteY58" fmla="*/ 1084611 h 2974288"/>
                    <a:gd name="connsiteX59" fmla="*/ 669572 w 805526"/>
                    <a:gd name="connsiteY59" fmla="*/ 1090574 h 2974288"/>
                    <a:gd name="connsiteX60" fmla="*/ 691924 w 805526"/>
                    <a:gd name="connsiteY60" fmla="*/ 1171081 h 2974288"/>
                    <a:gd name="connsiteX61" fmla="*/ 705335 w 805526"/>
                    <a:gd name="connsiteY61" fmla="*/ 1209844 h 2974288"/>
                    <a:gd name="connsiteX62" fmla="*/ 717256 w 805526"/>
                    <a:gd name="connsiteY62" fmla="*/ 1248606 h 2974288"/>
                    <a:gd name="connsiteX63" fmla="*/ 720236 w 805526"/>
                    <a:gd name="connsiteY63" fmla="*/ 1254570 h 2974288"/>
                    <a:gd name="connsiteX64" fmla="*/ 724707 w 805526"/>
                    <a:gd name="connsiteY64" fmla="*/ 1259042 h 2974288"/>
                    <a:gd name="connsiteX65" fmla="*/ 769411 w 805526"/>
                    <a:gd name="connsiteY65" fmla="*/ 1464783 h 2974288"/>
                    <a:gd name="connsiteX66" fmla="*/ 788783 w 805526"/>
                    <a:gd name="connsiteY66" fmla="*/ 1570635 h 2974288"/>
                    <a:gd name="connsiteX67" fmla="*/ 796234 w 805526"/>
                    <a:gd name="connsiteY67" fmla="*/ 1603434 h 2974288"/>
                    <a:gd name="connsiteX68" fmla="*/ 797724 w 805526"/>
                    <a:gd name="connsiteY68" fmla="*/ 1606415 h 2974288"/>
                    <a:gd name="connsiteX69" fmla="*/ 797724 w 805526"/>
                    <a:gd name="connsiteY69" fmla="*/ 1621324 h 2974288"/>
                    <a:gd name="connsiteX70" fmla="*/ 805174 w 805526"/>
                    <a:gd name="connsiteY70" fmla="*/ 1673504 h 2974288"/>
                    <a:gd name="connsiteX71" fmla="*/ 714276 w 805526"/>
                    <a:gd name="connsiteY71" fmla="*/ 1694376 h 2974288"/>
                    <a:gd name="connsiteX72" fmla="*/ 708315 w 805526"/>
                    <a:gd name="connsiteY72" fmla="*/ 1764448 h 2974288"/>
                    <a:gd name="connsiteX73" fmla="*/ 703845 w 805526"/>
                    <a:gd name="connsiteY73" fmla="*/ 1834518 h 2974288"/>
                    <a:gd name="connsiteX74" fmla="*/ 705335 w 805526"/>
                    <a:gd name="connsiteY74" fmla="*/ 1853900 h 2974288"/>
                    <a:gd name="connsiteX75" fmla="*/ 702355 w 805526"/>
                    <a:gd name="connsiteY75" fmla="*/ 1870299 h 2974288"/>
                    <a:gd name="connsiteX76" fmla="*/ 702355 w 805526"/>
                    <a:gd name="connsiteY76" fmla="*/ 1886699 h 2974288"/>
                    <a:gd name="connsiteX77" fmla="*/ 696394 w 805526"/>
                    <a:gd name="connsiteY77" fmla="*/ 2010441 h 2974288"/>
                    <a:gd name="connsiteX78" fmla="*/ 693414 w 805526"/>
                    <a:gd name="connsiteY78" fmla="*/ 2073057 h 2974288"/>
                    <a:gd name="connsiteX79" fmla="*/ 691924 w 805526"/>
                    <a:gd name="connsiteY79" fmla="*/ 2096911 h 2974288"/>
                    <a:gd name="connsiteX80" fmla="*/ 693414 w 805526"/>
                    <a:gd name="connsiteY80" fmla="*/ 2098402 h 2974288"/>
                    <a:gd name="connsiteX81" fmla="*/ 691924 w 805526"/>
                    <a:gd name="connsiteY81" fmla="*/ 2119274 h 2974288"/>
                    <a:gd name="connsiteX82" fmla="*/ 688943 w 805526"/>
                    <a:gd name="connsiteY82" fmla="*/ 2138656 h 2974288"/>
                    <a:gd name="connsiteX83" fmla="*/ 684473 w 805526"/>
                    <a:gd name="connsiteY83" fmla="*/ 2196800 h 2974288"/>
                    <a:gd name="connsiteX84" fmla="*/ 685963 w 805526"/>
                    <a:gd name="connsiteY84" fmla="*/ 2198290 h 2974288"/>
                    <a:gd name="connsiteX85" fmla="*/ 684473 w 805526"/>
                    <a:gd name="connsiteY85" fmla="*/ 2199781 h 2974288"/>
                    <a:gd name="connsiteX86" fmla="*/ 682983 w 805526"/>
                    <a:gd name="connsiteY86" fmla="*/ 2217672 h 2974288"/>
                    <a:gd name="connsiteX87" fmla="*/ 680003 w 805526"/>
                    <a:gd name="connsiteY87" fmla="*/ 2226617 h 2974288"/>
                    <a:gd name="connsiteX88" fmla="*/ 677022 w 805526"/>
                    <a:gd name="connsiteY88" fmla="*/ 2253452 h 2974288"/>
                    <a:gd name="connsiteX89" fmla="*/ 675532 w 805526"/>
                    <a:gd name="connsiteY89" fmla="*/ 2254943 h 2974288"/>
                    <a:gd name="connsiteX90" fmla="*/ 675532 w 805526"/>
                    <a:gd name="connsiteY90" fmla="*/ 2260907 h 2974288"/>
                    <a:gd name="connsiteX91" fmla="*/ 674042 w 805526"/>
                    <a:gd name="connsiteY91" fmla="*/ 2262398 h 2974288"/>
                    <a:gd name="connsiteX92" fmla="*/ 674042 w 805526"/>
                    <a:gd name="connsiteY92" fmla="*/ 2269852 h 2974288"/>
                    <a:gd name="connsiteX93" fmla="*/ 672552 w 805526"/>
                    <a:gd name="connsiteY93" fmla="*/ 2271343 h 2974288"/>
                    <a:gd name="connsiteX94" fmla="*/ 672552 w 805526"/>
                    <a:gd name="connsiteY94" fmla="*/ 2283270 h 2974288"/>
                    <a:gd name="connsiteX95" fmla="*/ 668081 w 805526"/>
                    <a:gd name="connsiteY95" fmla="*/ 2304142 h 2974288"/>
                    <a:gd name="connsiteX96" fmla="*/ 651690 w 805526"/>
                    <a:gd name="connsiteY96" fmla="*/ 2404030 h 2974288"/>
                    <a:gd name="connsiteX97" fmla="*/ 648710 w 805526"/>
                    <a:gd name="connsiteY97" fmla="*/ 2423412 h 2974288"/>
                    <a:gd name="connsiteX98" fmla="*/ 650200 w 805526"/>
                    <a:gd name="connsiteY98" fmla="*/ 2424902 h 2974288"/>
                    <a:gd name="connsiteX99" fmla="*/ 645729 w 805526"/>
                    <a:gd name="connsiteY99" fmla="*/ 2442793 h 2974288"/>
                    <a:gd name="connsiteX100" fmla="*/ 647219 w 805526"/>
                    <a:gd name="connsiteY100" fmla="*/ 2444284 h 2974288"/>
                    <a:gd name="connsiteX101" fmla="*/ 642749 w 805526"/>
                    <a:gd name="connsiteY101" fmla="*/ 2462174 h 2974288"/>
                    <a:gd name="connsiteX102" fmla="*/ 639769 w 805526"/>
                    <a:gd name="connsiteY102" fmla="*/ 2481556 h 2974288"/>
                    <a:gd name="connsiteX103" fmla="*/ 626357 w 805526"/>
                    <a:gd name="connsiteY103" fmla="*/ 2562063 h 2974288"/>
                    <a:gd name="connsiteX104" fmla="*/ 612946 w 805526"/>
                    <a:gd name="connsiteY104" fmla="*/ 2623188 h 2974288"/>
                    <a:gd name="connsiteX105" fmla="*/ 606986 w 805526"/>
                    <a:gd name="connsiteY105" fmla="*/ 2642570 h 2974288"/>
                    <a:gd name="connsiteX106" fmla="*/ 598045 w 805526"/>
                    <a:gd name="connsiteY106" fmla="*/ 2658969 h 2974288"/>
                    <a:gd name="connsiteX107" fmla="*/ 592084 w 805526"/>
                    <a:gd name="connsiteY107" fmla="*/ 2670896 h 2974288"/>
                    <a:gd name="connsiteX108" fmla="*/ 595064 w 805526"/>
                    <a:gd name="connsiteY108" fmla="*/ 2706677 h 2974288"/>
                    <a:gd name="connsiteX109" fmla="*/ 596555 w 805526"/>
                    <a:gd name="connsiteY109" fmla="*/ 2723076 h 2974288"/>
                    <a:gd name="connsiteX110" fmla="*/ 598045 w 805526"/>
                    <a:gd name="connsiteY110" fmla="*/ 2730531 h 2974288"/>
                    <a:gd name="connsiteX111" fmla="*/ 598045 w 805526"/>
                    <a:gd name="connsiteY111" fmla="*/ 2755876 h 2974288"/>
                    <a:gd name="connsiteX112" fmla="*/ 604005 w 805526"/>
                    <a:gd name="connsiteY112" fmla="*/ 2761839 h 2974288"/>
                    <a:gd name="connsiteX113" fmla="*/ 602515 w 805526"/>
                    <a:gd name="connsiteY113" fmla="*/ 2772275 h 2974288"/>
                    <a:gd name="connsiteX114" fmla="*/ 651690 w 805526"/>
                    <a:gd name="connsiteY114" fmla="*/ 2811038 h 2974288"/>
                    <a:gd name="connsiteX115" fmla="*/ 703845 w 805526"/>
                    <a:gd name="connsiteY115" fmla="*/ 2845328 h 2974288"/>
                    <a:gd name="connsiteX116" fmla="*/ 705335 w 805526"/>
                    <a:gd name="connsiteY116" fmla="*/ 2861727 h 2974288"/>
                    <a:gd name="connsiteX117" fmla="*/ 705335 w 805526"/>
                    <a:gd name="connsiteY117" fmla="*/ 2878127 h 2974288"/>
                    <a:gd name="connsiteX118" fmla="*/ 703845 w 805526"/>
                    <a:gd name="connsiteY118" fmla="*/ 2891545 h 2974288"/>
                    <a:gd name="connsiteX119" fmla="*/ 593574 w 805526"/>
                    <a:gd name="connsiteY119" fmla="*/ 2904963 h 2974288"/>
                    <a:gd name="connsiteX120" fmla="*/ 592084 w 805526"/>
                    <a:gd name="connsiteY120" fmla="*/ 2919872 h 2974288"/>
                    <a:gd name="connsiteX121" fmla="*/ 596555 w 805526"/>
                    <a:gd name="connsiteY121" fmla="*/ 2931798 h 2974288"/>
                    <a:gd name="connsiteX122" fmla="*/ 595064 w 805526"/>
                    <a:gd name="connsiteY122" fmla="*/ 2958634 h 2974288"/>
                    <a:gd name="connsiteX123" fmla="*/ 553340 w 805526"/>
                    <a:gd name="connsiteY123" fmla="*/ 2970561 h 2974288"/>
                    <a:gd name="connsiteX124" fmla="*/ 538439 w 805526"/>
                    <a:gd name="connsiteY124" fmla="*/ 2973542 h 2974288"/>
                    <a:gd name="connsiteX125" fmla="*/ 495225 w 805526"/>
                    <a:gd name="connsiteY125" fmla="*/ 2973542 h 2974288"/>
                    <a:gd name="connsiteX126" fmla="*/ 402836 w 805526"/>
                    <a:gd name="connsiteY126" fmla="*/ 2939252 h 2974288"/>
                    <a:gd name="connsiteX127" fmla="*/ 401346 w 805526"/>
                    <a:gd name="connsiteY127" fmla="*/ 2915399 h 2974288"/>
                    <a:gd name="connsiteX128" fmla="*/ 386445 w 805526"/>
                    <a:gd name="connsiteY128" fmla="*/ 2912417 h 2974288"/>
                    <a:gd name="connsiteX129" fmla="*/ 376013 w 805526"/>
                    <a:gd name="connsiteY129" fmla="*/ 2903472 h 2974288"/>
                    <a:gd name="connsiteX130" fmla="*/ 367073 w 805526"/>
                    <a:gd name="connsiteY130" fmla="*/ 2839364 h 2974288"/>
                    <a:gd name="connsiteX131" fmla="*/ 367073 w 805526"/>
                    <a:gd name="connsiteY131" fmla="*/ 2821474 h 2974288"/>
                    <a:gd name="connsiteX132" fmla="*/ 371543 w 805526"/>
                    <a:gd name="connsiteY132" fmla="*/ 2815511 h 2974288"/>
                    <a:gd name="connsiteX133" fmla="*/ 373033 w 805526"/>
                    <a:gd name="connsiteY133" fmla="*/ 2797620 h 2974288"/>
                    <a:gd name="connsiteX134" fmla="*/ 274684 w 805526"/>
                    <a:gd name="connsiteY134" fmla="*/ 2793148 h 2974288"/>
                    <a:gd name="connsiteX135" fmla="*/ 268723 w 805526"/>
                    <a:gd name="connsiteY135" fmla="*/ 2746930 h 2974288"/>
                    <a:gd name="connsiteX136" fmla="*/ 265743 w 805526"/>
                    <a:gd name="connsiteY136" fmla="*/ 2733513 h 2974288"/>
                    <a:gd name="connsiteX137" fmla="*/ 265743 w 805526"/>
                    <a:gd name="connsiteY137" fmla="*/ 2726059 h 2974288"/>
                    <a:gd name="connsiteX138" fmla="*/ 264253 w 805526"/>
                    <a:gd name="connsiteY138" fmla="*/ 2700713 h 2974288"/>
                    <a:gd name="connsiteX139" fmla="*/ 252332 w 805526"/>
                    <a:gd name="connsiteY139" fmla="*/ 2573989 h 2974288"/>
                    <a:gd name="connsiteX140" fmla="*/ 246371 w 805526"/>
                    <a:gd name="connsiteY140" fmla="*/ 2505410 h 2974288"/>
                    <a:gd name="connsiteX141" fmla="*/ 237430 w 805526"/>
                    <a:gd name="connsiteY141" fmla="*/ 2372722 h 2974288"/>
                    <a:gd name="connsiteX142" fmla="*/ 232960 w 805526"/>
                    <a:gd name="connsiteY142" fmla="*/ 2338432 h 2974288"/>
                    <a:gd name="connsiteX143" fmla="*/ 231470 w 805526"/>
                    <a:gd name="connsiteY143" fmla="*/ 2305633 h 2974288"/>
                    <a:gd name="connsiteX144" fmla="*/ 228489 w 805526"/>
                    <a:gd name="connsiteY144" fmla="*/ 2289234 h 2974288"/>
                    <a:gd name="connsiteX145" fmla="*/ 226999 w 805526"/>
                    <a:gd name="connsiteY145" fmla="*/ 2262398 h 2974288"/>
                    <a:gd name="connsiteX146" fmla="*/ 225509 w 805526"/>
                    <a:gd name="connsiteY146" fmla="*/ 2259416 h 2974288"/>
                    <a:gd name="connsiteX147" fmla="*/ 226999 w 805526"/>
                    <a:gd name="connsiteY147" fmla="*/ 2256435 h 2974288"/>
                    <a:gd name="connsiteX148" fmla="*/ 224019 w 805526"/>
                    <a:gd name="connsiteY148" fmla="*/ 2241526 h 2974288"/>
                    <a:gd name="connsiteX149" fmla="*/ 222529 w 805526"/>
                    <a:gd name="connsiteY149" fmla="*/ 2207236 h 2974288"/>
                    <a:gd name="connsiteX150" fmla="*/ 218058 w 805526"/>
                    <a:gd name="connsiteY150" fmla="*/ 2174437 h 2974288"/>
                    <a:gd name="connsiteX151" fmla="*/ 206137 w 805526"/>
                    <a:gd name="connsiteY151" fmla="*/ 2050694 h 2974288"/>
                    <a:gd name="connsiteX152" fmla="*/ 203157 w 805526"/>
                    <a:gd name="connsiteY152" fmla="*/ 2019386 h 2974288"/>
                    <a:gd name="connsiteX153" fmla="*/ 198687 w 805526"/>
                    <a:gd name="connsiteY153" fmla="*/ 1992550 h 2974288"/>
                    <a:gd name="connsiteX154" fmla="*/ 194216 w 805526"/>
                    <a:gd name="connsiteY154" fmla="*/ 1929934 h 2974288"/>
                    <a:gd name="connsiteX155" fmla="*/ 186766 w 805526"/>
                    <a:gd name="connsiteY155" fmla="*/ 1837500 h 2974288"/>
                    <a:gd name="connsiteX156" fmla="*/ 167394 w 805526"/>
                    <a:gd name="connsiteY156" fmla="*/ 1751029 h 2974288"/>
                    <a:gd name="connsiteX157" fmla="*/ 79475 w 805526"/>
                    <a:gd name="connsiteY157" fmla="*/ 1749539 h 2974288"/>
                    <a:gd name="connsiteX158" fmla="*/ 79475 w 805526"/>
                    <a:gd name="connsiteY158" fmla="*/ 1713758 h 2974288"/>
                    <a:gd name="connsiteX159" fmla="*/ 77985 w 805526"/>
                    <a:gd name="connsiteY159" fmla="*/ 1704813 h 2974288"/>
                    <a:gd name="connsiteX160" fmla="*/ 80965 w 805526"/>
                    <a:gd name="connsiteY160" fmla="*/ 1695867 h 2974288"/>
                    <a:gd name="connsiteX161" fmla="*/ 80965 w 805526"/>
                    <a:gd name="connsiteY161" fmla="*/ 1683940 h 2974288"/>
                    <a:gd name="connsiteX162" fmla="*/ 86926 w 805526"/>
                    <a:gd name="connsiteY162" fmla="*/ 1655614 h 2974288"/>
                    <a:gd name="connsiteX163" fmla="*/ 88416 w 805526"/>
                    <a:gd name="connsiteY163" fmla="*/ 1651141 h 2974288"/>
                    <a:gd name="connsiteX164" fmla="*/ 88416 w 805526"/>
                    <a:gd name="connsiteY164" fmla="*/ 1630269 h 2974288"/>
                    <a:gd name="connsiteX165" fmla="*/ 94377 w 805526"/>
                    <a:gd name="connsiteY165" fmla="*/ 1606415 h 2974288"/>
                    <a:gd name="connsiteX166" fmla="*/ 92887 w 805526"/>
                    <a:gd name="connsiteY166" fmla="*/ 1604924 h 2974288"/>
                    <a:gd name="connsiteX167" fmla="*/ 97357 w 805526"/>
                    <a:gd name="connsiteY167" fmla="*/ 1567652 h 2974288"/>
                    <a:gd name="connsiteX168" fmla="*/ 95867 w 805526"/>
                    <a:gd name="connsiteY168" fmla="*/ 1561689 h 2974288"/>
                    <a:gd name="connsiteX169" fmla="*/ 98847 w 805526"/>
                    <a:gd name="connsiteY169" fmla="*/ 1548271 h 2974288"/>
                    <a:gd name="connsiteX170" fmla="*/ 100337 w 805526"/>
                    <a:gd name="connsiteY170" fmla="*/ 1533363 h 2974288"/>
                    <a:gd name="connsiteX171" fmla="*/ 110768 w 805526"/>
                    <a:gd name="connsiteY171" fmla="*/ 1454347 h 2974288"/>
                    <a:gd name="connsiteX172" fmla="*/ 113749 w 805526"/>
                    <a:gd name="connsiteY172" fmla="*/ 1443910 h 2974288"/>
                    <a:gd name="connsiteX173" fmla="*/ 112258 w 805526"/>
                    <a:gd name="connsiteY173" fmla="*/ 1440929 h 2974288"/>
                    <a:gd name="connsiteX174" fmla="*/ 115239 w 805526"/>
                    <a:gd name="connsiteY174" fmla="*/ 1424529 h 2974288"/>
                    <a:gd name="connsiteX175" fmla="*/ 121199 w 805526"/>
                    <a:gd name="connsiteY175" fmla="*/ 1373840 h 2974288"/>
                    <a:gd name="connsiteX176" fmla="*/ 119709 w 805526"/>
                    <a:gd name="connsiteY176" fmla="*/ 1358931 h 2974288"/>
                    <a:gd name="connsiteX177" fmla="*/ 122689 w 805526"/>
                    <a:gd name="connsiteY177" fmla="*/ 1344022 h 2974288"/>
                    <a:gd name="connsiteX178" fmla="*/ 124180 w 805526"/>
                    <a:gd name="connsiteY178" fmla="*/ 1330604 h 2974288"/>
                    <a:gd name="connsiteX179" fmla="*/ 125670 w 805526"/>
                    <a:gd name="connsiteY179" fmla="*/ 1314205 h 2974288"/>
                    <a:gd name="connsiteX180" fmla="*/ 139081 w 805526"/>
                    <a:gd name="connsiteY180" fmla="*/ 1296314 h 2974288"/>
                    <a:gd name="connsiteX181" fmla="*/ 140571 w 805526"/>
                    <a:gd name="connsiteY181" fmla="*/ 1279915 h 2974288"/>
                    <a:gd name="connsiteX182" fmla="*/ 145042 w 805526"/>
                    <a:gd name="connsiteY182" fmla="*/ 1233698 h 2974288"/>
                    <a:gd name="connsiteX183" fmla="*/ 151002 w 805526"/>
                    <a:gd name="connsiteY183" fmla="*/ 1171081 h 2974288"/>
                    <a:gd name="connsiteX184" fmla="*/ 145042 w 805526"/>
                    <a:gd name="connsiteY184" fmla="*/ 1144246 h 2974288"/>
                    <a:gd name="connsiteX185" fmla="*/ 130140 w 805526"/>
                    <a:gd name="connsiteY185" fmla="*/ 1062248 h 2974288"/>
                    <a:gd name="connsiteX186" fmla="*/ 112258 w 805526"/>
                    <a:gd name="connsiteY186" fmla="*/ 1026467 h 2974288"/>
                    <a:gd name="connsiteX187" fmla="*/ 104808 w 805526"/>
                    <a:gd name="connsiteY187" fmla="*/ 1001122 h 2974288"/>
                    <a:gd name="connsiteX188" fmla="*/ 95867 w 805526"/>
                    <a:gd name="connsiteY188" fmla="*/ 1005595 h 2974288"/>
                    <a:gd name="connsiteX189" fmla="*/ 46692 w 805526"/>
                    <a:gd name="connsiteY189" fmla="*/ 1023485 h 2974288"/>
                    <a:gd name="connsiteX190" fmla="*/ 25830 w 805526"/>
                    <a:gd name="connsiteY190" fmla="*/ 1027958 h 2974288"/>
                    <a:gd name="connsiteX191" fmla="*/ 498 w 805526"/>
                    <a:gd name="connsiteY191" fmla="*/ 1001122 h 2974288"/>
                    <a:gd name="connsiteX192" fmla="*/ 4968 w 805526"/>
                    <a:gd name="connsiteY192" fmla="*/ 969814 h 2974288"/>
                    <a:gd name="connsiteX193" fmla="*/ 7948 w 805526"/>
                    <a:gd name="connsiteY193" fmla="*/ 954905 h 2974288"/>
                    <a:gd name="connsiteX194" fmla="*/ 12419 w 805526"/>
                    <a:gd name="connsiteY194" fmla="*/ 942978 h 2974288"/>
                    <a:gd name="connsiteX195" fmla="*/ 15399 w 805526"/>
                    <a:gd name="connsiteY195" fmla="*/ 914652 h 2974288"/>
                    <a:gd name="connsiteX196" fmla="*/ 18379 w 805526"/>
                    <a:gd name="connsiteY196" fmla="*/ 899743 h 2974288"/>
                    <a:gd name="connsiteX197" fmla="*/ 16889 w 805526"/>
                    <a:gd name="connsiteY197" fmla="*/ 898252 h 2974288"/>
                    <a:gd name="connsiteX198" fmla="*/ 19870 w 805526"/>
                    <a:gd name="connsiteY198" fmla="*/ 878871 h 2974288"/>
                    <a:gd name="connsiteX199" fmla="*/ 24340 w 805526"/>
                    <a:gd name="connsiteY199" fmla="*/ 847562 h 2974288"/>
                    <a:gd name="connsiteX200" fmla="*/ 40732 w 805526"/>
                    <a:gd name="connsiteY200" fmla="*/ 792400 h 2974288"/>
                    <a:gd name="connsiteX201" fmla="*/ 51163 w 805526"/>
                    <a:gd name="connsiteY201" fmla="*/ 755129 h 2974288"/>
                    <a:gd name="connsiteX202" fmla="*/ 57123 w 805526"/>
                    <a:gd name="connsiteY202" fmla="*/ 717857 h 2974288"/>
                    <a:gd name="connsiteX203" fmla="*/ 48182 w 805526"/>
                    <a:gd name="connsiteY203" fmla="*/ 667167 h 2974288"/>
                    <a:gd name="connsiteX204" fmla="*/ 46692 w 805526"/>
                    <a:gd name="connsiteY204" fmla="*/ 635859 h 2974288"/>
                    <a:gd name="connsiteX205" fmla="*/ 54143 w 805526"/>
                    <a:gd name="connsiteY205" fmla="*/ 580697 h 2974288"/>
                    <a:gd name="connsiteX206" fmla="*/ 61594 w 805526"/>
                    <a:gd name="connsiteY206" fmla="*/ 553861 h 2974288"/>
                    <a:gd name="connsiteX207" fmla="*/ 97357 w 805526"/>
                    <a:gd name="connsiteY207" fmla="*/ 534480 h 2974288"/>
                    <a:gd name="connsiteX208" fmla="*/ 131630 w 805526"/>
                    <a:gd name="connsiteY208" fmla="*/ 510626 h 2974288"/>
                    <a:gd name="connsiteX209" fmla="*/ 146532 w 805526"/>
                    <a:gd name="connsiteY209" fmla="*/ 507644 h 2974288"/>
                    <a:gd name="connsiteX210" fmla="*/ 158453 w 805526"/>
                    <a:gd name="connsiteY210" fmla="*/ 497208 h 2974288"/>
                    <a:gd name="connsiteX211" fmla="*/ 162923 w 805526"/>
                    <a:gd name="connsiteY211" fmla="*/ 495717 h 2974288"/>
                    <a:gd name="connsiteX212" fmla="*/ 165903 w 805526"/>
                    <a:gd name="connsiteY212" fmla="*/ 492736 h 2974288"/>
                    <a:gd name="connsiteX213" fmla="*/ 170374 w 805526"/>
                    <a:gd name="connsiteY213" fmla="*/ 491245 h 2974288"/>
                    <a:gd name="connsiteX214" fmla="*/ 171864 w 805526"/>
                    <a:gd name="connsiteY214" fmla="*/ 488263 h 2974288"/>
                    <a:gd name="connsiteX215" fmla="*/ 180805 w 805526"/>
                    <a:gd name="connsiteY215" fmla="*/ 485281 h 2974288"/>
                    <a:gd name="connsiteX216" fmla="*/ 191236 w 805526"/>
                    <a:gd name="connsiteY216" fmla="*/ 479318 h 2974288"/>
                    <a:gd name="connsiteX217" fmla="*/ 203157 w 805526"/>
                    <a:gd name="connsiteY217" fmla="*/ 476336 h 2974288"/>
                    <a:gd name="connsiteX218" fmla="*/ 216568 w 805526"/>
                    <a:gd name="connsiteY218" fmla="*/ 458446 h 2974288"/>
                    <a:gd name="connsiteX219" fmla="*/ 238920 w 805526"/>
                    <a:gd name="connsiteY219" fmla="*/ 450991 h 2974288"/>
                    <a:gd name="connsiteX220" fmla="*/ 264253 w 805526"/>
                    <a:gd name="connsiteY220" fmla="*/ 412229 h 2974288"/>
                    <a:gd name="connsiteX221" fmla="*/ 267233 w 805526"/>
                    <a:gd name="connsiteY221" fmla="*/ 409247 h 2974288"/>
                    <a:gd name="connsiteX222" fmla="*/ 268723 w 805526"/>
                    <a:gd name="connsiteY222" fmla="*/ 404774 h 2974288"/>
                    <a:gd name="connsiteX223" fmla="*/ 280644 w 805526"/>
                    <a:gd name="connsiteY223" fmla="*/ 392847 h 2974288"/>
                    <a:gd name="connsiteX224" fmla="*/ 282135 w 805526"/>
                    <a:gd name="connsiteY224" fmla="*/ 382411 h 2974288"/>
                    <a:gd name="connsiteX225" fmla="*/ 262763 w 805526"/>
                    <a:gd name="connsiteY225" fmla="*/ 278050 h 2974288"/>
                    <a:gd name="connsiteX226" fmla="*/ 243391 w 805526"/>
                    <a:gd name="connsiteY226" fmla="*/ 270596 h 2974288"/>
                    <a:gd name="connsiteX227" fmla="*/ 234450 w 805526"/>
                    <a:gd name="connsiteY227" fmla="*/ 261651 h 2974288"/>
                    <a:gd name="connsiteX228" fmla="*/ 225509 w 805526"/>
                    <a:gd name="connsiteY228" fmla="*/ 246742 h 2974288"/>
                    <a:gd name="connsiteX229" fmla="*/ 219549 w 805526"/>
                    <a:gd name="connsiteY229" fmla="*/ 221397 h 2974288"/>
                    <a:gd name="connsiteX230" fmla="*/ 218058 w 805526"/>
                    <a:gd name="connsiteY230" fmla="*/ 185616 h 2974288"/>
                    <a:gd name="connsiteX231" fmla="*/ 229980 w 805526"/>
                    <a:gd name="connsiteY231" fmla="*/ 176671 h 2974288"/>
                    <a:gd name="connsiteX232" fmla="*/ 226999 w 805526"/>
                    <a:gd name="connsiteY232" fmla="*/ 157290 h 2974288"/>
                    <a:gd name="connsiteX233" fmla="*/ 226999 w 805526"/>
                    <a:gd name="connsiteY233" fmla="*/ 145363 h 2974288"/>
                    <a:gd name="connsiteX234" fmla="*/ 240411 w 805526"/>
                    <a:gd name="connsiteY234" fmla="*/ 93182 h 2974288"/>
                    <a:gd name="connsiteX235" fmla="*/ 252332 w 805526"/>
                    <a:gd name="connsiteY235" fmla="*/ 60383 h 2974288"/>
                    <a:gd name="connsiteX236" fmla="*/ 255312 w 805526"/>
                    <a:gd name="connsiteY236" fmla="*/ 55911 h 2974288"/>
                    <a:gd name="connsiteX237" fmla="*/ 259782 w 805526"/>
                    <a:gd name="connsiteY237" fmla="*/ 46966 h 2974288"/>
                    <a:gd name="connsiteX238" fmla="*/ 264253 w 805526"/>
                    <a:gd name="connsiteY238" fmla="*/ 41002 h 2974288"/>
                    <a:gd name="connsiteX239" fmla="*/ 292566 w 805526"/>
                    <a:gd name="connsiteY239" fmla="*/ 15657 h 2974288"/>
                    <a:gd name="connsiteX240" fmla="*/ 314918 w 805526"/>
                    <a:gd name="connsiteY240" fmla="*/ 15657 h 2974288"/>
                    <a:gd name="connsiteX241" fmla="*/ 335780 w 805526"/>
                    <a:gd name="connsiteY241" fmla="*/ 2240 h 2974288"/>
                    <a:gd name="connsiteX242" fmla="*/ 344721 w 805526"/>
                    <a:gd name="connsiteY242" fmla="*/ 749 h 2974288"/>
                    <a:gd name="connsiteX243" fmla="*/ 402836 w 805526"/>
                    <a:gd name="connsiteY243" fmla="*/ 12675 h 2974288"/>
                    <a:gd name="connsiteX244" fmla="*/ 435619 w 805526"/>
                    <a:gd name="connsiteY244" fmla="*/ 29075 h 2974288"/>
                    <a:gd name="connsiteX245" fmla="*/ 441580 w 805526"/>
                    <a:gd name="connsiteY245" fmla="*/ 32057 h 2974288"/>
                    <a:gd name="connsiteX246" fmla="*/ 443070 w 805526"/>
                    <a:gd name="connsiteY246" fmla="*/ 35039 h 2974288"/>
                    <a:gd name="connsiteX247" fmla="*/ 462442 w 805526"/>
                    <a:gd name="connsiteY247" fmla="*/ 52929 h 2974288"/>
                    <a:gd name="connsiteX248" fmla="*/ 465422 w 805526"/>
                    <a:gd name="connsiteY248" fmla="*/ 58892 h 2974288"/>
                    <a:gd name="connsiteX249" fmla="*/ 475853 w 805526"/>
                    <a:gd name="connsiteY249" fmla="*/ 70819 h 2974288"/>
                    <a:gd name="connsiteX250" fmla="*/ 484794 w 805526"/>
                    <a:gd name="connsiteY250" fmla="*/ 90201 h 2974288"/>
                    <a:gd name="connsiteX251" fmla="*/ 492245 w 805526"/>
                    <a:gd name="connsiteY251" fmla="*/ 106600 h 2974288"/>
                    <a:gd name="connsiteX252" fmla="*/ 493735 w 805526"/>
                    <a:gd name="connsiteY252" fmla="*/ 146854 h 2974288"/>
                    <a:gd name="connsiteX253" fmla="*/ 498205 w 805526"/>
                    <a:gd name="connsiteY253" fmla="*/ 167726 h 2974288"/>
                    <a:gd name="connsiteX254" fmla="*/ 508636 w 805526"/>
                    <a:gd name="connsiteY254" fmla="*/ 175180 h 297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</a:cxnLst>
                  <a:rect l="l" t="t" r="r" b="b"/>
                  <a:pathLst>
                    <a:path w="805526" h="2974288">
                      <a:moveTo>
                        <a:pt x="508636" y="175180"/>
                      </a:moveTo>
                      <a:cubicBezTo>
                        <a:pt x="509630" y="185119"/>
                        <a:pt x="508139" y="196053"/>
                        <a:pt x="508636" y="206489"/>
                      </a:cubicBezTo>
                      <a:cubicBezTo>
                        <a:pt x="509133" y="217918"/>
                        <a:pt x="509630" y="223882"/>
                        <a:pt x="507146" y="234815"/>
                      </a:cubicBezTo>
                      <a:cubicBezTo>
                        <a:pt x="503669" y="249724"/>
                        <a:pt x="498702" y="259166"/>
                        <a:pt x="487774" y="267614"/>
                      </a:cubicBezTo>
                      <a:cubicBezTo>
                        <a:pt x="481814" y="288983"/>
                        <a:pt x="486781" y="302898"/>
                        <a:pt x="483304" y="318304"/>
                      </a:cubicBezTo>
                      <a:cubicBezTo>
                        <a:pt x="482310" y="322776"/>
                        <a:pt x="478833" y="330728"/>
                        <a:pt x="475853" y="336194"/>
                      </a:cubicBezTo>
                      <a:cubicBezTo>
                        <a:pt x="473866" y="340667"/>
                        <a:pt x="470886" y="343649"/>
                        <a:pt x="468402" y="348121"/>
                      </a:cubicBezTo>
                      <a:cubicBezTo>
                        <a:pt x="467906" y="349115"/>
                        <a:pt x="467906" y="351600"/>
                        <a:pt x="466912" y="352594"/>
                      </a:cubicBezTo>
                      <a:cubicBezTo>
                        <a:pt x="465919" y="354085"/>
                        <a:pt x="463435" y="354582"/>
                        <a:pt x="462442" y="355575"/>
                      </a:cubicBezTo>
                      <a:cubicBezTo>
                        <a:pt x="461448" y="357066"/>
                        <a:pt x="461945" y="358557"/>
                        <a:pt x="460952" y="360048"/>
                      </a:cubicBezTo>
                      <a:cubicBezTo>
                        <a:pt x="456978" y="365515"/>
                        <a:pt x="446050" y="372472"/>
                        <a:pt x="443070" y="379429"/>
                      </a:cubicBezTo>
                      <a:cubicBezTo>
                        <a:pt x="439096" y="387381"/>
                        <a:pt x="440586" y="399805"/>
                        <a:pt x="438599" y="407756"/>
                      </a:cubicBezTo>
                      <a:cubicBezTo>
                        <a:pt x="438103" y="414713"/>
                        <a:pt x="444063" y="406265"/>
                        <a:pt x="446050" y="410738"/>
                      </a:cubicBezTo>
                      <a:cubicBezTo>
                        <a:pt x="446050" y="415210"/>
                        <a:pt x="450521" y="415210"/>
                        <a:pt x="449031" y="421174"/>
                      </a:cubicBezTo>
                      <a:cubicBezTo>
                        <a:pt x="459461" y="425647"/>
                        <a:pt x="472873" y="426640"/>
                        <a:pt x="474363" y="437573"/>
                      </a:cubicBezTo>
                      <a:cubicBezTo>
                        <a:pt x="473866" y="435089"/>
                        <a:pt x="471879" y="444034"/>
                        <a:pt x="471383" y="445028"/>
                      </a:cubicBezTo>
                      <a:cubicBezTo>
                        <a:pt x="470389" y="447512"/>
                        <a:pt x="471383" y="449500"/>
                        <a:pt x="469892" y="450991"/>
                      </a:cubicBezTo>
                      <a:cubicBezTo>
                        <a:pt x="467906" y="452979"/>
                        <a:pt x="463435" y="451488"/>
                        <a:pt x="460952" y="453973"/>
                      </a:cubicBezTo>
                      <a:cubicBezTo>
                        <a:pt x="460455" y="454470"/>
                        <a:pt x="457971" y="457949"/>
                        <a:pt x="454991" y="458446"/>
                      </a:cubicBezTo>
                      <a:cubicBezTo>
                        <a:pt x="452507" y="464409"/>
                        <a:pt x="460952" y="466894"/>
                        <a:pt x="462442" y="470373"/>
                      </a:cubicBezTo>
                      <a:cubicBezTo>
                        <a:pt x="466912" y="480312"/>
                        <a:pt x="480820" y="483293"/>
                        <a:pt x="492245" y="489754"/>
                      </a:cubicBezTo>
                      <a:cubicBezTo>
                        <a:pt x="510623" y="499693"/>
                        <a:pt x="525524" y="512614"/>
                        <a:pt x="539929" y="527026"/>
                      </a:cubicBezTo>
                      <a:cubicBezTo>
                        <a:pt x="545393" y="526032"/>
                        <a:pt x="548870" y="525038"/>
                        <a:pt x="556321" y="527026"/>
                      </a:cubicBezTo>
                      <a:cubicBezTo>
                        <a:pt x="556817" y="527026"/>
                        <a:pt x="558804" y="530007"/>
                        <a:pt x="559301" y="530007"/>
                      </a:cubicBezTo>
                      <a:cubicBezTo>
                        <a:pt x="572712" y="532989"/>
                        <a:pt x="583640" y="534480"/>
                        <a:pt x="596555" y="540443"/>
                      </a:cubicBezTo>
                      <a:cubicBezTo>
                        <a:pt x="599038" y="541437"/>
                        <a:pt x="601522" y="543922"/>
                        <a:pt x="604005" y="544916"/>
                      </a:cubicBezTo>
                      <a:cubicBezTo>
                        <a:pt x="606489" y="545910"/>
                        <a:pt x="610463" y="546407"/>
                        <a:pt x="612946" y="547898"/>
                      </a:cubicBezTo>
                      <a:cubicBezTo>
                        <a:pt x="619403" y="551376"/>
                        <a:pt x="624867" y="557837"/>
                        <a:pt x="630828" y="561316"/>
                      </a:cubicBezTo>
                      <a:cubicBezTo>
                        <a:pt x="633311" y="562806"/>
                        <a:pt x="636788" y="562806"/>
                        <a:pt x="639769" y="565788"/>
                      </a:cubicBezTo>
                      <a:cubicBezTo>
                        <a:pt x="641755" y="567776"/>
                        <a:pt x="647716" y="568273"/>
                        <a:pt x="653180" y="570261"/>
                      </a:cubicBezTo>
                      <a:cubicBezTo>
                        <a:pt x="654173" y="571255"/>
                        <a:pt x="654670" y="573740"/>
                        <a:pt x="656160" y="574734"/>
                      </a:cubicBezTo>
                      <a:cubicBezTo>
                        <a:pt x="659637" y="577218"/>
                        <a:pt x="660134" y="576721"/>
                        <a:pt x="663611" y="582188"/>
                      </a:cubicBezTo>
                      <a:cubicBezTo>
                        <a:pt x="669572" y="591133"/>
                        <a:pt x="676525" y="607036"/>
                        <a:pt x="680003" y="620950"/>
                      </a:cubicBezTo>
                      <a:cubicBezTo>
                        <a:pt x="684970" y="643313"/>
                        <a:pt x="686460" y="669652"/>
                        <a:pt x="696394" y="688040"/>
                      </a:cubicBezTo>
                      <a:cubicBezTo>
                        <a:pt x="698878" y="692512"/>
                        <a:pt x="701858" y="695494"/>
                        <a:pt x="703845" y="699966"/>
                      </a:cubicBezTo>
                      <a:cubicBezTo>
                        <a:pt x="704838" y="702451"/>
                        <a:pt x="704341" y="705433"/>
                        <a:pt x="705335" y="708912"/>
                      </a:cubicBezTo>
                      <a:cubicBezTo>
                        <a:pt x="711792" y="730778"/>
                        <a:pt x="717753" y="760098"/>
                        <a:pt x="724707" y="783455"/>
                      </a:cubicBezTo>
                      <a:cubicBezTo>
                        <a:pt x="725700" y="786437"/>
                        <a:pt x="727190" y="788425"/>
                        <a:pt x="727687" y="790910"/>
                      </a:cubicBezTo>
                      <a:cubicBezTo>
                        <a:pt x="733151" y="810788"/>
                        <a:pt x="740105" y="829672"/>
                        <a:pt x="739608" y="855017"/>
                      </a:cubicBezTo>
                      <a:cubicBezTo>
                        <a:pt x="743582" y="860980"/>
                        <a:pt x="749542" y="857005"/>
                        <a:pt x="753019" y="857999"/>
                      </a:cubicBezTo>
                      <a:cubicBezTo>
                        <a:pt x="757490" y="858992"/>
                        <a:pt x="759477" y="859490"/>
                        <a:pt x="761960" y="863962"/>
                      </a:cubicBezTo>
                      <a:cubicBezTo>
                        <a:pt x="767921" y="875392"/>
                        <a:pt x="752026" y="881853"/>
                        <a:pt x="745569" y="890798"/>
                      </a:cubicBezTo>
                      <a:cubicBezTo>
                        <a:pt x="747556" y="899743"/>
                        <a:pt x="748052" y="901234"/>
                        <a:pt x="748549" y="911670"/>
                      </a:cubicBezTo>
                      <a:cubicBezTo>
                        <a:pt x="749046" y="917136"/>
                        <a:pt x="752026" y="919124"/>
                        <a:pt x="761960" y="922106"/>
                      </a:cubicBezTo>
                      <a:cubicBezTo>
                        <a:pt x="767424" y="923597"/>
                        <a:pt x="773881" y="924094"/>
                        <a:pt x="778352" y="925088"/>
                      </a:cubicBezTo>
                      <a:cubicBezTo>
                        <a:pt x="779842" y="925585"/>
                        <a:pt x="781332" y="927076"/>
                        <a:pt x="785803" y="928069"/>
                      </a:cubicBezTo>
                      <a:cubicBezTo>
                        <a:pt x="794743" y="930554"/>
                        <a:pt x="803188" y="930554"/>
                        <a:pt x="802194" y="939997"/>
                      </a:cubicBezTo>
                      <a:cubicBezTo>
                        <a:pt x="801697" y="943972"/>
                        <a:pt x="803684" y="945463"/>
                        <a:pt x="802194" y="947451"/>
                      </a:cubicBezTo>
                      <a:cubicBezTo>
                        <a:pt x="798717" y="952420"/>
                        <a:pt x="791763" y="952917"/>
                        <a:pt x="784312" y="953414"/>
                      </a:cubicBezTo>
                      <a:cubicBezTo>
                        <a:pt x="777358" y="953911"/>
                        <a:pt x="770404" y="950433"/>
                        <a:pt x="764941" y="951923"/>
                      </a:cubicBezTo>
                      <a:cubicBezTo>
                        <a:pt x="763947" y="955402"/>
                        <a:pt x="767424" y="956396"/>
                        <a:pt x="769411" y="959378"/>
                      </a:cubicBezTo>
                      <a:cubicBezTo>
                        <a:pt x="771398" y="962360"/>
                        <a:pt x="771895" y="966335"/>
                        <a:pt x="773881" y="969814"/>
                      </a:cubicBezTo>
                      <a:cubicBezTo>
                        <a:pt x="777358" y="976274"/>
                        <a:pt x="782822" y="982238"/>
                        <a:pt x="782822" y="989195"/>
                      </a:cubicBezTo>
                      <a:cubicBezTo>
                        <a:pt x="782822" y="991183"/>
                        <a:pt x="780835" y="994165"/>
                        <a:pt x="779842" y="996649"/>
                      </a:cubicBezTo>
                      <a:cubicBezTo>
                        <a:pt x="779345" y="999134"/>
                        <a:pt x="778849" y="1002613"/>
                        <a:pt x="778352" y="1004104"/>
                      </a:cubicBezTo>
                      <a:cubicBezTo>
                        <a:pt x="772888" y="1015037"/>
                        <a:pt x="756000" y="1015534"/>
                        <a:pt x="754510" y="1030940"/>
                      </a:cubicBezTo>
                      <a:cubicBezTo>
                        <a:pt x="750536" y="1033424"/>
                        <a:pt x="743582" y="1032927"/>
                        <a:pt x="739608" y="1035412"/>
                      </a:cubicBezTo>
                      <a:cubicBezTo>
                        <a:pt x="739608" y="1044854"/>
                        <a:pt x="735138" y="1053303"/>
                        <a:pt x="732157" y="1062248"/>
                      </a:cubicBezTo>
                      <a:cubicBezTo>
                        <a:pt x="729674" y="1069702"/>
                        <a:pt x="728184" y="1080138"/>
                        <a:pt x="721726" y="1084611"/>
                      </a:cubicBezTo>
                      <a:cubicBezTo>
                        <a:pt x="707322" y="1093556"/>
                        <a:pt x="686460" y="1080138"/>
                        <a:pt x="669572" y="1090574"/>
                      </a:cubicBezTo>
                      <a:cubicBezTo>
                        <a:pt x="675532" y="1117410"/>
                        <a:pt x="682983" y="1144742"/>
                        <a:pt x="691924" y="1171081"/>
                      </a:cubicBezTo>
                      <a:cubicBezTo>
                        <a:pt x="696394" y="1184002"/>
                        <a:pt x="701361" y="1196923"/>
                        <a:pt x="705335" y="1209844"/>
                      </a:cubicBezTo>
                      <a:cubicBezTo>
                        <a:pt x="709309" y="1223262"/>
                        <a:pt x="711295" y="1237177"/>
                        <a:pt x="717256" y="1248606"/>
                      </a:cubicBezTo>
                      <a:cubicBezTo>
                        <a:pt x="718746" y="1251091"/>
                        <a:pt x="718249" y="1252085"/>
                        <a:pt x="720236" y="1254570"/>
                      </a:cubicBezTo>
                      <a:cubicBezTo>
                        <a:pt x="721726" y="1256061"/>
                        <a:pt x="724707" y="1256558"/>
                        <a:pt x="724707" y="1259042"/>
                      </a:cubicBezTo>
                      <a:cubicBezTo>
                        <a:pt x="741595" y="1324641"/>
                        <a:pt x="757987" y="1394215"/>
                        <a:pt x="769411" y="1464783"/>
                      </a:cubicBezTo>
                      <a:cubicBezTo>
                        <a:pt x="775372" y="1500563"/>
                        <a:pt x="781332" y="1536344"/>
                        <a:pt x="788783" y="1570635"/>
                      </a:cubicBezTo>
                      <a:cubicBezTo>
                        <a:pt x="791266" y="1581567"/>
                        <a:pt x="794247" y="1591506"/>
                        <a:pt x="796234" y="1603434"/>
                      </a:cubicBezTo>
                      <a:cubicBezTo>
                        <a:pt x="796234" y="1604427"/>
                        <a:pt x="798220" y="1604924"/>
                        <a:pt x="797724" y="1606415"/>
                      </a:cubicBezTo>
                      <a:cubicBezTo>
                        <a:pt x="797227" y="1608403"/>
                        <a:pt x="797227" y="1615361"/>
                        <a:pt x="797724" y="1621324"/>
                      </a:cubicBezTo>
                      <a:cubicBezTo>
                        <a:pt x="800207" y="1639214"/>
                        <a:pt x="807161" y="1655614"/>
                        <a:pt x="805174" y="1673504"/>
                      </a:cubicBezTo>
                      <a:cubicBezTo>
                        <a:pt x="776862" y="1682450"/>
                        <a:pt x="746065" y="1688910"/>
                        <a:pt x="714276" y="1694376"/>
                      </a:cubicBezTo>
                      <a:cubicBezTo>
                        <a:pt x="711295" y="1718230"/>
                        <a:pt x="710302" y="1741587"/>
                        <a:pt x="708315" y="1764448"/>
                      </a:cubicBezTo>
                      <a:cubicBezTo>
                        <a:pt x="706328" y="1787804"/>
                        <a:pt x="704838" y="1811658"/>
                        <a:pt x="703845" y="1834518"/>
                      </a:cubicBezTo>
                      <a:cubicBezTo>
                        <a:pt x="703845" y="1840978"/>
                        <a:pt x="705335" y="1847936"/>
                        <a:pt x="705335" y="1853900"/>
                      </a:cubicBezTo>
                      <a:cubicBezTo>
                        <a:pt x="705335" y="1859366"/>
                        <a:pt x="702851" y="1864833"/>
                        <a:pt x="702355" y="1870299"/>
                      </a:cubicBezTo>
                      <a:cubicBezTo>
                        <a:pt x="701858" y="1875269"/>
                        <a:pt x="702851" y="1881729"/>
                        <a:pt x="702355" y="1886699"/>
                      </a:cubicBezTo>
                      <a:cubicBezTo>
                        <a:pt x="700368" y="1924467"/>
                        <a:pt x="697884" y="1972672"/>
                        <a:pt x="696394" y="2010441"/>
                      </a:cubicBezTo>
                      <a:cubicBezTo>
                        <a:pt x="695401" y="2031810"/>
                        <a:pt x="694904" y="2053676"/>
                        <a:pt x="693414" y="2073057"/>
                      </a:cubicBezTo>
                      <a:cubicBezTo>
                        <a:pt x="692917" y="2081009"/>
                        <a:pt x="692420" y="2088960"/>
                        <a:pt x="691924" y="2096911"/>
                      </a:cubicBezTo>
                      <a:cubicBezTo>
                        <a:pt x="691924" y="2096414"/>
                        <a:pt x="694407" y="2097905"/>
                        <a:pt x="693414" y="2098402"/>
                      </a:cubicBezTo>
                      <a:cubicBezTo>
                        <a:pt x="691427" y="2099893"/>
                        <a:pt x="691427" y="2119772"/>
                        <a:pt x="691924" y="2119274"/>
                      </a:cubicBezTo>
                      <a:cubicBezTo>
                        <a:pt x="689937" y="2120765"/>
                        <a:pt x="689440" y="2133686"/>
                        <a:pt x="688943" y="2138656"/>
                      </a:cubicBezTo>
                      <a:cubicBezTo>
                        <a:pt x="687453" y="2156546"/>
                        <a:pt x="686956" y="2177915"/>
                        <a:pt x="684473" y="2196800"/>
                      </a:cubicBezTo>
                      <a:cubicBezTo>
                        <a:pt x="684473" y="2196302"/>
                        <a:pt x="685963" y="2197297"/>
                        <a:pt x="685963" y="2198290"/>
                      </a:cubicBezTo>
                      <a:cubicBezTo>
                        <a:pt x="685963" y="2198290"/>
                        <a:pt x="684473" y="2198787"/>
                        <a:pt x="684473" y="2199781"/>
                      </a:cubicBezTo>
                      <a:cubicBezTo>
                        <a:pt x="683480" y="2204254"/>
                        <a:pt x="683976" y="2210217"/>
                        <a:pt x="682983" y="2217672"/>
                      </a:cubicBezTo>
                      <a:cubicBezTo>
                        <a:pt x="682486" y="2220653"/>
                        <a:pt x="680499" y="2223635"/>
                        <a:pt x="680003" y="2226617"/>
                      </a:cubicBezTo>
                      <a:cubicBezTo>
                        <a:pt x="678512" y="2236059"/>
                        <a:pt x="677519" y="2241526"/>
                        <a:pt x="677022" y="2253452"/>
                      </a:cubicBezTo>
                      <a:cubicBezTo>
                        <a:pt x="677022" y="2253452"/>
                        <a:pt x="675035" y="2253452"/>
                        <a:pt x="675532" y="2254943"/>
                      </a:cubicBezTo>
                      <a:cubicBezTo>
                        <a:pt x="675532" y="2255440"/>
                        <a:pt x="676525" y="2256435"/>
                        <a:pt x="675532" y="2260907"/>
                      </a:cubicBezTo>
                      <a:cubicBezTo>
                        <a:pt x="675532" y="2261901"/>
                        <a:pt x="674042" y="2262398"/>
                        <a:pt x="674042" y="2262398"/>
                      </a:cubicBezTo>
                      <a:cubicBezTo>
                        <a:pt x="673545" y="2263889"/>
                        <a:pt x="675035" y="2264883"/>
                        <a:pt x="674042" y="2269852"/>
                      </a:cubicBezTo>
                      <a:cubicBezTo>
                        <a:pt x="674042" y="2270846"/>
                        <a:pt x="672552" y="2270846"/>
                        <a:pt x="672552" y="2271343"/>
                      </a:cubicBezTo>
                      <a:cubicBezTo>
                        <a:pt x="672552" y="2272337"/>
                        <a:pt x="673048" y="2279294"/>
                        <a:pt x="672552" y="2283270"/>
                      </a:cubicBezTo>
                      <a:cubicBezTo>
                        <a:pt x="671558" y="2290227"/>
                        <a:pt x="669075" y="2297185"/>
                        <a:pt x="668081" y="2304142"/>
                      </a:cubicBezTo>
                      <a:cubicBezTo>
                        <a:pt x="662618" y="2337935"/>
                        <a:pt x="656160" y="2371728"/>
                        <a:pt x="651690" y="2404030"/>
                      </a:cubicBezTo>
                      <a:cubicBezTo>
                        <a:pt x="650696" y="2409497"/>
                        <a:pt x="649703" y="2417945"/>
                        <a:pt x="648710" y="2423412"/>
                      </a:cubicBezTo>
                      <a:cubicBezTo>
                        <a:pt x="648213" y="2424902"/>
                        <a:pt x="650200" y="2424902"/>
                        <a:pt x="650200" y="2424902"/>
                      </a:cubicBezTo>
                      <a:cubicBezTo>
                        <a:pt x="649703" y="2429872"/>
                        <a:pt x="646723" y="2436829"/>
                        <a:pt x="645729" y="2442793"/>
                      </a:cubicBezTo>
                      <a:cubicBezTo>
                        <a:pt x="645233" y="2444284"/>
                        <a:pt x="647219" y="2444284"/>
                        <a:pt x="647219" y="2444284"/>
                      </a:cubicBezTo>
                      <a:cubicBezTo>
                        <a:pt x="646226" y="2450248"/>
                        <a:pt x="643742" y="2455714"/>
                        <a:pt x="642749" y="2462174"/>
                      </a:cubicBezTo>
                      <a:cubicBezTo>
                        <a:pt x="641755" y="2468635"/>
                        <a:pt x="640762" y="2475592"/>
                        <a:pt x="639769" y="2481556"/>
                      </a:cubicBezTo>
                      <a:cubicBezTo>
                        <a:pt x="635298" y="2507398"/>
                        <a:pt x="630828" y="2533239"/>
                        <a:pt x="626357" y="2562063"/>
                      </a:cubicBezTo>
                      <a:cubicBezTo>
                        <a:pt x="623377" y="2582935"/>
                        <a:pt x="619403" y="2601819"/>
                        <a:pt x="612946" y="2623188"/>
                      </a:cubicBezTo>
                      <a:cubicBezTo>
                        <a:pt x="610959" y="2629152"/>
                        <a:pt x="609469" y="2636606"/>
                        <a:pt x="606986" y="2642570"/>
                      </a:cubicBezTo>
                      <a:cubicBezTo>
                        <a:pt x="604999" y="2648036"/>
                        <a:pt x="600528" y="2653502"/>
                        <a:pt x="598045" y="2658969"/>
                      </a:cubicBezTo>
                      <a:cubicBezTo>
                        <a:pt x="596058" y="2662945"/>
                        <a:pt x="594071" y="2666921"/>
                        <a:pt x="592084" y="2670896"/>
                      </a:cubicBezTo>
                      <a:cubicBezTo>
                        <a:pt x="588110" y="2678848"/>
                        <a:pt x="593574" y="2694750"/>
                        <a:pt x="595064" y="2706677"/>
                      </a:cubicBezTo>
                      <a:cubicBezTo>
                        <a:pt x="595561" y="2712143"/>
                        <a:pt x="595561" y="2717610"/>
                        <a:pt x="596555" y="2723076"/>
                      </a:cubicBezTo>
                      <a:cubicBezTo>
                        <a:pt x="597051" y="2725561"/>
                        <a:pt x="597548" y="2727549"/>
                        <a:pt x="598045" y="2730531"/>
                      </a:cubicBezTo>
                      <a:cubicBezTo>
                        <a:pt x="599535" y="2736991"/>
                        <a:pt x="598045" y="2748422"/>
                        <a:pt x="598045" y="2755876"/>
                      </a:cubicBezTo>
                      <a:cubicBezTo>
                        <a:pt x="597051" y="2760845"/>
                        <a:pt x="603509" y="2758361"/>
                        <a:pt x="604005" y="2761839"/>
                      </a:cubicBezTo>
                      <a:cubicBezTo>
                        <a:pt x="604999" y="2766809"/>
                        <a:pt x="603012" y="2768797"/>
                        <a:pt x="602515" y="2772275"/>
                      </a:cubicBezTo>
                      <a:cubicBezTo>
                        <a:pt x="614436" y="2787184"/>
                        <a:pt x="629338" y="2800602"/>
                        <a:pt x="651690" y="2811038"/>
                      </a:cubicBezTo>
                      <a:cubicBezTo>
                        <a:pt x="671558" y="2820480"/>
                        <a:pt x="697388" y="2827935"/>
                        <a:pt x="703845" y="2845328"/>
                      </a:cubicBezTo>
                      <a:cubicBezTo>
                        <a:pt x="705335" y="2849800"/>
                        <a:pt x="703348" y="2854770"/>
                        <a:pt x="705335" y="2861727"/>
                      </a:cubicBezTo>
                      <a:cubicBezTo>
                        <a:pt x="706328" y="2865703"/>
                        <a:pt x="705832" y="2871170"/>
                        <a:pt x="705335" y="2878127"/>
                      </a:cubicBezTo>
                      <a:cubicBezTo>
                        <a:pt x="704838" y="2882102"/>
                        <a:pt x="702851" y="2886575"/>
                        <a:pt x="703845" y="2891545"/>
                      </a:cubicBezTo>
                      <a:cubicBezTo>
                        <a:pt x="679009" y="2910926"/>
                        <a:pt x="634305" y="2907944"/>
                        <a:pt x="593574" y="2904963"/>
                      </a:cubicBezTo>
                      <a:cubicBezTo>
                        <a:pt x="592084" y="2910926"/>
                        <a:pt x="591587" y="2914405"/>
                        <a:pt x="592084" y="2919872"/>
                      </a:cubicBezTo>
                      <a:cubicBezTo>
                        <a:pt x="592581" y="2924344"/>
                        <a:pt x="596058" y="2927823"/>
                        <a:pt x="596555" y="2931798"/>
                      </a:cubicBezTo>
                      <a:cubicBezTo>
                        <a:pt x="597051" y="2939252"/>
                        <a:pt x="593078" y="2948198"/>
                        <a:pt x="595064" y="2958634"/>
                      </a:cubicBezTo>
                      <a:cubicBezTo>
                        <a:pt x="585130" y="2967579"/>
                        <a:pt x="571222" y="2968076"/>
                        <a:pt x="553340" y="2970561"/>
                      </a:cubicBezTo>
                      <a:cubicBezTo>
                        <a:pt x="548373" y="2971058"/>
                        <a:pt x="543406" y="2973046"/>
                        <a:pt x="538439" y="2973542"/>
                      </a:cubicBezTo>
                      <a:cubicBezTo>
                        <a:pt x="525028" y="2974537"/>
                        <a:pt x="509630" y="2974537"/>
                        <a:pt x="495225" y="2973542"/>
                      </a:cubicBezTo>
                      <a:cubicBezTo>
                        <a:pt x="456481" y="2971058"/>
                        <a:pt x="417738" y="2960622"/>
                        <a:pt x="402836" y="2939252"/>
                      </a:cubicBezTo>
                      <a:cubicBezTo>
                        <a:pt x="402339" y="2932792"/>
                        <a:pt x="402339" y="2924841"/>
                        <a:pt x="401346" y="2915399"/>
                      </a:cubicBezTo>
                      <a:cubicBezTo>
                        <a:pt x="399359" y="2911423"/>
                        <a:pt x="388928" y="2915896"/>
                        <a:pt x="386445" y="2912417"/>
                      </a:cubicBezTo>
                      <a:cubicBezTo>
                        <a:pt x="384458" y="2907944"/>
                        <a:pt x="379491" y="2906453"/>
                        <a:pt x="376013" y="2903472"/>
                      </a:cubicBezTo>
                      <a:cubicBezTo>
                        <a:pt x="369556" y="2885085"/>
                        <a:pt x="370053" y="2861230"/>
                        <a:pt x="367073" y="2839364"/>
                      </a:cubicBezTo>
                      <a:cubicBezTo>
                        <a:pt x="366576" y="2834395"/>
                        <a:pt x="365086" y="2827437"/>
                        <a:pt x="367073" y="2821474"/>
                      </a:cubicBezTo>
                      <a:cubicBezTo>
                        <a:pt x="368066" y="2818989"/>
                        <a:pt x="371046" y="2817995"/>
                        <a:pt x="371543" y="2815511"/>
                      </a:cubicBezTo>
                      <a:cubicBezTo>
                        <a:pt x="373033" y="2808553"/>
                        <a:pt x="372537" y="2804080"/>
                        <a:pt x="373033" y="2797620"/>
                      </a:cubicBezTo>
                      <a:cubicBezTo>
                        <a:pt x="341244" y="2795135"/>
                        <a:pt x="305977" y="2796129"/>
                        <a:pt x="274684" y="2793148"/>
                      </a:cubicBezTo>
                      <a:cubicBezTo>
                        <a:pt x="271207" y="2778736"/>
                        <a:pt x="271207" y="2761839"/>
                        <a:pt x="268723" y="2746930"/>
                      </a:cubicBezTo>
                      <a:cubicBezTo>
                        <a:pt x="267730" y="2742458"/>
                        <a:pt x="266240" y="2737985"/>
                        <a:pt x="265743" y="2733513"/>
                      </a:cubicBezTo>
                      <a:cubicBezTo>
                        <a:pt x="265743" y="2733015"/>
                        <a:pt x="265743" y="2729040"/>
                        <a:pt x="265743" y="2726059"/>
                      </a:cubicBezTo>
                      <a:cubicBezTo>
                        <a:pt x="265246" y="2718107"/>
                        <a:pt x="265246" y="2709659"/>
                        <a:pt x="264253" y="2700713"/>
                      </a:cubicBezTo>
                      <a:cubicBezTo>
                        <a:pt x="260776" y="2659466"/>
                        <a:pt x="256305" y="2617225"/>
                        <a:pt x="252332" y="2573989"/>
                      </a:cubicBezTo>
                      <a:cubicBezTo>
                        <a:pt x="250345" y="2551129"/>
                        <a:pt x="247861" y="2528270"/>
                        <a:pt x="246371" y="2505410"/>
                      </a:cubicBezTo>
                      <a:cubicBezTo>
                        <a:pt x="242894" y="2461180"/>
                        <a:pt x="240411" y="2416951"/>
                        <a:pt x="237430" y="2372722"/>
                      </a:cubicBezTo>
                      <a:cubicBezTo>
                        <a:pt x="236437" y="2361292"/>
                        <a:pt x="233953" y="2350359"/>
                        <a:pt x="232960" y="2338432"/>
                      </a:cubicBezTo>
                      <a:cubicBezTo>
                        <a:pt x="231966" y="2327499"/>
                        <a:pt x="232463" y="2316566"/>
                        <a:pt x="231470" y="2305633"/>
                      </a:cubicBezTo>
                      <a:cubicBezTo>
                        <a:pt x="230973" y="2300166"/>
                        <a:pt x="228986" y="2295197"/>
                        <a:pt x="228489" y="2289234"/>
                      </a:cubicBezTo>
                      <a:cubicBezTo>
                        <a:pt x="227993" y="2279791"/>
                        <a:pt x="227496" y="2270846"/>
                        <a:pt x="226999" y="2262398"/>
                      </a:cubicBezTo>
                      <a:cubicBezTo>
                        <a:pt x="226999" y="2261404"/>
                        <a:pt x="225509" y="2260907"/>
                        <a:pt x="225509" y="2259416"/>
                      </a:cubicBezTo>
                      <a:cubicBezTo>
                        <a:pt x="225509" y="2258919"/>
                        <a:pt x="226999" y="2257925"/>
                        <a:pt x="226999" y="2256435"/>
                      </a:cubicBezTo>
                      <a:cubicBezTo>
                        <a:pt x="226503" y="2251465"/>
                        <a:pt x="224516" y="2246495"/>
                        <a:pt x="224019" y="2241526"/>
                      </a:cubicBezTo>
                      <a:cubicBezTo>
                        <a:pt x="223026" y="2230096"/>
                        <a:pt x="223522" y="2218665"/>
                        <a:pt x="222529" y="2207236"/>
                      </a:cubicBezTo>
                      <a:cubicBezTo>
                        <a:pt x="221535" y="2195806"/>
                        <a:pt x="219052" y="2185370"/>
                        <a:pt x="218058" y="2174437"/>
                      </a:cubicBezTo>
                      <a:cubicBezTo>
                        <a:pt x="213588" y="2132195"/>
                        <a:pt x="210111" y="2090948"/>
                        <a:pt x="206137" y="2050694"/>
                      </a:cubicBezTo>
                      <a:cubicBezTo>
                        <a:pt x="205144" y="2040258"/>
                        <a:pt x="204647" y="2029822"/>
                        <a:pt x="203157" y="2019386"/>
                      </a:cubicBezTo>
                      <a:cubicBezTo>
                        <a:pt x="202164" y="2010441"/>
                        <a:pt x="199680" y="2001496"/>
                        <a:pt x="198687" y="1992550"/>
                      </a:cubicBezTo>
                      <a:cubicBezTo>
                        <a:pt x="196203" y="1972175"/>
                        <a:pt x="195210" y="1950806"/>
                        <a:pt x="194216" y="1929934"/>
                      </a:cubicBezTo>
                      <a:cubicBezTo>
                        <a:pt x="192229" y="1898128"/>
                        <a:pt x="191236" y="1864833"/>
                        <a:pt x="186766" y="1837500"/>
                      </a:cubicBezTo>
                      <a:cubicBezTo>
                        <a:pt x="182295" y="1810664"/>
                        <a:pt x="174348" y="1780350"/>
                        <a:pt x="167394" y="1751029"/>
                      </a:cubicBezTo>
                      <a:cubicBezTo>
                        <a:pt x="139081" y="1753514"/>
                        <a:pt x="104808" y="1756993"/>
                        <a:pt x="79475" y="1749539"/>
                      </a:cubicBezTo>
                      <a:cubicBezTo>
                        <a:pt x="75005" y="1736618"/>
                        <a:pt x="79972" y="1731648"/>
                        <a:pt x="79475" y="1713758"/>
                      </a:cubicBezTo>
                      <a:cubicBezTo>
                        <a:pt x="79475" y="1711770"/>
                        <a:pt x="77985" y="1707298"/>
                        <a:pt x="77985" y="1704813"/>
                      </a:cubicBezTo>
                      <a:cubicBezTo>
                        <a:pt x="77985" y="1702328"/>
                        <a:pt x="80469" y="1699346"/>
                        <a:pt x="80965" y="1695867"/>
                      </a:cubicBezTo>
                      <a:cubicBezTo>
                        <a:pt x="81462" y="1691395"/>
                        <a:pt x="80469" y="1687916"/>
                        <a:pt x="80965" y="1683940"/>
                      </a:cubicBezTo>
                      <a:cubicBezTo>
                        <a:pt x="82456" y="1674995"/>
                        <a:pt x="85436" y="1666547"/>
                        <a:pt x="86926" y="1655614"/>
                      </a:cubicBezTo>
                      <a:cubicBezTo>
                        <a:pt x="86926" y="1654123"/>
                        <a:pt x="88416" y="1651141"/>
                        <a:pt x="88416" y="1651141"/>
                      </a:cubicBezTo>
                      <a:cubicBezTo>
                        <a:pt x="88416" y="1647165"/>
                        <a:pt x="87423" y="1636233"/>
                        <a:pt x="88416" y="1630269"/>
                      </a:cubicBezTo>
                      <a:cubicBezTo>
                        <a:pt x="89410" y="1623312"/>
                        <a:pt x="93880" y="1613870"/>
                        <a:pt x="94377" y="1606415"/>
                      </a:cubicBezTo>
                      <a:cubicBezTo>
                        <a:pt x="94377" y="1605421"/>
                        <a:pt x="92887" y="1604924"/>
                        <a:pt x="92887" y="1604924"/>
                      </a:cubicBezTo>
                      <a:cubicBezTo>
                        <a:pt x="94873" y="1592500"/>
                        <a:pt x="98350" y="1582561"/>
                        <a:pt x="97357" y="1567652"/>
                      </a:cubicBezTo>
                      <a:cubicBezTo>
                        <a:pt x="97357" y="1565665"/>
                        <a:pt x="95867" y="1561689"/>
                        <a:pt x="95867" y="1561689"/>
                      </a:cubicBezTo>
                      <a:cubicBezTo>
                        <a:pt x="95867" y="1557713"/>
                        <a:pt x="98350" y="1552744"/>
                        <a:pt x="98847" y="1548271"/>
                      </a:cubicBezTo>
                      <a:cubicBezTo>
                        <a:pt x="99344" y="1543302"/>
                        <a:pt x="99841" y="1538332"/>
                        <a:pt x="100337" y="1533363"/>
                      </a:cubicBezTo>
                      <a:cubicBezTo>
                        <a:pt x="104311" y="1503048"/>
                        <a:pt x="106795" y="1484661"/>
                        <a:pt x="110768" y="1454347"/>
                      </a:cubicBezTo>
                      <a:cubicBezTo>
                        <a:pt x="111265" y="1451365"/>
                        <a:pt x="113749" y="1446395"/>
                        <a:pt x="113749" y="1443910"/>
                      </a:cubicBezTo>
                      <a:cubicBezTo>
                        <a:pt x="113749" y="1442916"/>
                        <a:pt x="112258" y="1442420"/>
                        <a:pt x="112258" y="1440929"/>
                      </a:cubicBezTo>
                      <a:cubicBezTo>
                        <a:pt x="112755" y="1436456"/>
                        <a:pt x="114245" y="1432977"/>
                        <a:pt x="115239" y="1424529"/>
                      </a:cubicBezTo>
                      <a:cubicBezTo>
                        <a:pt x="117226" y="1411111"/>
                        <a:pt x="120703" y="1390736"/>
                        <a:pt x="121199" y="1373840"/>
                      </a:cubicBezTo>
                      <a:cubicBezTo>
                        <a:pt x="121199" y="1369864"/>
                        <a:pt x="119709" y="1362410"/>
                        <a:pt x="119709" y="1358931"/>
                      </a:cubicBezTo>
                      <a:cubicBezTo>
                        <a:pt x="119709" y="1357937"/>
                        <a:pt x="123186" y="1344022"/>
                        <a:pt x="122689" y="1344022"/>
                      </a:cubicBezTo>
                      <a:cubicBezTo>
                        <a:pt x="121199" y="1343028"/>
                        <a:pt x="123683" y="1335077"/>
                        <a:pt x="124180" y="1330604"/>
                      </a:cubicBezTo>
                      <a:cubicBezTo>
                        <a:pt x="125173" y="1324641"/>
                        <a:pt x="124180" y="1317684"/>
                        <a:pt x="125670" y="1314205"/>
                      </a:cubicBezTo>
                      <a:cubicBezTo>
                        <a:pt x="128153" y="1307247"/>
                        <a:pt x="136597" y="1303769"/>
                        <a:pt x="139081" y="1296314"/>
                      </a:cubicBezTo>
                      <a:cubicBezTo>
                        <a:pt x="140074" y="1293333"/>
                        <a:pt x="140074" y="1285381"/>
                        <a:pt x="140571" y="1279915"/>
                      </a:cubicBezTo>
                      <a:cubicBezTo>
                        <a:pt x="142061" y="1265006"/>
                        <a:pt x="143551" y="1246619"/>
                        <a:pt x="145042" y="1233698"/>
                      </a:cubicBezTo>
                      <a:cubicBezTo>
                        <a:pt x="148022" y="1212329"/>
                        <a:pt x="152492" y="1189966"/>
                        <a:pt x="151002" y="1171081"/>
                      </a:cubicBezTo>
                      <a:cubicBezTo>
                        <a:pt x="150505" y="1162633"/>
                        <a:pt x="146532" y="1153191"/>
                        <a:pt x="145042" y="1144246"/>
                      </a:cubicBezTo>
                      <a:cubicBezTo>
                        <a:pt x="140074" y="1117907"/>
                        <a:pt x="139081" y="1086599"/>
                        <a:pt x="130140" y="1062248"/>
                      </a:cubicBezTo>
                      <a:cubicBezTo>
                        <a:pt x="125670" y="1049824"/>
                        <a:pt x="117722" y="1038891"/>
                        <a:pt x="112258" y="1026467"/>
                      </a:cubicBezTo>
                      <a:cubicBezTo>
                        <a:pt x="109775" y="1020503"/>
                        <a:pt x="108285" y="1009073"/>
                        <a:pt x="104808" y="1001122"/>
                      </a:cubicBezTo>
                      <a:cubicBezTo>
                        <a:pt x="101331" y="1000625"/>
                        <a:pt x="98847" y="1004104"/>
                        <a:pt x="95867" y="1005595"/>
                      </a:cubicBezTo>
                      <a:cubicBezTo>
                        <a:pt x="81462" y="1012552"/>
                        <a:pt x="64077" y="1018018"/>
                        <a:pt x="46692" y="1023485"/>
                      </a:cubicBezTo>
                      <a:cubicBezTo>
                        <a:pt x="39738" y="1025473"/>
                        <a:pt x="32287" y="1029449"/>
                        <a:pt x="25830" y="1027958"/>
                      </a:cubicBezTo>
                      <a:cubicBezTo>
                        <a:pt x="18876" y="1026467"/>
                        <a:pt x="1988" y="1007583"/>
                        <a:pt x="498" y="1001122"/>
                      </a:cubicBezTo>
                      <a:cubicBezTo>
                        <a:pt x="-1489" y="991680"/>
                        <a:pt x="2981" y="979753"/>
                        <a:pt x="4968" y="969814"/>
                      </a:cubicBezTo>
                      <a:cubicBezTo>
                        <a:pt x="5962" y="964347"/>
                        <a:pt x="6458" y="959378"/>
                        <a:pt x="7948" y="954905"/>
                      </a:cubicBezTo>
                      <a:cubicBezTo>
                        <a:pt x="9439" y="950433"/>
                        <a:pt x="11425" y="946954"/>
                        <a:pt x="12419" y="942978"/>
                      </a:cubicBezTo>
                      <a:cubicBezTo>
                        <a:pt x="14406" y="934530"/>
                        <a:pt x="13909" y="924094"/>
                        <a:pt x="15399" y="914652"/>
                      </a:cubicBezTo>
                      <a:cubicBezTo>
                        <a:pt x="15896" y="909682"/>
                        <a:pt x="17386" y="905210"/>
                        <a:pt x="18379" y="899743"/>
                      </a:cubicBezTo>
                      <a:cubicBezTo>
                        <a:pt x="18379" y="900240"/>
                        <a:pt x="15896" y="898749"/>
                        <a:pt x="16889" y="898252"/>
                      </a:cubicBezTo>
                      <a:cubicBezTo>
                        <a:pt x="19870" y="895767"/>
                        <a:pt x="19870" y="881853"/>
                        <a:pt x="19870" y="878871"/>
                      </a:cubicBezTo>
                      <a:cubicBezTo>
                        <a:pt x="19870" y="866944"/>
                        <a:pt x="21360" y="857999"/>
                        <a:pt x="24340" y="847562"/>
                      </a:cubicBezTo>
                      <a:cubicBezTo>
                        <a:pt x="28810" y="831163"/>
                        <a:pt x="35268" y="809794"/>
                        <a:pt x="40732" y="792400"/>
                      </a:cubicBezTo>
                      <a:cubicBezTo>
                        <a:pt x="44705" y="779976"/>
                        <a:pt x="48679" y="767055"/>
                        <a:pt x="51163" y="755129"/>
                      </a:cubicBezTo>
                      <a:cubicBezTo>
                        <a:pt x="53646" y="742208"/>
                        <a:pt x="57123" y="729287"/>
                        <a:pt x="57123" y="717857"/>
                      </a:cubicBezTo>
                      <a:cubicBezTo>
                        <a:pt x="57620" y="702451"/>
                        <a:pt x="50169" y="685058"/>
                        <a:pt x="48182" y="667167"/>
                      </a:cubicBezTo>
                      <a:cubicBezTo>
                        <a:pt x="47189" y="656731"/>
                        <a:pt x="46692" y="645301"/>
                        <a:pt x="46692" y="635859"/>
                      </a:cubicBezTo>
                      <a:cubicBezTo>
                        <a:pt x="46692" y="616478"/>
                        <a:pt x="50169" y="598090"/>
                        <a:pt x="54143" y="580697"/>
                      </a:cubicBezTo>
                      <a:cubicBezTo>
                        <a:pt x="56626" y="570261"/>
                        <a:pt x="58117" y="558831"/>
                        <a:pt x="61594" y="553861"/>
                      </a:cubicBezTo>
                      <a:cubicBezTo>
                        <a:pt x="67554" y="544916"/>
                        <a:pt x="83946" y="541934"/>
                        <a:pt x="97357" y="534480"/>
                      </a:cubicBezTo>
                      <a:cubicBezTo>
                        <a:pt x="111265" y="527026"/>
                        <a:pt x="121199" y="515099"/>
                        <a:pt x="131630" y="510626"/>
                      </a:cubicBezTo>
                      <a:cubicBezTo>
                        <a:pt x="136597" y="508638"/>
                        <a:pt x="143551" y="509135"/>
                        <a:pt x="146532" y="507644"/>
                      </a:cubicBezTo>
                      <a:cubicBezTo>
                        <a:pt x="151996" y="505160"/>
                        <a:pt x="153982" y="500687"/>
                        <a:pt x="158453" y="497208"/>
                      </a:cubicBezTo>
                      <a:cubicBezTo>
                        <a:pt x="159943" y="496214"/>
                        <a:pt x="161930" y="496711"/>
                        <a:pt x="162923" y="495717"/>
                      </a:cubicBezTo>
                      <a:cubicBezTo>
                        <a:pt x="163917" y="494723"/>
                        <a:pt x="164413" y="493729"/>
                        <a:pt x="165903" y="492736"/>
                      </a:cubicBezTo>
                      <a:cubicBezTo>
                        <a:pt x="166897" y="492239"/>
                        <a:pt x="169381" y="492239"/>
                        <a:pt x="170374" y="491245"/>
                      </a:cubicBezTo>
                      <a:cubicBezTo>
                        <a:pt x="170871" y="490748"/>
                        <a:pt x="171367" y="488760"/>
                        <a:pt x="171864" y="488263"/>
                      </a:cubicBezTo>
                      <a:cubicBezTo>
                        <a:pt x="174348" y="486772"/>
                        <a:pt x="177825" y="486772"/>
                        <a:pt x="180805" y="485281"/>
                      </a:cubicBezTo>
                      <a:cubicBezTo>
                        <a:pt x="183785" y="483790"/>
                        <a:pt x="187262" y="481305"/>
                        <a:pt x="191236" y="479318"/>
                      </a:cubicBezTo>
                      <a:cubicBezTo>
                        <a:pt x="193719" y="478324"/>
                        <a:pt x="197693" y="477330"/>
                        <a:pt x="203157" y="476336"/>
                      </a:cubicBezTo>
                      <a:cubicBezTo>
                        <a:pt x="209614" y="470869"/>
                        <a:pt x="209614" y="463415"/>
                        <a:pt x="216568" y="458446"/>
                      </a:cubicBezTo>
                      <a:cubicBezTo>
                        <a:pt x="222529" y="453973"/>
                        <a:pt x="231470" y="454967"/>
                        <a:pt x="238920" y="450991"/>
                      </a:cubicBezTo>
                      <a:cubicBezTo>
                        <a:pt x="246371" y="436579"/>
                        <a:pt x="254815" y="425647"/>
                        <a:pt x="264253" y="412229"/>
                      </a:cubicBezTo>
                      <a:cubicBezTo>
                        <a:pt x="264750" y="411235"/>
                        <a:pt x="266736" y="410241"/>
                        <a:pt x="267233" y="409247"/>
                      </a:cubicBezTo>
                      <a:cubicBezTo>
                        <a:pt x="267730" y="408253"/>
                        <a:pt x="267730" y="405768"/>
                        <a:pt x="268723" y="404774"/>
                      </a:cubicBezTo>
                      <a:cubicBezTo>
                        <a:pt x="272200" y="400302"/>
                        <a:pt x="278658" y="397320"/>
                        <a:pt x="280644" y="392847"/>
                      </a:cubicBezTo>
                      <a:cubicBezTo>
                        <a:pt x="281638" y="390860"/>
                        <a:pt x="281638" y="385890"/>
                        <a:pt x="282135" y="382411"/>
                      </a:cubicBezTo>
                      <a:cubicBezTo>
                        <a:pt x="287102" y="357066"/>
                        <a:pt x="269717" y="306874"/>
                        <a:pt x="262763" y="278050"/>
                      </a:cubicBezTo>
                      <a:cubicBezTo>
                        <a:pt x="256305" y="274075"/>
                        <a:pt x="249351" y="274075"/>
                        <a:pt x="243391" y="270596"/>
                      </a:cubicBezTo>
                      <a:cubicBezTo>
                        <a:pt x="240907" y="269105"/>
                        <a:pt x="238424" y="266123"/>
                        <a:pt x="234450" y="261651"/>
                      </a:cubicBezTo>
                      <a:cubicBezTo>
                        <a:pt x="229980" y="256184"/>
                        <a:pt x="228489" y="255190"/>
                        <a:pt x="225509" y="246742"/>
                      </a:cubicBezTo>
                      <a:cubicBezTo>
                        <a:pt x="223522" y="240282"/>
                        <a:pt x="221535" y="231336"/>
                        <a:pt x="219549" y="221397"/>
                      </a:cubicBezTo>
                      <a:cubicBezTo>
                        <a:pt x="217065" y="209470"/>
                        <a:pt x="215078" y="197047"/>
                        <a:pt x="218058" y="185616"/>
                      </a:cubicBezTo>
                      <a:cubicBezTo>
                        <a:pt x="220542" y="181144"/>
                        <a:pt x="226999" y="180647"/>
                        <a:pt x="229980" y="176671"/>
                      </a:cubicBezTo>
                      <a:cubicBezTo>
                        <a:pt x="231470" y="171205"/>
                        <a:pt x="227993" y="163253"/>
                        <a:pt x="226999" y="157290"/>
                      </a:cubicBezTo>
                      <a:cubicBezTo>
                        <a:pt x="226999" y="156793"/>
                        <a:pt x="227496" y="148842"/>
                        <a:pt x="226999" y="145363"/>
                      </a:cubicBezTo>
                      <a:cubicBezTo>
                        <a:pt x="225012" y="131945"/>
                        <a:pt x="233953" y="109085"/>
                        <a:pt x="240411" y="93182"/>
                      </a:cubicBezTo>
                      <a:cubicBezTo>
                        <a:pt x="244881" y="82249"/>
                        <a:pt x="247365" y="71813"/>
                        <a:pt x="252332" y="60383"/>
                      </a:cubicBezTo>
                      <a:cubicBezTo>
                        <a:pt x="252828" y="58892"/>
                        <a:pt x="254815" y="57899"/>
                        <a:pt x="255312" y="55911"/>
                      </a:cubicBezTo>
                      <a:cubicBezTo>
                        <a:pt x="256802" y="51935"/>
                        <a:pt x="257299" y="50444"/>
                        <a:pt x="259782" y="46966"/>
                      </a:cubicBezTo>
                      <a:cubicBezTo>
                        <a:pt x="260776" y="45475"/>
                        <a:pt x="262763" y="43487"/>
                        <a:pt x="264253" y="41002"/>
                      </a:cubicBezTo>
                      <a:cubicBezTo>
                        <a:pt x="270710" y="31560"/>
                        <a:pt x="285612" y="23112"/>
                        <a:pt x="292566" y="15657"/>
                      </a:cubicBezTo>
                      <a:cubicBezTo>
                        <a:pt x="301506" y="16651"/>
                        <a:pt x="308460" y="17148"/>
                        <a:pt x="314918" y="15657"/>
                      </a:cubicBezTo>
                      <a:cubicBezTo>
                        <a:pt x="325349" y="13173"/>
                        <a:pt x="327336" y="5221"/>
                        <a:pt x="335780" y="2240"/>
                      </a:cubicBezTo>
                      <a:cubicBezTo>
                        <a:pt x="338263" y="1246"/>
                        <a:pt x="342237" y="1246"/>
                        <a:pt x="344721" y="749"/>
                      </a:cubicBezTo>
                      <a:cubicBezTo>
                        <a:pt x="362106" y="-2730"/>
                        <a:pt x="388928" y="6712"/>
                        <a:pt x="402836" y="12675"/>
                      </a:cubicBezTo>
                      <a:cubicBezTo>
                        <a:pt x="414261" y="17148"/>
                        <a:pt x="424691" y="22615"/>
                        <a:pt x="435619" y="29075"/>
                      </a:cubicBezTo>
                      <a:cubicBezTo>
                        <a:pt x="437606" y="30069"/>
                        <a:pt x="439593" y="31063"/>
                        <a:pt x="441580" y="32057"/>
                      </a:cubicBezTo>
                      <a:cubicBezTo>
                        <a:pt x="442076" y="32554"/>
                        <a:pt x="442573" y="35039"/>
                        <a:pt x="443070" y="35039"/>
                      </a:cubicBezTo>
                      <a:cubicBezTo>
                        <a:pt x="448037" y="37523"/>
                        <a:pt x="455984" y="44481"/>
                        <a:pt x="462442" y="52929"/>
                      </a:cubicBezTo>
                      <a:cubicBezTo>
                        <a:pt x="463435" y="54420"/>
                        <a:pt x="464429" y="57402"/>
                        <a:pt x="465422" y="58892"/>
                      </a:cubicBezTo>
                      <a:cubicBezTo>
                        <a:pt x="467906" y="62868"/>
                        <a:pt x="471879" y="66844"/>
                        <a:pt x="475853" y="70819"/>
                      </a:cubicBezTo>
                      <a:cubicBezTo>
                        <a:pt x="478833" y="73801"/>
                        <a:pt x="481814" y="83740"/>
                        <a:pt x="484794" y="90201"/>
                      </a:cubicBezTo>
                      <a:cubicBezTo>
                        <a:pt x="487277" y="96164"/>
                        <a:pt x="490754" y="101631"/>
                        <a:pt x="492245" y="106600"/>
                      </a:cubicBezTo>
                      <a:cubicBezTo>
                        <a:pt x="495722" y="119521"/>
                        <a:pt x="496715" y="132939"/>
                        <a:pt x="493735" y="146854"/>
                      </a:cubicBezTo>
                      <a:cubicBezTo>
                        <a:pt x="491748" y="155799"/>
                        <a:pt x="492741" y="160272"/>
                        <a:pt x="498205" y="167726"/>
                      </a:cubicBezTo>
                      <a:cubicBezTo>
                        <a:pt x="500689" y="171205"/>
                        <a:pt x="507146" y="170708"/>
                        <a:pt x="508636" y="1751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1000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1B42C27-5DFD-E047-9D7D-456615D4AD6C}"/>
                    </a:ext>
                  </a:extLst>
                </p:cNvPr>
                <p:cNvSpPr/>
                <p:nvPr/>
              </p:nvSpPr>
              <p:spPr>
                <a:xfrm>
                  <a:off x="12908073" y="3614295"/>
                  <a:ext cx="872804" cy="2941923"/>
                </a:xfrm>
                <a:custGeom>
                  <a:avLst/>
                  <a:gdLst>
                    <a:gd name="connsiteX0" fmla="*/ 511573 w 872804"/>
                    <a:gd name="connsiteY0" fmla="*/ 199349 h 2941923"/>
                    <a:gd name="connsiteX1" fmla="*/ 527965 w 872804"/>
                    <a:gd name="connsiteY1" fmla="*/ 236621 h 2941923"/>
                    <a:gd name="connsiteX2" fmla="*/ 519024 w 872804"/>
                    <a:gd name="connsiteY2" fmla="*/ 258984 h 2941923"/>
                    <a:gd name="connsiteX3" fmla="*/ 493691 w 872804"/>
                    <a:gd name="connsiteY3" fmla="*/ 296255 h 2941923"/>
                    <a:gd name="connsiteX4" fmla="*/ 490711 w 872804"/>
                    <a:gd name="connsiteY4" fmla="*/ 318618 h 2941923"/>
                    <a:gd name="connsiteX5" fmla="*/ 481771 w 872804"/>
                    <a:gd name="connsiteY5" fmla="*/ 340981 h 2941923"/>
                    <a:gd name="connsiteX6" fmla="*/ 486241 w 872804"/>
                    <a:gd name="connsiteY6" fmla="*/ 375271 h 2941923"/>
                    <a:gd name="connsiteX7" fmla="*/ 489221 w 872804"/>
                    <a:gd name="connsiteY7" fmla="*/ 378253 h 2941923"/>
                    <a:gd name="connsiteX8" fmla="*/ 505613 w 872804"/>
                    <a:gd name="connsiteY8" fmla="*/ 390180 h 2941923"/>
                    <a:gd name="connsiteX9" fmla="*/ 510083 w 872804"/>
                    <a:gd name="connsiteY9" fmla="*/ 402107 h 2941923"/>
                    <a:gd name="connsiteX10" fmla="*/ 516044 w 872804"/>
                    <a:gd name="connsiteY10" fmla="*/ 412543 h 2941923"/>
                    <a:gd name="connsiteX11" fmla="*/ 532435 w 872804"/>
                    <a:gd name="connsiteY11" fmla="*/ 425961 h 2941923"/>
                    <a:gd name="connsiteX12" fmla="*/ 544356 w 872804"/>
                    <a:gd name="connsiteY12" fmla="*/ 436397 h 2941923"/>
                    <a:gd name="connsiteX13" fmla="*/ 557768 w 872804"/>
                    <a:gd name="connsiteY13" fmla="*/ 443851 h 2941923"/>
                    <a:gd name="connsiteX14" fmla="*/ 575649 w 872804"/>
                    <a:gd name="connsiteY14" fmla="*/ 455778 h 2941923"/>
                    <a:gd name="connsiteX15" fmla="*/ 584590 w 872804"/>
                    <a:gd name="connsiteY15" fmla="*/ 463233 h 2941923"/>
                    <a:gd name="connsiteX16" fmla="*/ 606942 w 872804"/>
                    <a:gd name="connsiteY16" fmla="*/ 464723 h 2941923"/>
                    <a:gd name="connsiteX17" fmla="*/ 617373 w 872804"/>
                    <a:gd name="connsiteY17" fmla="*/ 472178 h 2941923"/>
                    <a:gd name="connsiteX18" fmla="*/ 630785 w 872804"/>
                    <a:gd name="connsiteY18" fmla="*/ 485596 h 2941923"/>
                    <a:gd name="connsiteX19" fmla="*/ 662078 w 872804"/>
                    <a:gd name="connsiteY19" fmla="*/ 487087 h 2941923"/>
                    <a:gd name="connsiteX20" fmla="*/ 679959 w 872804"/>
                    <a:gd name="connsiteY20" fmla="*/ 496032 h 2941923"/>
                    <a:gd name="connsiteX21" fmla="*/ 699331 w 872804"/>
                    <a:gd name="connsiteY21" fmla="*/ 503486 h 2941923"/>
                    <a:gd name="connsiteX22" fmla="*/ 717213 w 872804"/>
                    <a:gd name="connsiteY22" fmla="*/ 512431 h 2941923"/>
                    <a:gd name="connsiteX23" fmla="*/ 727644 w 872804"/>
                    <a:gd name="connsiteY23" fmla="*/ 515413 h 2941923"/>
                    <a:gd name="connsiteX24" fmla="*/ 733604 w 872804"/>
                    <a:gd name="connsiteY24" fmla="*/ 521377 h 2941923"/>
                    <a:gd name="connsiteX25" fmla="*/ 736585 w 872804"/>
                    <a:gd name="connsiteY25" fmla="*/ 521377 h 2941923"/>
                    <a:gd name="connsiteX26" fmla="*/ 736585 w 872804"/>
                    <a:gd name="connsiteY26" fmla="*/ 524358 h 2941923"/>
                    <a:gd name="connsiteX27" fmla="*/ 755956 w 872804"/>
                    <a:gd name="connsiteY27" fmla="*/ 558648 h 2941923"/>
                    <a:gd name="connsiteX28" fmla="*/ 763407 w 872804"/>
                    <a:gd name="connsiteY28" fmla="*/ 570575 h 2941923"/>
                    <a:gd name="connsiteX29" fmla="*/ 767878 w 872804"/>
                    <a:gd name="connsiteY29" fmla="*/ 586975 h 2941923"/>
                    <a:gd name="connsiteX30" fmla="*/ 773838 w 872804"/>
                    <a:gd name="connsiteY30" fmla="*/ 600393 h 2941923"/>
                    <a:gd name="connsiteX31" fmla="*/ 790230 w 872804"/>
                    <a:gd name="connsiteY31" fmla="*/ 646610 h 2941923"/>
                    <a:gd name="connsiteX32" fmla="*/ 797680 w 872804"/>
                    <a:gd name="connsiteY32" fmla="*/ 661518 h 2941923"/>
                    <a:gd name="connsiteX33" fmla="*/ 796190 w 872804"/>
                    <a:gd name="connsiteY33" fmla="*/ 677918 h 2941923"/>
                    <a:gd name="connsiteX34" fmla="*/ 800661 w 872804"/>
                    <a:gd name="connsiteY34" fmla="*/ 697299 h 2941923"/>
                    <a:gd name="connsiteX35" fmla="*/ 805131 w 872804"/>
                    <a:gd name="connsiteY35" fmla="*/ 715190 h 2941923"/>
                    <a:gd name="connsiteX36" fmla="*/ 809602 w 872804"/>
                    <a:gd name="connsiteY36" fmla="*/ 752461 h 2941923"/>
                    <a:gd name="connsiteX37" fmla="*/ 820033 w 872804"/>
                    <a:gd name="connsiteY37" fmla="*/ 832968 h 2941923"/>
                    <a:gd name="connsiteX38" fmla="*/ 811092 w 872804"/>
                    <a:gd name="connsiteY38" fmla="*/ 922421 h 2941923"/>
                    <a:gd name="connsiteX39" fmla="*/ 803641 w 872804"/>
                    <a:gd name="connsiteY39" fmla="*/ 967147 h 2941923"/>
                    <a:gd name="connsiteX40" fmla="*/ 797680 w 872804"/>
                    <a:gd name="connsiteY40" fmla="*/ 988019 h 2941923"/>
                    <a:gd name="connsiteX41" fmla="*/ 796190 w 872804"/>
                    <a:gd name="connsiteY41" fmla="*/ 1008891 h 2941923"/>
                    <a:gd name="connsiteX42" fmla="*/ 791720 w 872804"/>
                    <a:gd name="connsiteY42" fmla="*/ 1016345 h 2941923"/>
                    <a:gd name="connsiteX43" fmla="*/ 778309 w 872804"/>
                    <a:gd name="connsiteY43" fmla="*/ 1038708 h 2941923"/>
                    <a:gd name="connsiteX44" fmla="*/ 758937 w 872804"/>
                    <a:gd name="connsiteY44" fmla="*/ 1044672 h 2941923"/>
                    <a:gd name="connsiteX45" fmla="*/ 744035 w 872804"/>
                    <a:gd name="connsiteY45" fmla="*/ 1055108 h 2941923"/>
                    <a:gd name="connsiteX46" fmla="*/ 730624 w 872804"/>
                    <a:gd name="connsiteY46" fmla="*/ 1055108 h 2941923"/>
                    <a:gd name="connsiteX47" fmla="*/ 702311 w 872804"/>
                    <a:gd name="connsiteY47" fmla="*/ 1064053 h 2941923"/>
                    <a:gd name="connsiteX48" fmla="*/ 723173 w 872804"/>
                    <a:gd name="connsiteY48" fmla="*/ 1192268 h 2941923"/>
                    <a:gd name="connsiteX49" fmla="*/ 730624 w 872804"/>
                    <a:gd name="connsiteY49" fmla="*/ 1232521 h 2941923"/>
                    <a:gd name="connsiteX50" fmla="*/ 747016 w 872804"/>
                    <a:gd name="connsiteY50" fmla="*/ 1232521 h 2941923"/>
                    <a:gd name="connsiteX51" fmla="*/ 748506 w 872804"/>
                    <a:gd name="connsiteY51" fmla="*/ 1260848 h 2941923"/>
                    <a:gd name="connsiteX52" fmla="*/ 752976 w 872804"/>
                    <a:gd name="connsiteY52" fmla="*/ 1283211 h 2941923"/>
                    <a:gd name="connsiteX53" fmla="*/ 754466 w 872804"/>
                    <a:gd name="connsiteY53" fmla="*/ 1305574 h 2941923"/>
                    <a:gd name="connsiteX54" fmla="*/ 760427 w 872804"/>
                    <a:gd name="connsiteY54" fmla="*/ 1339864 h 2941923"/>
                    <a:gd name="connsiteX55" fmla="*/ 761917 w 872804"/>
                    <a:gd name="connsiteY55" fmla="*/ 1345827 h 2941923"/>
                    <a:gd name="connsiteX56" fmla="*/ 760427 w 872804"/>
                    <a:gd name="connsiteY56" fmla="*/ 1350300 h 2941923"/>
                    <a:gd name="connsiteX57" fmla="*/ 764897 w 872804"/>
                    <a:gd name="connsiteY57" fmla="*/ 1380117 h 2941923"/>
                    <a:gd name="connsiteX58" fmla="*/ 766388 w 872804"/>
                    <a:gd name="connsiteY58" fmla="*/ 1381608 h 2941923"/>
                    <a:gd name="connsiteX59" fmla="*/ 764897 w 872804"/>
                    <a:gd name="connsiteY59" fmla="*/ 1383099 h 2941923"/>
                    <a:gd name="connsiteX60" fmla="*/ 767878 w 872804"/>
                    <a:gd name="connsiteY60" fmla="*/ 1393535 h 2941923"/>
                    <a:gd name="connsiteX61" fmla="*/ 773838 w 872804"/>
                    <a:gd name="connsiteY61" fmla="*/ 1459134 h 2941923"/>
                    <a:gd name="connsiteX62" fmla="*/ 776818 w 872804"/>
                    <a:gd name="connsiteY62" fmla="*/ 1466588 h 2941923"/>
                    <a:gd name="connsiteX63" fmla="*/ 775328 w 872804"/>
                    <a:gd name="connsiteY63" fmla="*/ 1468079 h 2941923"/>
                    <a:gd name="connsiteX64" fmla="*/ 784269 w 872804"/>
                    <a:gd name="connsiteY64" fmla="*/ 1508333 h 2941923"/>
                    <a:gd name="connsiteX65" fmla="*/ 788740 w 872804"/>
                    <a:gd name="connsiteY65" fmla="*/ 1539640 h 2941923"/>
                    <a:gd name="connsiteX66" fmla="*/ 809602 w 872804"/>
                    <a:gd name="connsiteY66" fmla="*/ 1645492 h 2941923"/>
                    <a:gd name="connsiteX67" fmla="*/ 811092 w 872804"/>
                    <a:gd name="connsiteY67" fmla="*/ 1661892 h 2941923"/>
                    <a:gd name="connsiteX68" fmla="*/ 815562 w 872804"/>
                    <a:gd name="connsiteY68" fmla="*/ 1678291 h 2941923"/>
                    <a:gd name="connsiteX69" fmla="*/ 821523 w 872804"/>
                    <a:gd name="connsiteY69" fmla="*/ 1711090 h 2941923"/>
                    <a:gd name="connsiteX70" fmla="*/ 860266 w 872804"/>
                    <a:gd name="connsiteY70" fmla="*/ 1921303 h 2941923"/>
                    <a:gd name="connsiteX71" fmla="*/ 863247 w 872804"/>
                    <a:gd name="connsiteY71" fmla="*/ 1939194 h 2941923"/>
                    <a:gd name="connsiteX72" fmla="*/ 870698 w 872804"/>
                    <a:gd name="connsiteY72" fmla="*/ 1973484 h 2941923"/>
                    <a:gd name="connsiteX73" fmla="*/ 872188 w 872804"/>
                    <a:gd name="connsiteY73" fmla="*/ 1989883 h 2941923"/>
                    <a:gd name="connsiteX74" fmla="*/ 867717 w 872804"/>
                    <a:gd name="connsiteY74" fmla="*/ 1997337 h 2941923"/>
                    <a:gd name="connsiteX75" fmla="*/ 851326 w 872804"/>
                    <a:gd name="connsiteY75" fmla="*/ 2007774 h 2941923"/>
                    <a:gd name="connsiteX76" fmla="*/ 846855 w 872804"/>
                    <a:gd name="connsiteY76" fmla="*/ 2012246 h 2941923"/>
                    <a:gd name="connsiteX77" fmla="*/ 797680 w 872804"/>
                    <a:gd name="connsiteY77" fmla="*/ 2033118 h 2941923"/>
                    <a:gd name="connsiteX78" fmla="*/ 790230 w 872804"/>
                    <a:gd name="connsiteY78" fmla="*/ 2034609 h 2941923"/>
                    <a:gd name="connsiteX79" fmla="*/ 779799 w 872804"/>
                    <a:gd name="connsiteY79" fmla="*/ 2040573 h 2941923"/>
                    <a:gd name="connsiteX80" fmla="*/ 767878 w 872804"/>
                    <a:gd name="connsiteY80" fmla="*/ 2042063 h 2941923"/>
                    <a:gd name="connsiteX81" fmla="*/ 741055 w 872804"/>
                    <a:gd name="connsiteY81" fmla="*/ 2051009 h 2941923"/>
                    <a:gd name="connsiteX82" fmla="*/ 729134 w 872804"/>
                    <a:gd name="connsiteY82" fmla="*/ 2052500 h 2941923"/>
                    <a:gd name="connsiteX83" fmla="*/ 726154 w 872804"/>
                    <a:gd name="connsiteY83" fmla="*/ 2055482 h 2941923"/>
                    <a:gd name="connsiteX84" fmla="*/ 700821 w 872804"/>
                    <a:gd name="connsiteY84" fmla="*/ 2059954 h 2941923"/>
                    <a:gd name="connsiteX85" fmla="*/ 696351 w 872804"/>
                    <a:gd name="connsiteY85" fmla="*/ 2110644 h 2941923"/>
                    <a:gd name="connsiteX86" fmla="*/ 696351 w 872804"/>
                    <a:gd name="connsiteY86" fmla="*/ 2174751 h 2941923"/>
                    <a:gd name="connsiteX87" fmla="*/ 696351 w 872804"/>
                    <a:gd name="connsiteY87" fmla="*/ 2238859 h 2941923"/>
                    <a:gd name="connsiteX88" fmla="*/ 700821 w 872804"/>
                    <a:gd name="connsiteY88" fmla="*/ 2259731 h 2941923"/>
                    <a:gd name="connsiteX89" fmla="*/ 700821 w 872804"/>
                    <a:gd name="connsiteY89" fmla="*/ 2273148 h 2941923"/>
                    <a:gd name="connsiteX90" fmla="*/ 703801 w 872804"/>
                    <a:gd name="connsiteY90" fmla="*/ 2282094 h 2941923"/>
                    <a:gd name="connsiteX91" fmla="*/ 706782 w 872804"/>
                    <a:gd name="connsiteY91" fmla="*/ 2322347 h 2941923"/>
                    <a:gd name="connsiteX92" fmla="*/ 708272 w 872804"/>
                    <a:gd name="connsiteY92" fmla="*/ 2346201 h 2941923"/>
                    <a:gd name="connsiteX93" fmla="*/ 708272 w 872804"/>
                    <a:gd name="connsiteY93" fmla="*/ 2410309 h 2941923"/>
                    <a:gd name="connsiteX94" fmla="*/ 699331 w 872804"/>
                    <a:gd name="connsiteY94" fmla="*/ 2452053 h 2941923"/>
                    <a:gd name="connsiteX95" fmla="*/ 691880 w 872804"/>
                    <a:gd name="connsiteY95" fmla="*/ 2493797 h 2941923"/>
                    <a:gd name="connsiteX96" fmla="*/ 681449 w 872804"/>
                    <a:gd name="connsiteY96" fmla="*/ 2532560 h 2941923"/>
                    <a:gd name="connsiteX97" fmla="*/ 679959 w 872804"/>
                    <a:gd name="connsiteY97" fmla="*/ 2544487 h 2941923"/>
                    <a:gd name="connsiteX98" fmla="*/ 666548 w 872804"/>
                    <a:gd name="connsiteY98" fmla="*/ 2584740 h 2941923"/>
                    <a:gd name="connsiteX99" fmla="*/ 660588 w 872804"/>
                    <a:gd name="connsiteY99" fmla="*/ 2596667 h 2941923"/>
                    <a:gd name="connsiteX100" fmla="*/ 682940 w 872804"/>
                    <a:gd name="connsiteY100" fmla="*/ 2624994 h 2941923"/>
                    <a:gd name="connsiteX101" fmla="*/ 690390 w 872804"/>
                    <a:gd name="connsiteY101" fmla="*/ 2635430 h 2941923"/>
                    <a:gd name="connsiteX102" fmla="*/ 696351 w 872804"/>
                    <a:gd name="connsiteY102" fmla="*/ 2645866 h 2941923"/>
                    <a:gd name="connsiteX103" fmla="*/ 720193 w 872804"/>
                    <a:gd name="connsiteY103" fmla="*/ 2683137 h 2941923"/>
                    <a:gd name="connsiteX104" fmla="*/ 720193 w 872804"/>
                    <a:gd name="connsiteY104" fmla="*/ 2702519 h 2941923"/>
                    <a:gd name="connsiteX105" fmla="*/ 711252 w 872804"/>
                    <a:gd name="connsiteY105" fmla="*/ 2723391 h 2941923"/>
                    <a:gd name="connsiteX106" fmla="*/ 706782 w 872804"/>
                    <a:gd name="connsiteY106" fmla="*/ 2742772 h 2941923"/>
                    <a:gd name="connsiteX107" fmla="*/ 693371 w 872804"/>
                    <a:gd name="connsiteY107" fmla="*/ 2772589 h 2941923"/>
                    <a:gd name="connsiteX108" fmla="*/ 705292 w 872804"/>
                    <a:gd name="connsiteY108" fmla="*/ 2800916 h 2941923"/>
                    <a:gd name="connsiteX109" fmla="*/ 699331 w 872804"/>
                    <a:gd name="connsiteY109" fmla="*/ 2809861 h 2941923"/>
                    <a:gd name="connsiteX110" fmla="*/ 703801 w 872804"/>
                    <a:gd name="connsiteY110" fmla="*/ 2882914 h 2941923"/>
                    <a:gd name="connsiteX111" fmla="*/ 703801 w 872804"/>
                    <a:gd name="connsiteY111" fmla="*/ 2902296 h 2941923"/>
                    <a:gd name="connsiteX112" fmla="*/ 671018 w 872804"/>
                    <a:gd name="connsiteY112" fmla="*/ 2932113 h 2941923"/>
                    <a:gd name="connsiteX113" fmla="*/ 636745 w 872804"/>
                    <a:gd name="connsiteY113" fmla="*/ 2936585 h 2941923"/>
                    <a:gd name="connsiteX114" fmla="*/ 592041 w 872804"/>
                    <a:gd name="connsiteY114" fmla="*/ 2930622 h 2941923"/>
                    <a:gd name="connsiteX115" fmla="*/ 575649 w 872804"/>
                    <a:gd name="connsiteY115" fmla="*/ 2908259 h 2941923"/>
                    <a:gd name="connsiteX116" fmla="*/ 566708 w 872804"/>
                    <a:gd name="connsiteY116" fmla="*/ 2887387 h 2941923"/>
                    <a:gd name="connsiteX117" fmla="*/ 566708 w 872804"/>
                    <a:gd name="connsiteY117" fmla="*/ 2866514 h 2941923"/>
                    <a:gd name="connsiteX118" fmla="*/ 560748 w 872804"/>
                    <a:gd name="connsiteY118" fmla="*/ 2842661 h 2941923"/>
                    <a:gd name="connsiteX119" fmla="*/ 547337 w 872804"/>
                    <a:gd name="connsiteY119" fmla="*/ 2797935 h 2941923"/>
                    <a:gd name="connsiteX120" fmla="*/ 548827 w 872804"/>
                    <a:gd name="connsiteY120" fmla="*/ 2781535 h 2941923"/>
                    <a:gd name="connsiteX121" fmla="*/ 550317 w 872804"/>
                    <a:gd name="connsiteY121" fmla="*/ 2766626 h 2941923"/>
                    <a:gd name="connsiteX122" fmla="*/ 542866 w 872804"/>
                    <a:gd name="connsiteY122" fmla="*/ 2783026 h 2941923"/>
                    <a:gd name="connsiteX123" fmla="*/ 532435 w 872804"/>
                    <a:gd name="connsiteY123" fmla="*/ 2796444 h 2941923"/>
                    <a:gd name="connsiteX124" fmla="*/ 513063 w 872804"/>
                    <a:gd name="connsiteY124" fmla="*/ 2771099 h 2941923"/>
                    <a:gd name="connsiteX125" fmla="*/ 502632 w 872804"/>
                    <a:gd name="connsiteY125" fmla="*/ 2747245 h 2941923"/>
                    <a:gd name="connsiteX126" fmla="*/ 499652 w 872804"/>
                    <a:gd name="connsiteY126" fmla="*/ 2744263 h 2941923"/>
                    <a:gd name="connsiteX127" fmla="*/ 486241 w 872804"/>
                    <a:gd name="connsiteY127" fmla="*/ 2708483 h 2941923"/>
                    <a:gd name="connsiteX128" fmla="*/ 478790 w 872804"/>
                    <a:gd name="connsiteY128" fmla="*/ 2671211 h 2941923"/>
                    <a:gd name="connsiteX129" fmla="*/ 478790 w 872804"/>
                    <a:gd name="connsiteY129" fmla="*/ 2627975 h 2941923"/>
                    <a:gd name="connsiteX130" fmla="*/ 475810 w 872804"/>
                    <a:gd name="connsiteY130" fmla="*/ 2613067 h 2941923"/>
                    <a:gd name="connsiteX131" fmla="*/ 474320 w 872804"/>
                    <a:gd name="connsiteY131" fmla="*/ 2565359 h 2941923"/>
                    <a:gd name="connsiteX132" fmla="*/ 481771 w 872804"/>
                    <a:gd name="connsiteY132" fmla="*/ 2510197 h 2941923"/>
                    <a:gd name="connsiteX133" fmla="*/ 487731 w 872804"/>
                    <a:gd name="connsiteY133" fmla="*/ 2449071 h 2941923"/>
                    <a:gd name="connsiteX134" fmla="*/ 489221 w 872804"/>
                    <a:gd name="connsiteY134" fmla="*/ 2288057 h 2941923"/>
                    <a:gd name="connsiteX135" fmla="*/ 498162 w 872804"/>
                    <a:gd name="connsiteY135" fmla="*/ 2250785 h 2941923"/>
                    <a:gd name="connsiteX136" fmla="*/ 492201 w 872804"/>
                    <a:gd name="connsiteY136" fmla="*/ 2207550 h 2941923"/>
                    <a:gd name="connsiteX137" fmla="*/ 495182 w 872804"/>
                    <a:gd name="connsiteY137" fmla="*/ 2183696 h 2941923"/>
                    <a:gd name="connsiteX138" fmla="*/ 493691 w 872804"/>
                    <a:gd name="connsiteY138" fmla="*/ 2161333 h 2941923"/>
                    <a:gd name="connsiteX139" fmla="*/ 492201 w 872804"/>
                    <a:gd name="connsiteY139" fmla="*/ 2143443 h 2941923"/>
                    <a:gd name="connsiteX140" fmla="*/ 483261 w 872804"/>
                    <a:gd name="connsiteY140" fmla="*/ 2122571 h 2941923"/>
                    <a:gd name="connsiteX141" fmla="*/ 471339 w 872804"/>
                    <a:gd name="connsiteY141" fmla="*/ 2086789 h 2941923"/>
                    <a:gd name="connsiteX142" fmla="*/ 429616 w 872804"/>
                    <a:gd name="connsiteY142" fmla="*/ 2088281 h 2941923"/>
                    <a:gd name="connsiteX143" fmla="*/ 429616 w 872804"/>
                    <a:gd name="connsiteY143" fmla="*/ 2071881 h 2941923"/>
                    <a:gd name="connsiteX144" fmla="*/ 419184 w 872804"/>
                    <a:gd name="connsiteY144" fmla="*/ 2089772 h 2941923"/>
                    <a:gd name="connsiteX145" fmla="*/ 390872 w 872804"/>
                    <a:gd name="connsiteY145" fmla="*/ 2082317 h 2941923"/>
                    <a:gd name="connsiteX146" fmla="*/ 367029 w 872804"/>
                    <a:gd name="connsiteY146" fmla="*/ 2070390 h 2941923"/>
                    <a:gd name="connsiteX147" fmla="*/ 353618 w 872804"/>
                    <a:gd name="connsiteY147" fmla="*/ 2067409 h 2941923"/>
                    <a:gd name="connsiteX148" fmla="*/ 298483 w 872804"/>
                    <a:gd name="connsiteY148" fmla="*/ 2070390 h 2941923"/>
                    <a:gd name="connsiteX149" fmla="*/ 288052 w 872804"/>
                    <a:gd name="connsiteY149" fmla="*/ 2140461 h 2941923"/>
                    <a:gd name="connsiteX150" fmla="*/ 285072 w 872804"/>
                    <a:gd name="connsiteY150" fmla="*/ 2164315 h 2941923"/>
                    <a:gd name="connsiteX151" fmla="*/ 294012 w 872804"/>
                    <a:gd name="connsiteY151" fmla="*/ 2203077 h 2941923"/>
                    <a:gd name="connsiteX152" fmla="*/ 294012 w 872804"/>
                    <a:gd name="connsiteY152" fmla="*/ 2215005 h 2941923"/>
                    <a:gd name="connsiteX153" fmla="*/ 296993 w 872804"/>
                    <a:gd name="connsiteY153" fmla="*/ 2225440 h 2941923"/>
                    <a:gd name="connsiteX154" fmla="*/ 295503 w 872804"/>
                    <a:gd name="connsiteY154" fmla="*/ 2241840 h 2941923"/>
                    <a:gd name="connsiteX155" fmla="*/ 298483 w 872804"/>
                    <a:gd name="connsiteY155" fmla="*/ 2288057 h 2941923"/>
                    <a:gd name="connsiteX156" fmla="*/ 302953 w 872804"/>
                    <a:gd name="connsiteY156" fmla="*/ 2353655 h 2941923"/>
                    <a:gd name="connsiteX157" fmla="*/ 310404 w 872804"/>
                    <a:gd name="connsiteY157" fmla="*/ 2429689 h 2941923"/>
                    <a:gd name="connsiteX158" fmla="*/ 308914 w 872804"/>
                    <a:gd name="connsiteY158" fmla="*/ 2492306 h 2941923"/>
                    <a:gd name="connsiteX159" fmla="*/ 298483 w 872804"/>
                    <a:gd name="connsiteY159" fmla="*/ 2548959 h 2941923"/>
                    <a:gd name="connsiteX160" fmla="*/ 286562 w 872804"/>
                    <a:gd name="connsiteY160" fmla="*/ 2623503 h 2941923"/>
                    <a:gd name="connsiteX161" fmla="*/ 255269 w 872804"/>
                    <a:gd name="connsiteY161" fmla="*/ 2748736 h 2941923"/>
                    <a:gd name="connsiteX162" fmla="*/ 246328 w 872804"/>
                    <a:gd name="connsiteY162" fmla="*/ 2762154 h 2941923"/>
                    <a:gd name="connsiteX163" fmla="*/ 241857 w 872804"/>
                    <a:gd name="connsiteY163" fmla="*/ 2784517 h 2941923"/>
                    <a:gd name="connsiteX164" fmla="*/ 235897 w 872804"/>
                    <a:gd name="connsiteY164" fmla="*/ 2803898 h 2941923"/>
                    <a:gd name="connsiteX165" fmla="*/ 198644 w 872804"/>
                    <a:gd name="connsiteY165" fmla="*/ 2805389 h 2941923"/>
                    <a:gd name="connsiteX166" fmla="*/ 186722 w 872804"/>
                    <a:gd name="connsiteY166" fmla="*/ 2893350 h 2941923"/>
                    <a:gd name="connsiteX167" fmla="*/ 179272 w 872804"/>
                    <a:gd name="connsiteY167" fmla="*/ 2915713 h 2941923"/>
                    <a:gd name="connsiteX168" fmla="*/ 162880 w 872804"/>
                    <a:gd name="connsiteY168" fmla="*/ 2933604 h 2941923"/>
                    <a:gd name="connsiteX169" fmla="*/ 113705 w 872804"/>
                    <a:gd name="connsiteY169" fmla="*/ 2941058 h 2941923"/>
                    <a:gd name="connsiteX170" fmla="*/ 83902 w 872804"/>
                    <a:gd name="connsiteY170" fmla="*/ 2933604 h 2941923"/>
                    <a:gd name="connsiteX171" fmla="*/ 61550 w 872804"/>
                    <a:gd name="connsiteY171" fmla="*/ 2917204 h 2941923"/>
                    <a:gd name="connsiteX172" fmla="*/ 52609 w 872804"/>
                    <a:gd name="connsiteY172" fmla="*/ 2903786 h 2941923"/>
                    <a:gd name="connsiteX173" fmla="*/ 51119 w 872804"/>
                    <a:gd name="connsiteY173" fmla="*/ 2865024 h 2941923"/>
                    <a:gd name="connsiteX174" fmla="*/ 51119 w 872804"/>
                    <a:gd name="connsiteY174" fmla="*/ 2847133 h 2941923"/>
                    <a:gd name="connsiteX175" fmla="*/ 49629 w 872804"/>
                    <a:gd name="connsiteY175" fmla="*/ 2838188 h 2941923"/>
                    <a:gd name="connsiteX176" fmla="*/ 52609 w 872804"/>
                    <a:gd name="connsiteY176" fmla="*/ 2824770 h 2941923"/>
                    <a:gd name="connsiteX177" fmla="*/ 51119 w 872804"/>
                    <a:gd name="connsiteY177" fmla="*/ 2823279 h 2941923"/>
                    <a:gd name="connsiteX178" fmla="*/ 54100 w 872804"/>
                    <a:gd name="connsiteY178" fmla="*/ 2812843 h 2941923"/>
                    <a:gd name="connsiteX179" fmla="*/ 46649 w 872804"/>
                    <a:gd name="connsiteY179" fmla="*/ 2805389 h 2941923"/>
                    <a:gd name="connsiteX180" fmla="*/ 61550 w 872804"/>
                    <a:gd name="connsiteY180" fmla="*/ 2766626 h 2941923"/>
                    <a:gd name="connsiteX181" fmla="*/ 67511 w 872804"/>
                    <a:gd name="connsiteY181" fmla="*/ 2754699 h 2941923"/>
                    <a:gd name="connsiteX182" fmla="*/ 64531 w 872804"/>
                    <a:gd name="connsiteY182" fmla="*/ 2735318 h 2941923"/>
                    <a:gd name="connsiteX183" fmla="*/ 64531 w 872804"/>
                    <a:gd name="connsiteY183" fmla="*/ 2726373 h 2941923"/>
                    <a:gd name="connsiteX184" fmla="*/ 63040 w 872804"/>
                    <a:gd name="connsiteY184" fmla="*/ 2705500 h 2941923"/>
                    <a:gd name="connsiteX185" fmla="*/ 63040 w 872804"/>
                    <a:gd name="connsiteY185" fmla="*/ 2678665 h 2941923"/>
                    <a:gd name="connsiteX186" fmla="*/ 70491 w 872804"/>
                    <a:gd name="connsiteY186" fmla="*/ 2644375 h 2941923"/>
                    <a:gd name="connsiteX187" fmla="*/ 73472 w 872804"/>
                    <a:gd name="connsiteY187" fmla="*/ 2610085 h 2941923"/>
                    <a:gd name="connsiteX188" fmla="*/ 80922 w 872804"/>
                    <a:gd name="connsiteY188" fmla="*/ 2563868 h 2941923"/>
                    <a:gd name="connsiteX189" fmla="*/ 79432 w 872804"/>
                    <a:gd name="connsiteY189" fmla="*/ 2562377 h 2941923"/>
                    <a:gd name="connsiteX190" fmla="*/ 82412 w 872804"/>
                    <a:gd name="connsiteY190" fmla="*/ 2548959 h 2941923"/>
                    <a:gd name="connsiteX191" fmla="*/ 71981 w 872804"/>
                    <a:gd name="connsiteY191" fmla="*/ 2514670 h 2941923"/>
                    <a:gd name="connsiteX192" fmla="*/ 67511 w 872804"/>
                    <a:gd name="connsiteY192" fmla="*/ 2496779 h 2941923"/>
                    <a:gd name="connsiteX193" fmla="*/ 46649 w 872804"/>
                    <a:gd name="connsiteY193" fmla="*/ 2416272 h 2941923"/>
                    <a:gd name="connsiteX194" fmla="*/ 45159 w 872804"/>
                    <a:gd name="connsiteY194" fmla="*/ 2392418 h 2941923"/>
                    <a:gd name="connsiteX195" fmla="*/ 43669 w 872804"/>
                    <a:gd name="connsiteY195" fmla="*/ 2379000 h 2941923"/>
                    <a:gd name="connsiteX196" fmla="*/ 48139 w 872804"/>
                    <a:gd name="connsiteY196" fmla="*/ 2355146 h 2941923"/>
                    <a:gd name="connsiteX197" fmla="*/ 48139 w 872804"/>
                    <a:gd name="connsiteY197" fmla="*/ 2350674 h 2941923"/>
                    <a:gd name="connsiteX198" fmla="*/ 49629 w 872804"/>
                    <a:gd name="connsiteY198" fmla="*/ 2346201 h 2941923"/>
                    <a:gd name="connsiteX199" fmla="*/ 48139 w 872804"/>
                    <a:gd name="connsiteY199" fmla="*/ 2343220 h 2941923"/>
                    <a:gd name="connsiteX200" fmla="*/ 66021 w 872804"/>
                    <a:gd name="connsiteY200" fmla="*/ 2246313 h 2941923"/>
                    <a:gd name="connsiteX201" fmla="*/ 74962 w 872804"/>
                    <a:gd name="connsiteY201" fmla="*/ 2059954 h 2941923"/>
                    <a:gd name="connsiteX202" fmla="*/ 61550 w 872804"/>
                    <a:gd name="connsiteY202" fmla="*/ 2052500 h 2941923"/>
                    <a:gd name="connsiteX203" fmla="*/ 43669 w 872804"/>
                    <a:gd name="connsiteY203" fmla="*/ 2045046 h 2941923"/>
                    <a:gd name="connsiteX204" fmla="*/ 31747 w 872804"/>
                    <a:gd name="connsiteY204" fmla="*/ 2037591 h 2941923"/>
                    <a:gd name="connsiteX205" fmla="*/ 9395 w 872804"/>
                    <a:gd name="connsiteY205" fmla="*/ 2019700 h 2941923"/>
                    <a:gd name="connsiteX206" fmla="*/ 7905 w 872804"/>
                    <a:gd name="connsiteY206" fmla="*/ 2003301 h 2941923"/>
                    <a:gd name="connsiteX207" fmla="*/ 16846 w 872804"/>
                    <a:gd name="connsiteY207" fmla="*/ 1955593 h 2941923"/>
                    <a:gd name="connsiteX208" fmla="*/ 21317 w 872804"/>
                    <a:gd name="connsiteY208" fmla="*/ 1918322 h 2941923"/>
                    <a:gd name="connsiteX209" fmla="*/ 30257 w 872804"/>
                    <a:gd name="connsiteY209" fmla="*/ 1849741 h 2941923"/>
                    <a:gd name="connsiteX210" fmla="*/ 33238 w 872804"/>
                    <a:gd name="connsiteY210" fmla="*/ 1813961 h 2941923"/>
                    <a:gd name="connsiteX211" fmla="*/ 42179 w 872804"/>
                    <a:gd name="connsiteY211" fmla="*/ 1746872 h 2941923"/>
                    <a:gd name="connsiteX212" fmla="*/ 57080 w 872804"/>
                    <a:gd name="connsiteY212" fmla="*/ 1600766 h 2941923"/>
                    <a:gd name="connsiteX213" fmla="*/ 66021 w 872804"/>
                    <a:gd name="connsiteY213" fmla="*/ 1535168 h 2941923"/>
                    <a:gd name="connsiteX214" fmla="*/ 70491 w 872804"/>
                    <a:gd name="connsiteY214" fmla="*/ 1500878 h 2941923"/>
                    <a:gd name="connsiteX215" fmla="*/ 77942 w 872804"/>
                    <a:gd name="connsiteY215" fmla="*/ 1438261 h 2941923"/>
                    <a:gd name="connsiteX216" fmla="*/ 86883 w 872804"/>
                    <a:gd name="connsiteY216" fmla="*/ 1390553 h 2941923"/>
                    <a:gd name="connsiteX217" fmla="*/ 86883 w 872804"/>
                    <a:gd name="connsiteY217" fmla="*/ 1386081 h 2941923"/>
                    <a:gd name="connsiteX218" fmla="*/ 88373 w 872804"/>
                    <a:gd name="connsiteY218" fmla="*/ 1375645 h 2941923"/>
                    <a:gd name="connsiteX219" fmla="*/ 92843 w 872804"/>
                    <a:gd name="connsiteY219" fmla="*/ 1345827 h 2941923"/>
                    <a:gd name="connsiteX220" fmla="*/ 91353 w 872804"/>
                    <a:gd name="connsiteY220" fmla="*/ 1344337 h 2941923"/>
                    <a:gd name="connsiteX221" fmla="*/ 95824 w 872804"/>
                    <a:gd name="connsiteY221" fmla="*/ 1323464 h 2941923"/>
                    <a:gd name="connsiteX222" fmla="*/ 95824 w 872804"/>
                    <a:gd name="connsiteY222" fmla="*/ 1295138 h 2941923"/>
                    <a:gd name="connsiteX223" fmla="*/ 100294 w 872804"/>
                    <a:gd name="connsiteY223" fmla="*/ 1262339 h 2941923"/>
                    <a:gd name="connsiteX224" fmla="*/ 103274 w 872804"/>
                    <a:gd name="connsiteY224" fmla="*/ 1257866 h 2941923"/>
                    <a:gd name="connsiteX225" fmla="*/ 124136 w 872804"/>
                    <a:gd name="connsiteY225" fmla="*/ 1119215 h 2941923"/>
                    <a:gd name="connsiteX226" fmla="*/ 92843 w 872804"/>
                    <a:gd name="connsiteY226" fmla="*/ 1108779 h 2941923"/>
                    <a:gd name="connsiteX227" fmla="*/ 76452 w 872804"/>
                    <a:gd name="connsiteY227" fmla="*/ 1107288 h 2941923"/>
                    <a:gd name="connsiteX228" fmla="*/ 61550 w 872804"/>
                    <a:gd name="connsiteY228" fmla="*/ 1105797 h 2941923"/>
                    <a:gd name="connsiteX229" fmla="*/ 52609 w 872804"/>
                    <a:gd name="connsiteY229" fmla="*/ 1095361 h 2941923"/>
                    <a:gd name="connsiteX230" fmla="*/ 43669 w 872804"/>
                    <a:gd name="connsiteY230" fmla="*/ 1084925 h 2941923"/>
                    <a:gd name="connsiteX231" fmla="*/ 43669 w 872804"/>
                    <a:gd name="connsiteY231" fmla="*/ 1070016 h 2941923"/>
                    <a:gd name="connsiteX232" fmla="*/ 31747 w 872804"/>
                    <a:gd name="connsiteY232" fmla="*/ 1049145 h 2941923"/>
                    <a:gd name="connsiteX233" fmla="*/ 31747 w 872804"/>
                    <a:gd name="connsiteY233" fmla="*/ 1028272 h 2941923"/>
                    <a:gd name="connsiteX234" fmla="*/ 21317 w 872804"/>
                    <a:gd name="connsiteY234" fmla="*/ 1004418 h 2941923"/>
                    <a:gd name="connsiteX235" fmla="*/ 15356 w 872804"/>
                    <a:gd name="connsiteY235" fmla="*/ 980564 h 2941923"/>
                    <a:gd name="connsiteX236" fmla="*/ 15356 w 872804"/>
                    <a:gd name="connsiteY236" fmla="*/ 953729 h 2941923"/>
                    <a:gd name="connsiteX237" fmla="*/ 455 w 872804"/>
                    <a:gd name="connsiteY237" fmla="*/ 868749 h 2941923"/>
                    <a:gd name="connsiteX238" fmla="*/ 3435 w 872804"/>
                    <a:gd name="connsiteY238" fmla="*/ 803151 h 2941923"/>
                    <a:gd name="connsiteX239" fmla="*/ 6415 w 872804"/>
                    <a:gd name="connsiteY239" fmla="*/ 773334 h 2941923"/>
                    <a:gd name="connsiteX240" fmla="*/ 10885 w 872804"/>
                    <a:gd name="connsiteY240" fmla="*/ 743516 h 2941923"/>
                    <a:gd name="connsiteX241" fmla="*/ 6415 w 872804"/>
                    <a:gd name="connsiteY241" fmla="*/ 713699 h 2941923"/>
                    <a:gd name="connsiteX242" fmla="*/ 21317 w 872804"/>
                    <a:gd name="connsiteY242" fmla="*/ 649591 h 2941923"/>
                    <a:gd name="connsiteX243" fmla="*/ 24297 w 872804"/>
                    <a:gd name="connsiteY243" fmla="*/ 630210 h 2941923"/>
                    <a:gd name="connsiteX244" fmla="*/ 34728 w 872804"/>
                    <a:gd name="connsiteY244" fmla="*/ 594429 h 2941923"/>
                    <a:gd name="connsiteX245" fmla="*/ 45159 w 872804"/>
                    <a:gd name="connsiteY245" fmla="*/ 558648 h 2941923"/>
                    <a:gd name="connsiteX246" fmla="*/ 54100 w 872804"/>
                    <a:gd name="connsiteY246" fmla="*/ 551194 h 2941923"/>
                    <a:gd name="connsiteX247" fmla="*/ 77942 w 872804"/>
                    <a:gd name="connsiteY247" fmla="*/ 530322 h 2941923"/>
                    <a:gd name="connsiteX248" fmla="*/ 86883 w 872804"/>
                    <a:gd name="connsiteY248" fmla="*/ 527340 h 2941923"/>
                    <a:gd name="connsiteX249" fmla="*/ 91353 w 872804"/>
                    <a:gd name="connsiteY249" fmla="*/ 525849 h 2941923"/>
                    <a:gd name="connsiteX250" fmla="*/ 92843 w 872804"/>
                    <a:gd name="connsiteY250" fmla="*/ 522867 h 2941923"/>
                    <a:gd name="connsiteX251" fmla="*/ 101784 w 872804"/>
                    <a:gd name="connsiteY251" fmla="*/ 519886 h 2941923"/>
                    <a:gd name="connsiteX252" fmla="*/ 133077 w 872804"/>
                    <a:gd name="connsiteY252" fmla="*/ 512431 h 2941923"/>
                    <a:gd name="connsiteX253" fmla="*/ 144998 w 872804"/>
                    <a:gd name="connsiteY253" fmla="*/ 504977 h 2941923"/>
                    <a:gd name="connsiteX254" fmla="*/ 155429 w 872804"/>
                    <a:gd name="connsiteY254" fmla="*/ 496032 h 2941923"/>
                    <a:gd name="connsiteX255" fmla="*/ 164370 w 872804"/>
                    <a:gd name="connsiteY255" fmla="*/ 493050 h 2941923"/>
                    <a:gd name="connsiteX256" fmla="*/ 167350 w 872804"/>
                    <a:gd name="connsiteY256" fmla="*/ 490068 h 2941923"/>
                    <a:gd name="connsiteX257" fmla="*/ 171821 w 872804"/>
                    <a:gd name="connsiteY257" fmla="*/ 490068 h 2941923"/>
                    <a:gd name="connsiteX258" fmla="*/ 200134 w 872804"/>
                    <a:gd name="connsiteY258" fmla="*/ 473669 h 2941923"/>
                    <a:gd name="connsiteX259" fmla="*/ 207584 w 872804"/>
                    <a:gd name="connsiteY259" fmla="*/ 470687 h 2941923"/>
                    <a:gd name="connsiteX260" fmla="*/ 210564 w 872804"/>
                    <a:gd name="connsiteY260" fmla="*/ 467705 h 2941923"/>
                    <a:gd name="connsiteX261" fmla="*/ 215035 w 872804"/>
                    <a:gd name="connsiteY261" fmla="*/ 467705 h 2941923"/>
                    <a:gd name="connsiteX262" fmla="*/ 240367 w 872804"/>
                    <a:gd name="connsiteY262" fmla="*/ 445342 h 2941923"/>
                    <a:gd name="connsiteX263" fmla="*/ 273151 w 872804"/>
                    <a:gd name="connsiteY263" fmla="*/ 391671 h 2941923"/>
                    <a:gd name="connsiteX264" fmla="*/ 276131 w 872804"/>
                    <a:gd name="connsiteY264" fmla="*/ 385708 h 2941923"/>
                    <a:gd name="connsiteX265" fmla="*/ 283582 w 872804"/>
                    <a:gd name="connsiteY265" fmla="*/ 376762 h 2941923"/>
                    <a:gd name="connsiteX266" fmla="*/ 286562 w 872804"/>
                    <a:gd name="connsiteY266" fmla="*/ 372290 h 2941923"/>
                    <a:gd name="connsiteX267" fmla="*/ 294012 w 872804"/>
                    <a:gd name="connsiteY267" fmla="*/ 363345 h 2941923"/>
                    <a:gd name="connsiteX268" fmla="*/ 283582 w 872804"/>
                    <a:gd name="connsiteY268" fmla="*/ 330545 h 2941923"/>
                    <a:gd name="connsiteX269" fmla="*/ 276131 w 872804"/>
                    <a:gd name="connsiteY269" fmla="*/ 305201 h 2941923"/>
                    <a:gd name="connsiteX270" fmla="*/ 274641 w 872804"/>
                    <a:gd name="connsiteY270" fmla="*/ 296255 h 2941923"/>
                    <a:gd name="connsiteX271" fmla="*/ 262719 w 872804"/>
                    <a:gd name="connsiteY271" fmla="*/ 284328 h 2941923"/>
                    <a:gd name="connsiteX272" fmla="*/ 247818 w 872804"/>
                    <a:gd name="connsiteY272" fmla="*/ 256002 h 2941923"/>
                    <a:gd name="connsiteX273" fmla="*/ 240367 w 872804"/>
                    <a:gd name="connsiteY273" fmla="*/ 206803 h 2941923"/>
                    <a:gd name="connsiteX274" fmla="*/ 252289 w 872804"/>
                    <a:gd name="connsiteY274" fmla="*/ 200840 h 2941923"/>
                    <a:gd name="connsiteX275" fmla="*/ 247818 w 872804"/>
                    <a:gd name="connsiteY275" fmla="*/ 190403 h 2941923"/>
                    <a:gd name="connsiteX276" fmla="*/ 246328 w 872804"/>
                    <a:gd name="connsiteY276" fmla="*/ 181458 h 2941923"/>
                    <a:gd name="connsiteX277" fmla="*/ 246328 w 872804"/>
                    <a:gd name="connsiteY277" fmla="*/ 162077 h 2941923"/>
                    <a:gd name="connsiteX278" fmla="*/ 243348 w 872804"/>
                    <a:gd name="connsiteY278" fmla="*/ 130769 h 2941923"/>
                    <a:gd name="connsiteX279" fmla="*/ 244838 w 872804"/>
                    <a:gd name="connsiteY279" fmla="*/ 118842 h 2941923"/>
                    <a:gd name="connsiteX280" fmla="*/ 247818 w 872804"/>
                    <a:gd name="connsiteY280" fmla="*/ 114369 h 2941923"/>
                    <a:gd name="connsiteX281" fmla="*/ 249308 w 872804"/>
                    <a:gd name="connsiteY281" fmla="*/ 96479 h 2941923"/>
                    <a:gd name="connsiteX282" fmla="*/ 255269 w 872804"/>
                    <a:gd name="connsiteY282" fmla="*/ 81570 h 2941923"/>
                    <a:gd name="connsiteX283" fmla="*/ 259739 w 872804"/>
                    <a:gd name="connsiteY283" fmla="*/ 66661 h 2941923"/>
                    <a:gd name="connsiteX284" fmla="*/ 267190 w 872804"/>
                    <a:gd name="connsiteY284" fmla="*/ 53244 h 2941923"/>
                    <a:gd name="connsiteX285" fmla="*/ 282091 w 872804"/>
                    <a:gd name="connsiteY285" fmla="*/ 36844 h 2941923"/>
                    <a:gd name="connsiteX286" fmla="*/ 289542 w 872804"/>
                    <a:gd name="connsiteY286" fmla="*/ 30880 h 2941923"/>
                    <a:gd name="connsiteX287" fmla="*/ 295503 w 872804"/>
                    <a:gd name="connsiteY287" fmla="*/ 24917 h 2941923"/>
                    <a:gd name="connsiteX288" fmla="*/ 308914 w 872804"/>
                    <a:gd name="connsiteY288" fmla="*/ 17463 h 2941923"/>
                    <a:gd name="connsiteX289" fmla="*/ 332756 w 872804"/>
                    <a:gd name="connsiteY289" fmla="*/ 7027 h 2941923"/>
                    <a:gd name="connsiteX290" fmla="*/ 344677 w 872804"/>
                    <a:gd name="connsiteY290" fmla="*/ 5536 h 2941923"/>
                    <a:gd name="connsiteX291" fmla="*/ 411734 w 872804"/>
                    <a:gd name="connsiteY291" fmla="*/ 2554 h 2941923"/>
                    <a:gd name="connsiteX292" fmla="*/ 437066 w 872804"/>
                    <a:gd name="connsiteY292" fmla="*/ 8517 h 2941923"/>
                    <a:gd name="connsiteX293" fmla="*/ 446007 w 872804"/>
                    <a:gd name="connsiteY293" fmla="*/ 10008 h 2941923"/>
                    <a:gd name="connsiteX294" fmla="*/ 462399 w 872804"/>
                    <a:gd name="connsiteY294" fmla="*/ 23426 h 2941923"/>
                    <a:gd name="connsiteX295" fmla="*/ 465379 w 872804"/>
                    <a:gd name="connsiteY295" fmla="*/ 29390 h 2941923"/>
                    <a:gd name="connsiteX296" fmla="*/ 477300 w 872804"/>
                    <a:gd name="connsiteY296" fmla="*/ 30880 h 2941923"/>
                    <a:gd name="connsiteX297" fmla="*/ 493691 w 872804"/>
                    <a:gd name="connsiteY297" fmla="*/ 47280 h 2941923"/>
                    <a:gd name="connsiteX298" fmla="*/ 504123 w 872804"/>
                    <a:gd name="connsiteY298" fmla="*/ 69643 h 2941923"/>
                    <a:gd name="connsiteX299" fmla="*/ 507103 w 872804"/>
                    <a:gd name="connsiteY299" fmla="*/ 72625 h 2941923"/>
                    <a:gd name="connsiteX300" fmla="*/ 514554 w 872804"/>
                    <a:gd name="connsiteY300" fmla="*/ 102442 h 2941923"/>
                    <a:gd name="connsiteX301" fmla="*/ 520514 w 872804"/>
                    <a:gd name="connsiteY301" fmla="*/ 136732 h 2941923"/>
                    <a:gd name="connsiteX302" fmla="*/ 522004 w 872804"/>
                    <a:gd name="connsiteY302" fmla="*/ 165059 h 2941923"/>
                    <a:gd name="connsiteX303" fmla="*/ 519024 w 872804"/>
                    <a:gd name="connsiteY303" fmla="*/ 179967 h 2941923"/>
                    <a:gd name="connsiteX304" fmla="*/ 513063 w 872804"/>
                    <a:gd name="connsiteY304" fmla="*/ 191895 h 2941923"/>
                    <a:gd name="connsiteX305" fmla="*/ 511573 w 872804"/>
                    <a:gd name="connsiteY305" fmla="*/ 199349 h 29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</a:cxnLst>
                  <a:rect l="l" t="t" r="r" b="b"/>
                  <a:pathLst>
                    <a:path w="872804" h="2941923">
                      <a:moveTo>
                        <a:pt x="511573" y="199349"/>
                      </a:moveTo>
                      <a:cubicBezTo>
                        <a:pt x="531939" y="199349"/>
                        <a:pt x="533925" y="215748"/>
                        <a:pt x="527965" y="236621"/>
                      </a:cubicBezTo>
                      <a:cubicBezTo>
                        <a:pt x="525978" y="243578"/>
                        <a:pt x="522004" y="252026"/>
                        <a:pt x="519024" y="258984"/>
                      </a:cubicBezTo>
                      <a:cubicBezTo>
                        <a:pt x="511573" y="275880"/>
                        <a:pt x="502136" y="290292"/>
                        <a:pt x="493691" y="296255"/>
                      </a:cubicBezTo>
                      <a:cubicBezTo>
                        <a:pt x="493195" y="304207"/>
                        <a:pt x="492698" y="311164"/>
                        <a:pt x="490711" y="318618"/>
                      </a:cubicBezTo>
                      <a:cubicBezTo>
                        <a:pt x="488724" y="326073"/>
                        <a:pt x="482764" y="333527"/>
                        <a:pt x="481771" y="340981"/>
                      </a:cubicBezTo>
                      <a:cubicBezTo>
                        <a:pt x="480280" y="351417"/>
                        <a:pt x="480777" y="369805"/>
                        <a:pt x="486241" y="375271"/>
                      </a:cubicBezTo>
                      <a:cubicBezTo>
                        <a:pt x="486738" y="375768"/>
                        <a:pt x="488724" y="377756"/>
                        <a:pt x="489221" y="378253"/>
                      </a:cubicBezTo>
                      <a:cubicBezTo>
                        <a:pt x="492698" y="381235"/>
                        <a:pt x="501639" y="384714"/>
                        <a:pt x="505613" y="390180"/>
                      </a:cubicBezTo>
                      <a:cubicBezTo>
                        <a:pt x="508096" y="393162"/>
                        <a:pt x="508096" y="398628"/>
                        <a:pt x="510083" y="402107"/>
                      </a:cubicBezTo>
                      <a:cubicBezTo>
                        <a:pt x="512070" y="406083"/>
                        <a:pt x="514554" y="410555"/>
                        <a:pt x="516044" y="412543"/>
                      </a:cubicBezTo>
                      <a:cubicBezTo>
                        <a:pt x="519521" y="417016"/>
                        <a:pt x="525978" y="420495"/>
                        <a:pt x="532435" y="425961"/>
                      </a:cubicBezTo>
                      <a:cubicBezTo>
                        <a:pt x="536409" y="428943"/>
                        <a:pt x="539886" y="432918"/>
                        <a:pt x="544356" y="436397"/>
                      </a:cubicBezTo>
                      <a:cubicBezTo>
                        <a:pt x="547833" y="438882"/>
                        <a:pt x="551807" y="440870"/>
                        <a:pt x="557768" y="443851"/>
                      </a:cubicBezTo>
                      <a:cubicBezTo>
                        <a:pt x="563728" y="447330"/>
                        <a:pt x="569689" y="450809"/>
                        <a:pt x="575649" y="455778"/>
                      </a:cubicBezTo>
                      <a:cubicBezTo>
                        <a:pt x="579623" y="459257"/>
                        <a:pt x="581113" y="462239"/>
                        <a:pt x="584590" y="463233"/>
                      </a:cubicBezTo>
                      <a:cubicBezTo>
                        <a:pt x="593531" y="466214"/>
                        <a:pt x="601478" y="462736"/>
                        <a:pt x="606942" y="464723"/>
                      </a:cubicBezTo>
                      <a:cubicBezTo>
                        <a:pt x="609426" y="465717"/>
                        <a:pt x="613896" y="470190"/>
                        <a:pt x="617373" y="472178"/>
                      </a:cubicBezTo>
                      <a:cubicBezTo>
                        <a:pt x="621347" y="474663"/>
                        <a:pt x="626811" y="481620"/>
                        <a:pt x="630785" y="485596"/>
                      </a:cubicBezTo>
                      <a:cubicBezTo>
                        <a:pt x="640719" y="487087"/>
                        <a:pt x="650653" y="484602"/>
                        <a:pt x="662078" y="487087"/>
                      </a:cubicBezTo>
                      <a:cubicBezTo>
                        <a:pt x="667541" y="488080"/>
                        <a:pt x="673502" y="493050"/>
                        <a:pt x="679959" y="496032"/>
                      </a:cubicBezTo>
                      <a:cubicBezTo>
                        <a:pt x="686416" y="499014"/>
                        <a:pt x="693371" y="501001"/>
                        <a:pt x="699331" y="503486"/>
                      </a:cubicBezTo>
                      <a:cubicBezTo>
                        <a:pt x="705788" y="506468"/>
                        <a:pt x="711252" y="509947"/>
                        <a:pt x="717213" y="512431"/>
                      </a:cubicBezTo>
                      <a:cubicBezTo>
                        <a:pt x="721186" y="514419"/>
                        <a:pt x="724663" y="513922"/>
                        <a:pt x="727644" y="515413"/>
                      </a:cubicBezTo>
                      <a:cubicBezTo>
                        <a:pt x="730128" y="516904"/>
                        <a:pt x="731121" y="518892"/>
                        <a:pt x="733604" y="521377"/>
                      </a:cubicBezTo>
                      <a:cubicBezTo>
                        <a:pt x="734101" y="521873"/>
                        <a:pt x="736088" y="520879"/>
                        <a:pt x="736585" y="521377"/>
                      </a:cubicBezTo>
                      <a:cubicBezTo>
                        <a:pt x="737081" y="521873"/>
                        <a:pt x="736088" y="523861"/>
                        <a:pt x="736585" y="524358"/>
                      </a:cubicBezTo>
                      <a:cubicBezTo>
                        <a:pt x="744035" y="532807"/>
                        <a:pt x="749499" y="545727"/>
                        <a:pt x="755956" y="558648"/>
                      </a:cubicBezTo>
                      <a:cubicBezTo>
                        <a:pt x="757943" y="562624"/>
                        <a:pt x="761420" y="566600"/>
                        <a:pt x="763407" y="570575"/>
                      </a:cubicBezTo>
                      <a:cubicBezTo>
                        <a:pt x="765394" y="575545"/>
                        <a:pt x="765891" y="582005"/>
                        <a:pt x="767878" y="586975"/>
                      </a:cubicBezTo>
                      <a:cubicBezTo>
                        <a:pt x="769865" y="591945"/>
                        <a:pt x="772348" y="595920"/>
                        <a:pt x="773838" y="600393"/>
                      </a:cubicBezTo>
                      <a:cubicBezTo>
                        <a:pt x="779799" y="617289"/>
                        <a:pt x="782779" y="630707"/>
                        <a:pt x="790230" y="646610"/>
                      </a:cubicBezTo>
                      <a:cubicBezTo>
                        <a:pt x="792713" y="651579"/>
                        <a:pt x="796687" y="656549"/>
                        <a:pt x="797680" y="661518"/>
                      </a:cubicBezTo>
                      <a:cubicBezTo>
                        <a:pt x="798177" y="664997"/>
                        <a:pt x="795694" y="671954"/>
                        <a:pt x="796190" y="677918"/>
                      </a:cubicBezTo>
                      <a:cubicBezTo>
                        <a:pt x="796687" y="683384"/>
                        <a:pt x="799171" y="690839"/>
                        <a:pt x="800661" y="697299"/>
                      </a:cubicBezTo>
                      <a:cubicBezTo>
                        <a:pt x="802151" y="703263"/>
                        <a:pt x="804138" y="709226"/>
                        <a:pt x="805131" y="715190"/>
                      </a:cubicBezTo>
                      <a:cubicBezTo>
                        <a:pt x="807118" y="727614"/>
                        <a:pt x="808111" y="740038"/>
                        <a:pt x="809602" y="752461"/>
                      </a:cubicBezTo>
                      <a:cubicBezTo>
                        <a:pt x="813079" y="779794"/>
                        <a:pt x="820033" y="807127"/>
                        <a:pt x="820033" y="832968"/>
                      </a:cubicBezTo>
                      <a:cubicBezTo>
                        <a:pt x="820033" y="864773"/>
                        <a:pt x="815065" y="894591"/>
                        <a:pt x="811092" y="922421"/>
                      </a:cubicBezTo>
                      <a:cubicBezTo>
                        <a:pt x="809105" y="936832"/>
                        <a:pt x="807118" y="952735"/>
                        <a:pt x="803641" y="967147"/>
                      </a:cubicBezTo>
                      <a:cubicBezTo>
                        <a:pt x="802151" y="974104"/>
                        <a:pt x="798674" y="981061"/>
                        <a:pt x="797680" y="988019"/>
                      </a:cubicBezTo>
                      <a:cubicBezTo>
                        <a:pt x="796687" y="995473"/>
                        <a:pt x="798177" y="1002430"/>
                        <a:pt x="796190" y="1008891"/>
                      </a:cubicBezTo>
                      <a:cubicBezTo>
                        <a:pt x="795694" y="1010382"/>
                        <a:pt x="792713" y="1013364"/>
                        <a:pt x="791720" y="1016345"/>
                      </a:cubicBezTo>
                      <a:cubicBezTo>
                        <a:pt x="788740" y="1022806"/>
                        <a:pt x="783773" y="1034733"/>
                        <a:pt x="778309" y="1038708"/>
                      </a:cubicBezTo>
                      <a:cubicBezTo>
                        <a:pt x="774832" y="1041193"/>
                        <a:pt x="766388" y="1041193"/>
                        <a:pt x="758937" y="1044672"/>
                      </a:cubicBezTo>
                      <a:cubicBezTo>
                        <a:pt x="752976" y="1047653"/>
                        <a:pt x="748506" y="1053617"/>
                        <a:pt x="744035" y="1055108"/>
                      </a:cubicBezTo>
                      <a:cubicBezTo>
                        <a:pt x="740062" y="1056102"/>
                        <a:pt x="735095" y="1054611"/>
                        <a:pt x="730624" y="1055108"/>
                      </a:cubicBezTo>
                      <a:cubicBezTo>
                        <a:pt x="722180" y="1056102"/>
                        <a:pt x="711252" y="1062065"/>
                        <a:pt x="702311" y="1064053"/>
                      </a:cubicBezTo>
                      <a:cubicBezTo>
                        <a:pt x="709265" y="1107288"/>
                        <a:pt x="718206" y="1150524"/>
                        <a:pt x="723173" y="1192268"/>
                      </a:cubicBezTo>
                      <a:cubicBezTo>
                        <a:pt x="724663" y="1206183"/>
                        <a:pt x="725160" y="1220097"/>
                        <a:pt x="730624" y="1232521"/>
                      </a:cubicBezTo>
                      <a:cubicBezTo>
                        <a:pt x="734101" y="1236497"/>
                        <a:pt x="740558" y="1230534"/>
                        <a:pt x="747016" y="1232521"/>
                      </a:cubicBezTo>
                      <a:cubicBezTo>
                        <a:pt x="749003" y="1242460"/>
                        <a:pt x="747513" y="1249418"/>
                        <a:pt x="748506" y="1260848"/>
                      </a:cubicBezTo>
                      <a:cubicBezTo>
                        <a:pt x="749003" y="1268302"/>
                        <a:pt x="751983" y="1275757"/>
                        <a:pt x="752976" y="1283211"/>
                      </a:cubicBezTo>
                      <a:cubicBezTo>
                        <a:pt x="753970" y="1290665"/>
                        <a:pt x="753473" y="1298120"/>
                        <a:pt x="754466" y="1305574"/>
                      </a:cubicBezTo>
                      <a:cubicBezTo>
                        <a:pt x="755956" y="1317004"/>
                        <a:pt x="758937" y="1326446"/>
                        <a:pt x="760427" y="1339864"/>
                      </a:cubicBezTo>
                      <a:cubicBezTo>
                        <a:pt x="760427" y="1341852"/>
                        <a:pt x="761917" y="1345827"/>
                        <a:pt x="761917" y="1345827"/>
                      </a:cubicBezTo>
                      <a:cubicBezTo>
                        <a:pt x="761917" y="1347318"/>
                        <a:pt x="760427" y="1348312"/>
                        <a:pt x="760427" y="1350300"/>
                      </a:cubicBezTo>
                      <a:cubicBezTo>
                        <a:pt x="761420" y="1360736"/>
                        <a:pt x="764401" y="1367694"/>
                        <a:pt x="764897" y="1380117"/>
                      </a:cubicBezTo>
                      <a:cubicBezTo>
                        <a:pt x="764897" y="1380117"/>
                        <a:pt x="766884" y="1380117"/>
                        <a:pt x="766388" y="1381608"/>
                      </a:cubicBezTo>
                      <a:cubicBezTo>
                        <a:pt x="766388" y="1382105"/>
                        <a:pt x="764897" y="1381608"/>
                        <a:pt x="764897" y="1383099"/>
                      </a:cubicBezTo>
                      <a:cubicBezTo>
                        <a:pt x="765394" y="1386578"/>
                        <a:pt x="767381" y="1390057"/>
                        <a:pt x="767878" y="1393535"/>
                      </a:cubicBezTo>
                      <a:cubicBezTo>
                        <a:pt x="770361" y="1413910"/>
                        <a:pt x="769865" y="1437267"/>
                        <a:pt x="773838" y="1459134"/>
                      </a:cubicBezTo>
                      <a:cubicBezTo>
                        <a:pt x="774335" y="1461618"/>
                        <a:pt x="776322" y="1463606"/>
                        <a:pt x="776818" y="1466588"/>
                      </a:cubicBezTo>
                      <a:cubicBezTo>
                        <a:pt x="776818" y="1466091"/>
                        <a:pt x="775328" y="1467085"/>
                        <a:pt x="775328" y="1468079"/>
                      </a:cubicBezTo>
                      <a:cubicBezTo>
                        <a:pt x="777315" y="1479012"/>
                        <a:pt x="781786" y="1494914"/>
                        <a:pt x="784269" y="1508333"/>
                      </a:cubicBezTo>
                      <a:cubicBezTo>
                        <a:pt x="786256" y="1518272"/>
                        <a:pt x="786753" y="1528708"/>
                        <a:pt x="788740" y="1539640"/>
                      </a:cubicBezTo>
                      <a:cubicBezTo>
                        <a:pt x="794203" y="1571943"/>
                        <a:pt x="803641" y="1611202"/>
                        <a:pt x="809602" y="1645492"/>
                      </a:cubicBezTo>
                      <a:cubicBezTo>
                        <a:pt x="810595" y="1650959"/>
                        <a:pt x="810098" y="1656425"/>
                        <a:pt x="811092" y="1661892"/>
                      </a:cubicBezTo>
                      <a:cubicBezTo>
                        <a:pt x="812085" y="1667359"/>
                        <a:pt x="814569" y="1672825"/>
                        <a:pt x="815562" y="1678291"/>
                      </a:cubicBezTo>
                      <a:cubicBezTo>
                        <a:pt x="818046" y="1689224"/>
                        <a:pt x="819536" y="1700654"/>
                        <a:pt x="821523" y="1711090"/>
                      </a:cubicBezTo>
                      <a:cubicBezTo>
                        <a:pt x="833444" y="1776689"/>
                        <a:pt x="849339" y="1853220"/>
                        <a:pt x="860266" y="1921303"/>
                      </a:cubicBezTo>
                      <a:cubicBezTo>
                        <a:pt x="861260" y="1926770"/>
                        <a:pt x="861757" y="1932733"/>
                        <a:pt x="863247" y="1939194"/>
                      </a:cubicBezTo>
                      <a:cubicBezTo>
                        <a:pt x="865233" y="1949630"/>
                        <a:pt x="868214" y="1960563"/>
                        <a:pt x="870698" y="1973484"/>
                      </a:cubicBezTo>
                      <a:cubicBezTo>
                        <a:pt x="872188" y="1981435"/>
                        <a:pt x="873678" y="1986404"/>
                        <a:pt x="872188" y="1989883"/>
                      </a:cubicBezTo>
                      <a:cubicBezTo>
                        <a:pt x="871691" y="1990877"/>
                        <a:pt x="868711" y="1995847"/>
                        <a:pt x="867717" y="1997337"/>
                      </a:cubicBezTo>
                      <a:cubicBezTo>
                        <a:pt x="864240" y="2000816"/>
                        <a:pt x="856790" y="2004295"/>
                        <a:pt x="851326" y="2007774"/>
                      </a:cubicBezTo>
                      <a:cubicBezTo>
                        <a:pt x="849835" y="2008767"/>
                        <a:pt x="848345" y="2011252"/>
                        <a:pt x="846855" y="2012246"/>
                      </a:cubicBezTo>
                      <a:cubicBezTo>
                        <a:pt x="833941" y="2019700"/>
                        <a:pt x="812582" y="2027155"/>
                        <a:pt x="797680" y="2033118"/>
                      </a:cubicBezTo>
                      <a:cubicBezTo>
                        <a:pt x="795694" y="2034112"/>
                        <a:pt x="792217" y="2033615"/>
                        <a:pt x="790230" y="2034609"/>
                      </a:cubicBezTo>
                      <a:cubicBezTo>
                        <a:pt x="786256" y="2036100"/>
                        <a:pt x="783276" y="2039579"/>
                        <a:pt x="779799" y="2040573"/>
                      </a:cubicBezTo>
                      <a:cubicBezTo>
                        <a:pt x="776322" y="2041566"/>
                        <a:pt x="771355" y="2041070"/>
                        <a:pt x="767878" y="2042063"/>
                      </a:cubicBezTo>
                      <a:cubicBezTo>
                        <a:pt x="759930" y="2044051"/>
                        <a:pt x="750493" y="2048027"/>
                        <a:pt x="741055" y="2051009"/>
                      </a:cubicBezTo>
                      <a:cubicBezTo>
                        <a:pt x="737578" y="2052002"/>
                        <a:pt x="733108" y="2051506"/>
                        <a:pt x="729134" y="2052500"/>
                      </a:cubicBezTo>
                      <a:cubicBezTo>
                        <a:pt x="728141" y="2052500"/>
                        <a:pt x="726650" y="2055482"/>
                        <a:pt x="726154" y="2055482"/>
                      </a:cubicBezTo>
                      <a:cubicBezTo>
                        <a:pt x="718703" y="2057966"/>
                        <a:pt x="708272" y="2054985"/>
                        <a:pt x="700821" y="2059954"/>
                      </a:cubicBezTo>
                      <a:cubicBezTo>
                        <a:pt x="687907" y="2074366"/>
                        <a:pt x="695358" y="2092753"/>
                        <a:pt x="696351" y="2110644"/>
                      </a:cubicBezTo>
                      <a:cubicBezTo>
                        <a:pt x="697344" y="2131019"/>
                        <a:pt x="697344" y="2153382"/>
                        <a:pt x="696351" y="2174751"/>
                      </a:cubicBezTo>
                      <a:cubicBezTo>
                        <a:pt x="695358" y="2196120"/>
                        <a:pt x="694861" y="2217986"/>
                        <a:pt x="696351" y="2238859"/>
                      </a:cubicBezTo>
                      <a:cubicBezTo>
                        <a:pt x="696848" y="2245816"/>
                        <a:pt x="699828" y="2252773"/>
                        <a:pt x="700821" y="2259731"/>
                      </a:cubicBezTo>
                      <a:cubicBezTo>
                        <a:pt x="701318" y="2263706"/>
                        <a:pt x="700325" y="2269173"/>
                        <a:pt x="700821" y="2273148"/>
                      </a:cubicBezTo>
                      <a:cubicBezTo>
                        <a:pt x="701318" y="2276130"/>
                        <a:pt x="703305" y="2279112"/>
                        <a:pt x="703801" y="2282094"/>
                      </a:cubicBezTo>
                      <a:cubicBezTo>
                        <a:pt x="705292" y="2295014"/>
                        <a:pt x="705788" y="2308929"/>
                        <a:pt x="706782" y="2322347"/>
                      </a:cubicBezTo>
                      <a:cubicBezTo>
                        <a:pt x="707278" y="2330298"/>
                        <a:pt x="707775" y="2338250"/>
                        <a:pt x="708272" y="2346201"/>
                      </a:cubicBezTo>
                      <a:cubicBezTo>
                        <a:pt x="709265" y="2366079"/>
                        <a:pt x="711252" y="2388939"/>
                        <a:pt x="708272" y="2410309"/>
                      </a:cubicBezTo>
                      <a:cubicBezTo>
                        <a:pt x="706285" y="2423726"/>
                        <a:pt x="701815" y="2437641"/>
                        <a:pt x="699331" y="2452053"/>
                      </a:cubicBezTo>
                      <a:cubicBezTo>
                        <a:pt x="696848" y="2465968"/>
                        <a:pt x="694861" y="2480379"/>
                        <a:pt x="691880" y="2493797"/>
                      </a:cubicBezTo>
                      <a:cubicBezTo>
                        <a:pt x="688900" y="2506718"/>
                        <a:pt x="684430" y="2519639"/>
                        <a:pt x="681449" y="2532560"/>
                      </a:cubicBezTo>
                      <a:cubicBezTo>
                        <a:pt x="680456" y="2536535"/>
                        <a:pt x="680953" y="2540511"/>
                        <a:pt x="679959" y="2544487"/>
                      </a:cubicBezTo>
                      <a:cubicBezTo>
                        <a:pt x="676979" y="2556413"/>
                        <a:pt x="672012" y="2573807"/>
                        <a:pt x="666548" y="2584740"/>
                      </a:cubicBezTo>
                      <a:cubicBezTo>
                        <a:pt x="664561" y="2588716"/>
                        <a:pt x="661581" y="2592195"/>
                        <a:pt x="660588" y="2596667"/>
                      </a:cubicBezTo>
                      <a:cubicBezTo>
                        <a:pt x="665555" y="2607600"/>
                        <a:pt x="674992" y="2615551"/>
                        <a:pt x="682940" y="2624994"/>
                      </a:cubicBezTo>
                      <a:cubicBezTo>
                        <a:pt x="684926" y="2626982"/>
                        <a:pt x="688403" y="2631951"/>
                        <a:pt x="690390" y="2635430"/>
                      </a:cubicBezTo>
                      <a:cubicBezTo>
                        <a:pt x="692874" y="2639405"/>
                        <a:pt x="694364" y="2641890"/>
                        <a:pt x="696351" y="2645866"/>
                      </a:cubicBezTo>
                      <a:cubicBezTo>
                        <a:pt x="702808" y="2657296"/>
                        <a:pt x="713239" y="2670217"/>
                        <a:pt x="720193" y="2683137"/>
                      </a:cubicBezTo>
                      <a:cubicBezTo>
                        <a:pt x="719200" y="2689598"/>
                        <a:pt x="721186" y="2695064"/>
                        <a:pt x="720193" y="2702519"/>
                      </a:cubicBezTo>
                      <a:cubicBezTo>
                        <a:pt x="719200" y="2708979"/>
                        <a:pt x="713736" y="2715439"/>
                        <a:pt x="711252" y="2723391"/>
                      </a:cubicBezTo>
                      <a:cubicBezTo>
                        <a:pt x="709265" y="2729355"/>
                        <a:pt x="708272" y="2736312"/>
                        <a:pt x="706782" y="2742772"/>
                      </a:cubicBezTo>
                      <a:cubicBezTo>
                        <a:pt x="704298" y="2755693"/>
                        <a:pt x="705788" y="2769608"/>
                        <a:pt x="693371" y="2772589"/>
                      </a:cubicBezTo>
                      <a:cubicBezTo>
                        <a:pt x="701318" y="2778056"/>
                        <a:pt x="702311" y="2790480"/>
                        <a:pt x="705292" y="2800916"/>
                      </a:cubicBezTo>
                      <a:cubicBezTo>
                        <a:pt x="707775" y="2808371"/>
                        <a:pt x="698834" y="2804395"/>
                        <a:pt x="699331" y="2809861"/>
                      </a:cubicBezTo>
                      <a:cubicBezTo>
                        <a:pt x="704795" y="2833715"/>
                        <a:pt x="704795" y="2852600"/>
                        <a:pt x="703801" y="2882914"/>
                      </a:cubicBezTo>
                      <a:cubicBezTo>
                        <a:pt x="703305" y="2889872"/>
                        <a:pt x="705292" y="2896829"/>
                        <a:pt x="703801" y="2902296"/>
                      </a:cubicBezTo>
                      <a:cubicBezTo>
                        <a:pt x="700821" y="2912732"/>
                        <a:pt x="682443" y="2926646"/>
                        <a:pt x="671018" y="2932113"/>
                      </a:cubicBezTo>
                      <a:cubicBezTo>
                        <a:pt x="663071" y="2936088"/>
                        <a:pt x="652640" y="2936088"/>
                        <a:pt x="636745" y="2936585"/>
                      </a:cubicBezTo>
                      <a:cubicBezTo>
                        <a:pt x="619360" y="2937579"/>
                        <a:pt x="603962" y="2938573"/>
                        <a:pt x="592041" y="2930622"/>
                      </a:cubicBezTo>
                      <a:cubicBezTo>
                        <a:pt x="584093" y="2925652"/>
                        <a:pt x="581113" y="2918695"/>
                        <a:pt x="575649" y="2908259"/>
                      </a:cubicBezTo>
                      <a:cubicBezTo>
                        <a:pt x="572172" y="2901301"/>
                        <a:pt x="567702" y="2893847"/>
                        <a:pt x="566708" y="2887387"/>
                      </a:cubicBezTo>
                      <a:cubicBezTo>
                        <a:pt x="565715" y="2880926"/>
                        <a:pt x="567205" y="2873472"/>
                        <a:pt x="566708" y="2866514"/>
                      </a:cubicBezTo>
                      <a:cubicBezTo>
                        <a:pt x="565715" y="2859060"/>
                        <a:pt x="562238" y="2851109"/>
                        <a:pt x="560748" y="2842661"/>
                      </a:cubicBezTo>
                      <a:cubicBezTo>
                        <a:pt x="557768" y="2822285"/>
                        <a:pt x="561741" y="2808371"/>
                        <a:pt x="547337" y="2797935"/>
                      </a:cubicBezTo>
                      <a:cubicBezTo>
                        <a:pt x="549324" y="2793462"/>
                        <a:pt x="547833" y="2783523"/>
                        <a:pt x="548827" y="2781535"/>
                      </a:cubicBezTo>
                      <a:cubicBezTo>
                        <a:pt x="547833" y="2774081"/>
                        <a:pt x="553297" y="2772093"/>
                        <a:pt x="550317" y="2766626"/>
                      </a:cubicBezTo>
                      <a:cubicBezTo>
                        <a:pt x="543363" y="2767123"/>
                        <a:pt x="545350" y="2777062"/>
                        <a:pt x="542866" y="2783026"/>
                      </a:cubicBezTo>
                      <a:cubicBezTo>
                        <a:pt x="540383" y="2788989"/>
                        <a:pt x="538396" y="2795947"/>
                        <a:pt x="532435" y="2796444"/>
                      </a:cubicBezTo>
                      <a:cubicBezTo>
                        <a:pt x="525481" y="2796940"/>
                        <a:pt x="519521" y="2784020"/>
                        <a:pt x="513063" y="2771099"/>
                      </a:cubicBezTo>
                      <a:cubicBezTo>
                        <a:pt x="509090" y="2763148"/>
                        <a:pt x="506606" y="2756190"/>
                        <a:pt x="502632" y="2747245"/>
                      </a:cubicBezTo>
                      <a:cubicBezTo>
                        <a:pt x="502136" y="2746748"/>
                        <a:pt x="499652" y="2744760"/>
                        <a:pt x="499652" y="2744263"/>
                      </a:cubicBezTo>
                      <a:cubicBezTo>
                        <a:pt x="495678" y="2731342"/>
                        <a:pt x="490214" y="2723391"/>
                        <a:pt x="486241" y="2708483"/>
                      </a:cubicBezTo>
                      <a:cubicBezTo>
                        <a:pt x="482764" y="2696059"/>
                        <a:pt x="479784" y="2683635"/>
                        <a:pt x="478790" y="2671211"/>
                      </a:cubicBezTo>
                      <a:cubicBezTo>
                        <a:pt x="477797" y="2656302"/>
                        <a:pt x="479784" y="2639902"/>
                        <a:pt x="478790" y="2627975"/>
                      </a:cubicBezTo>
                      <a:cubicBezTo>
                        <a:pt x="478293" y="2622509"/>
                        <a:pt x="476306" y="2618036"/>
                        <a:pt x="475810" y="2613067"/>
                      </a:cubicBezTo>
                      <a:cubicBezTo>
                        <a:pt x="474320" y="2598158"/>
                        <a:pt x="473326" y="2581261"/>
                        <a:pt x="474320" y="2565359"/>
                      </a:cubicBezTo>
                      <a:cubicBezTo>
                        <a:pt x="475313" y="2547469"/>
                        <a:pt x="479287" y="2529578"/>
                        <a:pt x="481771" y="2510197"/>
                      </a:cubicBezTo>
                      <a:cubicBezTo>
                        <a:pt x="484254" y="2489822"/>
                        <a:pt x="485744" y="2469446"/>
                        <a:pt x="487731" y="2449071"/>
                      </a:cubicBezTo>
                      <a:cubicBezTo>
                        <a:pt x="492201" y="2397885"/>
                        <a:pt x="486241" y="2344710"/>
                        <a:pt x="489221" y="2288057"/>
                      </a:cubicBezTo>
                      <a:cubicBezTo>
                        <a:pt x="490214" y="2274142"/>
                        <a:pt x="493691" y="2260227"/>
                        <a:pt x="498162" y="2250785"/>
                      </a:cubicBezTo>
                      <a:cubicBezTo>
                        <a:pt x="492698" y="2238361"/>
                        <a:pt x="491208" y="2224447"/>
                        <a:pt x="492201" y="2207550"/>
                      </a:cubicBezTo>
                      <a:cubicBezTo>
                        <a:pt x="492698" y="2199599"/>
                        <a:pt x="494685" y="2191648"/>
                        <a:pt x="495182" y="2183696"/>
                      </a:cubicBezTo>
                      <a:cubicBezTo>
                        <a:pt x="495678" y="2176739"/>
                        <a:pt x="494188" y="2168787"/>
                        <a:pt x="493691" y="2161333"/>
                      </a:cubicBezTo>
                      <a:cubicBezTo>
                        <a:pt x="493195" y="2155370"/>
                        <a:pt x="493195" y="2148412"/>
                        <a:pt x="492201" y="2143443"/>
                      </a:cubicBezTo>
                      <a:cubicBezTo>
                        <a:pt x="490711" y="2136485"/>
                        <a:pt x="486241" y="2130025"/>
                        <a:pt x="483261" y="2122571"/>
                      </a:cubicBezTo>
                      <a:cubicBezTo>
                        <a:pt x="479287" y="2113128"/>
                        <a:pt x="475810" y="2098220"/>
                        <a:pt x="471339" y="2086789"/>
                      </a:cubicBezTo>
                      <a:cubicBezTo>
                        <a:pt x="457431" y="2087287"/>
                        <a:pt x="445014" y="2089274"/>
                        <a:pt x="429616" y="2088281"/>
                      </a:cubicBezTo>
                      <a:cubicBezTo>
                        <a:pt x="426138" y="2084305"/>
                        <a:pt x="431106" y="2078838"/>
                        <a:pt x="429616" y="2071881"/>
                      </a:cubicBezTo>
                      <a:cubicBezTo>
                        <a:pt x="424648" y="2076353"/>
                        <a:pt x="425642" y="2086789"/>
                        <a:pt x="419184" y="2089772"/>
                      </a:cubicBezTo>
                      <a:cubicBezTo>
                        <a:pt x="409747" y="2088777"/>
                        <a:pt x="399813" y="2085796"/>
                        <a:pt x="390872" y="2082317"/>
                      </a:cubicBezTo>
                      <a:cubicBezTo>
                        <a:pt x="382428" y="2078838"/>
                        <a:pt x="375474" y="2072875"/>
                        <a:pt x="367029" y="2070390"/>
                      </a:cubicBezTo>
                      <a:cubicBezTo>
                        <a:pt x="363552" y="2069396"/>
                        <a:pt x="358089" y="2068402"/>
                        <a:pt x="353618" y="2067409"/>
                      </a:cubicBezTo>
                      <a:cubicBezTo>
                        <a:pt x="336233" y="2064426"/>
                        <a:pt x="319345" y="2067409"/>
                        <a:pt x="298483" y="2070390"/>
                      </a:cubicBezTo>
                      <a:cubicBezTo>
                        <a:pt x="296496" y="2092753"/>
                        <a:pt x="291032" y="2116110"/>
                        <a:pt x="288052" y="2140461"/>
                      </a:cubicBezTo>
                      <a:cubicBezTo>
                        <a:pt x="287059" y="2147915"/>
                        <a:pt x="284575" y="2156861"/>
                        <a:pt x="285072" y="2164315"/>
                      </a:cubicBezTo>
                      <a:cubicBezTo>
                        <a:pt x="285568" y="2176739"/>
                        <a:pt x="292026" y="2190157"/>
                        <a:pt x="294012" y="2203077"/>
                      </a:cubicBezTo>
                      <a:cubicBezTo>
                        <a:pt x="294509" y="2206556"/>
                        <a:pt x="294012" y="2214508"/>
                        <a:pt x="294012" y="2215005"/>
                      </a:cubicBezTo>
                      <a:cubicBezTo>
                        <a:pt x="294509" y="2218483"/>
                        <a:pt x="296993" y="2222459"/>
                        <a:pt x="296993" y="2225440"/>
                      </a:cubicBezTo>
                      <a:cubicBezTo>
                        <a:pt x="296993" y="2228920"/>
                        <a:pt x="295503" y="2235380"/>
                        <a:pt x="295503" y="2241840"/>
                      </a:cubicBezTo>
                      <a:cubicBezTo>
                        <a:pt x="295006" y="2257743"/>
                        <a:pt x="296993" y="2272651"/>
                        <a:pt x="298483" y="2288057"/>
                      </a:cubicBezTo>
                      <a:cubicBezTo>
                        <a:pt x="300470" y="2311911"/>
                        <a:pt x="301463" y="2329305"/>
                        <a:pt x="302953" y="2353655"/>
                      </a:cubicBezTo>
                      <a:cubicBezTo>
                        <a:pt x="304444" y="2380491"/>
                        <a:pt x="309411" y="2405836"/>
                        <a:pt x="310404" y="2429689"/>
                      </a:cubicBezTo>
                      <a:cubicBezTo>
                        <a:pt x="311397" y="2452053"/>
                        <a:pt x="312391" y="2471931"/>
                        <a:pt x="308914" y="2492306"/>
                      </a:cubicBezTo>
                      <a:cubicBezTo>
                        <a:pt x="305934" y="2510694"/>
                        <a:pt x="301960" y="2529578"/>
                        <a:pt x="298483" y="2548959"/>
                      </a:cubicBezTo>
                      <a:cubicBezTo>
                        <a:pt x="294012" y="2573807"/>
                        <a:pt x="290536" y="2599649"/>
                        <a:pt x="286562" y="2623503"/>
                      </a:cubicBezTo>
                      <a:cubicBezTo>
                        <a:pt x="279111" y="2669720"/>
                        <a:pt x="275137" y="2714446"/>
                        <a:pt x="255269" y="2748736"/>
                      </a:cubicBezTo>
                      <a:cubicBezTo>
                        <a:pt x="252785" y="2753209"/>
                        <a:pt x="248315" y="2757184"/>
                        <a:pt x="246328" y="2762154"/>
                      </a:cubicBezTo>
                      <a:cubicBezTo>
                        <a:pt x="243348" y="2769111"/>
                        <a:pt x="243844" y="2777062"/>
                        <a:pt x="241857" y="2784517"/>
                      </a:cubicBezTo>
                      <a:cubicBezTo>
                        <a:pt x="240367" y="2790977"/>
                        <a:pt x="237387" y="2797437"/>
                        <a:pt x="235897" y="2803898"/>
                      </a:cubicBezTo>
                      <a:cubicBezTo>
                        <a:pt x="223976" y="2804892"/>
                        <a:pt x="208081" y="2801910"/>
                        <a:pt x="198644" y="2805389"/>
                      </a:cubicBezTo>
                      <a:cubicBezTo>
                        <a:pt x="193179" y="2831231"/>
                        <a:pt x="193179" y="2865521"/>
                        <a:pt x="186722" y="2893350"/>
                      </a:cubicBezTo>
                      <a:cubicBezTo>
                        <a:pt x="184735" y="2902296"/>
                        <a:pt x="182749" y="2910247"/>
                        <a:pt x="179272" y="2915713"/>
                      </a:cubicBezTo>
                      <a:cubicBezTo>
                        <a:pt x="174801" y="2922671"/>
                        <a:pt x="171821" y="2928137"/>
                        <a:pt x="162880" y="2933604"/>
                      </a:cubicBezTo>
                      <a:cubicBezTo>
                        <a:pt x="151456" y="2940561"/>
                        <a:pt x="133574" y="2943543"/>
                        <a:pt x="113705" y="2941058"/>
                      </a:cubicBezTo>
                      <a:cubicBezTo>
                        <a:pt x="101287" y="2939567"/>
                        <a:pt x="94334" y="2938076"/>
                        <a:pt x="83902" y="2933604"/>
                      </a:cubicBezTo>
                      <a:cubicBezTo>
                        <a:pt x="72478" y="2928634"/>
                        <a:pt x="69001" y="2926149"/>
                        <a:pt x="61550" y="2917204"/>
                      </a:cubicBezTo>
                      <a:cubicBezTo>
                        <a:pt x="57577" y="2912732"/>
                        <a:pt x="54100" y="2908756"/>
                        <a:pt x="52609" y="2903786"/>
                      </a:cubicBezTo>
                      <a:cubicBezTo>
                        <a:pt x="50126" y="2893350"/>
                        <a:pt x="53106" y="2878938"/>
                        <a:pt x="51119" y="2865024"/>
                      </a:cubicBezTo>
                      <a:cubicBezTo>
                        <a:pt x="50126" y="2859557"/>
                        <a:pt x="51119" y="2856575"/>
                        <a:pt x="51119" y="2847133"/>
                      </a:cubicBezTo>
                      <a:cubicBezTo>
                        <a:pt x="51119" y="2844648"/>
                        <a:pt x="49629" y="2840673"/>
                        <a:pt x="49629" y="2838188"/>
                      </a:cubicBezTo>
                      <a:cubicBezTo>
                        <a:pt x="49629" y="2833715"/>
                        <a:pt x="52113" y="2829243"/>
                        <a:pt x="52609" y="2824770"/>
                      </a:cubicBezTo>
                      <a:cubicBezTo>
                        <a:pt x="52609" y="2825267"/>
                        <a:pt x="50126" y="2823776"/>
                        <a:pt x="51119" y="2823279"/>
                      </a:cubicBezTo>
                      <a:cubicBezTo>
                        <a:pt x="53106" y="2821788"/>
                        <a:pt x="52609" y="2816819"/>
                        <a:pt x="54100" y="2812843"/>
                      </a:cubicBezTo>
                      <a:cubicBezTo>
                        <a:pt x="53603" y="2808371"/>
                        <a:pt x="46649" y="2810359"/>
                        <a:pt x="46649" y="2805389"/>
                      </a:cubicBezTo>
                      <a:cubicBezTo>
                        <a:pt x="50623" y="2791474"/>
                        <a:pt x="55093" y="2779050"/>
                        <a:pt x="61550" y="2766626"/>
                      </a:cubicBezTo>
                      <a:cubicBezTo>
                        <a:pt x="63537" y="2762650"/>
                        <a:pt x="67014" y="2757681"/>
                        <a:pt x="67511" y="2754699"/>
                      </a:cubicBezTo>
                      <a:cubicBezTo>
                        <a:pt x="68504" y="2748736"/>
                        <a:pt x="65027" y="2742772"/>
                        <a:pt x="64531" y="2735318"/>
                      </a:cubicBezTo>
                      <a:cubicBezTo>
                        <a:pt x="64531" y="2734821"/>
                        <a:pt x="64531" y="2729355"/>
                        <a:pt x="64531" y="2726373"/>
                      </a:cubicBezTo>
                      <a:cubicBezTo>
                        <a:pt x="64034" y="2719912"/>
                        <a:pt x="63537" y="2711961"/>
                        <a:pt x="63040" y="2705500"/>
                      </a:cubicBezTo>
                      <a:cubicBezTo>
                        <a:pt x="62544" y="2700034"/>
                        <a:pt x="62047" y="2688107"/>
                        <a:pt x="63040" y="2678665"/>
                      </a:cubicBezTo>
                      <a:cubicBezTo>
                        <a:pt x="64034" y="2667235"/>
                        <a:pt x="68504" y="2656302"/>
                        <a:pt x="70491" y="2644375"/>
                      </a:cubicBezTo>
                      <a:cubicBezTo>
                        <a:pt x="71981" y="2632945"/>
                        <a:pt x="71981" y="2621515"/>
                        <a:pt x="73472" y="2610085"/>
                      </a:cubicBezTo>
                      <a:cubicBezTo>
                        <a:pt x="74962" y="2596170"/>
                        <a:pt x="78439" y="2584243"/>
                        <a:pt x="80922" y="2563868"/>
                      </a:cubicBezTo>
                      <a:cubicBezTo>
                        <a:pt x="80922" y="2561880"/>
                        <a:pt x="79432" y="2562874"/>
                        <a:pt x="79432" y="2562377"/>
                      </a:cubicBezTo>
                      <a:cubicBezTo>
                        <a:pt x="78935" y="2560886"/>
                        <a:pt x="82412" y="2552438"/>
                        <a:pt x="82412" y="2548959"/>
                      </a:cubicBezTo>
                      <a:cubicBezTo>
                        <a:pt x="81916" y="2538523"/>
                        <a:pt x="74962" y="2525105"/>
                        <a:pt x="71981" y="2514670"/>
                      </a:cubicBezTo>
                      <a:cubicBezTo>
                        <a:pt x="70491" y="2508706"/>
                        <a:pt x="69001" y="2502742"/>
                        <a:pt x="67511" y="2496779"/>
                      </a:cubicBezTo>
                      <a:cubicBezTo>
                        <a:pt x="60557" y="2472925"/>
                        <a:pt x="52113" y="2445096"/>
                        <a:pt x="46649" y="2416272"/>
                      </a:cubicBezTo>
                      <a:cubicBezTo>
                        <a:pt x="45655" y="2409811"/>
                        <a:pt x="45159" y="2402854"/>
                        <a:pt x="45159" y="2392418"/>
                      </a:cubicBezTo>
                      <a:cubicBezTo>
                        <a:pt x="45159" y="2387946"/>
                        <a:pt x="43669" y="2382479"/>
                        <a:pt x="43669" y="2379000"/>
                      </a:cubicBezTo>
                      <a:cubicBezTo>
                        <a:pt x="44165" y="2371546"/>
                        <a:pt x="47146" y="2363098"/>
                        <a:pt x="48139" y="2355146"/>
                      </a:cubicBezTo>
                      <a:cubicBezTo>
                        <a:pt x="48139" y="2353159"/>
                        <a:pt x="47642" y="2353159"/>
                        <a:pt x="48139" y="2350674"/>
                      </a:cubicBezTo>
                      <a:cubicBezTo>
                        <a:pt x="48636" y="2348686"/>
                        <a:pt x="49629" y="2346698"/>
                        <a:pt x="49629" y="2346201"/>
                      </a:cubicBezTo>
                      <a:cubicBezTo>
                        <a:pt x="49629" y="2345207"/>
                        <a:pt x="47642" y="2344710"/>
                        <a:pt x="48139" y="2343220"/>
                      </a:cubicBezTo>
                      <a:cubicBezTo>
                        <a:pt x="56087" y="2313402"/>
                        <a:pt x="61054" y="2277621"/>
                        <a:pt x="66021" y="2246313"/>
                      </a:cubicBezTo>
                      <a:cubicBezTo>
                        <a:pt x="74962" y="2192145"/>
                        <a:pt x="73472" y="2124559"/>
                        <a:pt x="74962" y="2059954"/>
                      </a:cubicBezTo>
                      <a:cubicBezTo>
                        <a:pt x="72975" y="2054487"/>
                        <a:pt x="66021" y="2055482"/>
                        <a:pt x="61550" y="2052500"/>
                      </a:cubicBezTo>
                      <a:cubicBezTo>
                        <a:pt x="57080" y="2049518"/>
                        <a:pt x="51616" y="2047530"/>
                        <a:pt x="43669" y="2045046"/>
                      </a:cubicBezTo>
                      <a:cubicBezTo>
                        <a:pt x="39695" y="2044051"/>
                        <a:pt x="36715" y="2040573"/>
                        <a:pt x="31747" y="2037591"/>
                      </a:cubicBezTo>
                      <a:cubicBezTo>
                        <a:pt x="24794" y="2033118"/>
                        <a:pt x="12376" y="2026658"/>
                        <a:pt x="9395" y="2019700"/>
                      </a:cubicBezTo>
                      <a:cubicBezTo>
                        <a:pt x="7905" y="2016719"/>
                        <a:pt x="7905" y="2009264"/>
                        <a:pt x="7905" y="2003301"/>
                      </a:cubicBezTo>
                      <a:cubicBezTo>
                        <a:pt x="7905" y="1987896"/>
                        <a:pt x="13369" y="1971496"/>
                        <a:pt x="16846" y="1955593"/>
                      </a:cubicBezTo>
                      <a:cubicBezTo>
                        <a:pt x="19330" y="1943169"/>
                        <a:pt x="19826" y="1930248"/>
                        <a:pt x="21317" y="1918322"/>
                      </a:cubicBezTo>
                      <a:cubicBezTo>
                        <a:pt x="23800" y="1895959"/>
                        <a:pt x="26780" y="1878565"/>
                        <a:pt x="30257" y="1849741"/>
                      </a:cubicBezTo>
                      <a:cubicBezTo>
                        <a:pt x="31747" y="1838311"/>
                        <a:pt x="32244" y="1825390"/>
                        <a:pt x="33238" y="1813961"/>
                      </a:cubicBezTo>
                      <a:cubicBezTo>
                        <a:pt x="35721" y="1789610"/>
                        <a:pt x="39695" y="1766750"/>
                        <a:pt x="42179" y="1746872"/>
                      </a:cubicBezTo>
                      <a:cubicBezTo>
                        <a:pt x="48139" y="1697673"/>
                        <a:pt x="51616" y="1648474"/>
                        <a:pt x="57080" y="1600766"/>
                      </a:cubicBezTo>
                      <a:cubicBezTo>
                        <a:pt x="59564" y="1578403"/>
                        <a:pt x="62544" y="1556537"/>
                        <a:pt x="66021" y="1535168"/>
                      </a:cubicBezTo>
                      <a:cubicBezTo>
                        <a:pt x="68008" y="1523738"/>
                        <a:pt x="69498" y="1512308"/>
                        <a:pt x="70491" y="1500878"/>
                      </a:cubicBezTo>
                      <a:cubicBezTo>
                        <a:pt x="72478" y="1479012"/>
                        <a:pt x="73968" y="1459134"/>
                        <a:pt x="77942" y="1438261"/>
                      </a:cubicBezTo>
                      <a:cubicBezTo>
                        <a:pt x="80922" y="1423353"/>
                        <a:pt x="84896" y="1406953"/>
                        <a:pt x="86883" y="1390553"/>
                      </a:cubicBezTo>
                      <a:cubicBezTo>
                        <a:pt x="86883" y="1388566"/>
                        <a:pt x="86386" y="1388566"/>
                        <a:pt x="86883" y="1386081"/>
                      </a:cubicBezTo>
                      <a:cubicBezTo>
                        <a:pt x="87876" y="1381111"/>
                        <a:pt x="87876" y="1379621"/>
                        <a:pt x="88373" y="1375645"/>
                      </a:cubicBezTo>
                      <a:cubicBezTo>
                        <a:pt x="89863" y="1368190"/>
                        <a:pt x="91353" y="1356760"/>
                        <a:pt x="92843" y="1345827"/>
                      </a:cubicBezTo>
                      <a:cubicBezTo>
                        <a:pt x="92843" y="1346324"/>
                        <a:pt x="90360" y="1344834"/>
                        <a:pt x="91353" y="1344337"/>
                      </a:cubicBezTo>
                      <a:cubicBezTo>
                        <a:pt x="93340" y="1342349"/>
                        <a:pt x="95327" y="1328931"/>
                        <a:pt x="95824" y="1323464"/>
                      </a:cubicBezTo>
                      <a:cubicBezTo>
                        <a:pt x="96320" y="1314022"/>
                        <a:pt x="95327" y="1304083"/>
                        <a:pt x="95824" y="1295138"/>
                      </a:cubicBezTo>
                      <a:cubicBezTo>
                        <a:pt x="96320" y="1283708"/>
                        <a:pt x="95824" y="1268302"/>
                        <a:pt x="100294" y="1262339"/>
                      </a:cubicBezTo>
                      <a:cubicBezTo>
                        <a:pt x="101287" y="1260848"/>
                        <a:pt x="103771" y="1260848"/>
                        <a:pt x="103274" y="1257866"/>
                      </a:cubicBezTo>
                      <a:cubicBezTo>
                        <a:pt x="108738" y="1213637"/>
                        <a:pt x="115692" y="1167917"/>
                        <a:pt x="124136" y="1119215"/>
                      </a:cubicBezTo>
                      <a:cubicBezTo>
                        <a:pt x="114699" y="1114743"/>
                        <a:pt x="100791" y="1114743"/>
                        <a:pt x="92843" y="1108779"/>
                      </a:cubicBezTo>
                      <a:cubicBezTo>
                        <a:pt x="86883" y="1109773"/>
                        <a:pt x="82412" y="1108282"/>
                        <a:pt x="76452" y="1107288"/>
                      </a:cubicBezTo>
                      <a:cubicBezTo>
                        <a:pt x="71981" y="1106791"/>
                        <a:pt x="64531" y="1107288"/>
                        <a:pt x="61550" y="1105797"/>
                      </a:cubicBezTo>
                      <a:cubicBezTo>
                        <a:pt x="58073" y="1104307"/>
                        <a:pt x="56583" y="1099834"/>
                        <a:pt x="52609" y="1095361"/>
                      </a:cubicBezTo>
                      <a:cubicBezTo>
                        <a:pt x="49132" y="1091386"/>
                        <a:pt x="45159" y="1088404"/>
                        <a:pt x="43669" y="1084925"/>
                      </a:cubicBezTo>
                      <a:cubicBezTo>
                        <a:pt x="41682" y="1079956"/>
                        <a:pt x="43669" y="1073992"/>
                        <a:pt x="43669" y="1070016"/>
                      </a:cubicBezTo>
                      <a:cubicBezTo>
                        <a:pt x="41185" y="1062562"/>
                        <a:pt x="34231" y="1057593"/>
                        <a:pt x="31747" y="1049145"/>
                      </a:cubicBezTo>
                      <a:cubicBezTo>
                        <a:pt x="29761" y="1042684"/>
                        <a:pt x="32741" y="1034733"/>
                        <a:pt x="31747" y="1028272"/>
                      </a:cubicBezTo>
                      <a:cubicBezTo>
                        <a:pt x="30257" y="1018830"/>
                        <a:pt x="23800" y="1012370"/>
                        <a:pt x="21317" y="1004418"/>
                      </a:cubicBezTo>
                      <a:cubicBezTo>
                        <a:pt x="18833" y="996964"/>
                        <a:pt x="16349" y="988516"/>
                        <a:pt x="15356" y="980564"/>
                      </a:cubicBezTo>
                      <a:cubicBezTo>
                        <a:pt x="14362" y="972116"/>
                        <a:pt x="15853" y="963171"/>
                        <a:pt x="15356" y="953729"/>
                      </a:cubicBezTo>
                      <a:cubicBezTo>
                        <a:pt x="13369" y="924905"/>
                        <a:pt x="2441" y="897076"/>
                        <a:pt x="455" y="868749"/>
                      </a:cubicBezTo>
                      <a:cubicBezTo>
                        <a:pt x="-1036" y="847380"/>
                        <a:pt x="1448" y="825017"/>
                        <a:pt x="3435" y="803151"/>
                      </a:cubicBezTo>
                      <a:cubicBezTo>
                        <a:pt x="4428" y="793709"/>
                        <a:pt x="4925" y="783273"/>
                        <a:pt x="6415" y="773334"/>
                      </a:cubicBezTo>
                      <a:cubicBezTo>
                        <a:pt x="7409" y="763395"/>
                        <a:pt x="10885" y="753455"/>
                        <a:pt x="10885" y="743516"/>
                      </a:cubicBezTo>
                      <a:cubicBezTo>
                        <a:pt x="10885" y="734571"/>
                        <a:pt x="6912" y="725129"/>
                        <a:pt x="6415" y="713699"/>
                      </a:cubicBezTo>
                      <a:cubicBezTo>
                        <a:pt x="4925" y="690342"/>
                        <a:pt x="16349" y="669966"/>
                        <a:pt x="21317" y="649591"/>
                      </a:cubicBezTo>
                      <a:cubicBezTo>
                        <a:pt x="22807" y="643131"/>
                        <a:pt x="22807" y="636671"/>
                        <a:pt x="24297" y="630210"/>
                      </a:cubicBezTo>
                      <a:cubicBezTo>
                        <a:pt x="27277" y="617786"/>
                        <a:pt x="31747" y="606356"/>
                        <a:pt x="34728" y="594429"/>
                      </a:cubicBezTo>
                      <a:cubicBezTo>
                        <a:pt x="38205" y="582005"/>
                        <a:pt x="41185" y="570575"/>
                        <a:pt x="45159" y="558648"/>
                      </a:cubicBezTo>
                      <a:cubicBezTo>
                        <a:pt x="45159" y="553182"/>
                        <a:pt x="51119" y="553679"/>
                        <a:pt x="54100" y="551194"/>
                      </a:cubicBezTo>
                      <a:cubicBezTo>
                        <a:pt x="59067" y="541255"/>
                        <a:pt x="71981" y="539267"/>
                        <a:pt x="77942" y="530322"/>
                      </a:cubicBezTo>
                      <a:cubicBezTo>
                        <a:pt x="81419" y="529825"/>
                        <a:pt x="83902" y="528831"/>
                        <a:pt x="86883" y="527340"/>
                      </a:cubicBezTo>
                      <a:cubicBezTo>
                        <a:pt x="87876" y="526843"/>
                        <a:pt x="90360" y="526346"/>
                        <a:pt x="91353" y="525849"/>
                      </a:cubicBezTo>
                      <a:cubicBezTo>
                        <a:pt x="91850" y="525352"/>
                        <a:pt x="92347" y="522867"/>
                        <a:pt x="92843" y="522867"/>
                      </a:cubicBezTo>
                      <a:cubicBezTo>
                        <a:pt x="95327" y="521873"/>
                        <a:pt x="98804" y="520879"/>
                        <a:pt x="101784" y="519886"/>
                      </a:cubicBezTo>
                      <a:cubicBezTo>
                        <a:pt x="109732" y="516904"/>
                        <a:pt x="122646" y="516904"/>
                        <a:pt x="133077" y="512431"/>
                      </a:cubicBezTo>
                      <a:cubicBezTo>
                        <a:pt x="138044" y="510444"/>
                        <a:pt x="141025" y="508456"/>
                        <a:pt x="144998" y="504977"/>
                      </a:cubicBezTo>
                      <a:cubicBezTo>
                        <a:pt x="148972" y="501498"/>
                        <a:pt x="150959" y="498516"/>
                        <a:pt x="155429" y="496032"/>
                      </a:cubicBezTo>
                      <a:cubicBezTo>
                        <a:pt x="158410" y="494541"/>
                        <a:pt x="161390" y="494044"/>
                        <a:pt x="164370" y="493050"/>
                      </a:cubicBezTo>
                      <a:cubicBezTo>
                        <a:pt x="165364" y="492553"/>
                        <a:pt x="166854" y="490068"/>
                        <a:pt x="167350" y="490068"/>
                      </a:cubicBezTo>
                      <a:cubicBezTo>
                        <a:pt x="168841" y="489571"/>
                        <a:pt x="170827" y="490565"/>
                        <a:pt x="171821" y="490068"/>
                      </a:cubicBezTo>
                      <a:cubicBezTo>
                        <a:pt x="180762" y="486093"/>
                        <a:pt x="189702" y="479135"/>
                        <a:pt x="200134" y="473669"/>
                      </a:cubicBezTo>
                      <a:cubicBezTo>
                        <a:pt x="202617" y="472675"/>
                        <a:pt x="205101" y="471681"/>
                        <a:pt x="207584" y="470687"/>
                      </a:cubicBezTo>
                      <a:cubicBezTo>
                        <a:pt x="208578" y="470190"/>
                        <a:pt x="210068" y="468202"/>
                        <a:pt x="210564" y="467705"/>
                      </a:cubicBezTo>
                      <a:cubicBezTo>
                        <a:pt x="211558" y="467208"/>
                        <a:pt x="214042" y="468202"/>
                        <a:pt x="215035" y="467705"/>
                      </a:cubicBezTo>
                      <a:cubicBezTo>
                        <a:pt x="224472" y="461742"/>
                        <a:pt x="230433" y="449815"/>
                        <a:pt x="240367" y="445342"/>
                      </a:cubicBezTo>
                      <a:cubicBezTo>
                        <a:pt x="250798" y="426955"/>
                        <a:pt x="261229" y="409064"/>
                        <a:pt x="273151" y="391671"/>
                      </a:cubicBezTo>
                      <a:cubicBezTo>
                        <a:pt x="274641" y="389683"/>
                        <a:pt x="274641" y="387695"/>
                        <a:pt x="276131" y="385708"/>
                      </a:cubicBezTo>
                      <a:cubicBezTo>
                        <a:pt x="278118" y="383223"/>
                        <a:pt x="280601" y="380738"/>
                        <a:pt x="283582" y="376762"/>
                      </a:cubicBezTo>
                      <a:cubicBezTo>
                        <a:pt x="284575" y="375271"/>
                        <a:pt x="285568" y="373780"/>
                        <a:pt x="286562" y="372290"/>
                      </a:cubicBezTo>
                      <a:cubicBezTo>
                        <a:pt x="289045" y="369308"/>
                        <a:pt x="293019" y="367817"/>
                        <a:pt x="294012" y="363345"/>
                      </a:cubicBezTo>
                      <a:cubicBezTo>
                        <a:pt x="295999" y="351417"/>
                        <a:pt x="288052" y="341478"/>
                        <a:pt x="283582" y="330545"/>
                      </a:cubicBezTo>
                      <a:cubicBezTo>
                        <a:pt x="280601" y="322594"/>
                        <a:pt x="278118" y="313649"/>
                        <a:pt x="276131" y="305201"/>
                      </a:cubicBezTo>
                      <a:cubicBezTo>
                        <a:pt x="275137" y="302219"/>
                        <a:pt x="275634" y="298243"/>
                        <a:pt x="274641" y="296255"/>
                      </a:cubicBezTo>
                      <a:cubicBezTo>
                        <a:pt x="272157" y="291286"/>
                        <a:pt x="267190" y="287310"/>
                        <a:pt x="262719" y="284328"/>
                      </a:cubicBezTo>
                      <a:cubicBezTo>
                        <a:pt x="260236" y="273395"/>
                        <a:pt x="251792" y="265941"/>
                        <a:pt x="247818" y="256002"/>
                      </a:cubicBezTo>
                      <a:cubicBezTo>
                        <a:pt x="242354" y="242584"/>
                        <a:pt x="239871" y="227178"/>
                        <a:pt x="240367" y="206803"/>
                      </a:cubicBezTo>
                      <a:cubicBezTo>
                        <a:pt x="241857" y="202330"/>
                        <a:pt x="248812" y="203324"/>
                        <a:pt x="252289" y="200840"/>
                      </a:cubicBezTo>
                      <a:cubicBezTo>
                        <a:pt x="253282" y="194876"/>
                        <a:pt x="248315" y="194876"/>
                        <a:pt x="247818" y="190403"/>
                      </a:cubicBezTo>
                      <a:cubicBezTo>
                        <a:pt x="243844" y="188416"/>
                        <a:pt x="248812" y="181458"/>
                        <a:pt x="246328" y="181458"/>
                      </a:cubicBezTo>
                      <a:cubicBezTo>
                        <a:pt x="244838" y="174501"/>
                        <a:pt x="246825" y="169034"/>
                        <a:pt x="246328" y="162077"/>
                      </a:cubicBezTo>
                      <a:cubicBezTo>
                        <a:pt x="245334" y="150150"/>
                        <a:pt x="240864" y="145180"/>
                        <a:pt x="243348" y="130769"/>
                      </a:cubicBezTo>
                      <a:cubicBezTo>
                        <a:pt x="243844" y="127290"/>
                        <a:pt x="244341" y="122817"/>
                        <a:pt x="244838" y="118842"/>
                      </a:cubicBezTo>
                      <a:cubicBezTo>
                        <a:pt x="245334" y="117351"/>
                        <a:pt x="247321" y="115363"/>
                        <a:pt x="247818" y="114369"/>
                      </a:cubicBezTo>
                      <a:cubicBezTo>
                        <a:pt x="249308" y="109897"/>
                        <a:pt x="247818" y="101448"/>
                        <a:pt x="249308" y="96479"/>
                      </a:cubicBezTo>
                      <a:cubicBezTo>
                        <a:pt x="250302" y="91509"/>
                        <a:pt x="253779" y="86540"/>
                        <a:pt x="255269" y="81570"/>
                      </a:cubicBezTo>
                      <a:cubicBezTo>
                        <a:pt x="257256" y="75607"/>
                        <a:pt x="257752" y="71134"/>
                        <a:pt x="259739" y="66661"/>
                      </a:cubicBezTo>
                      <a:cubicBezTo>
                        <a:pt x="261726" y="62686"/>
                        <a:pt x="265203" y="58710"/>
                        <a:pt x="267190" y="53244"/>
                      </a:cubicBezTo>
                      <a:cubicBezTo>
                        <a:pt x="269674" y="47777"/>
                        <a:pt x="276627" y="41814"/>
                        <a:pt x="282091" y="36844"/>
                      </a:cubicBezTo>
                      <a:cubicBezTo>
                        <a:pt x="284078" y="34856"/>
                        <a:pt x="287059" y="32868"/>
                        <a:pt x="289542" y="30880"/>
                      </a:cubicBezTo>
                      <a:cubicBezTo>
                        <a:pt x="292026" y="28396"/>
                        <a:pt x="293516" y="26408"/>
                        <a:pt x="295503" y="24917"/>
                      </a:cubicBezTo>
                      <a:cubicBezTo>
                        <a:pt x="299476" y="21935"/>
                        <a:pt x="304444" y="19947"/>
                        <a:pt x="308914" y="17463"/>
                      </a:cubicBezTo>
                      <a:cubicBezTo>
                        <a:pt x="317358" y="12493"/>
                        <a:pt x="322325" y="9511"/>
                        <a:pt x="332756" y="7027"/>
                      </a:cubicBezTo>
                      <a:cubicBezTo>
                        <a:pt x="336233" y="6033"/>
                        <a:pt x="340704" y="6529"/>
                        <a:pt x="344677" y="5536"/>
                      </a:cubicBezTo>
                      <a:cubicBezTo>
                        <a:pt x="366533" y="566"/>
                        <a:pt x="384414" y="-2416"/>
                        <a:pt x="411734" y="2554"/>
                      </a:cubicBezTo>
                      <a:cubicBezTo>
                        <a:pt x="420674" y="4045"/>
                        <a:pt x="429119" y="6033"/>
                        <a:pt x="437066" y="8517"/>
                      </a:cubicBezTo>
                      <a:cubicBezTo>
                        <a:pt x="440543" y="9511"/>
                        <a:pt x="443523" y="9014"/>
                        <a:pt x="446007" y="10008"/>
                      </a:cubicBezTo>
                      <a:cubicBezTo>
                        <a:pt x="452464" y="12990"/>
                        <a:pt x="457928" y="17463"/>
                        <a:pt x="462399" y="23426"/>
                      </a:cubicBezTo>
                      <a:cubicBezTo>
                        <a:pt x="463889" y="25414"/>
                        <a:pt x="463392" y="28396"/>
                        <a:pt x="465379" y="29390"/>
                      </a:cubicBezTo>
                      <a:cubicBezTo>
                        <a:pt x="468359" y="30880"/>
                        <a:pt x="473823" y="28893"/>
                        <a:pt x="477300" y="30880"/>
                      </a:cubicBezTo>
                      <a:cubicBezTo>
                        <a:pt x="479784" y="39329"/>
                        <a:pt x="485744" y="44298"/>
                        <a:pt x="493691" y="47280"/>
                      </a:cubicBezTo>
                      <a:cubicBezTo>
                        <a:pt x="495678" y="55231"/>
                        <a:pt x="500149" y="61195"/>
                        <a:pt x="504123" y="69643"/>
                      </a:cubicBezTo>
                      <a:cubicBezTo>
                        <a:pt x="504619" y="70140"/>
                        <a:pt x="507103" y="72128"/>
                        <a:pt x="507103" y="72625"/>
                      </a:cubicBezTo>
                      <a:cubicBezTo>
                        <a:pt x="509586" y="81570"/>
                        <a:pt x="511076" y="91012"/>
                        <a:pt x="514554" y="102442"/>
                      </a:cubicBezTo>
                      <a:cubicBezTo>
                        <a:pt x="516540" y="109897"/>
                        <a:pt x="520514" y="128284"/>
                        <a:pt x="520514" y="136732"/>
                      </a:cubicBezTo>
                      <a:cubicBezTo>
                        <a:pt x="520514" y="146174"/>
                        <a:pt x="516044" y="156114"/>
                        <a:pt x="522004" y="165059"/>
                      </a:cubicBezTo>
                      <a:cubicBezTo>
                        <a:pt x="518527" y="168537"/>
                        <a:pt x="521011" y="173507"/>
                        <a:pt x="519024" y="179967"/>
                      </a:cubicBezTo>
                      <a:cubicBezTo>
                        <a:pt x="518031" y="182949"/>
                        <a:pt x="514057" y="186428"/>
                        <a:pt x="513063" y="191895"/>
                      </a:cubicBezTo>
                      <a:cubicBezTo>
                        <a:pt x="513063" y="191397"/>
                        <a:pt x="517037" y="199846"/>
                        <a:pt x="511573" y="19934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0648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EA3685E9-7FE7-3447-ADD9-86092B365E87}"/>
                    </a:ext>
                  </a:extLst>
                </p:cNvPr>
                <p:cNvSpPr/>
                <p:nvPr/>
              </p:nvSpPr>
              <p:spPr>
                <a:xfrm>
                  <a:off x="11375262" y="3637683"/>
                  <a:ext cx="1051949" cy="3023654"/>
                </a:xfrm>
                <a:custGeom>
                  <a:avLst/>
                  <a:gdLst>
                    <a:gd name="connsiteX0" fmla="*/ 318800 w 1051949"/>
                    <a:gd name="connsiteY0" fmla="*/ 77564 h 3023654"/>
                    <a:gd name="connsiteX1" fmla="*/ 314330 w 1051949"/>
                    <a:gd name="connsiteY1" fmla="*/ 79055 h 3023654"/>
                    <a:gd name="connsiteX2" fmla="*/ 341152 w 1051949"/>
                    <a:gd name="connsiteY2" fmla="*/ 53710 h 3023654"/>
                    <a:gd name="connsiteX3" fmla="*/ 329231 w 1051949"/>
                    <a:gd name="connsiteY3" fmla="*/ 52219 h 3023654"/>
                    <a:gd name="connsiteX4" fmla="*/ 327741 w 1051949"/>
                    <a:gd name="connsiteY4" fmla="*/ 47746 h 3023654"/>
                    <a:gd name="connsiteX5" fmla="*/ 330721 w 1051949"/>
                    <a:gd name="connsiteY5" fmla="*/ 41783 h 3023654"/>
                    <a:gd name="connsiteX6" fmla="*/ 320290 w 1051949"/>
                    <a:gd name="connsiteY6" fmla="*/ 40292 h 3023654"/>
                    <a:gd name="connsiteX7" fmla="*/ 329231 w 1051949"/>
                    <a:gd name="connsiteY7" fmla="*/ 34329 h 3023654"/>
                    <a:gd name="connsiteX8" fmla="*/ 338172 w 1051949"/>
                    <a:gd name="connsiteY8" fmla="*/ 28365 h 3023654"/>
                    <a:gd name="connsiteX9" fmla="*/ 364994 w 1051949"/>
                    <a:gd name="connsiteY9" fmla="*/ 31347 h 3023654"/>
                    <a:gd name="connsiteX10" fmla="*/ 366485 w 1051949"/>
                    <a:gd name="connsiteY10" fmla="*/ 23892 h 3023654"/>
                    <a:gd name="connsiteX11" fmla="*/ 382876 w 1051949"/>
                    <a:gd name="connsiteY11" fmla="*/ 23892 h 3023654"/>
                    <a:gd name="connsiteX12" fmla="*/ 406718 w 1051949"/>
                    <a:gd name="connsiteY12" fmla="*/ 11966 h 3023654"/>
                    <a:gd name="connsiteX13" fmla="*/ 433541 w 1051949"/>
                    <a:gd name="connsiteY13" fmla="*/ 7493 h 3023654"/>
                    <a:gd name="connsiteX14" fmla="*/ 443972 w 1051949"/>
                    <a:gd name="connsiteY14" fmla="*/ 4511 h 3023654"/>
                    <a:gd name="connsiteX15" fmla="*/ 452913 w 1051949"/>
                    <a:gd name="connsiteY15" fmla="*/ 38 h 3023654"/>
                    <a:gd name="connsiteX16" fmla="*/ 460363 w 1051949"/>
                    <a:gd name="connsiteY16" fmla="*/ 4511 h 3023654"/>
                    <a:gd name="connsiteX17" fmla="*/ 467814 w 1051949"/>
                    <a:gd name="connsiteY17" fmla="*/ 38 h 3023654"/>
                    <a:gd name="connsiteX18" fmla="*/ 472285 w 1051949"/>
                    <a:gd name="connsiteY18" fmla="*/ 8984 h 3023654"/>
                    <a:gd name="connsiteX19" fmla="*/ 484206 w 1051949"/>
                    <a:gd name="connsiteY19" fmla="*/ 11966 h 3023654"/>
                    <a:gd name="connsiteX20" fmla="*/ 496127 w 1051949"/>
                    <a:gd name="connsiteY20" fmla="*/ 4511 h 3023654"/>
                    <a:gd name="connsiteX21" fmla="*/ 505068 w 1051949"/>
                    <a:gd name="connsiteY21" fmla="*/ 10474 h 3023654"/>
                    <a:gd name="connsiteX22" fmla="*/ 512518 w 1051949"/>
                    <a:gd name="connsiteY22" fmla="*/ 13456 h 3023654"/>
                    <a:gd name="connsiteX23" fmla="*/ 515499 w 1051949"/>
                    <a:gd name="connsiteY23" fmla="*/ 23892 h 3023654"/>
                    <a:gd name="connsiteX24" fmla="*/ 540831 w 1051949"/>
                    <a:gd name="connsiteY24" fmla="*/ 22402 h 3023654"/>
                    <a:gd name="connsiteX25" fmla="*/ 545302 w 1051949"/>
                    <a:gd name="connsiteY25" fmla="*/ 32837 h 3023654"/>
                    <a:gd name="connsiteX26" fmla="*/ 557223 w 1051949"/>
                    <a:gd name="connsiteY26" fmla="*/ 37310 h 3023654"/>
                    <a:gd name="connsiteX27" fmla="*/ 567654 w 1051949"/>
                    <a:gd name="connsiteY27" fmla="*/ 43274 h 3023654"/>
                    <a:gd name="connsiteX28" fmla="*/ 576595 w 1051949"/>
                    <a:gd name="connsiteY28" fmla="*/ 59673 h 3023654"/>
                    <a:gd name="connsiteX29" fmla="*/ 588516 w 1051949"/>
                    <a:gd name="connsiteY29" fmla="*/ 71600 h 3023654"/>
                    <a:gd name="connsiteX30" fmla="*/ 595966 w 1051949"/>
                    <a:gd name="connsiteY30" fmla="*/ 88000 h 3023654"/>
                    <a:gd name="connsiteX31" fmla="*/ 598947 w 1051949"/>
                    <a:gd name="connsiteY31" fmla="*/ 102909 h 3023654"/>
                    <a:gd name="connsiteX32" fmla="*/ 603417 w 1051949"/>
                    <a:gd name="connsiteY32" fmla="*/ 116326 h 3023654"/>
                    <a:gd name="connsiteX33" fmla="*/ 601927 w 1051949"/>
                    <a:gd name="connsiteY33" fmla="*/ 126762 h 3023654"/>
                    <a:gd name="connsiteX34" fmla="*/ 604907 w 1051949"/>
                    <a:gd name="connsiteY34" fmla="*/ 156580 h 3023654"/>
                    <a:gd name="connsiteX35" fmla="*/ 607888 w 1051949"/>
                    <a:gd name="connsiteY35" fmla="*/ 189379 h 3023654"/>
                    <a:gd name="connsiteX36" fmla="*/ 610868 w 1051949"/>
                    <a:gd name="connsiteY36" fmla="*/ 192361 h 3023654"/>
                    <a:gd name="connsiteX37" fmla="*/ 609378 w 1051949"/>
                    <a:gd name="connsiteY37" fmla="*/ 196833 h 3023654"/>
                    <a:gd name="connsiteX38" fmla="*/ 619809 w 1051949"/>
                    <a:gd name="connsiteY38" fmla="*/ 211742 h 3023654"/>
                    <a:gd name="connsiteX39" fmla="*/ 606397 w 1051949"/>
                    <a:gd name="connsiteY39" fmla="*/ 262431 h 3023654"/>
                    <a:gd name="connsiteX40" fmla="*/ 603417 w 1051949"/>
                    <a:gd name="connsiteY40" fmla="*/ 275849 h 3023654"/>
                    <a:gd name="connsiteX41" fmla="*/ 590006 w 1051949"/>
                    <a:gd name="connsiteY41" fmla="*/ 310139 h 3023654"/>
                    <a:gd name="connsiteX42" fmla="*/ 573614 w 1051949"/>
                    <a:gd name="connsiteY42" fmla="*/ 316103 h 3023654"/>
                    <a:gd name="connsiteX43" fmla="*/ 570634 w 1051949"/>
                    <a:gd name="connsiteY43" fmla="*/ 362320 h 3023654"/>
                    <a:gd name="connsiteX44" fmla="*/ 588516 w 1051949"/>
                    <a:gd name="connsiteY44" fmla="*/ 365302 h 3023654"/>
                    <a:gd name="connsiteX45" fmla="*/ 625769 w 1051949"/>
                    <a:gd name="connsiteY45" fmla="*/ 396610 h 3023654"/>
                    <a:gd name="connsiteX46" fmla="*/ 631730 w 1051949"/>
                    <a:gd name="connsiteY46" fmla="*/ 399592 h 3023654"/>
                    <a:gd name="connsiteX47" fmla="*/ 674944 w 1051949"/>
                    <a:gd name="connsiteY47" fmla="*/ 433881 h 3023654"/>
                    <a:gd name="connsiteX48" fmla="*/ 704747 w 1051949"/>
                    <a:gd name="connsiteY48" fmla="*/ 444318 h 3023654"/>
                    <a:gd name="connsiteX49" fmla="*/ 709217 w 1051949"/>
                    <a:gd name="connsiteY49" fmla="*/ 445809 h 3023654"/>
                    <a:gd name="connsiteX50" fmla="*/ 710707 w 1051949"/>
                    <a:gd name="connsiteY50" fmla="*/ 448790 h 3023654"/>
                    <a:gd name="connsiteX51" fmla="*/ 718158 w 1051949"/>
                    <a:gd name="connsiteY51" fmla="*/ 450281 h 3023654"/>
                    <a:gd name="connsiteX52" fmla="*/ 724119 w 1051949"/>
                    <a:gd name="connsiteY52" fmla="*/ 454754 h 3023654"/>
                    <a:gd name="connsiteX53" fmla="*/ 731569 w 1051949"/>
                    <a:gd name="connsiteY53" fmla="*/ 456244 h 3023654"/>
                    <a:gd name="connsiteX54" fmla="*/ 734550 w 1051949"/>
                    <a:gd name="connsiteY54" fmla="*/ 459226 h 3023654"/>
                    <a:gd name="connsiteX55" fmla="*/ 767333 w 1051949"/>
                    <a:gd name="connsiteY55" fmla="*/ 471153 h 3023654"/>
                    <a:gd name="connsiteX56" fmla="*/ 780744 w 1051949"/>
                    <a:gd name="connsiteY56" fmla="*/ 477117 h 3023654"/>
                    <a:gd name="connsiteX57" fmla="*/ 791175 w 1051949"/>
                    <a:gd name="connsiteY57" fmla="*/ 481589 h 3023654"/>
                    <a:gd name="connsiteX58" fmla="*/ 834389 w 1051949"/>
                    <a:gd name="connsiteY58" fmla="*/ 502461 h 3023654"/>
                    <a:gd name="connsiteX59" fmla="*/ 870153 w 1051949"/>
                    <a:gd name="connsiteY59" fmla="*/ 515879 h 3023654"/>
                    <a:gd name="connsiteX60" fmla="*/ 873133 w 1051949"/>
                    <a:gd name="connsiteY60" fmla="*/ 518861 h 3023654"/>
                    <a:gd name="connsiteX61" fmla="*/ 891015 w 1051949"/>
                    <a:gd name="connsiteY61" fmla="*/ 524824 h 3023654"/>
                    <a:gd name="connsiteX62" fmla="*/ 913367 w 1051949"/>
                    <a:gd name="connsiteY62" fmla="*/ 548679 h 3023654"/>
                    <a:gd name="connsiteX63" fmla="*/ 916347 w 1051949"/>
                    <a:gd name="connsiteY63" fmla="*/ 550169 h 3023654"/>
                    <a:gd name="connsiteX64" fmla="*/ 916347 w 1051949"/>
                    <a:gd name="connsiteY64" fmla="*/ 553151 h 3023654"/>
                    <a:gd name="connsiteX65" fmla="*/ 923798 w 1051949"/>
                    <a:gd name="connsiteY65" fmla="*/ 560605 h 3023654"/>
                    <a:gd name="connsiteX66" fmla="*/ 925288 w 1051949"/>
                    <a:gd name="connsiteY66" fmla="*/ 568060 h 3023654"/>
                    <a:gd name="connsiteX67" fmla="*/ 932738 w 1051949"/>
                    <a:gd name="connsiteY67" fmla="*/ 582968 h 3023654"/>
                    <a:gd name="connsiteX68" fmla="*/ 934229 w 1051949"/>
                    <a:gd name="connsiteY68" fmla="*/ 590423 h 3023654"/>
                    <a:gd name="connsiteX69" fmla="*/ 947640 w 1051949"/>
                    <a:gd name="connsiteY69" fmla="*/ 630676 h 3023654"/>
                    <a:gd name="connsiteX70" fmla="*/ 953600 w 1051949"/>
                    <a:gd name="connsiteY70" fmla="*/ 654530 h 3023654"/>
                    <a:gd name="connsiteX71" fmla="*/ 967012 w 1051949"/>
                    <a:gd name="connsiteY71" fmla="*/ 684348 h 3023654"/>
                    <a:gd name="connsiteX72" fmla="*/ 972972 w 1051949"/>
                    <a:gd name="connsiteY72" fmla="*/ 700747 h 3023654"/>
                    <a:gd name="connsiteX73" fmla="*/ 987874 w 1051949"/>
                    <a:gd name="connsiteY73" fmla="*/ 749946 h 3023654"/>
                    <a:gd name="connsiteX74" fmla="*/ 995325 w 1051949"/>
                    <a:gd name="connsiteY74" fmla="*/ 784236 h 3023654"/>
                    <a:gd name="connsiteX75" fmla="*/ 1014696 w 1051949"/>
                    <a:gd name="connsiteY75" fmla="*/ 849834 h 3023654"/>
                    <a:gd name="connsiteX76" fmla="*/ 1019167 w 1051949"/>
                    <a:gd name="connsiteY76" fmla="*/ 867724 h 3023654"/>
                    <a:gd name="connsiteX77" fmla="*/ 1026617 w 1051949"/>
                    <a:gd name="connsiteY77" fmla="*/ 902015 h 3023654"/>
                    <a:gd name="connsiteX78" fmla="*/ 1029598 w 1051949"/>
                    <a:gd name="connsiteY78" fmla="*/ 919905 h 3023654"/>
                    <a:gd name="connsiteX79" fmla="*/ 1041519 w 1051949"/>
                    <a:gd name="connsiteY79" fmla="*/ 958668 h 3023654"/>
                    <a:gd name="connsiteX80" fmla="*/ 1048970 w 1051949"/>
                    <a:gd name="connsiteY80" fmla="*/ 997430 h 3023654"/>
                    <a:gd name="connsiteX81" fmla="*/ 1048970 w 1051949"/>
                    <a:gd name="connsiteY81" fmla="*/ 1039174 h 3023654"/>
                    <a:gd name="connsiteX82" fmla="*/ 1051950 w 1051949"/>
                    <a:gd name="connsiteY82" fmla="*/ 1052592 h 3023654"/>
                    <a:gd name="connsiteX83" fmla="*/ 1050460 w 1051949"/>
                    <a:gd name="connsiteY83" fmla="*/ 1063029 h 3023654"/>
                    <a:gd name="connsiteX84" fmla="*/ 1047479 w 1051949"/>
                    <a:gd name="connsiteY84" fmla="*/ 1082410 h 3023654"/>
                    <a:gd name="connsiteX85" fmla="*/ 1040029 w 1051949"/>
                    <a:gd name="connsiteY85" fmla="*/ 1094337 h 3023654"/>
                    <a:gd name="connsiteX86" fmla="*/ 1029598 w 1051949"/>
                    <a:gd name="connsiteY86" fmla="*/ 1115209 h 3023654"/>
                    <a:gd name="connsiteX87" fmla="*/ 1005755 w 1051949"/>
                    <a:gd name="connsiteY87" fmla="*/ 1137572 h 3023654"/>
                    <a:gd name="connsiteX88" fmla="*/ 1004265 w 1051949"/>
                    <a:gd name="connsiteY88" fmla="*/ 1140554 h 3023654"/>
                    <a:gd name="connsiteX89" fmla="*/ 1001285 w 1051949"/>
                    <a:gd name="connsiteY89" fmla="*/ 1140554 h 3023654"/>
                    <a:gd name="connsiteX90" fmla="*/ 993834 w 1051949"/>
                    <a:gd name="connsiteY90" fmla="*/ 1148008 h 3023654"/>
                    <a:gd name="connsiteX91" fmla="*/ 990854 w 1051949"/>
                    <a:gd name="connsiteY91" fmla="*/ 1149499 h 3023654"/>
                    <a:gd name="connsiteX92" fmla="*/ 986384 w 1051949"/>
                    <a:gd name="connsiteY92" fmla="*/ 1152481 h 3023654"/>
                    <a:gd name="connsiteX93" fmla="*/ 961051 w 1051949"/>
                    <a:gd name="connsiteY93" fmla="*/ 1168880 h 3023654"/>
                    <a:gd name="connsiteX94" fmla="*/ 959561 w 1051949"/>
                    <a:gd name="connsiteY94" fmla="*/ 1171862 h 3023654"/>
                    <a:gd name="connsiteX95" fmla="*/ 956581 w 1051949"/>
                    <a:gd name="connsiteY95" fmla="*/ 1171862 h 3023654"/>
                    <a:gd name="connsiteX96" fmla="*/ 955091 w 1051949"/>
                    <a:gd name="connsiteY96" fmla="*/ 1174844 h 3023654"/>
                    <a:gd name="connsiteX97" fmla="*/ 943170 w 1051949"/>
                    <a:gd name="connsiteY97" fmla="*/ 1180807 h 3023654"/>
                    <a:gd name="connsiteX98" fmla="*/ 941679 w 1051949"/>
                    <a:gd name="connsiteY98" fmla="*/ 1183789 h 3023654"/>
                    <a:gd name="connsiteX99" fmla="*/ 938699 w 1051949"/>
                    <a:gd name="connsiteY99" fmla="*/ 1183789 h 3023654"/>
                    <a:gd name="connsiteX100" fmla="*/ 929758 w 1051949"/>
                    <a:gd name="connsiteY100" fmla="*/ 1191243 h 3023654"/>
                    <a:gd name="connsiteX101" fmla="*/ 922308 w 1051949"/>
                    <a:gd name="connsiteY101" fmla="*/ 1195716 h 3023654"/>
                    <a:gd name="connsiteX102" fmla="*/ 917837 w 1051949"/>
                    <a:gd name="connsiteY102" fmla="*/ 1198698 h 3023654"/>
                    <a:gd name="connsiteX103" fmla="*/ 913367 w 1051949"/>
                    <a:gd name="connsiteY103" fmla="*/ 1201679 h 3023654"/>
                    <a:gd name="connsiteX104" fmla="*/ 908896 w 1051949"/>
                    <a:gd name="connsiteY104" fmla="*/ 1204661 h 3023654"/>
                    <a:gd name="connsiteX105" fmla="*/ 904426 w 1051949"/>
                    <a:gd name="connsiteY105" fmla="*/ 1207643 h 3023654"/>
                    <a:gd name="connsiteX106" fmla="*/ 892505 w 1051949"/>
                    <a:gd name="connsiteY106" fmla="*/ 1213606 h 3023654"/>
                    <a:gd name="connsiteX107" fmla="*/ 891015 w 1051949"/>
                    <a:gd name="connsiteY107" fmla="*/ 1216588 h 3023654"/>
                    <a:gd name="connsiteX108" fmla="*/ 883564 w 1051949"/>
                    <a:gd name="connsiteY108" fmla="*/ 1219570 h 3023654"/>
                    <a:gd name="connsiteX109" fmla="*/ 864192 w 1051949"/>
                    <a:gd name="connsiteY109" fmla="*/ 1230006 h 3023654"/>
                    <a:gd name="connsiteX110" fmla="*/ 865682 w 1051949"/>
                    <a:gd name="connsiteY110" fmla="*/ 1274732 h 3023654"/>
                    <a:gd name="connsiteX111" fmla="*/ 868662 w 1051949"/>
                    <a:gd name="connsiteY111" fmla="*/ 1313495 h 3023654"/>
                    <a:gd name="connsiteX112" fmla="*/ 874623 w 1051949"/>
                    <a:gd name="connsiteY112" fmla="*/ 1317967 h 3023654"/>
                    <a:gd name="connsiteX113" fmla="*/ 871643 w 1051949"/>
                    <a:gd name="connsiteY113" fmla="*/ 1385056 h 3023654"/>
                    <a:gd name="connsiteX114" fmla="*/ 874623 w 1051949"/>
                    <a:gd name="connsiteY114" fmla="*/ 1395492 h 3023654"/>
                    <a:gd name="connsiteX115" fmla="*/ 874623 w 1051949"/>
                    <a:gd name="connsiteY115" fmla="*/ 1407419 h 3023654"/>
                    <a:gd name="connsiteX116" fmla="*/ 879093 w 1051949"/>
                    <a:gd name="connsiteY116" fmla="*/ 1453636 h 3023654"/>
                    <a:gd name="connsiteX117" fmla="*/ 882074 w 1051949"/>
                    <a:gd name="connsiteY117" fmla="*/ 1547561 h 3023654"/>
                    <a:gd name="connsiteX118" fmla="*/ 883564 w 1051949"/>
                    <a:gd name="connsiteY118" fmla="*/ 1565452 h 3023654"/>
                    <a:gd name="connsiteX119" fmla="*/ 886544 w 1051949"/>
                    <a:gd name="connsiteY119" fmla="*/ 1575888 h 3023654"/>
                    <a:gd name="connsiteX120" fmla="*/ 885054 w 1051949"/>
                    <a:gd name="connsiteY120" fmla="*/ 1595269 h 3023654"/>
                    <a:gd name="connsiteX121" fmla="*/ 888034 w 1051949"/>
                    <a:gd name="connsiteY121" fmla="*/ 1616141 h 3023654"/>
                    <a:gd name="connsiteX122" fmla="*/ 889525 w 1051949"/>
                    <a:gd name="connsiteY122" fmla="*/ 1638504 h 3023654"/>
                    <a:gd name="connsiteX123" fmla="*/ 888034 w 1051949"/>
                    <a:gd name="connsiteY123" fmla="*/ 1642977 h 3023654"/>
                    <a:gd name="connsiteX124" fmla="*/ 891015 w 1051949"/>
                    <a:gd name="connsiteY124" fmla="*/ 1680248 h 3023654"/>
                    <a:gd name="connsiteX125" fmla="*/ 901445 w 1051949"/>
                    <a:gd name="connsiteY125" fmla="*/ 1808463 h 3023654"/>
                    <a:gd name="connsiteX126" fmla="*/ 902936 w 1051949"/>
                    <a:gd name="connsiteY126" fmla="*/ 1830826 h 3023654"/>
                    <a:gd name="connsiteX127" fmla="*/ 905916 w 1051949"/>
                    <a:gd name="connsiteY127" fmla="*/ 1850208 h 3023654"/>
                    <a:gd name="connsiteX128" fmla="*/ 905916 w 1051949"/>
                    <a:gd name="connsiteY128" fmla="*/ 1859153 h 3023654"/>
                    <a:gd name="connsiteX129" fmla="*/ 907406 w 1051949"/>
                    <a:gd name="connsiteY129" fmla="*/ 1881516 h 3023654"/>
                    <a:gd name="connsiteX130" fmla="*/ 910386 w 1051949"/>
                    <a:gd name="connsiteY130" fmla="*/ 1933696 h 3023654"/>
                    <a:gd name="connsiteX131" fmla="*/ 917837 w 1051949"/>
                    <a:gd name="connsiteY131" fmla="*/ 1972459 h 3023654"/>
                    <a:gd name="connsiteX132" fmla="*/ 923798 w 1051949"/>
                    <a:gd name="connsiteY132" fmla="*/ 2054457 h 3023654"/>
                    <a:gd name="connsiteX133" fmla="*/ 923798 w 1051949"/>
                    <a:gd name="connsiteY133" fmla="*/ 2064893 h 3023654"/>
                    <a:gd name="connsiteX134" fmla="*/ 922308 w 1051949"/>
                    <a:gd name="connsiteY134" fmla="*/ 2073838 h 3023654"/>
                    <a:gd name="connsiteX135" fmla="*/ 926778 w 1051949"/>
                    <a:gd name="connsiteY135" fmla="*/ 2096201 h 3023654"/>
                    <a:gd name="connsiteX136" fmla="*/ 922308 w 1051949"/>
                    <a:gd name="connsiteY136" fmla="*/ 2112601 h 3023654"/>
                    <a:gd name="connsiteX137" fmla="*/ 940189 w 1051949"/>
                    <a:gd name="connsiteY137" fmla="*/ 2203544 h 3023654"/>
                    <a:gd name="connsiteX138" fmla="*/ 950620 w 1051949"/>
                    <a:gd name="connsiteY138" fmla="*/ 2227397 h 3023654"/>
                    <a:gd name="connsiteX139" fmla="*/ 950620 w 1051949"/>
                    <a:gd name="connsiteY139" fmla="*/ 2257215 h 3023654"/>
                    <a:gd name="connsiteX140" fmla="*/ 955091 w 1051949"/>
                    <a:gd name="connsiteY140" fmla="*/ 2285542 h 3023654"/>
                    <a:gd name="connsiteX141" fmla="*/ 965522 w 1051949"/>
                    <a:gd name="connsiteY141" fmla="*/ 2367540 h 3023654"/>
                    <a:gd name="connsiteX142" fmla="*/ 965522 w 1051949"/>
                    <a:gd name="connsiteY142" fmla="*/ 2442083 h 3023654"/>
                    <a:gd name="connsiteX143" fmla="*/ 964032 w 1051949"/>
                    <a:gd name="connsiteY143" fmla="*/ 2464446 h 3023654"/>
                    <a:gd name="connsiteX144" fmla="*/ 968502 w 1051949"/>
                    <a:gd name="connsiteY144" fmla="*/ 2494263 h 3023654"/>
                    <a:gd name="connsiteX145" fmla="*/ 983403 w 1051949"/>
                    <a:gd name="connsiteY145" fmla="*/ 2583716 h 3023654"/>
                    <a:gd name="connsiteX146" fmla="*/ 996815 w 1051949"/>
                    <a:gd name="connsiteY146" fmla="*/ 2708948 h 3023654"/>
                    <a:gd name="connsiteX147" fmla="*/ 998305 w 1051949"/>
                    <a:gd name="connsiteY147" fmla="*/ 2729821 h 3023654"/>
                    <a:gd name="connsiteX148" fmla="*/ 995325 w 1051949"/>
                    <a:gd name="connsiteY148" fmla="*/ 2743239 h 3023654"/>
                    <a:gd name="connsiteX149" fmla="*/ 986384 w 1051949"/>
                    <a:gd name="connsiteY149" fmla="*/ 2749202 h 3023654"/>
                    <a:gd name="connsiteX150" fmla="*/ 1002775 w 1051949"/>
                    <a:gd name="connsiteY150" fmla="*/ 2768583 h 3023654"/>
                    <a:gd name="connsiteX151" fmla="*/ 999795 w 1051949"/>
                    <a:gd name="connsiteY151" fmla="*/ 2807346 h 3023654"/>
                    <a:gd name="connsiteX152" fmla="*/ 995325 w 1051949"/>
                    <a:gd name="connsiteY152" fmla="*/ 2817782 h 3023654"/>
                    <a:gd name="connsiteX153" fmla="*/ 995325 w 1051949"/>
                    <a:gd name="connsiteY153" fmla="*/ 2832691 h 3023654"/>
                    <a:gd name="connsiteX154" fmla="*/ 993834 w 1051949"/>
                    <a:gd name="connsiteY154" fmla="*/ 2843127 h 3023654"/>
                    <a:gd name="connsiteX155" fmla="*/ 1017677 w 1051949"/>
                    <a:gd name="connsiteY155" fmla="*/ 2892326 h 3023654"/>
                    <a:gd name="connsiteX156" fmla="*/ 1023637 w 1051949"/>
                    <a:gd name="connsiteY156" fmla="*/ 2904253 h 3023654"/>
                    <a:gd name="connsiteX157" fmla="*/ 1029598 w 1051949"/>
                    <a:gd name="connsiteY157" fmla="*/ 2916180 h 3023654"/>
                    <a:gd name="connsiteX158" fmla="*/ 1031088 w 1051949"/>
                    <a:gd name="connsiteY158" fmla="*/ 2923634 h 3023654"/>
                    <a:gd name="connsiteX159" fmla="*/ 1040029 w 1051949"/>
                    <a:gd name="connsiteY159" fmla="*/ 2941524 h 3023654"/>
                    <a:gd name="connsiteX160" fmla="*/ 1041519 w 1051949"/>
                    <a:gd name="connsiteY160" fmla="*/ 2959415 h 3023654"/>
                    <a:gd name="connsiteX161" fmla="*/ 1026617 w 1051949"/>
                    <a:gd name="connsiteY161" fmla="*/ 3008613 h 3023654"/>
                    <a:gd name="connsiteX162" fmla="*/ 981913 w 1051949"/>
                    <a:gd name="connsiteY162" fmla="*/ 3022031 h 3023654"/>
                    <a:gd name="connsiteX163" fmla="*/ 947640 w 1051949"/>
                    <a:gd name="connsiteY163" fmla="*/ 3023522 h 3023654"/>
                    <a:gd name="connsiteX164" fmla="*/ 911877 w 1051949"/>
                    <a:gd name="connsiteY164" fmla="*/ 3017558 h 3023654"/>
                    <a:gd name="connsiteX165" fmla="*/ 901445 w 1051949"/>
                    <a:gd name="connsiteY165" fmla="*/ 3014577 h 3023654"/>
                    <a:gd name="connsiteX166" fmla="*/ 896975 w 1051949"/>
                    <a:gd name="connsiteY166" fmla="*/ 3010104 h 3023654"/>
                    <a:gd name="connsiteX167" fmla="*/ 882074 w 1051949"/>
                    <a:gd name="connsiteY167" fmla="*/ 2999668 h 3023654"/>
                    <a:gd name="connsiteX168" fmla="*/ 873133 w 1051949"/>
                    <a:gd name="connsiteY168" fmla="*/ 2978796 h 3023654"/>
                    <a:gd name="connsiteX169" fmla="*/ 874623 w 1051949"/>
                    <a:gd name="connsiteY169" fmla="*/ 2923634 h 3023654"/>
                    <a:gd name="connsiteX170" fmla="*/ 873133 w 1051949"/>
                    <a:gd name="connsiteY170" fmla="*/ 2917670 h 3023654"/>
                    <a:gd name="connsiteX171" fmla="*/ 868662 w 1051949"/>
                    <a:gd name="connsiteY171" fmla="*/ 2887853 h 3023654"/>
                    <a:gd name="connsiteX172" fmla="*/ 850781 w 1051949"/>
                    <a:gd name="connsiteY172" fmla="*/ 2877417 h 3023654"/>
                    <a:gd name="connsiteX173" fmla="*/ 797136 w 1051949"/>
                    <a:gd name="connsiteY173" fmla="*/ 2841636 h 3023654"/>
                    <a:gd name="connsiteX174" fmla="*/ 795645 w 1051949"/>
                    <a:gd name="connsiteY174" fmla="*/ 2838654 h 3023654"/>
                    <a:gd name="connsiteX175" fmla="*/ 788195 w 1051949"/>
                    <a:gd name="connsiteY175" fmla="*/ 2817782 h 3023654"/>
                    <a:gd name="connsiteX176" fmla="*/ 767333 w 1051949"/>
                    <a:gd name="connsiteY176" fmla="*/ 2765602 h 3023654"/>
                    <a:gd name="connsiteX177" fmla="*/ 761372 w 1051949"/>
                    <a:gd name="connsiteY177" fmla="*/ 2738766 h 3023654"/>
                    <a:gd name="connsiteX178" fmla="*/ 740510 w 1051949"/>
                    <a:gd name="connsiteY178" fmla="*/ 2644841 h 3023654"/>
                    <a:gd name="connsiteX179" fmla="*/ 742000 w 1051949"/>
                    <a:gd name="connsiteY179" fmla="*/ 2643350 h 3023654"/>
                    <a:gd name="connsiteX180" fmla="*/ 740510 w 1051949"/>
                    <a:gd name="connsiteY180" fmla="*/ 2631423 h 3023654"/>
                    <a:gd name="connsiteX181" fmla="*/ 734550 w 1051949"/>
                    <a:gd name="connsiteY181" fmla="*/ 2604588 h 3023654"/>
                    <a:gd name="connsiteX182" fmla="*/ 727099 w 1051949"/>
                    <a:gd name="connsiteY182" fmla="*/ 2549426 h 3023654"/>
                    <a:gd name="connsiteX183" fmla="*/ 722628 w 1051949"/>
                    <a:gd name="connsiteY183" fmla="*/ 2525571 h 3023654"/>
                    <a:gd name="connsiteX184" fmla="*/ 721138 w 1051949"/>
                    <a:gd name="connsiteY184" fmla="*/ 2494263 h 3023654"/>
                    <a:gd name="connsiteX185" fmla="*/ 718158 w 1051949"/>
                    <a:gd name="connsiteY185" fmla="*/ 2468919 h 3023654"/>
                    <a:gd name="connsiteX186" fmla="*/ 716668 w 1051949"/>
                    <a:gd name="connsiteY186" fmla="*/ 2442083 h 3023654"/>
                    <a:gd name="connsiteX187" fmla="*/ 715178 w 1051949"/>
                    <a:gd name="connsiteY187" fmla="*/ 2412266 h 3023654"/>
                    <a:gd name="connsiteX188" fmla="*/ 709217 w 1051949"/>
                    <a:gd name="connsiteY188" fmla="*/ 2386921 h 3023654"/>
                    <a:gd name="connsiteX189" fmla="*/ 701767 w 1051949"/>
                    <a:gd name="connsiteY189" fmla="*/ 2346667 h 3023654"/>
                    <a:gd name="connsiteX190" fmla="*/ 698786 w 1051949"/>
                    <a:gd name="connsiteY190" fmla="*/ 2334741 h 3023654"/>
                    <a:gd name="connsiteX191" fmla="*/ 695806 w 1051949"/>
                    <a:gd name="connsiteY191" fmla="*/ 2306414 h 3023654"/>
                    <a:gd name="connsiteX192" fmla="*/ 688355 w 1051949"/>
                    <a:gd name="connsiteY192" fmla="*/ 2287032 h 3023654"/>
                    <a:gd name="connsiteX193" fmla="*/ 683885 w 1051949"/>
                    <a:gd name="connsiteY193" fmla="*/ 2264669 h 3023654"/>
                    <a:gd name="connsiteX194" fmla="*/ 677924 w 1051949"/>
                    <a:gd name="connsiteY194" fmla="*/ 2252743 h 3023654"/>
                    <a:gd name="connsiteX195" fmla="*/ 664513 w 1051949"/>
                    <a:gd name="connsiteY195" fmla="*/ 2230380 h 3023654"/>
                    <a:gd name="connsiteX196" fmla="*/ 637690 w 1051949"/>
                    <a:gd name="connsiteY196" fmla="*/ 2170745 h 3023654"/>
                    <a:gd name="connsiteX197" fmla="*/ 494637 w 1051949"/>
                    <a:gd name="connsiteY197" fmla="*/ 2157327 h 3023654"/>
                    <a:gd name="connsiteX198" fmla="*/ 502087 w 1051949"/>
                    <a:gd name="connsiteY198" fmla="*/ 2187144 h 3023654"/>
                    <a:gd name="connsiteX199" fmla="*/ 500597 w 1051949"/>
                    <a:gd name="connsiteY199" fmla="*/ 2221434 h 3023654"/>
                    <a:gd name="connsiteX200" fmla="*/ 499107 w 1051949"/>
                    <a:gd name="connsiteY200" fmla="*/ 2224416 h 3023654"/>
                    <a:gd name="connsiteX201" fmla="*/ 500597 w 1051949"/>
                    <a:gd name="connsiteY201" fmla="*/ 2225907 h 3023654"/>
                    <a:gd name="connsiteX202" fmla="*/ 494637 w 1051949"/>
                    <a:gd name="connsiteY202" fmla="*/ 2266160 h 3023654"/>
                    <a:gd name="connsiteX203" fmla="*/ 488676 w 1051949"/>
                    <a:gd name="connsiteY203" fmla="*/ 2358594 h 3023654"/>
                    <a:gd name="connsiteX204" fmla="*/ 490166 w 1051949"/>
                    <a:gd name="connsiteY204" fmla="*/ 2374994 h 3023654"/>
                    <a:gd name="connsiteX205" fmla="*/ 487186 w 1051949"/>
                    <a:gd name="connsiteY205" fmla="*/ 2386921 h 3023654"/>
                    <a:gd name="connsiteX206" fmla="*/ 487186 w 1051949"/>
                    <a:gd name="connsiteY206" fmla="*/ 2391393 h 3023654"/>
                    <a:gd name="connsiteX207" fmla="*/ 484206 w 1051949"/>
                    <a:gd name="connsiteY207" fmla="*/ 2410775 h 3023654"/>
                    <a:gd name="connsiteX208" fmla="*/ 475265 w 1051949"/>
                    <a:gd name="connsiteY208" fmla="*/ 2437610 h 3023654"/>
                    <a:gd name="connsiteX209" fmla="*/ 463344 w 1051949"/>
                    <a:gd name="connsiteY209" fmla="*/ 2464446 h 3023654"/>
                    <a:gd name="connsiteX210" fmla="*/ 473775 w 1051949"/>
                    <a:gd name="connsiteY210" fmla="*/ 2503208 h 3023654"/>
                    <a:gd name="connsiteX211" fmla="*/ 479735 w 1051949"/>
                    <a:gd name="connsiteY211" fmla="*/ 2607569 h 3023654"/>
                    <a:gd name="connsiteX212" fmla="*/ 479735 w 1051949"/>
                    <a:gd name="connsiteY212" fmla="*/ 2673168 h 3023654"/>
                    <a:gd name="connsiteX213" fmla="*/ 479735 w 1051949"/>
                    <a:gd name="connsiteY213" fmla="*/ 2682113 h 3023654"/>
                    <a:gd name="connsiteX214" fmla="*/ 470795 w 1051949"/>
                    <a:gd name="connsiteY214" fmla="*/ 2716403 h 3023654"/>
                    <a:gd name="connsiteX215" fmla="*/ 460363 w 1051949"/>
                    <a:gd name="connsiteY215" fmla="*/ 2732803 h 3023654"/>
                    <a:gd name="connsiteX216" fmla="*/ 449932 w 1051949"/>
                    <a:gd name="connsiteY216" fmla="*/ 2752184 h 3023654"/>
                    <a:gd name="connsiteX217" fmla="*/ 452913 w 1051949"/>
                    <a:gd name="connsiteY217" fmla="*/ 2758147 h 3023654"/>
                    <a:gd name="connsiteX218" fmla="*/ 440992 w 1051949"/>
                    <a:gd name="connsiteY218" fmla="*/ 2768583 h 3023654"/>
                    <a:gd name="connsiteX219" fmla="*/ 429071 w 1051949"/>
                    <a:gd name="connsiteY219" fmla="*/ 2779019 h 3023654"/>
                    <a:gd name="connsiteX220" fmla="*/ 406718 w 1051949"/>
                    <a:gd name="connsiteY220" fmla="*/ 2786474 h 3023654"/>
                    <a:gd name="connsiteX221" fmla="*/ 321780 w 1051949"/>
                    <a:gd name="connsiteY221" fmla="*/ 2811819 h 3023654"/>
                    <a:gd name="connsiteX222" fmla="*/ 318800 w 1051949"/>
                    <a:gd name="connsiteY222" fmla="*/ 2813309 h 3023654"/>
                    <a:gd name="connsiteX223" fmla="*/ 306879 w 1051949"/>
                    <a:gd name="connsiteY223" fmla="*/ 2819273 h 3023654"/>
                    <a:gd name="connsiteX224" fmla="*/ 305389 w 1051949"/>
                    <a:gd name="connsiteY224" fmla="*/ 2822255 h 3023654"/>
                    <a:gd name="connsiteX225" fmla="*/ 302409 w 1051949"/>
                    <a:gd name="connsiteY225" fmla="*/ 2822255 h 3023654"/>
                    <a:gd name="connsiteX226" fmla="*/ 300918 w 1051949"/>
                    <a:gd name="connsiteY226" fmla="*/ 2825236 h 3023654"/>
                    <a:gd name="connsiteX227" fmla="*/ 269625 w 1051949"/>
                    <a:gd name="connsiteY227" fmla="*/ 2849091 h 3023654"/>
                    <a:gd name="connsiteX228" fmla="*/ 242803 w 1051949"/>
                    <a:gd name="connsiteY228" fmla="*/ 2859527 h 3023654"/>
                    <a:gd name="connsiteX229" fmla="*/ 186177 w 1051949"/>
                    <a:gd name="connsiteY229" fmla="*/ 2866981 h 3023654"/>
                    <a:gd name="connsiteX230" fmla="*/ 116141 w 1051949"/>
                    <a:gd name="connsiteY230" fmla="*/ 2858035 h 3023654"/>
                    <a:gd name="connsiteX231" fmla="*/ 108690 w 1051949"/>
                    <a:gd name="connsiteY231" fmla="*/ 2853563 h 3023654"/>
                    <a:gd name="connsiteX232" fmla="*/ 101239 w 1051949"/>
                    <a:gd name="connsiteY232" fmla="*/ 2850581 h 3023654"/>
                    <a:gd name="connsiteX233" fmla="*/ 93789 w 1051949"/>
                    <a:gd name="connsiteY233" fmla="*/ 2846108 h 3023654"/>
                    <a:gd name="connsiteX234" fmla="*/ 89318 w 1051949"/>
                    <a:gd name="connsiteY234" fmla="*/ 2828218 h 3023654"/>
                    <a:gd name="connsiteX235" fmla="*/ 93789 w 1051949"/>
                    <a:gd name="connsiteY235" fmla="*/ 2813309 h 3023654"/>
                    <a:gd name="connsiteX236" fmla="*/ 96769 w 1051949"/>
                    <a:gd name="connsiteY236" fmla="*/ 2811819 h 3023654"/>
                    <a:gd name="connsiteX237" fmla="*/ 129552 w 1051949"/>
                    <a:gd name="connsiteY237" fmla="*/ 2787965 h 3023654"/>
                    <a:gd name="connsiteX238" fmla="*/ 151904 w 1051949"/>
                    <a:gd name="connsiteY238" fmla="*/ 2774547 h 3023654"/>
                    <a:gd name="connsiteX239" fmla="*/ 163825 w 1051949"/>
                    <a:gd name="connsiteY239" fmla="*/ 2768583 h 3023654"/>
                    <a:gd name="connsiteX240" fmla="*/ 168296 w 1051949"/>
                    <a:gd name="connsiteY240" fmla="*/ 2764111 h 3023654"/>
                    <a:gd name="connsiteX241" fmla="*/ 184687 w 1051949"/>
                    <a:gd name="connsiteY241" fmla="*/ 2755166 h 3023654"/>
                    <a:gd name="connsiteX242" fmla="*/ 196608 w 1051949"/>
                    <a:gd name="connsiteY242" fmla="*/ 2744730 h 3023654"/>
                    <a:gd name="connsiteX243" fmla="*/ 204059 w 1051949"/>
                    <a:gd name="connsiteY243" fmla="*/ 2741747 h 3023654"/>
                    <a:gd name="connsiteX244" fmla="*/ 221941 w 1051949"/>
                    <a:gd name="connsiteY244" fmla="*/ 2729821 h 3023654"/>
                    <a:gd name="connsiteX245" fmla="*/ 227901 w 1051949"/>
                    <a:gd name="connsiteY245" fmla="*/ 2714912 h 3023654"/>
                    <a:gd name="connsiteX246" fmla="*/ 241313 w 1051949"/>
                    <a:gd name="connsiteY246" fmla="*/ 2707458 h 3023654"/>
                    <a:gd name="connsiteX247" fmla="*/ 253234 w 1051949"/>
                    <a:gd name="connsiteY247" fmla="*/ 2700004 h 3023654"/>
                    <a:gd name="connsiteX248" fmla="*/ 263665 w 1051949"/>
                    <a:gd name="connsiteY248" fmla="*/ 2659750 h 3023654"/>
                    <a:gd name="connsiteX249" fmla="*/ 257704 w 1051949"/>
                    <a:gd name="connsiteY249" fmla="*/ 2644841 h 3023654"/>
                    <a:gd name="connsiteX250" fmla="*/ 256214 w 1051949"/>
                    <a:gd name="connsiteY250" fmla="*/ 2629932 h 3023654"/>
                    <a:gd name="connsiteX251" fmla="*/ 251744 w 1051949"/>
                    <a:gd name="connsiteY251" fmla="*/ 2595643 h 3023654"/>
                    <a:gd name="connsiteX252" fmla="*/ 250254 w 1051949"/>
                    <a:gd name="connsiteY252" fmla="*/ 2592661 h 3023654"/>
                    <a:gd name="connsiteX253" fmla="*/ 251744 w 1051949"/>
                    <a:gd name="connsiteY253" fmla="*/ 2591170 h 3023654"/>
                    <a:gd name="connsiteX254" fmla="*/ 248763 w 1051949"/>
                    <a:gd name="connsiteY254" fmla="*/ 2577752 h 3023654"/>
                    <a:gd name="connsiteX255" fmla="*/ 239823 w 1051949"/>
                    <a:gd name="connsiteY255" fmla="*/ 2525571 h 3023654"/>
                    <a:gd name="connsiteX256" fmla="*/ 232372 w 1051949"/>
                    <a:gd name="connsiteY256" fmla="*/ 2483828 h 3023654"/>
                    <a:gd name="connsiteX257" fmla="*/ 224921 w 1051949"/>
                    <a:gd name="connsiteY257" fmla="*/ 2442083 h 3023654"/>
                    <a:gd name="connsiteX258" fmla="*/ 221941 w 1051949"/>
                    <a:gd name="connsiteY258" fmla="*/ 2430156 h 3023654"/>
                    <a:gd name="connsiteX259" fmla="*/ 226411 w 1051949"/>
                    <a:gd name="connsiteY259" fmla="*/ 2412266 h 3023654"/>
                    <a:gd name="connsiteX260" fmla="*/ 248763 w 1051949"/>
                    <a:gd name="connsiteY260" fmla="*/ 2291505 h 3023654"/>
                    <a:gd name="connsiteX261" fmla="*/ 262175 w 1051949"/>
                    <a:gd name="connsiteY261" fmla="*/ 2242306 h 3023654"/>
                    <a:gd name="connsiteX262" fmla="*/ 269625 w 1051949"/>
                    <a:gd name="connsiteY262" fmla="*/ 2218453 h 3023654"/>
                    <a:gd name="connsiteX263" fmla="*/ 277076 w 1051949"/>
                    <a:gd name="connsiteY263" fmla="*/ 2194598 h 3023654"/>
                    <a:gd name="connsiteX264" fmla="*/ 281546 w 1051949"/>
                    <a:gd name="connsiteY264" fmla="*/ 2178199 h 3023654"/>
                    <a:gd name="connsiteX265" fmla="*/ 284527 w 1051949"/>
                    <a:gd name="connsiteY265" fmla="*/ 2175217 h 3023654"/>
                    <a:gd name="connsiteX266" fmla="*/ 287507 w 1051949"/>
                    <a:gd name="connsiteY266" fmla="*/ 2163291 h 3023654"/>
                    <a:gd name="connsiteX267" fmla="*/ 283037 w 1051949"/>
                    <a:gd name="connsiteY267" fmla="*/ 2145400 h 3023654"/>
                    <a:gd name="connsiteX268" fmla="*/ 265155 w 1051949"/>
                    <a:gd name="connsiteY268" fmla="*/ 2118564 h 3023654"/>
                    <a:gd name="connsiteX269" fmla="*/ 251744 w 1051949"/>
                    <a:gd name="connsiteY269" fmla="*/ 2109619 h 3023654"/>
                    <a:gd name="connsiteX270" fmla="*/ 235352 w 1051949"/>
                    <a:gd name="connsiteY270" fmla="*/ 2078310 h 3023654"/>
                    <a:gd name="connsiteX271" fmla="*/ 238332 w 1051949"/>
                    <a:gd name="connsiteY271" fmla="*/ 2044021 h 3023654"/>
                    <a:gd name="connsiteX272" fmla="*/ 236842 w 1051949"/>
                    <a:gd name="connsiteY272" fmla="*/ 2006749 h 3023654"/>
                    <a:gd name="connsiteX273" fmla="*/ 235352 w 1051949"/>
                    <a:gd name="connsiteY273" fmla="*/ 1917297 h 3023654"/>
                    <a:gd name="connsiteX274" fmla="*/ 233862 w 1051949"/>
                    <a:gd name="connsiteY274" fmla="*/ 1915806 h 3023654"/>
                    <a:gd name="connsiteX275" fmla="*/ 233862 w 1051949"/>
                    <a:gd name="connsiteY275" fmla="*/ 1848717 h 3023654"/>
                    <a:gd name="connsiteX276" fmla="*/ 227901 w 1051949"/>
                    <a:gd name="connsiteY276" fmla="*/ 1654904 h 3023654"/>
                    <a:gd name="connsiteX277" fmla="*/ 227901 w 1051949"/>
                    <a:gd name="connsiteY277" fmla="*/ 1625086 h 3023654"/>
                    <a:gd name="connsiteX278" fmla="*/ 229391 w 1051949"/>
                    <a:gd name="connsiteY278" fmla="*/ 1599742 h 3023654"/>
                    <a:gd name="connsiteX279" fmla="*/ 227901 w 1051949"/>
                    <a:gd name="connsiteY279" fmla="*/ 1556506 h 3023654"/>
                    <a:gd name="connsiteX280" fmla="*/ 227901 w 1051949"/>
                    <a:gd name="connsiteY280" fmla="*/ 1514762 h 3023654"/>
                    <a:gd name="connsiteX281" fmla="*/ 226411 w 1051949"/>
                    <a:gd name="connsiteY281" fmla="*/ 1502835 h 3023654"/>
                    <a:gd name="connsiteX282" fmla="*/ 233862 w 1051949"/>
                    <a:gd name="connsiteY282" fmla="*/ 1379093 h 3023654"/>
                    <a:gd name="connsiteX283" fmla="*/ 235352 w 1051949"/>
                    <a:gd name="connsiteY283" fmla="*/ 1358221 h 3023654"/>
                    <a:gd name="connsiteX284" fmla="*/ 238332 w 1051949"/>
                    <a:gd name="connsiteY284" fmla="*/ 1341821 h 3023654"/>
                    <a:gd name="connsiteX285" fmla="*/ 236842 w 1051949"/>
                    <a:gd name="connsiteY285" fmla="*/ 1334367 h 3023654"/>
                    <a:gd name="connsiteX286" fmla="*/ 239823 w 1051949"/>
                    <a:gd name="connsiteY286" fmla="*/ 1314985 h 3023654"/>
                    <a:gd name="connsiteX287" fmla="*/ 250254 w 1051949"/>
                    <a:gd name="connsiteY287" fmla="*/ 1303059 h 3023654"/>
                    <a:gd name="connsiteX288" fmla="*/ 247273 w 1051949"/>
                    <a:gd name="connsiteY288" fmla="*/ 1232988 h 3023654"/>
                    <a:gd name="connsiteX289" fmla="*/ 220451 w 1051949"/>
                    <a:gd name="connsiteY289" fmla="*/ 1227024 h 3023654"/>
                    <a:gd name="connsiteX290" fmla="*/ 207039 w 1051949"/>
                    <a:gd name="connsiteY290" fmla="*/ 1224042 h 3023654"/>
                    <a:gd name="connsiteX291" fmla="*/ 193628 w 1051949"/>
                    <a:gd name="connsiteY291" fmla="*/ 1221061 h 3023654"/>
                    <a:gd name="connsiteX292" fmla="*/ 174256 w 1051949"/>
                    <a:gd name="connsiteY292" fmla="*/ 1204661 h 3023654"/>
                    <a:gd name="connsiteX293" fmla="*/ 160845 w 1051949"/>
                    <a:gd name="connsiteY293" fmla="*/ 1201679 h 3023654"/>
                    <a:gd name="connsiteX294" fmla="*/ 128062 w 1051949"/>
                    <a:gd name="connsiteY294" fmla="*/ 1186771 h 3023654"/>
                    <a:gd name="connsiteX295" fmla="*/ 102729 w 1051949"/>
                    <a:gd name="connsiteY295" fmla="*/ 1177825 h 3023654"/>
                    <a:gd name="connsiteX296" fmla="*/ 84848 w 1051949"/>
                    <a:gd name="connsiteY296" fmla="*/ 1168880 h 3023654"/>
                    <a:gd name="connsiteX297" fmla="*/ 71436 w 1051949"/>
                    <a:gd name="connsiteY297" fmla="*/ 1156953 h 3023654"/>
                    <a:gd name="connsiteX298" fmla="*/ 59515 w 1051949"/>
                    <a:gd name="connsiteY298" fmla="*/ 1134590 h 3023654"/>
                    <a:gd name="connsiteX299" fmla="*/ 56535 w 1051949"/>
                    <a:gd name="connsiteY299" fmla="*/ 1131609 h 3023654"/>
                    <a:gd name="connsiteX300" fmla="*/ 56535 w 1051949"/>
                    <a:gd name="connsiteY300" fmla="*/ 1127136 h 3023654"/>
                    <a:gd name="connsiteX301" fmla="*/ 41634 w 1051949"/>
                    <a:gd name="connsiteY301" fmla="*/ 1077937 h 3023654"/>
                    <a:gd name="connsiteX302" fmla="*/ 43124 w 1051949"/>
                    <a:gd name="connsiteY302" fmla="*/ 1067501 h 3023654"/>
                    <a:gd name="connsiteX303" fmla="*/ 26732 w 1051949"/>
                    <a:gd name="connsiteY303" fmla="*/ 1048120 h 3023654"/>
                    <a:gd name="connsiteX304" fmla="*/ 22262 w 1051949"/>
                    <a:gd name="connsiteY304" fmla="*/ 1046629 h 3023654"/>
                    <a:gd name="connsiteX305" fmla="*/ 20772 w 1051949"/>
                    <a:gd name="connsiteY305" fmla="*/ 1042156 h 3023654"/>
                    <a:gd name="connsiteX306" fmla="*/ 13321 w 1051949"/>
                    <a:gd name="connsiteY306" fmla="*/ 1037684 h 3023654"/>
                    <a:gd name="connsiteX307" fmla="*/ 2890 w 1051949"/>
                    <a:gd name="connsiteY307" fmla="*/ 1024266 h 3023654"/>
                    <a:gd name="connsiteX308" fmla="*/ 1400 w 1051949"/>
                    <a:gd name="connsiteY308" fmla="*/ 1018303 h 3023654"/>
                    <a:gd name="connsiteX309" fmla="*/ 23752 w 1051949"/>
                    <a:gd name="connsiteY309" fmla="*/ 1021284 h 3023654"/>
                    <a:gd name="connsiteX310" fmla="*/ 32693 w 1051949"/>
                    <a:gd name="connsiteY310" fmla="*/ 1016811 h 3023654"/>
                    <a:gd name="connsiteX311" fmla="*/ 52065 w 1051949"/>
                    <a:gd name="connsiteY311" fmla="*/ 1018303 h 3023654"/>
                    <a:gd name="connsiteX312" fmla="*/ 56535 w 1051949"/>
                    <a:gd name="connsiteY312" fmla="*/ 973576 h 3023654"/>
                    <a:gd name="connsiteX313" fmla="*/ 71436 w 1051949"/>
                    <a:gd name="connsiteY313" fmla="*/ 939286 h 3023654"/>
                    <a:gd name="connsiteX314" fmla="*/ 74417 w 1051949"/>
                    <a:gd name="connsiteY314" fmla="*/ 933323 h 3023654"/>
                    <a:gd name="connsiteX315" fmla="*/ 78887 w 1051949"/>
                    <a:gd name="connsiteY315" fmla="*/ 918414 h 3023654"/>
                    <a:gd name="connsiteX316" fmla="*/ 83358 w 1051949"/>
                    <a:gd name="connsiteY316" fmla="*/ 912451 h 3023654"/>
                    <a:gd name="connsiteX317" fmla="*/ 84848 w 1051949"/>
                    <a:gd name="connsiteY317" fmla="*/ 904996 h 3023654"/>
                    <a:gd name="connsiteX318" fmla="*/ 107200 w 1051949"/>
                    <a:gd name="connsiteY318" fmla="*/ 849834 h 3023654"/>
                    <a:gd name="connsiteX319" fmla="*/ 126572 w 1051949"/>
                    <a:gd name="connsiteY319" fmla="*/ 791690 h 3023654"/>
                    <a:gd name="connsiteX320" fmla="*/ 135513 w 1051949"/>
                    <a:gd name="connsiteY320" fmla="*/ 761873 h 3023654"/>
                    <a:gd name="connsiteX321" fmla="*/ 138493 w 1051949"/>
                    <a:gd name="connsiteY321" fmla="*/ 755909 h 3023654"/>
                    <a:gd name="connsiteX322" fmla="*/ 138493 w 1051949"/>
                    <a:gd name="connsiteY322" fmla="*/ 746964 h 3023654"/>
                    <a:gd name="connsiteX323" fmla="*/ 145944 w 1051949"/>
                    <a:gd name="connsiteY323" fmla="*/ 729074 h 3023654"/>
                    <a:gd name="connsiteX324" fmla="*/ 150414 w 1051949"/>
                    <a:gd name="connsiteY324" fmla="*/ 708202 h 3023654"/>
                    <a:gd name="connsiteX325" fmla="*/ 154884 w 1051949"/>
                    <a:gd name="connsiteY325" fmla="*/ 699256 h 3023654"/>
                    <a:gd name="connsiteX326" fmla="*/ 157865 w 1051949"/>
                    <a:gd name="connsiteY326" fmla="*/ 690311 h 3023654"/>
                    <a:gd name="connsiteX327" fmla="*/ 178727 w 1051949"/>
                    <a:gd name="connsiteY327" fmla="*/ 635149 h 3023654"/>
                    <a:gd name="connsiteX328" fmla="*/ 193628 w 1051949"/>
                    <a:gd name="connsiteY328" fmla="*/ 600859 h 3023654"/>
                    <a:gd name="connsiteX329" fmla="*/ 213000 w 1051949"/>
                    <a:gd name="connsiteY329" fmla="*/ 590423 h 3023654"/>
                    <a:gd name="connsiteX330" fmla="*/ 230882 w 1051949"/>
                    <a:gd name="connsiteY330" fmla="*/ 578496 h 3023654"/>
                    <a:gd name="connsiteX331" fmla="*/ 266645 w 1051949"/>
                    <a:gd name="connsiteY331" fmla="*/ 556133 h 3023654"/>
                    <a:gd name="connsiteX332" fmla="*/ 318800 w 1051949"/>
                    <a:gd name="connsiteY332" fmla="*/ 520352 h 3023654"/>
                    <a:gd name="connsiteX333" fmla="*/ 336682 w 1051949"/>
                    <a:gd name="connsiteY333" fmla="*/ 509916 h 3023654"/>
                    <a:gd name="connsiteX334" fmla="*/ 345623 w 1051949"/>
                    <a:gd name="connsiteY334" fmla="*/ 493516 h 3023654"/>
                    <a:gd name="connsiteX335" fmla="*/ 348603 w 1051949"/>
                    <a:gd name="connsiteY335" fmla="*/ 492025 h 3023654"/>
                    <a:gd name="connsiteX336" fmla="*/ 356054 w 1051949"/>
                    <a:gd name="connsiteY336" fmla="*/ 480098 h 3023654"/>
                    <a:gd name="connsiteX337" fmla="*/ 363504 w 1051949"/>
                    <a:gd name="connsiteY337" fmla="*/ 471153 h 3023654"/>
                    <a:gd name="connsiteX338" fmla="*/ 376916 w 1051949"/>
                    <a:gd name="connsiteY338" fmla="*/ 432391 h 3023654"/>
                    <a:gd name="connsiteX339" fmla="*/ 379896 w 1051949"/>
                    <a:gd name="connsiteY339" fmla="*/ 413009 h 3023654"/>
                    <a:gd name="connsiteX340" fmla="*/ 370955 w 1051949"/>
                    <a:gd name="connsiteY340" fmla="*/ 398101 h 3023654"/>
                    <a:gd name="connsiteX341" fmla="*/ 347113 w 1051949"/>
                    <a:gd name="connsiteY341" fmla="*/ 331011 h 3023654"/>
                    <a:gd name="connsiteX342" fmla="*/ 339662 w 1051949"/>
                    <a:gd name="connsiteY342" fmla="*/ 328030 h 3023654"/>
                    <a:gd name="connsiteX343" fmla="*/ 333701 w 1051949"/>
                    <a:gd name="connsiteY343" fmla="*/ 323557 h 3023654"/>
                    <a:gd name="connsiteX344" fmla="*/ 329231 w 1051949"/>
                    <a:gd name="connsiteY344" fmla="*/ 316103 h 3023654"/>
                    <a:gd name="connsiteX345" fmla="*/ 327741 w 1051949"/>
                    <a:gd name="connsiteY345" fmla="*/ 307158 h 3023654"/>
                    <a:gd name="connsiteX346" fmla="*/ 318800 w 1051949"/>
                    <a:gd name="connsiteY346" fmla="*/ 293740 h 3023654"/>
                    <a:gd name="connsiteX347" fmla="*/ 308369 w 1051949"/>
                    <a:gd name="connsiteY347" fmla="*/ 269886 h 3023654"/>
                    <a:gd name="connsiteX348" fmla="*/ 303899 w 1051949"/>
                    <a:gd name="connsiteY348" fmla="*/ 263922 h 3023654"/>
                    <a:gd name="connsiteX349" fmla="*/ 300918 w 1051949"/>
                    <a:gd name="connsiteY349" fmla="*/ 247523 h 3023654"/>
                    <a:gd name="connsiteX350" fmla="*/ 297938 w 1051949"/>
                    <a:gd name="connsiteY350" fmla="*/ 232614 h 3023654"/>
                    <a:gd name="connsiteX351" fmla="*/ 305389 w 1051949"/>
                    <a:gd name="connsiteY351" fmla="*/ 216215 h 3023654"/>
                    <a:gd name="connsiteX352" fmla="*/ 305389 w 1051949"/>
                    <a:gd name="connsiteY352" fmla="*/ 196833 h 3023654"/>
                    <a:gd name="connsiteX353" fmla="*/ 302409 w 1051949"/>
                    <a:gd name="connsiteY353" fmla="*/ 129744 h 3023654"/>
                    <a:gd name="connsiteX354" fmla="*/ 303899 w 1051949"/>
                    <a:gd name="connsiteY354" fmla="*/ 123781 h 3023654"/>
                    <a:gd name="connsiteX355" fmla="*/ 302409 w 1051949"/>
                    <a:gd name="connsiteY355" fmla="*/ 117817 h 3023654"/>
                    <a:gd name="connsiteX356" fmla="*/ 317310 w 1051949"/>
                    <a:gd name="connsiteY356" fmla="*/ 79055 h 3023654"/>
                    <a:gd name="connsiteX357" fmla="*/ 318800 w 1051949"/>
                    <a:gd name="connsiteY357" fmla="*/ 77564 h 3023654"/>
                    <a:gd name="connsiteX358" fmla="*/ 540831 w 1051949"/>
                    <a:gd name="connsiteY358" fmla="*/ 29856 h 3023654"/>
                    <a:gd name="connsiteX359" fmla="*/ 534871 w 1051949"/>
                    <a:gd name="connsiteY359" fmla="*/ 28365 h 3023654"/>
                    <a:gd name="connsiteX360" fmla="*/ 540831 w 1051949"/>
                    <a:gd name="connsiteY360" fmla="*/ 29856 h 3023654"/>
                    <a:gd name="connsiteX361" fmla="*/ 555733 w 1051949"/>
                    <a:gd name="connsiteY361" fmla="*/ 43274 h 3023654"/>
                    <a:gd name="connsiteX362" fmla="*/ 566164 w 1051949"/>
                    <a:gd name="connsiteY362" fmla="*/ 52219 h 3023654"/>
                    <a:gd name="connsiteX363" fmla="*/ 552752 w 1051949"/>
                    <a:gd name="connsiteY363" fmla="*/ 40292 h 3023654"/>
                    <a:gd name="connsiteX364" fmla="*/ 555733 w 1051949"/>
                    <a:gd name="connsiteY364" fmla="*/ 43274 h 3023654"/>
                    <a:gd name="connsiteX365" fmla="*/ 247273 w 1051949"/>
                    <a:gd name="connsiteY365" fmla="*/ 1028738 h 3023654"/>
                    <a:gd name="connsiteX366" fmla="*/ 277076 w 1051949"/>
                    <a:gd name="connsiteY366" fmla="*/ 1028738 h 3023654"/>
                    <a:gd name="connsiteX367" fmla="*/ 260684 w 1051949"/>
                    <a:gd name="connsiteY367" fmla="*/ 986994 h 3023654"/>
                    <a:gd name="connsiteX368" fmla="*/ 247273 w 1051949"/>
                    <a:gd name="connsiteY368" fmla="*/ 1028738 h 3023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</a:cxnLst>
                  <a:rect l="l" t="t" r="r" b="b"/>
                  <a:pathLst>
                    <a:path w="1051949" h="3023654">
                      <a:moveTo>
                        <a:pt x="318800" y="77564"/>
                      </a:moveTo>
                      <a:cubicBezTo>
                        <a:pt x="319297" y="74582"/>
                        <a:pt x="314330" y="78061"/>
                        <a:pt x="314330" y="79055"/>
                      </a:cubicBezTo>
                      <a:cubicBezTo>
                        <a:pt x="309362" y="62655"/>
                        <a:pt x="329728" y="58679"/>
                        <a:pt x="341152" y="53710"/>
                      </a:cubicBezTo>
                      <a:cubicBezTo>
                        <a:pt x="338669" y="49237"/>
                        <a:pt x="330721" y="55201"/>
                        <a:pt x="329231" y="52219"/>
                      </a:cubicBezTo>
                      <a:cubicBezTo>
                        <a:pt x="330721" y="49734"/>
                        <a:pt x="334695" y="47249"/>
                        <a:pt x="327741" y="47746"/>
                      </a:cubicBezTo>
                      <a:cubicBezTo>
                        <a:pt x="323767" y="46255"/>
                        <a:pt x="331218" y="44268"/>
                        <a:pt x="330721" y="41783"/>
                      </a:cubicBezTo>
                      <a:cubicBezTo>
                        <a:pt x="330224" y="38304"/>
                        <a:pt x="323270" y="41286"/>
                        <a:pt x="320290" y="40292"/>
                      </a:cubicBezTo>
                      <a:cubicBezTo>
                        <a:pt x="320290" y="35322"/>
                        <a:pt x="323767" y="33831"/>
                        <a:pt x="329231" y="34329"/>
                      </a:cubicBezTo>
                      <a:cubicBezTo>
                        <a:pt x="333205" y="33335"/>
                        <a:pt x="334198" y="29359"/>
                        <a:pt x="338172" y="28365"/>
                      </a:cubicBezTo>
                      <a:cubicBezTo>
                        <a:pt x="347609" y="28862"/>
                        <a:pt x="354067" y="32341"/>
                        <a:pt x="364994" y="31347"/>
                      </a:cubicBezTo>
                      <a:cubicBezTo>
                        <a:pt x="371452" y="31347"/>
                        <a:pt x="364994" y="27868"/>
                        <a:pt x="366485" y="23892"/>
                      </a:cubicBezTo>
                      <a:cubicBezTo>
                        <a:pt x="372445" y="23395"/>
                        <a:pt x="378406" y="27868"/>
                        <a:pt x="382876" y="23892"/>
                      </a:cubicBezTo>
                      <a:cubicBezTo>
                        <a:pt x="391817" y="22402"/>
                        <a:pt x="397777" y="14947"/>
                        <a:pt x="406718" y="11966"/>
                      </a:cubicBezTo>
                      <a:cubicBezTo>
                        <a:pt x="415162" y="8984"/>
                        <a:pt x="425097" y="9481"/>
                        <a:pt x="433541" y="7493"/>
                      </a:cubicBezTo>
                      <a:cubicBezTo>
                        <a:pt x="437018" y="6996"/>
                        <a:pt x="440992" y="5505"/>
                        <a:pt x="443972" y="4511"/>
                      </a:cubicBezTo>
                      <a:cubicBezTo>
                        <a:pt x="447449" y="3517"/>
                        <a:pt x="450926" y="3517"/>
                        <a:pt x="452913" y="38"/>
                      </a:cubicBezTo>
                      <a:cubicBezTo>
                        <a:pt x="457383" y="-458"/>
                        <a:pt x="456886" y="4014"/>
                        <a:pt x="460363" y="4511"/>
                      </a:cubicBezTo>
                      <a:cubicBezTo>
                        <a:pt x="463841" y="4014"/>
                        <a:pt x="463344" y="-458"/>
                        <a:pt x="467814" y="38"/>
                      </a:cubicBezTo>
                      <a:cubicBezTo>
                        <a:pt x="466821" y="5505"/>
                        <a:pt x="472285" y="4511"/>
                        <a:pt x="472285" y="8984"/>
                      </a:cubicBezTo>
                      <a:cubicBezTo>
                        <a:pt x="474768" y="6996"/>
                        <a:pt x="483709" y="7493"/>
                        <a:pt x="484206" y="11966"/>
                      </a:cubicBezTo>
                      <a:cubicBezTo>
                        <a:pt x="491160" y="12462"/>
                        <a:pt x="488179" y="3020"/>
                        <a:pt x="496127" y="4511"/>
                      </a:cubicBezTo>
                      <a:cubicBezTo>
                        <a:pt x="500101" y="4511"/>
                        <a:pt x="503081" y="8487"/>
                        <a:pt x="505068" y="10474"/>
                      </a:cubicBezTo>
                      <a:cubicBezTo>
                        <a:pt x="505564" y="10972"/>
                        <a:pt x="511525" y="11966"/>
                        <a:pt x="512518" y="13456"/>
                      </a:cubicBezTo>
                      <a:cubicBezTo>
                        <a:pt x="514505" y="17432"/>
                        <a:pt x="507551" y="21905"/>
                        <a:pt x="515499" y="23892"/>
                      </a:cubicBezTo>
                      <a:cubicBezTo>
                        <a:pt x="524936" y="27868"/>
                        <a:pt x="531394" y="22402"/>
                        <a:pt x="540831" y="22402"/>
                      </a:cubicBezTo>
                      <a:cubicBezTo>
                        <a:pt x="544308" y="23892"/>
                        <a:pt x="542818" y="30353"/>
                        <a:pt x="545302" y="32837"/>
                      </a:cubicBezTo>
                      <a:cubicBezTo>
                        <a:pt x="549275" y="35819"/>
                        <a:pt x="553746" y="35819"/>
                        <a:pt x="557223" y="37310"/>
                      </a:cubicBezTo>
                      <a:cubicBezTo>
                        <a:pt x="560700" y="38801"/>
                        <a:pt x="565170" y="40789"/>
                        <a:pt x="567654" y="43274"/>
                      </a:cubicBezTo>
                      <a:cubicBezTo>
                        <a:pt x="571627" y="47249"/>
                        <a:pt x="573118" y="54704"/>
                        <a:pt x="576595" y="59673"/>
                      </a:cubicBezTo>
                      <a:cubicBezTo>
                        <a:pt x="580072" y="64643"/>
                        <a:pt x="584045" y="68122"/>
                        <a:pt x="588516" y="71600"/>
                      </a:cubicBezTo>
                      <a:cubicBezTo>
                        <a:pt x="586032" y="78558"/>
                        <a:pt x="593980" y="83030"/>
                        <a:pt x="595966" y="88000"/>
                      </a:cubicBezTo>
                      <a:cubicBezTo>
                        <a:pt x="597457" y="91975"/>
                        <a:pt x="597457" y="97442"/>
                        <a:pt x="598947" y="102909"/>
                      </a:cubicBezTo>
                      <a:cubicBezTo>
                        <a:pt x="599940" y="107381"/>
                        <a:pt x="602920" y="112351"/>
                        <a:pt x="603417" y="116326"/>
                      </a:cubicBezTo>
                      <a:cubicBezTo>
                        <a:pt x="603914" y="119805"/>
                        <a:pt x="601927" y="122787"/>
                        <a:pt x="601927" y="126762"/>
                      </a:cubicBezTo>
                      <a:cubicBezTo>
                        <a:pt x="601927" y="135708"/>
                        <a:pt x="604411" y="147137"/>
                        <a:pt x="604907" y="156580"/>
                      </a:cubicBezTo>
                      <a:cubicBezTo>
                        <a:pt x="605404" y="167016"/>
                        <a:pt x="605901" y="178943"/>
                        <a:pt x="607888" y="189379"/>
                      </a:cubicBezTo>
                      <a:cubicBezTo>
                        <a:pt x="607888" y="189876"/>
                        <a:pt x="610868" y="191864"/>
                        <a:pt x="610868" y="192361"/>
                      </a:cubicBezTo>
                      <a:cubicBezTo>
                        <a:pt x="611365" y="194348"/>
                        <a:pt x="608881" y="195342"/>
                        <a:pt x="609378" y="196833"/>
                      </a:cubicBezTo>
                      <a:cubicBezTo>
                        <a:pt x="611365" y="201803"/>
                        <a:pt x="618318" y="205281"/>
                        <a:pt x="619809" y="211742"/>
                      </a:cubicBezTo>
                      <a:cubicBezTo>
                        <a:pt x="624279" y="229632"/>
                        <a:pt x="611365" y="247523"/>
                        <a:pt x="606397" y="262431"/>
                      </a:cubicBezTo>
                      <a:cubicBezTo>
                        <a:pt x="604907" y="266904"/>
                        <a:pt x="604907" y="271874"/>
                        <a:pt x="603417" y="275849"/>
                      </a:cubicBezTo>
                      <a:cubicBezTo>
                        <a:pt x="599940" y="286782"/>
                        <a:pt x="594973" y="298709"/>
                        <a:pt x="590006" y="310139"/>
                      </a:cubicBezTo>
                      <a:cubicBezTo>
                        <a:pt x="586032" y="313618"/>
                        <a:pt x="579078" y="314115"/>
                        <a:pt x="573614" y="316103"/>
                      </a:cubicBezTo>
                      <a:cubicBezTo>
                        <a:pt x="574111" y="337472"/>
                        <a:pt x="574608" y="346914"/>
                        <a:pt x="570634" y="362320"/>
                      </a:cubicBezTo>
                      <a:cubicBezTo>
                        <a:pt x="573614" y="366295"/>
                        <a:pt x="581562" y="365302"/>
                        <a:pt x="588516" y="365302"/>
                      </a:cubicBezTo>
                      <a:cubicBezTo>
                        <a:pt x="600933" y="375737"/>
                        <a:pt x="611861" y="386671"/>
                        <a:pt x="625769" y="396610"/>
                      </a:cubicBezTo>
                      <a:cubicBezTo>
                        <a:pt x="627756" y="398101"/>
                        <a:pt x="629743" y="398101"/>
                        <a:pt x="631730" y="399592"/>
                      </a:cubicBezTo>
                      <a:cubicBezTo>
                        <a:pt x="647625" y="409034"/>
                        <a:pt x="665506" y="417482"/>
                        <a:pt x="674944" y="433881"/>
                      </a:cubicBezTo>
                      <a:cubicBezTo>
                        <a:pt x="685375" y="434875"/>
                        <a:pt x="695309" y="439845"/>
                        <a:pt x="704747" y="444318"/>
                      </a:cubicBezTo>
                      <a:cubicBezTo>
                        <a:pt x="705740" y="444815"/>
                        <a:pt x="708224" y="445311"/>
                        <a:pt x="709217" y="445809"/>
                      </a:cubicBezTo>
                      <a:cubicBezTo>
                        <a:pt x="709714" y="446305"/>
                        <a:pt x="710211" y="448790"/>
                        <a:pt x="710707" y="448790"/>
                      </a:cubicBezTo>
                      <a:cubicBezTo>
                        <a:pt x="712694" y="449784"/>
                        <a:pt x="716171" y="449287"/>
                        <a:pt x="718158" y="450281"/>
                      </a:cubicBezTo>
                      <a:cubicBezTo>
                        <a:pt x="720642" y="451275"/>
                        <a:pt x="721635" y="453760"/>
                        <a:pt x="724119" y="454754"/>
                      </a:cubicBezTo>
                      <a:cubicBezTo>
                        <a:pt x="726105" y="455748"/>
                        <a:pt x="729086" y="455251"/>
                        <a:pt x="731569" y="456244"/>
                      </a:cubicBezTo>
                      <a:cubicBezTo>
                        <a:pt x="732066" y="456742"/>
                        <a:pt x="734053" y="459226"/>
                        <a:pt x="734550" y="459226"/>
                      </a:cubicBezTo>
                      <a:cubicBezTo>
                        <a:pt x="745974" y="462705"/>
                        <a:pt x="756405" y="466681"/>
                        <a:pt x="767333" y="471153"/>
                      </a:cubicBezTo>
                      <a:cubicBezTo>
                        <a:pt x="770810" y="472644"/>
                        <a:pt x="776274" y="475129"/>
                        <a:pt x="780744" y="477117"/>
                      </a:cubicBezTo>
                      <a:cubicBezTo>
                        <a:pt x="783228" y="478608"/>
                        <a:pt x="787698" y="480098"/>
                        <a:pt x="791175" y="481589"/>
                      </a:cubicBezTo>
                      <a:cubicBezTo>
                        <a:pt x="804090" y="487553"/>
                        <a:pt x="819984" y="496498"/>
                        <a:pt x="834389" y="502461"/>
                      </a:cubicBezTo>
                      <a:cubicBezTo>
                        <a:pt x="843827" y="506437"/>
                        <a:pt x="858231" y="510910"/>
                        <a:pt x="870153" y="515879"/>
                      </a:cubicBezTo>
                      <a:cubicBezTo>
                        <a:pt x="871146" y="516376"/>
                        <a:pt x="872636" y="518861"/>
                        <a:pt x="873133" y="518861"/>
                      </a:cubicBezTo>
                      <a:cubicBezTo>
                        <a:pt x="878597" y="520352"/>
                        <a:pt x="885054" y="521843"/>
                        <a:pt x="891015" y="524824"/>
                      </a:cubicBezTo>
                      <a:cubicBezTo>
                        <a:pt x="900452" y="529297"/>
                        <a:pt x="904426" y="538242"/>
                        <a:pt x="913367" y="548679"/>
                      </a:cubicBezTo>
                      <a:cubicBezTo>
                        <a:pt x="913863" y="549175"/>
                        <a:pt x="916347" y="549672"/>
                        <a:pt x="916347" y="550169"/>
                      </a:cubicBezTo>
                      <a:cubicBezTo>
                        <a:pt x="916844" y="550666"/>
                        <a:pt x="915850" y="552654"/>
                        <a:pt x="916347" y="553151"/>
                      </a:cubicBezTo>
                      <a:cubicBezTo>
                        <a:pt x="918830" y="556630"/>
                        <a:pt x="922308" y="558121"/>
                        <a:pt x="923798" y="560605"/>
                      </a:cubicBezTo>
                      <a:cubicBezTo>
                        <a:pt x="924791" y="562096"/>
                        <a:pt x="923798" y="565575"/>
                        <a:pt x="925288" y="568060"/>
                      </a:cubicBezTo>
                      <a:cubicBezTo>
                        <a:pt x="926778" y="571042"/>
                        <a:pt x="930752" y="577502"/>
                        <a:pt x="932738" y="582968"/>
                      </a:cubicBezTo>
                      <a:cubicBezTo>
                        <a:pt x="933732" y="585453"/>
                        <a:pt x="933235" y="587441"/>
                        <a:pt x="934229" y="590423"/>
                      </a:cubicBezTo>
                      <a:cubicBezTo>
                        <a:pt x="938202" y="600859"/>
                        <a:pt x="943666" y="617259"/>
                        <a:pt x="947640" y="630676"/>
                      </a:cubicBezTo>
                      <a:cubicBezTo>
                        <a:pt x="950123" y="638628"/>
                        <a:pt x="951117" y="647573"/>
                        <a:pt x="953600" y="654530"/>
                      </a:cubicBezTo>
                      <a:cubicBezTo>
                        <a:pt x="957077" y="664469"/>
                        <a:pt x="963038" y="673911"/>
                        <a:pt x="967012" y="684348"/>
                      </a:cubicBezTo>
                      <a:cubicBezTo>
                        <a:pt x="968999" y="689317"/>
                        <a:pt x="970985" y="695281"/>
                        <a:pt x="972972" y="700747"/>
                      </a:cubicBezTo>
                      <a:cubicBezTo>
                        <a:pt x="978436" y="715159"/>
                        <a:pt x="983403" y="731559"/>
                        <a:pt x="987874" y="749946"/>
                      </a:cubicBezTo>
                      <a:cubicBezTo>
                        <a:pt x="990357" y="760879"/>
                        <a:pt x="992344" y="772806"/>
                        <a:pt x="995325" y="784236"/>
                      </a:cubicBezTo>
                      <a:cubicBezTo>
                        <a:pt x="1000788" y="806102"/>
                        <a:pt x="1009232" y="827968"/>
                        <a:pt x="1014696" y="849834"/>
                      </a:cubicBezTo>
                      <a:cubicBezTo>
                        <a:pt x="1016187" y="855798"/>
                        <a:pt x="1017677" y="861761"/>
                        <a:pt x="1019167" y="867724"/>
                      </a:cubicBezTo>
                      <a:cubicBezTo>
                        <a:pt x="1021650" y="879155"/>
                        <a:pt x="1024134" y="890585"/>
                        <a:pt x="1026617" y="902015"/>
                      </a:cubicBezTo>
                      <a:cubicBezTo>
                        <a:pt x="1027611" y="907978"/>
                        <a:pt x="1028108" y="913942"/>
                        <a:pt x="1029598" y="919905"/>
                      </a:cubicBezTo>
                      <a:cubicBezTo>
                        <a:pt x="1033075" y="933323"/>
                        <a:pt x="1038539" y="945747"/>
                        <a:pt x="1041519" y="958668"/>
                      </a:cubicBezTo>
                      <a:cubicBezTo>
                        <a:pt x="1044499" y="971092"/>
                        <a:pt x="1047976" y="984012"/>
                        <a:pt x="1048970" y="997430"/>
                      </a:cubicBezTo>
                      <a:cubicBezTo>
                        <a:pt x="1049963" y="1011345"/>
                        <a:pt x="1047976" y="1024763"/>
                        <a:pt x="1048970" y="1039174"/>
                      </a:cubicBezTo>
                      <a:cubicBezTo>
                        <a:pt x="1049466" y="1044144"/>
                        <a:pt x="1051453" y="1048120"/>
                        <a:pt x="1051950" y="1052592"/>
                      </a:cubicBezTo>
                      <a:cubicBezTo>
                        <a:pt x="1051950" y="1055077"/>
                        <a:pt x="1050460" y="1059550"/>
                        <a:pt x="1050460" y="1063029"/>
                      </a:cubicBezTo>
                      <a:cubicBezTo>
                        <a:pt x="1049963" y="1071477"/>
                        <a:pt x="1049963" y="1075453"/>
                        <a:pt x="1047479" y="1082410"/>
                      </a:cubicBezTo>
                      <a:cubicBezTo>
                        <a:pt x="1046486" y="1085889"/>
                        <a:pt x="1042512" y="1089864"/>
                        <a:pt x="1040029" y="1094337"/>
                      </a:cubicBezTo>
                      <a:cubicBezTo>
                        <a:pt x="1036055" y="1101791"/>
                        <a:pt x="1033572" y="1109246"/>
                        <a:pt x="1029598" y="1115209"/>
                      </a:cubicBezTo>
                      <a:cubicBezTo>
                        <a:pt x="1025127" y="1122166"/>
                        <a:pt x="1013206" y="1132105"/>
                        <a:pt x="1005755" y="1137572"/>
                      </a:cubicBezTo>
                      <a:cubicBezTo>
                        <a:pt x="1005259" y="1138069"/>
                        <a:pt x="1004762" y="1140554"/>
                        <a:pt x="1004265" y="1140554"/>
                      </a:cubicBezTo>
                      <a:cubicBezTo>
                        <a:pt x="1003769" y="1141051"/>
                        <a:pt x="1001782" y="1140057"/>
                        <a:pt x="1001285" y="1140554"/>
                      </a:cubicBezTo>
                      <a:cubicBezTo>
                        <a:pt x="998802" y="1142542"/>
                        <a:pt x="996815" y="1146020"/>
                        <a:pt x="993834" y="1148008"/>
                      </a:cubicBezTo>
                      <a:cubicBezTo>
                        <a:pt x="992344" y="1149002"/>
                        <a:pt x="991847" y="1148505"/>
                        <a:pt x="990854" y="1149499"/>
                      </a:cubicBezTo>
                      <a:cubicBezTo>
                        <a:pt x="989364" y="1150493"/>
                        <a:pt x="987874" y="1151487"/>
                        <a:pt x="986384" y="1152481"/>
                      </a:cubicBezTo>
                      <a:cubicBezTo>
                        <a:pt x="980920" y="1157450"/>
                        <a:pt x="968502" y="1163414"/>
                        <a:pt x="961051" y="1168880"/>
                      </a:cubicBezTo>
                      <a:cubicBezTo>
                        <a:pt x="960555" y="1169377"/>
                        <a:pt x="960058" y="1171862"/>
                        <a:pt x="959561" y="1171862"/>
                      </a:cubicBezTo>
                      <a:cubicBezTo>
                        <a:pt x="958568" y="1172359"/>
                        <a:pt x="957077" y="1171365"/>
                        <a:pt x="956581" y="1171862"/>
                      </a:cubicBezTo>
                      <a:cubicBezTo>
                        <a:pt x="956084" y="1172359"/>
                        <a:pt x="955587" y="1174844"/>
                        <a:pt x="955091" y="1174844"/>
                      </a:cubicBezTo>
                      <a:cubicBezTo>
                        <a:pt x="952110" y="1176335"/>
                        <a:pt x="946647" y="1178322"/>
                        <a:pt x="943170" y="1180807"/>
                      </a:cubicBezTo>
                      <a:cubicBezTo>
                        <a:pt x="942673" y="1181304"/>
                        <a:pt x="942176" y="1183789"/>
                        <a:pt x="941679" y="1183789"/>
                      </a:cubicBezTo>
                      <a:cubicBezTo>
                        <a:pt x="940686" y="1184286"/>
                        <a:pt x="939196" y="1183292"/>
                        <a:pt x="938699" y="1183789"/>
                      </a:cubicBezTo>
                      <a:cubicBezTo>
                        <a:pt x="935719" y="1185777"/>
                        <a:pt x="932738" y="1189255"/>
                        <a:pt x="929758" y="1191243"/>
                      </a:cubicBezTo>
                      <a:cubicBezTo>
                        <a:pt x="927771" y="1192734"/>
                        <a:pt x="924791" y="1193231"/>
                        <a:pt x="922308" y="1195716"/>
                      </a:cubicBezTo>
                      <a:cubicBezTo>
                        <a:pt x="920817" y="1196710"/>
                        <a:pt x="919327" y="1197704"/>
                        <a:pt x="917837" y="1198698"/>
                      </a:cubicBezTo>
                      <a:cubicBezTo>
                        <a:pt x="916347" y="1199692"/>
                        <a:pt x="914857" y="1200685"/>
                        <a:pt x="913367" y="1201679"/>
                      </a:cubicBezTo>
                      <a:cubicBezTo>
                        <a:pt x="911877" y="1202673"/>
                        <a:pt x="910386" y="1203667"/>
                        <a:pt x="908896" y="1204661"/>
                      </a:cubicBezTo>
                      <a:cubicBezTo>
                        <a:pt x="907406" y="1205655"/>
                        <a:pt x="905916" y="1206649"/>
                        <a:pt x="904426" y="1207643"/>
                      </a:cubicBezTo>
                      <a:cubicBezTo>
                        <a:pt x="902936" y="1209134"/>
                        <a:pt x="895982" y="1211618"/>
                        <a:pt x="892505" y="1213606"/>
                      </a:cubicBezTo>
                      <a:cubicBezTo>
                        <a:pt x="892008" y="1214103"/>
                        <a:pt x="891511" y="1216588"/>
                        <a:pt x="891015" y="1216588"/>
                      </a:cubicBezTo>
                      <a:cubicBezTo>
                        <a:pt x="888531" y="1217582"/>
                        <a:pt x="886544" y="1218079"/>
                        <a:pt x="883564" y="1219570"/>
                      </a:cubicBezTo>
                      <a:cubicBezTo>
                        <a:pt x="877107" y="1223048"/>
                        <a:pt x="869656" y="1225036"/>
                        <a:pt x="864192" y="1230006"/>
                      </a:cubicBezTo>
                      <a:cubicBezTo>
                        <a:pt x="862205" y="1239945"/>
                        <a:pt x="865185" y="1257339"/>
                        <a:pt x="865682" y="1274732"/>
                      </a:cubicBezTo>
                      <a:cubicBezTo>
                        <a:pt x="866179" y="1288150"/>
                        <a:pt x="862702" y="1305543"/>
                        <a:pt x="868662" y="1313495"/>
                      </a:cubicBezTo>
                      <a:cubicBezTo>
                        <a:pt x="869656" y="1314985"/>
                        <a:pt x="874126" y="1315979"/>
                        <a:pt x="874623" y="1317967"/>
                      </a:cubicBezTo>
                      <a:cubicBezTo>
                        <a:pt x="872139" y="1340330"/>
                        <a:pt x="869159" y="1363687"/>
                        <a:pt x="871643" y="1385056"/>
                      </a:cubicBezTo>
                      <a:cubicBezTo>
                        <a:pt x="872139" y="1388535"/>
                        <a:pt x="874126" y="1392014"/>
                        <a:pt x="874623" y="1395492"/>
                      </a:cubicBezTo>
                      <a:cubicBezTo>
                        <a:pt x="875120" y="1399468"/>
                        <a:pt x="874126" y="1403444"/>
                        <a:pt x="874623" y="1407419"/>
                      </a:cubicBezTo>
                      <a:cubicBezTo>
                        <a:pt x="876113" y="1422825"/>
                        <a:pt x="878597" y="1438231"/>
                        <a:pt x="879093" y="1453636"/>
                      </a:cubicBezTo>
                      <a:cubicBezTo>
                        <a:pt x="880583" y="1485939"/>
                        <a:pt x="877107" y="1520229"/>
                        <a:pt x="882074" y="1547561"/>
                      </a:cubicBezTo>
                      <a:cubicBezTo>
                        <a:pt x="882570" y="1551537"/>
                        <a:pt x="882074" y="1557500"/>
                        <a:pt x="883564" y="1565452"/>
                      </a:cubicBezTo>
                      <a:cubicBezTo>
                        <a:pt x="884060" y="1568433"/>
                        <a:pt x="886544" y="1572409"/>
                        <a:pt x="886544" y="1575888"/>
                      </a:cubicBezTo>
                      <a:cubicBezTo>
                        <a:pt x="886544" y="1580360"/>
                        <a:pt x="884557" y="1587815"/>
                        <a:pt x="885054" y="1595269"/>
                      </a:cubicBezTo>
                      <a:cubicBezTo>
                        <a:pt x="885551" y="1602226"/>
                        <a:pt x="887538" y="1609184"/>
                        <a:pt x="888034" y="1616141"/>
                      </a:cubicBezTo>
                      <a:cubicBezTo>
                        <a:pt x="889028" y="1623595"/>
                        <a:pt x="889525" y="1631050"/>
                        <a:pt x="889525" y="1638504"/>
                      </a:cubicBezTo>
                      <a:cubicBezTo>
                        <a:pt x="889525" y="1640989"/>
                        <a:pt x="888034" y="1640989"/>
                        <a:pt x="888034" y="1642977"/>
                      </a:cubicBezTo>
                      <a:cubicBezTo>
                        <a:pt x="888034" y="1650928"/>
                        <a:pt x="890021" y="1668819"/>
                        <a:pt x="891015" y="1680248"/>
                      </a:cubicBezTo>
                      <a:cubicBezTo>
                        <a:pt x="893995" y="1723484"/>
                        <a:pt x="898465" y="1767216"/>
                        <a:pt x="901445" y="1808463"/>
                      </a:cubicBezTo>
                      <a:cubicBezTo>
                        <a:pt x="901942" y="1815918"/>
                        <a:pt x="902439" y="1823372"/>
                        <a:pt x="902936" y="1830826"/>
                      </a:cubicBezTo>
                      <a:cubicBezTo>
                        <a:pt x="903432" y="1837287"/>
                        <a:pt x="905419" y="1843747"/>
                        <a:pt x="905916" y="1850208"/>
                      </a:cubicBezTo>
                      <a:cubicBezTo>
                        <a:pt x="905916" y="1849710"/>
                        <a:pt x="905916" y="1857165"/>
                        <a:pt x="905916" y="1859153"/>
                      </a:cubicBezTo>
                      <a:cubicBezTo>
                        <a:pt x="906413" y="1866607"/>
                        <a:pt x="906909" y="1874061"/>
                        <a:pt x="907406" y="1881516"/>
                      </a:cubicBezTo>
                      <a:cubicBezTo>
                        <a:pt x="908400" y="1892946"/>
                        <a:pt x="908896" y="1916800"/>
                        <a:pt x="910386" y="1933696"/>
                      </a:cubicBezTo>
                      <a:cubicBezTo>
                        <a:pt x="911380" y="1947114"/>
                        <a:pt x="915850" y="1960035"/>
                        <a:pt x="917837" y="1972459"/>
                      </a:cubicBezTo>
                      <a:cubicBezTo>
                        <a:pt x="921314" y="1995816"/>
                        <a:pt x="922804" y="2023148"/>
                        <a:pt x="923798" y="2054457"/>
                      </a:cubicBezTo>
                      <a:cubicBezTo>
                        <a:pt x="923798" y="2057439"/>
                        <a:pt x="923798" y="2060917"/>
                        <a:pt x="923798" y="2064893"/>
                      </a:cubicBezTo>
                      <a:cubicBezTo>
                        <a:pt x="923798" y="2067874"/>
                        <a:pt x="922308" y="2070856"/>
                        <a:pt x="922308" y="2073838"/>
                      </a:cubicBezTo>
                      <a:cubicBezTo>
                        <a:pt x="922804" y="2080795"/>
                        <a:pt x="927275" y="2088747"/>
                        <a:pt x="926778" y="2096201"/>
                      </a:cubicBezTo>
                      <a:cubicBezTo>
                        <a:pt x="926281" y="2103158"/>
                        <a:pt x="924791" y="2106637"/>
                        <a:pt x="922308" y="2112601"/>
                      </a:cubicBezTo>
                      <a:cubicBezTo>
                        <a:pt x="928765" y="2140928"/>
                        <a:pt x="929262" y="2173230"/>
                        <a:pt x="940189" y="2203544"/>
                      </a:cubicBezTo>
                      <a:cubicBezTo>
                        <a:pt x="943170" y="2211495"/>
                        <a:pt x="949130" y="2219446"/>
                        <a:pt x="950620" y="2227397"/>
                      </a:cubicBezTo>
                      <a:cubicBezTo>
                        <a:pt x="952607" y="2236840"/>
                        <a:pt x="950123" y="2247773"/>
                        <a:pt x="950620" y="2257215"/>
                      </a:cubicBezTo>
                      <a:cubicBezTo>
                        <a:pt x="951117" y="2266657"/>
                        <a:pt x="953600" y="2276099"/>
                        <a:pt x="955091" y="2285542"/>
                      </a:cubicBezTo>
                      <a:cubicBezTo>
                        <a:pt x="959064" y="2314862"/>
                        <a:pt x="963535" y="2336728"/>
                        <a:pt x="965522" y="2367540"/>
                      </a:cubicBezTo>
                      <a:cubicBezTo>
                        <a:pt x="967012" y="2391393"/>
                        <a:pt x="966018" y="2416738"/>
                        <a:pt x="965522" y="2442083"/>
                      </a:cubicBezTo>
                      <a:cubicBezTo>
                        <a:pt x="965522" y="2449537"/>
                        <a:pt x="964032" y="2456495"/>
                        <a:pt x="964032" y="2464446"/>
                      </a:cubicBezTo>
                      <a:cubicBezTo>
                        <a:pt x="964032" y="2473888"/>
                        <a:pt x="967012" y="2484324"/>
                        <a:pt x="968502" y="2494263"/>
                      </a:cubicBezTo>
                      <a:cubicBezTo>
                        <a:pt x="973469" y="2527062"/>
                        <a:pt x="978436" y="2554892"/>
                        <a:pt x="983403" y="2583716"/>
                      </a:cubicBezTo>
                      <a:cubicBezTo>
                        <a:pt x="990357" y="2624466"/>
                        <a:pt x="998802" y="2666210"/>
                        <a:pt x="996815" y="2708948"/>
                      </a:cubicBezTo>
                      <a:cubicBezTo>
                        <a:pt x="1002775" y="2715409"/>
                        <a:pt x="1000788" y="2720876"/>
                        <a:pt x="998305" y="2729821"/>
                      </a:cubicBezTo>
                      <a:cubicBezTo>
                        <a:pt x="996815" y="2734791"/>
                        <a:pt x="998305" y="2739760"/>
                        <a:pt x="995325" y="2743239"/>
                      </a:cubicBezTo>
                      <a:cubicBezTo>
                        <a:pt x="993338" y="2745723"/>
                        <a:pt x="989364" y="2746220"/>
                        <a:pt x="986384" y="2749202"/>
                      </a:cubicBezTo>
                      <a:cubicBezTo>
                        <a:pt x="989860" y="2758147"/>
                        <a:pt x="1000292" y="2760135"/>
                        <a:pt x="1002775" y="2768583"/>
                      </a:cubicBezTo>
                      <a:cubicBezTo>
                        <a:pt x="1005755" y="2777529"/>
                        <a:pt x="1003272" y="2796413"/>
                        <a:pt x="999795" y="2807346"/>
                      </a:cubicBezTo>
                      <a:cubicBezTo>
                        <a:pt x="998802" y="2810825"/>
                        <a:pt x="995821" y="2814304"/>
                        <a:pt x="995325" y="2817782"/>
                      </a:cubicBezTo>
                      <a:cubicBezTo>
                        <a:pt x="994331" y="2821758"/>
                        <a:pt x="995821" y="2827721"/>
                        <a:pt x="995325" y="2832691"/>
                      </a:cubicBezTo>
                      <a:cubicBezTo>
                        <a:pt x="994828" y="2837163"/>
                        <a:pt x="993338" y="2840145"/>
                        <a:pt x="993834" y="2843127"/>
                      </a:cubicBezTo>
                      <a:cubicBezTo>
                        <a:pt x="995821" y="2859030"/>
                        <a:pt x="1008736" y="2875429"/>
                        <a:pt x="1017677" y="2892326"/>
                      </a:cubicBezTo>
                      <a:cubicBezTo>
                        <a:pt x="1019663" y="2895804"/>
                        <a:pt x="1021650" y="2900277"/>
                        <a:pt x="1023637" y="2904253"/>
                      </a:cubicBezTo>
                      <a:cubicBezTo>
                        <a:pt x="1025624" y="2908228"/>
                        <a:pt x="1028108" y="2912204"/>
                        <a:pt x="1029598" y="2916180"/>
                      </a:cubicBezTo>
                      <a:cubicBezTo>
                        <a:pt x="1030591" y="2918167"/>
                        <a:pt x="1030095" y="2921149"/>
                        <a:pt x="1031088" y="2923634"/>
                      </a:cubicBezTo>
                      <a:cubicBezTo>
                        <a:pt x="1033075" y="2928106"/>
                        <a:pt x="1039035" y="2936555"/>
                        <a:pt x="1040029" y="2941524"/>
                      </a:cubicBezTo>
                      <a:cubicBezTo>
                        <a:pt x="1041022" y="2945003"/>
                        <a:pt x="1041022" y="2952954"/>
                        <a:pt x="1041519" y="2959415"/>
                      </a:cubicBezTo>
                      <a:cubicBezTo>
                        <a:pt x="1042512" y="2980287"/>
                        <a:pt x="1040525" y="3000662"/>
                        <a:pt x="1026617" y="3008613"/>
                      </a:cubicBezTo>
                      <a:cubicBezTo>
                        <a:pt x="1022644" y="3021037"/>
                        <a:pt x="1001285" y="3020541"/>
                        <a:pt x="981913" y="3022031"/>
                      </a:cubicBezTo>
                      <a:cubicBezTo>
                        <a:pt x="970489" y="3023025"/>
                        <a:pt x="958071" y="3024019"/>
                        <a:pt x="947640" y="3023522"/>
                      </a:cubicBezTo>
                      <a:cubicBezTo>
                        <a:pt x="936215" y="3023025"/>
                        <a:pt x="922308" y="3020541"/>
                        <a:pt x="911877" y="3017558"/>
                      </a:cubicBezTo>
                      <a:cubicBezTo>
                        <a:pt x="907903" y="3016068"/>
                        <a:pt x="903432" y="3015571"/>
                        <a:pt x="901445" y="3014577"/>
                      </a:cubicBezTo>
                      <a:cubicBezTo>
                        <a:pt x="899459" y="3013583"/>
                        <a:pt x="898962" y="3011595"/>
                        <a:pt x="896975" y="3010104"/>
                      </a:cubicBezTo>
                      <a:cubicBezTo>
                        <a:pt x="892505" y="3007122"/>
                        <a:pt x="886544" y="3003147"/>
                        <a:pt x="882074" y="2999668"/>
                      </a:cubicBezTo>
                      <a:cubicBezTo>
                        <a:pt x="881577" y="2992214"/>
                        <a:pt x="874623" y="2987244"/>
                        <a:pt x="873133" y="2978796"/>
                      </a:cubicBezTo>
                      <a:cubicBezTo>
                        <a:pt x="870153" y="2963887"/>
                        <a:pt x="874126" y="2939040"/>
                        <a:pt x="874623" y="2923634"/>
                      </a:cubicBezTo>
                      <a:cubicBezTo>
                        <a:pt x="874623" y="2922143"/>
                        <a:pt x="873133" y="2917670"/>
                        <a:pt x="873133" y="2917670"/>
                      </a:cubicBezTo>
                      <a:cubicBezTo>
                        <a:pt x="878100" y="2913695"/>
                        <a:pt x="871146" y="2891332"/>
                        <a:pt x="868662" y="2887853"/>
                      </a:cubicBezTo>
                      <a:cubicBezTo>
                        <a:pt x="864689" y="2881890"/>
                        <a:pt x="858231" y="2880895"/>
                        <a:pt x="850781" y="2877417"/>
                      </a:cubicBezTo>
                      <a:cubicBezTo>
                        <a:pt x="839356" y="2860520"/>
                        <a:pt x="810547" y="2859030"/>
                        <a:pt x="797136" y="2841636"/>
                      </a:cubicBezTo>
                      <a:cubicBezTo>
                        <a:pt x="796142" y="2840642"/>
                        <a:pt x="796639" y="2839648"/>
                        <a:pt x="795645" y="2838654"/>
                      </a:cubicBezTo>
                      <a:cubicBezTo>
                        <a:pt x="793162" y="2836169"/>
                        <a:pt x="790678" y="2824740"/>
                        <a:pt x="788195" y="2817782"/>
                      </a:cubicBezTo>
                      <a:cubicBezTo>
                        <a:pt x="782234" y="2802873"/>
                        <a:pt x="772797" y="2783492"/>
                        <a:pt x="767333" y="2765602"/>
                      </a:cubicBezTo>
                      <a:cubicBezTo>
                        <a:pt x="764353" y="2756656"/>
                        <a:pt x="763359" y="2747711"/>
                        <a:pt x="761372" y="2738766"/>
                      </a:cubicBezTo>
                      <a:cubicBezTo>
                        <a:pt x="754418" y="2709445"/>
                        <a:pt x="743987" y="2678137"/>
                        <a:pt x="740510" y="2644841"/>
                      </a:cubicBezTo>
                      <a:cubicBezTo>
                        <a:pt x="740510" y="2645338"/>
                        <a:pt x="742994" y="2643847"/>
                        <a:pt x="742000" y="2643350"/>
                      </a:cubicBezTo>
                      <a:cubicBezTo>
                        <a:pt x="739517" y="2641362"/>
                        <a:pt x="741504" y="2636890"/>
                        <a:pt x="740510" y="2631423"/>
                      </a:cubicBezTo>
                      <a:cubicBezTo>
                        <a:pt x="739020" y="2622975"/>
                        <a:pt x="736040" y="2614030"/>
                        <a:pt x="734550" y="2604588"/>
                      </a:cubicBezTo>
                      <a:cubicBezTo>
                        <a:pt x="731569" y="2587194"/>
                        <a:pt x="729583" y="2569304"/>
                        <a:pt x="727099" y="2549426"/>
                      </a:cubicBezTo>
                      <a:cubicBezTo>
                        <a:pt x="726105" y="2540978"/>
                        <a:pt x="723622" y="2533523"/>
                        <a:pt x="722628" y="2525571"/>
                      </a:cubicBezTo>
                      <a:cubicBezTo>
                        <a:pt x="721138" y="2515135"/>
                        <a:pt x="722132" y="2504699"/>
                        <a:pt x="721138" y="2494263"/>
                      </a:cubicBezTo>
                      <a:cubicBezTo>
                        <a:pt x="720642" y="2485815"/>
                        <a:pt x="718655" y="2477367"/>
                        <a:pt x="718158" y="2468919"/>
                      </a:cubicBezTo>
                      <a:cubicBezTo>
                        <a:pt x="717661" y="2459973"/>
                        <a:pt x="717165" y="2451028"/>
                        <a:pt x="716668" y="2442083"/>
                      </a:cubicBezTo>
                      <a:cubicBezTo>
                        <a:pt x="716171" y="2432144"/>
                        <a:pt x="716171" y="2421708"/>
                        <a:pt x="715178" y="2412266"/>
                      </a:cubicBezTo>
                      <a:cubicBezTo>
                        <a:pt x="714184" y="2403817"/>
                        <a:pt x="711204" y="2395369"/>
                        <a:pt x="709217" y="2386921"/>
                      </a:cubicBezTo>
                      <a:cubicBezTo>
                        <a:pt x="706237" y="2374000"/>
                        <a:pt x="704250" y="2360085"/>
                        <a:pt x="701767" y="2346667"/>
                      </a:cubicBezTo>
                      <a:cubicBezTo>
                        <a:pt x="700773" y="2342195"/>
                        <a:pt x="699780" y="2338716"/>
                        <a:pt x="698786" y="2334741"/>
                      </a:cubicBezTo>
                      <a:cubicBezTo>
                        <a:pt x="696799" y="2325298"/>
                        <a:pt x="697793" y="2315359"/>
                        <a:pt x="695806" y="2306414"/>
                      </a:cubicBezTo>
                      <a:cubicBezTo>
                        <a:pt x="694316" y="2299954"/>
                        <a:pt x="690342" y="2293990"/>
                        <a:pt x="688355" y="2287032"/>
                      </a:cubicBezTo>
                      <a:cubicBezTo>
                        <a:pt x="686368" y="2279578"/>
                        <a:pt x="686368" y="2271130"/>
                        <a:pt x="683885" y="2264669"/>
                      </a:cubicBezTo>
                      <a:cubicBezTo>
                        <a:pt x="682395" y="2260694"/>
                        <a:pt x="679911" y="2256718"/>
                        <a:pt x="677924" y="2252743"/>
                      </a:cubicBezTo>
                      <a:cubicBezTo>
                        <a:pt x="673951" y="2244791"/>
                        <a:pt x="668983" y="2238331"/>
                        <a:pt x="664513" y="2230380"/>
                      </a:cubicBezTo>
                      <a:cubicBezTo>
                        <a:pt x="655075" y="2213483"/>
                        <a:pt x="645141" y="2191120"/>
                        <a:pt x="637690" y="2170745"/>
                      </a:cubicBezTo>
                      <a:cubicBezTo>
                        <a:pt x="590999" y="2165278"/>
                        <a:pt x="536361" y="2167763"/>
                        <a:pt x="494637" y="2157327"/>
                      </a:cubicBezTo>
                      <a:cubicBezTo>
                        <a:pt x="494140" y="2167266"/>
                        <a:pt x="501094" y="2177702"/>
                        <a:pt x="502087" y="2187144"/>
                      </a:cubicBezTo>
                      <a:cubicBezTo>
                        <a:pt x="503081" y="2197083"/>
                        <a:pt x="501591" y="2208017"/>
                        <a:pt x="500597" y="2221434"/>
                      </a:cubicBezTo>
                      <a:cubicBezTo>
                        <a:pt x="500597" y="2222925"/>
                        <a:pt x="499107" y="2223919"/>
                        <a:pt x="499107" y="2224416"/>
                      </a:cubicBezTo>
                      <a:cubicBezTo>
                        <a:pt x="499107" y="2225410"/>
                        <a:pt x="500597" y="2225907"/>
                        <a:pt x="500597" y="2225907"/>
                      </a:cubicBezTo>
                      <a:cubicBezTo>
                        <a:pt x="499107" y="2236343"/>
                        <a:pt x="496127" y="2251252"/>
                        <a:pt x="494637" y="2266160"/>
                      </a:cubicBezTo>
                      <a:cubicBezTo>
                        <a:pt x="492153" y="2292996"/>
                        <a:pt x="489670" y="2329274"/>
                        <a:pt x="488676" y="2358594"/>
                      </a:cubicBezTo>
                      <a:cubicBezTo>
                        <a:pt x="488676" y="2363564"/>
                        <a:pt x="490166" y="2370521"/>
                        <a:pt x="490166" y="2374994"/>
                      </a:cubicBezTo>
                      <a:cubicBezTo>
                        <a:pt x="490166" y="2378472"/>
                        <a:pt x="487683" y="2381951"/>
                        <a:pt x="487186" y="2386921"/>
                      </a:cubicBezTo>
                      <a:cubicBezTo>
                        <a:pt x="487186" y="2387418"/>
                        <a:pt x="487683" y="2388908"/>
                        <a:pt x="487186" y="2391393"/>
                      </a:cubicBezTo>
                      <a:cubicBezTo>
                        <a:pt x="486193" y="2396363"/>
                        <a:pt x="485199" y="2403817"/>
                        <a:pt x="484206" y="2410775"/>
                      </a:cubicBezTo>
                      <a:cubicBezTo>
                        <a:pt x="482716" y="2420714"/>
                        <a:pt x="479735" y="2425683"/>
                        <a:pt x="475265" y="2437610"/>
                      </a:cubicBezTo>
                      <a:cubicBezTo>
                        <a:pt x="472781" y="2444568"/>
                        <a:pt x="466324" y="2457489"/>
                        <a:pt x="463344" y="2464446"/>
                      </a:cubicBezTo>
                      <a:cubicBezTo>
                        <a:pt x="466324" y="2476870"/>
                        <a:pt x="470795" y="2490784"/>
                        <a:pt x="473775" y="2503208"/>
                      </a:cubicBezTo>
                      <a:cubicBezTo>
                        <a:pt x="480232" y="2530044"/>
                        <a:pt x="478245" y="2569304"/>
                        <a:pt x="479735" y="2607569"/>
                      </a:cubicBezTo>
                      <a:cubicBezTo>
                        <a:pt x="480729" y="2629435"/>
                        <a:pt x="479735" y="2648320"/>
                        <a:pt x="479735" y="2673168"/>
                      </a:cubicBezTo>
                      <a:cubicBezTo>
                        <a:pt x="479735" y="2676646"/>
                        <a:pt x="479735" y="2679131"/>
                        <a:pt x="479735" y="2682113"/>
                      </a:cubicBezTo>
                      <a:cubicBezTo>
                        <a:pt x="480729" y="2696028"/>
                        <a:pt x="476258" y="2706464"/>
                        <a:pt x="470795" y="2716403"/>
                      </a:cubicBezTo>
                      <a:cubicBezTo>
                        <a:pt x="466821" y="2723857"/>
                        <a:pt x="465331" y="2728330"/>
                        <a:pt x="460363" y="2732803"/>
                      </a:cubicBezTo>
                      <a:cubicBezTo>
                        <a:pt x="455893" y="2736778"/>
                        <a:pt x="445959" y="2742245"/>
                        <a:pt x="449932" y="2752184"/>
                      </a:cubicBezTo>
                      <a:cubicBezTo>
                        <a:pt x="454403" y="2750693"/>
                        <a:pt x="452416" y="2755662"/>
                        <a:pt x="452913" y="2758147"/>
                      </a:cubicBezTo>
                      <a:cubicBezTo>
                        <a:pt x="453410" y="2765105"/>
                        <a:pt x="445462" y="2765105"/>
                        <a:pt x="440992" y="2768583"/>
                      </a:cubicBezTo>
                      <a:cubicBezTo>
                        <a:pt x="436521" y="2772062"/>
                        <a:pt x="433541" y="2776534"/>
                        <a:pt x="429071" y="2779019"/>
                      </a:cubicBezTo>
                      <a:cubicBezTo>
                        <a:pt x="423110" y="2782001"/>
                        <a:pt x="414169" y="2783989"/>
                        <a:pt x="406718" y="2786474"/>
                      </a:cubicBezTo>
                      <a:cubicBezTo>
                        <a:pt x="380393" y="2794922"/>
                        <a:pt x="344629" y="2798401"/>
                        <a:pt x="321780" y="2811819"/>
                      </a:cubicBezTo>
                      <a:cubicBezTo>
                        <a:pt x="319793" y="2812812"/>
                        <a:pt x="320290" y="2812316"/>
                        <a:pt x="318800" y="2813309"/>
                      </a:cubicBezTo>
                      <a:cubicBezTo>
                        <a:pt x="317310" y="2814800"/>
                        <a:pt x="310356" y="2816788"/>
                        <a:pt x="306879" y="2819273"/>
                      </a:cubicBezTo>
                      <a:cubicBezTo>
                        <a:pt x="306382" y="2819770"/>
                        <a:pt x="305885" y="2822255"/>
                        <a:pt x="305389" y="2822255"/>
                      </a:cubicBezTo>
                      <a:cubicBezTo>
                        <a:pt x="304395" y="2822752"/>
                        <a:pt x="302905" y="2821758"/>
                        <a:pt x="302409" y="2822255"/>
                      </a:cubicBezTo>
                      <a:cubicBezTo>
                        <a:pt x="301912" y="2822752"/>
                        <a:pt x="301415" y="2825236"/>
                        <a:pt x="300918" y="2825236"/>
                      </a:cubicBezTo>
                      <a:cubicBezTo>
                        <a:pt x="290487" y="2830206"/>
                        <a:pt x="280056" y="2841636"/>
                        <a:pt x="269625" y="2849091"/>
                      </a:cubicBezTo>
                      <a:cubicBezTo>
                        <a:pt x="264161" y="2853066"/>
                        <a:pt x="252737" y="2856545"/>
                        <a:pt x="242803" y="2859527"/>
                      </a:cubicBezTo>
                      <a:cubicBezTo>
                        <a:pt x="226411" y="2863999"/>
                        <a:pt x="209523" y="2865987"/>
                        <a:pt x="186177" y="2866981"/>
                      </a:cubicBezTo>
                      <a:cubicBezTo>
                        <a:pt x="157865" y="2867975"/>
                        <a:pt x="139983" y="2866484"/>
                        <a:pt x="116141" y="2858035"/>
                      </a:cubicBezTo>
                      <a:cubicBezTo>
                        <a:pt x="113657" y="2857042"/>
                        <a:pt x="111174" y="2854557"/>
                        <a:pt x="108690" y="2853563"/>
                      </a:cubicBezTo>
                      <a:cubicBezTo>
                        <a:pt x="105213" y="2852072"/>
                        <a:pt x="103723" y="2852072"/>
                        <a:pt x="101239" y="2850581"/>
                      </a:cubicBezTo>
                      <a:cubicBezTo>
                        <a:pt x="98259" y="2849091"/>
                        <a:pt x="95775" y="2848096"/>
                        <a:pt x="93789" y="2846108"/>
                      </a:cubicBezTo>
                      <a:cubicBezTo>
                        <a:pt x="88821" y="2841139"/>
                        <a:pt x="88325" y="2837660"/>
                        <a:pt x="89318" y="2828218"/>
                      </a:cubicBezTo>
                      <a:cubicBezTo>
                        <a:pt x="89815" y="2822255"/>
                        <a:pt x="90312" y="2818279"/>
                        <a:pt x="93789" y="2813309"/>
                      </a:cubicBezTo>
                      <a:cubicBezTo>
                        <a:pt x="94285" y="2812812"/>
                        <a:pt x="96769" y="2812316"/>
                        <a:pt x="96769" y="2811819"/>
                      </a:cubicBezTo>
                      <a:cubicBezTo>
                        <a:pt x="101239" y="2801880"/>
                        <a:pt x="117631" y="2794922"/>
                        <a:pt x="129552" y="2787965"/>
                      </a:cubicBezTo>
                      <a:cubicBezTo>
                        <a:pt x="137003" y="2783492"/>
                        <a:pt x="143957" y="2779019"/>
                        <a:pt x="151904" y="2774547"/>
                      </a:cubicBezTo>
                      <a:cubicBezTo>
                        <a:pt x="155878" y="2772062"/>
                        <a:pt x="160348" y="2770571"/>
                        <a:pt x="163825" y="2768583"/>
                      </a:cubicBezTo>
                      <a:cubicBezTo>
                        <a:pt x="165315" y="2767590"/>
                        <a:pt x="166309" y="2765105"/>
                        <a:pt x="168296" y="2764111"/>
                      </a:cubicBezTo>
                      <a:cubicBezTo>
                        <a:pt x="172766" y="2761129"/>
                        <a:pt x="179720" y="2758644"/>
                        <a:pt x="184687" y="2755166"/>
                      </a:cubicBezTo>
                      <a:cubicBezTo>
                        <a:pt x="189654" y="2751687"/>
                        <a:pt x="193628" y="2749202"/>
                        <a:pt x="196608" y="2744730"/>
                      </a:cubicBezTo>
                      <a:cubicBezTo>
                        <a:pt x="199092" y="2742742"/>
                        <a:pt x="201575" y="2742742"/>
                        <a:pt x="204059" y="2741747"/>
                      </a:cubicBezTo>
                      <a:cubicBezTo>
                        <a:pt x="210020" y="2738766"/>
                        <a:pt x="213993" y="2732306"/>
                        <a:pt x="221941" y="2729821"/>
                      </a:cubicBezTo>
                      <a:cubicBezTo>
                        <a:pt x="223431" y="2722863"/>
                        <a:pt x="223928" y="2719384"/>
                        <a:pt x="227901" y="2714912"/>
                      </a:cubicBezTo>
                      <a:cubicBezTo>
                        <a:pt x="230882" y="2710936"/>
                        <a:pt x="236345" y="2710440"/>
                        <a:pt x="241313" y="2707458"/>
                      </a:cubicBezTo>
                      <a:cubicBezTo>
                        <a:pt x="245286" y="2704973"/>
                        <a:pt x="248267" y="2699506"/>
                        <a:pt x="253234" y="2700004"/>
                      </a:cubicBezTo>
                      <a:cubicBezTo>
                        <a:pt x="255717" y="2685592"/>
                        <a:pt x="259691" y="2672671"/>
                        <a:pt x="263665" y="2659750"/>
                      </a:cubicBezTo>
                      <a:cubicBezTo>
                        <a:pt x="262671" y="2654780"/>
                        <a:pt x="258698" y="2649314"/>
                        <a:pt x="257704" y="2644841"/>
                      </a:cubicBezTo>
                      <a:cubicBezTo>
                        <a:pt x="256711" y="2640369"/>
                        <a:pt x="256711" y="2634902"/>
                        <a:pt x="256214" y="2629932"/>
                      </a:cubicBezTo>
                      <a:cubicBezTo>
                        <a:pt x="255221" y="2621981"/>
                        <a:pt x="253730" y="2608067"/>
                        <a:pt x="251744" y="2595643"/>
                      </a:cubicBezTo>
                      <a:cubicBezTo>
                        <a:pt x="251744" y="2594152"/>
                        <a:pt x="250254" y="2592661"/>
                        <a:pt x="250254" y="2592661"/>
                      </a:cubicBezTo>
                      <a:cubicBezTo>
                        <a:pt x="250254" y="2591667"/>
                        <a:pt x="251744" y="2591170"/>
                        <a:pt x="251744" y="2591170"/>
                      </a:cubicBezTo>
                      <a:cubicBezTo>
                        <a:pt x="251247" y="2586697"/>
                        <a:pt x="249757" y="2582721"/>
                        <a:pt x="248763" y="2577752"/>
                      </a:cubicBezTo>
                      <a:cubicBezTo>
                        <a:pt x="245783" y="2560856"/>
                        <a:pt x="241809" y="2538493"/>
                        <a:pt x="239823" y="2525571"/>
                      </a:cubicBezTo>
                      <a:cubicBezTo>
                        <a:pt x="237836" y="2512154"/>
                        <a:pt x="234855" y="2497742"/>
                        <a:pt x="232372" y="2483828"/>
                      </a:cubicBezTo>
                      <a:cubicBezTo>
                        <a:pt x="229888" y="2470409"/>
                        <a:pt x="227405" y="2457985"/>
                        <a:pt x="224921" y="2442083"/>
                      </a:cubicBezTo>
                      <a:cubicBezTo>
                        <a:pt x="224424" y="2438107"/>
                        <a:pt x="221941" y="2433634"/>
                        <a:pt x="221941" y="2430156"/>
                      </a:cubicBezTo>
                      <a:cubicBezTo>
                        <a:pt x="221941" y="2424690"/>
                        <a:pt x="224921" y="2418726"/>
                        <a:pt x="226411" y="2412266"/>
                      </a:cubicBezTo>
                      <a:cubicBezTo>
                        <a:pt x="233862" y="2374994"/>
                        <a:pt x="239326" y="2330765"/>
                        <a:pt x="248763" y="2291505"/>
                      </a:cubicBezTo>
                      <a:cubicBezTo>
                        <a:pt x="252240" y="2276099"/>
                        <a:pt x="257207" y="2258706"/>
                        <a:pt x="262175" y="2242306"/>
                      </a:cubicBezTo>
                      <a:cubicBezTo>
                        <a:pt x="264658" y="2234355"/>
                        <a:pt x="267142" y="2228392"/>
                        <a:pt x="269625" y="2218453"/>
                      </a:cubicBezTo>
                      <a:cubicBezTo>
                        <a:pt x="271115" y="2211992"/>
                        <a:pt x="274592" y="2203047"/>
                        <a:pt x="277076" y="2194598"/>
                      </a:cubicBezTo>
                      <a:cubicBezTo>
                        <a:pt x="278566" y="2189132"/>
                        <a:pt x="279560" y="2183169"/>
                        <a:pt x="281546" y="2178199"/>
                      </a:cubicBezTo>
                      <a:cubicBezTo>
                        <a:pt x="282043" y="2177205"/>
                        <a:pt x="284527" y="2175714"/>
                        <a:pt x="284527" y="2175217"/>
                      </a:cubicBezTo>
                      <a:cubicBezTo>
                        <a:pt x="285520" y="2171739"/>
                        <a:pt x="287507" y="2167763"/>
                        <a:pt x="287507" y="2163291"/>
                      </a:cubicBezTo>
                      <a:cubicBezTo>
                        <a:pt x="287507" y="2158321"/>
                        <a:pt x="285024" y="2151860"/>
                        <a:pt x="283037" y="2145400"/>
                      </a:cubicBezTo>
                      <a:cubicBezTo>
                        <a:pt x="278566" y="2129994"/>
                        <a:pt x="280553" y="2122540"/>
                        <a:pt x="265155" y="2118564"/>
                      </a:cubicBezTo>
                      <a:cubicBezTo>
                        <a:pt x="260684" y="2115582"/>
                        <a:pt x="257207" y="2111607"/>
                        <a:pt x="251744" y="2109619"/>
                      </a:cubicBezTo>
                      <a:cubicBezTo>
                        <a:pt x="246280" y="2098189"/>
                        <a:pt x="237339" y="2090238"/>
                        <a:pt x="235352" y="2078310"/>
                      </a:cubicBezTo>
                      <a:cubicBezTo>
                        <a:pt x="233862" y="2067378"/>
                        <a:pt x="238332" y="2055451"/>
                        <a:pt x="238332" y="2044021"/>
                      </a:cubicBezTo>
                      <a:cubicBezTo>
                        <a:pt x="238332" y="2032094"/>
                        <a:pt x="236842" y="2019173"/>
                        <a:pt x="236842" y="2006749"/>
                      </a:cubicBezTo>
                      <a:cubicBezTo>
                        <a:pt x="236842" y="1977925"/>
                        <a:pt x="237339" y="1947114"/>
                        <a:pt x="235352" y="1917297"/>
                      </a:cubicBezTo>
                      <a:cubicBezTo>
                        <a:pt x="235352" y="1917297"/>
                        <a:pt x="233365" y="1917297"/>
                        <a:pt x="233862" y="1915806"/>
                      </a:cubicBezTo>
                      <a:cubicBezTo>
                        <a:pt x="236842" y="1901891"/>
                        <a:pt x="234855" y="1869589"/>
                        <a:pt x="233862" y="1848717"/>
                      </a:cubicBezTo>
                      <a:cubicBezTo>
                        <a:pt x="231378" y="1787591"/>
                        <a:pt x="227901" y="1721993"/>
                        <a:pt x="227901" y="1654904"/>
                      </a:cubicBezTo>
                      <a:cubicBezTo>
                        <a:pt x="227901" y="1644965"/>
                        <a:pt x="227901" y="1635025"/>
                        <a:pt x="227901" y="1625086"/>
                      </a:cubicBezTo>
                      <a:cubicBezTo>
                        <a:pt x="227901" y="1616638"/>
                        <a:pt x="225914" y="1607693"/>
                        <a:pt x="229391" y="1599742"/>
                      </a:cubicBezTo>
                      <a:cubicBezTo>
                        <a:pt x="224424" y="1589306"/>
                        <a:pt x="227901" y="1572409"/>
                        <a:pt x="227901" y="1556506"/>
                      </a:cubicBezTo>
                      <a:cubicBezTo>
                        <a:pt x="227901" y="1542095"/>
                        <a:pt x="227901" y="1528677"/>
                        <a:pt x="227901" y="1514762"/>
                      </a:cubicBezTo>
                      <a:cubicBezTo>
                        <a:pt x="227901" y="1511283"/>
                        <a:pt x="226411" y="1506810"/>
                        <a:pt x="226411" y="1502835"/>
                      </a:cubicBezTo>
                      <a:cubicBezTo>
                        <a:pt x="227405" y="1460594"/>
                        <a:pt x="230882" y="1418353"/>
                        <a:pt x="233862" y="1379093"/>
                      </a:cubicBezTo>
                      <a:cubicBezTo>
                        <a:pt x="234359" y="1372135"/>
                        <a:pt x="234855" y="1365178"/>
                        <a:pt x="235352" y="1358221"/>
                      </a:cubicBezTo>
                      <a:cubicBezTo>
                        <a:pt x="235849" y="1352754"/>
                        <a:pt x="237836" y="1347288"/>
                        <a:pt x="238332" y="1341821"/>
                      </a:cubicBezTo>
                      <a:cubicBezTo>
                        <a:pt x="238332" y="1339336"/>
                        <a:pt x="236842" y="1337348"/>
                        <a:pt x="236842" y="1334367"/>
                      </a:cubicBezTo>
                      <a:cubicBezTo>
                        <a:pt x="236842" y="1328403"/>
                        <a:pt x="239326" y="1321446"/>
                        <a:pt x="239823" y="1314985"/>
                      </a:cubicBezTo>
                      <a:cubicBezTo>
                        <a:pt x="239326" y="1307034"/>
                        <a:pt x="249260" y="1309519"/>
                        <a:pt x="250254" y="1303059"/>
                      </a:cubicBezTo>
                      <a:cubicBezTo>
                        <a:pt x="250254" y="1278708"/>
                        <a:pt x="249757" y="1254854"/>
                        <a:pt x="247273" y="1232988"/>
                      </a:cubicBezTo>
                      <a:cubicBezTo>
                        <a:pt x="238829" y="1228018"/>
                        <a:pt x="228895" y="1228515"/>
                        <a:pt x="220451" y="1227024"/>
                      </a:cubicBezTo>
                      <a:cubicBezTo>
                        <a:pt x="216477" y="1226030"/>
                        <a:pt x="211510" y="1225036"/>
                        <a:pt x="207039" y="1224042"/>
                      </a:cubicBezTo>
                      <a:cubicBezTo>
                        <a:pt x="203066" y="1223048"/>
                        <a:pt x="196608" y="1222552"/>
                        <a:pt x="193628" y="1221061"/>
                      </a:cubicBezTo>
                      <a:cubicBezTo>
                        <a:pt x="185681" y="1217085"/>
                        <a:pt x="182204" y="1208140"/>
                        <a:pt x="174256" y="1204661"/>
                      </a:cubicBezTo>
                      <a:cubicBezTo>
                        <a:pt x="170283" y="1202673"/>
                        <a:pt x="165315" y="1202673"/>
                        <a:pt x="160845" y="1201679"/>
                      </a:cubicBezTo>
                      <a:cubicBezTo>
                        <a:pt x="149420" y="1198698"/>
                        <a:pt x="137996" y="1194722"/>
                        <a:pt x="128062" y="1186771"/>
                      </a:cubicBezTo>
                      <a:cubicBezTo>
                        <a:pt x="118128" y="1188261"/>
                        <a:pt x="110677" y="1180310"/>
                        <a:pt x="102729" y="1177825"/>
                      </a:cubicBezTo>
                      <a:cubicBezTo>
                        <a:pt x="95279" y="1175341"/>
                        <a:pt x="90312" y="1174844"/>
                        <a:pt x="84848" y="1168880"/>
                      </a:cubicBezTo>
                      <a:cubicBezTo>
                        <a:pt x="81867" y="1165898"/>
                        <a:pt x="77894" y="1158941"/>
                        <a:pt x="71436" y="1156953"/>
                      </a:cubicBezTo>
                      <a:cubicBezTo>
                        <a:pt x="67463" y="1148505"/>
                        <a:pt x="63489" y="1143535"/>
                        <a:pt x="59515" y="1134590"/>
                      </a:cubicBezTo>
                      <a:cubicBezTo>
                        <a:pt x="59019" y="1134093"/>
                        <a:pt x="56535" y="1132105"/>
                        <a:pt x="56535" y="1131609"/>
                      </a:cubicBezTo>
                      <a:cubicBezTo>
                        <a:pt x="56038" y="1130118"/>
                        <a:pt x="57032" y="1128130"/>
                        <a:pt x="56535" y="1127136"/>
                      </a:cubicBezTo>
                      <a:cubicBezTo>
                        <a:pt x="49084" y="1110736"/>
                        <a:pt x="41137" y="1101294"/>
                        <a:pt x="41634" y="1077937"/>
                      </a:cubicBezTo>
                      <a:cubicBezTo>
                        <a:pt x="41634" y="1075453"/>
                        <a:pt x="43620" y="1068992"/>
                        <a:pt x="43124" y="1067501"/>
                      </a:cubicBezTo>
                      <a:cubicBezTo>
                        <a:pt x="42130" y="1063029"/>
                        <a:pt x="31699" y="1052592"/>
                        <a:pt x="26732" y="1048120"/>
                      </a:cubicBezTo>
                      <a:cubicBezTo>
                        <a:pt x="25739" y="1047126"/>
                        <a:pt x="23255" y="1047623"/>
                        <a:pt x="22262" y="1046629"/>
                      </a:cubicBezTo>
                      <a:cubicBezTo>
                        <a:pt x="21268" y="1045635"/>
                        <a:pt x="21765" y="1043150"/>
                        <a:pt x="20772" y="1042156"/>
                      </a:cubicBezTo>
                      <a:cubicBezTo>
                        <a:pt x="18785" y="1040168"/>
                        <a:pt x="15308" y="1039672"/>
                        <a:pt x="13321" y="1037684"/>
                      </a:cubicBezTo>
                      <a:cubicBezTo>
                        <a:pt x="9347" y="1034205"/>
                        <a:pt x="5870" y="1029732"/>
                        <a:pt x="2890" y="1024266"/>
                      </a:cubicBezTo>
                      <a:cubicBezTo>
                        <a:pt x="1897" y="1022278"/>
                        <a:pt x="-2077" y="1021284"/>
                        <a:pt x="1400" y="1018303"/>
                      </a:cubicBezTo>
                      <a:cubicBezTo>
                        <a:pt x="9347" y="1018799"/>
                        <a:pt x="16798" y="1019793"/>
                        <a:pt x="23752" y="1021284"/>
                      </a:cubicBezTo>
                      <a:cubicBezTo>
                        <a:pt x="30209" y="1023272"/>
                        <a:pt x="27726" y="1016315"/>
                        <a:pt x="32693" y="1016811"/>
                      </a:cubicBezTo>
                      <a:cubicBezTo>
                        <a:pt x="38157" y="1018303"/>
                        <a:pt x="44614" y="1018799"/>
                        <a:pt x="52065" y="1018303"/>
                      </a:cubicBezTo>
                      <a:cubicBezTo>
                        <a:pt x="59019" y="1006375"/>
                        <a:pt x="53555" y="992461"/>
                        <a:pt x="56535" y="973576"/>
                      </a:cubicBezTo>
                      <a:cubicBezTo>
                        <a:pt x="58025" y="963140"/>
                        <a:pt x="66469" y="951213"/>
                        <a:pt x="71436" y="939286"/>
                      </a:cubicBezTo>
                      <a:cubicBezTo>
                        <a:pt x="72430" y="937298"/>
                        <a:pt x="73920" y="935311"/>
                        <a:pt x="74417" y="933323"/>
                      </a:cubicBezTo>
                      <a:cubicBezTo>
                        <a:pt x="76404" y="928353"/>
                        <a:pt x="76900" y="922887"/>
                        <a:pt x="78887" y="918414"/>
                      </a:cubicBezTo>
                      <a:cubicBezTo>
                        <a:pt x="79881" y="915929"/>
                        <a:pt x="82364" y="914935"/>
                        <a:pt x="83358" y="912451"/>
                      </a:cubicBezTo>
                      <a:cubicBezTo>
                        <a:pt x="84351" y="910463"/>
                        <a:pt x="83854" y="907481"/>
                        <a:pt x="84848" y="904996"/>
                      </a:cubicBezTo>
                      <a:cubicBezTo>
                        <a:pt x="91802" y="888100"/>
                        <a:pt x="100246" y="867724"/>
                        <a:pt x="107200" y="849834"/>
                      </a:cubicBezTo>
                      <a:cubicBezTo>
                        <a:pt x="114154" y="831447"/>
                        <a:pt x="119618" y="811568"/>
                        <a:pt x="126572" y="791690"/>
                      </a:cubicBezTo>
                      <a:cubicBezTo>
                        <a:pt x="129552" y="782745"/>
                        <a:pt x="132532" y="773800"/>
                        <a:pt x="135513" y="761873"/>
                      </a:cubicBezTo>
                      <a:cubicBezTo>
                        <a:pt x="136009" y="759885"/>
                        <a:pt x="137996" y="757897"/>
                        <a:pt x="138493" y="755909"/>
                      </a:cubicBezTo>
                      <a:cubicBezTo>
                        <a:pt x="138989" y="752928"/>
                        <a:pt x="137996" y="749449"/>
                        <a:pt x="138493" y="746964"/>
                      </a:cubicBezTo>
                      <a:cubicBezTo>
                        <a:pt x="139983" y="741001"/>
                        <a:pt x="143957" y="735534"/>
                        <a:pt x="145944" y="729074"/>
                      </a:cubicBezTo>
                      <a:cubicBezTo>
                        <a:pt x="147930" y="722116"/>
                        <a:pt x="148427" y="715159"/>
                        <a:pt x="150414" y="708202"/>
                      </a:cubicBezTo>
                      <a:cubicBezTo>
                        <a:pt x="151407" y="705220"/>
                        <a:pt x="153891" y="702238"/>
                        <a:pt x="154884" y="699256"/>
                      </a:cubicBezTo>
                      <a:cubicBezTo>
                        <a:pt x="155878" y="696274"/>
                        <a:pt x="156871" y="693293"/>
                        <a:pt x="157865" y="690311"/>
                      </a:cubicBezTo>
                      <a:cubicBezTo>
                        <a:pt x="164322" y="672421"/>
                        <a:pt x="172269" y="654530"/>
                        <a:pt x="178727" y="635149"/>
                      </a:cubicBezTo>
                      <a:cubicBezTo>
                        <a:pt x="183694" y="619743"/>
                        <a:pt x="187668" y="606822"/>
                        <a:pt x="193628" y="600859"/>
                      </a:cubicBezTo>
                      <a:cubicBezTo>
                        <a:pt x="198595" y="595889"/>
                        <a:pt x="206046" y="594398"/>
                        <a:pt x="213000" y="590423"/>
                      </a:cubicBezTo>
                      <a:cubicBezTo>
                        <a:pt x="218960" y="586944"/>
                        <a:pt x="225418" y="581974"/>
                        <a:pt x="230882" y="578496"/>
                      </a:cubicBezTo>
                      <a:cubicBezTo>
                        <a:pt x="243299" y="570545"/>
                        <a:pt x="255717" y="563587"/>
                        <a:pt x="266645" y="556133"/>
                      </a:cubicBezTo>
                      <a:cubicBezTo>
                        <a:pt x="284527" y="544206"/>
                        <a:pt x="300918" y="533273"/>
                        <a:pt x="318800" y="520352"/>
                      </a:cubicBezTo>
                      <a:cubicBezTo>
                        <a:pt x="324264" y="516376"/>
                        <a:pt x="329728" y="510910"/>
                        <a:pt x="336682" y="509916"/>
                      </a:cubicBezTo>
                      <a:cubicBezTo>
                        <a:pt x="340159" y="504946"/>
                        <a:pt x="342146" y="499480"/>
                        <a:pt x="345623" y="493516"/>
                      </a:cubicBezTo>
                      <a:cubicBezTo>
                        <a:pt x="346119" y="493019"/>
                        <a:pt x="348603" y="492522"/>
                        <a:pt x="348603" y="492025"/>
                      </a:cubicBezTo>
                      <a:cubicBezTo>
                        <a:pt x="350093" y="488547"/>
                        <a:pt x="352576" y="484074"/>
                        <a:pt x="356054" y="480098"/>
                      </a:cubicBezTo>
                      <a:cubicBezTo>
                        <a:pt x="358537" y="477117"/>
                        <a:pt x="361517" y="474632"/>
                        <a:pt x="363504" y="471153"/>
                      </a:cubicBezTo>
                      <a:cubicBezTo>
                        <a:pt x="368968" y="461711"/>
                        <a:pt x="371948" y="444815"/>
                        <a:pt x="376916" y="432391"/>
                      </a:cubicBezTo>
                      <a:cubicBezTo>
                        <a:pt x="379896" y="423942"/>
                        <a:pt x="382379" y="423445"/>
                        <a:pt x="379896" y="413009"/>
                      </a:cubicBezTo>
                      <a:cubicBezTo>
                        <a:pt x="378406" y="407046"/>
                        <a:pt x="374432" y="404064"/>
                        <a:pt x="370955" y="398101"/>
                      </a:cubicBezTo>
                      <a:cubicBezTo>
                        <a:pt x="358537" y="378719"/>
                        <a:pt x="351583" y="354866"/>
                        <a:pt x="347113" y="331011"/>
                      </a:cubicBezTo>
                      <a:cubicBezTo>
                        <a:pt x="348603" y="326042"/>
                        <a:pt x="342642" y="328527"/>
                        <a:pt x="339662" y="328030"/>
                      </a:cubicBezTo>
                      <a:cubicBezTo>
                        <a:pt x="338172" y="326042"/>
                        <a:pt x="335688" y="325048"/>
                        <a:pt x="333701" y="323557"/>
                      </a:cubicBezTo>
                      <a:cubicBezTo>
                        <a:pt x="334695" y="320079"/>
                        <a:pt x="330224" y="319085"/>
                        <a:pt x="329231" y="316103"/>
                      </a:cubicBezTo>
                      <a:cubicBezTo>
                        <a:pt x="328238" y="313121"/>
                        <a:pt x="329231" y="310139"/>
                        <a:pt x="327741" y="307158"/>
                      </a:cubicBezTo>
                      <a:cubicBezTo>
                        <a:pt x="325257" y="302685"/>
                        <a:pt x="321284" y="298709"/>
                        <a:pt x="318800" y="293740"/>
                      </a:cubicBezTo>
                      <a:cubicBezTo>
                        <a:pt x="314826" y="286782"/>
                        <a:pt x="312839" y="278334"/>
                        <a:pt x="308369" y="269886"/>
                      </a:cubicBezTo>
                      <a:cubicBezTo>
                        <a:pt x="307376" y="267401"/>
                        <a:pt x="304892" y="265910"/>
                        <a:pt x="303899" y="263922"/>
                      </a:cubicBezTo>
                      <a:cubicBezTo>
                        <a:pt x="302409" y="259450"/>
                        <a:pt x="302409" y="253486"/>
                        <a:pt x="300918" y="247523"/>
                      </a:cubicBezTo>
                      <a:cubicBezTo>
                        <a:pt x="299428" y="242056"/>
                        <a:pt x="297441" y="237087"/>
                        <a:pt x="297938" y="232614"/>
                      </a:cubicBezTo>
                      <a:cubicBezTo>
                        <a:pt x="298435" y="225160"/>
                        <a:pt x="301912" y="222675"/>
                        <a:pt x="305389" y="216215"/>
                      </a:cubicBezTo>
                      <a:cubicBezTo>
                        <a:pt x="303899" y="207766"/>
                        <a:pt x="301912" y="204287"/>
                        <a:pt x="305389" y="196833"/>
                      </a:cubicBezTo>
                      <a:cubicBezTo>
                        <a:pt x="301912" y="181924"/>
                        <a:pt x="301912" y="154592"/>
                        <a:pt x="302409" y="129744"/>
                      </a:cubicBezTo>
                      <a:cubicBezTo>
                        <a:pt x="302409" y="126762"/>
                        <a:pt x="303899" y="125768"/>
                        <a:pt x="303899" y="123781"/>
                      </a:cubicBezTo>
                      <a:cubicBezTo>
                        <a:pt x="303899" y="123284"/>
                        <a:pt x="301912" y="120302"/>
                        <a:pt x="302409" y="117817"/>
                      </a:cubicBezTo>
                      <a:cubicBezTo>
                        <a:pt x="304395" y="101915"/>
                        <a:pt x="311349" y="88994"/>
                        <a:pt x="317310" y="79055"/>
                      </a:cubicBezTo>
                      <a:cubicBezTo>
                        <a:pt x="316813" y="77564"/>
                        <a:pt x="317807" y="77564"/>
                        <a:pt x="318800" y="77564"/>
                      </a:cubicBezTo>
                      <a:close/>
                      <a:moveTo>
                        <a:pt x="540831" y="29856"/>
                      </a:moveTo>
                      <a:cubicBezTo>
                        <a:pt x="543315" y="25880"/>
                        <a:pt x="534374" y="25880"/>
                        <a:pt x="534871" y="28365"/>
                      </a:cubicBezTo>
                      <a:cubicBezTo>
                        <a:pt x="537851" y="27868"/>
                        <a:pt x="538348" y="29856"/>
                        <a:pt x="540831" y="29856"/>
                      </a:cubicBezTo>
                      <a:close/>
                      <a:moveTo>
                        <a:pt x="555733" y="43274"/>
                      </a:moveTo>
                      <a:cubicBezTo>
                        <a:pt x="558713" y="46255"/>
                        <a:pt x="561196" y="51225"/>
                        <a:pt x="566164" y="52219"/>
                      </a:cubicBezTo>
                      <a:cubicBezTo>
                        <a:pt x="564673" y="45261"/>
                        <a:pt x="557719" y="43771"/>
                        <a:pt x="552752" y="40292"/>
                      </a:cubicBezTo>
                      <a:cubicBezTo>
                        <a:pt x="551759" y="43274"/>
                        <a:pt x="554739" y="42280"/>
                        <a:pt x="555733" y="43274"/>
                      </a:cubicBezTo>
                      <a:close/>
                      <a:moveTo>
                        <a:pt x="247273" y="1028738"/>
                      </a:moveTo>
                      <a:cubicBezTo>
                        <a:pt x="255717" y="1029732"/>
                        <a:pt x="271115" y="1035199"/>
                        <a:pt x="277076" y="1028738"/>
                      </a:cubicBezTo>
                      <a:cubicBezTo>
                        <a:pt x="267639" y="1018799"/>
                        <a:pt x="264658" y="1002400"/>
                        <a:pt x="260684" y="986994"/>
                      </a:cubicBezTo>
                      <a:cubicBezTo>
                        <a:pt x="255221" y="999915"/>
                        <a:pt x="246776" y="1009854"/>
                        <a:pt x="247273" y="10287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1000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AA97B99-F2B8-C243-9567-44C64913F7F2}"/>
                    </a:ext>
                  </a:extLst>
                </p:cNvPr>
                <p:cNvSpPr/>
                <p:nvPr/>
              </p:nvSpPr>
              <p:spPr>
                <a:xfrm>
                  <a:off x="15355907" y="3659152"/>
                  <a:ext cx="837787" cy="2913239"/>
                </a:xfrm>
                <a:custGeom>
                  <a:avLst/>
                  <a:gdLst>
                    <a:gd name="connsiteX0" fmla="*/ 777854 w 837786"/>
                    <a:gd name="connsiteY0" fmla="*/ 964036 h 2913238"/>
                    <a:gd name="connsiteX1" fmla="*/ 782325 w 837786"/>
                    <a:gd name="connsiteY1" fmla="*/ 1049016 h 2913238"/>
                    <a:gd name="connsiteX2" fmla="*/ 788285 w 837786"/>
                    <a:gd name="connsiteY2" fmla="*/ 1063925 h 2913238"/>
                    <a:gd name="connsiteX3" fmla="*/ 788285 w 837786"/>
                    <a:gd name="connsiteY3" fmla="*/ 1080324 h 2913238"/>
                    <a:gd name="connsiteX4" fmla="*/ 792755 w 837786"/>
                    <a:gd name="connsiteY4" fmla="*/ 1111632 h 2913238"/>
                    <a:gd name="connsiteX5" fmla="*/ 795736 w 837786"/>
                    <a:gd name="connsiteY5" fmla="*/ 1128032 h 2913238"/>
                    <a:gd name="connsiteX6" fmla="*/ 801697 w 837786"/>
                    <a:gd name="connsiteY6" fmla="*/ 1148904 h 2913238"/>
                    <a:gd name="connsiteX7" fmla="*/ 803186 w 837786"/>
                    <a:gd name="connsiteY7" fmla="*/ 1160831 h 2913238"/>
                    <a:gd name="connsiteX8" fmla="*/ 801697 w 837786"/>
                    <a:gd name="connsiteY8" fmla="*/ 1163813 h 2913238"/>
                    <a:gd name="connsiteX9" fmla="*/ 806167 w 837786"/>
                    <a:gd name="connsiteY9" fmla="*/ 1178722 h 2913238"/>
                    <a:gd name="connsiteX10" fmla="*/ 815108 w 837786"/>
                    <a:gd name="connsiteY10" fmla="*/ 1239847 h 2913238"/>
                    <a:gd name="connsiteX11" fmla="*/ 821068 w 837786"/>
                    <a:gd name="connsiteY11" fmla="*/ 1245811 h 2913238"/>
                    <a:gd name="connsiteX12" fmla="*/ 825538 w 837786"/>
                    <a:gd name="connsiteY12" fmla="*/ 1251774 h 2913238"/>
                    <a:gd name="connsiteX13" fmla="*/ 830009 w 837786"/>
                    <a:gd name="connsiteY13" fmla="*/ 1278610 h 2913238"/>
                    <a:gd name="connsiteX14" fmla="*/ 824049 w 837786"/>
                    <a:gd name="connsiteY14" fmla="*/ 1289046 h 2913238"/>
                    <a:gd name="connsiteX15" fmla="*/ 821068 w 837786"/>
                    <a:gd name="connsiteY15" fmla="*/ 1315881 h 2913238"/>
                    <a:gd name="connsiteX16" fmla="*/ 819578 w 837786"/>
                    <a:gd name="connsiteY16" fmla="*/ 1320354 h 2913238"/>
                    <a:gd name="connsiteX17" fmla="*/ 807657 w 837786"/>
                    <a:gd name="connsiteY17" fmla="*/ 1326318 h 2913238"/>
                    <a:gd name="connsiteX18" fmla="*/ 810637 w 837786"/>
                    <a:gd name="connsiteY18" fmla="*/ 1353153 h 2913238"/>
                    <a:gd name="connsiteX19" fmla="*/ 812127 w 837786"/>
                    <a:gd name="connsiteY19" fmla="*/ 1354644 h 2913238"/>
                    <a:gd name="connsiteX20" fmla="*/ 810637 w 837786"/>
                    <a:gd name="connsiteY20" fmla="*/ 1356135 h 2913238"/>
                    <a:gd name="connsiteX21" fmla="*/ 821068 w 837786"/>
                    <a:gd name="connsiteY21" fmla="*/ 1393407 h 2913238"/>
                    <a:gd name="connsiteX22" fmla="*/ 824049 w 837786"/>
                    <a:gd name="connsiteY22" fmla="*/ 1426206 h 2913238"/>
                    <a:gd name="connsiteX23" fmla="*/ 825538 w 837786"/>
                    <a:gd name="connsiteY23" fmla="*/ 1445587 h 2913238"/>
                    <a:gd name="connsiteX24" fmla="*/ 824049 w 837786"/>
                    <a:gd name="connsiteY24" fmla="*/ 1459005 h 2913238"/>
                    <a:gd name="connsiteX25" fmla="*/ 828519 w 837786"/>
                    <a:gd name="connsiteY25" fmla="*/ 1482859 h 2913238"/>
                    <a:gd name="connsiteX26" fmla="*/ 828519 w 837786"/>
                    <a:gd name="connsiteY26" fmla="*/ 1497767 h 2913238"/>
                    <a:gd name="connsiteX27" fmla="*/ 831499 w 837786"/>
                    <a:gd name="connsiteY27" fmla="*/ 1514167 h 2913238"/>
                    <a:gd name="connsiteX28" fmla="*/ 832989 w 837786"/>
                    <a:gd name="connsiteY28" fmla="*/ 1529076 h 2913238"/>
                    <a:gd name="connsiteX29" fmla="*/ 837460 w 837786"/>
                    <a:gd name="connsiteY29" fmla="*/ 1558893 h 2913238"/>
                    <a:gd name="connsiteX30" fmla="*/ 819578 w 837786"/>
                    <a:gd name="connsiteY30" fmla="*/ 1575293 h 2913238"/>
                    <a:gd name="connsiteX31" fmla="*/ 806167 w 837786"/>
                    <a:gd name="connsiteY31" fmla="*/ 1609583 h 2913238"/>
                    <a:gd name="connsiteX32" fmla="*/ 801697 w 837786"/>
                    <a:gd name="connsiteY32" fmla="*/ 1623001 h 2913238"/>
                    <a:gd name="connsiteX33" fmla="*/ 800206 w 837786"/>
                    <a:gd name="connsiteY33" fmla="*/ 1630455 h 2913238"/>
                    <a:gd name="connsiteX34" fmla="*/ 789775 w 837786"/>
                    <a:gd name="connsiteY34" fmla="*/ 1643873 h 2913238"/>
                    <a:gd name="connsiteX35" fmla="*/ 782325 w 837786"/>
                    <a:gd name="connsiteY35" fmla="*/ 1660273 h 2913238"/>
                    <a:gd name="connsiteX36" fmla="*/ 770403 w 837786"/>
                    <a:gd name="connsiteY36" fmla="*/ 1645364 h 2913238"/>
                    <a:gd name="connsiteX37" fmla="*/ 755502 w 837786"/>
                    <a:gd name="connsiteY37" fmla="*/ 1669217 h 2913238"/>
                    <a:gd name="connsiteX38" fmla="*/ 740600 w 837786"/>
                    <a:gd name="connsiteY38" fmla="*/ 1693072 h 2913238"/>
                    <a:gd name="connsiteX39" fmla="*/ 733150 w 837786"/>
                    <a:gd name="connsiteY39" fmla="*/ 1894339 h 2913238"/>
                    <a:gd name="connsiteX40" fmla="*/ 730170 w 837786"/>
                    <a:gd name="connsiteY40" fmla="*/ 1925647 h 2913238"/>
                    <a:gd name="connsiteX41" fmla="*/ 730170 w 837786"/>
                    <a:gd name="connsiteY41" fmla="*/ 1974846 h 2913238"/>
                    <a:gd name="connsiteX42" fmla="*/ 722719 w 837786"/>
                    <a:gd name="connsiteY42" fmla="*/ 2024044 h 2913238"/>
                    <a:gd name="connsiteX43" fmla="*/ 718248 w 837786"/>
                    <a:gd name="connsiteY43" fmla="*/ 2077716 h 2913238"/>
                    <a:gd name="connsiteX44" fmla="*/ 715268 w 837786"/>
                    <a:gd name="connsiteY44" fmla="*/ 2100079 h 2913238"/>
                    <a:gd name="connsiteX45" fmla="*/ 710798 w 837786"/>
                    <a:gd name="connsiteY45" fmla="*/ 2141824 h 2913238"/>
                    <a:gd name="connsiteX46" fmla="*/ 701857 w 837786"/>
                    <a:gd name="connsiteY46" fmla="*/ 2255129 h 2913238"/>
                    <a:gd name="connsiteX47" fmla="*/ 700367 w 837786"/>
                    <a:gd name="connsiteY47" fmla="*/ 2274511 h 2913238"/>
                    <a:gd name="connsiteX48" fmla="*/ 701857 w 837786"/>
                    <a:gd name="connsiteY48" fmla="*/ 2276002 h 2913238"/>
                    <a:gd name="connsiteX49" fmla="*/ 700367 w 837786"/>
                    <a:gd name="connsiteY49" fmla="*/ 2281965 h 2913238"/>
                    <a:gd name="connsiteX50" fmla="*/ 698876 w 837786"/>
                    <a:gd name="connsiteY50" fmla="*/ 2308801 h 2913238"/>
                    <a:gd name="connsiteX51" fmla="*/ 697387 w 837786"/>
                    <a:gd name="connsiteY51" fmla="*/ 2325200 h 2913238"/>
                    <a:gd name="connsiteX52" fmla="*/ 686956 w 837786"/>
                    <a:gd name="connsiteY52" fmla="*/ 2341600 h 2913238"/>
                    <a:gd name="connsiteX53" fmla="*/ 678015 w 837786"/>
                    <a:gd name="connsiteY53" fmla="*/ 2359490 h 2913238"/>
                    <a:gd name="connsiteX54" fmla="*/ 667584 w 837786"/>
                    <a:gd name="connsiteY54" fmla="*/ 2375890 h 2913238"/>
                    <a:gd name="connsiteX55" fmla="*/ 660133 w 837786"/>
                    <a:gd name="connsiteY55" fmla="*/ 2387817 h 2913238"/>
                    <a:gd name="connsiteX56" fmla="*/ 652682 w 837786"/>
                    <a:gd name="connsiteY56" fmla="*/ 2399744 h 2913238"/>
                    <a:gd name="connsiteX57" fmla="*/ 642251 w 837786"/>
                    <a:gd name="connsiteY57" fmla="*/ 2416143 h 2913238"/>
                    <a:gd name="connsiteX58" fmla="*/ 631820 w 837786"/>
                    <a:gd name="connsiteY58" fmla="*/ 2432543 h 2913238"/>
                    <a:gd name="connsiteX59" fmla="*/ 619899 w 837786"/>
                    <a:gd name="connsiteY59" fmla="*/ 2453415 h 2913238"/>
                    <a:gd name="connsiteX60" fmla="*/ 607978 w 837786"/>
                    <a:gd name="connsiteY60" fmla="*/ 2486214 h 2913238"/>
                    <a:gd name="connsiteX61" fmla="*/ 597547 w 837786"/>
                    <a:gd name="connsiteY61" fmla="*/ 2513050 h 2913238"/>
                    <a:gd name="connsiteX62" fmla="*/ 591586 w 837786"/>
                    <a:gd name="connsiteY62" fmla="*/ 2532431 h 2913238"/>
                    <a:gd name="connsiteX63" fmla="*/ 602017 w 837786"/>
                    <a:gd name="connsiteY63" fmla="*/ 2566721 h 2913238"/>
                    <a:gd name="connsiteX64" fmla="*/ 606488 w 837786"/>
                    <a:gd name="connsiteY64" fmla="*/ 2577157 h 2913238"/>
                    <a:gd name="connsiteX65" fmla="*/ 607978 w 837786"/>
                    <a:gd name="connsiteY65" fmla="*/ 2595048 h 2913238"/>
                    <a:gd name="connsiteX66" fmla="*/ 607978 w 837786"/>
                    <a:gd name="connsiteY66" fmla="*/ 2632319 h 2913238"/>
                    <a:gd name="connsiteX67" fmla="*/ 600527 w 837786"/>
                    <a:gd name="connsiteY67" fmla="*/ 2647228 h 2913238"/>
                    <a:gd name="connsiteX68" fmla="*/ 593077 w 837786"/>
                    <a:gd name="connsiteY68" fmla="*/ 2660646 h 2913238"/>
                    <a:gd name="connsiteX69" fmla="*/ 593077 w 837786"/>
                    <a:gd name="connsiteY69" fmla="*/ 2683009 h 2913238"/>
                    <a:gd name="connsiteX70" fmla="*/ 593077 w 837786"/>
                    <a:gd name="connsiteY70" fmla="*/ 2700900 h 2913238"/>
                    <a:gd name="connsiteX71" fmla="*/ 591586 w 837786"/>
                    <a:gd name="connsiteY71" fmla="*/ 2718790 h 2913238"/>
                    <a:gd name="connsiteX72" fmla="*/ 612449 w 837786"/>
                    <a:gd name="connsiteY72" fmla="*/ 2763516 h 2913238"/>
                    <a:gd name="connsiteX73" fmla="*/ 604998 w 837786"/>
                    <a:gd name="connsiteY73" fmla="*/ 2772461 h 2913238"/>
                    <a:gd name="connsiteX74" fmla="*/ 619899 w 837786"/>
                    <a:gd name="connsiteY74" fmla="*/ 2821660 h 2913238"/>
                    <a:gd name="connsiteX75" fmla="*/ 624369 w 837786"/>
                    <a:gd name="connsiteY75" fmla="*/ 2867877 h 2913238"/>
                    <a:gd name="connsiteX76" fmla="*/ 615429 w 837786"/>
                    <a:gd name="connsiteY76" fmla="*/ 2882786 h 2913238"/>
                    <a:gd name="connsiteX77" fmla="*/ 612449 w 837786"/>
                    <a:gd name="connsiteY77" fmla="*/ 2884276 h 2913238"/>
                    <a:gd name="connsiteX78" fmla="*/ 604998 w 837786"/>
                    <a:gd name="connsiteY78" fmla="*/ 2890240 h 2913238"/>
                    <a:gd name="connsiteX79" fmla="*/ 585626 w 837786"/>
                    <a:gd name="connsiteY79" fmla="*/ 2900676 h 2913238"/>
                    <a:gd name="connsiteX80" fmla="*/ 569234 w 837786"/>
                    <a:gd name="connsiteY80" fmla="*/ 2903658 h 2913238"/>
                    <a:gd name="connsiteX81" fmla="*/ 514099 w 837786"/>
                    <a:gd name="connsiteY81" fmla="*/ 2905149 h 2913238"/>
                    <a:gd name="connsiteX82" fmla="*/ 487276 w 837786"/>
                    <a:gd name="connsiteY82" fmla="*/ 2890240 h 2913238"/>
                    <a:gd name="connsiteX83" fmla="*/ 479826 w 837786"/>
                    <a:gd name="connsiteY83" fmla="*/ 2875331 h 2913238"/>
                    <a:gd name="connsiteX84" fmla="*/ 467904 w 837786"/>
                    <a:gd name="connsiteY84" fmla="*/ 2814205 h 2913238"/>
                    <a:gd name="connsiteX85" fmla="*/ 466415 w 837786"/>
                    <a:gd name="connsiteY85" fmla="*/ 2844023 h 2913238"/>
                    <a:gd name="connsiteX86" fmla="*/ 464924 w 837786"/>
                    <a:gd name="connsiteY86" fmla="*/ 2875331 h 2913238"/>
                    <a:gd name="connsiteX87" fmla="*/ 455984 w 837786"/>
                    <a:gd name="connsiteY87" fmla="*/ 2899185 h 2913238"/>
                    <a:gd name="connsiteX88" fmla="*/ 438102 w 837786"/>
                    <a:gd name="connsiteY88" fmla="*/ 2912603 h 2913238"/>
                    <a:gd name="connsiteX89" fmla="*/ 374026 w 837786"/>
                    <a:gd name="connsiteY89" fmla="*/ 2908130 h 2913238"/>
                    <a:gd name="connsiteX90" fmla="*/ 348693 w 837786"/>
                    <a:gd name="connsiteY90" fmla="*/ 2900676 h 2913238"/>
                    <a:gd name="connsiteX91" fmla="*/ 345713 w 837786"/>
                    <a:gd name="connsiteY91" fmla="*/ 2897694 h 2913238"/>
                    <a:gd name="connsiteX92" fmla="*/ 335282 w 837786"/>
                    <a:gd name="connsiteY92" fmla="*/ 2893222 h 2913238"/>
                    <a:gd name="connsiteX93" fmla="*/ 332302 w 837786"/>
                    <a:gd name="connsiteY93" fmla="*/ 2890240 h 2913238"/>
                    <a:gd name="connsiteX94" fmla="*/ 315910 w 837786"/>
                    <a:gd name="connsiteY94" fmla="*/ 2869367 h 2913238"/>
                    <a:gd name="connsiteX95" fmla="*/ 312930 w 837786"/>
                    <a:gd name="connsiteY95" fmla="*/ 2848496 h 2913238"/>
                    <a:gd name="connsiteX96" fmla="*/ 315910 w 837786"/>
                    <a:gd name="connsiteY96" fmla="*/ 2842532 h 2913238"/>
                    <a:gd name="connsiteX97" fmla="*/ 314420 w 837786"/>
                    <a:gd name="connsiteY97" fmla="*/ 2814205 h 2913238"/>
                    <a:gd name="connsiteX98" fmla="*/ 317400 w 837786"/>
                    <a:gd name="connsiteY98" fmla="*/ 2784388 h 2913238"/>
                    <a:gd name="connsiteX99" fmla="*/ 317400 w 837786"/>
                    <a:gd name="connsiteY99" fmla="*/ 2776934 h 2913238"/>
                    <a:gd name="connsiteX100" fmla="*/ 306969 w 837786"/>
                    <a:gd name="connsiteY100" fmla="*/ 2773952 h 2913238"/>
                    <a:gd name="connsiteX101" fmla="*/ 308459 w 837786"/>
                    <a:gd name="connsiteY101" fmla="*/ 2757552 h 2913238"/>
                    <a:gd name="connsiteX102" fmla="*/ 314420 w 837786"/>
                    <a:gd name="connsiteY102" fmla="*/ 2745626 h 2913238"/>
                    <a:gd name="connsiteX103" fmla="*/ 311439 w 837786"/>
                    <a:gd name="connsiteY103" fmla="*/ 2736680 h 2913238"/>
                    <a:gd name="connsiteX104" fmla="*/ 309950 w 837786"/>
                    <a:gd name="connsiteY104" fmla="*/ 2727735 h 2913238"/>
                    <a:gd name="connsiteX105" fmla="*/ 302499 w 837786"/>
                    <a:gd name="connsiteY105" fmla="*/ 2715808 h 2913238"/>
                    <a:gd name="connsiteX106" fmla="*/ 299519 w 837786"/>
                    <a:gd name="connsiteY106" fmla="*/ 2683009 h 2913238"/>
                    <a:gd name="connsiteX107" fmla="*/ 289087 w 837786"/>
                    <a:gd name="connsiteY107" fmla="*/ 2632319 h 2913238"/>
                    <a:gd name="connsiteX108" fmla="*/ 278656 w 837786"/>
                    <a:gd name="connsiteY108" fmla="*/ 2563739 h 2913238"/>
                    <a:gd name="connsiteX109" fmla="*/ 254815 w 837786"/>
                    <a:gd name="connsiteY109" fmla="*/ 2408689 h 2913238"/>
                    <a:gd name="connsiteX110" fmla="*/ 250344 w 837786"/>
                    <a:gd name="connsiteY110" fmla="*/ 2375890 h 2913238"/>
                    <a:gd name="connsiteX111" fmla="*/ 232462 w 837786"/>
                    <a:gd name="connsiteY111" fmla="*/ 2258111 h 2913238"/>
                    <a:gd name="connsiteX112" fmla="*/ 230972 w 837786"/>
                    <a:gd name="connsiteY112" fmla="*/ 2240221 h 2913238"/>
                    <a:gd name="connsiteX113" fmla="*/ 227992 w 837786"/>
                    <a:gd name="connsiteY113" fmla="*/ 2232766 h 2913238"/>
                    <a:gd name="connsiteX114" fmla="*/ 229482 w 837786"/>
                    <a:gd name="connsiteY114" fmla="*/ 2231276 h 2913238"/>
                    <a:gd name="connsiteX115" fmla="*/ 223521 w 837786"/>
                    <a:gd name="connsiteY115" fmla="*/ 2198476 h 2913238"/>
                    <a:gd name="connsiteX116" fmla="*/ 222031 w 837786"/>
                    <a:gd name="connsiteY116" fmla="*/ 2194004 h 2913238"/>
                    <a:gd name="connsiteX117" fmla="*/ 223521 w 837786"/>
                    <a:gd name="connsiteY117" fmla="*/ 2191022 h 2913238"/>
                    <a:gd name="connsiteX118" fmla="*/ 219051 w 837786"/>
                    <a:gd name="connsiteY118" fmla="*/ 2176113 h 2913238"/>
                    <a:gd name="connsiteX119" fmla="*/ 220541 w 837786"/>
                    <a:gd name="connsiteY119" fmla="*/ 2171641 h 2913238"/>
                    <a:gd name="connsiteX120" fmla="*/ 219051 w 837786"/>
                    <a:gd name="connsiteY120" fmla="*/ 2168659 h 2913238"/>
                    <a:gd name="connsiteX121" fmla="*/ 217561 w 837786"/>
                    <a:gd name="connsiteY121" fmla="*/ 2164187 h 2913238"/>
                    <a:gd name="connsiteX122" fmla="*/ 219051 w 837786"/>
                    <a:gd name="connsiteY122" fmla="*/ 2161204 h 2913238"/>
                    <a:gd name="connsiteX123" fmla="*/ 216071 w 837786"/>
                    <a:gd name="connsiteY123" fmla="*/ 2146296 h 2913238"/>
                    <a:gd name="connsiteX124" fmla="*/ 207129 w 837786"/>
                    <a:gd name="connsiteY124" fmla="*/ 2082189 h 2913238"/>
                    <a:gd name="connsiteX125" fmla="*/ 204149 w 837786"/>
                    <a:gd name="connsiteY125" fmla="*/ 2064298 h 2913238"/>
                    <a:gd name="connsiteX126" fmla="*/ 205640 w 837786"/>
                    <a:gd name="connsiteY126" fmla="*/ 2062807 h 2913238"/>
                    <a:gd name="connsiteX127" fmla="*/ 202660 w 837786"/>
                    <a:gd name="connsiteY127" fmla="*/ 2053862 h 2913238"/>
                    <a:gd name="connsiteX128" fmla="*/ 204149 w 837786"/>
                    <a:gd name="connsiteY128" fmla="*/ 2050880 h 2913238"/>
                    <a:gd name="connsiteX129" fmla="*/ 201169 w 837786"/>
                    <a:gd name="connsiteY129" fmla="*/ 2035972 h 2913238"/>
                    <a:gd name="connsiteX130" fmla="*/ 196699 w 837786"/>
                    <a:gd name="connsiteY130" fmla="*/ 2001681 h 2913238"/>
                    <a:gd name="connsiteX131" fmla="*/ 187758 w 837786"/>
                    <a:gd name="connsiteY131" fmla="*/ 1931611 h 2913238"/>
                    <a:gd name="connsiteX132" fmla="*/ 184777 w 837786"/>
                    <a:gd name="connsiteY132" fmla="*/ 1918193 h 2913238"/>
                    <a:gd name="connsiteX133" fmla="*/ 184777 w 837786"/>
                    <a:gd name="connsiteY133" fmla="*/ 1900302 h 2913238"/>
                    <a:gd name="connsiteX134" fmla="*/ 181797 w 837786"/>
                    <a:gd name="connsiteY134" fmla="*/ 1885393 h 2913238"/>
                    <a:gd name="connsiteX135" fmla="*/ 178817 w 837786"/>
                    <a:gd name="connsiteY135" fmla="*/ 1857067 h 2913238"/>
                    <a:gd name="connsiteX136" fmla="*/ 177327 w 837786"/>
                    <a:gd name="connsiteY136" fmla="*/ 1854086 h 2913238"/>
                    <a:gd name="connsiteX137" fmla="*/ 178817 w 837786"/>
                    <a:gd name="connsiteY137" fmla="*/ 1851104 h 2913238"/>
                    <a:gd name="connsiteX138" fmla="*/ 171366 w 837786"/>
                    <a:gd name="connsiteY138" fmla="*/ 1785505 h 2913238"/>
                    <a:gd name="connsiteX139" fmla="*/ 159445 w 837786"/>
                    <a:gd name="connsiteY139" fmla="*/ 1648345 h 2913238"/>
                    <a:gd name="connsiteX140" fmla="*/ 129642 w 837786"/>
                    <a:gd name="connsiteY140" fmla="*/ 1642382 h 2913238"/>
                    <a:gd name="connsiteX141" fmla="*/ 132622 w 837786"/>
                    <a:gd name="connsiteY141" fmla="*/ 1590202 h 2913238"/>
                    <a:gd name="connsiteX142" fmla="*/ 135603 w 837786"/>
                    <a:gd name="connsiteY142" fmla="*/ 1532058 h 2913238"/>
                    <a:gd name="connsiteX143" fmla="*/ 89409 w 837786"/>
                    <a:gd name="connsiteY143" fmla="*/ 1535039 h 2913238"/>
                    <a:gd name="connsiteX144" fmla="*/ 99839 w 837786"/>
                    <a:gd name="connsiteY144" fmla="*/ 1366571 h 2913238"/>
                    <a:gd name="connsiteX145" fmla="*/ 101330 w 837786"/>
                    <a:gd name="connsiteY145" fmla="*/ 1359117 h 2913238"/>
                    <a:gd name="connsiteX146" fmla="*/ 99839 w 837786"/>
                    <a:gd name="connsiteY146" fmla="*/ 1353153 h 2913238"/>
                    <a:gd name="connsiteX147" fmla="*/ 102820 w 837786"/>
                    <a:gd name="connsiteY147" fmla="*/ 1341226 h 2913238"/>
                    <a:gd name="connsiteX148" fmla="*/ 101330 w 837786"/>
                    <a:gd name="connsiteY148" fmla="*/ 1335263 h 2913238"/>
                    <a:gd name="connsiteX149" fmla="*/ 102820 w 837786"/>
                    <a:gd name="connsiteY149" fmla="*/ 1317373 h 2913238"/>
                    <a:gd name="connsiteX150" fmla="*/ 102820 w 837786"/>
                    <a:gd name="connsiteY150" fmla="*/ 1297991 h 2913238"/>
                    <a:gd name="connsiteX151" fmla="*/ 98350 w 837786"/>
                    <a:gd name="connsiteY151" fmla="*/ 1293518 h 2913238"/>
                    <a:gd name="connsiteX152" fmla="*/ 89409 w 837786"/>
                    <a:gd name="connsiteY152" fmla="*/ 1277119 h 2913238"/>
                    <a:gd name="connsiteX153" fmla="*/ 84938 w 837786"/>
                    <a:gd name="connsiteY153" fmla="*/ 1274137 h 2913238"/>
                    <a:gd name="connsiteX154" fmla="*/ 81958 w 837786"/>
                    <a:gd name="connsiteY154" fmla="*/ 1268174 h 2913238"/>
                    <a:gd name="connsiteX155" fmla="*/ 70037 w 837786"/>
                    <a:gd name="connsiteY155" fmla="*/ 1254756 h 2913238"/>
                    <a:gd name="connsiteX156" fmla="*/ 62586 w 837786"/>
                    <a:gd name="connsiteY156" fmla="*/ 1245811 h 2913238"/>
                    <a:gd name="connsiteX157" fmla="*/ 46195 w 837786"/>
                    <a:gd name="connsiteY157" fmla="*/ 1229411 h 2913238"/>
                    <a:gd name="connsiteX158" fmla="*/ 47684 w 837786"/>
                    <a:gd name="connsiteY158" fmla="*/ 1220466 h 2913238"/>
                    <a:gd name="connsiteX159" fmla="*/ 43214 w 837786"/>
                    <a:gd name="connsiteY159" fmla="*/ 1215993 h 2913238"/>
                    <a:gd name="connsiteX160" fmla="*/ 37254 w 837786"/>
                    <a:gd name="connsiteY160" fmla="*/ 1204066 h 2913238"/>
                    <a:gd name="connsiteX161" fmla="*/ 44704 w 837786"/>
                    <a:gd name="connsiteY161" fmla="*/ 1186176 h 2913238"/>
                    <a:gd name="connsiteX162" fmla="*/ 47684 w 837786"/>
                    <a:gd name="connsiteY162" fmla="*/ 1181703 h 2913238"/>
                    <a:gd name="connsiteX163" fmla="*/ 38744 w 837786"/>
                    <a:gd name="connsiteY163" fmla="*/ 1160831 h 2913238"/>
                    <a:gd name="connsiteX164" fmla="*/ 35763 w 837786"/>
                    <a:gd name="connsiteY164" fmla="*/ 1141450 h 2913238"/>
                    <a:gd name="connsiteX165" fmla="*/ 22352 w 837786"/>
                    <a:gd name="connsiteY165" fmla="*/ 1123560 h 2913238"/>
                    <a:gd name="connsiteX166" fmla="*/ 19372 w 837786"/>
                    <a:gd name="connsiteY166" fmla="*/ 1104178 h 2913238"/>
                    <a:gd name="connsiteX167" fmla="*/ 22352 w 837786"/>
                    <a:gd name="connsiteY167" fmla="*/ 1092251 h 2913238"/>
                    <a:gd name="connsiteX168" fmla="*/ 13411 w 837786"/>
                    <a:gd name="connsiteY168" fmla="*/ 1063925 h 2913238"/>
                    <a:gd name="connsiteX169" fmla="*/ 29803 w 837786"/>
                    <a:gd name="connsiteY169" fmla="*/ 1038580 h 2913238"/>
                    <a:gd name="connsiteX170" fmla="*/ 29803 w 837786"/>
                    <a:gd name="connsiteY170" fmla="*/ 1002799 h 2913238"/>
                    <a:gd name="connsiteX171" fmla="*/ 0 w 837786"/>
                    <a:gd name="connsiteY171" fmla="*/ 983418 h 2913238"/>
                    <a:gd name="connsiteX172" fmla="*/ 10431 w 837786"/>
                    <a:gd name="connsiteY172" fmla="*/ 962545 h 2913238"/>
                    <a:gd name="connsiteX173" fmla="*/ 11921 w 837786"/>
                    <a:gd name="connsiteY173" fmla="*/ 931237 h 2913238"/>
                    <a:gd name="connsiteX174" fmla="*/ 16392 w 837786"/>
                    <a:gd name="connsiteY174" fmla="*/ 916329 h 2913238"/>
                    <a:gd name="connsiteX175" fmla="*/ 17882 w 837786"/>
                    <a:gd name="connsiteY175" fmla="*/ 898438 h 2913238"/>
                    <a:gd name="connsiteX176" fmla="*/ 37254 w 837786"/>
                    <a:gd name="connsiteY176" fmla="*/ 801531 h 2913238"/>
                    <a:gd name="connsiteX177" fmla="*/ 41724 w 837786"/>
                    <a:gd name="connsiteY177" fmla="*/ 767242 h 2913238"/>
                    <a:gd name="connsiteX178" fmla="*/ 52155 w 837786"/>
                    <a:gd name="connsiteY178" fmla="*/ 719534 h 2913238"/>
                    <a:gd name="connsiteX179" fmla="*/ 53645 w 837786"/>
                    <a:gd name="connsiteY179" fmla="*/ 704625 h 2913238"/>
                    <a:gd name="connsiteX180" fmla="*/ 49175 w 837786"/>
                    <a:gd name="connsiteY180" fmla="*/ 680771 h 2913238"/>
                    <a:gd name="connsiteX181" fmla="*/ 50665 w 837786"/>
                    <a:gd name="connsiteY181" fmla="*/ 674808 h 2913238"/>
                    <a:gd name="connsiteX182" fmla="*/ 53645 w 837786"/>
                    <a:gd name="connsiteY182" fmla="*/ 636045 h 2913238"/>
                    <a:gd name="connsiteX183" fmla="*/ 61096 w 837786"/>
                    <a:gd name="connsiteY183" fmla="*/ 616664 h 2913238"/>
                    <a:gd name="connsiteX184" fmla="*/ 64076 w 837786"/>
                    <a:gd name="connsiteY184" fmla="*/ 606228 h 2913238"/>
                    <a:gd name="connsiteX185" fmla="*/ 73017 w 837786"/>
                    <a:gd name="connsiteY185" fmla="*/ 586846 h 2913238"/>
                    <a:gd name="connsiteX186" fmla="*/ 90899 w 837786"/>
                    <a:gd name="connsiteY186" fmla="*/ 574919 h 2913238"/>
                    <a:gd name="connsiteX187" fmla="*/ 99839 w 837786"/>
                    <a:gd name="connsiteY187" fmla="*/ 568956 h 2913238"/>
                    <a:gd name="connsiteX188" fmla="*/ 107290 w 837786"/>
                    <a:gd name="connsiteY188" fmla="*/ 562992 h 2913238"/>
                    <a:gd name="connsiteX189" fmla="*/ 143054 w 837786"/>
                    <a:gd name="connsiteY189" fmla="*/ 542120 h 2913238"/>
                    <a:gd name="connsiteX190" fmla="*/ 166896 w 837786"/>
                    <a:gd name="connsiteY190" fmla="*/ 530193 h 2913238"/>
                    <a:gd name="connsiteX191" fmla="*/ 168386 w 837786"/>
                    <a:gd name="connsiteY191" fmla="*/ 527212 h 2913238"/>
                    <a:gd name="connsiteX192" fmla="*/ 180307 w 837786"/>
                    <a:gd name="connsiteY192" fmla="*/ 522739 h 2913238"/>
                    <a:gd name="connsiteX193" fmla="*/ 202660 w 837786"/>
                    <a:gd name="connsiteY193" fmla="*/ 509321 h 2913238"/>
                    <a:gd name="connsiteX194" fmla="*/ 216071 w 837786"/>
                    <a:gd name="connsiteY194" fmla="*/ 501867 h 2913238"/>
                    <a:gd name="connsiteX195" fmla="*/ 220541 w 837786"/>
                    <a:gd name="connsiteY195" fmla="*/ 491431 h 2913238"/>
                    <a:gd name="connsiteX196" fmla="*/ 220541 w 837786"/>
                    <a:gd name="connsiteY196" fmla="*/ 479504 h 2913238"/>
                    <a:gd name="connsiteX197" fmla="*/ 238423 w 837786"/>
                    <a:gd name="connsiteY197" fmla="*/ 451177 h 2913238"/>
                    <a:gd name="connsiteX198" fmla="*/ 244383 w 837786"/>
                    <a:gd name="connsiteY198" fmla="*/ 445214 h 2913238"/>
                    <a:gd name="connsiteX199" fmla="*/ 257795 w 837786"/>
                    <a:gd name="connsiteY199" fmla="*/ 424342 h 2913238"/>
                    <a:gd name="connsiteX200" fmla="*/ 278656 w 837786"/>
                    <a:gd name="connsiteY200" fmla="*/ 416887 h 2913238"/>
                    <a:gd name="connsiteX201" fmla="*/ 299519 w 837786"/>
                    <a:gd name="connsiteY201" fmla="*/ 375143 h 2913238"/>
                    <a:gd name="connsiteX202" fmla="*/ 272696 w 837786"/>
                    <a:gd name="connsiteY202" fmla="*/ 306563 h 2913238"/>
                    <a:gd name="connsiteX203" fmla="*/ 245873 w 837786"/>
                    <a:gd name="connsiteY203" fmla="*/ 300599 h 2913238"/>
                    <a:gd name="connsiteX204" fmla="*/ 226501 w 837786"/>
                    <a:gd name="connsiteY204" fmla="*/ 273764 h 2913238"/>
                    <a:gd name="connsiteX205" fmla="*/ 220541 w 837786"/>
                    <a:gd name="connsiteY205" fmla="*/ 246928 h 2913238"/>
                    <a:gd name="connsiteX206" fmla="*/ 214580 w 837786"/>
                    <a:gd name="connsiteY206" fmla="*/ 221583 h 2913238"/>
                    <a:gd name="connsiteX207" fmla="*/ 222031 w 837786"/>
                    <a:gd name="connsiteY207" fmla="*/ 208165 h 2913238"/>
                    <a:gd name="connsiteX208" fmla="*/ 220541 w 837786"/>
                    <a:gd name="connsiteY208" fmla="*/ 166421 h 2913238"/>
                    <a:gd name="connsiteX209" fmla="*/ 222031 w 837786"/>
                    <a:gd name="connsiteY209" fmla="*/ 160457 h 2913238"/>
                    <a:gd name="connsiteX210" fmla="*/ 220541 w 837786"/>
                    <a:gd name="connsiteY210" fmla="*/ 154494 h 2913238"/>
                    <a:gd name="connsiteX211" fmla="*/ 223521 w 837786"/>
                    <a:gd name="connsiteY211" fmla="*/ 145549 h 2913238"/>
                    <a:gd name="connsiteX212" fmla="*/ 226501 w 837786"/>
                    <a:gd name="connsiteY212" fmla="*/ 115731 h 2913238"/>
                    <a:gd name="connsiteX213" fmla="*/ 238423 w 837786"/>
                    <a:gd name="connsiteY213" fmla="*/ 82932 h 2913238"/>
                    <a:gd name="connsiteX214" fmla="*/ 253324 w 837786"/>
                    <a:gd name="connsiteY214" fmla="*/ 53115 h 2913238"/>
                    <a:gd name="connsiteX215" fmla="*/ 263755 w 837786"/>
                    <a:gd name="connsiteY215" fmla="*/ 41188 h 2913238"/>
                    <a:gd name="connsiteX216" fmla="*/ 280147 w 837786"/>
                    <a:gd name="connsiteY216" fmla="*/ 24788 h 2913238"/>
                    <a:gd name="connsiteX217" fmla="*/ 298028 w 837786"/>
                    <a:gd name="connsiteY217" fmla="*/ 11371 h 2913238"/>
                    <a:gd name="connsiteX218" fmla="*/ 312930 w 837786"/>
                    <a:gd name="connsiteY218" fmla="*/ 9880 h 2913238"/>
                    <a:gd name="connsiteX219" fmla="*/ 317400 w 837786"/>
                    <a:gd name="connsiteY219" fmla="*/ 5407 h 2913238"/>
                    <a:gd name="connsiteX220" fmla="*/ 321871 w 837786"/>
                    <a:gd name="connsiteY220" fmla="*/ 3916 h 2913238"/>
                    <a:gd name="connsiteX221" fmla="*/ 335282 w 837786"/>
                    <a:gd name="connsiteY221" fmla="*/ 3916 h 2913238"/>
                    <a:gd name="connsiteX222" fmla="*/ 347203 w 837786"/>
                    <a:gd name="connsiteY222" fmla="*/ 5407 h 2913238"/>
                    <a:gd name="connsiteX223" fmla="*/ 354654 w 837786"/>
                    <a:gd name="connsiteY223" fmla="*/ 2425 h 2913238"/>
                    <a:gd name="connsiteX224" fmla="*/ 378496 w 837786"/>
                    <a:gd name="connsiteY224" fmla="*/ 3916 h 2913238"/>
                    <a:gd name="connsiteX225" fmla="*/ 396378 w 837786"/>
                    <a:gd name="connsiteY225" fmla="*/ 2425 h 2913238"/>
                    <a:gd name="connsiteX226" fmla="*/ 417240 w 837786"/>
                    <a:gd name="connsiteY226" fmla="*/ 6898 h 2913238"/>
                    <a:gd name="connsiteX227" fmla="*/ 426181 w 837786"/>
                    <a:gd name="connsiteY227" fmla="*/ 17334 h 2913238"/>
                    <a:gd name="connsiteX228" fmla="*/ 441082 w 837786"/>
                    <a:gd name="connsiteY228" fmla="*/ 26279 h 2913238"/>
                    <a:gd name="connsiteX229" fmla="*/ 445552 w 837786"/>
                    <a:gd name="connsiteY229" fmla="*/ 30752 h 2913238"/>
                    <a:gd name="connsiteX230" fmla="*/ 451513 w 837786"/>
                    <a:gd name="connsiteY230" fmla="*/ 33734 h 2913238"/>
                    <a:gd name="connsiteX231" fmla="*/ 453003 w 837786"/>
                    <a:gd name="connsiteY231" fmla="*/ 38206 h 2913238"/>
                    <a:gd name="connsiteX232" fmla="*/ 455984 w 837786"/>
                    <a:gd name="connsiteY232" fmla="*/ 39697 h 2913238"/>
                    <a:gd name="connsiteX233" fmla="*/ 455984 w 837786"/>
                    <a:gd name="connsiteY233" fmla="*/ 45661 h 2913238"/>
                    <a:gd name="connsiteX234" fmla="*/ 470885 w 837786"/>
                    <a:gd name="connsiteY234" fmla="*/ 54606 h 2913238"/>
                    <a:gd name="connsiteX235" fmla="*/ 485787 w 837786"/>
                    <a:gd name="connsiteY235" fmla="*/ 78460 h 2913238"/>
                    <a:gd name="connsiteX236" fmla="*/ 488767 w 837786"/>
                    <a:gd name="connsiteY236" fmla="*/ 87405 h 2913238"/>
                    <a:gd name="connsiteX237" fmla="*/ 493237 w 837786"/>
                    <a:gd name="connsiteY237" fmla="*/ 93368 h 2913238"/>
                    <a:gd name="connsiteX238" fmla="*/ 493237 w 837786"/>
                    <a:gd name="connsiteY238" fmla="*/ 99332 h 2913238"/>
                    <a:gd name="connsiteX239" fmla="*/ 499198 w 837786"/>
                    <a:gd name="connsiteY239" fmla="*/ 111259 h 2913238"/>
                    <a:gd name="connsiteX240" fmla="*/ 508139 w 837786"/>
                    <a:gd name="connsiteY240" fmla="*/ 145549 h 2913238"/>
                    <a:gd name="connsiteX241" fmla="*/ 508139 w 837786"/>
                    <a:gd name="connsiteY241" fmla="*/ 179839 h 2913238"/>
                    <a:gd name="connsiteX242" fmla="*/ 514099 w 837786"/>
                    <a:gd name="connsiteY242" fmla="*/ 194748 h 2913238"/>
                    <a:gd name="connsiteX243" fmla="*/ 512609 w 837786"/>
                    <a:gd name="connsiteY243" fmla="*/ 205184 h 2913238"/>
                    <a:gd name="connsiteX244" fmla="*/ 511119 w 837786"/>
                    <a:gd name="connsiteY244" fmla="*/ 218601 h 2913238"/>
                    <a:gd name="connsiteX245" fmla="*/ 508139 w 837786"/>
                    <a:gd name="connsiteY245" fmla="*/ 258855 h 2913238"/>
                    <a:gd name="connsiteX246" fmla="*/ 503668 w 837786"/>
                    <a:gd name="connsiteY246" fmla="*/ 264818 h 2913238"/>
                    <a:gd name="connsiteX247" fmla="*/ 502178 w 837786"/>
                    <a:gd name="connsiteY247" fmla="*/ 272273 h 2913238"/>
                    <a:gd name="connsiteX248" fmla="*/ 491747 w 837786"/>
                    <a:gd name="connsiteY248" fmla="*/ 284200 h 2913238"/>
                    <a:gd name="connsiteX249" fmla="*/ 481316 w 837786"/>
                    <a:gd name="connsiteY249" fmla="*/ 327435 h 2913238"/>
                    <a:gd name="connsiteX250" fmla="*/ 466415 w 837786"/>
                    <a:gd name="connsiteY250" fmla="*/ 366198 h 2913238"/>
                    <a:gd name="connsiteX251" fmla="*/ 458964 w 837786"/>
                    <a:gd name="connsiteY251" fmla="*/ 393033 h 2913238"/>
                    <a:gd name="connsiteX252" fmla="*/ 470885 w 837786"/>
                    <a:gd name="connsiteY252" fmla="*/ 407942 h 2913238"/>
                    <a:gd name="connsiteX253" fmla="*/ 497707 w 837786"/>
                    <a:gd name="connsiteY253" fmla="*/ 422851 h 2913238"/>
                    <a:gd name="connsiteX254" fmla="*/ 506648 w 837786"/>
                    <a:gd name="connsiteY254" fmla="*/ 436268 h 2913238"/>
                    <a:gd name="connsiteX255" fmla="*/ 509628 w 837786"/>
                    <a:gd name="connsiteY255" fmla="*/ 437759 h 2913238"/>
                    <a:gd name="connsiteX256" fmla="*/ 526020 w 837786"/>
                    <a:gd name="connsiteY256" fmla="*/ 454159 h 2913238"/>
                    <a:gd name="connsiteX257" fmla="*/ 537942 w 837786"/>
                    <a:gd name="connsiteY257" fmla="*/ 473540 h 2913238"/>
                    <a:gd name="connsiteX258" fmla="*/ 540922 w 837786"/>
                    <a:gd name="connsiteY258" fmla="*/ 475031 h 2913238"/>
                    <a:gd name="connsiteX259" fmla="*/ 545392 w 837786"/>
                    <a:gd name="connsiteY259" fmla="*/ 478013 h 2913238"/>
                    <a:gd name="connsiteX260" fmla="*/ 546882 w 837786"/>
                    <a:gd name="connsiteY260" fmla="*/ 479504 h 2913238"/>
                    <a:gd name="connsiteX261" fmla="*/ 572214 w 837786"/>
                    <a:gd name="connsiteY261" fmla="*/ 485467 h 2913238"/>
                    <a:gd name="connsiteX262" fmla="*/ 593077 w 837786"/>
                    <a:gd name="connsiteY262" fmla="*/ 494412 h 2913238"/>
                    <a:gd name="connsiteX263" fmla="*/ 612449 w 837786"/>
                    <a:gd name="connsiteY263" fmla="*/ 497394 h 2913238"/>
                    <a:gd name="connsiteX264" fmla="*/ 618409 w 837786"/>
                    <a:gd name="connsiteY264" fmla="*/ 498885 h 2913238"/>
                    <a:gd name="connsiteX265" fmla="*/ 633310 w 837786"/>
                    <a:gd name="connsiteY265" fmla="*/ 509321 h 2913238"/>
                    <a:gd name="connsiteX266" fmla="*/ 643741 w 837786"/>
                    <a:gd name="connsiteY266" fmla="*/ 516775 h 2913238"/>
                    <a:gd name="connsiteX267" fmla="*/ 664604 w 837786"/>
                    <a:gd name="connsiteY267" fmla="*/ 531684 h 2913238"/>
                    <a:gd name="connsiteX268" fmla="*/ 669074 w 837786"/>
                    <a:gd name="connsiteY268" fmla="*/ 533175 h 2913238"/>
                    <a:gd name="connsiteX269" fmla="*/ 675034 w 837786"/>
                    <a:gd name="connsiteY269" fmla="*/ 539138 h 2913238"/>
                    <a:gd name="connsiteX270" fmla="*/ 698876 w 837786"/>
                    <a:gd name="connsiteY270" fmla="*/ 551066 h 2913238"/>
                    <a:gd name="connsiteX271" fmla="*/ 716759 w 837786"/>
                    <a:gd name="connsiteY271" fmla="*/ 595792 h 2913238"/>
                    <a:gd name="connsiteX272" fmla="*/ 739111 w 837786"/>
                    <a:gd name="connsiteY272" fmla="*/ 665862 h 2913238"/>
                    <a:gd name="connsiteX273" fmla="*/ 756992 w 837786"/>
                    <a:gd name="connsiteY273" fmla="*/ 738915 h 2913238"/>
                    <a:gd name="connsiteX274" fmla="*/ 779344 w 837786"/>
                    <a:gd name="connsiteY274" fmla="*/ 808986 h 2913238"/>
                    <a:gd name="connsiteX275" fmla="*/ 786795 w 837786"/>
                    <a:gd name="connsiteY275" fmla="*/ 831349 h 2913238"/>
                    <a:gd name="connsiteX276" fmla="*/ 797226 w 837786"/>
                    <a:gd name="connsiteY276" fmla="*/ 867130 h 2913238"/>
                    <a:gd name="connsiteX277" fmla="*/ 809147 w 837786"/>
                    <a:gd name="connsiteY277" fmla="*/ 901420 h 2913238"/>
                    <a:gd name="connsiteX278" fmla="*/ 816598 w 837786"/>
                    <a:gd name="connsiteY278" fmla="*/ 923783 h 2913238"/>
                    <a:gd name="connsiteX279" fmla="*/ 807657 w 837786"/>
                    <a:gd name="connsiteY279" fmla="*/ 938692 h 2913238"/>
                    <a:gd name="connsiteX280" fmla="*/ 804677 w 837786"/>
                    <a:gd name="connsiteY280" fmla="*/ 940182 h 2913238"/>
                    <a:gd name="connsiteX281" fmla="*/ 797226 w 837786"/>
                    <a:gd name="connsiteY281" fmla="*/ 947637 h 2913238"/>
                    <a:gd name="connsiteX282" fmla="*/ 791266 w 837786"/>
                    <a:gd name="connsiteY282" fmla="*/ 953600 h 2913238"/>
                    <a:gd name="connsiteX283" fmla="*/ 786795 w 837786"/>
                    <a:gd name="connsiteY283" fmla="*/ 955091 h 2913238"/>
                    <a:gd name="connsiteX284" fmla="*/ 777854 w 837786"/>
                    <a:gd name="connsiteY284" fmla="*/ 964036 h 2913238"/>
                    <a:gd name="connsiteX285" fmla="*/ 178817 w 837786"/>
                    <a:gd name="connsiteY285" fmla="*/ 950618 h 2913238"/>
                    <a:gd name="connsiteX286" fmla="*/ 172857 w 837786"/>
                    <a:gd name="connsiteY286" fmla="*/ 980436 h 2913238"/>
                    <a:gd name="connsiteX287" fmla="*/ 171366 w 837786"/>
                    <a:gd name="connsiteY287" fmla="*/ 990872 h 2913238"/>
                    <a:gd name="connsiteX288" fmla="*/ 165406 w 837786"/>
                    <a:gd name="connsiteY288" fmla="*/ 1002799 h 2913238"/>
                    <a:gd name="connsiteX289" fmla="*/ 166896 w 837786"/>
                    <a:gd name="connsiteY289" fmla="*/ 1023671 h 2913238"/>
                    <a:gd name="connsiteX290" fmla="*/ 156465 w 837786"/>
                    <a:gd name="connsiteY290" fmla="*/ 1032616 h 2913238"/>
                    <a:gd name="connsiteX291" fmla="*/ 159445 w 837786"/>
                    <a:gd name="connsiteY291" fmla="*/ 1057961 h 2913238"/>
                    <a:gd name="connsiteX292" fmla="*/ 153485 w 837786"/>
                    <a:gd name="connsiteY292" fmla="*/ 1074361 h 2913238"/>
                    <a:gd name="connsiteX293" fmla="*/ 154975 w 837786"/>
                    <a:gd name="connsiteY293" fmla="*/ 1083306 h 2913238"/>
                    <a:gd name="connsiteX294" fmla="*/ 154975 w 837786"/>
                    <a:gd name="connsiteY294" fmla="*/ 1093742 h 2913238"/>
                    <a:gd name="connsiteX295" fmla="*/ 159445 w 837786"/>
                    <a:gd name="connsiteY295" fmla="*/ 1107160 h 2913238"/>
                    <a:gd name="connsiteX296" fmla="*/ 157955 w 837786"/>
                    <a:gd name="connsiteY296" fmla="*/ 1120578 h 2913238"/>
                    <a:gd name="connsiteX297" fmla="*/ 163916 w 837786"/>
                    <a:gd name="connsiteY297" fmla="*/ 1135486 h 2913238"/>
                    <a:gd name="connsiteX298" fmla="*/ 184777 w 837786"/>
                    <a:gd name="connsiteY298" fmla="*/ 1128032 h 2913238"/>
                    <a:gd name="connsiteX299" fmla="*/ 204149 w 837786"/>
                    <a:gd name="connsiteY299" fmla="*/ 1117596 h 2913238"/>
                    <a:gd name="connsiteX300" fmla="*/ 223521 w 837786"/>
                    <a:gd name="connsiteY300" fmla="*/ 1023671 h 2913238"/>
                    <a:gd name="connsiteX301" fmla="*/ 180307 w 837786"/>
                    <a:gd name="connsiteY301" fmla="*/ 946146 h 2913238"/>
                    <a:gd name="connsiteX302" fmla="*/ 178817 w 837786"/>
                    <a:gd name="connsiteY302" fmla="*/ 950618 h 2913238"/>
                    <a:gd name="connsiteX303" fmla="*/ 755502 w 837786"/>
                    <a:gd name="connsiteY303" fmla="*/ 1403843 h 2913238"/>
                    <a:gd name="connsiteX304" fmla="*/ 748051 w 837786"/>
                    <a:gd name="connsiteY304" fmla="*/ 1366571 h 2913238"/>
                    <a:gd name="connsiteX305" fmla="*/ 755502 w 837786"/>
                    <a:gd name="connsiteY305" fmla="*/ 1403843 h 2913238"/>
                    <a:gd name="connsiteX306" fmla="*/ 756992 w 837786"/>
                    <a:gd name="connsiteY306" fmla="*/ 1409806 h 2913238"/>
                    <a:gd name="connsiteX307" fmla="*/ 755502 w 837786"/>
                    <a:gd name="connsiteY307" fmla="*/ 1408316 h 2913238"/>
                    <a:gd name="connsiteX308" fmla="*/ 756992 w 837786"/>
                    <a:gd name="connsiteY308" fmla="*/ 1409806 h 2913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</a:cxnLst>
                  <a:rect l="l" t="t" r="r" b="b"/>
                  <a:pathLst>
                    <a:path w="837786" h="2913238">
                      <a:moveTo>
                        <a:pt x="777854" y="964036"/>
                      </a:moveTo>
                      <a:cubicBezTo>
                        <a:pt x="781828" y="994848"/>
                        <a:pt x="796729" y="1022180"/>
                        <a:pt x="782325" y="1049016"/>
                      </a:cubicBezTo>
                      <a:cubicBezTo>
                        <a:pt x="782821" y="1055476"/>
                        <a:pt x="786299" y="1058955"/>
                        <a:pt x="788285" y="1063925"/>
                      </a:cubicBezTo>
                      <a:cubicBezTo>
                        <a:pt x="785305" y="1069391"/>
                        <a:pt x="788285" y="1074858"/>
                        <a:pt x="788285" y="1080324"/>
                      </a:cubicBezTo>
                      <a:cubicBezTo>
                        <a:pt x="788782" y="1091754"/>
                        <a:pt x="788782" y="1100699"/>
                        <a:pt x="792755" y="1111632"/>
                      </a:cubicBezTo>
                      <a:cubicBezTo>
                        <a:pt x="794742" y="1116602"/>
                        <a:pt x="794246" y="1119584"/>
                        <a:pt x="795736" y="1128032"/>
                      </a:cubicBezTo>
                      <a:cubicBezTo>
                        <a:pt x="796233" y="1132008"/>
                        <a:pt x="800703" y="1141450"/>
                        <a:pt x="801697" y="1148904"/>
                      </a:cubicBezTo>
                      <a:cubicBezTo>
                        <a:pt x="802193" y="1151886"/>
                        <a:pt x="803186" y="1158843"/>
                        <a:pt x="803186" y="1160831"/>
                      </a:cubicBezTo>
                      <a:cubicBezTo>
                        <a:pt x="803186" y="1161328"/>
                        <a:pt x="801200" y="1162322"/>
                        <a:pt x="801697" y="1163813"/>
                      </a:cubicBezTo>
                      <a:cubicBezTo>
                        <a:pt x="802690" y="1168782"/>
                        <a:pt x="804677" y="1173255"/>
                        <a:pt x="806167" y="1178722"/>
                      </a:cubicBezTo>
                      <a:cubicBezTo>
                        <a:pt x="810637" y="1194127"/>
                        <a:pt x="812127" y="1220466"/>
                        <a:pt x="815108" y="1239847"/>
                      </a:cubicBezTo>
                      <a:cubicBezTo>
                        <a:pt x="814611" y="1243326"/>
                        <a:pt x="819082" y="1243823"/>
                        <a:pt x="821068" y="1245811"/>
                      </a:cubicBezTo>
                      <a:cubicBezTo>
                        <a:pt x="822558" y="1247302"/>
                        <a:pt x="824049" y="1249786"/>
                        <a:pt x="825538" y="1251774"/>
                      </a:cubicBezTo>
                      <a:cubicBezTo>
                        <a:pt x="831499" y="1259725"/>
                        <a:pt x="834976" y="1266683"/>
                        <a:pt x="830009" y="1278610"/>
                      </a:cubicBezTo>
                      <a:cubicBezTo>
                        <a:pt x="829016" y="1281592"/>
                        <a:pt x="825042" y="1284573"/>
                        <a:pt x="824049" y="1289046"/>
                      </a:cubicBezTo>
                      <a:cubicBezTo>
                        <a:pt x="821565" y="1298985"/>
                        <a:pt x="824049" y="1309918"/>
                        <a:pt x="821068" y="1315881"/>
                      </a:cubicBezTo>
                      <a:cubicBezTo>
                        <a:pt x="820075" y="1317373"/>
                        <a:pt x="820571" y="1319360"/>
                        <a:pt x="819578" y="1320354"/>
                      </a:cubicBezTo>
                      <a:cubicBezTo>
                        <a:pt x="817591" y="1322342"/>
                        <a:pt x="810140" y="1323336"/>
                        <a:pt x="807657" y="1326318"/>
                      </a:cubicBezTo>
                      <a:cubicBezTo>
                        <a:pt x="809147" y="1335263"/>
                        <a:pt x="810140" y="1342717"/>
                        <a:pt x="810637" y="1353153"/>
                      </a:cubicBezTo>
                      <a:cubicBezTo>
                        <a:pt x="810637" y="1353153"/>
                        <a:pt x="812624" y="1353153"/>
                        <a:pt x="812127" y="1354644"/>
                      </a:cubicBezTo>
                      <a:cubicBezTo>
                        <a:pt x="812127" y="1355141"/>
                        <a:pt x="810637" y="1354644"/>
                        <a:pt x="810637" y="1356135"/>
                      </a:cubicBezTo>
                      <a:cubicBezTo>
                        <a:pt x="812127" y="1366571"/>
                        <a:pt x="817095" y="1381977"/>
                        <a:pt x="821068" y="1393407"/>
                      </a:cubicBezTo>
                      <a:cubicBezTo>
                        <a:pt x="824049" y="1402352"/>
                        <a:pt x="823552" y="1410303"/>
                        <a:pt x="824049" y="1426206"/>
                      </a:cubicBezTo>
                      <a:cubicBezTo>
                        <a:pt x="824049" y="1432666"/>
                        <a:pt x="825538" y="1439127"/>
                        <a:pt x="825538" y="1445587"/>
                      </a:cubicBezTo>
                      <a:cubicBezTo>
                        <a:pt x="825538" y="1449563"/>
                        <a:pt x="823552" y="1454532"/>
                        <a:pt x="824049" y="1459005"/>
                      </a:cubicBezTo>
                      <a:cubicBezTo>
                        <a:pt x="824545" y="1465963"/>
                        <a:pt x="827525" y="1474411"/>
                        <a:pt x="828519" y="1482859"/>
                      </a:cubicBezTo>
                      <a:cubicBezTo>
                        <a:pt x="829016" y="1487331"/>
                        <a:pt x="828022" y="1492301"/>
                        <a:pt x="828519" y="1497767"/>
                      </a:cubicBezTo>
                      <a:cubicBezTo>
                        <a:pt x="829016" y="1502737"/>
                        <a:pt x="830506" y="1508701"/>
                        <a:pt x="831499" y="1514167"/>
                      </a:cubicBezTo>
                      <a:cubicBezTo>
                        <a:pt x="831996" y="1519137"/>
                        <a:pt x="831996" y="1524603"/>
                        <a:pt x="832989" y="1529076"/>
                      </a:cubicBezTo>
                      <a:cubicBezTo>
                        <a:pt x="834976" y="1541500"/>
                        <a:pt x="838950" y="1553427"/>
                        <a:pt x="837460" y="1558893"/>
                      </a:cubicBezTo>
                      <a:cubicBezTo>
                        <a:pt x="834976" y="1566844"/>
                        <a:pt x="824049" y="1570324"/>
                        <a:pt x="819578" y="1575293"/>
                      </a:cubicBezTo>
                      <a:cubicBezTo>
                        <a:pt x="815108" y="1586723"/>
                        <a:pt x="810140" y="1597159"/>
                        <a:pt x="806167" y="1609583"/>
                      </a:cubicBezTo>
                      <a:cubicBezTo>
                        <a:pt x="804677" y="1614055"/>
                        <a:pt x="803186" y="1618031"/>
                        <a:pt x="801697" y="1623001"/>
                      </a:cubicBezTo>
                      <a:cubicBezTo>
                        <a:pt x="800703" y="1625486"/>
                        <a:pt x="800703" y="1628964"/>
                        <a:pt x="800206" y="1630455"/>
                      </a:cubicBezTo>
                      <a:cubicBezTo>
                        <a:pt x="797723" y="1635425"/>
                        <a:pt x="792755" y="1638903"/>
                        <a:pt x="789775" y="1643873"/>
                      </a:cubicBezTo>
                      <a:cubicBezTo>
                        <a:pt x="786795" y="1649339"/>
                        <a:pt x="785305" y="1655303"/>
                        <a:pt x="782325" y="1660273"/>
                      </a:cubicBezTo>
                      <a:cubicBezTo>
                        <a:pt x="773383" y="1660273"/>
                        <a:pt x="771894" y="1652818"/>
                        <a:pt x="770403" y="1645364"/>
                      </a:cubicBezTo>
                      <a:cubicBezTo>
                        <a:pt x="763946" y="1651824"/>
                        <a:pt x="759972" y="1660769"/>
                        <a:pt x="755502" y="1669217"/>
                      </a:cubicBezTo>
                      <a:cubicBezTo>
                        <a:pt x="751031" y="1677666"/>
                        <a:pt x="746064" y="1685617"/>
                        <a:pt x="740600" y="1693072"/>
                      </a:cubicBezTo>
                      <a:cubicBezTo>
                        <a:pt x="737620" y="1761154"/>
                        <a:pt x="736130" y="1825262"/>
                        <a:pt x="733150" y="1894339"/>
                      </a:cubicBezTo>
                      <a:cubicBezTo>
                        <a:pt x="732653" y="1904775"/>
                        <a:pt x="730666" y="1915211"/>
                        <a:pt x="730170" y="1925647"/>
                      </a:cubicBezTo>
                      <a:cubicBezTo>
                        <a:pt x="729673" y="1942047"/>
                        <a:pt x="731163" y="1957950"/>
                        <a:pt x="730170" y="1974846"/>
                      </a:cubicBezTo>
                      <a:cubicBezTo>
                        <a:pt x="729176" y="1989754"/>
                        <a:pt x="726196" y="2004663"/>
                        <a:pt x="722719" y="2024044"/>
                      </a:cubicBezTo>
                      <a:cubicBezTo>
                        <a:pt x="719739" y="2039947"/>
                        <a:pt x="719739" y="2058831"/>
                        <a:pt x="718248" y="2077716"/>
                      </a:cubicBezTo>
                      <a:cubicBezTo>
                        <a:pt x="717752" y="2085170"/>
                        <a:pt x="716261" y="2092128"/>
                        <a:pt x="715268" y="2100079"/>
                      </a:cubicBezTo>
                      <a:cubicBezTo>
                        <a:pt x="713778" y="2113497"/>
                        <a:pt x="712785" y="2127412"/>
                        <a:pt x="710798" y="2141824"/>
                      </a:cubicBezTo>
                      <a:cubicBezTo>
                        <a:pt x="706327" y="2177604"/>
                        <a:pt x="704837" y="2215870"/>
                        <a:pt x="701857" y="2255129"/>
                      </a:cubicBezTo>
                      <a:cubicBezTo>
                        <a:pt x="701360" y="2261590"/>
                        <a:pt x="700863" y="2267553"/>
                        <a:pt x="700367" y="2274511"/>
                      </a:cubicBezTo>
                      <a:cubicBezTo>
                        <a:pt x="700367" y="2274511"/>
                        <a:pt x="701857" y="2275008"/>
                        <a:pt x="701857" y="2276002"/>
                      </a:cubicBezTo>
                      <a:cubicBezTo>
                        <a:pt x="701857" y="2276996"/>
                        <a:pt x="700367" y="2279480"/>
                        <a:pt x="700367" y="2281965"/>
                      </a:cubicBezTo>
                      <a:cubicBezTo>
                        <a:pt x="699870" y="2286935"/>
                        <a:pt x="699870" y="2298862"/>
                        <a:pt x="698876" y="2308801"/>
                      </a:cubicBezTo>
                      <a:cubicBezTo>
                        <a:pt x="698380" y="2314764"/>
                        <a:pt x="698380" y="2321722"/>
                        <a:pt x="697387" y="2325200"/>
                      </a:cubicBezTo>
                      <a:cubicBezTo>
                        <a:pt x="695896" y="2330170"/>
                        <a:pt x="690432" y="2335139"/>
                        <a:pt x="686956" y="2341600"/>
                      </a:cubicBezTo>
                      <a:cubicBezTo>
                        <a:pt x="683478" y="2347066"/>
                        <a:pt x="680995" y="2354024"/>
                        <a:pt x="678015" y="2359490"/>
                      </a:cubicBezTo>
                      <a:cubicBezTo>
                        <a:pt x="675034" y="2364957"/>
                        <a:pt x="671061" y="2370424"/>
                        <a:pt x="667584" y="2375890"/>
                      </a:cubicBezTo>
                      <a:cubicBezTo>
                        <a:pt x="665100" y="2379865"/>
                        <a:pt x="662617" y="2383344"/>
                        <a:pt x="660133" y="2387817"/>
                      </a:cubicBezTo>
                      <a:cubicBezTo>
                        <a:pt x="658146" y="2391296"/>
                        <a:pt x="655166" y="2395271"/>
                        <a:pt x="652682" y="2399744"/>
                      </a:cubicBezTo>
                      <a:cubicBezTo>
                        <a:pt x="649205" y="2405211"/>
                        <a:pt x="645728" y="2410180"/>
                        <a:pt x="642251" y="2416143"/>
                      </a:cubicBezTo>
                      <a:cubicBezTo>
                        <a:pt x="638774" y="2421610"/>
                        <a:pt x="635794" y="2426579"/>
                        <a:pt x="631820" y="2432543"/>
                      </a:cubicBezTo>
                      <a:cubicBezTo>
                        <a:pt x="627847" y="2439003"/>
                        <a:pt x="624866" y="2445961"/>
                        <a:pt x="619899" y="2453415"/>
                      </a:cubicBezTo>
                      <a:cubicBezTo>
                        <a:pt x="615429" y="2460869"/>
                        <a:pt x="611951" y="2475281"/>
                        <a:pt x="607978" y="2486214"/>
                      </a:cubicBezTo>
                      <a:cubicBezTo>
                        <a:pt x="605494" y="2493172"/>
                        <a:pt x="600527" y="2503608"/>
                        <a:pt x="597547" y="2513050"/>
                      </a:cubicBezTo>
                      <a:cubicBezTo>
                        <a:pt x="595560" y="2519511"/>
                        <a:pt x="595064" y="2525971"/>
                        <a:pt x="591586" y="2532431"/>
                      </a:cubicBezTo>
                      <a:cubicBezTo>
                        <a:pt x="595064" y="2543861"/>
                        <a:pt x="597547" y="2554298"/>
                        <a:pt x="602017" y="2566721"/>
                      </a:cubicBezTo>
                      <a:cubicBezTo>
                        <a:pt x="603508" y="2570200"/>
                        <a:pt x="605494" y="2573678"/>
                        <a:pt x="606488" y="2577157"/>
                      </a:cubicBezTo>
                      <a:cubicBezTo>
                        <a:pt x="607481" y="2582127"/>
                        <a:pt x="607481" y="2588587"/>
                        <a:pt x="607978" y="2595048"/>
                      </a:cubicBezTo>
                      <a:cubicBezTo>
                        <a:pt x="608971" y="2606975"/>
                        <a:pt x="610958" y="2619896"/>
                        <a:pt x="607978" y="2632319"/>
                      </a:cubicBezTo>
                      <a:cubicBezTo>
                        <a:pt x="606984" y="2636792"/>
                        <a:pt x="603011" y="2642259"/>
                        <a:pt x="600527" y="2647228"/>
                      </a:cubicBezTo>
                      <a:cubicBezTo>
                        <a:pt x="598044" y="2652198"/>
                        <a:pt x="594070" y="2656174"/>
                        <a:pt x="593077" y="2660646"/>
                      </a:cubicBezTo>
                      <a:cubicBezTo>
                        <a:pt x="591586" y="2667106"/>
                        <a:pt x="593077" y="2676549"/>
                        <a:pt x="593077" y="2683009"/>
                      </a:cubicBezTo>
                      <a:cubicBezTo>
                        <a:pt x="593077" y="2690463"/>
                        <a:pt x="593077" y="2694936"/>
                        <a:pt x="593077" y="2700900"/>
                      </a:cubicBezTo>
                      <a:cubicBezTo>
                        <a:pt x="593077" y="2707360"/>
                        <a:pt x="594070" y="2712826"/>
                        <a:pt x="591586" y="2718790"/>
                      </a:cubicBezTo>
                      <a:cubicBezTo>
                        <a:pt x="599534" y="2732704"/>
                        <a:pt x="607978" y="2746123"/>
                        <a:pt x="612449" y="2763516"/>
                      </a:cubicBezTo>
                      <a:cubicBezTo>
                        <a:pt x="611455" y="2767989"/>
                        <a:pt x="608971" y="2770970"/>
                        <a:pt x="604998" y="2772461"/>
                      </a:cubicBezTo>
                      <a:cubicBezTo>
                        <a:pt x="610462" y="2787370"/>
                        <a:pt x="615429" y="2804266"/>
                        <a:pt x="619899" y="2821660"/>
                      </a:cubicBezTo>
                      <a:cubicBezTo>
                        <a:pt x="622383" y="2831599"/>
                        <a:pt x="628343" y="2850483"/>
                        <a:pt x="624369" y="2867877"/>
                      </a:cubicBezTo>
                      <a:cubicBezTo>
                        <a:pt x="623873" y="2870859"/>
                        <a:pt x="618906" y="2878810"/>
                        <a:pt x="615429" y="2882786"/>
                      </a:cubicBezTo>
                      <a:cubicBezTo>
                        <a:pt x="614932" y="2883282"/>
                        <a:pt x="612449" y="2883779"/>
                        <a:pt x="612449" y="2884276"/>
                      </a:cubicBezTo>
                      <a:cubicBezTo>
                        <a:pt x="610958" y="2888252"/>
                        <a:pt x="610958" y="2886761"/>
                        <a:pt x="604998" y="2890240"/>
                      </a:cubicBezTo>
                      <a:cubicBezTo>
                        <a:pt x="600527" y="2892725"/>
                        <a:pt x="593077" y="2898191"/>
                        <a:pt x="585626" y="2900676"/>
                      </a:cubicBezTo>
                      <a:cubicBezTo>
                        <a:pt x="581155" y="2902167"/>
                        <a:pt x="574698" y="2902664"/>
                        <a:pt x="569234" y="2903658"/>
                      </a:cubicBezTo>
                      <a:cubicBezTo>
                        <a:pt x="554829" y="2906639"/>
                        <a:pt x="532477" y="2907137"/>
                        <a:pt x="514099" y="2905149"/>
                      </a:cubicBezTo>
                      <a:cubicBezTo>
                        <a:pt x="507641" y="2904154"/>
                        <a:pt x="491747" y="2895210"/>
                        <a:pt x="487276" y="2890240"/>
                      </a:cubicBezTo>
                      <a:cubicBezTo>
                        <a:pt x="484793" y="2887258"/>
                        <a:pt x="481813" y="2880301"/>
                        <a:pt x="479826" y="2875331"/>
                      </a:cubicBezTo>
                      <a:cubicBezTo>
                        <a:pt x="473369" y="2859926"/>
                        <a:pt x="469891" y="2833090"/>
                        <a:pt x="467904" y="2814205"/>
                      </a:cubicBezTo>
                      <a:cubicBezTo>
                        <a:pt x="465918" y="2822654"/>
                        <a:pt x="466911" y="2833090"/>
                        <a:pt x="466415" y="2844023"/>
                      </a:cubicBezTo>
                      <a:cubicBezTo>
                        <a:pt x="465918" y="2853962"/>
                        <a:pt x="465918" y="2865889"/>
                        <a:pt x="464924" y="2875331"/>
                      </a:cubicBezTo>
                      <a:cubicBezTo>
                        <a:pt x="463931" y="2884276"/>
                        <a:pt x="457970" y="2891234"/>
                        <a:pt x="455984" y="2899185"/>
                      </a:cubicBezTo>
                      <a:cubicBezTo>
                        <a:pt x="449526" y="2903161"/>
                        <a:pt x="443566" y="2907633"/>
                        <a:pt x="438102" y="2912603"/>
                      </a:cubicBezTo>
                      <a:cubicBezTo>
                        <a:pt x="416247" y="2914094"/>
                        <a:pt x="395384" y="2913100"/>
                        <a:pt x="374026" y="2908130"/>
                      </a:cubicBezTo>
                      <a:cubicBezTo>
                        <a:pt x="366078" y="2906142"/>
                        <a:pt x="358131" y="2904154"/>
                        <a:pt x="348693" y="2900676"/>
                      </a:cubicBezTo>
                      <a:cubicBezTo>
                        <a:pt x="347700" y="2900179"/>
                        <a:pt x="346209" y="2897694"/>
                        <a:pt x="345713" y="2897694"/>
                      </a:cubicBezTo>
                      <a:cubicBezTo>
                        <a:pt x="341739" y="2896700"/>
                        <a:pt x="339256" y="2896203"/>
                        <a:pt x="335282" y="2893222"/>
                      </a:cubicBezTo>
                      <a:cubicBezTo>
                        <a:pt x="334289" y="2892228"/>
                        <a:pt x="333792" y="2891234"/>
                        <a:pt x="332302" y="2890240"/>
                      </a:cubicBezTo>
                      <a:cubicBezTo>
                        <a:pt x="327831" y="2887258"/>
                        <a:pt x="319884" y="2876325"/>
                        <a:pt x="315910" y="2869367"/>
                      </a:cubicBezTo>
                      <a:cubicBezTo>
                        <a:pt x="312930" y="2863901"/>
                        <a:pt x="311439" y="2856944"/>
                        <a:pt x="312930" y="2848496"/>
                      </a:cubicBezTo>
                      <a:cubicBezTo>
                        <a:pt x="313426" y="2846508"/>
                        <a:pt x="315413" y="2845017"/>
                        <a:pt x="315910" y="2842532"/>
                      </a:cubicBezTo>
                      <a:cubicBezTo>
                        <a:pt x="317400" y="2835078"/>
                        <a:pt x="314420" y="2824641"/>
                        <a:pt x="314420" y="2814205"/>
                      </a:cubicBezTo>
                      <a:cubicBezTo>
                        <a:pt x="314420" y="2803769"/>
                        <a:pt x="316904" y="2794327"/>
                        <a:pt x="317400" y="2784388"/>
                      </a:cubicBezTo>
                      <a:cubicBezTo>
                        <a:pt x="317400" y="2781903"/>
                        <a:pt x="315910" y="2779418"/>
                        <a:pt x="317400" y="2776934"/>
                      </a:cubicBezTo>
                      <a:cubicBezTo>
                        <a:pt x="317400" y="2770970"/>
                        <a:pt x="309950" y="2780910"/>
                        <a:pt x="306969" y="2773952"/>
                      </a:cubicBezTo>
                      <a:cubicBezTo>
                        <a:pt x="306969" y="2767491"/>
                        <a:pt x="306472" y="2763516"/>
                        <a:pt x="308459" y="2757552"/>
                      </a:cubicBezTo>
                      <a:cubicBezTo>
                        <a:pt x="309950" y="2753080"/>
                        <a:pt x="313923" y="2750098"/>
                        <a:pt x="314420" y="2745626"/>
                      </a:cubicBezTo>
                      <a:cubicBezTo>
                        <a:pt x="314420" y="2742147"/>
                        <a:pt x="312930" y="2740656"/>
                        <a:pt x="311439" y="2736680"/>
                      </a:cubicBezTo>
                      <a:cubicBezTo>
                        <a:pt x="310446" y="2733699"/>
                        <a:pt x="310943" y="2730220"/>
                        <a:pt x="309950" y="2727735"/>
                      </a:cubicBezTo>
                      <a:cubicBezTo>
                        <a:pt x="307963" y="2723263"/>
                        <a:pt x="305479" y="2719784"/>
                        <a:pt x="302499" y="2715808"/>
                      </a:cubicBezTo>
                      <a:cubicBezTo>
                        <a:pt x="306472" y="2703384"/>
                        <a:pt x="302499" y="2694439"/>
                        <a:pt x="299519" y="2683009"/>
                      </a:cubicBezTo>
                      <a:cubicBezTo>
                        <a:pt x="295545" y="2667106"/>
                        <a:pt x="292068" y="2648719"/>
                        <a:pt x="289087" y="2632319"/>
                      </a:cubicBezTo>
                      <a:cubicBezTo>
                        <a:pt x="284617" y="2608963"/>
                        <a:pt x="282134" y="2585605"/>
                        <a:pt x="278656" y="2563739"/>
                      </a:cubicBezTo>
                      <a:cubicBezTo>
                        <a:pt x="269716" y="2510565"/>
                        <a:pt x="261768" y="2454906"/>
                        <a:pt x="254815" y="2408689"/>
                      </a:cubicBezTo>
                      <a:cubicBezTo>
                        <a:pt x="253324" y="2398253"/>
                        <a:pt x="251834" y="2386823"/>
                        <a:pt x="250344" y="2375890"/>
                      </a:cubicBezTo>
                      <a:cubicBezTo>
                        <a:pt x="244383" y="2337127"/>
                        <a:pt x="238919" y="2300850"/>
                        <a:pt x="232462" y="2258111"/>
                      </a:cubicBezTo>
                      <a:cubicBezTo>
                        <a:pt x="231469" y="2252148"/>
                        <a:pt x="231965" y="2246184"/>
                        <a:pt x="230972" y="2240221"/>
                      </a:cubicBezTo>
                      <a:cubicBezTo>
                        <a:pt x="230475" y="2237736"/>
                        <a:pt x="228488" y="2235748"/>
                        <a:pt x="227992" y="2232766"/>
                      </a:cubicBezTo>
                      <a:cubicBezTo>
                        <a:pt x="227992" y="2233263"/>
                        <a:pt x="229482" y="2232269"/>
                        <a:pt x="229482" y="2231276"/>
                      </a:cubicBezTo>
                      <a:cubicBezTo>
                        <a:pt x="227992" y="2223324"/>
                        <a:pt x="225012" y="2209410"/>
                        <a:pt x="223521" y="2198476"/>
                      </a:cubicBezTo>
                      <a:cubicBezTo>
                        <a:pt x="223025" y="2196489"/>
                        <a:pt x="222031" y="2195495"/>
                        <a:pt x="222031" y="2194004"/>
                      </a:cubicBezTo>
                      <a:cubicBezTo>
                        <a:pt x="222031" y="2193507"/>
                        <a:pt x="224018" y="2192513"/>
                        <a:pt x="223521" y="2191022"/>
                      </a:cubicBezTo>
                      <a:cubicBezTo>
                        <a:pt x="222528" y="2186052"/>
                        <a:pt x="219547" y="2180586"/>
                        <a:pt x="219051" y="2176113"/>
                      </a:cubicBezTo>
                      <a:cubicBezTo>
                        <a:pt x="219051" y="2175119"/>
                        <a:pt x="221038" y="2173628"/>
                        <a:pt x="220541" y="2171641"/>
                      </a:cubicBezTo>
                      <a:cubicBezTo>
                        <a:pt x="220541" y="2171144"/>
                        <a:pt x="219051" y="2170150"/>
                        <a:pt x="219051" y="2168659"/>
                      </a:cubicBezTo>
                      <a:cubicBezTo>
                        <a:pt x="219051" y="2167168"/>
                        <a:pt x="217561" y="2164187"/>
                        <a:pt x="217561" y="2164187"/>
                      </a:cubicBezTo>
                      <a:cubicBezTo>
                        <a:pt x="217561" y="2163192"/>
                        <a:pt x="219051" y="2162696"/>
                        <a:pt x="219051" y="2161204"/>
                      </a:cubicBezTo>
                      <a:cubicBezTo>
                        <a:pt x="218554" y="2155738"/>
                        <a:pt x="216567" y="2151265"/>
                        <a:pt x="216071" y="2146296"/>
                      </a:cubicBezTo>
                      <a:cubicBezTo>
                        <a:pt x="212594" y="2120951"/>
                        <a:pt x="209613" y="2099582"/>
                        <a:pt x="207129" y="2082189"/>
                      </a:cubicBezTo>
                      <a:cubicBezTo>
                        <a:pt x="206136" y="2076225"/>
                        <a:pt x="204646" y="2070262"/>
                        <a:pt x="204149" y="2064298"/>
                      </a:cubicBezTo>
                      <a:cubicBezTo>
                        <a:pt x="204149" y="2064795"/>
                        <a:pt x="205640" y="2063801"/>
                        <a:pt x="205640" y="2062807"/>
                      </a:cubicBezTo>
                      <a:cubicBezTo>
                        <a:pt x="205640" y="2061813"/>
                        <a:pt x="202660" y="2055850"/>
                        <a:pt x="202660" y="2053862"/>
                      </a:cubicBezTo>
                      <a:cubicBezTo>
                        <a:pt x="202660" y="2053365"/>
                        <a:pt x="204149" y="2052371"/>
                        <a:pt x="204149" y="2050880"/>
                      </a:cubicBezTo>
                      <a:cubicBezTo>
                        <a:pt x="203653" y="2045911"/>
                        <a:pt x="201666" y="2040941"/>
                        <a:pt x="201169" y="2035972"/>
                      </a:cubicBezTo>
                      <a:cubicBezTo>
                        <a:pt x="199679" y="2025536"/>
                        <a:pt x="198686" y="2014602"/>
                        <a:pt x="196699" y="2001681"/>
                      </a:cubicBezTo>
                      <a:cubicBezTo>
                        <a:pt x="193718" y="1978822"/>
                        <a:pt x="191235" y="1957452"/>
                        <a:pt x="187758" y="1931611"/>
                      </a:cubicBezTo>
                      <a:cubicBezTo>
                        <a:pt x="187261" y="1927138"/>
                        <a:pt x="185275" y="1922665"/>
                        <a:pt x="184777" y="1918193"/>
                      </a:cubicBezTo>
                      <a:cubicBezTo>
                        <a:pt x="184777" y="1916702"/>
                        <a:pt x="185771" y="1907260"/>
                        <a:pt x="184777" y="1900302"/>
                      </a:cubicBezTo>
                      <a:cubicBezTo>
                        <a:pt x="184281" y="1895333"/>
                        <a:pt x="182294" y="1890861"/>
                        <a:pt x="181797" y="1885393"/>
                      </a:cubicBezTo>
                      <a:cubicBezTo>
                        <a:pt x="180804" y="1875952"/>
                        <a:pt x="179810" y="1866510"/>
                        <a:pt x="178817" y="1857067"/>
                      </a:cubicBezTo>
                      <a:cubicBezTo>
                        <a:pt x="178817" y="1855576"/>
                        <a:pt x="177327" y="1854086"/>
                        <a:pt x="177327" y="1854086"/>
                      </a:cubicBezTo>
                      <a:cubicBezTo>
                        <a:pt x="177327" y="1853091"/>
                        <a:pt x="178817" y="1852594"/>
                        <a:pt x="178817" y="1851104"/>
                      </a:cubicBezTo>
                      <a:cubicBezTo>
                        <a:pt x="176333" y="1829238"/>
                        <a:pt x="172857" y="1807372"/>
                        <a:pt x="171366" y="1785505"/>
                      </a:cubicBezTo>
                      <a:cubicBezTo>
                        <a:pt x="167890" y="1739786"/>
                        <a:pt x="165406" y="1694563"/>
                        <a:pt x="159445" y="1648345"/>
                      </a:cubicBezTo>
                      <a:cubicBezTo>
                        <a:pt x="151001" y="1644867"/>
                        <a:pt x="135603" y="1648345"/>
                        <a:pt x="129642" y="1642382"/>
                      </a:cubicBezTo>
                      <a:cubicBezTo>
                        <a:pt x="127159" y="1625486"/>
                        <a:pt x="131133" y="1607098"/>
                        <a:pt x="132622" y="1590202"/>
                      </a:cubicBezTo>
                      <a:cubicBezTo>
                        <a:pt x="133616" y="1575790"/>
                        <a:pt x="135106" y="1548954"/>
                        <a:pt x="135603" y="1532058"/>
                      </a:cubicBezTo>
                      <a:cubicBezTo>
                        <a:pt x="123682" y="1530070"/>
                        <a:pt x="106297" y="1541500"/>
                        <a:pt x="89409" y="1535039"/>
                      </a:cubicBezTo>
                      <a:cubicBezTo>
                        <a:pt x="89905" y="1474908"/>
                        <a:pt x="95369" y="1422727"/>
                        <a:pt x="99839" y="1366571"/>
                      </a:cubicBezTo>
                      <a:cubicBezTo>
                        <a:pt x="99839" y="1364086"/>
                        <a:pt x="101330" y="1361602"/>
                        <a:pt x="101330" y="1359117"/>
                      </a:cubicBezTo>
                      <a:cubicBezTo>
                        <a:pt x="101330" y="1357129"/>
                        <a:pt x="99839" y="1353153"/>
                        <a:pt x="99839" y="1353153"/>
                      </a:cubicBezTo>
                      <a:cubicBezTo>
                        <a:pt x="100336" y="1349178"/>
                        <a:pt x="102323" y="1345202"/>
                        <a:pt x="102820" y="1341226"/>
                      </a:cubicBezTo>
                      <a:cubicBezTo>
                        <a:pt x="103317" y="1337748"/>
                        <a:pt x="101330" y="1337251"/>
                        <a:pt x="101330" y="1335263"/>
                      </a:cubicBezTo>
                      <a:cubicBezTo>
                        <a:pt x="101330" y="1331784"/>
                        <a:pt x="107290" y="1322839"/>
                        <a:pt x="102820" y="1317373"/>
                      </a:cubicBezTo>
                      <a:cubicBezTo>
                        <a:pt x="106794" y="1310415"/>
                        <a:pt x="107290" y="1303955"/>
                        <a:pt x="102820" y="1297991"/>
                      </a:cubicBezTo>
                      <a:cubicBezTo>
                        <a:pt x="101826" y="1296500"/>
                        <a:pt x="99839" y="1295506"/>
                        <a:pt x="98350" y="1293518"/>
                      </a:cubicBezTo>
                      <a:cubicBezTo>
                        <a:pt x="94872" y="1288549"/>
                        <a:pt x="93382" y="1281592"/>
                        <a:pt x="89409" y="1277119"/>
                      </a:cubicBezTo>
                      <a:cubicBezTo>
                        <a:pt x="88415" y="1275628"/>
                        <a:pt x="85932" y="1275628"/>
                        <a:pt x="84938" y="1274137"/>
                      </a:cubicBezTo>
                      <a:cubicBezTo>
                        <a:pt x="83448" y="1272646"/>
                        <a:pt x="82951" y="1269665"/>
                        <a:pt x="81958" y="1268174"/>
                      </a:cubicBezTo>
                      <a:cubicBezTo>
                        <a:pt x="78978" y="1264695"/>
                        <a:pt x="74011" y="1259725"/>
                        <a:pt x="70037" y="1254756"/>
                      </a:cubicBezTo>
                      <a:cubicBezTo>
                        <a:pt x="67553" y="1251774"/>
                        <a:pt x="65069" y="1248792"/>
                        <a:pt x="62586" y="1245811"/>
                      </a:cubicBezTo>
                      <a:cubicBezTo>
                        <a:pt x="57122" y="1239350"/>
                        <a:pt x="52652" y="1232393"/>
                        <a:pt x="46195" y="1229411"/>
                      </a:cubicBezTo>
                      <a:cubicBezTo>
                        <a:pt x="45697" y="1224442"/>
                        <a:pt x="48678" y="1223944"/>
                        <a:pt x="47684" y="1220466"/>
                      </a:cubicBezTo>
                      <a:cubicBezTo>
                        <a:pt x="47188" y="1218975"/>
                        <a:pt x="43711" y="1216987"/>
                        <a:pt x="43214" y="1215993"/>
                      </a:cubicBezTo>
                      <a:cubicBezTo>
                        <a:pt x="41724" y="1212018"/>
                        <a:pt x="40234" y="1207545"/>
                        <a:pt x="37254" y="1204066"/>
                      </a:cubicBezTo>
                      <a:cubicBezTo>
                        <a:pt x="40234" y="1198600"/>
                        <a:pt x="40730" y="1191642"/>
                        <a:pt x="44704" y="1186176"/>
                      </a:cubicBezTo>
                      <a:cubicBezTo>
                        <a:pt x="45697" y="1184685"/>
                        <a:pt x="48678" y="1184685"/>
                        <a:pt x="47684" y="1181703"/>
                      </a:cubicBezTo>
                      <a:cubicBezTo>
                        <a:pt x="46195" y="1173752"/>
                        <a:pt x="41228" y="1168782"/>
                        <a:pt x="38744" y="1160831"/>
                      </a:cubicBezTo>
                      <a:cubicBezTo>
                        <a:pt x="36757" y="1154371"/>
                        <a:pt x="38247" y="1147413"/>
                        <a:pt x="35763" y="1141450"/>
                      </a:cubicBezTo>
                      <a:cubicBezTo>
                        <a:pt x="32783" y="1134492"/>
                        <a:pt x="25332" y="1131511"/>
                        <a:pt x="22352" y="1123560"/>
                      </a:cubicBezTo>
                      <a:cubicBezTo>
                        <a:pt x="20862" y="1120081"/>
                        <a:pt x="19372" y="1109148"/>
                        <a:pt x="19372" y="1104178"/>
                      </a:cubicBezTo>
                      <a:cubicBezTo>
                        <a:pt x="19372" y="1100699"/>
                        <a:pt x="19869" y="1096227"/>
                        <a:pt x="22352" y="1092251"/>
                      </a:cubicBezTo>
                      <a:cubicBezTo>
                        <a:pt x="16888" y="1082809"/>
                        <a:pt x="12418" y="1073864"/>
                        <a:pt x="13411" y="1063925"/>
                      </a:cubicBezTo>
                      <a:cubicBezTo>
                        <a:pt x="14901" y="1051501"/>
                        <a:pt x="26326" y="1050010"/>
                        <a:pt x="29803" y="1038580"/>
                      </a:cubicBezTo>
                      <a:cubicBezTo>
                        <a:pt x="33777" y="1026653"/>
                        <a:pt x="27319" y="1018205"/>
                        <a:pt x="29803" y="1002799"/>
                      </a:cubicBezTo>
                      <a:cubicBezTo>
                        <a:pt x="20862" y="995344"/>
                        <a:pt x="6954" y="992860"/>
                        <a:pt x="0" y="983418"/>
                      </a:cubicBezTo>
                      <a:cubicBezTo>
                        <a:pt x="1490" y="974473"/>
                        <a:pt x="6954" y="969503"/>
                        <a:pt x="10431" y="962545"/>
                      </a:cubicBezTo>
                      <a:cubicBezTo>
                        <a:pt x="8941" y="952606"/>
                        <a:pt x="9934" y="941673"/>
                        <a:pt x="11921" y="931237"/>
                      </a:cubicBezTo>
                      <a:cubicBezTo>
                        <a:pt x="12914" y="926268"/>
                        <a:pt x="15398" y="921298"/>
                        <a:pt x="16392" y="916329"/>
                      </a:cubicBezTo>
                      <a:cubicBezTo>
                        <a:pt x="17385" y="910365"/>
                        <a:pt x="16888" y="904401"/>
                        <a:pt x="17882" y="898438"/>
                      </a:cubicBezTo>
                      <a:cubicBezTo>
                        <a:pt x="22849" y="866136"/>
                        <a:pt x="31293" y="835325"/>
                        <a:pt x="37254" y="801531"/>
                      </a:cubicBezTo>
                      <a:cubicBezTo>
                        <a:pt x="39241" y="790101"/>
                        <a:pt x="39737" y="778672"/>
                        <a:pt x="41724" y="767242"/>
                      </a:cubicBezTo>
                      <a:cubicBezTo>
                        <a:pt x="44208" y="750842"/>
                        <a:pt x="49671" y="736927"/>
                        <a:pt x="52155" y="719534"/>
                      </a:cubicBezTo>
                      <a:cubicBezTo>
                        <a:pt x="53148" y="714564"/>
                        <a:pt x="53645" y="708601"/>
                        <a:pt x="53645" y="704625"/>
                      </a:cubicBezTo>
                      <a:cubicBezTo>
                        <a:pt x="53645" y="696177"/>
                        <a:pt x="50168" y="688723"/>
                        <a:pt x="49175" y="680771"/>
                      </a:cubicBezTo>
                      <a:cubicBezTo>
                        <a:pt x="49175" y="680274"/>
                        <a:pt x="50665" y="676795"/>
                        <a:pt x="50665" y="674808"/>
                      </a:cubicBezTo>
                      <a:cubicBezTo>
                        <a:pt x="49175" y="661390"/>
                        <a:pt x="48678" y="647475"/>
                        <a:pt x="53645" y="636045"/>
                      </a:cubicBezTo>
                      <a:cubicBezTo>
                        <a:pt x="55632" y="631573"/>
                        <a:pt x="59109" y="623621"/>
                        <a:pt x="61096" y="616664"/>
                      </a:cubicBezTo>
                      <a:cubicBezTo>
                        <a:pt x="62089" y="612688"/>
                        <a:pt x="62586" y="610203"/>
                        <a:pt x="64076" y="606228"/>
                      </a:cubicBezTo>
                      <a:cubicBezTo>
                        <a:pt x="67056" y="598773"/>
                        <a:pt x="69043" y="591319"/>
                        <a:pt x="73017" y="586846"/>
                      </a:cubicBezTo>
                      <a:cubicBezTo>
                        <a:pt x="76991" y="582374"/>
                        <a:pt x="83945" y="579392"/>
                        <a:pt x="90899" y="574919"/>
                      </a:cubicBezTo>
                      <a:cubicBezTo>
                        <a:pt x="93879" y="572931"/>
                        <a:pt x="96859" y="570944"/>
                        <a:pt x="99839" y="568956"/>
                      </a:cubicBezTo>
                      <a:cubicBezTo>
                        <a:pt x="102323" y="567465"/>
                        <a:pt x="104807" y="564980"/>
                        <a:pt x="107290" y="562992"/>
                      </a:cubicBezTo>
                      <a:cubicBezTo>
                        <a:pt x="119211" y="554544"/>
                        <a:pt x="132622" y="547090"/>
                        <a:pt x="143054" y="542120"/>
                      </a:cubicBezTo>
                      <a:cubicBezTo>
                        <a:pt x="150007" y="538642"/>
                        <a:pt x="159445" y="535660"/>
                        <a:pt x="166896" y="530193"/>
                      </a:cubicBezTo>
                      <a:cubicBezTo>
                        <a:pt x="167392" y="529696"/>
                        <a:pt x="167890" y="527212"/>
                        <a:pt x="168386" y="527212"/>
                      </a:cubicBezTo>
                      <a:cubicBezTo>
                        <a:pt x="170870" y="526218"/>
                        <a:pt x="176830" y="524727"/>
                        <a:pt x="180307" y="522739"/>
                      </a:cubicBezTo>
                      <a:cubicBezTo>
                        <a:pt x="186268" y="519260"/>
                        <a:pt x="193718" y="513297"/>
                        <a:pt x="202660" y="509321"/>
                      </a:cubicBezTo>
                      <a:cubicBezTo>
                        <a:pt x="205640" y="508327"/>
                        <a:pt x="213587" y="504849"/>
                        <a:pt x="216071" y="501867"/>
                      </a:cubicBezTo>
                      <a:cubicBezTo>
                        <a:pt x="217064" y="500376"/>
                        <a:pt x="220045" y="493915"/>
                        <a:pt x="220541" y="491431"/>
                      </a:cubicBezTo>
                      <a:cubicBezTo>
                        <a:pt x="221038" y="488449"/>
                        <a:pt x="219051" y="484473"/>
                        <a:pt x="220541" y="479504"/>
                      </a:cubicBezTo>
                      <a:cubicBezTo>
                        <a:pt x="227992" y="471055"/>
                        <a:pt x="231965" y="460123"/>
                        <a:pt x="238423" y="451177"/>
                      </a:cubicBezTo>
                      <a:cubicBezTo>
                        <a:pt x="239913" y="448692"/>
                        <a:pt x="242893" y="447201"/>
                        <a:pt x="244383" y="445214"/>
                      </a:cubicBezTo>
                      <a:cubicBezTo>
                        <a:pt x="248854" y="439250"/>
                        <a:pt x="253324" y="431796"/>
                        <a:pt x="257795" y="424342"/>
                      </a:cubicBezTo>
                      <a:cubicBezTo>
                        <a:pt x="264749" y="421857"/>
                        <a:pt x="270213" y="417881"/>
                        <a:pt x="278656" y="416887"/>
                      </a:cubicBezTo>
                      <a:cubicBezTo>
                        <a:pt x="287101" y="404463"/>
                        <a:pt x="289585" y="386076"/>
                        <a:pt x="299519" y="375143"/>
                      </a:cubicBezTo>
                      <a:cubicBezTo>
                        <a:pt x="292565" y="350295"/>
                        <a:pt x="283624" y="327435"/>
                        <a:pt x="272696" y="306563"/>
                      </a:cubicBezTo>
                      <a:cubicBezTo>
                        <a:pt x="260775" y="311532"/>
                        <a:pt x="254317" y="309048"/>
                        <a:pt x="245873" y="300599"/>
                      </a:cubicBezTo>
                      <a:cubicBezTo>
                        <a:pt x="239913" y="294636"/>
                        <a:pt x="230475" y="283206"/>
                        <a:pt x="226501" y="273764"/>
                      </a:cubicBezTo>
                      <a:cubicBezTo>
                        <a:pt x="223025" y="265315"/>
                        <a:pt x="222528" y="255873"/>
                        <a:pt x="220541" y="246928"/>
                      </a:cubicBezTo>
                      <a:cubicBezTo>
                        <a:pt x="218554" y="237486"/>
                        <a:pt x="215574" y="229038"/>
                        <a:pt x="214580" y="221583"/>
                      </a:cubicBezTo>
                      <a:cubicBezTo>
                        <a:pt x="215574" y="215620"/>
                        <a:pt x="220045" y="213135"/>
                        <a:pt x="222031" y="208165"/>
                      </a:cubicBezTo>
                      <a:cubicBezTo>
                        <a:pt x="219547" y="195244"/>
                        <a:pt x="219051" y="180833"/>
                        <a:pt x="220541" y="166421"/>
                      </a:cubicBezTo>
                      <a:cubicBezTo>
                        <a:pt x="220541" y="164930"/>
                        <a:pt x="222031" y="163439"/>
                        <a:pt x="222031" y="160457"/>
                      </a:cubicBezTo>
                      <a:cubicBezTo>
                        <a:pt x="222031" y="157973"/>
                        <a:pt x="220045" y="157476"/>
                        <a:pt x="220541" y="154494"/>
                      </a:cubicBezTo>
                      <a:cubicBezTo>
                        <a:pt x="220541" y="152009"/>
                        <a:pt x="223025" y="148531"/>
                        <a:pt x="223521" y="145549"/>
                      </a:cubicBezTo>
                      <a:cubicBezTo>
                        <a:pt x="225012" y="136107"/>
                        <a:pt x="224514" y="125174"/>
                        <a:pt x="226501" y="115731"/>
                      </a:cubicBezTo>
                      <a:cubicBezTo>
                        <a:pt x="228488" y="105295"/>
                        <a:pt x="233952" y="93368"/>
                        <a:pt x="238423" y="82932"/>
                      </a:cubicBezTo>
                      <a:cubicBezTo>
                        <a:pt x="242893" y="72496"/>
                        <a:pt x="247364" y="62060"/>
                        <a:pt x="253324" y="53115"/>
                      </a:cubicBezTo>
                      <a:cubicBezTo>
                        <a:pt x="256304" y="48642"/>
                        <a:pt x="260278" y="45164"/>
                        <a:pt x="263755" y="41188"/>
                      </a:cubicBezTo>
                      <a:cubicBezTo>
                        <a:pt x="270213" y="33734"/>
                        <a:pt x="271702" y="30752"/>
                        <a:pt x="280147" y="24788"/>
                      </a:cubicBezTo>
                      <a:cubicBezTo>
                        <a:pt x="284120" y="21807"/>
                        <a:pt x="293061" y="13358"/>
                        <a:pt x="298028" y="11371"/>
                      </a:cubicBezTo>
                      <a:cubicBezTo>
                        <a:pt x="302996" y="9880"/>
                        <a:pt x="308459" y="12364"/>
                        <a:pt x="312930" y="9880"/>
                      </a:cubicBezTo>
                      <a:cubicBezTo>
                        <a:pt x="318394" y="12364"/>
                        <a:pt x="313923" y="4910"/>
                        <a:pt x="317400" y="5407"/>
                      </a:cubicBezTo>
                      <a:cubicBezTo>
                        <a:pt x="316904" y="8389"/>
                        <a:pt x="321871" y="4910"/>
                        <a:pt x="321871" y="3916"/>
                      </a:cubicBezTo>
                      <a:cubicBezTo>
                        <a:pt x="326341" y="3916"/>
                        <a:pt x="330811" y="3916"/>
                        <a:pt x="335282" y="3916"/>
                      </a:cubicBezTo>
                      <a:cubicBezTo>
                        <a:pt x="339256" y="3916"/>
                        <a:pt x="344223" y="5904"/>
                        <a:pt x="347203" y="5407"/>
                      </a:cubicBezTo>
                      <a:cubicBezTo>
                        <a:pt x="349687" y="4910"/>
                        <a:pt x="352170" y="3419"/>
                        <a:pt x="354654" y="2425"/>
                      </a:cubicBezTo>
                      <a:cubicBezTo>
                        <a:pt x="363098" y="-556"/>
                        <a:pt x="371542" y="-1550"/>
                        <a:pt x="378496" y="3916"/>
                      </a:cubicBezTo>
                      <a:cubicBezTo>
                        <a:pt x="385450" y="2922"/>
                        <a:pt x="390914" y="1929"/>
                        <a:pt x="396378" y="2425"/>
                      </a:cubicBezTo>
                      <a:cubicBezTo>
                        <a:pt x="403829" y="2922"/>
                        <a:pt x="408796" y="8886"/>
                        <a:pt x="417240" y="6898"/>
                      </a:cubicBezTo>
                      <a:cubicBezTo>
                        <a:pt x="420717" y="9383"/>
                        <a:pt x="422703" y="12862"/>
                        <a:pt x="426181" y="17334"/>
                      </a:cubicBezTo>
                      <a:cubicBezTo>
                        <a:pt x="429161" y="21310"/>
                        <a:pt x="436115" y="22801"/>
                        <a:pt x="441082" y="26279"/>
                      </a:cubicBezTo>
                      <a:cubicBezTo>
                        <a:pt x="442572" y="27273"/>
                        <a:pt x="443566" y="28764"/>
                        <a:pt x="445552" y="30752"/>
                      </a:cubicBezTo>
                      <a:cubicBezTo>
                        <a:pt x="447043" y="32243"/>
                        <a:pt x="451017" y="33237"/>
                        <a:pt x="451513" y="33734"/>
                      </a:cubicBezTo>
                      <a:cubicBezTo>
                        <a:pt x="452506" y="34728"/>
                        <a:pt x="452010" y="36715"/>
                        <a:pt x="453003" y="38206"/>
                      </a:cubicBezTo>
                      <a:cubicBezTo>
                        <a:pt x="453500" y="38703"/>
                        <a:pt x="455984" y="39200"/>
                        <a:pt x="455984" y="39697"/>
                      </a:cubicBezTo>
                      <a:cubicBezTo>
                        <a:pt x="456977" y="42679"/>
                        <a:pt x="453997" y="43176"/>
                        <a:pt x="455984" y="45661"/>
                      </a:cubicBezTo>
                      <a:cubicBezTo>
                        <a:pt x="460454" y="51624"/>
                        <a:pt x="464924" y="50630"/>
                        <a:pt x="470885" y="54606"/>
                      </a:cubicBezTo>
                      <a:cubicBezTo>
                        <a:pt x="473865" y="62557"/>
                        <a:pt x="481316" y="69514"/>
                        <a:pt x="485787" y="78460"/>
                      </a:cubicBezTo>
                      <a:cubicBezTo>
                        <a:pt x="487276" y="80944"/>
                        <a:pt x="487276" y="84920"/>
                        <a:pt x="488767" y="87405"/>
                      </a:cubicBezTo>
                      <a:cubicBezTo>
                        <a:pt x="489760" y="89890"/>
                        <a:pt x="492243" y="91381"/>
                        <a:pt x="493237" y="93368"/>
                      </a:cubicBezTo>
                      <a:cubicBezTo>
                        <a:pt x="493734" y="94859"/>
                        <a:pt x="492740" y="97344"/>
                        <a:pt x="493237" y="99332"/>
                      </a:cubicBezTo>
                      <a:cubicBezTo>
                        <a:pt x="493734" y="101817"/>
                        <a:pt x="497707" y="106786"/>
                        <a:pt x="499198" y="111259"/>
                      </a:cubicBezTo>
                      <a:cubicBezTo>
                        <a:pt x="503172" y="122192"/>
                        <a:pt x="505158" y="131634"/>
                        <a:pt x="508139" y="145549"/>
                      </a:cubicBezTo>
                      <a:cubicBezTo>
                        <a:pt x="510622" y="156979"/>
                        <a:pt x="514596" y="170397"/>
                        <a:pt x="508139" y="179839"/>
                      </a:cubicBezTo>
                      <a:cubicBezTo>
                        <a:pt x="508635" y="184312"/>
                        <a:pt x="513106" y="189281"/>
                        <a:pt x="514099" y="194748"/>
                      </a:cubicBezTo>
                      <a:cubicBezTo>
                        <a:pt x="514099" y="195244"/>
                        <a:pt x="512609" y="205184"/>
                        <a:pt x="512609" y="205184"/>
                      </a:cubicBezTo>
                      <a:cubicBezTo>
                        <a:pt x="512112" y="209656"/>
                        <a:pt x="511119" y="214129"/>
                        <a:pt x="511119" y="218601"/>
                      </a:cubicBezTo>
                      <a:cubicBezTo>
                        <a:pt x="510622" y="235498"/>
                        <a:pt x="514596" y="242952"/>
                        <a:pt x="508139" y="258855"/>
                      </a:cubicBezTo>
                      <a:cubicBezTo>
                        <a:pt x="507145" y="260843"/>
                        <a:pt x="504661" y="262334"/>
                        <a:pt x="503668" y="264818"/>
                      </a:cubicBezTo>
                      <a:cubicBezTo>
                        <a:pt x="502674" y="267303"/>
                        <a:pt x="503172" y="270782"/>
                        <a:pt x="502178" y="272273"/>
                      </a:cubicBezTo>
                      <a:cubicBezTo>
                        <a:pt x="499198" y="277242"/>
                        <a:pt x="495224" y="280721"/>
                        <a:pt x="491747" y="284200"/>
                      </a:cubicBezTo>
                      <a:cubicBezTo>
                        <a:pt x="489263" y="298115"/>
                        <a:pt x="484793" y="313520"/>
                        <a:pt x="481316" y="327435"/>
                      </a:cubicBezTo>
                      <a:cubicBezTo>
                        <a:pt x="477342" y="342344"/>
                        <a:pt x="472871" y="353277"/>
                        <a:pt x="466415" y="366198"/>
                      </a:cubicBezTo>
                      <a:cubicBezTo>
                        <a:pt x="461944" y="375143"/>
                        <a:pt x="456977" y="382100"/>
                        <a:pt x="458964" y="393033"/>
                      </a:cubicBezTo>
                      <a:cubicBezTo>
                        <a:pt x="460454" y="399991"/>
                        <a:pt x="465421" y="405457"/>
                        <a:pt x="470885" y="407942"/>
                      </a:cubicBezTo>
                      <a:cubicBezTo>
                        <a:pt x="478832" y="411918"/>
                        <a:pt x="488270" y="418378"/>
                        <a:pt x="497707" y="422851"/>
                      </a:cubicBezTo>
                      <a:cubicBezTo>
                        <a:pt x="500191" y="427323"/>
                        <a:pt x="503172" y="431299"/>
                        <a:pt x="506648" y="436268"/>
                      </a:cubicBezTo>
                      <a:cubicBezTo>
                        <a:pt x="507145" y="436765"/>
                        <a:pt x="509628" y="437262"/>
                        <a:pt x="509628" y="437759"/>
                      </a:cubicBezTo>
                      <a:cubicBezTo>
                        <a:pt x="512609" y="444220"/>
                        <a:pt x="520557" y="447699"/>
                        <a:pt x="526020" y="454159"/>
                      </a:cubicBezTo>
                      <a:cubicBezTo>
                        <a:pt x="530987" y="459625"/>
                        <a:pt x="532974" y="468571"/>
                        <a:pt x="537942" y="473540"/>
                      </a:cubicBezTo>
                      <a:cubicBezTo>
                        <a:pt x="538935" y="474534"/>
                        <a:pt x="539928" y="474037"/>
                        <a:pt x="540922" y="475031"/>
                      </a:cubicBezTo>
                      <a:cubicBezTo>
                        <a:pt x="542411" y="476025"/>
                        <a:pt x="543902" y="477019"/>
                        <a:pt x="545392" y="478013"/>
                      </a:cubicBezTo>
                      <a:cubicBezTo>
                        <a:pt x="545392" y="478013"/>
                        <a:pt x="547379" y="479504"/>
                        <a:pt x="546882" y="479504"/>
                      </a:cubicBezTo>
                      <a:cubicBezTo>
                        <a:pt x="553836" y="482982"/>
                        <a:pt x="563274" y="482486"/>
                        <a:pt x="572214" y="485467"/>
                      </a:cubicBezTo>
                      <a:cubicBezTo>
                        <a:pt x="579168" y="487952"/>
                        <a:pt x="586123" y="492425"/>
                        <a:pt x="593077" y="494412"/>
                      </a:cubicBezTo>
                      <a:cubicBezTo>
                        <a:pt x="599037" y="496400"/>
                        <a:pt x="605494" y="495903"/>
                        <a:pt x="612449" y="497394"/>
                      </a:cubicBezTo>
                      <a:cubicBezTo>
                        <a:pt x="612945" y="497394"/>
                        <a:pt x="616919" y="498388"/>
                        <a:pt x="618409" y="498885"/>
                      </a:cubicBezTo>
                      <a:cubicBezTo>
                        <a:pt x="622383" y="500376"/>
                        <a:pt x="628343" y="505842"/>
                        <a:pt x="633310" y="509321"/>
                      </a:cubicBezTo>
                      <a:cubicBezTo>
                        <a:pt x="636787" y="511806"/>
                        <a:pt x="639271" y="514291"/>
                        <a:pt x="643741" y="516775"/>
                      </a:cubicBezTo>
                      <a:cubicBezTo>
                        <a:pt x="649702" y="520254"/>
                        <a:pt x="657649" y="527708"/>
                        <a:pt x="664604" y="531684"/>
                      </a:cubicBezTo>
                      <a:cubicBezTo>
                        <a:pt x="665597" y="532181"/>
                        <a:pt x="667584" y="532181"/>
                        <a:pt x="669074" y="533175"/>
                      </a:cubicBezTo>
                      <a:cubicBezTo>
                        <a:pt x="671061" y="534666"/>
                        <a:pt x="673047" y="538144"/>
                        <a:pt x="675034" y="539138"/>
                      </a:cubicBezTo>
                      <a:cubicBezTo>
                        <a:pt x="683478" y="544108"/>
                        <a:pt x="691923" y="545102"/>
                        <a:pt x="698876" y="551066"/>
                      </a:cubicBezTo>
                      <a:cubicBezTo>
                        <a:pt x="704341" y="565477"/>
                        <a:pt x="710798" y="579889"/>
                        <a:pt x="716759" y="595792"/>
                      </a:cubicBezTo>
                      <a:cubicBezTo>
                        <a:pt x="724706" y="617658"/>
                        <a:pt x="732653" y="639524"/>
                        <a:pt x="739111" y="665862"/>
                      </a:cubicBezTo>
                      <a:cubicBezTo>
                        <a:pt x="744574" y="688723"/>
                        <a:pt x="749542" y="713570"/>
                        <a:pt x="756992" y="738915"/>
                      </a:cubicBezTo>
                      <a:cubicBezTo>
                        <a:pt x="763946" y="761775"/>
                        <a:pt x="771894" y="784635"/>
                        <a:pt x="779344" y="808986"/>
                      </a:cubicBezTo>
                      <a:cubicBezTo>
                        <a:pt x="781331" y="816440"/>
                        <a:pt x="784312" y="823894"/>
                        <a:pt x="786795" y="831349"/>
                      </a:cubicBezTo>
                      <a:cubicBezTo>
                        <a:pt x="790272" y="842282"/>
                        <a:pt x="793749" y="856197"/>
                        <a:pt x="797226" y="867130"/>
                      </a:cubicBezTo>
                      <a:cubicBezTo>
                        <a:pt x="801200" y="879057"/>
                        <a:pt x="804180" y="887008"/>
                        <a:pt x="809147" y="901420"/>
                      </a:cubicBezTo>
                      <a:cubicBezTo>
                        <a:pt x="812127" y="909868"/>
                        <a:pt x="817095" y="919807"/>
                        <a:pt x="816598" y="923783"/>
                      </a:cubicBezTo>
                      <a:cubicBezTo>
                        <a:pt x="816101" y="928752"/>
                        <a:pt x="811631" y="934219"/>
                        <a:pt x="807657" y="938692"/>
                      </a:cubicBezTo>
                      <a:cubicBezTo>
                        <a:pt x="807160" y="939188"/>
                        <a:pt x="804677" y="939686"/>
                        <a:pt x="804677" y="940182"/>
                      </a:cubicBezTo>
                      <a:cubicBezTo>
                        <a:pt x="803186" y="943661"/>
                        <a:pt x="801697" y="944158"/>
                        <a:pt x="797226" y="947637"/>
                      </a:cubicBezTo>
                      <a:cubicBezTo>
                        <a:pt x="794742" y="949625"/>
                        <a:pt x="793252" y="952109"/>
                        <a:pt x="791266" y="953600"/>
                      </a:cubicBezTo>
                      <a:cubicBezTo>
                        <a:pt x="789775" y="954594"/>
                        <a:pt x="787788" y="954097"/>
                        <a:pt x="786795" y="955091"/>
                      </a:cubicBezTo>
                      <a:cubicBezTo>
                        <a:pt x="784312" y="957079"/>
                        <a:pt x="780338" y="960558"/>
                        <a:pt x="777854" y="964036"/>
                      </a:cubicBezTo>
                      <a:close/>
                      <a:moveTo>
                        <a:pt x="178817" y="950618"/>
                      </a:moveTo>
                      <a:cubicBezTo>
                        <a:pt x="177327" y="961055"/>
                        <a:pt x="174346" y="972981"/>
                        <a:pt x="172857" y="980436"/>
                      </a:cubicBezTo>
                      <a:cubicBezTo>
                        <a:pt x="171863" y="983915"/>
                        <a:pt x="172360" y="988884"/>
                        <a:pt x="171366" y="990872"/>
                      </a:cubicBezTo>
                      <a:cubicBezTo>
                        <a:pt x="169876" y="995344"/>
                        <a:pt x="165903" y="997829"/>
                        <a:pt x="165406" y="1002799"/>
                      </a:cubicBezTo>
                      <a:cubicBezTo>
                        <a:pt x="164909" y="1009259"/>
                        <a:pt x="168883" y="1016217"/>
                        <a:pt x="166896" y="1023671"/>
                      </a:cubicBezTo>
                      <a:cubicBezTo>
                        <a:pt x="165903" y="1029138"/>
                        <a:pt x="156962" y="1026653"/>
                        <a:pt x="156465" y="1032616"/>
                      </a:cubicBezTo>
                      <a:cubicBezTo>
                        <a:pt x="154478" y="1040568"/>
                        <a:pt x="160439" y="1049016"/>
                        <a:pt x="159445" y="1057961"/>
                      </a:cubicBezTo>
                      <a:cubicBezTo>
                        <a:pt x="158948" y="1063925"/>
                        <a:pt x="153981" y="1068894"/>
                        <a:pt x="153485" y="1074361"/>
                      </a:cubicBezTo>
                      <a:cubicBezTo>
                        <a:pt x="153485" y="1076349"/>
                        <a:pt x="154975" y="1080324"/>
                        <a:pt x="154975" y="1083306"/>
                      </a:cubicBezTo>
                      <a:cubicBezTo>
                        <a:pt x="154975" y="1086785"/>
                        <a:pt x="154478" y="1091257"/>
                        <a:pt x="154975" y="1093742"/>
                      </a:cubicBezTo>
                      <a:cubicBezTo>
                        <a:pt x="155968" y="1098215"/>
                        <a:pt x="158948" y="1102190"/>
                        <a:pt x="159445" y="1107160"/>
                      </a:cubicBezTo>
                      <a:cubicBezTo>
                        <a:pt x="159942" y="1111632"/>
                        <a:pt x="158948" y="1115608"/>
                        <a:pt x="157955" y="1120578"/>
                      </a:cubicBezTo>
                      <a:cubicBezTo>
                        <a:pt x="161432" y="1124056"/>
                        <a:pt x="163419" y="1129026"/>
                        <a:pt x="163916" y="1135486"/>
                      </a:cubicBezTo>
                      <a:cubicBezTo>
                        <a:pt x="171863" y="1134492"/>
                        <a:pt x="178320" y="1131014"/>
                        <a:pt x="184777" y="1128032"/>
                      </a:cubicBezTo>
                      <a:cubicBezTo>
                        <a:pt x="191235" y="1125050"/>
                        <a:pt x="197692" y="1121572"/>
                        <a:pt x="204149" y="1117596"/>
                      </a:cubicBezTo>
                      <a:cubicBezTo>
                        <a:pt x="212594" y="1088275"/>
                        <a:pt x="222031" y="1059949"/>
                        <a:pt x="223521" y="1023671"/>
                      </a:cubicBezTo>
                      <a:cubicBezTo>
                        <a:pt x="208123" y="998823"/>
                        <a:pt x="196699" y="970000"/>
                        <a:pt x="180307" y="946146"/>
                      </a:cubicBezTo>
                      <a:cubicBezTo>
                        <a:pt x="178320" y="946146"/>
                        <a:pt x="179314" y="948631"/>
                        <a:pt x="178817" y="950618"/>
                      </a:cubicBezTo>
                      <a:close/>
                      <a:moveTo>
                        <a:pt x="755502" y="1403843"/>
                      </a:moveTo>
                      <a:cubicBezTo>
                        <a:pt x="755005" y="1389431"/>
                        <a:pt x="753018" y="1378995"/>
                        <a:pt x="748051" y="1366571"/>
                      </a:cubicBezTo>
                      <a:cubicBezTo>
                        <a:pt x="748051" y="1381480"/>
                        <a:pt x="752025" y="1392413"/>
                        <a:pt x="755502" y="1403843"/>
                      </a:cubicBezTo>
                      <a:close/>
                      <a:moveTo>
                        <a:pt x="756992" y="1409806"/>
                      </a:moveTo>
                      <a:cubicBezTo>
                        <a:pt x="756992" y="1408316"/>
                        <a:pt x="755998" y="1405831"/>
                        <a:pt x="755502" y="1408316"/>
                      </a:cubicBezTo>
                      <a:cubicBezTo>
                        <a:pt x="755502" y="1409806"/>
                        <a:pt x="756496" y="1412291"/>
                        <a:pt x="756992" y="140980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0648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4127A264-E121-054A-8A34-030E66F6E8D6}"/>
                    </a:ext>
                  </a:extLst>
                </p:cNvPr>
                <p:cNvSpPr/>
                <p:nvPr/>
              </p:nvSpPr>
              <p:spPr>
                <a:xfrm>
                  <a:off x="14129521" y="3680957"/>
                  <a:ext cx="859319" cy="2884834"/>
                </a:xfrm>
                <a:custGeom>
                  <a:avLst/>
                  <a:gdLst>
                    <a:gd name="connsiteX0" fmla="*/ 642251 w 859317"/>
                    <a:gd name="connsiteY0" fmla="*/ 477078 h 2884832"/>
                    <a:gd name="connsiteX1" fmla="*/ 670564 w 859317"/>
                    <a:gd name="connsiteY1" fmla="*/ 499441 h 2884832"/>
                    <a:gd name="connsiteX2" fmla="*/ 658643 w 859317"/>
                    <a:gd name="connsiteY2" fmla="*/ 502423 h 2884832"/>
                    <a:gd name="connsiteX3" fmla="*/ 649702 w 859317"/>
                    <a:gd name="connsiteY3" fmla="*/ 497951 h 2884832"/>
                    <a:gd name="connsiteX4" fmla="*/ 669074 w 859317"/>
                    <a:gd name="connsiteY4" fmla="*/ 517332 h 2884832"/>
                    <a:gd name="connsiteX5" fmla="*/ 673544 w 859317"/>
                    <a:gd name="connsiteY5" fmla="*/ 532240 h 2884832"/>
                    <a:gd name="connsiteX6" fmla="*/ 679505 w 859317"/>
                    <a:gd name="connsiteY6" fmla="*/ 533731 h 2884832"/>
                    <a:gd name="connsiteX7" fmla="*/ 724209 w 859317"/>
                    <a:gd name="connsiteY7" fmla="*/ 554603 h 2884832"/>
                    <a:gd name="connsiteX8" fmla="*/ 733150 w 859317"/>
                    <a:gd name="connsiteY8" fmla="*/ 559076 h 2884832"/>
                    <a:gd name="connsiteX9" fmla="*/ 734640 w 859317"/>
                    <a:gd name="connsiteY9" fmla="*/ 562058 h 2884832"/>
                    <a:gd name="connsiteX10" fmla="*/ 737620 w 859317"/>
                    <a:gd name="connsiteY10" fmla="*/ 562058 h 2884832"/>
                    <a:gd name="connsiteX11" fmla="*/ 739111 w 859317"/>
                    <a:gd name="connsiteY11" fmla="*/ 565040 h 2884832"/>
                    <a:gd name="connsiteX12" fmla="*/ 749542 w 859317"/>
                    <a:gd name="connsiteY12" fmla="*/ 571003 h 2884832"/>
                    <a:gd name="connsiteX13" fmla="*/ 751032 w 859317"/>
                    <a:gd name="connsiteY13" fmla="*/ 573985 h 2884832"/>
                    <a:gd name="connsiteX14" fmla="*/ 754012 w 859317"/>
                    <a:gd name="connsiteY14" fmla="*/ 573985 h 2884832"/>
                    <a:gd name="connsiteX15" fmla="*/ 755502 w 859317"/>
                    <a:gd name="connsiteY15" fmla="*/ 576966 h 2884832"/>
                    <a:gd name="connsiteX16" fmla="*/ 797226 w 859317"/>
                    <a:gd name="connsiteY16" fmla="*/ 608275 h 2884832"/>
                    <a:gd name="connsiteX17" fmla="*/ 812127 w 859317"/>
                    <a:gd name="connsiteY17" fmla="*/ 621693 h 2884832"/>
                    <a:gd name="connsiteX18" fmla="*/ 816598 w 859317"/>
                    <a:gd name="connsiteY18" fmla="*/ 655983 h 2884832"/>
                    <a:gd name="connsiteX19" fmla="*/ 824049 w 859317"/>
                    <a:gd name="connsiteY19" fmla="*/ 696236 h 2884832"/>
                    <a:gd name="connsiteX20" fmla="*/ 828519 w 859317"/>
                    <a:gd name="connsiteY20" fmla="*/ 736490 h 2884832"/>
                    <a:gd name="connsiteX21" fmla="*/ 828519 w 859317"/>
                    <a:gd name="connsiteY21" fmla="*/ 784197 h 2884832"/>
                    <a:gd name="connsiteX22" fmla="*/ 830009 w 859317"/>
                    <a:gd name="connsiteY22" fmla="*/ 827433 h 2884832"/>
                    <a:gd name="connsiteX23" fmla="*/ 834480 w 859317"/>
                    <a:gd name="connsiteY23" fmla="*/ 846814 h 2884832"/>
                    <a:gd name="connsiteX24" fmla="*/ 837460 w 859317"/>
                    <a:gd name="connsiteY24" fmla="*/ 867686 h 2884832"/>
                    <a:gd name="connsiteX25" fmla="*/ 844910 w 859317"/>
                    <a:gd name="connsiteY25" fmla="*/ 904958 h 2884832"/>
                    <a:gd name="connsiteX26" fmla="*/ 855342 w 859317"/>
                    <a:gd name="connsiteY26" fmla="*/ 966083 h 2884832"/>
                    <a:gd name="connsiteX27" fmla="*/ 855342 w 859317"/>
                    <a:gd name="connsiteY27" fmla="*/ 978010 h 2884832"/>
                    <a:gd name="connsiteX28" fmla="*/ 858322 w 859317"/>
                    <a:gd name="connsiteY28" fmla="*/ 986956 h 2884832"/>
                    <a:gd name="connsiteX29" fmla="*/ 856832 w 859317"/>
                    <a:gd name="connsiteY29" fmla="*/ 1001864 h 2884832"/>
                    <a:gd name="connsiteX30" fmla="*/ 855342 w 859317"/>
                    <a:gd name="connsiteY30" fmla="*/ 1012301 h 2884832"/>
                    <a:gd name="connsiteX31" fmla="*/ 852361 w 859317"/>
                    <a:gd name="connsiteY31" fmla="*/ 1055536 h 2884832"/>
                    <a:gd name="connsiteX32" fmla="*/ 828519 w 859317"/>
                    <a:gd name="connsiteY32" fmla="*/ 1057027 h 2884832"/>
                    <a:gd name="connsiteX33" fmla="*/ 827029 w 859317"/>
                    <a:gd name="connsiteY33" fmla="*/ 1092807 h 2884832"/>
                    <a:gd name="connsiteX34" fmla="*/ 822558 w 859317"/>
                    <a:gd name="connsiteY34" fmla="*/ 1118152 h 2884832"/>
                    <a:gd name="connsiteX35" fmla="*/ 819578 w 859317"/>
                    <a:gd name="connsiteY35" fmla="*/ 1128588 h 2884832"/>
                    <a:gd name="connsiteX36" fmla="*/ 818088 w 859317"/>
                    <a:gd name="connsiteY36" fmla="*/ 1143497 h 2884832"/>
                    <a:gd name="connsiteX37" fmla="*/ 813618 w 859317"/>
                    <a:gd name="connsiteY37" fmla="*/ 1155424 h 2884832"/>
                    <a:gd name="connsiteX38" fmla="*/ 794246 w 859317"/>
                    <a:gd name="connsiteY38" fmla="*/ 1231458 h 2884832"/>
                    <a:gd name="connsiteX39" fmla="*/ 785305 w 859317"/>
                    <a:gd name="connsiteY39" fmla="*/ 1268730 h 2884832"/>
                    <a:gd name="connsiteX40" fmla="*/ 779344 w 859317"/>
                    <a:gd name="connsiteY40" fmla="*/ 1294075 h 2884832"/>
                    <a:gd name="connsiteX41" fmla="*/ 771894 w 859317"/>
                    <a:gd name="connsiteY41" fmla="*/ 1316438 h 2884832"/>
                    <a:gd name="connsiteX42" fmla="*/ 767423 w 859317"/>
                    <a:gd name="connsiteY42" fmla="*/ 1323892 h 2884832"/>
                    <a:gd name="connsiteX43" fmla="*/ 780835 w 859317"/>
                    <a:gd name="connsiteY43" fmla="*/ 1358182 h 2884832"/>
                    <a:gd name="connsiteX44" fmla="*/ 785305 w 859317"/>
                    <a:gd name="connsiteY44" fmla="*/ 1377564 h 2884832"/>
                    <a:gd name="connsiteX45" fmla="*/ 791266 w 859317"/>
                    <a:gd name="connsiteY45" fmla="*/ 1395454 h 2884832"/>
                    <a:gd name="connsiteX46" fmla="*/ 794246 w 859317"/>
                    <a:gd name="connsiteY46" fmla="*/ 1422290 h 2884832"/>
                    <a:gd name="connsiteX47" fmla="*/ 800206 w 859317"/>
                    <a:gd name="connsiteY47" fmla="*/ 1446143 h 2884832"/>
                    <a:gd name="connsiteX48" fmla="*/ 800206 w 859317"/>
                    <a:gd name="connsiteY48" fmla="*/ 1469997 h 2884832"/>
                    <a:gd name="connsiteX49" fmla="*/ 798716 w 859317"/>
                    <a:gd name="connsiteY49" fmla="*/ 1475961 h 2884832"/>
                    <a:gd name="connsiteX50" fmla="*/ 807657 w 859317"/>
                    <a:gd name="connsiteY50" fmla="*/ 1505778 h 2884832"/>
                    <a:gd name="connsiteX51" fmla="*/ 822558 w 859317"/>
                    <a:gd name="connsiteY51" fmla="*/ 1566904 h 2884832"/>
                    <a:gd name="connsiteX52" fmla="*/ 825539 w 859317"/>
                    <a:gd name="connsiteY52" fmla="*/ 1583304 h 2884832"/>
                    <a:gd name="connsiteX53" fmla="*/ 827029 w 859317"/>
                    <a:gd name="connsiteY53" fmla="*/ 1590758 h 2884832"/>
                    <a:gd name="connsiteX54" fmla="*/ 825539 w 859317"/>
                    <a:gd name="connsiteY54" fmla="*/ 1598212 h 2884832"/>
                    <a:gd name="connsiteX55" fmla="*/ 837460 w 859317"/>
                    <a:gd name="connsiteY55" fmla="*/ 1625048 h 2884832"/>
                    <a:gd name="connsiteX56" fmla="*/ 841930 w 859317"/>
                    <a:gd name="connsiteY56" fmla="*/ 1648902 h 2884832"/>
                    <a:gd name="connsiteX57" fmla="*/ 843421 w 859317"/>
                    <a:gd name="connsiteY57" fmla="*/ 1677228 h 2884832"/>
                    <a:gd name="connsiteX58" fmla="*/ 852361 w 859317"/>
                    <a:gd name="connsiteY58" fmla="*/ 1699591 h 2884832"/>
                    <a:gd name="connsiteX59" fmla="*/ 843421 w 859317"/>
                    <a:gd name="connsiteY59" fmla="*/ 1715991 h 2884832"/>
                    <a:gd name="connsiteX60" fmla="*/ 834480 w 859317"/>
                    <a:gd name="connsiteY60" fmla="*/ 1732391 h 2884832"/>
                    <a:gd name="connsiteX61" fmla="*/ 816598 w 859317"/>
                    <a:gd name="connsiteY61" fmla="*/ 1741336 h 2884832"/>
                    <a:gd name="connsiteX62" fmla="*/ 798716 w 859317"/>
                    <a:gd name="connsiteY62" fmla="*/ 1750281 h 2884832"/>
                    <a:gd name="connsiteX63" fmla="*/ 791266 w 859317"/>
                    <a:gd name="connsiteY63" fmla="*/ 1827806 h 2884832"/>
                    <a:gd name="connsiteX64" fmla="*/ 789775 w 859317"/>
                    <a:gd name="connsiteY64" fmla="*/ 1830788 h 2884832"/>
                    <a:gd name="connsiteX65" fmla="*/ 788285 w 859317"/>
                    <a:gd name="connsiteY65" fmla="*/ 1842715 h 2884832"/>
                    <a:gd name="connsiteX66" fmla="*/ 789775 w 859317"/>
                    <a:gd name="connsiteY66" fmla="*/ 1845696 h 2884832"/>
                    <a:gd name="connsiteX67" fmla="*/ 782325 w 859317"/>
                    <a:gd name="connsiteY67" fmla="*/ 1891914 h 2884832"/>
                    <a:gd name="connsiteX68" fmla="*/ 779344 w 859317"/>
                    <a:gd name="connsiteY68" fmla="*/ 1918749 h 2884832"/>
                    <a:gd name="connsiteX69" fmla="*/ 777854 w 859317"/>
                    <a:gd name="connsiteY69" fmla="*/ 1921731 h 2884832"/>
                    <a:gd name="connsiteX70" fmla="*/ 776364 w 859317"/>
                    <a:gd name="connsiteY70" fmla="*/ 1933658 h 2884832"/>
                    <a:gd name="connsiteX71" fmla="*/ 764443 w 859317"/>
                    <a:gd name="connsiteY71" fmla="*/ 2027582 h 2884832"/>
                    <a:gd name="connsiteX72" fmla="*/ 752522 w 859317"/>
                    <a:gd name="connsiteY72" fmla="*/ 2118526 h 2884832"/>
                    <a:gd name="connsiteX73" fmla="*/ 737620 w 859317"/>
                    <a:gd name="connsiteY73" fmla="*/ 2209469 h 2884832"/>
                    <a:gd name="connsiteX74" fmla="*/ 722719 w 859317"/>
                    <a:gd name="connsiteY74" fmla="*/ 2295939 h 2884832"/>
                    <a:gd name="connsiteX75" fmla="*/ 721229 w 859317"/>
                    <a:gd name="connsiteY75" fmla="*/ 2301903 h 2884832"/>
                    <a:gd name="connsiteX76" fmla="*/ 722719 w 859317"/>
                    <a:gd name="connsiteY76" fmla="*/ 2306376 h 2884832"/>
                    <a:gd name="connsiteX77" fmla="*/ 718249 w 859317"/>
                    <a:gd name="connsiteY77" fmla="*/ 2331720 h 2884832"/>
                    <a:gd name="connsiteX78" fmla="*/ 719739 w 859317"/>
                    <a:gd name="connsiteY78" fmla="*/ 2337683 h 2884832"/>
                    <a:gd name="connsiteX79" fmla="*/ 718249 w 859317"/>
                    <a:gd name="connsiteY79" fmla="*/ 2343647 h 2884832"/>
                    <a:gd name="connsiteX80" fmla="*/ 706327 w 859317"/>
                    <a:gd name="connsiteY80" fmla="*/ 2398809 h 2884832"/>
                    <a:gd name="connsiteX81" fmla="*/ 703347 w 859317"/>
                    <a:gd name="connsiteY81" fmla="*/ 2421172 h 2884832"/>
                    <a:gd name="connsiteX82" fmla="*/ 698877 w 859317"/>
                    <a:gd name="connsiteY82" fmla="*/ 2445026 h 2884832"/>
                    <a:gd name="connsiteX83" fmla="*/ 694406 w 859317"/>
                    <a:gd name="connsiteY83" fmla="*/ 2462917 h 2884832"/>
                    <a:gd name="connsiteX84" fmla="*/ 695897 w 859317"/>
                    <a:gd name="connsiteY84" fmla="*/ 2464407 h 2884832"/>
                    <a:gd name="connsiteX85" fmla="*/ 691426 w 859317"/>
                    <a:gd name="connsiteY85" fmla="*/ 2485280 h 2884832"/>
                    <a:gd name="connsiteX86" fmla="*/ 691426 w 859317"/>
                    <a:gd name="connsiteY86" fmla="*/ 2513606 h 2884832"/>
                    <a:gd name="connsiteX87" fmla="*/ 694406 w 859317"/>
                    <a:gd name="connsiteY87" fmla="*/ 2546405 h 2884832"/>
                    <a:gd name="connsiteX88" fmla="*/ 688446 w 859317"/>
                    <a:gd name="connsiteY88" fmla="*/ 2573241 h 2884832"/>
                    <a:gd name="connsiteX89" fmla="*/ 680995 w 859317"/>
                    <a:gd name="connsiteY89" fmla="*/ 2598586 h 2884832"/>
                    <a:gd name="connsiteX90" fmla="*/ 682485 w 859317"/>
                    <a:gd name="connsiteY90" fmla="*/ 2613494 h 2884832"/>
                    <a:gd name="connsiteX91" fmla="*/ 675034 w 859317"/>
                    <a:gd name="connsiteY91" fmla="*/ 2626912 h 2884832"/>
                    <a:gd name="connsiteX92" fmla="*/ 672054 w 859317"/>
                    <a:gd name="connsiteY92" fmla="*/ 2643312 h 2884832"/>
                    <a:gd name="connsiteX93" fmla="*/ 666094 w 859317"/>
                    <a:gd name="connsiteY93" fmla="*/ 2652257 h 2884832"/>
                    <a:gd name="connsiteX94" fmla="*/ 658643 w 859317"/>
                    <a:gd name="connsiteY94" fmla="*/ 2659711 h 2884832"/>
                    <a:gd name="connsiteX95" fmla="*/ 655662 w 859317"/>
                    <a:gd name="connsiteY95" fmla="*/ 2680583 h 2884832"/>
                    <a:gd name="connsiteX96" fmla="*/ 648212 w 859317"/>
                    <a:gd name="connsiteY96" fmla="*/ 2692510 h 2884832"/>
                    <a:gd name="connsiteX97" fmla="*/ 657153 w 859317"/>
                    <a:gd name="connsiteY97" fmla="*/ 2714874 h 2884832"/>
                    <a:gd name="connsiteX98" fmla="*/ 648212 w 859317"/>
                    <a:gd name="connsiteY98" fmla="*/ 2725310 h 2884832"/>
                    <a:gd name="connsiteX99" fmla="*/ 655662 w 859317"/>
                    <a:gd name="connsiteY99" fmla="*/ 2768545 h 2884832"/>
                    <a:gd name="connsiteX100" fmla="*/ 657153 w 859317"/>
                    <a:gd name="connsiteY100" fmla="*/ 2770036 h 2884832"/>
                    <a:gd name="connsiteX101" fmla="*/ 658643 w 859317"/>
                    <a:gd name="connsiteY101" fmla="*/ 2801344 h 2884832"/>
                    <a:gd name="connsiteX102" fmla="*/ 660133 w 859317"/>
                    <a:gd name="connsiteY102" fmla="*/ 2829670 h 2884832"/>
                    <a:gd name="connsiteX103" fmla="*/ 652682 w 859317"/>
                    <a:gd name="connsiteY103" fmla="*/ 2841597 h 2884832"/>
                    <a:gd name="connsiteX104" fmla="*/ 640761 w 859317"/>
                    <a:gd name="connsiteY104" fmla="*/ 2856506 h 2884832"/>
                    <a:gd name="connsiteX105" fmla="*/ 634801 w 859317"/>
                    <a:gd name="connsiteY105" fmla="*/ 2859488 h 2884832"/>
                    <a:gd name="connsiteX106" fmla="*/ 625860 w 859317"/>
                    <a:gd name="connsiteY106" fmla="*/ 2868433 h 2884832"/>
                    <a:gd name="connsiteX107" fmla="*/ 618409 w 859317"/>
                    <a:gd name="connsiteY107" fmla="*/ 2871415 h 2884832"/>
                    <a:gd name="connsiteX108" fmla="*/ 566254 w 859317"/>
                    <a:gd name="connsiteY108" fmla="*/ 2884832 h 2884832"/>
                    <a:gd name="connsiteX109" fmla="*/ 551353 w 859317"/>
                    <a:gd name="connsiteY109" fmla="*/ 2883342 h 2884832"/>
                    <a:gd name="connsiteX110" fmla="*/ 531981 w 859317"/>
                    <a:gd name="connsiteY110" fmla="*/ 2877378 h 2884832"/>
                    <a:gd name="connsiteX111" fmla="*/ 517079 w 859317"/>
                    <a:gd name="connsiteY111" fmla="*/ 2859488 h 2884832"/>
                    <a:gd name="connsiteX112" fmla="*/ 508139 w 859317"/>
                    <a:gd name="connsiteY112" fmla="*/ 2829670 h 2884832"/>
                    <a:gd name="connsiteX113" fmla="*/ 503668 w 859317"/>
                    <a:gd name="connsiteY113" fmla="*/ 2814762 h 2884832"/>
                    <a:gd name="connsiteX114" fmla="*/ 505158 w 859317"/>
                    <a:gd name="connsiteY114" fmla="*/ 2802835 h 2884832"/>
                    <a:gd name="connsiteX115" fmla="*/ 503668 w 859317"/>
                    <a:gd name="connsiteY115" fmla="*/ 2767054 h 2884832"/>
                    <a:gd name="connsiteX116" fmla="*/ 505158 w 859317"/>
                    <a:gd name="connsiteY116" fmla="*/ 2720837 h 2884832"/>
                    <a:gd name="connsiteX117" fmla="*/ 497707 w 859317"/>
                    <a:gd name="connsiteY117" fmla="*/ 2713382 h 2884832"/>
                    <a:gd name="connsiteX118" fmla="*/ 490257 w 859317"/>
                    <a:gd name="connsiteY118" fmla="*/ 2707419 h 2884832"/>
                    <a:gd name="connsiteX119" fmla="*/ 463434 w 859317"/>
                    <a:gd name="connsiteY119" fmla="*/ 2725310 h 2884832"/>
                    <a:gd name="connsiteX120" fmla="*/ 455984 w 859317"/>
                    <a:gd name="connsiteY120" fmla="*/ 2731273 h 2884832"/>
                    <a:gd name="connsiteX121" fmla="*/ 426181 w 859317"/>
                    <a:gd name="connsiteY121" fmla="*/ 2734255 h 2884832"/>
                    <a:gd name="connsiteX122" fmla="*/ 420220 w 859317"/>
                    <a:gd name="connsiteY122" fmla="*/ 2758109 h 2884832"/>
                    <a:gd name="connsiteX123" fmla="*/ 411279 w 859317"/>
                    <a:gd name="connsiteY123" fmla="*/ 2774508 h 2884832"/>
                    <a:gd name="connsiteX124" fmla="*/ 387437 w 859317"/>
                    <a:gd name="connsiteY124" fmla="*/ 2795380 h 2884832"/>
                    <a:gd name="connsiteX125" fmla="*/ 362105 w 859317"/>
                    <a:gd name="connsiteY125" fmla="*/ 2813271 h 2884832"/>
                    <a:gd name="connsiteX126" fmla="*/ 317400 w 859317"/>
                    <a:gd name="connsiteY126" fmla="*/ 2834143 h 2884832"/>
                    <a:gd name="connsiteX127" fmla="*/ 268226 w 859317"/>
                    <a:gd name="connsiteY127" fmla="*/ 2835634 h 2884832"/>
                    <a:gd name="connsiteX128" fmla="*/ 235443 w 859317"/>
                    <a:gd name="connsiteY128" fmla="*/ 2811780 h 2884832"/>
                    <a:gd name="connsiteX129" fmla="*/ 233952 w 859317"/>
                    <a:gd name="connsiteY129" fmla="*/ 2795380 h 2884832"/>
                    <a:gd name="connsiteX130" fmla="*/ 233952 w 859317"/>
                    <a:gd name="connsiteY130" fmla="*/ 2777490 h 2884832"/>
                    <a:gd name="connsiteX131" fmla="*/ 253324 w 859317"/>
                    <a:gd name="connsiteY131" fmla="*/ 2735745 h 2884832"/>
                    <a:gd name="connsiteX132" fmla="*/ 278657 w 859317"/>
                    <a:gd name="connsiteY132" fmla="*/ 2704438 h 2884832"/>
                    <a:gd name="connsiteX133" fmla="*/ 295048 w 859317"/>
                    <a:gd name="connsiteY133" fmla="*/ 2683565 h 2884832"/>
                    <a:gd name="connsiteX134" fmla="*/ 302499 w 859317"/>
                    <a:gd name="connsiteY134" fmla="*/ 2673129 h 2884832"/>
                    <a:gd name="connsiteX135" fmla="*/ 302499 w 859317"/>
                    <a:gd name="connsiteY135" fmla="*/ 2665675 h 2884832"/>
                    <a:gd name="connsiteX136" fmla="*/ 301009 w 859317"/>
                    <a:gd name="connsiteY136" fmla="*/ 2658220 h 2884832"/>
                    <a:gd name="connsiteX137" fmla="*/ 302499 w 859317"/>
                    <a:gd name="connsiteY137" fmla="*/ 2643312 h 2884832"/>
                    <a:gd name="connsiteX138" fmla="*/ 295048 w 859317"/>
                    <a:gd name="connsiteY138" fmla="*/ 2623930 h 2884832"/>
                    <a:gd name="connsiteX139" fmla="*/ 286107 w 859317"/>
                    <a:gd name="connsiteY139" fmla="*/ 2580695 h 2884832"/>
                    <a:gd name="connsiteX140" fmla="*/ 298028 w 859317"/>
                    <a:gd name="connsiteY140" fmla="*/ 2568768 h 2884832"/>
                    <a:gd name="connsiteX141" fmla="*/ 309950 w 859317"/>
                    <a:gd name="connsiteY141" fmla="*/ 2556841 h 2884832"/>
                    <a:gd name="connsiteX142" fmla="*/ 306969 w 859317"/>
                    <a:gd name="connsiteY142" fmla="*/ 2549387 h 2884832"/>
                    <a:gd name="connsiteX143" fmla="*/ 308460 w 859317"/>
                    <a:gd name="connsiteY143" fmla="*/ 2547896 h 2884832"/>
                    <a:gd name="connsiteX144" fmla="*/ 306969 w 859317"/>
                    <a:gd name="connsiteY144" fmla="*/ 2537460 h 2884832"/>
                    <a:gd name="connsiteX145" fmla="*/ 312930 w 859317"/>
                    <a:gd name="connsiteY145" fmla="*/ 2513606 h 2884832"/>
                    <a:gd name="connsiteX146" fmla="*/ 302499 w 859317"/>
                    <a:gd name="connsiteY146" fmla="*/ 2485280 h 2884832"/>
                    <a:gd name="connsiteX147" fmla="*/ 272696 w 859317"/>
                    <a:gd name="connsiteY147" fmla="*/ 2419681 h 2884832"/>
                    <a:gd name="connsiteX148" fmla="*/ 269716 w 859317"/>
                    <a:gd name="connsiteY148" fmla="*/ 2413718 h 2884832"/>
                    <a:gd name="connsiteX149" fmla="*/ 268226 w 859317"/>
                    <a:gd name="connsiteY149" fmla="*/ 2406264 h 2884832"/>
                    <a:gd name="connsiteX150" fmla="*/ 254815 w 859317"/>
                    <a:gd name="connsiteY150" fmla="*/ 2380919 h 2884832"/>
                    <a:gd name="connsiteX151" fmla="*/ 250344 w 859317"/>
                    <a:gd name="connsiteY151" fmla="*/ 2366010 h 2884832"/>
                    <a:gd name="connsiteX152" fmla="*/ 233952 w 859317"/>
                    <a:gd name="connsiteY152" fmla="*/ 2325756 h 2884832"/>
                    <a:gd name="connsiteX153" fmla="*/ 225012 w 859317"/>
                    <a:gd name="connsiteY153" fmla="*/ 2297430 h 2884832"/>
                    <a:gd name="connsiteX154" fmla="*/ 222031 w 859317"/>
                    <a:gd name="connsiteY154" fmla="*/ 2294448 h 2884832"/>
                    <a:gd name="connsiteX155" fmla="*/ 204150 w 859317"/>
                    <a:gd name="connsiteY155" fmla="*/ 2242268 h 2884832"/>
                    <a:gd name="connsiteX156" fmla="*/ 184778 w 859317"/>
                    <a:gd name="connsiteY156" fmla="*/ 2185615 h 2884832"/>
                    <a:gd name="connsiteX157" fmla="*/ 178817 w 859317"/>
                    <a:gd name="connsiteY157" fmla="*/ 2172197 h 2884832"/>
                    <a:gd name="connsiteX158" fmla="*/ 165406 w 859317"/>
                    <a:gd name="connsiteY158" fmla="*/ 2118526 h 2884832"/>
                    <a:gd name="connsiteX159" fmla="*/ 162426 w 859317"/>
                    <a:gd name="connsiteY159" fmla="*/ 2102126 h 2884832"/>
                    <a:gd name="connsiteX160" fmla="*/ 159445 w 859317"/>
                    <a:gd name="connsiteY160" fmla="*/ 2076781 h 2884832"/>
                    <a:gd name="connsiteX161" fmla="*/ 160935 w 859317"/>
                    <a:gd name="connsiteY161" fmla="*/ 2055909 h 2884832"/>
                    <a:gd name="connsiteX162" fmla="*/ 165406 w 859317"/>
                    <a:gd name="connsiteY162" fmla="*/ 2046964 h 2884832"/>
                    <a:gd name="connsiteX163" fmla="*/ 168386 w 859317"/>
                    <a:gd name="connsiteY163" fmla="*/ 2045473 h 2884832"/>
                    <a:gd name="connsiteX164" fmla="*/ 181798 w 859317"/>
                    <a:gd name="connsiteY164" fmla="*/ 2024601 h 2884832"/>
                    <a:gd name="connsiteX165" fmla="*/ 192228 w 859317"/>
                    <a:gd name="connsiteY165" fmla="*/ 2008202 h 2884832"/>
                    <a:gd name="connsiteX166" fmla="*/ 195209 w 859317"/>
                    <a:gd name="connsiteY166" fmla="*/ 1987329 h 2884832"/>
                    <a:gd name="connsiteX167" fmla="*/ 193718 w 859317"/>
                    <a:gd name="connsiteY167" fmla="*/ 1944094 h 2884832"/>
                    <a:gd name="connsiteX168" fmla="*/ 189248 w 859317"/>
                    <a:gd name="connsiteY168" fmla="*/ 1738354 h 2884832"/>
                    <a:gd name="connsiteX169" fmla="*/ 174347 w 859317"/>
                    <a:gd name="connsiteY169" fmla="*/ 1727918 h 2884832"/>
                    <a:gd name="connsiteX170" fmla="*/ 150505 w 859317"/>
                    <a:gd name="connsiteY170" fmla="*/ 1713009 h 2884832"/>
                    <a:gd name="connsiteX171" fmla="*/ 146034 w 859317"/>
                    <a:gd name="connsiteY171" fmla="*/ 1692137 h 2884832"/>
                    <a:gd name="connsiteX172" fmla="*/ 150505 w 859317"/>
                    <a:gd name="connsiteY172" fmla="*/ 1672756 h 2884832"/>
                    <a:gd name="connsiteX173" fmla="*/ 149014 w 859317"/>
                    <a:gd name="connsiteY173" fmla="*/ 1665302 h 2884832"/>
                    <a:gd name="connsiteX174" fmla="*/ 151995 w 859317"/>
                    <a:gd name="connsiteY174" fmla="*/ 1645920 h 2884832"/>
                    <a:gd name="connsiteX175" fmla="*/ 149014 w 859317"/>
                    <a:gd name="connsiteY175" fmla="*/ 1619084 h 2884832"/>
                    <a:gd name="connsiteX176" fmla="*/ 150505 w 859317"/>
                    <a:gd name="connsiteY176" fmla="*/ 1551995 h 2884832"/>
                    <a:gd name="connsiteX177" fmla="*/ 157955 w 859317"/>
                    <a:gd name="connsiteY177" fmla="*/ 1459561 h 2884832"/>
                    <a:gd name="connsiteX178" fmla="*/ 162426 w 859317"/>
                    <a:gd name="connsiteY178" fmla="*/ 1434217 h 2884832"/>
                    <a:gd name="connsiteX179" fmla="*/ 169876 w 859317"/>
                    <a:gd name="connsiteY179" fmla="*/ 1396945 h 2884832"/>
                    <a:gd name="connsiteX180" fmla="*/ 174347 w 859317"/>
                    <a:gd name="connsiteY180" fmla="*/ 1386509 h 2884832"/>
                    <a:gd name="connsiteX181" fmla="*/ 175837 w 859317"/>
                    <a:gd name="connsiteY181" fmla="*/ 1365637 h 2884832"/>
                    <a:gd name="connsiteX182" fmla="*/ 181798 w 859317"/>
                    <a:gd name="connsiteY182" fmla="*/ 1326874 h 2884832"/>
                    <a:gd name="connsiteX183" fmla="*/ 192228 w 859317"/>
                    <a:gd name="connsiteY183" fmla="*/ 1270221 h 2884832"/>
                    <a:gd name="connsiteX184" fmla="*/ 201169 w 859317"/>
                    <a:gd name="connsiteY184" fmla="*/ 1203132 h 2884832"/>
                    <a:gd name="connsiteX185" fmla="*/ 190738 w 859317"/>
                    <a:gd name="connsiteY185" fmla="*/ 1229967 h 2884832"/>
                    <a:gd name="connsiteX186" fmla="*/ 180307 w 859317"/>
                    <a:gd name="connsiteY186" fmla="*/ 1256803 h 2884832"/>
                    <a:gd name="connsiteX187" fmla="*/ 141563 w 859317"/>
                    <a:gd name="connsiteY187" fmla="*/ 1367127 h 2884832"/>
                    <a:gd name="connsiteX188" fmla="*/ 132623 w 859317"/>
                    <a:gd name="connsiteY188" fmla="*/ 1395454 h 2884832"/>
                    <a:gd name="connsiteX189" fmla="*/ 125172 w 859317"/>
                    <a:gd name="connsiteY189" fmla="*/ 1432726 h 2884832"/>
                    <a:gd name="connsiteX190" fmla="*/ 125172 w 859317"/>
                    <a:gd name="connsiteY190" fmla="*/ 1446143 h 2884832"/>
                    <a:gd name="connsiteX191" fmla="*/ 126662 w 859317"/>
                    <a:gd name="connsiteY191" fmla="*/ 1449125 h 2884832"/>
                    <a:gd name="connsiteX192" fmla="*/ 135603 w 859317"/>
                    <a:gd name="connsiteY192" fmla="*/ 1481924 h 2884832"/>
                    <a:gd name="connsiteX193" fmla="*/ 143054 w 859317"/>
                    <a:gd name="connsiteY193" fmla="*/ 1528141 h 2884832"/>
                    <a:gd name="connsiteX194" fmla="*/ 140073 w 859317"/>
                    <a:gd name="connsiteY194" fmla="*/ 1543050 h 2884832"/>
                    <a:gd name="connsiteX195" fmla="*/ 138583 w 859317"/>
                    <a:gd name="connsiteY195" fmla="*/ 1550504 h 2884832"/>
                    <a:gd name="connsiteX196" fmla="*/ 140073 w 859317"/>
                    <a:gd name="connsiteY196" fmla="*/ 1556468 h 2884832"/>
                    <a:gd name="connsiteX197" fmla="*/ 137093 w 859317"/>
                    <a:gd name="connsiteY197" fmla="*/ 1562431 h 2884832"/>
                    <a:gd name="connsiteX198" fmla="*/ 138583 w 859317"/>
                    <a:gd name="connsiteY198" fmla="*/ 1569886 h 2884832"/>
                    <a:gd name="connsiteX199" fmla="*/ 135603 w 859317"/>
                    <a:gd name="connsiteY199" fmla="*/ 1583304 h 2884832"/>
                    <a:gd name="connsiteX200" fmla="*/ 134113 w 859317"/>
                    <a:gd name="connsiteY200" fmla="*/ 1631011 h 2884832"/>
                    <a:gd name="connsiteX201" fmla="*/ 132623 w 859317"/>
                    <a:gd name="connsiteY201" fmla="*/ 1636975 h 2884832"/>
                    <a:gd name="connsiteX202" fmla="*/ 134113 w 859317"/>
                    <a:gd name="connsiteY202" fmla="*/ 1639956 h 2884832"/>
                    <a:gd name="connsiteX203" fmla="*/ 132623 w 859317"/>
                    <a:gd name="connsiteY203" fmla="*/ 1641447 h 2884832"/>
                    <a:gd name="connsiteX204" fmla="*/ 141563 w 859317"/>
                    <a:gd name="connsiteY204" fmla="*/ 1656356 h 2884832"/>
                    <a:gd name="connsiteX205" fmla="*/ 143054 w 859317"/>
                    <a:gd name="connsiteY205" fmla="*/ 1663810 h 2884832"/>
                    <a:gd name="connsiteX206" fmla="*/ 143054 w 859317"/>
                    <a:gd name="connsiteY206" fmla="*/ 1683192 h 2884832"/>
                    <a:gd name="connsiteX207" fmla="*/ 128152 w 859317"/>
                    <a:gd name="connsiteY207" fmla="*/ 1686173 h 2884832"/>
                    <a:gd name="connsiteX208" fmla="*/ 98350 w 859317"/>
                    <a:gd name="connsiteY208" fmla="*/ 1675738 h 2884832"/>
                    <a:gd name="connsiteX209" fmla="*/ 90899 w 859317"/>
                    <a:gd name="connsiteY209" fmla="*/ 1672756 h 2884832"/>
                    <a:gd name="connsiteX210" fmla="*/ 80468 w 859317"/>
                    <a:gd name="connsiteY210" fmla="*/ 1668283 h 2884832"/>
                    <a:gd name="connsiteX211" fmla="*/ 75997 w 859317"/>
                    <a:gd name="connsiteY211" fmla="*/ 1666792 h 2884832"/>
                    <a:gd name="connsiteX212" fmla="*/ 70037 w 859317"/>
                    <a:gd name="connsiteY212" fmla="*/ 1660829 h 2884832"/>
                    <a:gd name="connsiteX213" fmla="*/ 55135 w 859317"/>
                    <a:gd name="connsiteY213" fmla="*/ 1653374 h 2884832"/>
                    <a:gd name="connsiteX214" fmla="*/ 40234 w 859317"/>
                    <a:gd name="connsiteY214" fmla="*/ 1610139 h 2884832"/>
                    <a:gd name="connsiteX215" fmla="*/ 35763 w 859317"/>
                    <a:gd name="connsiteY215" fmla="*/ 1595230 h 2884832"/>
                    <a:gd name="connsiteX216" fmla="*/ 23843 w 859317"/>
                    <a:gd name="connsiteY216" fmla="*/ 1569886 h 2884832"/>
                    <a:gd name="connsiteX217" fmla="*/ 31293 w 859317"/>
                    <a:gd name="connsiteY217" fmla="*/ 1546032 h 2884832"/>
                    <a:gd name="connsiteX218" fmla="*/ 47685 w 859317"/>
                    <a:gd name="connsiteY218" fmla="*/ 1475961 h 2884832"/>
                    <a:gd name="connsiteX219" fmla="*/ 50665 w 859317"/>
                    <a:gd name="connsiteY219" fmla="*/ 1441671 h 2884832"/>
                    <a:gd name="connsiteX220" fmla="*/ 47685 w 859317"/>
                    <a:gd name="connsiteY220" fmla="*/ 1420799 h 2884832"/>
                    <a:gd name="connsiteX221" fmla="*/ 49175 w 859317"/>
                    <a:gd name="connsiteY221" fmla="*/ 1416326 h 2884832"/>
                    <a:gd name="connsiteX222" fmla="*/ 47685 w 859317"/>
                    <a:gd name="connsiteY222" fmla="*/ 1411854 h 2884832"/>
                    <a:gd name="connsiteX223" fmla="*/ 53645 w 859317"/>
                    <a:gd name="connsiteY223" fmla="*/ 1388000 h 2884832"/>
                    <a:gd name="connsiteX224" fmla="*/ 55135 w 859317"/>
                    <a:gd name="connsiteY224" fmla="*/ 1374582 h 2884832"/>
                    <a:gd name="connsiteX225" fmla="*/ 61096 w 859317"/>
                    <a:gd name="connsiteY225" fmla="*/ 1335819 h 2884832"/>
                    <a:gd name="connsiteX226" fmla="*/ 77488 w 859317"/>
                    <a:gd name="connsiteY226" fmla="*/ 1165860 h 2884832"/>
                    <a:gd name="connsiteX227" fmla="*/ 78978 w 859317"/>
                    <a:gd name="connsiteY227" fmla="*/ 1140515 h 2884832"/>
                    <a:gd name="connsiteX228" fmla="*/ 80468 w 859317"/>
                    <a:gd name="connsiteY228" fmla="*/ 1122625 h 2884832"/>
                    <a:gd name="connsiteX229" fmla="*/ 83448 w 859317"/>
                    <a:gd name="connsiteY229" fmla="*/ 1091316 h 2884832"/>
                    <a:gd name="connsiteX230" fmla="*/ 98350 w 859317"/>
                    <a:gd name="connsiteY230" fmla="*/ 1018264 h 2884832"/>
                    <a:gd name="connsiteX231" fmla="*/ 74507 w 859317"/>
                    <a:gd name="connsiteY231" fmla="*/ 1006337 h 2884832"/>
                    <a:gd name="connsiteX232" fmla="*/ 0 w 859317"/>
                    <a:gd name="connsiteY232" fmla="*/ 978010 h 2884832"/>
                    <a:gd name="connsiteX233" fmla="*/ 7451 w 859317"/>
                    <a:gd name="connsiteY233" fmla="*/ 954157 h 2884832"/>
                    <a:gd name="connsiteX234" fmla="*/ 29803 w 859317"/>
                    <a:gd name="connsiteY234" fmla="*/ 885577 h 2884832"/>
                    <a:gd name="connsiteX235" fmla="*/ 92389 w 859317"/>
                    <a:gd name="connsiteY235" fmla="*/ 703690 h 2884832"/>
                    <a:gd name="connsiteX236" fmla="*/ 120702 w 859317"/>
                    <a:gd name="connsiteY236" fmla="*/ 618711 h 2884832"/>
                    <a:gd name="connsiteX237" fmla="*/ 137093 w 859317"/>
                    <a:gd name="connsiteY237" fmla="*/ 569512 h 2884832"/>
                    <a:gd name="connsiteX238" fmla="*/ 140073 w 859317"/>
                    <a:gd name="connsiteY238" fmla="*/ 568021 h 2884832"/>
                    <a:gd name="connsiteX239" fmla="*/ 149014 w 859317"/>
                    <a:gd name="connsiteY239" fmla="*/ 559076 h 2884832"/>
                    <a:gd name="connsiteX240" fmla="*/ 153485 w 859317"/>
                    <a:gd name="connsiteY240" fmla="*/ 556094 h 2884832"/>
                    <a:gd name="connsiteX241" fmla="*/ 169876 w 859317"/>
                    <a:gd name="connsiteY241" fmla="*/ 545658 h 2884832"/>
                    <a:gd name="connsiteX242" fmla="*/ 186268 w 859317"/>
                    <a:gd name="connsiteY242" fmla="*/ 538204 h 2884832"/>
                    <a:gd name="connsiteX243" fmla="*/ 196699 w 859317"/>
                    <a:gd name="connsiteY243" fmla="*/ 532240 h 2884832"/>
                    <a:gd name="connsiteX244" fmla="*/ 222031 w 859317"/>
                    <a:gd name="connsiteY244" fmla="*/ 523295 h 2884832"/>
                    <a:gd name="connsiteX245" fmla="*/ 250344 w 859317"/>
                    <a:gd name="connsiteY245" fmla="*/ 511368 h 2884832"/>
                    <a:gd name="connsiteX246" fmla="*/ 266735 w 859317"/>
                    <a:gd name="connsiteY246" fmla="*/ 509877 h 2884832"/>
                    <a:gd name="connsiteX247" fmla="*/ 302499 w 859317"/>
                    <a:gd name="connsiteY247" fmla="*/ 499441 h 2884832"/>
                    <a:gd name="connsiteX248" fmla="*/ 312930 w 859317"/>
                    <a:gd name="connsiteY248" fmla="*/ 483042 h 2884832"/>
                    <a:gd name="connsiteX249" fmla="*/ 321871 w 859317"/>
                    <a:gd name="connsiteY249" fmla="*/ 475587 h 2884832"/>
                    <a:gd name="connsiteX250" fmla="*/ 330812 w 859317"/>
                    <a:gd name="connsiteY250" fmla="*/ 469624 h 2884832"/>
                    <a:gd name="connsiteX251" fmla="*/ 341243 w 859317"/>
                    <a:gd name="connsiteY251" fmla="*/ 454715 h 2884832"/>
                    <a:gd name="connsiteX252" fmla="*/ 353164 w 859317"/>
                    <a:gd name="connsiteY252" fmla="*/ 442788 h 2884832"/>
                    <a:gd name="connsiteX253" fmla="*/ 363595 w 859317"/>
                    <a:gd name="connsiteY253" fmla="*/ 429370 h 2884832"/>
                    <a:gd name="connsiteX254" fmla="*/ 375516 w 859317"/>
                    <a:gd name="connsiteY254" fmla="*/ 417443 h 2884832"/>
                    <a:gd name="connsiteX255" fmla="*/ 388927 w 859317"/>
                    <a:gd name="connsiteY255" fmla="*/ 414462 h 2884832"/>
                    <a:gd name="connsiteX256" fmla="*/ 356144 w 859317"/>
                    <a:gd name="connsiteY256" fmla="*/ 347372 h 2884832"/>
                    <a:gd name="connsiteX257" fmla="*/ 348693 w 859317"/>
                    <a:gd name="connsiteY257" fmla="*/ 295192 h 2884832"/>
                    <a:gd name="connsiteX258" fmla="*/ 351674 w 859317"/>
                    <a:gd name="connsiteY258" fmla="*/ 223630 h 2884832"/>
                    <a:gd name="connsiteX259" fmla="*/ 357634 w 859317"/>
                    <a:gd name="connsiteY259" fmla="*/ 211703 h 2884832"/>
                    <a:gd name="connsiteX260" fmla="*/ 351674 w 859317"/>
                    <a:gd name="connsiteY260" fmla="*/ 186359 h 2884832"/>
                    <a:gd name="connsiteX261" fmla="*/ 354654 w 859317"/>
                    <a:gd name="connsiteY261" fmla="*/ 168468 h 2884832"/>
                    <a:gd name="connsiteX262" fmla="*/ 354654 w 859317"/>
                    <a:gd name="connsiteY262" fmla="*/ 143123 h 2884832"/>
                    <a:gd name="connsiteX263" fmla="*/ 353164 w 859317"/>
                    <a:gd name="connsiteY263" fmla="*/ 137160 h 2884832"/>
                    <a:gd name="connsiteX264" fmla="*/ 356144 w 859317"/>
                    <a:gd name="connsiteY264" fmla="*/ 125233 h 2884832"/>
                    <a:gd name="connsiteX265" fmla="*/ 356144 w 859317"/>
                    <a:gd name="connsiteY265" fmla="*/ 113306 h 2884832"/>
                    <a:gd name="connsiteX266" fmla="*/ 357634 w 859317"/>
                    <a:gd name="connsiteY266" fmla="*/ 110324 h 2884832"/>
                    <a:gd name="connsiteX267" fmla="*/ 377006 w 859317"/>
                    <a:gd name="connsiteY267" fmla="*/ 71562 h 2884832"/>
                    <a:gd name="connsiteX268" fmla="*/ 382967 w 859317"/>
                    <a:gd name="connsiteY268" fmla="*/ 68580 h 2884832"/>
                    <a:gd name="connsiteX269" fmla="*/ 385947 w 859317"/>
                    <a:gd name="connsiteY269" fmla="*/ 62616 h 2884832"/>
                    <a:gd name="connsiteX270" fmla="*/ 396378 w 859317"/>
                    <a:gd name="connsiteY270" fmla="*/ 55162 h 2884832"/>
                    <a:gd name="connsiteX271" fmla="*/ 405319 w 859317"/>
                    <a:gd name="connsiteY271" fmla="*/ 46217 h 2884832"/>
                    <a:gd name="connsiteX272" fmla="*/ 411279 w 859317"/>
                    <a:gd name="connsiteY272" fmla="*/ 43235 h 2884832"/>
                    <a:gd name="connsiteX273" fmla="*/ 415750 w 859317"/>
                    <a:gd name="connsiteY273" fmla="*/ 38763 h 2884832"/>
                    <a:gd name="connsiteX274" fmla="*/ 453003 w 859317"/>
                    <a:gd name="connsiteY274" fmla="*/ 13418 h 2884832"/>
                    <a:gd name="connsiteX275" fmla="*/ 472375 w 859317"/>
                    <a:gd name="connsiteY275" fmla="*/ 7454 h 2884832"/>
                    <a:gd name="connsiteX276" fmla="*/ 484296 w 859317"/>
                    <a:gd name="connsiteY276" fmla="*/ 2982 h 2884832"/>
                    <a:gd name="connsiteX277" fmla="*/ 515589 w 859317"/>
                    <a:gd name="connsiteY277" fmla="*/ 0 h 2884832"/>
                    <a:gd name="connsiteX278" fmla="*/ 554333 w 859317"/>
                    <a:gd name="connsiteY278" fmla="*/ 4472 h 2884832"/>
                    <a:gd name="connsiteX279" fmla="*/ 566254 w 859317"/>
                    <a:gd name="connsiteY279" fmla="*/ 7454 h 2884832"/>
                    <a:gd name="connsiteX280" fmla="*/ 573705 w 859317"/>
                    <a:gd name="connsiteY280" fmla="*/ 14909 h 2884832"/>
                    <a:gd name="connsiteX281" fmla="*/ 584136 w 859317"/>
                    <a:gd name="connsiteY281" fmla="*/ 14909 h 2884832"/>
                    <a:gd name="connsiteX282" fmla="*/ 591587 w 859317"/>
                    <a:gd name="connsiteY282" fmla="*/ 19381 h 2884832"/>
                    <a:gd name="connsiteX283" fmla="*/ 596057 w 859317"/>
                    <a:gd name="connsiteY283" fmla="*/ 23854 h 2884832"/>
                    <a:gd name="connsiteX284" fmla="*/ 609468 w 859317"/>
                    <a:gd name="connsiteY284" fmla="*/ 32799 h 2884832"/>
                    <a:gd name="connsiteX285" fmla="*/ 628840 w 859317"/>
                    <a:gd name="connsiteY285" fmla="*/ 55162 h 2884832"/>
                    <a:gd name="connsiteX286" fmla="*/ 630330 w 859317"/>
                    <a:gd name="connsiteY286" fmla="*/ 58144 h 2884832"/>
                    <a:gd name="connsiteX287" fmla="*/ 637781 w 859317"/>
                    <a:gd name="connsiteY287" fmla="*/ 68580 h 2884832"/>
                    <a:gd name="connsiteX288" fmla="*/ 645232 w 859317"/>
                    <a:gd name="connsiteY288" fmla="*/ 83489 h 2884832"/>
                    <a:gd name="connsiteX289" fmla="*/ 648212 w 859317"/>
                    <a:gd name="connsiteY289" fmla="*/ 92434 h 2884832"/>
                    <a:gd name="connsiteX290" fmla="*/ 661623 w 859317"/>
                    <a:gd name="connsiteY290" fmla="*/ 144614 h 2884832"/>
                    <a:gd name="connsiteX291" fmla="*/ 661623 w 859317"/>
                    <a:gd name="connsiteY291" fmla="*/ 163996 h 2884832"/>
                    <a:gd name="connsiteX292" fmla="*/ 661623 w 859317"/>
                    <a:gd name="connsiteY292" fmla="*/ 172941 h 2884832"/>
                    <a:gd name="connsiteX293" fmla="*/ 660133 w 859317"/>
                    <a:gd name="connsiteY293" fmla="*/ 177414 h 2884832"/>
                    <a:gd name="connsiteX294" fmla="*/ 657153 w 859317"/>
                    <a:gd name="connsiteY294" fmla="*/ 192322 h 2884832"/>
                    <a:gd name="connsiteX295" fmla="*/ 654172 w 859317"/>
                    <a:gd name="connsiteY295" fmla="*/ 225121 h 2884832"/>
                    <a:gd name="connsiteX296" fmla="*/ 667584 w 859317"/>
                    <a:gd name="connsiteY296" fmla="*/ 228103 h 2884832"/>
                    <a:gd name="connsiteX297" fmla="*/ 680995 w 859317"/>
                    <a:gd name="connsiteY297" fmla="*/ 248975 h 2884832"/>
                    <a:gd name="connsiteX298" fmla="*/ 678015 w 859317"/>
                    <a:gd name="connsiteY298" fmla="*/ 265375 h 2884832"/>
                    <a:gd name="connsiteX299" fmla="*/ 683975 w 859317"/>
                    <a:gd name="connsiteY299" fmla="*/ 283265 h 2884832"/>
                    <a:gd name="connsiteX300" fmla="*/ 688446 w 859317"/>
                    <a:gd name="connsiteY300" fmla="*/ 296683 h 2884832"/>
                    <a:gd name="connsiteX301" fmla="*/ 694406 w 859317"/>
                    <a:gd name="connsiteY301" fmla="*/ 320537 h 2884832"/>
                    <a:gd name="connsiteX302" fmla="*/ 694406 w 859317"/>
                    <a:gd name="connsiteY302" fmla="*/ 329482 h 2884832"/>
                    <a:gd name="connsiteX303" fmla="*/ 694406 w 859317"/>
                    <a:gd name="connsiteY303" fmla="*/ 342900 h 2884832"/>
                    <a:gd name="connsiteX304" fmla="*/ 692916 w 859317"/>
                    <a:gd name="connsiteY304" fmla="*/ 390608 h 2884832"/>
                    <a:gd name="connsiteX305" fmla="*/ 685465 w 859317"/>
                    <a:gd name="connsiteY305" fmla="*/ 401044 h 2884832"/>
                    <a:gd name="connsiteX306" fmla="*/ 682485 w 859317"/>
                    <a:gd name="connsiteY306" fmla="*/ 417443 h 2884832"/>
                    <a:gd name="connsiteX307" fmla="*/ 679505 w 859317"/>
                    <a:gd name="connsiteY307" fmla="*/ 420425 h 2884832"/>
                    <a:gd name="connsiteX308" fmla="*/ 678015 w 859317"/>
                    <a:gd name="connsiteY308" fmla="*/ 420425 h 2884832"/>
                    <a:gd name="connsiteX309" fmla="*/ 675034 w 859317"/>
                    <a:gd name="connsiteY309" fmla="*/ 426389 h 2884832"/>
                    <a:gd name="connsiteX310" fmla="*/ 670564 w 859317"/>
                    <a:gd name="connsiteY310" fmla="*/ 430861 h 2884832"/>
                    <a:gd name="connsiteX311" fmla="*/ 667584 w 859317"/>
                    <a:gd name="connsiteY311" fmla="*/ 436825 h 2884832"/>
                    <a:gd name="connsiteX312" fmla="*/ 652682 w 859317"/>
                    <a:gd name="connsiteY312" fmla="*/ 448752 h 2884832"/>
                    <a:gd name="connsiteX313" fmla="*/ 642251 w 859317"/>
                    <a:gd name="connsiteY313" fmla="*/ 463660 h 2884832"/>
                    <a:gd name="connsiteX314" fmla="*/ 652682 w 859317"/>
                    <a:gd name="connsiteY314" fmla="*/ 481551 h 2884832"/>
                    <a:gd name="connsiteX315" fmla="*/ 664604 w 859317"/>
                    <a:gd name="connsiteY315" fmla="*/ 496459 h 2884832"/>
                    <a:gd name="connsiteX316" fmla="*/ 661623 w 859317"/>
                    <a:gd name="connsiteY316" fmla="*/ 496459 h 2884832"/>
                    <a:gd name="connsiteX317" fmla="*/ 642251 w 859317"/>
                    <a:gd name="connsiteY317" fmla="*/ 477078 h 2884832"/>
                    <a:gd name="connsiteX318" fmla="*/ 645232 w 859317"/>
                    <a:gd name="connsiteY318" fmla="*/ 396571 h 2884832"/>
                    <a:gd name="connsiteX319" fmla="*/ 640761 w 859317"/>
                    <a:gd name="connsiteY319" fmla="*/ 366754 h 2884832"/>
                    <a:gd name="connsiteX320" fmla="*/ 645232 w 859317"/>
                    <a:gd name="connsiteY320" fmla="*/ 396571 h 2884832"/>
                    <a:gd name="connsiteX321" fmla="*/ 645232 w 859317"/>
                    <a:gd name="connsiteY321" fmla="*/ 405516 h 2884832"/>
                    <a:gd name="connsiteX322" fmla="*/ 643742 w 859317"/>
                    <a:gd name="connsiteY322" fmla="*/ 404026 h 2884832"/>
                    <a:gd name="connsiteX323" fmla="*/ 645232 w 859317"/>
                    <a:gd name="connsiteY323" fmla="*/ 405516 h 2884832"/>
                    <a:gd name="connsiteX324" fmla="*/ 637781 w 859317"/>
                    <a:gd name="connsiteY324" fmla="*/ 433843 h 2884832"/>
                    <a:gd name="connsiteX325" fmla="*/ 643742 w 859317"/>
                    <a:gd name="connsiteY325" fmla="*/ 423407 h 2884832"/>
                    <a:gd name="connsiteX326" fmla="*/ 637781 w 859317"/>
                    <a:gd name="connsiteY326" fmla="*/ 423407 h 2884832"/>
                    <a:gd name="connsiteX327" fmla="*/ 637781 w 859317"/>
                    <a:gd name="connsiteY327" fmla="*/ 433843 h 2884832"/>
                    <a:gd name="connsiteX328" fmla="*/ 637781 w 859317"/>
                    <a:gd name="connsiteY328" fmla="*/ 447261 h 2884832"/>
                    <a:gd name="connsiteX329" fmla="*/ 640761 w 859317"/>
                    <a:gd name="connsiteY329" fmla="*/ 438316 h 2884832"/>
                    <a:gd name="connsiteX330" fmla="*/ 637781 w 859317"/>
                    <a:gd name="connsiteY330" fmla="*/ 447261 h 2884832"/>
                    <a:gd name="connsiteX331" fmla="*/ 661623 w 859317"/>
                    <a:gd name="connsiteY331" fmla="*/ 517332 h 2884832"/>
                    <a:gd name="connsiteX332" fmla="*/ 660133 w 859317"/>
                    <a:gd name="connsiteY332" fmla="*/ 518822 h 2884832"/>
                    <a:gd name="connsiteX333" fmla="*/ 661623 w 859317"/>
                    <a:gd name="connsiteY333" fmla="*/ 517332 h 2884832"/>
                    <a:gd name="connsiteX334" fmla="*/ 202660 w 859317"/>
                    <a:gd name="connsiteY334" fmla="*/ 1200150 h 2884832"/>
                    <a:gd name="connsiteX335" fmla="*/ 201169 w 859317"/>
                    <a:gd name="connsiteY335" fmla="*/ 1200150 h 2884832"/>
                    <a:gd name="connsiteX336" fmla="*/ 202660 w 859317"/>
                    <a:gd name="connsiteY336" fmla="*/ 1200150 h 2884832"/>
                    <a:gd name="connsiteX337" fmla="*/ 90899 w 859317"/>
                    <a:gd name="connsiteY337" fmla="*/ 1574358 h 2884832"/>
                    <a:gd name="connsiteX338" fmla="*/ 101330 w 859317"/>
                    <a:gd name="connsiteY338" fmla="*/ 1614612 h 2884832"/>
                    <a:gd name="connsiteX339" fmla="*/ 102820 w 859317"/>
                    <a:gd name="connsiteY339" fmla="*/ 1571377 h 2884832"/>
                    <a:gd name="connsiteX340" fmla="*/ 90899 w 859317"/>
                    <a:gd name="connsiteY340" fmla="*/ 1574358 h 2884832"/>
                    <a:gd name="connsiteX341" fmla="*/ 105800 w 859317"/>
                    <a:gd name="connsiteY341" fmla="*/ 1639956 h 2884832"/>
                    <a:gd name="connsiteX342" fmla="*/ 99840 w 859317"/>
                    <a:gd name="connsiteY342" fmla="*/ 1639956 h 2884832"/>
                    <a:gd name="connsiteX343" fmla="*/ 105800 w 859317"/>
                    <a:gd name="connsiteY343" fmla="*/ 1639956 h 2884832"/>
                    <a:gd name="connsiteX344" fmla="*/ 466415 w 859317"/>
                    <a:gd name="connsiteY344" fmla="*/ 1897877 h 2884832"/>
                    <a:gd name="connsiteX345" fmla="*/ 467905 w 859317"/>
                    <a:gd name="connsiteY345" fmla="*/ 1964966 h 2884832"/>
                    <a:gd name="connsiteX346" fmla="*/ 469395 w 859317"/>
                    <a:gd name="connsiteY346" fmla="*/ 2036528 h 2884832"/>
                    <a:gd name="connsiteX347" fmla="*/ 475355 w 859317"/>
                    <a:gd name="connsiteY347" fmla="*/ 2084236 h 2884832"/>
                    <a:gd name="connsiteX348" fmla="*/ 475355 w 859317"/>
                    <a:gd name="connsiteY348" fmla="*/ 2100635 h 2884832"/>
                    <a:gd name="connsiteX349" fmla="*/ 476845 w 859317"/>
                    <a:gd name="connsiteY349" fmla="*/ 2172197 h 2884832"/>
                    <a:gd name="connsiteX350" fmla="*/ 481316 w 859317"/>
                    <a:gd name="connsiteY350" fmla="*/ 2182633 h 2884832"/>
                    <a:gd name="connsiteX351" fmla="*/ 484296 w 859317"/>
                    <a:gd name="connsiteY351" fmla="*/ 2194560 h 2884832"/>
                    <a:gd name="connsiteX352" fmla="*/ 491747 w 859317"/>
                    <a:gd name="connsiteY352" fmla="*/ 2218414 h 2884832"/>
                    <a:gd name="connsiteX353" fmla="*/ 487277 w 859317"/>
                    <a:gd name="connsiteY353" fmla="*/ 2234814 h 2884832"/>
                    <a:gd name="connsiteX354" fmla="*/ 479826 w 859317"/>
                    <a:gd name="connsiteY354" fmla="*/ 2269104 h 2884832"/>
                    <a:gd name="connsiteX355" fmla="*/ 476845 w 859317"/>
                    <a:gd name="connsiteY355" fmla="*/ 2300412 h 2884832"/>
                    <a:gd name="connsiteX356" fmla="*/ 476845 w 859317"/>
                    <a:gd name="connsiteY356" fmla="*/ 2352592 h 2884832"/>
                    <a:gd name="connsiteX357" fmla="*/ 475355 w 859317"/>
                    <a:gd name="connsiteY357" fmla="*/ 2370482 h 2884832"/>
                    <a:gd name="connsiteX358" fmla="*/ 473865 w 859317"/>
                    <a:gd name="connsiteY358" fmla="*/ 2371974 h 2884832"/>
                    <a:gd name="connsiteX359" fmla="*/ 475355 w 859317"/>
                    <a:gd name="connsiteY359" fmla="*/ 2401791 h 2884832"/>
                    <a:gd name="connsiteX360" fmla="*/ 479826 w 859317"/>
                    <a:gd name="connsiteY360" fmla="*/ 2415209 h 2884832"/>
                    <a:gd name="connsiteX361" fmla="*/ 502178 w 859317"/>
                    <a:gd name="connsiteY361" fmla="*/ 2363028 h 2884832"/>
                    <a:gd name="connsiteX362" fmla="*/ 505158 w 859317"/>
                    <a:gd name="connsiteY362" fmla="*/ 2351102 h 2884832"/>
                    <a:gd name="connsiteX363" fmla="*/ 515589 w 859317"/>
                    <a:gd name="connsiteY363" fmla="*/ 2331720 h 2884832"/>
                    <a:gd name="connsiteX364" fmla="*/ 517079 w 859317"/>
                    <a:gd name="connsiteY364" fmla="*/ 2303393 h 2884832"/>
                    <a:gd name="connsiteX365" fmla="*/ 523040 w 859317"/>
                    <a:gd name="connsiteY365" fmla="*/ 2251213 h 2884832"/>
                    <a:gd name="connsiteX366" fmla="*/ 524530 w 859317"/>
                    <a:gd name="connsiteY366" fmla="*/ 2221395 h 2884832"/>
                    <a:gd name="connsiteX367" fmla="*/ 531981 w 859317"/>
                    <a:gd name="connsiteY367" fmla="*/ 2197542 h 2884832"/>
                    <a:gd name="connsiteX368" fmla="*/ 530491 w 859317"/>
                    <a:gd name="connsiteY368" fmla="*/ 2184124 h 2884832"/>
                    <a:gd name="connsiteX369" fmla="*/ 529000 w 859317"/>
                    <a:gd name="connsiteY369" fmla="*/ 2170706 h 2884832"/>
                    <a:gd name="connsiteX370" fmla="*/ 531981 w 859317"/>
                    <a:gd name="connsiteY370" fmla="*/ 2158779 h 2884832"/>
                    <a:gd name="connsiteX371" fmla="*/ 531981 w 859317"/>
                    <a:gd name="connsiteY371" fmla="*/ 2154306 h 2884832"/>
                    <a:gd name="connsiteX372" fmla="*/ 536451 w 859317"/>
                    <a:gd name="connsiteY372" fmla="*/ 2121507 h 2884832"/>
                    <a:gd name="connsiteX373" fmla="*/ 509629 w 859317"/>
                    <a:gd name="connsiteY373" fmla="*/ 2084236 h 2884832"/>
                    <a:gd name="connsiteX374" fmla="*/ 505158 w 859317"/>
                    <a:gd name="connsiteY374" fmla="*/ 2061872 h 2884832"/>
                    <a:gd name="connsiteX375" fmla="*/ 500688 w 859317"/>
                    <a:gd name="connsiteY375" fmla="*/ 2039509 h 2884832"/>
                    <a:gd name="connsiteX376" fmla="*/ 493237 w 859317"/>
                    <a:gd name="connsiteY376" fmla="*/ 1997765 h 2884832"/>
                    <a:gd name="connsiteX377" fmla="*/ 493237 w 859317"/>
                    <a:gd name="connsiteY377" fmla="*/ 1969439 h 2884832"/>
                    <a:gd name="connsiteX378" fmla="*/ 490257 w 859317"/>
                    <a:gd name="connsiteY378" fmla="*/ 1957512 h 2884832"/>
                    <a:gd name="connsiteX379" fmla="*/ 491747 w 859317"/>
                    <a:gd name="connsiteY379" fmla="*/ 1951548 h 2884832"/>
                    <a:gd name="connsiteX380" fmla="*/ 490257 w 859317"/>
                    <a:gd name="connsiteY380" fmla="*/ 1944094 h 2884832"/>
                    <a:gd name="connsiteX381" fmla="*/ 488767 w 859317"/>
                    <a:gd name="connsiteY381" fmla="*/ 1917258 h 2884832"/>
                    <a:gd name="connsiteX382" fmla="*/ 484296 w 859317"/>
                    <a:gd name="connsiteY382" fmla="*/ 1900858 h 2884832"/>
                    <a:gd name="connsiteX383" fmla="*/ 478336 w 859317"/>
                    <a:gd name="connsiteY383" fmla="*/ 1868059 h 2884832"/>
                    <a:gd name="connsiteX384" fmla="*/ 475355 w 859317"/>
                    <a:gd name="connsiteY384" fmla="*/ 1848678 h 2884832"/>
                    <a:gd name="connsiteX385" fmla="*/ 466415 w 859317"/>
                    <a:gd name="connsiteY385" fmla="*/ 1897877 h 288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859317" h="2884832">
                      <a:moveTo>
                        <a:pt x="642251" y="477078"/>
                      </a:moveTo>
                      <a:cubicBezTo>
                        <a:pt x="645232" y="490993"/>
                        <a:pt x="655166" y="497951"/>
                        <a:pt x="670564" y="499441"/>
                      </a:cubicBezTo>
                      <a:cubicBezTo>
                        <a:pt x="671061" y="503914"/>
                        <a:pt x="662120" y="502920"/>
                        <a:pt x="658643" y="502423"/>
                      </a:cubicBezTo>
                      <a:cubicBezTo>
                        <a:pt x="653676" y="501429"/>
                        <a:pt x="651689" y="499441"/>
                        <a:pt x="649702" y="497951"/>
                      </a:cubicBezTo>
                      <a:cubicBezTo>
                        <a:pt x="653676" y="506896"/>
                        <a:pt x="659140" y="514350"/>
                        <a:pt x="669074" y="517332"/>
                      </a:cubicBezTo>
                      <a:cubicBezTo>
                        <a:pt x="666590" y="524289"/>
                        <a:pt x="670067" y="529259"/>
                        <a:pt x="673544" y="532240"/>
                      </a:cubicBezTo>
                      <a:cubicBezTo>
                        <a:pt x="675034" y="533731"/>
                        <a:pt x="677021" y="532737"/>
                        <a:pt x="679505" y="533731"/>
                      </a:cubicBezTo>
                      <a:cubicBezTo>
                        <a:pt x="693413" y="538701"/>
                        <a:pt x="711791" y="546652"/>
                        <a:pt x="724209" y="554603"/>
                      </a:cubicBezTo>
                      <a:cubicBezTo>
                        <a:pt x="727189" y="556591"/>
                        <a:pt x="730666" y="557585"/>
                        <a:pt x="733150" y="559076"/>
                      </a:cubicBezTo>
                      <a:cubicBezTo>
                        <a:pt x="733647" y="559573"/>
                        <a:pt x="734144" y="562058"/>
                        <a:pt x="734640" y="562058"/>
                      </a:cubicBezTo>
                      <a:cubicBezTo>
                        <a:pt x="735633" y="562555"/>
                        <a:pt x="737124" y="561561"/>
                        <a:pt x="737620" y="562058"/>
                      </a:cubicBezTo>
                      <a:cubicBezTo>
                        <a:pt x="738117" y="562555"/>
                        <a:pt x="738614" y="565040"/>
                        <a:pt x="739111" y="565040"/>
                      </a:cubicBezTo>
                      <a:cubicBezTo>
                        <a:pt x="742091" y="566530"/>
                        <a:pt x="746065" y="568518"/>
                        <a:pt x="749542" y="571003"/>
                      </a:cubicBezTo>
                      <a:cubicBezTo>
                        <a:pt x="750038" y="571500"/>
                        <a:pt x="750535" y="573985"/>
                        <a:pt x="751032" y="573985"/>
                      </a:cubicBezTo>
                      <a:cubicBezTo>
                        <a:pt x="752025" y="574482"/>
                        <a:pt x="753516" y="573488"/>
                        <a:pt x="754012" y="573985"/>
                      </a:cubicBezTo>
                      <a:cubicBezTo>
                        <a:pt x="754509" y="574482"/>
                        <a:pt x="755005" y="576966"/>
                        <a:pt x="755502" y="576966"/>
                      </a:cubicBezTo>
                      <a:cubicBezTo>
                        <a:pt x="770900" y="583924"/>
                        <a:pt x="783318" y="596845"/>
                        <a:pt x="797226" y="608275"/>
                      </a:cubicBezTo>
                      <a:cubicBezTo>
                        <a:pt x="802690" y="612747"/>
                        <a:pt x="809644" y="616723"/>
                        <a:pt x="812127" y="621693"/>
                      </a:cubicBezTo>
                      <a:cubicBezTo>
                        <a:pt x="817591" y="632129"/>
                        <a:pt x="815108" y="642565"/>
                        <a:pt x="816598" y="655983"/>
                      </a:cubicBezTo>
                      <a:cubicBezTo>
                        <a:pt x="818088" y="668903"/>
                        <a:pt x="821565" y="682321"/>
                        <a:pt x="824049" y="696236"/>
                      </a:cubicBezTo>
                      <a:cubicBezTo>
                        <a:pt x="826036" y="709654"/>
                        <a:pt x="828023" y="722575"/>
                        <a:pt x="828519" y="736490"/>
                      </a:cubicBezTo>
                      <a:cubicBezTo>
                        <a:pt x="829016" y="751895"/>
                        <a:pt x="828519" y="767798"/>
                        <a:pt x="828519" y="784197"/>
                      </a:cubicBezTo>
                      <a:cubicBezTo>
                        <a:pt x="828519" y="798609"/>
                        <a:pt x="828023" y="813518"/>
                        <a:pt x="830009" y="827433"/>
                      </a:cubicBezTo>
                      <a:cubicBezTo>
                        <a:pt x="831003" y="833893"/>
                        <a:pt x="833486" y="840353"/>
                        <a:pt x="834480" y="846814"/>
                      </a:cubicBezTo>
                      <a:cubicBezTo>
                        <a:pt x="835970" y="853771"/>
                        <a:pt x="836466" y="860729"/>
                        <a:pt x="837460" y="867686"/>
                      </a:cubicBezTo>
                      <a:cubicBezTo>
                        <a:pt x="839447" y="880110"/>
                        <a:pt x="842427" y="892534"/>
                        <a:pt x="844910" y="904958"/>
                      </a:cubicBezTo>
                      <a:cubicBezTo>
                        <a:pt x="848884" y="925333"/>
                        <a:pt x="852858" y="944217"/>
                        <a:pt x="855342" y="966083"/>
                      </a:cubicBezTo>
                      <a:cubicBezTo>
                        <a:pt x="855838" y="969562"/>
                        <a:pt x="854845" y="974035"/>
                        <a:pt x="855342" y="978010"/>
                      </a:cubicBezTo>
                      <a:cubicBezTo>
                        <a:pt x="855838" y="980992"/>
                        <a:pt x="858322" y="984471"/>
                        <a:pt x="858322" y="986956"/>
                      </a:cubicBezTo>
                      <a:cubicBezTo>
                        <a:pt x="858322" y="989440"/>
                        <a:pt x="856832" y="995901"/>
                        <a:pt x="856832" y="1001864"/>
                      </a:cubicBezTo>
                      <a:cubicBezTo>
                        <a:pt x="856832" y="1005840"/>
                        <a:pt x="858819" y="1009319"/>
                        <a:pt x="855342" y="1012301"/>
                      </a:cubicBezTo>
                      <a:cubicBezTo>
                        <a:pt x="863786" y="1025221"/>
                        <a:pt x="856832" y="1042615"/>
                        <a:pt x="852361" y="1055536"/>
                      </a:cubicBezTo>
                      <a:cubicBezTo>
                        <a:pt x="844414" y="1057523"/>
                        <a:pt x="836963" y="1059014"/>
                        <a:pt x="828519" y="1057027"/>
                      </a:cubicBezTo>
                      <a:cubicBezTo>
                        <a:pt x="829512" y="1070444"/>
                        <a:pt x="828519" y="1081874"/>
                        <a:pt x="827029" y="1092807"/>
                      </a:cubicBezTo>
                      <a:cubicBezTo>
                        <a:pt x="826036" y="1099765"/>
                        <a:pt x="824545" y="1107716"/>
                        <a:pt x="822558" y="1118152"/>
                      </a:cubicBezTo>
                      <a:cubicBezTo>
                        <a:pt x="822062" y="1121631"/>
                        <a:pt x="820572" y="1124613"/>
                        <a:pt x="819578" y="1128588"/>
                      </a:cubicBezTo>
                      <a:cubicBezTo>
                        <a:pt x="818585" y="1133558"/>
                        <a:pt x="819082" y="1139024"/>
                        <a:pt x="818088" y="1143497"/>
                      </a:cubicBezTo>
                      <a:cubicBezTo>
                        <a:pt x="817095" y="1147472"/>
                        <a:pt x="814611" y="1151448"/>
                        <a:pt x="813618" y="1155424"/>
                      </a:cubicBezTo>
                      <a:cubicBezTo>
                        <a:pt x="807160" y="1179775"/>
                        <a:pt x="800206" y="1206114"/>
                        <a:pt x="794246" y="1231458"/>
                      </a:cubicBezTo>
                      <a:cubicBezTo>
                        <a:pt x="791266" y="1243882"/>
                        <a:pt x="789775" y="1253821"/>
                        <a:pt x="785305" y="1268730"/>
                      </a:cubicBezTo>
                      <a:cubicBezTo>
                        <a:pt x="782821" y="1277178"/>
                        <a:pt x="781331" y="1284633"/>
                        <a:pt x="779344" y="1294075"/>
                      </a:cubicBezTo>
                      <a:cubicBezTo>
                        <a:pt x="777854" y="1302523"/>
                        <a:pt x="776364" y="1309480"/>
                        <a:pt x="771894" y="1316438"/>
                      </a:cubicBezTo>
                      <a:cubicBezTo>
                        <a:pt x="769907" y="1318922"/>
                        <a:pt x="767423" y="1320414"/>
                        <a:pt x="767423" y="1323892"/>
                      </a:cubicBezTo>
                      <a:cubicBezTo>
                        <a:pt x="770900" y="1335322"/>
                        <a:pt x="776861" y="1346255"/>
                        <a:pt x="780835" y="1358182"/>
                      </a:cubicBezTo>
                      <a:cubicBezTo>
                        <a:pt x="782821" y="1364146"/>
                        <a:pt x="783815" y="1371103"/>
                        <a:pt x="785305" y="1377564"/>
                      </a:cubicBezTo>
                      <a:cubicBezTo>
                        <a:pt x="786795" y="1383527"/>
                        <a:pt x="790272" y="1389490"/>
                        <a:pt x="791266" y="1395454"/>
                      </a:cubicBezTo>
                      <a:cubicBezTo>
                        <a:pt x="792755" y="1403902"/>
                        <a:pt x="792259" y="1412847"/>
                        <a:pt x="794246" y="1422290"/>
                      </a:cubicBezTo>
                      <a:cubicBezTo>
                        <a:pt x="795736" y="1430241"/>
                        <a:pt x="799710" y="1438192"/>
                        <a:pt x="800206" y="1446143"/>
                      </a:cubicBezTo>
                      <a:cubicBezTo>
                        <a:pt x="800703" y="1452604"/>
                        <a:pt x="800703" y="1462046"/>
                        <a:pt x="800206" y="1469997"/>
                      </a:cubicBezTo>
                      <a:cubicBezTo>
                        <a:pt x="800206" y="1472482"/>
                        <a:pt x="798716" y="1474470"/>
                        <a:pt x="798716" y="1475961"/>
                      </a:cubicBezTo>
                      <a:cubicBezTo>
                        <a:pt x="799710" y="1484409"/>
                        <a:pt x="804677" y="1495342"/>
                        <a:pt x="807657" y="1505778"/>
                      </a:cubicBezTo>
                      <a:cubicBezTo>
                        <a:pt x="813121" y="1526154"/>
                        <a:pt x="818585" y="1545535"/>
                        <a:pt x="822558" y="1566904"/>
                      </a:cubicBezTo>
                      <a:cubicBezTo>
                        <a:pt x="823552" y="1571873"/>
                        <a:pt x="825042" y="1578334"/>
                        <a:pt x="825539" y="1583304"/>
                      </a:cubicBezTo>
                      <a:cubicBezTo>
                        <a:pt x="825539" y="1585291"/>
                        <a:pt x="827029" y="1588770"/>
                        <a:pt x="827029" y="1590758"/>
                      </a:cubicBezTo>
                      <a:cubicBezTo>
                        <a:pt x="827029" y="1593740"/>
                        <a:pt x="825042" y="1595230"/>
                        <a:pt x="825539" y="1598212"/>
                      </a:cubicBezTo>
                      <a:cubicBezTo>
                        <a:pt x="827525" y="1607157"/>
                        <a:pt x="832990" y="1616103"/>
                        <a:pt x="837460" y="1625048"/>
                      </a:cubicBezTo>
                      <a:cubicBezTo>
                        <a:pt x="835473" y="1633496"/>
                        <a:pt x="840440" y="1640454"/>
                        <a:pt x="841930" y="1648902"/>
                      </a:cubicBezTo>
                      <a:cubicBezTo>
                        <a:pt x="843421" y="1658344"/>
                        <a:pt x="841434" y="1668283"/>
                        <a:pt x="843421" y="1677228"/>
                      </a:cubicBezTo>
                      <a:cubicBezTo>
                        <a:pt x="845408" y="1685677"/>
                        <a:pt x="852361" y="1692137"/>
                        <a:pt x="852361" y="1699591"/>
                      </a:cubicBezTo>
                      <a:cubicBezTo>
                        <a:pt x="852361" y="1705058"/>
                        <a:pt x="846897" y="1710028"/>
                        <a:pt x="843421" y="1715991"/>
                      </a:cubicBezTo>
                      <a:cubicBezTo>
                        <a:pt x="839943" y="1722452"/>
                        <a:pt x="838453" y="1728912"/>
                        <a:pt x="834480" y="1732391"/>
                      </a:cubicBezTo>
                      <a:cubicBezTo>
                        <a:pt x="830506" y="1736366"/>
                        <a:pt x="822062" y="1738851"/>
                        <a:pt x="816598" y="1741336"/>
                      </a:cubicBezTo>
                      <a:cubicBezTo>
                        <a:pt x="810140" y="1744815"/>
                        <a:pt x="804180" y="1747299"/>
                        <a:pt x="798716" y="1750281"/>
                      </a:cubicBezTo>
                      <a:cubicBezTo>
                        <a:pt x="796729" y="1776619"/>
                        <a:pt x="793253" y="1799480"/>
                        <a:pt x="791266" y="1827806"/>
                      </a:cubicBezTo>
                      <a:cubicBezTo>
                        <a:pt x="791266" y="1828303"/>
                        <a:pt x="789279" y="1829297"/>
                        <a:pt x="789775" y="1830788"/>
                      </a:cubicBezTo>
                      <a:cubicBezTo>
                        <a:pt x="790272" y="1832776"/>
                        <a:pt x="788782" y="1838242"/>
                        <a:pt x="788285" y="1842715"/>
                      </a:cubicBezTo>
                      <a:cubicBezTo>
                        <a:pt x="788285" y="1843708"/>
                        <a:pt x="790272" y="1844206"/>
                        <a:pt x="789775" y="1845696"/>
                      </a:cubicBezTo>
                      <a:cubicBezTo>
                        <a:pt x="786299" y="1858120"/>
                        <a:pt x="784808" y="1875514"/>
                        <a:pt x="782325" y="1891914"/>
                      </a:cubicBezTo>
                      <a:cubicBezTo>
                        <a:pt x="780835" y="1900858"/>
                        <a:pt x="780338" y="1905828"/>
                        <a:pt x="779344" y="1918749"/>
                      </a:cubicBezTo>
                      <a:cubicBezTo>
                        <a:pt x="779344" y="1919246"/>
                        <a:pt x="777357" y="1920240"/>
                        <a:pt x="777854" y="1921731"/>
                      </a:cubicBezTo>
                      <a:cubicBezTo>
                        <a:pt x="778351" y="1923221"/>
                        <a:pt x="776861" y="1929185"/>
                        <a:pt x="776364" y="1933658"/>
                      </a:cubicBezTo>
                      <a:cubicBezTo>
                        <a:pt x="771894" y="1964966"/>
                        <a:pt x="768417" y="1996274"/>
                        <a:pt x="764443" y="2027582"/>
                      </a:cubicBezTo>
                      <a:cubicBezTo>
                        <a:pt x="760469" y="2057897"/>
                        <a:pt x="756496" y="2088211"/>
                        <a:pt x="752522" y="2118526"/>
                      </a:cubicBezTo>
                      <a:cubicBezTo>
                        <a:pt x="748548" y="2148840"/>
                        <a:pt x="742587" y="2179154"/>
                        <a:pt x="737620" y="2209469"/>
                      </a:cubicBezTo>
                      <a:cubicBezTo>
                        <a:pt x="732653" y="2237795"/>
                        <a:pt x="725699" y="2263140"/>
                        <a:pt x="722719" y="2295939"/>
                      </a:cubicBezTo>
                      <a:cubicBezTo>
                        <a:pt x="722719" y="2298424"/>
                        <a:pt x="721229" y="2298921"/>
                        <a:pt x="721229" y="2301903"/>
                      </a:cubicBezTo>
                      <a:cubicBezTo>
                        <a:pt x="721229" y="2304388"/>
                        <a:pt x="722719" y="2304388"/>
                        <a:pt x="722719" y="2306376"/>
                      </a:cubicBezTo>
                      <a:cubicBezTo>
                        <a:pt x="722222" y="2314824"/>
                        <a:pt x="719242" y="2322775"/>
                        <a:pt x="718249" y="2331720"/>
                      </a:cubicBezTo>
                      <a:cubicBezTo>
                        <a:pt x="717752" y="2335199"/>
                        <a:pt x="719739" y="2335695"/>
                        <a:pt x="719739" y="2337683"/>
                      </a:cubicBezTo>
                      <a:cubicBezTo>
                        <a:pt x="719739" y="2337683"/>
                        <a:pt x="718249" y="2341659"/>
                        <a:pt x="718249" y="2343647"/>
                      </a:cubicBezTo>
                      <a:cubicBezTo>
                        <a:pt x="716262" y="2363028"/>
                        <a:pt x="709804" y="2379925"/>
                        <a:pt x="706327" y="2398809"/>
                      </a:cubicBezTo>
                      <a:cubicBezTo>
                        <a:pt x="704837" y="2406264"/>
                        <a:pt x="704837" y="2413718"/>
                        <a:pt x="703347" y="2421172"/>
                      </a:cubicBezTo>
                      <a:cubicBezTo>
                        <a:pt x="701857" y="2429124"/>
                        <a:pt x="700367" y="2437075"/>
                        <a:pt x="698877" y="2445026"/>
                      </a:cubicBezTo>
                      <a:cubicBezTo>
                        <a:pt x="697883" y="2450493"/>
                        <a:pt x="695897" y="2455959"/>
                        <a:pt x="694406" y="2462917"/>
                      </a:cubicBezTo>
                      <a:cubicBezTo>
                        <a:pt x="693910" y="2464407"/>
                        <a:pt x="695897" y="2464407"/>
                        <a:pt x="695897" y="2464407"/>
                      </a:cubicBezTo>
                      <a:cubicBezTo>
                        <a:pt x="694406" y="2472359"/>
                        <a:pt x="691923" y="2478322"/>
                        <a:pt x="691426" y="2485280"/>
                      </a:cubicBezTo>
                      <a:cubicBezTo>
                        <a:pt x="690929" y="2494225"/>
                        <a:pt x="690929" y="2504661"/>
                        <a:pt x="691426" y="2513606"/>
                      </a:cubicBezTo>
                      <a:cubicBezTo>
                        <a:pt x="691923" y="2525036"/>
                        <a:pt x="695400" y="2535472"/>
                        <a:pt x="694406" y="2546405"/>
                      </a:cubicBezTo>
                      <a:cubicBezTo>
                        <a:pt x="693910" y="2554356"/>
                        <a:pt x="690929" y="2564295"/>
                        <a:pt x="688446" y="2573241"/>
                      </a:cubicBezTo>
                      <a:cubicBezTo>
                        <a:pt x="685962" y="2581689"/>
                        <a:pt x="681492" y="2590138"/>
                        <a:pt x="680995" y="2598586"/>
                      </a:cubicBezTo>
                      <a:cubicBezTo>
                        <a:pt x="680498" y="2603555"/>
                        <a:pt x="683479" y="2609022"/>
                        <a:pt x="682485" y="2613494"/>
                      </a:cubicBezTo>
                      <a:cubicBezTo>
                        <a:pt x="681492" y="2619955"/>
                        <a:pt x="678512" y="2620949"/>
                        <a:pt x="675034" y="2626912"/>
                      </a:cubicBezTo>
                      <a:cubicBezTo>
                        <a:pt x="674538" y="2634367"/>
                        <a:pt x="674041" y="2638342"/>
                        <a:pt x="672054" y="2643312"/>
                      </a:cubicBezTo>
                      <a:cubicBezTo>
                        <a:pt x="670067" y="2648281"/>
                        <a:pt x="669074" y="2649276"/>
                        <a:pt x="666094" y="2652257"/>
                      </a:cubicBezTo>
                      <a:cubicBezTo>
                        <a:pt x="663610" y="2655239"/>
                        <a:pt x="660133" y="2656232"/>
                        <a:pt x="658643" y="2659711"/>
                      </a:cubicBezTo>
                      <a:cubicBezTo>
                        <a:pt x="655662" y="2665675"/>
                        <a:pt x="657649" y="2673626"/>
                        <a:pt x="655662" y="2680583"/>
                      </a:cubicBezTo>
                      <a:cubicBezTo>
                        <a:pt x="654172" y="2685056"/>
                        <a:pt x="651689" y="2689032"/>
                        <a:pt x="648212" y="2692510"/>
                      </a:cubicBezTo>
                      <a:cubicBezTo>
                        <a:pt x="650199" y="2699965"/>
                        <a:pt x="660133" y="2706922"/>
                        <a:pt x="657153" y="2714874"/>
                      </a:cubicBezTo>
                      <a:cubicBezTo>
                        <a:pt x="658146" y="2722328"/>
                        <a:pt x="652682" y="2723322"/>
                        <a:pt x="648212" y="2725310"/>
                      </a:cubicBezTo>
                      <a:cubicBezTo>
                        <a:pt x="651192" y="2741709"/>
                        <a:pt x="655166" y="2751152"/>
                        <a:pt x="655662" y="2768545"/>
                      </a:cubicBezTo>
                      <a:cubicBezTo>
                        <a:pt x="655662" y="2768048"/>
                        <a:pt x="658146" y="2769042"/>
                        <a:pt x="657153" y="2770036"/>
                      </a:cubicBezTo>
                      <a:cubicBezTo>
                        <a:pt x="654172" y="2772520"/>
                        <a:pt x="657649" y="2791405"/>
                        <a:pt x="658643" y="2801344"/>
                      </a:cubicBezTo>
                      <a:cubicBezTo>
                        <a:pt x="659140" y="2810289"/>
                        <a:pt x="662120" y="2821222"/>
                        <a:pt x="660133" y="2829670"/>
                      </a:cubicBezTo>
                      <a:cubicBezTo>
                        <a:pt x="659636" y="2832155"/>
                        <a:pt x="656159" y="2836628"/>
                        <a:pt x="652682" y="2841597"/>
                      </a:cubicBezTo>
                      <a:cubicBezTo>
                        <a:pt x="649205" y="2846567"/>
                        <a:pt x="645232" y="2852530"/>
                        <a:pt x="640761" y="2856506"/>
                      </a:cubicBezTo>
                      <a:cubicBezTo>
                        <a:pt x="639271" y="2857500"/>
                        <a:pt x="636291" y="2858494"/>
                        <a:pt x="634801" y="2859488"/>
                      </a:cubicBezTo>
                      <a:cubicBezTo>
                        <a:pt x="631324" y="2862469"/>
                        <a:pt x="628840" y="2866445"/>
                        <a:pt x="625860" y="2868433"/>
                      </a:cubicBezTo>
                      <a:cubicBezTo>
                        <a:pt x="624370" y="2869427"/>
                        <a:pt x="620893" y="2869924"/>
                        <a:pt x="618409" y="2871415"/>
                      </a:cubicBezTo>
                      <a:cubicBezTo>
                        <a:pt x="607481" y="2876881"/>
                        <a:pt x="581652" y="2884336"/>
                        <a:pt x="566254" y="2884832"/>
                      </a:cubicBezTo>
                      <a:cubicBezTo>
                        <a:pt x="562777" y="2884832"/>
                        <a:pt x="556320" y="2884336"/>
                        <a:pt x="551353" y="2883342"/>
                      </a:cubicBezTo>
                      <a:cubicBezTo>
                        <a:pt x="545392" y="2882348"/>
                        <a:pt x="538935" y="2880857"/>
                        <a:pt x="531981" y="2877378"/>
                      </a:cubicBezTo>
                      <a:cubicBezTo>
                        <a:pt x="524530" y="2873403"/>
                        <a:pt x="522047" y="2869924"/>
                        <a:pt x="517079" y="2859488"/>
                      </a:cubicBezTo>
                      <a:cubicBezTo>
                        <a:pt x="513106" y="2850543"/>
                        <a:pt x="511119" y="2842591"/>
                        <a:pt x="508139" y="2829670"/>
                      </a:cubicBezTo>
                      <a:cubicBezTo>
                        <a:pt x="507145" y="2824204"/>
                        <a:pt x="504165" y="2818241"/>
                        <a:pt x="503668" y="2814762"/>
                      </a:cubicBezTo>
                      <a:cubicBezTo>
                        <a:pt x="503172" y="2811283"/>
                        <a:pt x="505158" y="2807307"/>
                        <a:pt x="505158" y="2802835"/>
                      </a:cubicBezTo>
                      <a:cubicBezTo>
                        <a:pt x="505158" y="2794387"/>
                        <a:pt x="503172" y="2778981"/>
                        <a:pt x="503668" y="2767054"/>
                      </a:cubicBezTo>
                      <a:cubicBezTo>
                        <a:pt x="504165" y="2751648"/>
                        <a:pt x="507642" y="2735249"/>
                        <a:pt x="505158" y="2720837"/>
                      </a:cubicBezTo>
                      <a:cubicBezTo>
                        <a:pt x="505158" y="2715867"/>
                        <a:pt x="500688" y="2715370"/>
                        <a:pt x="497707" y="2713382"/>
                      </a:cubicBezTo>
                      <a:cubicBezTo>
                        <a:pt x="495224" y="2711395"/>
                        <a:pt x="493237" y="2708910"/>
                        <a:pt x="490257" y="2707419"/>
                      </a:cubicBezTo>
                      <a:cubicBezTo>
                        <a:pt x="479329" y="2710401"/>
                        <a:pt x="472375" y="2718352"/>
                        <a:pt x="463434" y="2725310"/>
                      </a:cubicBezTo>
                      <a:cubicBezTo>
                        <a:pt x="460951" y="2727297"/>
                        <a:pt x="458964" y="2730279"/>
                        <a:pt x="455984" y="2731273"/>
                      </a:cubicBezTo>
                      <a:cubicBezTo>
                        <a:pt x="447539" y="2734255"/>
                        <a:pt x="438102" y="2731273"/>
                        <a:pt x="426181" y="2734255"/>
                      </a:cubicBezTo>
                      <a:cubicBezTo>
                        <a:pt x="420717" y="2740715"/>
                        <a:pt x="423200" y="2750157"/>
                        <a:pt x="420220" y="2758109"/>
                      </a:cubicBezTo>
                      <a:cubicBezTo>
                        <a:pt x="417737" y="2764569"/>
                        <a:pt x="411776" y="2768048"/>
                        <a:pt x="411279" y="2774508"/>
                      </a:cubicBezTo>
                      <a:cubicBezTo>
                        <a:pt x="402338" y="2779478"/>
                        <a:pt x="395881" y="2788423"/>
                        <a:pt x="387437" y="2795380"/>
                      </a:cubicBezTo>
                      <a:cubicBezTo>
                        <a:pt x="379986" y="2801841"/>
                        <a:pt x="371045" y="2807804"/>
                        <a:pt x="362105" y="2813271"/>
                      </a:cubicBezTo>
                      <a:cubicBezTo>
                        <a:pt x="349687" y="2821222"/>
                        <a:pt x="334289" y="2828677"/>
                        <a:pt x="317400" y="2834143"/>
                      </a:cubicBezTo>
                      <a:cubicBezTo>
                        <a:pt x="303989" y="2838616"/>
                        <a:pt x="285114" y="2840604"/>
                        <a:pt x="268226" y="2835634"/>
                      </a:cubicBezTo>
                      <a:cubicBezTo>
                        <a:pt x="256305" y="2832155"/>
                        <a:pt x="238920" y="2822713"/>
                        <a:pt x="235443" y="2811780"/>
                      </a:cubicBezTo>
                      <a:cubicBezTo>
                        <a:pt x="233952" y="2806810"/>
                        <a:pt x="234449" y="2801344"/>
                        <a:pt x="233952" y="2795380"/>
                      </a:cubicBezTo>
                      <a:cubicBezTo>
                        <a:pt x="233456" y="2789417"/>
                        <a:pt x="233456" y="2782956"/>
                        <a:pt x="233952" y="2777490"/>
                      </a:cubicBezTo>
                      <a:cubicBezTo>
                        <a:pt x="235939" y="2760096"/>
                        <a:pt x="244383" y="2748169"/>
                        <a:pt x="253324" y="2735745"/>
                      </a:cubicBezTo>
                      <a:cubicBezTo>
                        <a:pt x="261768" y="2724316"/>
                        <a:pt x="268722" y="2715370"/>
                        <a:pt x="278657" y="2704438"/>
                      </a:cubicBezTo>
                      <a:cubicBezTo>
                        <a:pt x="284120" y="2698474"/>
                        <a:pt x="289088" y="2691517"/>
                        <a:pt x="295048" y="2683565"/>
                      </a:cubicBezTo>
                      <a:cubicBezTo>
                        <a:pt x="298525" y="2678595"/>
                        <a:pt x="301505" y="2677105"/>
                        <a:pt x="302499" y="2673129"/>
                      </a:cubicBezTo>
                      <a:cubicBezTo>
                        <a:pt x="302996" y="2670147"/>
                        <a:pt x="302996" y="2668656"/>
                        <a:pt x="302499" y="2665675"/>
                      </a:cubicBezTo>
                      <a:cubicBezTo>
                        <a:pt x="302002" y="2663687"/>
                        <a:pt x="301009" y="2661202"/>
                        <a:pt x="301009" y="2658220"/>
                      </a:cubicBezTo>
                      <a:cubicBezTo>
                        <a:pt x="301009" y="2652257"/>
                        <a:pt x="302996" y="2647288"/>
                        <a:pt x="302499" y="2643312"/>
                      </a:cubicBezTo>
                      <a:cubicBezTo>
                        <a:pt x="301505" y="2636852"/>
                        <a:pt x="298028" y="2630888"/>
                        <a:pt x="295048" y="2623930"/>
                      </a:cubicBezTo>
                      <a:cubicBezTo>
                        <a:pt x="290578" y="2612501"/>
                        <a:pt x="284617" y="2599580"/>
                        <a:pt x="286107" y="2580695"/>
                      </a:cubicBezTo>
                      <a:cubicBezTo>
                        <a:pt x="289088" y="2575726"/>
                        <a:pt x="294055" y="2572744"/>
                        <a:pt x="298028" y="2568768"/>
                      </a:cubicBezTo>
                      <a:cubicBezTo>
                        <a:pt x="302002" y="2564793"/>
                        <a:pt x="306969" y="2561811"/>
                        <a:pt x="309950" y="2556841"/>
                      </a:cubicBezTo>
                      <a:cubicBezTo>
                        <a:pt x="310446" y="2553860"/>
                        <a:pt x="307466" y="2551375"/>
                        <a:pt x="306969" y="2549387"/>
                      </a:cubicBezTo>
                      <a:cubicBezTo>
                        <a:pt x="306473" y="2547896"/>
                        <a:pt x="308460" y="2547896"/>
                        <a:pt x="308460" y="2547896"/>
                      </a:cubicBezTo>
                      <a:cubicBezTo>
                        <a:pt x="308460" y="2544417"/>
                        <a:pt x="306969" y="2540442"/>
                        <a:pt x="306969" y="2537460"/>
                      </a:cubicBezTo>
                      <a:cubicBezTo>
                        <a:pt x="307466" y="2529012"/>
                        <a:pt x="313427" y="2521557"/>
                        <a:pt x="312930" y="2513606"/>
                      </a:cubicBezTo>
                      <a:cubicBezTo>
                        <a:pt x="312930" y="2507145"/>
                        <a:pt x="306969" y="2495219"/>
                        <a:pt x="302499" y="2485280"/>
                      </a:cubicBezTo>
                      <a:cubicBezTo>
                        <a:pt x="293061" y="2463414"/>
                        <a:pt x="282630" y="2442541"/>
                        <a:pt x="272696" y="2419681"/>
                      </a:cubicBezTo>
                      <a:cubicBezTo>
                        <a:pt x="271703" y="2417693"/>
                        <a:pt x="270709" y="2416203"/>
                        <a:pt x="269716" y="2413718"/>
                      </a:cubicBezTo>
                      <a:cubicBezTo>
                        <a:pt x="268722" y="2411233"/>
                        <a:pt x="269219" y="2408252"/>
                        <a:pt x="268226" y="2406264"/>
                      </a:cubicBezTo>
                      <a:cubicBezTo>
                        <a:pt x="264749" y="2397815"/>
                        <a:pt x="258788" y="2389864"/>
                        <a:pt x="254815" y="2380919"/>
                      </a:cubicBezTo>
                      <a:cubicBezTo>
                        <a:pt x="252828" y="2376446"/>
                        <a:pt x="252331" y="2370980"/>
                        <a:pt x="250344" y="2366010"/>
                      </a:cubicBezTo>
                      <a:cubicBezTo>
                        <a:pt x="245873" y="2354580"/>
                        <a:pt x="238920" y="2338678"/>
                        <a:pt x="233952" y="2325756"/>
                      </a:cubicBezTo>
                      <a:cubicBezTo>
                        <a:pt x="230475" y="2316315"/>
                        <a:pt x="227992" y="2306376"/>
                        <a:pt x="225012" y="2297430"/>
                      </a:cubicBezTo>
                      <a:cubicBezTo>
                        <a:pt x="224515" y="2296436"/>
                        <a:pt x="222031" y="2294945"/>
                        <a:pt x="222031" y="2294448"/>
                      </a:cubicBezTo>
                      <a:cubicBezTo>
                        <a:pt x="217064" y="2277552"/>
                        <a:pt x="210110" y="2259165"/>
                        <a:pt x="204150" y="2242268"/>
                      </a:cubicBezTo>
                      <a:cubicBezTo>
                        <a:pt x="197692" y="2223880"/>
                        <a:pt x="191732" y="2205493"/>
                        <a:pt x="184778" y="2185615"/>
                      </a:cubicBezTo>
                      <a:cubicBezTo>
                        <a:pt x="183288" y="2181142"/>
                        <a:pt x="180307" y="2177167"/>
                        <a:pt x="178817" y="2172197"/>
                      </a:cubicBezTo>
                      <a:cubicBezTo>
                        <a:pt x="173850" y="2156294"/>
                        <a:pt x="169380" y="2135422"/>
                        <a:pt x="165406" y="2118526"/>
                      </a:cubicBezTo>
                      <a:cubicBezTo>
                        <a:pt x="164413" y="2114053"/>
                        <a:pt x="163419" y="2108587"/>
                        <a:pt x="162426" y="2102126"/>
                      </a:cubicBezTo>
                      <a:cubicBezTo>
                        <a:pt x="161432" y="2095666"/>
                        <a:pt x="160935" y="2085727"/>
                        <a:pt x="159445" y="2076781"/>
                      </a:cubicBezTo>
                      <a:cubicBezTo>
                        <a:pt x="157955" y="2066345"/>
                        <a:pt x="154975" y="2066345"/>
                        <a:pt x="160935" y="2055909"/>
                      </a:cubicBezTo>
                      <a:cubicBezTo>
                        <a:pt x="162426" y="2053424"/>
                        <a:pt x="163916" y="2049449"/>
                        <a:pt x="165406" y="2046964"/>
                      </a:cubicBezTo>
                      <a:cubicBezTo>
                        <a:pt x="165903" y="2046467"/>
                        <a:pt x="168386" y="2045970"/>
                        <a:pt x="168386" y="2045473"/>
                      </a:cubicBezTo>
                      <a:cubicBezTo>
                        <a:pt x="171366" y="2038516"/>
                        <a:pt x="176830" y="2031061"/>
                        <a:pt x="181798" y="2024601"/>
                      </a:cubicBezTo>
                      <a:cubicBezTo>
                        <a:pt x="185771" y="2019134"/>
                        <a:pt x="188255" y="2015158"/>
                        <a:pt x="192228" y="2008202"/>
                      </a:cubicBezTo>
                      <a:cubicBezTo>
                        <a:pt x="196699" y="2000747"/>
                        <a:pt x="196202" y="1999753"/>
                        <a:pt x="195209" y="1987329"/>
                      </a:cubicBezTo>
                      <a:cubicBezTo>
                        <a:pt x="194215" y="1973911"/>
                        <a:pt x="194215" y="1958506"/>
                        <a:pt x="193718" y="1944094"/>
                      </a:cubicBezTo>
                      <a:cubicBezTo>
                        <a:pt x="190738" y="1878495"/>
                        <a:pt x="187758" y="1809419"/>
                        <a:pt x="189248" y="1738354"/>
                      </a:cubicBezTo>
                      <a:cubicBezTo>
                        <a:pt x="185771" y="1733384"/>
                        <a:pt x="180307" y="1731893"/>
                        <a:pt x="174347" y="1727918"/>
                      </a:cubicBezTo>
                      <a:cubicBezTo>
                        <a:pt x="167890" y="1723942"/>
                        <a:pt x="157955" y="1717979"/>
                        <a:pt x="150505" y="1713009"/>
                      </a:cubicBezTo>
                      <a:cubicBezTo>
                        <a:pt x="152491" y="1705555"/>
                        <a:pt x="146531" y="1699094"/>
                        <a:pt x="146034" y="1692137"/>
                      </a:cubicBezTo>
                      <a:cubicBezTo>
                        <a:pt x="145537" y="1686173"/>
                        <a:pt x="150008" y="1679216"/>
                        <a:pt x="150505" y="1672756"/>
                      </a:cubicBezTo>
                      <a:cubicBezTo>
                        <a:pt x="150505" y="1670271"/>
                        <a:pt x="149014" y="1668283"/>
                        <a:pt x="149014" y="1665302"/>
                      </a:cubicBezTo>
                      <a:cubicBezTo>
                        <a:pt x="149014" y="1662319"/>
                        <a:pt x="151995" y="1651883"/>
                        <a:pt x="151995" y="1645920"/>
                      </a:cubicBezTo>
                      <a:cubicBezTo>
                        <a:pt x="151995" y="1636975"/>
                        <a:pt x="149511" y="1628030"/>
                        <a:pt x="149014" y="1619084"/>
                      </a:cubicBezTo>
                      <a:cubicBezTo>
                        <a:pt x="148021" y="1597715"/>
                        <a:pt x="149511" y="1574358"/>
                        <a:pt x="150505" y="1551995"/>
                      </a:cubicBezTo>
                      <a:cubicBezTo>
                        <a:pt x="152491" y="1517705"/>
                        <a:pt x="152988" y="1488882"/>
                        <a:pt x="157955" y="1459561"/>
                      </a:cubicBezTo>
                      <a:cubicBezTo>
                        <a:pt x="159445" y="1450616"/>
                        <a:pt x="160935" y="1442665"/>
                        <a:pt x="162426" y="1434217"/>
                      </a:cubicBezTo>
                      <a:cubicBezTo>
                        <a:pt x="164909" y="1421793"/>
                        <a:pt x="166399" y="1408871"/>
                        <a:pt x="169876" y="1396945"/>
                      </a:cubicBezTo>
                      <a:cubicBezTo>
                        <a:pt x="170870" y="1392969"/>
                        <a:pt x="173353" y="1389988"/>
                        <a:pt x="174347" y="1386509"/>
                      </a:cubicBezTo>
                      <a:cubicBezTo>
                        <a:pt x="175837" y="1379551"/>
                        <a:pt x="174843" y="1372594"/>
                        <a:pt x="175837" y="1365637"/>
                      </a:cubicBezTo>
                      <a:cubicBezTo>
                        <a:pt x="177327" y="1353213"/>
                        <a:pt x="179811" y="1340789"/>
                        <a:pt x="181798" y="1326874"/>
                      </a:cubicBezTo>
                      <a:cubicBezTo>
                        <a:pt x="184778" y="1308487"/>
                        <a:pt x="189248" y="1289105"/>
                        <a:pt x="192228" y="1270221"/>
                      </a:cubicBezTo>
                      <a:cubicBezTo>
                        <a:pt x="196202" y="1247858"/>
                        <a:pt x="198189" y="1225495"/>
                        <a:pt x="201169" y="1203132"/>
                      </a:cubicBezTo>
                      <a:cubicBezTo>
                        <a:pt x="196699" y="1211580"/>
                        <a:pt x="193718" y="1221022"/>
                        <a:pt x="190738" y="1229967"/>
                      </a:cubicBezTo>
                      <a:cubicBezTo>
                        <a:pt x="187261" y="1239409"/>
                        <a:pt x="183784" y="1247858"/>
                        <a:pt x="180307" y="1256803"/>
                      </a:cubicBezTo>
                      <a:cubicBezTo>
                        <a:pt x="166399" y="1293081"/>
                        <a:pt x="154478" y="1328862"/>
                        <a:pt x="141563" y="1367127"/>
                      </a:cubicBezTo>
                      <a:cubicBezTo>
                        <a:pt x="138583" y="1376570"/>
                        <a:pt x="135106" y="1385515"/>
                        <a:pt x="132623" y="1395454"/>
                      </a:cubicBezTo>
                      <a:cubicBezTo>
                        <a:pt x="129146" y="1407878"/>
                        <a:pt x="125669" y="1416823"/>
                        <a:pt x="125172" y="1432726"/>
                      </a:cubicBezTo>
                      <a:cubicBezTo>
                        <a:pt x="125172" y="1439186"/>
                        <a:pt x="124178" y="1439186"/>
                        <a:pt x="125172" y="1446143"/>
                      </a:cubicBezTo>
                      <a:cubicBezTo>
                        <a:pt x="125172" y="1447138"/>
                        <a:pt x="127159" y="1447634"/>
                        <a:pt x="126662" y="1449125"/>
                      </a:cubicBezTo>
                      <a:cubicBezTo>
                        <a:pt x="124675" y="1456082"/>
                        <a:pt x="132623" y="1472482"/>
                        <a:pt x="135603" y="1481924"/>
                      </a:cubicBezTo>
                      <a:cubicBezTo>
                        <a:pt x="140073" y="1496833"/>
                        <a:pt x="143550" y="1512736"/>
                        <a:pt x="143054" y="1528141"/>
                      </a:cubicBezTo>
                      <a:cubicBezTo>
                        <a:pt x="143054" y="1532614"/>
                        <a:pt x="141067" y="1537583"/>
                        <a:pt x="140073" y="1543050"/>
                      </a:cubicBezTo>
                      <a:cubicBezTo>
                        <a:pt x="139577" y="1545038"/>
                        <a:pt x="138583" y="1548019"/>
                        <a:pt x="138583" y="1550504"/>
                      </a:cubicBezTo>
                      <a:cubicBezTo>
                        <a:pt x="138583" y="1553486"/>
                        <a:pt x="140073" y="1554480"/>
                        <a:pt x="140073" y="1556468"/>
                      </a:cubicBezTo>
                      <a:cubicBezTo>
                        <a:pt x="139577" y="1558456"/>
                        <a:pt x="137093" y="1560443"/>
                        <a:pt x="137093" y="1562431"/>
                      </a:cubicBezTo>
                      <a:cubicBezTo>
                        <a:pt x="136596" y="1564916"/>
                        <a:pt x="139080" y="1566904"/>
                        <a:pt x="138583" y="1569886"/>
                      </a:cubicBezTo>
                      <a:cubicBezTo>
                        <a:pt x="138087" y="1574855"/>
                        <a:pt x="136100" y="1578831"/>
                        <a:pt x="135603" y="1583304"/>
                      </a:cubicBezTo>
                      <a:cubicBezTo>
                        <a:pt x="134610" y="1600697"/>
                        <a:pt x="136100" y="1615108"/>
                        <a:pt x="134113" y="1631011"/>
                      </a:cubicBezTo>
                      <a:cubicBezTo>
                        <a:pt x="133616" y="1633496"/>
                        <a:pt x="132623" y="1636478"/>
                        <a:pt x="132623" y="1636975"/>
                      </a:cubicBezTo>
                      <a:cubicBezTo>
                        <a:pt x="132623" y="1637969"/>
                        <a:pt x="134610" y="1638466"/>
                        <a:pt x="134113" y="1639956"/>
                      </a:cubicBezTo>
                      <a:cubicBezTo>
                        <a:pt x="134113" y="1640454"/>
                        <a:pt x="132126" y="1639956"/>
                        <a:pt x="132623" y="1641447"/>
                      </a:cubicBezTo>
                      <a:cubicBezTo>
                        <a:pt x="134113" y="1648902"/>
                        <a:pt x="138583" y="1648902"/>
                        <a:pt x="141563" y="1656356"/>
                      </a:cubicBezTo>
                      <a:cubicBezTo>
                        <a:pt x="142060" y="1657350"/>
                        <a:pt x="142557" y="1661822"/>
                        <a:pt x="143054" y="1663810"/>
                      </a:cubicBezTo>
                      <a:cubicBezTo>
                        <a:pt x="144047" y="1669277"/>
                        <a:pt x="144544" y="1675241"/>
                        <a:pt x="143054" y="1683192"/>
                      </a:cubicBezTo>
                      <a:cubicBezTo>
                        <a:pt x="137590" y="1685677"/>
                        <a:pt x="133616" y="1686670"/>
                        <a:pt x="128152" y="1686173"/>
                      </a:cubicBezTo>
                      <a:cubicBezTo>
                        <a:pt x="118218" y="1685180"/>
                        <a:pt x="108284" y="1679713"/>
                        <a:pt x="98350" y="1675738"/>
                      </a:cubicBezTo>
                      <a:cubicBezTo>
                        <a:pt x="95866" y="1674743"/>
                        <a:pt x="93382" y="1673253"/>
                        <a:pt x="90899" y="1672756"/>
                      </a:cubicBezTo>
                      <a:cubicBezTo>
                        <a:pt x="85932" y="1671265"/>
                        <a:pt x="84441" y="1670768"/>
                        <a:pt x="80468" y="1668283"/>
                      </a:cubicBezTo>
                      <a:cubicBezTo>
                        <a:pt x="79474" y="1667786"/>
                        <a:pt x="77488" y="1667786"/>
                        <a:pt x="75997" y="1666792"/>
                      </a:cubicBezTo>
                      <a:cubicBezTo>
                        <a:pt x="74011" y="1665302"/>
                        <a:pt x="72024" y="1661822"/>
                        <a:pt x="70037" y="1660829"/>
                      </a:cubicBezTo>
                      <a:cubicBezTo>
                        <a:pt x="65070" y="1657847"/>
                        <a:pt x="58612" y="1657350"/>
                        <a:pt x="55135" y="1653374"/>
                      </a:cubicBezTo>
                      <a:cubicBezTo>
                        <a:pt x="49175" y="1641447"/>
                        <a:pt x="44208" y="1625545"/>
                        <a:pt x="40234" y="1610139"/>
                      </a:cubicBezTo>
                      <a:cubicBezTo>
                        <a:pt x="38744" y="1605169"/>
                        <a:pt x="37750" y="1600200"/>
                        <a:pt x="35763" y="1595230"/>
                      </a:cubicBezTo>
                      <a:cubicBezTo>
                        <a:pt x="32286" y="1587279"/>
                        <a:pt x="24339" y="1578831"/>
                        <a:pt x="23843" y="1569886"/>
                      </a:cubicBezTo>
                      <a:cubicBezTo>
                        <a:pt x="23346" y="1561934"/>
                        <a:pt x="28810" y="1554480"/>
                        <a:pt x="31293" y="1546032"/>
                      </a:cubicBezTo>
                      <a:cubicBezTo>
                        <a:pt x="38744" y="1522675"/>
                        <a:pt x="43711" y="1500312"/>
                        <a:pt x="47685" y="1475961"/>
                      </a:cubicBezTo>
                      <a:cubicBezTo>
                        <a:pt x="49671" y="1464531"/>
                        <a:pt x="51162" y="1452604"/>
                        <a:pt x="50665" y="1441671"/>
                      </a:cubicBezTo>
                      <a:cubicBezTo>
                        <a:pt x="50168" y="1434714"/>
                        <a:pt x="47685" y="1428253"/>
                        <a:pt x="47685" y="1420799"/>
                      </a:cubicBezTo>
                      <a:cubicBezTo>
                        <a:pt x="47685" y="1418314"/>
                        <a:pt x="49175" y="1417320"/>
                        <a:pt x="49175" y="1416326"/>
                      </a:cubicBezTo>
                      <a:cubicBezTo>
                        <a:pt x="49671" y="1414339"/>
                        <a:pt x="47685" y="1411854"/>
                        <a:pt x="47685" y="1411854"/>
                      </a:cubicBezTo>
                      <a:cubicBezTo>
                        <a:pt x="48678" y="1403902"/>
                        <a:pt x="52155" y="1396448"/>
                        <a:pt x="53645" y="1388000"/>
                      </a:cubicBezTo>
                      <a:cubicBezTo>
                        <a:pt x="54639" y="1383527"/>
                        <a:pt x="54142" y="1379551"/>
                        <a:pt x="55135" y="1374582"/>
                      </a:cubicBezTo>
                      <a:cubicBezTo>
                        <a:pt x="57122" y="1364146"/>
                        <a:pt x="59606" y="1349734"/>
                        <a:pt x="61096" y="1335819"/>
                      </a:cubicBezTo>
                      <a:cubicBezTo>
                        <a:pt x="67056" y="1288111"/>
                        <a:pt x="73017" y="1231458"/>
                        <a:pt x="77488" y="1165860"/>
                      </a:cubicBezTo>
                      <a:cubicBezTo>
                        <a:pt x="77984" y="1157412"/>
                        <a:pt x="78481" y="1148466"/>
                        <a:pt x="78978" y="1140515"/>
                      </a:cubicBezTo>
                      <a:cubicBezTo>
                        <a:pt x="79474" y="1134055"/>
                        <a:pt x="79474" y="1127097"/>
                        <a:pt x="80468" y="1122625"/>
                      </a:cubicBezTo>
                      <a:cubicBezTo>
                        <a:pt x="82455" y="1114673"/>
                        <a:pt x="81958" y="1101256"/>
                        <a:pt x="83448" y="1091316"/>
                      </a:cubicBezTo>
                      <a:cubicBezTo>
                        <a:pt x="86925" y="1069451"/>
                        <a:pt x="95369" y="1043112"/>
                        <a:pt x="98350" y="1018264"/>
                      </a:cubicBezTo>
                      <a:cubicBezTo>
                        <a:pt x="91892" y="1012797"/>
                        <a:pt x="82951" y="1009816"/>
                        <a:pt x="74507" y="1006337"/>
                      </a:cubicBezTo>
                      <a:cubicBezTo>
                        <a:pt x="52155" y="996398"/>
                        <a:pt x="25829" y="986956"/>
                        <a:pt x="0" y="978010"/>
                      </a:cubicBezTo>
                      <a:cubicBezTo>
                        <a:pt x="497" y="969562"/>
                        <a:pt x="4471" y="962605"/>
                        <a:pt x="7451" y="954157"/>
                      </a:cubicBezTo>
                      <a:cubicBezTo>
                        <a:pt x="14901" y="932787"/>
                        <a:pt x="21856" y="908933"/>
                        <a:pt x="29803" y="885577"/>
                      </a:cubicBezTo>
                      <a:cubicBezTo>
                        <a:pt x="49671" y="825942"/>
                        <a:pt x="72520" y="764319"/>
                        <a:pt x="92389" y="703690"/>
                      </a:cubicBezTo>
                      <a:cubicBezTo>
                        <a:pt x="101826" y="675364"/>
                        <a:pt x="109774" y="647037"/>
                        <a:pt x="120702" y="618711"/>
                      </a:cubicBezTo>
                      <a:cubicBezTo>
                        <a:pt x="125669" y="605790"/>
                        <a:pt x="129643" y="582930"/>
                        <a:pt x="137093" y="569512"/>
                      </a:cubicBezTo>
                      <a:cubicBezTo>
                        <a:pt x="137590" y="569015"/>
                        <a:pt x="140073" y="568518"/>
                        <a:pt x="140073" y="568021"/>
                      </a:cubicBezTo>
                      <a:cubicBezTo>
                        <a:pt x="142060" y="564046"/>
                        <a:pt x="143054" y="563052"/>
                        <a:pt x="149014" y="559076"/>
                      </a:cubicBezTo>
                      <a:cubicBezTo>
                        <a:pt x="150505" y="558082"/>
                        <a:pt x="151995" y="557088"/>
                        <a:pt x="153485" y="556094"/>
                      </a:cubicBezTo>
                      <a:cubicBezTo>
                        <a:pt x="156962" y="553113"/>
                        <a:pt x="164413" y="549634"/>
                        <a:pt x="169876" y="545658"/>
                      </a:cubicBezTo>
                      <a:cubicBezTo>
                        <a:pt x="173850" y="542677"/>
                        <a:pt x="179314" y="541186"/>
                        <a:pt x="186268" y="538204"/>
                      </a:cubicBezTo>
                      <a:cubicBezTo>
                        <a:pt x="189745" y="536713"/>
                        <a:pt x="193222" y="533731"/>
                        <a:pt x="196699" y="532240"/>
                      </a:cubicBezTo>
                      <a:cubicBezTo>
                        <a:pt x="205640" y="528265"/>
                        <a:pt x="214084" y="526774"/>
                        <a:pt x="222031" y="523295"/>
                      </a:cubicBezTo>
                      <a:cubicBezTo>
                        <a:pt x="231965" y="518822"/>
                        <a:pt x="236933" y="513356"/>
                        <a:pt x="250344" y="511368"/>
                      </a:cubicBezTo>
                      <a:cubicBezTo>
                        <a:pt x="255311" y="510374"/>
                        <a:pt x="259285" y="511368"/>
                        <a:pt x="266735" y="509877"/>
                      </a:cubicBezTo>
                      <a:cubicBezTo>
                        <a:pt x="275676" y="508386"/>
                        <a:pt x="290081" y="501926"/>
                        <a:pt x="302499" y="499441"/>
                      </a:cubicBezTo>
                      <a:cubicBezTo>
                        <a:pt x="307963" y="495466"/>
                        <a:pt x="308956" y="488011"/>
                        <a:pt x="312930" y="483042"/>
                      </a:cubicBezTo>
                      <a:cubicBezTo>
                        <a:pt x="315413" y="480557"/>
                        <a:pt x="319387" y="477575"/>
                        <a:pt x="321871" y="475587"/>
                      </a:cubicBezTo>
                      <a:cubicBezTo>
                        <a:pt x="324851" y="473103"/>
                        <a:pt x="328328" y="472109"/>
                        <a:pt x="330812" y="469624"/>
                      </a:cubicBezTo>
                      <a:cubicBezTo>
                        <a:pt x="334785" y="465648"/>
                        <a:pt x="337269" y="459188"/>
                        <a:pt x="341243" y="454715"/>
                      </a:cubicBezTo>
                      <a:cubicBezTo>
                        <a:pt x="345216" y="450243"/>
                        <a:pt x="349687" y="446764"/>
                        <a:pt x="353164" y="442788"/>
                      </a:cubicBezTo>
                      <a:cubicBezTo>
                        <a:pt x="357137" y="438316"/>
                        <a:pt x="360118" y="433346"/>
                        <a:pt x="363595" y="429370"/>
                      </a:cubicBezTo>
                      <a:cubicBezTo>
                        <a:pt x="367568" y="425395"/>
                        <a:pt x="372536" y="422413"/>
                        <a:pt x="375516" y="417443"/>
                      </a:cubicBezTo>
                      <a:cubicBezTo>
                        <a:pt x="378000" y="414462"/>
                        <a:pt x="382967" y="413965"/>
                        <a:pt x="388927" y="414462"/>
                      </a:cubicBezTo>
                      <a:cubicBezTo>
                        <a:pt x="373032" y="394583"/>
                        <a:pt x="364092" y="376196"/>
                        <a:pt x="356144" y="347372"/>
                      </a:cubicBezTo>
                      <a:cubicBezTo>
                        <a:pt x="352170" y="332464"/>
                        <a:pt x="346707" y="318052"/>
                        <a:pt x="348693" y="295192"/>
                      </a:cubicBezTo>
                      <a:cubicBezTo>
                        <a:pt x="350680" y="271835"/>
                        <a:pt x="362601" y="247484"/>
                        <a:pt x="351674" y="223630"/>
                      </a:cubicBezTo>
                      <a:cubicBezTo>
                        <a:pt x="354654" y="220152"/>
                        <a:pt x="357137" y="216673"/>
                        <a:pt x="357634" y="211703"/>
                      </a:cubicBezTo>
                      <a:cubicBezTo>
                        <a:pt x="358628" y="203752"/>
                        <a:pt x="352170" y="194807"/>
                        <a:pt x="351674" y="186359"/>
                      </a:cubicBezTo>
                      <a:cubicBezTo>
                        <a:pt x="351674" y="182880"/>
                        <a:pt x="354157" y="176420"/>
                        <a:pt x="354654" y="168468"/>
                      </a:cubicBezTo>
                      <a:cubicBezTo>
                        <a:pt x="355151" y="160020"/>
                        <a:pt x="354157" y="150081"/>
                        <a:pt x="354654" y="143123"/>
                      </a:cubicBezTo>
                      <a:cubicBezTo>
                        <a:pt x="354654" y="140639"/>
                        <a:pt x="353164" y="140142"/>
                        <a:pt x="353164" y="137160"/>
                      </a:cubicBezTo>
                      <a:cubicBezTo>
                        <a:pt x="353164" y="133184"/>
                        <a:pt x="355647" y="129706"/>
                        <a:pt x="356144" y="125233"/>
                      </a:cubicBezTo>
                      <a:cubicBezTo>
                        <a:pt x="356641" y="119766"/>
                        <a:pt x="355151" y="119766"/>
                        <a:pt x="356144" y="113306"/>
                      </a:cubicBezTo>
                      <a:cubicBezTo>
                        <a:pt x="356144" y="113306"/>
                        <a:pt x="357137" y="111318"/>
                        <a:pt x="357634" y="110324"/>
                      </a:cubicBezTo>
                      <a:cubicBezTo>
                        <a:pt x="362105" y="95913"/>
                        <a:pt x="373032" y="86967"/>
                        <a:pt x="377006" y="71562"/>
                      </a:cubicBezTo>
                      <a:cubicBezTo>
                        <a:pt x="378496" y="69574"/>
                        <a:pt x="380483" y="70568"/>
                        <a:pt x="382967" y="68580"/>
                      </a:cubicBezTo>
                      <a:cubicBezTo>
                        <a:pt x="384457" y="67586"/>
                        <a:pt x="384457" y="63610"/>
                        <a:pt x="385947" y="62616"/>
                      </a:cubicBezTo>
                      <a:cubicBezTo>
                        <a:pt x="388927" y="60132"/>
                        <a:pt x="393398" y="58144"/>
                        <a:pt x="396378" y="55162"/>
                      </a:cubicBezTo>
                      <a:cubicBezTo>
                        <a:pt x="399358" y="52677"/>
                        <a:pt x="401842" y="48702"/>
                        <a:pt x="405319" y="46217"/>
                      </a:cubicBezTo>
                      <a:cubicBezTo>
                        <a:pt x="407305" y="44726"/>
                        <a:pt x="409789" y="44726"/>
                        <a:pt x="411279" y="43235"/>
                      </a:cubicBezTo>
                      <a:cubicBezTo>
                        <a:pt x="413266" y="41744"/>
                        <a:pt x="414260" y="40253"/>
                        <a:pt x="415750" y="38763"/>
                      </a:cubicBezTo>
                      <a:cubicBezTo>
                        <a:pt x="426677" y="29817"/>
                        <a:pt x="439592" y="21866"/>
                        <a:pt x="453003" y="13418"/>
                      </a:cubicBezTo>
                      <a:cubicBezTo>
                        <a:pt x="457474" y="10436"/>
                        <a:pt x="463931" y="9939"/>
                        <a:pt x="472375" y="7454"/>
                      </a:cubicBezTo>
                      <a:cubicBezTo>
                        <a:pt x="476845" y="5964"/>
                        <a:pt x="480322" y="3479"/>
                        <a:pt x="484296" y="2982"/>
                      </a:cubicBezTo>
                      <a:cubicBezTo>
                        <a:pt x="494230" y="1491"/>
                        <a:pt x="505158" y="5964"/>
                        <a:pt x="515589" y="0"/>
                      </a:cubicBezTo>
                      <a:cubicBezTo>
                        <a:pt x="526020" y="3479"/>
                        <a:pt x="541418" y="8448"/>
                        <a:pt x="554333" y="4472"/>
                      </a:cubicBezTo>
                      <a:cubicBezTo>
                        <a:pt x="556817" y="9939"/>
                        <a:pt x="559797" y="7454"/>
                        <a:pt x="566254" y="7454"/>
                      </a:cubicBezTo>
                      <a:cubicBezTo>
                        <a:pt x="565757" y="12921"/>
                        <a:pt x="576188" y="7454"/>
                        <a:pt x="573705" y="14909"/>
                      </a:cubicBezTo>
                      <a:cubicBezTo>
                        <a:pt x="578175" y="12921"/>
                        <a:pt x="578672" y="14412"/>
                        <a:pt x="584136" y="14909"/>
                      </a:cubicBezTo>
                      <a:cubicBezTo>
                        <a:pt x="581652" y="21866"/>
                        <a:pt x="589103" y="17890"/>
                        <a:pt x="591587" y="19381"/>
                      </a:cubicBezTo>
                      <a:cubicBezTo>
                        <a:pt x="592580" y="19878"/>
                        <a:pt x="594567" y="22860"/>
                        <a:pt x="596057" y="23854"/>
                      </a:cubicBezTo>
                      <a:cubicBezTo>
                        <a:pt x="600031" y="26835"/>
                        <a:pt x="603011" y="31308"/>
                        <a:pt x="609468" y="32799"/>
                      </a:cubicBezTo>
                      <a:cubicBezTo>
                        <a:pt x="615925" y="38763"/>
                        <a:pt x="621389" y="47708"/>
                        <a:pt x="628840" y="55162"/>
                      </a:cubicBezTo>
                      <a:cubicBezTo>
                        <a:pt x="629834" y="56156"/>
                        <a:pt x="629337" y="56653"/>
                        <a:pt x="630330" y="58144"/>
                      </a:cubicBezTo>
                      <a:cubicBezTo>
                        <a:pt x="632814" y="61622"/>
                        <a:pt x="634304" y="63610"/>
                        <a:pt x="637781" y="68580"/>
                      </a:cubicBezTo>
                      <a:cubicBezTo>
                        <a:pt x="641258" y="73053"/>
                        <a:pt x="642251" y="75040"/>
                        <a:pt x="645232" y="83489"/>
                      </a:cubicBezTo>
                      <a:cubicBezTo>
                        <a:pt x="646225" y="86470"/>
                        <a:pt x="647219" y="89452"/>
                        <a:pt x="648212" y="92434"/>
                      </a:cubicBezTo>
                      <a:cubicBezTo>
                        <a:pt x="653179" y="106349"/>
                        <a:pt x="659636" y="124736"/>
                        <a:pt x="661623" y="144614"/>
                      </a:cubicBezTo>
                      <a:cubicBezTo>
                        <a:pt x="662120" y="150081"/>
                        <a:pt x="661623" y="157038"/>
                        <a:pt x="661623" y="163996"/>
                      </a:cubicBezTo>
                      <a:cubicBezTo>
                        <a:pt x="661623" y="166977"/>
                        <a:pt x="661623" y="169462"/>
                        <a:pt x="661623" y="172941"/>
                      </a:cubicBezTo>
                      <a:cubicBezTo>
                        <a:pt x="661623" y="175426"/>
                        <a:pt x="660133" y="175426"/>
                        <a:pt x="660133" y="177414"/>
                      </a:cubicBezTo>
                      <a:cubicBezTo>
                        <a:pt x="660133" y="180892"/>
                        <a:pt x="661127" y="187353"/>
                        <a:pt x="657153" y="192322"/>
                      </a:cubicBezTo>
                      <a:cubicBezTo>
                        <a:pt x="659140" y="204249"/>
                        <a:pt x="659140" y="214685"/>
                        <a:pt x="654172" y="225121"/>
                      </a:cubicBezTo>
                      <a:cubicBezTo>
                        <a:pt x="654669" y="230091"/>
                        <a:pt x="662617" y="227606"/>
                        <a:pt x="667584" y="228103"/>
                      </a:cubicBezTo>
                      <a:cubicBezTo>
                        <a:pt x="674041" y="231582"/>
                        <a:pt x="680498" y="237545"/>
                        <a:pt x="680995" y="248975"/>
                      </a:cubicBezTo>
                      <a:cubicBezTo>
                        <a:pt x="680995" y="253945"/>
                        <a:pt x="677518" y="259908"/>
                        <a:pt x="678015" y="265375"/>
                      </a:cubicBezTo>
                      <a:cubicBezTo>
                        <a:pt x="678512" y="270841"/>
                        <a:pt x="681989" y="276805"/>
                        <a:pt x="683975" y="283265"/>
                      </a:cubicBezTo>
                      <a:cubicBezTo>
                        <a:pt x="685962" y="288732"/>
                        <a:pt x="685962" y="292210"/>
                        <a:pt x="688446" y="296683"/>
                      </a:cubicBezTo>
                      <a:cubicBezTo>
                        <a:pt x="690929" y="301156"/>
                        <a:pt x="693413" y="312089"/>
                        <a:pt x="694406" y="320537"/>
                      </a:cubicBezTo>
                      <a:cubicBezTo>
                        <a:pt x="694406" y="321034"/>
                        <a:pt x="693910" y="325507"/>
                        <a:pt x="694406" y="329482"/>
                      </a:cubicBezTo>
                      <a:cubicBezTo>
                        <a:pt x="694903" y="332961"/>
                        <a:pt x="695897" y="335943"/>
                        <a:pt x="694406" y="342900"/>
                      </a:cubicBezTo>
                      <a:cubicBezTo>
                        <a:pt x="691923" y="353833"/>
                        <a:pt x="694903" y="376196"/>
                        <a:pt x="692916" y="390608"/>
                      </a:cubicBezTo>
                      <a:cubicBezTo>
                        <a:pt x="690929" y="394583"/>
                        <a:pt x="686956" y="396571"/>
                        <a:pt x="685465" y="401044"/>
                      </a:cubicBezTo>
                      <a:cubicBezTo>
                        <a:pt x="684472" y="406510"/>
                        <a:pt x="681989" y="410486"/>
                        <a:pt x="682485" y="417443"/>
                      </a:cubicBezTo>
                      <a:cubicBezTo>
                        <a:pt x="681492" y="418437"/>
                        <a:pt x="680498" y="419431"/>
                        <a:pt x="679505" y="420425"/>
                      </a:cubicBezTo>
                      <a:cubicBezTo>
                        <a:pt x="678512" y="420922"/>
                        <a:pt x="677518" y="420922"/>
                        <a:pt x="678015" y="420425"/>
                      </a:cubicBezTo>
                      <a:cubicBezTo>
                        <a:pt x="674041" y="424401"/>
                        <a:pt x="677021" y="423904"/>
                        <a:pt x="675034" y="426389"/>
                      </a:cubicBezTo>
                      <a:cubicBezTo>
                        <a:pt x="673544" y="428377"/>
                        <a:pt x="672054" y="428873"/>
                        <a:pt x="670564" y="430861"/>
                      </a:cubicBezTo>
                      <a:cubicBezTo>
                        <a:pt x="669571" y="432352"/>
                        <a:pt x="668577" y="435831"/>
                        <a:pt x="667584" y="436825"/>
                      </a:cubicBezTo>
                      <a:cubicBezTo>
                        <a:pt x="663610" y="441297"/>
                        <a:pt x="657153" y="444279"/>
                        <a:pt x="652682" y="448752"/>
                      </a:cubicBezTo>
                      <a:cubicBezTo>
                        <a:pt x="648709" y="453224"/>
                        <a:pt x="645232" y="458194"/>
                        <a:pt x="642251" y="463660"/>
                      </a:cubicBezTo>
                      <a:cubicBezTo>
                        <a:pt x="644238" y="471115"/>
                        <a:pt x="648709" y="476581"/>
                        <a:pt x="652682" y="481551"/>
                      </a:cubicBezTo>
                      <a:cubicBezTo>
                        <a:pt x="656656" y="486520"/>
                        <a:pt x="662120" y="489999"/>
                        <a:pt x="664604" y="496459"/>
                      </a:cubicBezTo>
                      <a:cubicBezTo>
                        <a:pt x="663610" y="496459"/>
                        <a:pt x="662617" y="496459"/>
                        <a:pt x="661623" y="496459"/>
                      </a:cubicBezTo>
                      <a:cubicBezTo>
                        <a:pt x="652186" y="492981"/>
                        <a:pt x="650199" y="482048"/>
                        <a:pt x="642251" y="477078"/>
                      </a:cubicBezTo>
                      <a:close/>
                      <a:moveTo>
                        <a:pt x="645232" y="396571"/>
                      </a:moveTo>
                      <a:cubicBezTo>
                        <a:pt x="648709" y="386632"/>
                        <a:pt x="644735" y="373711"/>
                        <a:pt x="640761" y="366754"/>
                      </a:cubicBezTo>
                      <a:cubicBezTo>
                        <a:pt x="640761" y="378184"/>
                        <a:pt x="639271" y="391105"/>
                        <a:pt x="645232" y="396571"/>
                      </a:cubicBezTo>
                      <a:close/>
                      <a:moveTo>
                        <a:pt x="645232" y="405516"/>
                      </a:moveTo>
                      <a:cubicBezTo>
                        <a:pt x="645232" y="404026"/>
                        <a:pt x="644238" y="401541"/>
                        <a:pt x="643742" y="404026"/>
                      </a:cubicBezTo>
                      <a:cubicBezTo>
                        <a:pt x="643742" y="405516"/>
                        <a:pt x="644735" y="408001"/>
                        <a:pt x="645232" y="405516"/>
                      </a:cubicBezTo>
                      <a:close/>
                      <a:moveTo>
                        <a:pt x="637781" y="433843"/>
                      </a:moveTo>
                      <a:cubicBezTo>
                        <a:pt x="638774" y="429370"/>
                        <a:pt x="644735" y="429867"/>
                        <a:pt x="643742" y="423407"/>
                      </a:cubicBezTo>
                      <a:cubicBezTo>
                        <a:pt x="641755" y="423407"/>
                        <a:pt x="639768" y="423407"/>
                        <a:pt x="637781" y="423407"/>
                      </a:cubicBezTo>
                      <a:cubicBezTo>
                        <a:pt x="636291" y="424898"/>
                        <a:pt x="634801" y="432849"/>
                        <a:pt x="637781" y="433843"/>
                      </a:cubicBezTo>
                      <a:close/>
                      <a:moveTo>
                        <a:pt x="637781" y="447261"/>
                      </a:moveTo>
                      <a:cubicBezTo>
                        <a:pt x="638774" y="444279"/>
                        <a:pt x="640264" y="441794"/>
                        <a:pt x="640761" y="438316"/>
                      </a:cubicBezTo>
                      <a:cubicBezTo>
                        <a:pt x="635794" y="436328"/>
                        <a:pt x="634801" y="445770"/>
                        <a:pt x="637781" y="447261"/>
                      </a:cubicBezTo>
                      <a:close/>
                      <a:moveTo>
                        <a:pt x="661623" y="517332"/>
                      </a:moveTo>
                      <a:cubicBezTo>
                        <a:pt x="661127" y="516835"/>
                        <a:pt x="659140" y="517829"/>
                        <a:pt x="660133" y="518822"/>
                      </a:cubicBezTo>
                      <a:cubicBezTo>
                        <a:pt x="660630" y="519320"/>
                        <a:pt x="662617" y="518326"/>
                        <a:pt x="661623" y="517332"/>
                      </a:cubicBezTo>
                      <a:close/>
                      <a:moveTo>
                        <a:pt x="202660" y="1200150"/>
                      </a:moveTo>
                      <a:cubicBezTo>
                        <a:pt x="202660" y="1199156"/>
                        <a:pt x="201666" y="1198659"/>
                        <a:pt x="201169" y="1200150"/>
                      </a:cubicBezTo>
                      <a:cubicBezTo>
                        <a:pt x="201169" y="1201144"/>
                        <a:pt x="202163" y="1201641"/>
                        <a:pt x="202660" y="1200150"/>
                      </a:cubicBezTo>
                      <a:close/>
                      <a:moveTo>
                        <a:pt x="90899" y="1574358"/>
                      </a:moveTo>
                      <a:cubicBezTo>
                        <a:pt x="90899" y="1588770"/>
                        <a:pt x="82455" y="1615108"/>
                        <a:pt x="101330" y="1614612"/>
                      </a:cubicBezTo>
                      <a:cubicBezTo>
                        <a:pt x="104807" y="1603182"/>
                        <a:pt x="101826" y="1585291"/>
                        <a:pt x="102820" y="1571377"/>
                      </a:cubicBezTo>
                      <a:cubicBezTo>
                        <a:pt x="96363" y="1569886"/>
                        <a:pt x="95369" y="1573861"/>
                        <a:pt x="90899" y="1574358"/>
                      </a:cubicBezTo>
                      <a:close/>
                      <a:moveTo>
                        <a:pt x="105800" y="1639956"/>
                      </a:moveTo>
                      <a:cubicBezTo>
                        <a:pt x="104807" y="1639459"/>
                        <a:pt x="99840" y="1636478"/>
                        <a:pt x="99840" y="1639956"/>
                      </a:cubicBezTo>
                      <a:cubicBezTo>
                        <a:pt x="100833" y="1640454"/>
                        <a:pt x="105800" y="1643435"/>
                        <a:pt x="105800" y="1639956"/>
                      </a:cubicBezTo>
                      <a:close/>
                      <a:moveTo>
                        <a:pt x="466415" y="1897877"/>
                      </a:moveTo>
                      <a:cubicBezTo>
                        <a:pt x="464428" y="1917755"/>
                        <a:pt x="466911" y="1941112"/>
                        <a:pt x="467905" y="1964966"/>
                      </a:cubicBezTo>
                      <a:cubicBezTo>
                        <a:pt x="468898" y="1988820"/>
                        <a:pt x="467905" y="2012674"/>
                        <a:pt x="469395" y="2036528"/>
                      </a:cubicBezTo>
                      <a:cubicBezTo>
                        <a:pt x="470388" y="2052928"/>
                        <a:pt x="474362" y="2071315"/>
                        <a:pt x="475355" y="2084236"/>
                      </a:cubicBezTo>
                      <a:cubicBezTo>
                        <a:pt x="475852" y="2090199"/>
                        <a:pt x="474859" y="2094671"/>
                        <a:pt x="475355" y="2100635"/>
                      </a:cubicBezTo>
                      <a:cubicBezTo>
                        <a:pt x="476845" y="2125483"/>
                        <a:pt x="473865" y="2151325"/>
                        <a:pt x="476845" y="2172197"/>
                      </a:cubicBezTo>
                      <a:cubicBezTo>
                        <a:pt x="477342" y="2175676"/>
                        <a:pt x="479826" y="2178657"/>
                        <a:pt x="481316" y="2182633"/>
                      </a:cubicBezTo>
                      <a:cubicBezTo>
                        <a:pt x="482806" y="2186112"/>
                        <a:pt x="482806" y="2191081"/>
                        <a:pt x="484296" y="2194560"/>
                      </a:cubicBezTo>
                      <a:cubicBezTo>
                        <a:pt x="487277" y="2202511"/>
                        <a:pt x="491747" y="2210463"/>
                        <a:pt x="491747" y="2218414"/>
                      </a:cubicBezTo>
                      <a:cubicBezTo>
                        <a:pt x="491747" y="2223383"/>
                        <a:pt x="488767" y="2228850"/>
                        <a:pt x="487277" y="2234814"/>
                      </a:cubicBezTo>
                      <a:cubicBezTo>
                        <a:pt x="484296" y="2248231"/>
                        <a:pt x="482309" y="2258170"/>
                        <a:pt x="479826" y="2269104"/>
                      </a:cubicBezTo>
                      <a:cubicBezTo>
                        <a:pt x="476845" y="2281528"/>
                        <a:pt x="475852" y="2288485"/>
                        <a:pt x="476845" y="2300412"/>
                      </a:cubicBezTo>
                      <a:cubicBezTo>
                        <a:pt x="478336" y="2316811"/>
                        <a:pt x="477839" y="2335199"/>
                        <a:pt x="476845" y="2352592"/>
                      </a:cubicBezTo>
                      <a:cubicBezTo>
                        <a:pt x="476349" y="2358059"/>
                        <a:pt x="472872" y="2368495"/>
                        <a:pt x="475355" y="2370482"/>
                      </a:cubicBezTo>
                      <a:cubicBezTo>
                        <a:pt x="476349" y="2371477"/>
                        <a:pt x="473865" y="2372470"/>
                        <a:pt x="473865" y="2371974"/>
                      </a:cubicBezTo>
                      <a:cubicBezTo>
                        <a:pt x="472375" y="2385391"/>
                        <a:pt x="472872" y="2391355"/>
                        <a:pt x="475355" y="2401791"/>
                      </a:cubicBezTo>
                      <a:cubicBezTo>
                        <a:pt x="476349" y="2406264"/>
                        <a:pt x="476349" y="2411730"/>
                        <a:pt x="479826" y="2415209"/>
                      </a:cubicBezTo>
                      <a:cubicBezTo>
                        <a:pt x="485787" y="2398809"/>
                        <a:pt x="496217" y="2379428"/>
                        <a:pt x="502178" y="2363028"/>
                      </a:cubicBezTo>
                      <a:cubicBezTo>
                        <a:pt x="503668" y="2359550"/>
                        <a:pt x="503668" y="2354580"/>
                        <a:pt x="505158" y="2351102"/>
                      </a:cubicBezTo>
                      <a:cubicBezTo>
                        <a:pt x="508139" y="2344144"/>
                        <a:pt x="514099" y="2338678"/>
                        <a:pt x="515589" y="2331720"/>
                      </a:cubicBezTo>
                      <a:cubicBezTo>
                        <a:pt x="517576" y="2323769"/>
                        <a:pt x="516086" y="2313332"/>
                        <a:pt x="517079" y="2303393"/>
                      </a:cubicBezTo>
                      <a:cubicBezTo>
                        <a:pt x="518570" y="2286497"/>
                        <a:pt x="521550" y="2269601"/>
                        <a:pt x="523040" y="2251213"/>
                      </a:cubicBezTo>
                      <a:cubicBezTo>
                        <a:pt x="523537" y="2241274"/>
                        <a:pt x="522543" y="2230341"/>
                        <a:pt x="524530" y="2221395"/>
                      </a:cubicBezTo>
                      <a:cubicBezTo>
                        <a:pt x="526517" y="2212947"/>
                        <a:pt x="531484" y="2205493"/>
                        <a:pt x="531981" y="2197542"/>
                      </a:cubicBezTo>
                      <a:cubicBezTo>
                        <a:pt x="532477" y="2193069"/>
                        <a:pt x="530987" y="2188596"/>
                        <a:pt x="530491" y="2184124"/>
                      </a:cubicBezTo>
                      <a:cubicBezTo>
                        <a:pt x="529994" y="2180148"/>
                        <a:pt x="529000" y="2174185"/>
                        <a:pt x="529000" y="2170706"/>
                      </a:cubicBezTo>
                      <a:cubicBezTo>
                        <a:pt x="529000" y="2166730"/>
                        <a:pt x="531484" y="2163749"/>
                        <a:pt x="531981" y="2158779"/>
                      </a:cubicBezTo>
                      <a:cubicBezTo>
                        <a:pt x="531981" y="2158282"/>
                        <a:pt x="531484" y="2156791"/>
                        <a:pt x="531981" y="2154306"/>
                      </a:cubicBezTo>
                      <a:cubicBezTo>
                        <a:pt x="533471" y="2143374"/>
                        <a:pt x="534961" y="2132938"/>
                        <a:pt x="536451" y="2121507"/>
                      </a:cubicBezTo>
                      <a:cubicBezTo>
                        <a:pt x="529994" y="2108090"/>
                        <a:pt x="515092" y="2098647"/>
                        <a:pt x="509629" y="2084236"/>
                      </a:cubicBezTo>
                      <a:cubicBezTo>
                        <a:pt x="507145" y="2078272"/>
                        <a:pt x="506648" y="2069327"/>
                        <a:pt x="505158" y="2061872"/>
                      </a:cubicBezTo>
                      <a:cubicBezTo>
                        <a:pt x="503668" y="2054418"/>
                        <a:pt x="502178" y="2046964"/>
                        <a:pt x="500688" y="2039509"/>
                      </a:cubicBezTo>
                      <a:cubicBezTo>
                        <a:pt x="497707" y="2025595"/>
                        <a:pt x="494230" y="2011183"/>
                        <a:pt x="493237" y="1997765"/>
                      </a:cubicBezTo>
                      <a:cubicBezTo>
                        <a:pt x="492740" y="1988323"/>
                        <a:pt x="493734" y="1978881"/>
                        <a:pt x="493237" y="1969439"/>
                      </a:cubicBezTo>
                      <a:cubicBezTo>
                        <a:pt x="493237" y="1964966"/>
                        <a:pt x="490754" y="1962481"/>
                        <a:pt x="490257" y="1957512"/>
                      </a:cubicBezTo>
                      <a:cubicBezTo>
                        <a:pt x="490257" y="1957512"/>
                        <a:pt x="491747" y="1953536"/>
                        <a:pt x="491747" y="1951548"/>
                      </a:cubicBezTo>
                      <a:cubicBezTo>
                        <a:pt x="491747" y="1949064"/>
                        <a:pt x="490257" y="1946082"/>
                        <a:pt x="490257" y="1944094"/>
                      </a:cubicBezTo>
                      <a:cubicBezTo>
                        <a:pt x="489263" y="1934652"/>
                        <a:pt x="489760" y="1925706"/>
                        <a:pt x="488767" y="1917258"/>
                      </a:cubicBezTo>
                      <a:cubicBezTo>
                        <a:pt x="487773" y="1911792"/>
                        <a:pt x="485290" y="1906325"/>
                        <a:pt x="484296" y="1900858"/>
                      </a:cubicBezTo>
                      <a:cubicBezTo>
                        <a:pt x="481316" y="1887938"/>
                        <a:pt x="479329" y="1877005"/>
                        <a:pt x="478336" y="1868059"/>
                      </a:cubicBezTo>
                      <a:cubicBezTo>
                        <a:pt x="477342" y="1861102"/>
                        <a:pt x="477839" y="1852157"/>
                        <a:pt x="475355" y="1848678"/>
                      </a:cubicBezTo>
                      <a:cubicBezTo>
                        <a:pt x="473865" y="1864581"/>
                        <a:pt x="467905" y="1880483"/>
                        <a:pt x="466415" y="18978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0648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B915572D-C008-B844-B3B8-2A357DDAEF30}"/>
                    </a:ext>
                  </a:extLst>
                </p:cNvPr>
                <p:cNvSpPr/>
                <p:nvPr/>
              </p:nvSpPr>
              <p:spPr>
                <a:xfrm>
                  <a:off x="16679422" y="3648419"/>
                  <a:ext cx="806753" cy="3016264"/>
                </a:xfrm>
                <a:custGeom>
                  <a:avLst/>
                  <a:gdLst>
                    <a:gd name="connsiteX0" fmla="*/ 370142 w 806753"/>
                    <a:gd name="connsiteY0" fmla="*/ 413206 h 3016263"/>
                    <a:gd name="connsiteX1" fmla="*/ 383553 w 806753"/>
                    <a:gd name="connsiteY1" fmla="*/ 426623 h 3016263"/>
                    <a:gd name="connsiteX2" fmla="*/ 422297 w 806753"/>
                    <a:gd name="connsiteY2" fmla="*/ 466877 h 3016263"/>
                    <a:gd name="connsiteX3" fmla="*/ 450610 w 806753"/>
                    <a:gd name="connsiteY3" fmla="*/ 462404 h 3016263"/>
                    <a:gd name="connsiteX4" fmla="*/ 483393 w 806753"/>
                    <a:gd name="connsiteY4" fmla="*/ 466877 h 3016263"/>
                    <a:gd name="connsiteX5" fmla="*/ 538528 w 806753"/>
                    <a:gd name="connsiteY5" fmla="*/ 472840 h 3016263"/>
                    <a:gd name="connsiteX6" fmla="*/ 551939 w 806753"/>
                    <a:gd name="connsiteY6" fmla="*/ 472840 h 3016263"/>
                    <a:gd name="connsiteX7" fmla="*/ 572801 w 806753"/>
                    <a:gd name="connsiteY7" fmla="*/ 498185 h 3016263"/>
                    <a:gd name="connsiteX8" fmla="*/ 620486 w 806753"/>
                    <a:gd name="connsiteY8" fmla="*/ 560802 h 3016263"/>
                    <a:gd name="connsiteX9" fmla="*/ 636877 w 806753"/>
                    <a:gd name="connsiteY9" fmla="*/ 584656 h 3016263"/>
                    <a:gd name="connsiteX10" fmla="*/ 645818 w 806753"/>
                    <a:gd name="connsiteY10" fmla="*/ 595092 h 3016263"/>
                    <a:gd name="connsiteX11" fmla="*/ 647308 w 806753"/>
                    <a:gd name="connsiteY11" fmla="*/ 599564 h 3016263"/>
                    <a:gd name="connsiteX12" fmla="*/ 650289 w 806753"/>
                    <a:gd name="connsiteY12" fmla="*/ 601055 h 3016263"/>
                    <a:gd name="connsiteX13" fmla="*/ 672641 w 806753"/>
                    <a:gd name="connsiteY13" fmla="*/ 638327 h 3016263"/>
                    <a:gd name="connsiteX14" fmla="*/ 683072 w 806753"/>
                    <a:gd name="connsiteY14" fmla="*/ 656217 h 3016263"/>
                    <a:gd name="connsiteX15" fmla="*/ 693503 w 806753"/>
                    <a:gd name="connsiteY15" fmla="*/ 668144 h 3016263"/>
                    <a:gd name="connsiteX16" fmla="*/ 721815 w 806753"/>
                    <a:gd name="connsiteY16" fmla="*/ 703925 h 3016263"/>
                    <a:gd name="connsiteX17" fmla="*/ 726286 w 806753"/>
                    <a:gd name="connsiteY17" fmla="*/ 717343 h 3016263"/>
                    <a:gd name="connsiteX18" fmla="*/ 747148 w 806753"/>
                    <a:gd name="connsiteY18" fmla="*/ 730761 h 3016263"/>
                    <a:gd name="connsiteX19" fmla="*/ 750128 w 806753"/>
                    <a:gd name="connsiteY19" fmla="*/ 747160 h 3016263"/>
                    <a:gd name="connsiteX20" fmla="*/ 760559 w 806753"/>
                    <a:gd name="connsiteY20" fmla="*/ 759087 h 3016263"/>
                    <a:gd name="connsiteX21" fmla="*/ 762049 w 806753"/>
                    <a:gd name="connsiteY21" fmla="*/ 771014 h 3016263"/>
                    <a:gd name="connsiteX22" fmla="*/ 768010 w 806753"/>
                    <a:gd name="connsiteY22" fmla="*/ 781450 h 3016263"/>
                    <a:gd name="connsiteX23" fmla="*/ 768010 w 806753"/>
                    <a:gd name="connsiteY23" fmla="*/ 794868 h 3016263"/>
                    <a:gd name="connsiteX24" fmla="*/ 782911 w 806753"/>
                    <a:gd name="connsiteY24" fmla="*/ 817231 h 3016263"/>
                    <a:gd name="connsiteX25" fmla="*/ 794832 w 806753"/>
                    <a:gd name="connsiteY25" fmla="*/ 844067 h 3016263"/>
                    <a:gd name="connsiteX26" fmla="*/ 806754 w 806753"/>
                    <a:gd name="connsiteY26" fmla="*/ 869412 h 3016263"/>
                    <a:gd name="connsiteX27" fmla="*/ 794832 w 806753"/>
                    <a:gd name="connsiteY27" fmla="*/ 890284 h 3016263"/>
                    <a:gd name="connsiteX28" fmla="*/ 791852 w 806753"/>
                    <a:gd name="connsiteY28" fmla="*/ 914138 h 3016263"/>
                    <a:gd name="connsiteX29" fmla="*/ 799303 w 806753"/>
                    <a:gd name="connsiteY29" fmla="*/ 957373 h 3016263"/>
                    <a:gd name="connsiteX30" fmla="*/ 796322 w 806753"/>
                    <a:gd name="connsiteY30" fmla="*/ 985699 h 3016263"/>
                    <a:gd name="connsiteX31" fmla="*/ 787382 w 806753"/>
                    <a:gd name="connsiteY31" fmla="*/ 996136 h 3016263"/>
                    <a:gd name="connsiteX32" fmla="*/ 763539 w 806753"/>
                    <a:gd name="connsiteY32" fmla="*/ 1002099 h 3016263"/>
                    <a:gd name="connsiteX33" fmla="*/ 748638 w 806753"/>
                    <a:gd name="connsiteY33" fmla="*/ 1008063 h 3016263"/>
                    <a:gd name="connsiteX34" fmla="*/ 729266 w 806753"/>
                    <a:gd name="connsiteY34" fmla="*/ 1018499 h 3016263"/>
                    <a:gd name="connsiteX35" fmla="*/ 724796 w 806753"/>
                    <a:gd name="connsiteY35" fmla="*/ 1019989 h 3016263"/>
                    <a:gd name="connsiteX36" fmla="*/ 723305 w 806753"/>
                    <a:gd name="connsiteY36" fmla="*/ 1022971 h 3016263"/>
                    <a:gd name="connsiteX37" fmla="*/ 709894 w 806753"/>
                    <a:gd name="connsiteY37" fmla="*/ 1028935 h 3016263"/>
                    <a:gd name="connsiteX38" fmla="*/ 659230 w 806753"/>
                    <a:gd name="connsiteY38" fmla="*/ 1057261 h 3016263"/>
                    <a:gd name="connsiteX39" fmla="*/ 687542 w 806753"/>
                    <a:gd name="connsiteY39" fmla="*/ 1204857 h 3016263"/>
                    <a:gd name="connsiteX40" fmla="*/ 700953 w 806753"/>
                    <a:gd name="connsiteY40" fmla="*/ 1212312 h 3016263"/>
                    <a:gd name="connsiteX41" fmla="*/ 709894 w 806753"/>
                    <a:gd name="connsiteY41" fmla="*/ 1264492 h 3016263"/>
                    <a:gd name="connsiteX42" fmla="*/ 712875 w 806753"/>
                    <a:gd name="connsiteY42" fmla="*/ 1291328 h 3016263"/>
                    <a:gd name="connsiteX43" fmla="*/ 718835 w 806753"/>
                    <a:gd name="connsiteY43" fmla="*/ 1315182 h 3016263"/>
                    <a:gd name="connsiteX44" fmla="*/ 724796 w 806753"/>
                    <a:gd name="connsiteY44" fmla="*/ 1368853 h 3016263"/>
                    <a:gd name="connsiteX45" fmla="*/ 744168 w 806753"/>
                    <a:gd name="connsiteY45" fmla="*/ 1525394 h 3016263"/>
                    <a:gd name="connsiteX46" fmla="*/ 748638 w 806753"/>
                    <a:gd name="connsiteY46" fmla="*/ 1577575 h 3016263"/>
                    <a:gd name="connsiteX47" fmla="*/ 756089 w 806753"/>
                    <a:gd name="connsiteY47" fmla="*/ 1629755 h 3016263"/>
                    <a:gd name="connsiteX48" fmla="*/ 754599 w 806753"/>
                    <a:gd name="connsiteY48" fmla="*/ 1640191 h 3016263"/>
                    <a:gd name="connsiteX49" fmla="*/ 751618 w 806753"/>
                    <a:gd name="connsiteY49" fmla="*/ 1643173 h 3016263"/>
                    <a:gd name="connsiteX50" fmla="*/ 756089 w 806753"/>
                    <a:gd name="connsiteY50" fmla="*/ 1672990 h 3016263"/>
                    <a:gd name="connsiteX51" fmla="*/ 757579 w 806753"/>
                    <a:gd name="connsiteY51" fmla="*/ 1699826 h 3016263"/>
                    <a:gd name="connsiteX52" fmla="*/ 711385 w 806753"/>
                    <a:gd name="connsiteY52" fmla="*/ 1717716 h 3016263"/>
                    <a:gd name="connsiteX53" fmla="*/ 703934 w 806753"/>
                    <a:gd name="connsiteY53" fmla="*/ 1711753 h 3016263"/>
                    <a:gd name="connsiteX54" fmla="*/ 702444 w 806753"/>
                    <a:gd name="connsiteY54" fmla="*/ 1726662 h 3016263"/>
                    <a:gd name="connsiteX55" fmla="*/ 690522 w 806753"/>
                    <a:gd name="connsiteY55" fmla="*/ 1732625 h 3016263"/>
                    <a:gd name="connsiteX56" fmla="*/ 684562 w 806753"/>
                    <a:gd name="connsiteY56" fmla="*/ 1877239 h 3016263"/>
                    <a:gd name="connsiteX57" fmla="*/ 681582 w 806753"/>
                    <a:gd name="connsiteY57" fmla="*/ 1908548 h 3016263"/>
                    <a:gd name="connsiteX58" fmla="*/ 678601 w 806753"/>
                    <a:gd name="connsiteY58" fmla="*/ 2032290 h 3016263"/>
                    <a:gd name="connsiteX59" fmla="*/ 678601 w 806753"/>
                    <a:gd name="connsiteY59" fmla="*/ 2072544 h 3016263"/>
                    <a:gd name="connsiteX60" fmla="*/ 669660 w 806753"/>
                    <a:gd name="connsiteY60" fmla="*/ 2258902 h 3016263"/>
                    <a:gd name="connsiteX61" fmla="*/ 663700 w 806753"/>
                    <a:gd name="connsiteY61" fmla="*/ 2348354 h 3016263"/>
                    <a:gd name="connsiteX62" fmla="*/ 659230 w 806753"/>
                    <a:gd name="connsiteY62" fmla="*/ 2522786 h 3016263"/>
                    <a:gd name="connsiteX63" fmla="*/ 659230 w 806753"/>
                    <a:gd name="connsiteY63" fmla="*/ 2557076 h 3016263"/>
                    <a:gd name="connsiteX64" fmla="*/ 660720 w 806753"/>
                    <a:gd name="connsiteY64" fmla="*/ 2616711 h 3016263"/>
                    <a:gd name="connsiteX65" fmla="*/ 651779 w 806753"/>
                    <a:gd name="connsiteY65" fmla="*/ 2640565 h 3016263"/>
                    <a:gd name="connsiteX66" fmla="*/ 642838 w 806753"/>
                    <a:gd name="connsiteY66" fmla="*/ 2653983 h 3016263"/>
                    <a:gd name="connsiteX67" fmla="*/ 635387 w 806753"/>
                    <a:gd name="connsiteY67" fmla="*/ 2667401 h 3016263"/>
                    <a:gd name="connsiteX68" fmla="*/ 595153 w 806753"/>
                    <a:gd name="connsiteY68" fmla="*/ 2685291 h 3016263"/>
                    <a:gd name="connsiteX69" fmla="*/ 610055 w 806753"/>
                    <a:gd name="connsiteY69" fmla="*/ 2706163 h 3016263"/>
                    <a:gd name="connsiteX70" fmla="*/ 638367 w 806753"/>
                    <a:gd name="connsiteY70" fmla="*/ 2746416 h 3016263"/>
                    <a:gd name="connsiteX71" fmla="*/ 650289 w 806753"/>
                    <a:gd name="connsiteY71" fmla="*/ 2768780 h 3016263"/>
                    <a:gd name="connsiteX72" fmla="*/ 660720 w 806753"/>
                    <a:gd name="connsiteY72" fmla="*/ 2774743 h 3016263"/>
                    <a:gd name="connsiteX73" fmla="*/ 669660 w 806753"/>
                    <a:gd name="connsiteY73" fmla="*/ 2776234 h 3016263"/>
                    <a:gd name="connsiteX74" fmla="*/ 671150 w 806753"/>
                    <a:gd name="connsiteY74" fmla="*/ 2779216 h 3016263"/>
                    <a:gd name="connsiteX75" fmla="*/ 678601 w 806753"/>
                    <a:gd name="connsiteY75" fmla="*/ 2782197 h 3016263"/>
                    <a:gd name="connsiteX76" fmla="*/ 720325 w 806753"/>
                    <a:gd name="connsiteY76" fmla="*/ 2801579 h 3016263"/>
                    <a:gd name="connsiteX77" fmla="*/ 727776 w 806753"/>
                    <a:gd name="connsiteY77" fmla="*/ 2804560 h 3016263"/>
                    <a:gd name="connsiteX78" fmla="*/ 756089 w 806753"/>
                    <a:gd name="connsiteY78" fmla="*/ 2817978 h 3016263"/>
                    <a:gd name="connsiteX79" fmla="*/ 769500 w 806753"/>
                    <a:gd name="connsiteY79" fmla="*/ 2828414 h 3016263"/>
                    <a:gd name="connsiteX80" fmla="*/ 770990 w 806753"/>
                    <a:gd name="connsiteY80" fmla="*/ 2834378 h 3016263"/>
                    <a:gd name="connsiteX81" fmla="*/ 772480 w 806753"/>
                    <a:gd name="connsiteY81" fmla="*/ 2837359 h 3016263"/>
                    <a:gd name="connsiteX82" fmla="*/ 775460 w 806753"/>
                    <a:gd name="connsiteY82" fmla="*/ 2837359 h 3016263"/>
                    <a:gd name="connsiteX83" fmla="*/ 782911 w 806753"/>
                    <a:gd name="connsiteY83" fmla="*/ 2858232 h 3016263"/>
                    <a:gd name="connsiteX84" fmla="*/ 768010 w 806753"/>
                    <a:gd name="connsiteY84" fmla="*/ 2879104 h 3016263"/>
                    <a:gd name="connsiteX85" fmla="*/ 763539 w 806753"/>
                    <a:gd name="connsiteY85" fmla="*/ 2880595 h 3016263"/>
                    <a:gd name="connsiteX86" fmla="*/ 754599 w 806753"/>
                    <a:gd name="connsiteY86" fmla="*/ 2886558 h 3016263"/>
                    <a:gd name="connsiteX87" fmla="*/ 730756 w 806753"/>
                    <a:gd name="connsiteY87" fmla="*/ 2894013 h 3016263"/>
                    <a:gd name="connsiteX88" fmla="*/ 706914 w 806753"/>
                    <a:gd name="connsiteY88" fmla="*/ 2901467 h 3016263"/>
                    <a:gd name="connsiteX89" fmla="*/ 699463 w 806753"/>
                    <a:gd name="connsiteY89" fmla="*/ 2904449 h 3016263"/>
                    <a:gd name="connsiteX90" fmla="*/ 641348 w 806753"/>
                    <a:gd name="connsiteY90" fmla="*/ 2898485 h 3016263"/>
                    <a:gd name="connsiteX91" fmla="*/ 633897 w 806753"/>
                    <a:gd name="connsiteY91" fmla="*/ 2895503 h 3016263"/>
                    <a:gd name="connsiteX92" fmla="*/ 599624 w 806753"/>
                    <a:gd name="connsiteY92" fmla="*/ 2885067 h 3016263"/>
                    <a:gd name="connsiteX93" fmla="*/ 583232 w 806753"/>
                    <a:gd name="connsiteY93" fmla="*/ 2870159 h 3016263"/>
                    <a:gd name="connsiteX94" fmla="*/ 544488 w 806753"/>
                    <a:gd name="connsiteY94" fmla="*/ 2847796 h 3016263"/>
                    <a:gd name="connsiteX95" fmla="*/ 522136 w 806753"/>
                    <a:gd name="connsiteY95" fmla="*/ 2840341 h 3016263"/>
                    <a:gd name="connsiteX96" fmla="*/ 511705 w 806753"/>
                    <a:gd name="connsiteY96" fmla="*/ 2843323 h 3016263"/>
                    <a:gd name="connsiteX97" fmla="*/ 502765 w 806753"/>
                    <a:gd name="connsiteY97" fmla="*/ 2847796 h 3016263"/>
                    <a:gd name="connsiteX98" fmla="*/ 464021 w 806753"/>
                    <a:gd name="connsiteY98" fmla="*/ 2843323 h 3016263"/>
                    <a:gd name="connsiteX99" fmla="*/ 467001 w 806753"/>
                    <a:gd name="connsiteY99" fmla="*/ 2846305 h 3016263"/>
                    <a:gd name="connsiteX100" fmla="*/ 471472 w 806753"/>
                    <a:gd name="connsiteY100" fmla="*/ 2850777 h 3016263"/>
                    <a:gd name="connsiteX101" fmla="*/ 478922 w 806753"/>
                    <a:gd name="connsiteY101" fmla="*/ 2852268 h 3016263"/>
                    <a:gd name="connsiteX102" fmla="*/ 486373 w 806753"/>
                    <a:gd name="connsiteY102" fmla="*/ 2865686 h 3016263"/>
                    <a:gd name="connsiteX103" fmla="*/ 484883 w 806753"/>
                    <a:gd name="connsiteY103" fmla="*/ 2886558 h 3016263"/>
                    <a:gd name="connsiteX104" fmla="*/ 495314 w 806753"/>
                    <a:gd name="connsiteY104" fmla="*/ 2898485 h 3016263"/>
                    <a:gd name="connsiteX105" fmla="*/ 499784 w 806753"/>
                    <a:gd name="connsiteY105" fmla="*/ 2899976 h 3016263"/>
                    <a:gd name="connsiteX106" fmla="*/ 507235 w 806753"/>
                    <a:gd name="connsiteY106" fmla="*/ 2907431 h 3016263"/>
                    <a:gd name="connsiteX107" fmla="*/ 522136 w 806753"/>
                    <a:gd name="connsiteY107" fmla="*/ 2920848 h 3016263"/>
                    <a:gd name="connsiteX108" fmla="*/ 540018 w 806753"/>
                    <a:gd name="connsiteY108" fmla="*/ 2938739 h 3016263"/>
                    <a:gd name="connsiteX109" fmla="*/ 547469 w 806753"/>
                    <a:gd name="connsiteY109" fmla="*/ 2958120 h 3016263"/>
                    <a:gd name="connsiteX110" fmla="*/ 556410 w 806753"/>
                    <a:gd name="connsiteY110" fmla="*/ 2965574 h 3016263"/>
                    <a:gd name="connsiteX111" fmla="*/ 563860 w 806753"/>
                    <a:gd name="connsiteY111" fmla="*/ 2983465 h 3016263"/>
                    <a:gd name="connsiteX112" fmla="*/ 553430 w 806753"/>
                    <a:gd name="connsiteY112" fmla="*/ 2990919 h 3016263"/>
                    <a:gd name="connsiteX113" fmla="*/ 528097 w 806753"/>
                    <a:gd name="connsiteY113" fmla="*/ 3001355 h 3016263"/>
                    <a:gd name="connsiteX114" fmla="*/ 499784 w 806753"/>
                    <a:gd name="connsiteY114" fmla="*/ 3010301 h 3016263"/>
                    <a:gd name="connsiteX115" fmla="*/ 481903 w 806753"/>
                    <a:gd name="connsiteY115" fmla="*/ 3011791 h 3016263"/>
                    <a:gd name="connsiteX116" fmla="*/ 449120 w 806753"/>
                    <a:gd name="connsiteY116" fmla="*/ 3016264 h 3016263"/>
                    <a:gd name="connsiteX117" fmla="*/ 414846 w 806753"/>
                    <a:gd name="connsiteY117" fmla="*/ 3013282 h 3016263"/>
                    <a:gd name="connsiteX118" fmla="*/ 382063 w 806753"/>
                    <a:gd name="connsiteY118" fmla="*/ 3010301 h 3016263"/>
                    <a:gd name="connsiteX119" fmla="*/ 361201 w 806753"/>
                    <a:gd name="connsiteY119" fmla="*/ 3002846 h 3016263"/>
                    <a:gd name="connsiteX120" fmla="*/ 343319 w 806753"/>
                    <a:gd name="connsiteY120" fmla="*/ 2993901 h 3016263"/>
                    <a:gd name="connsiteX121" fmla="*/ 340339 w 806753"/>
                    <a:gd name="connsiteY121" fmla="*/ 2992410 h 3016263"/>
                    <a:gd name="connsiteX122" fmla="*/ 315007 w 806753"/>
                    <a:gd name="connsiteY122" fmla="*/ 2967065 h 3016263"/>
                    <a:gd name="connsiteX123" fmla="*/ 286694 w 806753"/>
                    <a:gd name="connsiteY123" fmla="*/ 2940230 h 3016263"/>
                    <a:gd name="connsiteX124" fmla="*/ 271793 w 806753"/>
                    <a:gd name="connsiteY124" fmla="*/ 2941720 h 3016263"/>
                    <a:gd name="connsiteX125" fmla="*/ 213677 w 806753"/>
                    <a:gd name="connsiteY125" fmla="*/ 2905940 h 3016263"/>
                    <a:gd name="connsiteX126" fmla="*/ 206226 w 806753"/>
                    <a:gd name="connsiteY126" fmla="*/ 2861214 h 3016263"/>
                    <a:gd name="connsiteX127" fmla="*/ 206226 w 806753"/>
                    <a:gd name="connsiteY127" fmla="*/ 2809033 h 3016263"/>
                    <a:gd name="connsiteX128" fmla="*/ 207716 w 806753"/>
                    <a:gd name="connsiteY128" fmla="*/ 2789652 h 3016263"/>
                    <a:gd name="connsiteX129" fmla="*/ 203246 w 806753"/>
                    <a:gd name="connsiteY129" fmla="*/ 2779216 h 3016263"/>
                    <a:gd name="connsiteX130" fmla="*/ 198776 w 806753"/>
                    <a:gd name="connsiteY130" fmla="*/ 2770270 h 3016263"/>
                    <a:gd name="connsiteX131" fmla="*/ 189835 w 806753"/>
                    <a:gd name="connsiteY131" fmla="*/ 2750889 h 3016263"/>
                    <a:gd name="connsiteX132" fmla="*/ 180894 w 806753"/>
                    <a:gd name="connsiteY132" fmla="*/ 2694236 h 3016263"/>
                    <a:gd name="connsiteX133" fmla="*/ 176423 w 806753"/>
                    <a:gd name="connsiteY133" fmla="*/ 2665909 h 3016263"/>
                    <a:gd name="connsiteX134" fmla="*/ 167483 w 806753"/>
                    <a:gd name="connsiteY134" fmla="*/ 2579439 h 3016263"/>
                    <a:gd name="connsiteX135" fmla="*/ 151091 w 806753"/>
                    <a:gd name="connsiteY135" fmla="*/ 2409480 h 3016263"/>
                    <a:gd name="connsiteX136" fmla="*/ 145131 w 806753"/>
                    <a:gd name="connsiteY136" fmla="*/ 2351336 h 3016263"/>
                    <a:gd name="connsiteX137" fmla="*/ 137680 w 806753"/>
                    <a:gd name="connsiteY137" fmla="*/ 2294683 h 3016263"/>
                    <a:gd name="connsiteX138" fmla="*/ 137680 w 806753"/>
                    <a:gd name="connsiteY138" fmla="*/ 2235048 h 3016263"/>
                    <a:gd name="connsiteX139" fmla="*/ 137680 w 806753"/>
                    <a:gd name="connsiteY139" fmla="*/ 2173923 h 3016263"/>
                    <a:gd name="connsiteX140" fmla="*/ 136190 w 806753"/>
                    <a:gd name="connsiteY140" fmla="*/ 2172432 h 3016263"/>
                    <a:gd name="connsiteX141" fmla="*/ 145131 w 806753"/>
                    <a:gd name="connsiteY141" fmla="*/ 2145596 h 3016263"/>
                    <a:gd name="connsiteX142" fmla="*/ 154071 w 806753"/>
                    <a:gd name="connsiteY142" fmla="*/ 2120251 h 3016263"/>
                    <a:gd name="connsiteX143" fmla="*/ 151091 w 806753"/>
                    <a:gd name="connsiteY143" fmla="*/ 2094907 h 3016263"/>
                    <a:gd name="connsiteX144" fmla="*/ 149601 w 806753"/>
                    <a:gd name="connsiteY144" fmla="*/ 2068071 h 3016263"/>
                    <a:gd name="connsiteX145" fmla="*/ 142150 w 806753"/>
                    <a:gd name="connsiteY145" fmla="*/ 2012909 h 3016263"/>
                    <a:gd name="connsiteX146" fmla="*/ 142150 w 806753"/>
                    <a:gd name="connsiteY146" fmla="*/ 1984582 h 3016263"/>
                    <a:gd name="connsiteX147" fmla="*/ 134699 w 806753"/>
                    <a:gd name="connsiteY147" fmla="*/ 1916002 h 3016263"/>
                    <a:gd name="connsiteX148" fmla="*/ 128739 w 806753"/>
                    <a:gd name="connsiteY148" fmla="*/ 1811641 h 3016263"/>
                    <a:gd name="connsiteX149" fmla="*/ 119798 w 806753"/>
                    <a:gd name="connsiteY149" fmla="*/ 1792260 h 3016263"/>
                    <a:gd name="connsiteX150" fmla="*/ 112347 w 806753"/>
                    <a:gd name="connsiteY150" fmla="*/ 1711753 h 3016263"/>
                    <a:gd name="connsiteX151" fmla="*/ 104897 w 806753"/>
                    <a:gd name="connsiteY151" fmla="*/ 1674481 h 3016263"/>
                    <a:gd name="connsiteX152" fmla="*/ 98936 w 806753"/>
                    <a:gd name="connsiteY152" fmla="*/ 1635719 h 3016263"/>
                    <a:gd name="connsiteX153" fmla="*/ 88505 w 806753"/>
                    <a:gd name="connsiteY153" fmla="*/ 1544776 h 3016263"/>
                    <a:gd name="connsiteX154" fmla="*/ 76584 w 806753"/>
                    <a:gd name="connsiteY154" fmla="*/ 1432960 h 3016263"/>
                    <a:gd name="connsiteX155" fmla="*/ 85525 w 806753"/>
                    <a:gd name="connsiteY155" fmla="*/ 1368853 h 3016263"/>
                    <a:gd name="connsiteX156" fmla="*/ 89995 w 806753"/>
                    <a:gd name="connsiteY156" fmla="*/ 1349472 h 3016263"/>
                    <a:gd name="connsiteX157" fmla="*/ 88505 w 806753"/>
                    <a:gd name="connsiteY157" fmla="*/ 1333072 h 3016263"/>
                    <a:gd name="connsiteX158" fmla="*/ 91485 w 806753"/>
                    <a:gd name="connsiteY158" fmla="*/ 1304746 h 3016263"/>
                    <a:gd name="connsiteX159" fmla="*/ 89995 w 806753"/>
                    <a:gd name="connsiteY159" fmla="*/ 1264492 h 3016263"/>
                    <a:gd name="connsiteX160" fmla="*/ 94466 w 806753"/>
                    <a:gd name="connsiteY160" fmla="*/ 1186967 h 3016263"/>
                    <a:gd name="connsiteX161" fmla="*/ 94466 w 806753"/>
                    <a:gd name="connsiteY161" fmla="*/ 1157150 h 3016263"/>
                    <a:gd name="connsiteX162" fmla="*/ 101916 w 806753"/>
                    <a:gd name="connsiteY162" fmla="*/ 1116896 h 3016263"/>
                    <a:gd name="connsiteX163" fmla="*/ 101916 w 806753"/>
                    <a:gd name="connsiteY163" fmla="*/ 1096024 h 3016263"/>
                    <a:gd name="connsiteX164" fmla="*/ 109367 w 806753"/>
                    <a:gd name="connsiteY164" fmla="*/ 1045334 h 3016263"/>
                    <a:gd name="connsiteX165" fmla="*/ 116818 w 806753"/>
                    <a:gd name="connsiteY165" fmla="*/ 1012535 h 3016263"/>
                    <a:gd name="connsiteX166" fmla="*/ 125759 w 806753"/>
                    <a:gd name="connsiteY166" fmla="*/ 982718 h 3016263"/>
                    <a:gd name="connsiteX167" fmla="*/ 94466 w 806753"/>
                    <a:gd name="connsiteY167" fmla="*/ 948428 h 3016263"/>
                    <a:gd name="connsiteX168" fmla="*/ 89995 w 806753"/>
                    <a:gd name="connsiteY168" fmla="*/ 946937 h 3016263"/>
                    <a:gd name="connsiteX169" fmla="*/ 88505 w 806753"/>
                    <a:gd name="connsiteY169" fmla="*/ 943955 h 3016263"/>
                    <a:gd name="connsiteX170" fmla="*/ 81054 w 806753"/>
                    <a:gd name="connsiteY170" fmla="*/ 940973 h 3016263"/>
                    <a:gd name="connsiteX171" fmla="*/ 78074 w 806753"/>
                    <a:gd name="connsiteY171" fmla="*/ 937992 h 3016263"/>
                    <a:gd name="connsiteX172" fmla="*/ 46781 w 806753"/>
                    <a:gd name="connsiteY172" fmla="*/ 906683 h 3016263"/>
                    <a:gd name="connsiteX173" fmla="*/ 36350 w 806753"/>
                    <a:gd name="connsiteY173" fmla="*/ 885811 h 3016263"/>
                    <a:gd name="connsiteX174" fmla="*/ 30389 w 806753"/>
                    <a:gd name="connsiteY174" fmla="*/ 844067 h 3016263"/>
                    <a:gd name="connsiteX175" fmla="*/ 36350 w 806753"/>
                    <a:gd name="connsiteY175" fmla="*/ 823195 h 3016263"/>
                    <a:gd name="connsiteX176" fmla="*/ 25919 w 806753"/>
                    <a:gd name="connsiteY176" fmla="*/ 759087 h 3016263"/>
                    <a:gd name="connsiteX177" fmla="*/ 18468 w 806753"/>
                    <a:gd name="connsiteY177" fmla="*/ 735233 h 3016263"/>
                    <a:gd name="connsiteX178" fmla="*/ 5057 w 806753"/>
                    <a:gd name="connsiteY178" fmla="*/ 675599 h 3016263"/>
                    <a:gd name="connsiteX179" fmla="*/ 587 w 806753"/>
                    <a:gd name="connsiteY179" fmla="*/ 660690 h 3016263"/>
                    <a:gd name="connsiteX180" fmla="*/ 8037 w 806753"/>
                    <a:gd name="connsiteY180" fmla="*/ 604037 h 3016263"/>
                    <a:gd name="connsiteX181" fmla="*/ 13998 w 806753"/>
                    <a:gd name="connsiteY181" fmla="*/ 586146 h 3016263"/>
                    <a:gd name="connsiteX182" fmla="*/ 19959 w 806753"/>
                    <a:gd name="connsiteY182" fmla="*/ 574219 h 3016263"/>
                    <a:gd name="connsiteX183" fmla="*/ 42311 w 806753"/>
                    <a:gd name="connsiteY183" fmla="*/ 556329 h 3016263"/>
                    <a:gd name="connsiteX184" fmla="*/ 45291 w 806753"/>
                    <a:gd name="connsiteY184" fmla="*/ 553347 h 3016263"/>
                    <a:gd name="connsiteX185" fmla="*/ 54232 w 806753"/>
                    <a:gd name="connsiteY185" fmla="*/ 548875 h 3016263"/>
                    <a:gd name="connsiteX186" fmla="*/ 55722 w 806753"/>
                    <a:gd name="connsiteY186" fmla="*/ 545893 h 3016263"/>
                    <a:gd name="connsiteX187" fmla="*/ 58702 w 806753"/>
                    <a:gd name="connsiteY187" fmla="*/ 545893 h 3016263"/>
                    <a:gd name="connsiteX188" fmla="*/ 60192 w 806753"/>
                    <a:gd name="connsiteY188" fmla="*/ 542911 h 3016263"/>
                    <a:gd name="connsiteX189" fmla="*/ 91485 w 806753"/>
                    <a:gd name="connsiteY189" fmla="*/ 530984 h 3016263"/>
                    <a:gd name="connsiteX190" fmla="*/ 107877 w 806753"/>
                    <a:gd name="connsiteY190" fmla="*/ 511603 h 3016263"/>
                    <a:gd name="connsiteX191" fmla="*/ 116818 w 806753"/>
                    <a:gd name="connsiteY191" fmla="*/ 505639 h 3016263"/>
                    <a:gd name="connsiteX192" fmla="*/ 124268 w 806753"/>
                    <a:gd name="connsiteY192" fmla="*/ 498185 h 3016263"/>
                    <a:gd name="connsiteX193" fmla="*/ 142150 w 806753"/>
                    <a:gd name="connsiteY193" fmla="*/ 486258 h 3016263"/>
                    <a:gd name="connsiteX194" fmla="*/ 139170 w 806753"/>
                    <a:gd name="connsiteY194" fmla="*/ 463895 h 3016263"/>
                    <a:gd name="connsiteX195" fmla="*/ 157051 w 806753"/>
                    <a:gd name="connsiteY195" fmla="*/ 438550 h 3016263"/>
                    <a:gd name="connsiteX196" fmla="*/ 179404 w 806753"/>
                    <a:gd name="connsiteY196" fmla="*/ 375934 h 3016263"/>
                    <a:gd name="connsiteX197" fmla="*/ 176423 w 806753"/>
                    <a:gd name="connsiteY197" fmla="*/ 369970 h 3016263"/>
                    <a:gd name="connsiteX198" fmla="*/ 173443 w 806753"/>
                    <a:gd name="connsiteY198" fmla="*/ 368479 h 3016263"/>
                    <a:gd name="connsiteX199" fmla="*/ 174933 w 806753"/>
                    <a:gd name="connsiteY199" fmla="*/ 350589 h 3016263"/>
                    <a:gd name="connsiteX200" fmla="*/ 165993 w 806753"/>
                    <a:gd name="connsiteY200" fmla="*/ 355062 h 3016263"/>
                    <a:gd name="connsiteX201" fmla="*/ 155561 w 806753"/>
                    <a:gd name="connsiteY201" fmla="*/ 350589 h 3016263"/>
                    <a:gd name="connsiteX202" fmla="*/ 157051 w 806753"/>
                    <a:gd name="connsiteY202" fmla="*/ 343135 h 3016263"/>
                    <a:gd name="connsiteX203" fmla="*/ 160032 w 806753"/>
                    <a:gd name="connsiteY203" fmla="*/ 338662 h 3016263"/>
                    <a:gd name="connsiteX204" fmla="*/ 149601 w 806753"/>
                    <a:gd name="connsiteY204" fmla="*/ 322263 h 3016263"/>
                    <a:gd name="connsiteX205" fmla="*/ 137680 w 806753"/>
                    <a:gd name="connsiteY205" fmla="*/ 296918 h 3016263"/>
                    <a:gd name="connsiteX206" fmla="*/ 134699 w 806753"/>
                    <a:gd name="connsiteY206" fmla="*/ 293936 h 3016263"/>
                    <a:gd name="connsiteX207" fmla="*/ 133209 w 806753"/>
                    <a:gd name="connsiteY207" fmla="*/ 289463 h 3016263"/>
                    <a:gd name="connsiteX208" fmla="*/ 122778 w 806753"/>
                    <a:gd name="connsiteY208" fmla="*/ 276046 h 3016263"/>
                    <a:gd name="connsiteX209" fmla="*/ 121288 w 806753"/>
                    <a:gd name="connsiteY209" fmla="*/ 270082 h 3016263"/>
                    <a:gd name="connsiteX210" fmla="*/ 110857 w 806753"/>
                    <a:gd name="connsiteY210" fmla="*/ 232810 h 3016263"/>
                    <a:gd name="connsiteX211" fmla="*/ 121288 w 806753"/>
                    <a:gd name="connsiteY211" fmla="*/ 214920 h 3016263"/>
                    <a:gd name="connsiteX212" fmla="*/ 115328 w 806753"/>
                    <a:gd name="connsiteY212" fmla="*/ 168703 h 3016263"/>
                    <a:gd name="connsiteX213" fmla="*/ 110857 w 806753"/>
                    <a:gd name="connsiteY213" fmla="*/ 143358 h 3016263"/>
                    <a:gd name="connsiteX214" fmla="*/ 109367 w 806753"/>
                    <a:gd name="connsiteY214" fmla="*/ 141867 h 3016263"/>
                    <a:gd name="connsiteX215" fmla="*/ 110857 w 806753"/>
                    <a:gd name="connsiteY215" fmla="*/ 140376 h 3016263"/>
                    <a:gd name="connsiteX216" fmla="*/ 107877 w 806753"/>
                    <a:gd name="connsiteY216" fmla="*/ 132922 h 3016263"/>
                    <a:gd name="connsiteX217" fmla="*/ 112347 w 806753"/>
                    <a:gd name="connsiteY217" fmla="*/ 109068 h 3016263"/>
                    <a:gd name="connsiteX218" fmla="*/ 115328 w 806753"/>
                    <a:gd name="connsiteY218" fmla="*/ 97141 h 3016263"/>
                    <a:gd name="connsiteX219" fmla="*/ 118308 w 806753"/>
                    <a:gd name="connsiteY219" fmla="*/ 95650 h 3016263"/>
                    <a:gd name="connsiteX220" fmla="*/ 118308 w 806753"/>
                    <a:gd name="connsiteY220" fmla="*/ 92669 h 3016263"/>
                    <a:gd name="connsiteX221" fmla="*/ 131719 w 806753"/>
                    <a:gd name="connsiteY221" fmla="*/ 71796 h 3016263"/>
                    <a:gd name="connsiteX222" fmla="*/ 140660 w 806753"/>
                    <a:gd name="connsiteY222" fmla="*/ 53906 h 3016263"/>
                    <a:gd name="connsiteX223" fmla="*/ 143640 w 806753"/>
                    <a:gd name="connsiteY223" fmla="*/ 52415 h 3016263"/>
                    <a:gd name="connsiteX224" fmla="*/ 157051 w 806753"/>
                    <a:gd name="connsiteY224" fmla="*/ 37506 h 3016263"/>
                    <a:gd name="connsiteX225" fmla="*/ 165993 w 806753"/>
                    <a:gd name="connsiteY225" fmla="*/ 34525 h 3016263"/>
                    <a:gd name="connsiteX226" fmla="*/ 170463 w 806753"/>
                    <a:gd name="connsiteY226" fmla="*/ 27070 h 3016263"/>
                    <a:gd name="connsiteX227" fmla="*/ 195795 w 806753"/>
                    <a:gd name="connsiteY227" fmla="*/ 13653 h 3016263"/>
                    <a:gd name="connsiteX228" fmla="*/ 201756 w 806753"/>
                    <a:gd name="connsiteY228" fmla="*/ 13653 h 3016263"/>
                    <a:gd name="connsiteX229" fmla="*/ 203246 w 806753"/>
                    <a:gd name="connsiteY229" fmla="*/ 10671 h 3016263"/>
                    <a:gd name="connsiteX230" fmla="*/ 227088 w 806753"/>
                    <a:gd name="connsiteY230" fmla="*/ 235 h 3016263"/>
                    <a:gd name="connsiteX231" fmla="*/ 250931 w 806753"/>
                    <a:gd name="connsiteY231" fmla="*/ 1726 h 3016263"/>
                    <a:gd name="connsiteX232" fmla="*/ 270303 w 806753"/>
                    <a:gd name="connsiteY232" fmla="*/ 235 h 3016263"/>
                    <a:gd name="connsiteX233" fmla="*/ 295635 w 806753"/>
                    <a:gd name="connsiteY233" fmla="*/ 10671 h 3016263"/>
                    <a:gd name="connsiteX234" fmla="*/ 325438 w 806753"/>
                    <a:gd name="connsiteY234" fmla="*/ 19616 h 3016263"/>
                    <a:gd name="connsiteX235" fmla="*/ 346300 w 806753"/>
                    <a:gd name="connsiteY235" fmla="*/ 34525 h 3016263"/>
                    <a:gd name="connsiteX236" fmla="*/ 361201 w 806753"/>
                    <a:gd name="connsiteY236" fmla="*/ 46452 h 3016263"/>
                    <a:gd name="connsiteX237" fmla="*/ 398455 w 806753"/>
                    <a:gd name="connsiteY237" fmla="*/ 85214 h 3016263"/>
                    <a:gd name="connsiteX238" fmla="*/ 407395 w 806753"/>
                    <a:gd name="connsiteY238" fmla="*/ 116523 h 3016263"/>
                    <a:gd name="connsiteX239" fmla="*/ 405905 w 806753"/>
                    <a:gd name="connsiteY239" fmla="*/ 134413 h 3016263"/>
                    <a:gd name="connsiteX240" fmla="*/ 404415 w 806753"/>
                    <a:gd name="connsiteY240" fmla="*/ 143358 h 3016263"/>
                    <a:gd name="connsiteX241" fmla="*/ 405905 w 806753"/>
                    <a:gd name="connsiteY241" fmla="*/ 152303 h 3016263"/>
                    <a:gd name="connsiteX242" fmla="*/ 402925 w 806753"/>
                    <a:gd name="connsiteY242" fmla="*/ 173176 h 3016263"/>
                    <a:gd name="connsiteX243" fmla="*/ 404415 w 806753"/>
                    <a:gd name="connsiteY243" fmla="*/ 174666 h 3016263"/>
                    <a:gd name="connsiteX244" fmla="*/ 402925 w 806753"/>
                    <a:gd name="connsiteY244" fmla="*/ 189575 h 3016263"/>
                    <a:gd name="connsiteX245" fmla="*/ 402925 w 806753"/>
                    <a:gd name="connsiteY245" fmla="*/ 216411 h 3016263"/>
                    <a:gd name="connsiteX246" fmla="*/ 411866 w 806753"/>
                    <a:gd name="connsiteY246" fmla="*/ 252192 h 3016263"/>
                    <a:gd name="connsiteX247" fmla="*/ 413356 w 806753"/>
                    <a:gd name="connsiteY247" fmla="*/ 273064 h 3016263"/>
                    <a:gd name="connsiteX248" fmla="*/ 402925 w 806753"/>
                    <a:gd name="connsiteY248" fmla="*/ 346116 h 3016263"/>
                    <a:gd name="connsiteX249" fmla="*/ 399945 w 806753"/>
                    <a:gd name="connsiteY249" fmla="*/ 358043 h 3016263"/>
                    <a:gd name="connsiteX250" fmla="*/ 377593 w 806753"/>
                    <a:gd name="connsiteY250" fmla="*/ 401279 h 3016263"/>
                    <a:gd name="connsiteX251" fmla="*/ 370142 w 806753"/>
                    <a:gd name="connsiteY251" fmla="*/ 413206 h 3016263"/>
                    <a:gd name="connsiteX252" fmla="*/ 459550 w 806753"/>
                    <a:gd name="connsiteY252" fmla="*/ 2861214 h 3016263"/>
                    <a:gd name="connsiteX253" fmla="*/ 477432 w 806753"/>
                    <a:gd name="connsiteY253" fmla="*/ 2877613 h 3016263"/>
                    <a:gd name="connsiteX254" fmla="*/ 455080 w 806753"/>
                    <a:gd name="connsiteY254" fmla="*/ 2855250 h 3016263"/>
                    <a:gd name="connsiteX255" fmla="*/ 459550 w 806753"/>
                    <a:gd name="connsiteY255" fmla="*/ 2861214 h 3016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</a:cxnLst>
                  <a:rect l="l" t="t" r="r" b="b"/>
                  <a:pathLst>
                    <a:path w="806753" h="3016263">
                      <a:moveTo>
                        <a:pt x="370142" y="413206"/>
                      </a:moveTo>
                      <a:cubicBezTo>
                        <a:pt x="372129" y="419666"/>
                        <a:pt x="379083" y="422151"/>
                        <a:pt x="383553" y="426623"/>
                      </a:cubicBezTo>
                      <a:cubicBezTo>
                        <a:pt x="396468" y="438550"/>
                        <a:pt x="407892" y="454453"/>
                        <a:pt x="422297" y="466877"/>
                      </a:cubicBezTo>
                      <a:cubicBezTo>
                        <a:pt x="431238" y="465883"/>
                        <a:pt x="441172" y="462404"/>
                        <a:pt x="450610" y="462404"/>
                      </a:cubicBezTo>
                      <a:cubicBezTo>
                        <a:pt x="461537" y="462404"/>
                        <a:pt x="472465" y="466380"/>
                        <a:pt x="483393" y="466877"/>
                      </a:cubicBezTo>
                      <a:cubicBezTo>
                        <a:pt x="501275" y="467374"/>
                        <a:pt x="523627" y="462404"/>
                        <a:pt x="538528" y="472840"/>
                      </a:cubicBezTo>
                      <a:cubicBezTo>
                        <a:pt x="543495" y="474331"/>
                        <a:pt x="548462" y="468368"/>
                        <a:pt x="551939" y="472840"/>
                      </a:cubicBezTo>
                      <a:cubicBezTo>
                        <a:pt x="563860" y="476319"/>
                        <a:pt x="568331" y="487252"/>
                        <a:pt x="572801" y="498185"/>
                      </a:cubicBezTo>
                      <a:cubicBezTo>
                        <a:pt x="596147" y="511603"/>
                        <a:pt x="617009" y="527506"/>
                        <a:pt x="620486" y="560802"/>
                      </a:cubicBezTo>
                      <a:cubicBezTo>
                        <a:pt x="625950" y="568256"/>
                        <a:pt x="631413" y="576704"/>
                        <a:pt x="636877" y="584656"/>
                      </a:cubicBezTo>
                      <a:cubicBezTo>
                        <a:pt x="639858" y="588631"/>
                        <a:pt x="642838" y="591116"/>
                        <a:pt x="645818" y="595092"/>
                      </a:cubicBezTo>
                      <a:cubicBezTo>
                        <a:pt x="646812" y="596583"/>
                        <a:pt x="646315" y="598570"/>
                        <a:pt x="647308" y="599564"/>
                      </a:cubicBezTo>
                      <a:cubicBezTo>
                        <a:pt x="647805" y="600061"/>
                        <a:pt x="649792" y="600558"/>
                        <a:pt x="650289" y="601055"/>
                      </a:cubicBezTo>
                      <a:cubicBezTo>
                        <a:pt x="658236" y="610994"/>
                        <a:pt x="664693" y="625903"/>
                        <a:pt x="672641" y="638327"/>
                      </a:cubicBezTo>
                      <a:cubicBezTo>
                        <a:pt x="676118" y="643296"/>
                        <a:pt x="678601" y="650254"/>
                        <a:pt x="683072" y="656217"/>
                      </a:cubicBezTo>
                      <a:cubicBezTo>
                        <a:pt x="686052" y="660690"/>
                        <a:pt x="690026" y="664169"/>
                        <a:pt x="693503" y="668144"/>
                      </a:cubicBezTo>
                      <a:cubicBezTo>
                        <a:pt x="702444" y="678580"/>
                        <a:pt x="710391" y="693489"/>
                        <a:pt x="721815" y="703925"/>
                      </a:cubicBezTo>
                      <a:cubicBezTo>
                        <a:pt x="723802" y="707901"/>
                        <a:pt x="723305" y="714361"/>
                        <a:pt x="726286" y="717343"/>
                      </a:cubicBezTo>
                      <a:cubicBezTo>
                        <a:pt x="731750" y="721816"/>
                        <a:pt x="743174" y="723306"/>
                        <a:pt x="747148" y="730761"/>
                      </a:cubicBezTo>
                      <a:cubicBezTo>
                        <a:pt x="750128" y="735730"/>
                        <a:pt x="748141" y="742191"/>
                        <a:pt x="750128" y="747160"/>
                      </a:cubicBezTo>
                      <a:cubicBezTo>
                        <a:pt x="752115" y="752627"/>
                        <a:pt x="758075" y="754118"/>
                        <a:pt x="760559" y="759087"/>
                      </a:cubicBezTo>
                      <a:cubicBezTo>
                        <a:pt x="763043" y="764057"/>
                        <a:pt x="758572" y="767039"/>
                        <a:pt x="762049" y="771014"/>
                      </a:cubicBezTo>
                      <a:cubicBezTo>
                        <a:pt x="765030" y="773499"/>
                        <a:pt x="766023" y="777972"/>
                        <a:pt x="768010" y="781450"/>
                      </a:cubicBezTo>
                      <a:cubicBezTo>
                        <a:pt x="769500" y="787414"/>
                        <a:pt x="766023" y="792383"/>
                        <a:pt x="768010" y="794868"/>
                      </a:cubicBezTo>
                      <a:cubicBezTo>
                        <a:pt x="770493" y="801826"/>
                        <a:pt x="777944" y="808286"/>
                        <a:pt x="782911" y="817231"/>
                      </a:cubicBezTo>
                      <a:cubicBezTo>
                        <a:pt x="786885" y="824686"/>
                        <a:pt x="790362" y="835619"/>
                        <a:pt x="794832" y="844067"/>
                      </a:cubicBezTo>
                      <a:cubicBezTo>
                        <a:pt x="800296" y="854006"/>
                        <a:pt x="806754" y="862454"/>
                        <a:pt x="806754" y="869412"/>
                      </a:cubicBezTo>
                      <a:cubicBezTo>
                        <a:pt x="806754" y="877860"/>
                        <a:pt x="800296" y="883326"/>
                        <a:pt x="794832" y="890284"/>
                      </a:cubicBezTo>
                      <a:cubicBezTo>
                        <a:pt x="797813" y="897738"/>
                        <a:pt x="795826" y="909168"/>
                        <a:pt x="791852" y="914138"/>
                      </a:cubicBezTo>
                      <a:cubicBezTo>
                        <a:pt x="796322" y="924574"/>
                        <a:pt x="798309" y="939483"/>
                        <a:pt x="799303" y="957373"/>
                      </a:cubicBezTo>
                      <a:cubicBezTo>
                        <a:pt x="799800" y="970791"/>
                        <a:pt x="799303" y="978742"/>
                        <a:pt x="796322" y="985699"/>
                      </a:cubicBezTo>
                      <a:cubicBezTo>
                        <a:pt x="794336" y="989675"/>
                        <a:pt x="791355" y="992160"/>
                        <a:pt x="787382" y="996136"/>
                      </a:cubicBezTo>
                      <a:cubicBezTo>
                        <a:pt x="783408" y="1000111"/>
                        <a:pt x="771984" y="999614"/>
                        <a:pt x="763539" y="1002099"/>
                      </a:cubicBezTo>
                      <a:cubicBezTo>
                        <a:pt x="759069" y="1003093"/>
                        <a:pt x="753605" y="1006075"/>
                        <a:pt x="748638" y="1008063"/>
                      </a:cubicBezTo>
                      <a:cubicBezTo>
                        <a:pt x="741684" y="1011044"/>
                        <a:pt x="735723" y="1014523"/>
                        <a:pt x="729266" y="1018499"/>
                      </a:cubicBezTo>
                      <a:cubicBezTo>
                        <a:pt x="728273" y="1018996"/>
                        <a:pt x="725789" y="1018996"/>
                        <a:pt x="724796" y="1019989"/>
                      </a:cubicBezTo>
                      <a:cubicBezTo>
                        <a:pt x="724299" y="1020486"/>
                        <a:pt x="723802" y="1022474"/>
                        <a:pt x="723305" y="1022971"/>
                      </a:cubicBezTo>
                      <a:cubicBezTo>
                        <a:pt x="719332" y="1025456"/>
                        <a:pt x="713868" y="1026450"/>
                        <a:pt x="709894" y="1028935"/>
                      </a:cubicBezTo>
                      <a:cubicBezTo>
                        <a:pt x="691019" y="1039371"/>
                        <a:pt x="673634" y="1049807"/>
                        <a:pt x="659230" y="1057261"/>
                      </a:cubicBezTo>
                      <a:cubicBezTo>
                        <a:pt x="670157" y="1104969"/>
                        <a:pt x="681085" y="1152677"/>
                        <a:pt x="687542" y="1204857"/>
                      </a:cubicBezTo>
                      <a:cubicBezTo>
                        <a:pt x="688535" y="1210821"/>
                        <a:pt x="698967" y="1207342"/>
                        <a:pt x="700953" y="1212312"/>
                      </a:cubicBezTo>
                      <a:cubicBezTo>
                        <a:pt x="703934" y="1229208"/>
                        <a:pt x="707907" y="1246602"/>
                        <a:pt x="709894" y="1264492"/>
                      </a:cubicBezTo>
                      <a:cubicBezTo>
                        <a:pt x="710888" y="1273437"/>
                        <a:pt x="710888" y="1282383"/>
                        <a:pt x="712875" y="1291328"/>
                      </a:cubicBezTo>
                      <a:cubicBezTo>
                        <a:pt x="714365" y="1299279"/>
                        <a:pt x="717842" y="1306733"/>
                        <a:pt x="718835" y="1315182"/>
                      </a:cubicBezTo>
                      <a:cubicBezTo>
                        <a:pt x="721319" y="1332575"/>
                        <a:pt x="722809" y="1350963"/>
                        <a:pt x="724796" y="1368853"/>
                      </a:cubicBezTo>
                      <a:cubicBezTo>
                        <a:pt x="729763" y="1417555"/>
                        <a:pt x="738207" y="1470232"/>
                        <a:pt x="744168" y="1525394"/>
                      </a:cubicBezTo>
                      <a:cubicBezTo>
                        <a:pt x="746154" y="1542291"/>
                        <a:pt x="746651" y="1560181"/>
                        <a:pt x="748638" y="1577575"/>
                      </a:cubicBezTo>
                      <a:cubicBezTo>
                        <a:pt x="750625" y="1595962"/>
                        <a:pt x="757082" y="1613853"/>
                        <a:pt x="756089" y="1629755"/>
                      </a:cubicBezTo>
                      <a:cubicBezTo>
                        <a:pt x="755592" y="1633234"/>
                        <a:pt x="755592" y="1636713"/>
                        <a:pt x="754599" y="1640191"/>
                      </a:cubicBezTo>
                      <a:cubicBezTo>
                        <a:pt x="754102" y="1641185"/>
                        <a:pt x="752115" y="1641185"/>
                        <a:pt x="751618" y="1643173"/>
                      </a:cubicBezTo>
                      <a:cubicBezTo>
                        <a:pt x="749632" y="1651124"/>
                        <a:pt x="754599" y="1663051"/>
                        <a:pt x="756089" y="1672990"/>
                      </a:cubicBezTo>
                      <a:cubicBezTo>
                        <a:pt x="757082" y="1681936"/>
                        <a:pt x="757579" y="1690881"/>
                        <a:pt x="757579" y="1699826"/>
                      </a:cubicBezTo>
                      <a:cubicBezTo>
                        <a:pt x="743671" y="1707280"/>
                        <a:pt x="727776" y="1712747"/>
                        <a:pt x="711385" y="1717716"/>
                      </a:cubicBezTo>
                      <a:cubicBezTo>
                        <a:pt x="705920" y="1718710"/>
                        <a:pt x="703934" y="1716226"/>
                        <a:pt x="703934" y="1711753"/>
                      </a:cubicBezTo>
                      <a:cubicBezTo>
                        <a:pt x="698470" y="1714735"/>
                        <a:pt x="703934" y="1719704"/>
                        <a:pt x="702444" y="1726662"/>
                      </a:cubicBezTo>
                      <a:cubicBezTo>
                        <a:pt x="698967" y="1729147"/>
                        <a:pt x="691019" y="1727159"/>
                        <a:pt x="690522" y="1732625"/>
                      </a:cubicBezTo>
                      <a:cubicBezTo>
                        <a:pt x="690026" y="1781824"/>
                        <a:pt x="688039" y="1828041"/>
                        <a:pt x="684562" y="1877239"/>
                      </a:cubicBezTo>
                      <a:cubicBezTo>
                        <a:pt x="683568" y="1888173"/>
                        <a:pt x="682078" y="1898112"/>
                        <a:pt x="681582" y="1908548"/>
                      </a:cubicBezTo>
                      <a:cubicBezTo>
                        <a:pt x="679098" y="1949298"/>
                        <a:pt x="681085" y="1993030"/>
                        <a:pt x="678601" y="2032290"/>
                      </a:cubicBezTo>
                      <a:cubicBezTo>
                        <a:pt x="677608" y="2045708"/>
                        <a:pt x="679098" y="2059126"/>
                        <a:pt x="678601" y="2072544"/>
                      </a:cubicBezTo>
                      <a:cubicBezTo>
                        <a:pt x="676118" y="2134663"/>
                        <a:pt x="672641" y="2196783"/>
                        <a:pt x="669660" y="2258902"/>
                      </a:cubicBezTo>
                      <a:cubicBezTo>
                        <a:pt x="668170" y="2288720"/>
                        <a:pt x="665190" y="2318537"/>
                        <a:pt x="663700" y="2348354"/>
                      </a:cubicBezTo>
                      <a:cubicBezTo>
                        <a:pt x="660720" y="2406498"/>
                        <a:pt x="659230" y="2461164"/>
                        <a:pt x="659230" y="2522786"/>
                      </a:cubicBezTo>
                      <a:cubicBezTo>
                        <a:pt x="659230" y="2534216"/>
                        <a:pt x="658733" y="2545646"/>
                        <a:pt x="659230" y="2557076"/>
                      </a:cubicBezTo>
                      <a:cubicBezTo>
                        <a:pt x="660223" y="2575464"/>
                        <a:pt x="663700" y="2595342"/>
                        <a:pt x="660720" y="2616711"/>
                      </a:cubicBezTo>
                      <a:cubicBezTo>
                        <a:pt x="659726" y="2622674"/>
                        <a:pt x="655256" y="2633607"/>
                        <a:pt x="651779" y="2640565"/>
                      </a:cubicBezTo>
                      <a:cubicBezTo>
                        <a:pt x="649792" y="2644540"/>
                        <a:pt x="645818" y="2649510"/>
                        <a:pt x="642838" y="2653983"/>
                      </a:cubicBezTo>
                      <a:cubicBezTo>
                        <a:pt x="640354" y="2657958"/>
                        <a:pt x="638864" y="2662928"/>
                        <a:pt x="635387" y="2667401"/>
                      </a:cubicBezTo>
                      <a:cubicBezTo>
                        <a:pt x="628433" y="2677340"/>
                        <a:pt x="610055" y="2680321"/>
                        <a:pt x="595153" y="2685291"/>
                      </a:cubicBezTo>
                      <a:cubicBezTo>
                        <a:pt x="595153" y="2695230"/>
                        <a:pt x="604591" y="2700200"/>
                        <a:pt x="610055" y="2706163"/>
                      </a:cubicBezTo>
                      <a:cubicBezTo>
                        <a:pt x="620486" y="2717593"/>
                        <a:pt x="628930" y="2732005"/>
                        <a:pt x="638367" y="2746416"/>
                      </a:cubicBezTo>
                      <a:cubicBezTo>
                        <a:pt x="642838" y="2753374"/>
                        <a:pt x="648798" y="2759834"/>
                        <a:pt x="650289" y="2768780"/>
                      </a:cubicBezTo>
                      <a:cubicBezTo>
                        <a:pt x="654262" y="2769277"/>
                        <a:pt x="657243" y="2773749"/>
                        <a:pt x="660720" y="2774743"/>
                      </a:cubicBezTo>
                      <a:cubicBezTo>
                        <a:pt x="663700" y="2775737"/>
                        <a:pt x="667177" y="2773749"/>
                        <a:pt x="669660" y="2776234"/>
                      </a:cubicBezTo>
                      <a:cubicBezTo>
                        <a:pt x="670157" y="2776731"/>
                        <a:pt x="670654" y="2778719"/>
                        <a:pt x="671150" y="2779216"/>
                      </a:cubicBezTo>
                      <a:cubicBezTo>
                        <a:pt x="673137" y="2780707"/>
                        <a:pt x="676118" y="2780707"/>
                        <a:pt x="678601" y="2782197"/>
                      </a:cubicBezTo>
                      <a:cubicBezTo>
                        <a:pt x="691516" y="2788658"/>
                        <a:pt x="705424" y="2794621"/>
                        <a:pt x="720325" y="2801579"/>
                      </a:cubicBezTo>
                      <a:cubicBezTo>
                        <a:pt x="722312" y="2802573"/>
                        <a:pt x="725789" y="2803566"/>
                        <a:pt x="727776" y="2804560"/>
                      </a:cubicBezTo>
                      <a:cubicBezTo>
                        <a:pt x="735227" y="2808536"/>
                        <a:pt x="746651" y="2813009"/>
                        <a:pt x="756089" y="2817978"/>
                      </a:cubicBezTo>
                      <a:cubicBezTo>
                        <a:pt x="760559" y="2820463"/>
                        <a:pt x="765030" y="2822451"/>
                        <a:pt x="769500" y="2828414"/>
                      </a:cubicBezTo>
                      <a:cubicBezTo>
                        <a:pt x="770990" y="2829905"/>
                        <a:pt x="769997" y="2832390"/>
                        <a:pt x="770990" y="2834378"/>
                      </a:cubicBezTo>
                      <a:cubicBezTo>
                        <a:pt x="770990" y="2833881"/>
                        <a:pt x="772480" y="2837359"/>
                        <a:pt x="772480" y="2837359"/>
                      </a:cubicBezTo>
                      <a:cubicBezTo>
                        <a:pt x="772977" y="2837857"/>
                        <a:pt x="774964" y="2836863"/>
                        <a:pt x="775460" y="2837359"/>
                      </a:cubicBezTo>
                      <a:cubicBezTo>
                        <a:pt x="779434" y="2843820"/>
                        <a:pt x="783408" y="2853262"/>
                        <a:pt x="782911" y="2858232"/>
                      </a:cubicBezTo>
                      <a:cubicBezTo>
                        <a:pt x="782415" y="2864692"/>
                        <a:pt x="773970" y="2874631"/>
                        <a:pt x="768010" y="2879104"/>
                      </a:cubicBezTo>
                      <a:cubicBezTo>
                        <a:pt x="767017" y="2880098"/>
                        <a:pt x="765030" y="2879601"/>
                        <a:pt x="763539" y="2880595"/>
                      </a:cubicBezTo>
                      <a:cubicBezTo>
                        <a:pt x="761552" y="2882086"/>
                        <a:pt x="760062" y="2884570"/>
                        <a:pt x="754599" y="2886558"/>
                      </a:cubicBezTo>
                      <a:cubicBezTo>
                        <a:pt x="748638" y="2889043"/>
                        <a:pt x="739200" y="2891031"/>
                        <a:pt x="730756" y="2894013"/>
                      </a:cubicBezTo>
                      <a:cubicBezTo>
                        <a:pt x="723305" y="2896497"/>
                        <a:pt x="716848" y="2898485"/>
                        <a:pt x="706914" y="2901467"/>
                      </a:cubicBezTo>
                      <a:cubicBezTo>
                        <a:pt x="703934" y="2902461"/>
                        <a:pt x="701450" y="2903952"/>
                        <a:pt x="699463" y="2904449"/>
                      </a:cubicBezTo>
                      <a:cubicBezTo>
                        <a:pt x="679098" y="2907431"/>
                        <a:pt x="658236" y="2902958"/>
                        <a:pt x="641348" y="2898485"/>
                      </a:cubicBezTo>
                      <a:cubicBezTo>
                        <a:pt x="638864" y="2897988"/>
                        <a:pt x="636381" y="2896497"/>
                        <a:pt x="633897" y="2895503"/>
                      </a:cubicBezTo>
                      <a:cubicBezTo>
                        <a:pt x="620486" y="2891528"/>
                        <a:pt x="607075" y="2889043"/>
                        <a:pt x="599624" y="2885067"/>
                      </a:cubicBezTo>
                      <a:cubicBezTo>
                        <a:pt x="593167" y="2881589"/>
                        <a:pt x="589193" y="2875128"/>
                        <a:pt x="583232" y="2870159"/>
                      </a:cubicBezTo>
                      <a:cubicBezTo>
                        <a:pt x="572305" y="2860716"/>
                        <a:pt x="559887" y="2854256"/>
                        <a:pt x="544488" y="2847796"/>
                      </a:cubicBezTo>
                      <a:cubicBezTo>
                        <a:pt x="537038" y="2844814"/>
                        <a:pt x="529090" y="2840341"/>
                        <a:pt x="522136" y="2840341"/>
                      </a:cubicBezTo>
                      <a:cubicBezTo>
                        <a:pt x="517169" y="2840341"/>
                        <a:pt x="515679" y="2841335"/>
                        <a:pt x="511705" y="2843323"/>
                      </a:cubicBezTo>
                      <a:cubicBezTo>
                        <a:pt x="508228" y="2845311"/>
                        <a:pt x="507732" y="2847299"/>
                        <a:pt x="502765" y="2847796"/>
                      </a:cubicBezTo>
                      <a:cubicBezTo>
                        <a:pt x="490347" y="2849783"/>
                        <a:pt x="475445" y="2840341"/>
                        <a:pt x="464021" y="2843323"/>
                      </a:cubicBezTo>
                      <a:cubicBezTo>
                        <a:pt x="460544" y="2845808"/>
                        <a:pt x="466008" y="2845808"/>
                        <a:pt x="467001" y="2846305"/>
                      </a:cubicBezTo>
                      <a:cubicBezTo>
                        <a:pt x="468491" y="2847299"/>
                        <a:pt x="469981" y="2849783"/>
                        <a:pt x="471472" y="2850777"/>
                      </a:cubicBezTo>
                      <a:cubicBezTo>
                        <a:pt x="473458" y="2852268"/>
                        <a:pt x="476935" y="2850777"/>
                        <a:pt x="478922" y="2852268"/>
                      </a:cubicBezTo>
                      <a:cubicBezTo>
                        <a:pt x="479916" y="2853262"/>
                        <a:pt x="485380" y="2863201"/>
                        <a:pt x="486373" y="2865686"/>
                      </a:cubicBezTo>
                      <a:cubicBezTo>
                        <a:pt x="488360" y="2872146"/>
                        <a:pt x="489353" y="2880595"/>
                        <a:pt x="484883" y="2886558"/>
                      </a:cubicBezTo>
                      <a:cubicBezTo>
                        <a:pt x="488360" y="2889540"/>
                        <a:pt x="490843" y="2895503"/>
                        <a:pt x="495314" y="2898485"/>
                      </a:cubicBezTo>
                      <a:cubicBezTo>
                        <a:pt x="496804" y="2899479"/>
                        <a:pt x="498791" y="2898982"/>
                        <a:pt x="499784" y="2899976"/>
                      </a:cubicBezTo>
                      <a:cubicBezTo>
                        <a:pt x="502268" y="2902461"/>
                        <a:pt x="504751" y="2904946"/>
                        <a:pt x="507235" y="2907431"/>
                      </a:cubicBezTo>
                      <a:cubicBezTo>
                        <a:pt x="512202" y="2911406"/>
                        <a:pt x="516673" y="2915879"/>
                        <a:pt x="522136" y="2920848"/>
                      </a:cubicBezTo>
                      <a:cubicBezTo>
                        <a:pt x="527600" y="2925818"/>
                        <a:pt x="534554" y="2931781"/>
                        <a:pt x="540018" y="2938739"/>
                      </a:cubicBezTo>
                      <a:cubicBezTo>
                        <a:pt x="542502" y="2942217"/>
                        <a:pt x="547965" y="2949672"/>
                        <a:pt x="547469" y="2958120"/>
                      </a:cubicBezTo>
                      <a:cubicBezTo>
                        <a:pt x="549952" y="2960605"/>
                        <a:pt x="552436" y="2963090"/>
                        <a:pt x="556410" y="2965574"/>
                      </a:cubicBezTo>
                      <a:cubicBezTo>
                        <a:pt x="557900" y="2966568"/>
                        <a:pt x="565847" y="2977004"/>
                        <a:pt x="563860" y="2983465"/>
                      </a:cubicBezTo>
                      <a:cubicBezTo>
                        <a:pt x="562370" y="2987938"/>
                        <a:pt x="559887" y="2987938"/>
                        <a:pt x="553430" y="2990919"/>
                      </a:cubicBezTo>
                      <a:cubicBezTo>
                        <a:pt x="546475" y="2993901"/>
                        <a:pt x="537038" y="2997877"/>
                        <a:pt x="528097" y="3001355"/>
                      </a:cubicBezTo>
                      <a:cubicBezTo>
                        <a:pt x="518660" y="3005331"/>
                        <a:pt x="512699" y="3008313"/>
                        <a:pt x="499784" y="3010301"/>
                      </a:cubicBezTo>
                      <a:cubicBezTo>
                        <a:pt x="493824" y="3011294"/>
                        <a:pt x="487863" y="3010797"/>
                        <a:pt x="481903" y="3011791"/>
                      </a:cubicBezTo>
                      <a:cubicBezTo>
                        <a:pt x="470478" y="3013282"/>
                        <a:pt x="459054" y="3016264"/>
                        <a:pt x="449120" y="3016264"/>
                      </a:cubicBezTo>
                      <a:cubicBezTo>
                        <a:pt x="438192" y="3016264"/>
                        <a:pt x="426767" y="3014276"/>
                        <a:pt x="414846" y="3013282"/>
                      </a:cubicBezTo>
                      <a:cubicBezTo>
                        <a:pt x="403422" y="3012288"/>
                        <a:pt x="391501" y="3012288"/>
                        <a:pt x="382063" y="3010301"/>
                      </a:cubicBezTo>
                      <a:cubicBezTo>
                        <a:pt x="375606" y="3008809"/>
                        <a:pt x="367658" y="3005331"/>
                        <a:pt x="361201" y="3002846"/>
                      </a:cubicBezTo>
                      <a:cubicBezTo>
                        <a:pt x="354744" y="3000361"/>
                        <a:pt x="347790" y="2996883"/>
                        <a:pt x="343319" y="2993901"/>
                      </a:cubicBezTo>
                      <a:cubicBezTo>
                        <a:pt x="341829" y="2992907"/>
                        <a:pt x="341829" y="2993404"/>
                        <a:pt x="340339" y="2992410"/>
                      </a:cubicBezTo>
                      <a:cubicBezTo>
                        <a:pt x="333385" y="2985453"/>
                        <a:pt x="322954" y="2975514"/>
                        <a:pt x="315007" y="2967065"/>
                      </a:cubicBezTo>
                      <a:cubicBezTo>
                        <a:pt x="305073" y="2956629"/>
                        <a:pt x="297622" y="2946690"/>
                        <a:pt x="286694" y="2940230"/>
                      </a:cubicBezTo>
                      <a:cubicBezTo>
                        <a:pt x="280733" y="2939733"/>
                        <a:pt x="278250" y="2942714"/>
                        <a:pt x="271793" y="2941720"/>
                      </a:cubicBezTo>
                      <a:cubicBezTo>
                        <a:pt x="248447" y="2933769"/>
                        <a:pt x="232552" y="2918364"/>
                        <a:pt x="213677" y="2905940"/>
                      </a:cubicBezTo>
                      <a:cubicBezTo>
                        <a:pt x="217154" y="2890037"/>
                        <a:pt x="208213" y="2877613"/>
                        <a:pt x="206226" y="2861214"/>
                      </a:cubicBezTo>
                      <a:cubicBezTo>
                        <a:pt x="204239" y="2845311"/>
                        <a:pt x="205233" y="2826427"/>
                        <a:pt x="206226" y="2809033"/>
                      </a:cubicBezTo>
                      <a:cubicBezTo>
                        <a:pt x="206723" y="2803070"/>
                        <a:pt x="208710" y="2796112"/>
                        <a:pt x="207716" y="2789652"/>
                      </a:cubicBezTo>
                      <a:cubicBezTo>
                        <a:pt x="207220" y="2786173"/>
                        <a:pt x="204736" y="2782694"/>
                        <a:pt x="203246" y="2779216"/>
                      </a:cubicBezTo>
                      <a:cubicBezTo>
                        <a:pt x="201756" y="2775737"/>
                        <a:pt x="200266" y="2773252"/>
                        <a:pt x="198776" y="2770270"/>
                      </a:cubicBezTo>
                      <a:cubicBezTo>
                        <a:pt x="195795" y="2763810"/>
                        <a:pt x="191821" y="2756853"/>
                        <a:pt x="189835" y="2750889"/>
                      </a:cubicBezTo>
                      <a:cubicBezTo>
                        <a:pt x="184868" y="2733993"/>
                        <a:pt x="184371" y="2713617"/>
                        <a:pt x="180894" y="2694236"/>
                      </a:cubicBezTo>
                      <a:cubicBezTo>
                        <a:pt x="179404" y="2684794"/>
                        <a:pt x="177914" y="2675849"/>
                        <a:pt x="176423" y="2665909"/>
                      </a:cubicBezTo>
                      <a:cubicBezTo>
                        <a:pt x="172450" y="2639074"/>
                        <a:pt x="170463" y="2608759"/>
                        <a:pt x="167483" y="2579439"/>
                      </a:cubicBezTo>
                      <a:cubicBezTo>
                        <a:pt x="162019" y="2525271"/>
                        <a:pt x="156555" y="2463648"/>
                        <a:pt x="151091" y="2409480"/>
                      </a:cubicBezTo>
                      <a:cubicBezTo>
                        <a:pt x="149104" y="2390099"/>
                        <a:pt x="147614" y="2370220"/>
                        <a:pt x="145131" y="2351336"/>
                      </a:cubicBezTo>
                      <a:cubicBezTo>
                        <a:pt x="142647" y="2331955"/>
                        <a:pt x="138673" y="2313567"/>
                        <a:pt x="137680" y="2294683"/>
                      </a:cubicBezTo>
                      <a:cubicBezTo>
                        <a:pt x="136686" y="2275302"/>
                        <a:pt x="137680" y="2255424"/>
                        <a:pt x="137680" y="2235048"/>
                      </a:cubicBezTo>
                      <a:cubicBezTo>
                        <a:pt x="137680" y="2214673"/>
                        <a:pt x="136686" y="2191813"/>
                        <a:pt x="137680" y="2173923"/>
                      </a:cubicBezTo>
                      <a:cubicBezTo>
                        <a:pt x="137680" y="2172929"/>
                        <a:pt x="136190" y="2172432"/>
                        <a:pt x="136190" y="2172432"/>
                      </a:cubicBezTo>
                      <a:cubicBezTo>
                        <a:pt x="137183" y="2164481"/>
                        <a:pt x="141653" y="2155535"/>
                        <a:pt x="145131" y="2145596"/>
                      </a:cubicBezTo>
                      <a:cubicBezTo>
                        <a:pt x="148111" y="2137645"/>
                        <a:pt x="153078" y="2128700"/>
                        <a:pt x="154071" y="2120251"/>
                      </a:cubicBezTo>
                      <a:cubicBezTo>
                        <a:pt x="155065" y="2113294"/>
                        <a:pt x="152084" y="2103852"/>
                        <a:pt x="151091" y="2094907"/>
                      </a:cubicBezTo>
                      <a:cubicBezTo>
                        <a:pt x="150098" y="2085961"/>
                        <a:pt x="150594" y="2076519"/>
                        <a:pt x="149601" y="2068071"/>
                      </a:cubicBezTo>
                      <a:cubicBezTo>
                        <a:pt x="148111" y="2049186"/>
                        <a:pt x="143640" y="2030799"/>
                        <a:pt x="142150" y="2012909"/>
                      </a:cubicBezTo>
                      <a:cubicBezTo>
                        <a:pt x="141653" y="2003466"/>
                        <a:pt x="142647" y="1994024"/>
                        <a:pt x="142150" y="1984582"/>
                      </a:cubicBezTo>
                      <a:cubicBezTo>
                        <a:pt x="140660" y="1961225"/>
                        <a:pt x="136190" y="1937868"/>
                        <a:pt x="134699" y="1916002"/>
                      </a:cubicBezTo>
                      <a:cubicBezTo>
                        <a:pt x="132216" y="1880221"/>
                        <a:pt x="133209" y="1846428"/>
                        <a:pt x="128739" y="1811641"/>
                      </a:cubicBezTo>
                      <a:cubicBezTo>
                        <a:pt x="126255" y="1805678"/>
                        <a:pt x="120791" y="1799714"/>
                        <a:pt x="119798" y="1792260"/>
                      </a:cubicBezTo>
                      <a:cubicBezTo>
                        <a:pt x="116818" y="1765424"/>
                        <a:pt x="117314" y="1738589"/>
                        <a:pt x="112347" y="1711753"/>
                      </a:cubicBezTo>
                      <a:cubicBezTo>
                        <a:pt x="109864" y="1699329"/>
                        <a:pt x="106884" y="1687402"/>
                        <a:pt x="104897" y="1674481"/>
                      </a:cubicBezTo>
                      <a:cubicBezTo>
                        <a:pt x="102910" y="1662057"/>
                        <a:pt x="100426" y="1648639"/>
                        <a:pt x="98936" y="1635719"/>
                      </a:cubicBezTo>
                      <a:cubicBezTo>
                        <a:pt x="95459" y="1606398"/>
                        <a:pt x="94962" y="1572108"/>
                        <a:pt x="88505" y="1544776"/>
                      </a:cubicBezTo>
                      <a:cubicBezTo>
                        <a:pt x="81054" y="1513467"/>
                        <a:pt x="74597" y="1476693"/>
                        <a:pt x="76584" y="1432960"/>
                      </a:cubicBezTo>
                      <a:cubicBezTo>
                        <a:pt x="77577" y="1411591"/>
                        <a:pt x="81054" y="1390719"/>
                        <a:pt x="85525" y="1368853"/>
                      </a:cubicBezTo>
                      <a:cubicBezTo>
                        <a:pt x="87015" y="1362393"/>
                        <a:pt x="89499" y="1355932"/>
                        <a:pt x="89995" y="1349472"/>
                      </a:cubicBezTo>
                      <a:cubicBezTo>
                        <a:pt x="90492" y="1344005"/>
                        <a:pt x="88505" y="1338539"/>
                        <a:pt x="88505" y="1333072"/>
                      </a:cubicBezTo>
                      <a:cubicBezTo>
                        <a:pt x="88505" y="1324127"/>
                        <a:pt x="90989" y="1314685"/>
                        <a:pt x="91485" y="1304746"/>
                      </a:cubicBezTo>
                      <a:cubicBezTo>
                        <a:pt x="91982" y="1291825"/>
                        <a:pt x="89995" y="1278407"/>
                        <a:pt x="89995" y="1264492"/>
                      </a:cubicBezTo>
                      <a:cubicBezTo>
                        <a:pt x="89995" y="1239147"/>
                        <a:pt x="93472" y="1212312"/>
                        <a:pt x="94466" y="1186967"/>
                      </a:cubicBezTo>
                      <a:cubicBezTo>
                        <a:pt x="94962" y="1176531"/>
                        <a:pt x="93969" y="1166592"/>
                        <a:pt x="94466" y="1157150"/>
                      </a:cubicBezTo>
                      <a:cubicBezTo>
                        <a:pt x="95459" y="1142738"/>
                        <a:pt x="100426" y="1129817"/>
                        <a:pt x="101916" y="1116896"/>
                      </a:cubicBezTo>
                      <a:cubicBezTo>
                        <a:pt x="102413" y="1110436"/>
                        <a:pt x="101420" y="1102981"/>
                        <a:pt x="101916" y="1096024"/>
                      </a:cubicBezTo>
                      <a:cubicBezTo>
                        <a:pt x="102910" y="1081115"/>
                        <a:pt x="105890" y="1062728"/>
                        <a:pt x="109367" y="1045334"/>
                      </a:cubicBezTo>
                      <a:cubicBezTo>
                        <a:pt x="111354" y="1035892"/>
                        <a:pt x="113341" y="1023468"/>
                        <a:pt x="116818" y="1012535"/>
                      </a:cubicBezTo>
                      <a:cubicBezTo>
                        <a:pt x="120791" y="1000608"/>
                        <a:pt x="126255" y="991663"/>
                        <a:pt x="125759" y="982718"/>
                      </a:cubicBezTo>
                      <a:cubicBezTo>
                        <a:pt x="124268" y="965324"/>
                        <a:pt x="106884" y="955882"/>
                        <a:pt x="94466" y="948428"/>
                      </a:cubicBezTo>
                      <a:cubicBezTo>
                        <a:pt x="93472" y="947931"/>
                        <a:pt x="90989" y="947931"/>
                        <a:pt x="89995" y="946937"/>
                      </a:cubicBezTo>
                      <a:cubicBezTo>
                        <a:pt x="89499" y="946440"/>
                        <a:pt x="89002" y="944452"/>
                        <a:pt x="88505" y="943955"/>
                      </a:cubicBezTo>
                      <a:cubicBezTo>
                        <a:pt x="86518" y="942464"/>
                        <a:pt x="83041" y="942464"/>
                        <a:pt x="81054" y="940973"/>
                      </a:cubicBezTo>
                      <a:cubicBezTo>
                        <a:pt x="80061" y="939979"/>
                        <a:pt x="79564" y="938986"/>
                        <a:pt x="78074" y="937992"/>
                      </a:cubicBezTo>
                      <a:cubicBezTo>
                        <a:pt x="68140" y="931034"/>
                        <a:pt x="55225" y="918113"/>
                        <a:pt x="46781" y="906683"/>
                      </a:cubicBezTo>
                      <a:cubicBezTo>
                        <a:pt x="43801" y="902708"/>
                        <a:pt x="39331" y="893763"/>
                        <a:pt x="36350" y="885811"/>
                      </a:cubicBezTo>
                      <a:cubicBezTo>
                        <a:pt x="32873" y="875872"/>
                        <a:pt x="28403" y="859969"/>
                        <a:pt x="30389" y="844067"/>
                      </a:cubicBezTo>
                      <a:cubicBezTo>
                        <a:pt x="31383" y="836613"/>
                        <a:pt x="34860" y="831643"/>
                        <a:pt x="36350" y="823195"/>
                      </a:cubicBezTo>
                      <a:cubicBezTo>
                        <a:pt x="40324" y="804310"/>
                        <a:pt x="30886" y="777475"/>
                        <a:pt x="25919" y="759087"/>
                      </a:cubicBezTo>
                      <a:cubicBezTo>
                        <a:pt x="23932" y="751136"/>
                        <a:pt x="20952" y="743682"/>
                        <a:pt x="18468" y="735233"/>
                      </a:cubicBezTo>
                      <a:cubicBezTo>
                        <a:pt x="13004" y="717343"/>
                        <a:pt x="10521" y="696968"/>
                        <a:pt x="5057" y="675599"/>
                      </a:cubicBezTo>
                      <a:cubicBezTo>
                        <a:pt x="4064" y="670629"/>
                        <a:pt x="1083" y="665163"/>
                        <a:pt x="587" y="660690"/>
                      </a:cubicBezTo>
                      <a:cubicBezTo>
                        <a:pt x="-1897" y="642799"/>
                        <a:pt x="4064" y="619939"/>
                        <a:pt x="8037" y="604037"/>
                      </a:cubicBezTo>
                      <a:cubicBezTo>
                        <a:pt x="10024" y="596583"/>
                        <a:pt x="11018" y="592607"/>
                        <a:pt x="13998" y="586146"/>
                      </a:cubicBezTo>
                      <a:cubicBezTo>
                        <a:pt x="16481" y="580680"/>
                        <a:pt x="16978" y="578195"/>
                        <a:pt x="19959" y="574219"/>
                      </a:cubicBezTo>
                      <a:cubicBezTo>
                        <a:pt x="23932" y="567759"/>
                        <a:pt x="33866" y="561796"/>
                        <a:pt x="42311" y="556329"/>
                      </a:cubicBezTo>
                      <a:cubicBezTo>
                        <a:pt x="43801" y="555335"/>
                        <a:pt x="44298" y="553844"/>
                        <a:pt x="45291" y="553347"/>
                      </a:cubicBezTo>
                      <a:cubicBezTo>
                        <a:pt x="47774" y="551856"/>
                        <a:pt x="51748" y="550863"/>
                        <a:pt x="54232" y="548875"/>
                      </a:cubicBezTo>
                      <a:cubicBezTo>
                        <a:pt x="54729" y="548378"/>
                        <a:pt x="55225" y="545893"/>
                        <a:pt x="55722" y="545893"/>
                      </a:cubicBezTo>
                      <a:cubicBezTo>
                        <a:pt x="56716" y="545396"/>
                        <a:pt x="58206" y="546390"/>
                        <a:pt x="58702" y="545893"/>
                      </a:cubicBezTo>
                      <a:cubicBezTo>
                        <a:pt x="59199" y="545396"/>
                        <a:pt x="59696" y="542911"/>
                        <a:pt x="60192" y="542911"/>
                      </a:cubicBezTo>
                      <a:cubicBezTo>
                        <a:pt x="68636" y="539433"/>
                        <a:pt x="80558" y="532972"/>
                        <a:pt x="91485" y="530984"/>
                      </a:cubicBezTo>
                      <a:cubicBezTo>
                        <a:pt x="98439" y="526015"/>
                        <a:pt x="101916" y="517566"/>
                        <a:pt x="107877" y="511603"/>
                      </a:cubicBezTo>
                      <a:cubicBezTo>
                        <a:pt x="110361" y="509118"/>
                        <a:pt x="114334" y="508124"/>
                        <a:pt x="116818" y="505639"/>
                      </a:cubicBezTo>
                      <a:cubicBezTo>
                        <a:pt x="119798" y="503155"/>
                        <a:pt x="121785" y="500173"/>
                        <a:pt x="124268" y="498185"/>
                      </a:cubicBezTo>
                      <a:cubicBezTo>
                        <a:pt x="130229" y="493713"/>
                        <a:pt x="136190" y="490234"/>
                        <a:pt x="142150" y="486258"/>
                      </a:cubicBezTo>
                      <a:cubicBezTo>
                        <a:pt x="141157" y="477313"/>
                        <a:pt x="138176" y="471349"/>
                        <a:pt x="139170" y="463895"/>
                      </a:cubicBezTo>
                      <a:cubicBezTo>
                        <a:pt x="140660" y="451968"/>
                        <a:pt x="151091" y="445508"/>
                        <a:pt x="157051" y="438550"/>
                      </a:cubicBezTo>
                      <a:cubicBezTo>
                        <a:pt x="161025" y="414199"/>
                        <a:pt x="170960" y="395812"/>
                        <a:pt x="179404" y="375934"/>
                      </a:cubicBezTo>
                      <a:cubicBezTo>
                        <a:pt x="177417" y="372455"/>
                        <a:pt x="178907" y="371461"/>
                        <a:pt x="176423" y="369970"/>
                      </a:cubicBezTo>
                      <a:cubicBezTo>
                        <a:pt x="176920" y="370467"/>
                        <a:pt x="171953" y="372455"/>
                        <a:pt x="173443" y="368479"/>
                      </a:cubicBezTo>
                      <a:cubicBezTo>
                        <a:pt x="171456" y="359037"/>
                        <a:pt x="177417" y="355559"/>
                        <a:pt x="174933" y="350589"/>
                      </a:cubicBezTo>
                      <a:cubicBezTo>
                        <a:pt x="169966" y="346116"/>
                        <a:pt x="169966" y="354565"/>
                        <a:pt x="165993" y="355062"/>
                      </a:cubicBezTo>
                      <a:cubicBezTo>
                        <a:pt x="160529" y="355559"/>
                        <a:pt x="159038" y="352080"/>
                        <a:pt x="155561" y="350589"/>
                      </a:cubicBezTo>
                      <a:cubicBezTo>
                        <a:pt x="156555" y="348601"/>
                        <a:pt x="153575" y="342638"/>
                        <a:pt x="157051" y="343135"/>
                      </a:cubicBezTo>
                      <a:cubicBezTo>
                        <a:pt x="160032" y="343632"/>
                        <a:pt x="160032" y="341147"/>
                        <a:pt x="160032" y="338662"/>
                      </a:cubicBezTo>
                      <a:cubicBezTo>
                        <a:pt x="158045" y="332699"/>
                        <a:pt x="153078" y="328723"/>
                        <a:pt x="149601" y="322263"/>
                      </a:cubicBezTo>
                      <a:cubicBezTo>
                        <a:pt x="145627" y="314311"/>
                        <a:pt x="143144" y="304869"/>
                        <a:pt x="137680" y="296918"/>
                      </a:cubicBezTo>
                      <a:cubicBezTo>
                        <a:pt x="137183" y="295924"/>
                        <a:pt x="135196" y="294930"/>
                        <a:pt x="134699" y="293936"/>
                      </a:cubicBezTo>
                      <a:cubicBezTo>
                        <a:pt x="134203" y="292942"/>
                        <a:pt x="134203" y="290954"/>
                        <a:pt x="133209" y="289463"/>
                      </a:cubicBezTo>
                      <a:cubicBezTo>
                        <a:pt x="130229" y="284991"/>
                        <a:pt x="125262" y="281015"/>
                        <a:pt x="122778" y="276046"/>
                      </a:cubicBezTo>
                      <a:cubicBezTo>
                        <a:pt x="121785" y="274058"/>
                        <a:pt x="122282" y="271573"/>
                        <a:pt x="121288" y="270082"/>
                      </a:cubicBezTo>
                      <a:cubicBezTo>
                        <a:pt x="118308" y="264119"/>
                        <a:pt x="109864" y="242749"/>
                        <a:pt x="110857" y="232810"/>
                      </a:cubicBezTo>
                      <a:cubicBezTo>
                        <a:pt x="112347" y="221877"/>
                        <a:pt x="116818" y="223865"/>
                        <a:pt x="121288" y="214920"/>
                      </a:cubicBezTo>
                      <a:cubicBezTo>
                        <a:pt x="113838" y="201502"/>
                        <a:pt x="117314" y="185103"/>
                        <a:pt x="115328" y="168703"/>
                      </a:cubicBezTo>
                      <a:cubicBezTo>
                        <a:pt x="114334" y="160255"/>
                        <a:pt x="111354" y="154291"/>
                        <a:pt x="110857" y="143358"/>
                      </a:cubicBezTo>
                      <a:cubicBezTo>
                        <a:pt x="110857" y="143358"/>
                        <a:pt x="108870" y="143358"/>
                        <a:pt x="109367" y="141867"/>
                      </a:cubicBezTo>
                      <a:cubicBezTo>
                        <a:pt x="109367" y="141370"/>
                        <a:pt x="111354" y="141867"/>
                        <a:pt x="110857" y="140376"/>
                      </a:cubicBezTo>
                      <a:cubicBezTo>
                        <a:pt x="110361" y="137395"/>
                        <a:pt x="107877" y="135407"/>
                        <a:pt x="107877" y="132922"/>
                      </a:cubicBezTo>
                      <a:cubicBezTo>
                        <a:pt x="107877" y="124971"/>
                        <a:pt x="109864" y="117019"/>
                        <a:pt x="112347" y="109068"/>
                      </a:cubicBezTo>
                      <a:cubicBezTo>
                        <a:pt x="113341" y="105093"/>
                        <a:pt x="113838" y="100620"/>
                        <a:pt x="115328" y="97141"/>
                      </a:cubicBezTo>
                      <a:cubicBezTo>
                        <a:pt x="115824" y="96644"/>
                        <a:pt x="117811" y="96147"/>
                        <a:pt x="118308" y="95650"/>
                      </a:cubicBezTo>
                      <a:cubicBezTo>
                        <a:pt x="118805" y="94656"/>
                        <a:pt x="117811" y="93663"/>
                        <a:pt x="118308" y="92669"/>
                      </a:cubicBezTo>
                      <a:cubicBezTo>
                        <a:pt x="121288" y="87202"/>
                        <a:pt x="127249" y="79251"/>
                        <a:pt x="131719" y="71796"/>
                      </a:cubicBezTo>
                      <a:cubicBezTo>
                        <a:pt x="135196" y="65833"/>
                        <a:pt x="137680" y="58876"/>
                        <a:pt x="140660" y="53906"/>
                      </a:cubicBezTo>
                      <a:cubicBezTo>
                        <a:pt x="141157" y="53409"/>
                        <a:pt x="143640" y="52912"/>
                        <a:pt x="143640" y="52415"/>
                      </a:cubicBezTo>
                      <a:cubicBezTo>
                        <a:pt x="145627" y="47446"/>
                        <a:pt x="151588" y="41979"/>
                        <a:pt x="157051" y="37506"/>
                      </a:cubicBezTo>
                      <a:cubicBezTo>
                        <a:pt x="159535" y="35519"/>
                        <a:pt x="163509" y="36513"/>
                        <a:pt x="165993" y="34525"/>
                      </a:cubicBezTo>
                      <a:cubicBezTo>
                        <a:pt x="167483" y="33034"/>
                        <a:pt x="166986" y="28064"/>
                        <a:pt x="170463" y="27070"/>
                      </a:cubicBezTo>
                      <a:cubicBezTo>
                        <a:pt x="178410" y="25082"/>
                        <a:pt x="186854" y="18125"/>
                        <a:pt x="195795" y="13653"/>
                      </a:cubicBezTo>
                      <a:cubicBezTo>
                        <a:pt x="197286" y="12659"/>
                        <a:pt x="200266" y="14646"/>
                        <a:pt x="201756" y="13653"/>
                      </a:cubicBezTo>
                      <a:cubicBezTo>
                        <a:pt x="202749" y="13156"/>
                        <a:pt x="202749" y="11168"/>
                        <a:pt x="203246" y="10671"/>
                      </a:cubicBezTo>
                      <a:cubicBezTo>
                        <a:pt x="208710" y="7192"/>
                        <a:pt x="219141" y="1229"/>
                        <a:pt x="227088" y="235"/>
                      </a:cubicBezTo>
                      <a:cubicBezTo>
                        <a:pt x="234042" y="-759"/>
                        <a:pt x="241990" y="1726"/>
                        <a:pt x="250931" y="1726"/>
                      </a:cubicBezTo>
                      <a:cubicBezTo>
                        <a:pt x="257885" y="1726"/>
                        <a:pt x="264839" y="-759"/>
                        <a:pt x="270303" y="235"/>
                      </a:cubicBezTo>
                      <a:cubicBezTo>
                        <a:pt x="279740" y="1726"/>
                        <a:pt x="285701" y="9180"/>
                        <a:pt x="295635" y="10671"/>
                      </a:cubicBezTo>
                      <a:cubicBezTo>
                        <a:pt x="305073" y="16137"/>
                        <a:pt x="316993" y="15143"/>
                        <a:pt x="325438" y="19616"/>
                      </a:cubicBezTo>
                      <a:cubicBezTo>
                        <a:pt x="332392" y="23592"/>
                        <a:pt x="339346" y="29058"/>
                        <a:pt x="346300" y="34525"/>
                      </a:cubicBezTo>
                      <a:cubicBezTo>
                        <a:pt x="351267" y="38500"/>
                        <a:pt x="355737" y="41979"/>
                        <a:pt x="361201" y="46452"/>
                      </a:cubicBezTo>
                      <a:cubicBezTo>
                        <a:pt x="374116" y="55894"/>
                        <a:pt x="387030" y="72790"/>
                        <a:pt x="398455" y="85214"/>
                      </a:cubicBezTo>
                      <a:cubicBezTo>
                        <a:pt x="398951" y="95153"/>
                        <a:pt x="405905" y="106086"/>
                        <a:pt x="407395" y="116523"/>
                      </a:cubicBezTo>
                      <a:cubicBezTo>
                        <a:pt x="407892" y="121989"/>
                        <a:pt x="406402" y="127953"/>
                        <a:pt x="405905" y="134413"/>
                      </a:cubicBezTo>
                      <a:cubicBezTo>
                        <a:pt x="405905" y="136898"/>
                        <a:pt x="404415" y="140873"/>
                        <a:pt x="404415" y="143358"/>
                      </a:cubicBezTo>
                      <a:cubicBezTo>
                        <a:pt x="404415" y="146837"/>
                        <a:pt x="406402" y="149322"/>
                        <a:pt x="405905" y="152303"/>
                      </a:cubicBezTo>
                      <a:cubicBezTo>
                        <a:pt x="405408" y="159261"/>
                        <a:pt x="401932" y="163733"/>
                        <a:pt x="402925" y="173176"/>
                      </a:cubicBezTo>
                      <a:cubicBezTo>
                        <a:pt x="402925" y="174666"/>
                        <a:pt x="404415" y="174169"/>
                        <a:pt x="404415" y="174666"/>
                      </a:cubicBezTo>
                      <a:cubicBezTo>
                        <a:pt x="404415" y="174666"/>
                        <a:pt x="402925" y="185103"/>
                        <a:pt x="402925" y="189575"/>
                      </a:cubicBezTo>
                      <a:cubicBezTo>
                        <a:pt x="402925" y="198520"/>
                        <a:pt x="401932" y="207963"/>
                        <a:pt x="402925" y="216411"/>
                      </a:cubicBezTo>
                      <a:cubicBezTo>
                        <a:pt x="404415" y="228835"/>
                        <a:pt x="410376" y="240265"/>
                        <a:pt x="411866" y="252192"/>
                      </a:cubicBezTo>
                      <a:cubicBezTo>
                        <a:pt x="412859" y="259149"/>
                        <a:pt x="412859" y="266106"/>
                        <a:pt x="413356" y="273064"/>
                      </a:cubicBezTo>
                      <a:cubicBezTo>
                        <a:pt x="414846" y="300893"/>
                        <a:pt x="409382" y="322760"/>
                        <a:pt x="402925" y="346116"/>
                      </a:cubicBezTo>
                      <a:cubicBezTo>
                        <a:pt x="401932" y="350589"/>
                        <a:pt x="401435" y="354068"/>
                        <a:pt x="399945" y="358043"/>
                      </a:cubicBezTo>
                      <a:cubicBezTo>
                        <a:pt x="394978" y="371958"/>
                        <a:pt x="386037" y="388855"/>
                        <a:pt x="377593" y="401279"/>
                      </a:cubicBezTo>
                      <a:cubicBezTo>
                        <a:pt x="374612" y="405254"/>
                        <a:pt x="371632" y="408733"/>
                        <a:pt x="370142" y="413206"/>
                      </a:cubicBezTo>
                      <a:close/>
                      <a:moveTo>
                        <a:pt x="459550" y="2861214"/>
                      </a:moveTo>
                      <a:cubicBezTo>
                        <a:pt x="465014" y="2868171"/>
                        <a:pt x="467995" y="2876122"/>
                        <a:pt x="477432" y="2877613"/>
                      </a:cubicBezTo>
                      <a:cubicBezTo>
                        <a:pt x="483393" y="2862207"/>
                        <a:pt x="462531" y="2862207"/>
                        <a:pt x="455080" y="2855250"/>
                      </a:cubicBezTo>
                      <a:cubicBezTo>
                        <a:pt x="453590" y="2858729"/>
                        <a:pt x="458060" y="2859226"/>
                        <a:pt x="459550" y="28612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0648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E61370E-9A67-654D-861B-59498B9533C5}"/>
                </a:ext>
              </a:extLst>
            </p:cNvPr>
            <p:cNvSpPr/>
            <p:nvPr/>
          </p:nvSpPr>
          <p:spPr>
            <a:xfrm>
              <a:off x="609931" y="1930306"/>
              <a:ext cx="197682" cy="729912"/>
            </a:xfrm>
            <a:custGeom>
              <a:avLst/>
              <a:gdLst>
                <a:gd name="connsiteX0" fmla="*/ 508636 w 805526"/>
                <a:gd name="connsiteY0" fmla="*/ 175180 h 2974288"/>
                <a:gd name="connsiteX1" fmla="*/ 508636 w 805526"/>
                <a:gd name="connsiteY1" fmla="*/ 206489 h 2974288"/>
                <a:gd name="connsiteX2" fmla="*/ 507146 w 805526"/>
                <a:gd name="connsiteY2" fmla="*/ 234815 h 2974288"/>
                <a:gd name="connsiteX3" fmla="*/ 487774 w 805526"/>
                <a:gd name="connsiteY3" fmla="*/ 267614 h 2974288"/>
                <a:gd name="connsiteX4" fmla="*/ 483304 w 805526"/>
                <a:gd name="connsiteY4" fmla="*/ 318304 h 2974288"/>
                <a:gd name="connsiteX5" fmla="*/ 475853 w 805526"/>
                <a:gd name="connsiteY5" fmla="*/ 336194 h 2974288"/>
                <a:gd name="connsiteX6" fmla="*/ 468402 w 805526"/>
                <a:gd name="connsiteY6" fmla="*/ 348121 h 2974288"/>
                <a:gd name="connsiteX7" fmla="*/ 466912 w 805526"/>
                <a:gd name="connsiteY7" fmla="*/ 352594 h 2974288"/>
                <a:gd name="connsiteX8" fmla="*/ 462442 w 805526"/>
                <a:gd name="connsiteY8" fmla="*/ 355575 h 2974288"/>
                <a:gd name="connsiteX9" fmla="*/ 460952 w 805526"/>
                <a:gd name="connsiteY9" fmla="*/ 360048 h 2974288"/>
                <a:gd name="connsiteX10" fmla="*/ 443070 w 805526"/>
                <a:gd name="connsiteY10" fmla="*/ 379429 h 2974288"/>
                <a:gd name="connsiteX11" fmla="*/ 438599 w 805526"/>
                <a:gd name="connsiteY11" fmla="*/ 407756 h 2974288"/>
                <a:gd name="connsiteX12" fmla="*/ 446050 w 805526"/>
                <a:gd name="connsiteY12" fmla="*/ 410738 h 2974288"/>
                <a:gd name="connsiteX13" fmla="*/ 449031 w 805526"/>
                <a:gd name="connsiteY13" fmla="*/ 421174 h 2974288"/>
                <a:gd name="connsiteX14" fmla="*/ 474363 w 805526"/>
                <a:gd name="connsiteY14" fmla="*/ 437573 h 2974288"/>
                <a:gd name="connsiteX15" fmla="*/ 471383 w 805526"/>
                <a:gd name="connsiteY15" fmla="*/ 445028 h 2974288"/>
                <a:gd name="connsiteX16" fmla="*/ 469892 w 805526"/>
                <a:gd name="connsiteY16" fmla="*/ 450991 h 2974288"/>
                <a:gd name="connsiteX17" fmla="*/ 460952 w 805526"/>
                <a:gd name="connsiteY17" fmla="*/ 453973 h 2974288"/>
                <a:gd name="connsiteX18" fmla="*/ 454991 w 805526"/>
                <a:gd name="connsiteY18" fmla="*/ 458446 h 2974288"/>
                <a:gd name="connsiteX19" fmla="*/ 462442 w 805526"/>
                <a:gd name="connsiteY19" fmla="*/ 470373 h 2974288"/>
                <a:gd name="connsiteX20" fmla="*/ 492245 w 805526"/>
                <a:gd name="connsiteY20" fmla="*/ 489754 h 2974288"/>
                <a:gd name="connsiteX21" fmla="*/ 539929 w 805526"/>
                <a:gd name="connsiteY21" fmla="*/ 527026 h 2974288"/>
                <a:gd name="connsiteX22" fmla="*/ 556321 w 805526"/>
                <a:gd name="connsiteY22" fmla="*/ 527026 h 2974288"/>
                <a:gd name="connsiteX23" fmla="*/ 559301 w 805526"/>
                <a:gd name="connsiteY23" fmla="*/ 530007 h 2974288"/>
                <a:gd name="connsiteX24" fmla="*/ 596555 w 805526"/>
                <a:gd name="connsiteY24" fmla="*/ 540443 h 2974288"/>
                <a:gd name="connsiteX25" fmla="*/ 604005 w 805526"/>
                <a:gd name="connsiteY25" fmla="*/ 544916 h 2974288"/>
                <a:gd name="connsiteX26" fmla="*/ 612946 w 805526"/>
                <a:gd name="connsiteY26" fmla="*/ 547898 h 2974288"/>
                <a:gd name="connsiteX27" fmla="*/ 630828 w 805526"/>
                <a:gd name="connsiteY27" fmla="*/ 561316 h 2974288"/>
                <a:gd name="connsiteX28" fmla="*/ 639769 w 805526"/>
                <a:gd name="connsiteY28" fmla="*/ 565788 h 2974288"/>
                <a:gd name="connsiteX29" fmla="*/ 653180 w 805526"/>
                <a:gd name="connsiteY29" fmla="*/ 570261 h 2974288"/>
                <a:gd name="connsiteX30" fmla="*/ 656160 w 805526"/>
                <a:gd name="connsiteY30" fmla="*/ 574734 h 2974288"/>
                <a:gd name="connsiteX31" fmla="*/ 663611 w 805526"/>
                <a:gd name="connsiteY31" fmla="*/ 582188 h 2974288"/>
                <a:gd name="connsiteX32" fmla="*/ 680003 w 805526"/>
                <a:gd name="connsiteY32" fmla="*/ 620950 h 2974288"/>
                <a:gd name="connsiteX33" fmla="*/ 696394 w 805526"/>
                <a:gd name="connsiteY33" fmla="*/ 688040 h 2974288"/>
                <a:gd name="connsiteX34" fmla="*/ 703845 w 805526"/>
                <a:gd name="connsiteY34" fmla="*/ 699966 h 2974288"/>
                <a:gd name="connsiteX35" fmla="*/ 705335 w 805526"/>
                <a:gd name="connsiteY35" fmla="*/ 708912 h 2974288"/>
                <a:gd name="connsiteX36" fmla="*/ 724707 w 805526"/>
                <a:gd name="connsiteY36" fmla="*/ 783455 h 2974288"/>
                <a:gd name="connsiteX37" fmla="*/ 727687 w 805526"/>
                <a:gd name="connsiteY37" fmla="*/ 790910 h 2974288"/>
                <a:gd name="connsiteX38" fmla="*/ 739608 w 805526"/>
                <a:gd name="connsiteY38" fmla="*/ 855017 h 2974288"/>
                <a:gd name="connsiteX39" fmla="*/ 753019 w 805526"/>
                <a:gd name="connsiteY39" fmla="*/ 857999 h 2974288"/>
                <a:gd name="connsiteX40" fmla="*/ 761960 w 805526"/>
                <a:gd name="connsiteY40" fmla="*/ 863962 h 2974288"/>
                <a:gd name="connsiteX41" fmla="*/ 745569 w 805526"/>
                <a:gd name="connsiteY41" fmla="*/ 890798 h 2974288"/>
                <a:gd name="connsiteX42" fmla="*/ 748549 w 805526"/>
                <a:gd name="connsiteY42" fmla="*/ 911670 h 2974288"/>
                <a:gd name="connsiteX43" fmla="*/ 761960 w 805526"/>
                <a:gd name="connsiteY43" fmla="*/ 922106 h 2974288"/>
                <a:gd name="connsiteX44" fmla="*/ 778352 w 805526"/>
                <a:gd name="connsiteY44" fmla="*/ 925088 h 2974288"/>
                <a:gd name="connsiteX45" fmla="*/ 785803 w 805526"/>
                <a:gd name="connsiteY45" fmla="*/ 928069 h 2974288"/>
                <a:gd name="connsiteX46" fmla="*/ 802194 w 805526"/>
                <a:gd name="connsiteY46" fmla="*/ 939997 h 2974288"/>
                <a:gd name="connsiteX47" fmla="*/ 802194 w 805526"/>
                <a:gd name="connsiteY47" fmla="*/ 947451 h 2974288"/>
                <a:gd name="connsiteX48" fmla="*/ 784312 w 805526"/>
                <a:gd name="connsiteY48" fmla="*/ 953414 h 2974288"/>
                <a:gd name="connsiteX49" fmla="*/ 764941 w 805526"/>
                <a:gd name="connsiteY49" fmla="*/ 951923 h 2974288"/>
                <a:gd name="connsiteX50" fmla="*/ 769411 w 805526"/>
                <a:gd name="connsiteY50" fmla="*/ 959378 h 2974288"/>
                <a:gd name="connsiteX51" fmla="*/ 773881 w 805526"/>
                <a:gd name="connsiteY51" fmla="*/ 969814 h 2974288"/>
                <a:gd name="connsiteX52" fmla="*/ 782822 w 805526"/>
                <a:gd name="connsiteY52" fmla="*/ 989195 h 2974288"/>
                <a:gd name="connsiteX53" fmla="*/ 779842 w 805526"/>
                <a:gd name="connsiteY53" fmla="*/ 996649 h 2974288"/>
                <a:gd name="connsiteX54" fmla="*/ 778352 w 805526"/>
                <a:gd name="connsiteY54" fmla="*/ 1004104 h 2974288"/>
                <a:gd name="connsiteX55" fmla="*/ 754510 w 805526"/>
                <a:gd name="connsiteY55" fmla="*/ 1030940 h 2974288"/>
                <a:gd name="connsiteX56" fmla="*/ 739608 w 805526"/>
                <a:gd name="connsiteY56" fmla="*/ 1035412 h 2974288"/>
                <a:gd name="connsiteX57" fmla="*/ 732157 w 805526"/>
                <a:gd name="connsiteY57" fmla="*/ 1062248 h 2974288"/>
                <a:gd name="connsiteX58" fmla="*/ 721726 w 805526"/>
                <a:gd name="connsiteY58" fmla="*/ 1084611 h 2974288"/>
                <a:gd name="connsiteX59" fmla="*/ 669572 w 805526"/>
                <a:gd name="connsiteY59" fmla="*/ 1090574 h 2974288"/>
                <a:gd name="connsiteX60" fmla="*/ 691924 w 805526"/>
                <a:gd name="connsiteY60" fmla="*/ 1171081 h 2974288"/>
                <a:gd name="connsiteX61" fmla="*/ 705335 w 805526"/>
                <a:gd name="connsiteY61" fmla="*/ 1209844 h 2974288"/>
                <a:gd name="connsiteX62" fmla="*/ 717256 w 805526"/>
                <a:gd name="connsiteY62" fmla="*/ 1248606 h 2974288"/>
                <a:gd name="connsiteX63" fmla="*/ 720236 w 805526"/>
                <a:gd name="connsiteY63" fmla="*/ 1254570 h 2974288"/>
                <a:gd name="connsiteX64" fmla="*/ 724707 w 805526"/>
                <a:gd name="connsiteY64" fmla="*/ 1259042 h 2974288"/>
                <a:gd name="connsiteX65" fmla="*/ 769411 w 805526"/>
                <a:gd name="connsiteY65" fmla="*/ 1464783 h 2974288"/>
                <a:gd name="connsiteX66" fmla="*/ 788783 w 805526"/>
                <a:gd name="connsiteY66" fmla="*/ 1570635 h 2974288"/>
                <a:gd name="connsiteX67" fmla="*/ 796234 w 805526"/>
                <a:gd name="connsiteY67" fmla="*/ 1603434 h 2974288"/>
                <a:gd name="connsiteX68" fmla="*/ 797724 w 805526"/>
                <a:gd name="connsiteY68" fmla="*/ 1606415 h 2974288"/>
                <a:gd name="connsiteX69" fmla="*/ 797724 w 805526"/>
                <a:gd name="connsiteY69" fmla="*/ 1621324 h 2974288"/>
                <a:gd name="connsiteX70" fmla="*/ 805174 w 805526"/>
                <a:gd name="connsiteY70" fmla="*/ 1673504 h 2974288"/>
                <a:gd name="connsiteX71" fmla="*/ 714276 w 805526"/>
                <a:gd name="connsiteY71" fmla="*/ 1694376 h 2974288"/>
                <a:gd name="connsiteX72" fmla="*/ 708315 w 805526"/>
                <a:gd name="connsiteY72" fmla="*/ 1764448 h 2974288"/>
                <a:gd name="connsiteX73" fmla="*/ 703845 w 805526"/>
                <a:gd name="connsiteY73" fmla="*/ 1834518 h 2974288"/>
                <a:gd name="connsiteX74" fmla="*/ 705335 w 805526"/>
                <a:gd name="connsiteY74" fmla="*/ 1853900 h 2974288"/>
                <a:gd name="connsiteX75" fmla="*/ 702355 w 805526"/>
                <a:gd name="connsiteY75" fmla="*/ 1870299 h 2974288"/>
                <a:gd name="connsiteX76" fmla="*/ 702355 w 805526"/>
                <a:gd name="connsiteY76" fmla="*/ 1886699 h 2974288"/>
                <a:gd name="connsiteX77" fmla="*/ 696394 w 805526"/>
                <a:gd name="connsiteY77" fmla="*/ 2010441 h 2974288"/>
                <a:gd name="connsiteX78" fmla="*/ 693414 w 805526"/>
                <a:gd name="connsiteY78" fmla="*/ 2073057 h 2974288"/>
                <a:gd name="connsiteX79" fmla="*/ 691924 w 805526"/>
                <a:gd name="connsiteY79" fmla="*/ 2096911 h 2974288"/>
                <a:gd name="connsiteX80" fmla="*/ 693414 w 805526"/>
                <a:gd name="connsiteY80" fmla="*/ 2098402 h 2974288"/>
                <a:gd name="connsiteX81" fmla="*/ 691924 w 805526"/>
                <a:gd name="connsiteY81" fmla="*/ 2119274 h 2974288"/>
                <a:gd name="connsiteX82" fmla="*/ 688943 w 805526"/>
                <a:gd name="connsiteY82" fmla="*/ 2138656 h 2974288"/>
                <a:gd name="connsiteX83" fmla="*/ 684473 w 805526"/>
                <a:gd name="connsiteY83" fmla="*/ 2196800 h 2974288"/>
                <a:gd name="connsiteX84" fmla="*/ 685963 w 805526"/>
                <a:gd name="connsiteY84" fmla="*/ 2198290 h 2974288"/>
                <a:gd name="connsiteX85" fmla="*/ 684473 w 805526"/>
                <a:gd name="connsiteY85" fmla="*/ 2199781 h 2974288"/>
                <a:gd name="connsiteX86" fmla="*/ 682983 w 805526"/>
                <a:gd name="connsiteY86" fmla="*/ 2217672 h 2974288"/>
                <a:gd name="connsiteX87" fmla="*/ 680003 w 805526"/>
                <a:gd name="connsiteY87" fmla="*/ 2226617 h 2974288"/>
                <a:gd name="connsiteX88" fmla="*/ 677022 w 805526"/>
                <a:gd name="connsiteY88" fmla="*/ 2253452 h 2974288"/>
                <a:gd name="connsiteX89" fmla="*/ 675532 w 805526"/>
                <a:gd name="connsiteY89" fmla="*/ 2254943 h 2974288"/>
                <a:gd name="connsiteX90" fmla="*/ 675532 w 805526"/>
                <a:gd name="connsiteY90" fmla="*/ 2260907 h 2974288"/>
                <a:gd name="connsiteX91" fmla="*/ 674042 w 805526"/>
                <a:gd name="connsiteY91" fmla="*/ 2262398 h 2974288"/>
                <a:gd name="connsiteX92" fmla="*/ 674042 w 805526"/>
                <a:gd name="connsiteY92" fmla="*/ 2269852 h 2974288"/>
                <a:gd name="connsiteX93" fmla="*/ 672552 w 805526"/>
                <a:gd name="connsiteY93" fmla="*/ 2271343 h 2974288"/>
                <a:gd name="connsiteX94" fmla="*/ 672552 w 805526"/>
                <a:gd name="connsiteY94" fmla="*/ 2283270 h 2974288"/>
                <a:gd name="connsiteX95" fmla="*/ 668081 w 805526"/>
                <a:gd name="connsiteY95" fmla="*/ 2304142 h 2974288"/>
                <a:gd name="connsiteX96" fmla="*/ 651690 w 805526"/>
                <a:gd name="connsiteY96" fmla="*/ 2404030 h 2974288"/>
                <a:gd name="connsiteX97" fmla="*/ 648710 w 805526"/>
                <a:gd name="connsiteY97" fmla="*/ 2423412 h 2974288"/>
                <a:gd name="connsiteX98" fmla="*/ 650200 w 805526"/>
                <a:gd name="connsiteY98" fmla="*/ 2424902 h 2974288"/>
                <a:gd name="connsiteX99" fmla="*/ 645729 w 805526"/>
                <a:gd name="connsiteY99" fmla="*/ 2442793 h 2974288"/>
                <a:gd name="connsiteX100" fmla="*/ 647219 w 805526"/>
                <a:gd name="connsiteY100" fmla="*/ 2444284 h 2974288"/>
                <a:gd name="connsiteX101" fmla="*/ 642749 w 805526"/>
                <a:gd name="connsiteY101" fmla="*/ 2462174 h 2974288"/>
                <a:gd name="connsiteX102" fmla="*/ 639769 w 805526"/>
                <a:gd name="connsiteY102" fmla="*/ 2481556 h 2974288"/>
                <a:gd name="connsiteX103" fmla="*/ 626357 w 805526"/>
                <a:gd name="connsiteY103" fmla="*/ 2562063 h 2974288"/>
                <a:gd name="connsiteX104" fmla="*/ 612946 w 805526"/>
                <a:gd name="connsiteY104" fmla="*/ 2623188 h 2974288"/>
                <a:gd name="connsiteX105" fmla="*/ 606986 w 805526"/>
                <a:gd name="connsiteY105" fmla="*/ 2642570 h 2974288"/>
                <a:gd name="connsiteX106" fmla="*/ 598045 w 805526"/>
                <a:gd name="connsiteY106" fmla="*/ 2658969 h 2974288"/>
                <a:gd name="connsiteX107" fmla="*/ 592084 w 805526"/>
                <a:gd name="connsiteY107" fmla="*/ 2670896 h 2974288"/>
                <a:gd name="connsiteX108" fmla="*/ 595064 w 805526"/>
                <a:gd name="connsiteY108" fmla="*/ 2706677 h 2974288"/>
                <a:gd name="connsiteX109" fmla="*/ 596555 w 805526"/>
                <a:gd name="connsiteY109" fmla="*/ 2723076 h 2974288"/>
                <a:gd name="connsiteX110" fmla="*/ 598045 w 805526"/>
                <a:gd name="connsiteY110" fmla="*/ 2730531 h 2974288"/>
                <a:gd name="connsiteX111" fmla="*/ 598045 w 805526"/>
                <a:gd name="connsiteY111" fmla="*/ 2755876 h 2974288"/>
                <a:gd name="connsiteX112" fmla="*/ 604005 w 805526"/>
                <a:gd name="connsiteY112" fmla="*/ 2761839 h 2974288"/>
                <a:gd name="connsiteX113" fmla="*/ 602515 w 805526"/>
                <a:gd name="connsiteY113" fmla="*/ 2772275 h 2974288"/>
                <a:gd name="connsiteX114" fmla="*/ 651690 w 805526"/>
                <a:gd name="connsiteY114" fmla="*/ 2811038 h 2974288"/>
                <a:gd name="connsiteX115" fmla="*/ 703845 w 805526"/>
                <a:gd name="connsiteY115" fmla="*/ 2845328 h 2974288"/>
                <a:gd name="connsiteX116" fmla="*/ 705335 w 805526"/>
                <a:gd name="connsiteY116" fmla="*/ 2861727 h 2974288"/>
                <a:gd name="connsiteX117" fmla="*/ 705335 w 805526"/>
                <a:gd name="connsiteY117" fmla="*/ 2878127 h 2974288"/>
                <a:gd name="connsiteX118" fmla="*/ 703845 w 805526"/>
                <a:gd name="connsiteY118" fmla="*/ 2891545 h 2974288"/>
                <a:gd name="connsiteX119" fmla="*/ 593574 w 805526"/>
                <a:gd name="connsiteY119" fmla="*/ 2904963 h 2974288"/>
                <a:gd name="connsiteX120" fmla="*/ 592084 w 805526"/>
                <a:gd name="connsiteY120" fmla="*/ 2919872 h 2974288"/>
                <a:gd name="connsiteX121" fmla="*/ 596555 w 805526"/>
                <a:gd name="connsiteY121" fmla="*/ 2931798 h 2974288"/>
                <a:gd name="connsiteX122" fmla="*/ 595064 w 805526"/>
                <a:gd name="connsiteY122" fmla="*/ 2958634 h 2974288"/>
                <a:gd name="connsiteX123" fmla="*/ 553340 w 805526"/>
                <a:gd name="connsiteY123" fmla="*/ 2970561 h 2974288"/>
                <a:gd name="connsiteX124" fmla="*/ 538439 w 805526"/>
                <a:gd name="connsiteY124" fmla="*/ 2973542 h 2974288"/>
                <a:gd name="connsiteX125" fmla="*/ 495225 w 805526"/>
                <a:gd name="connsiteY125" fmla="*/ 2973542 h 2974288"/>
                <a:gd name="connsiteX126" fmla="*/ 402836 w 805526"/>
                <a:gd name="connsiteY126" fmla="*/ 2939252 h 2974288"/>
                <a:gd name="connsiteX127" fmla="*/ 401346 w 805526"/>
                <a:gd name="connsiteY127" fmla="*/ 2915399 h 2974288"/>
                <a:gd name="connsiteX128" fmla="*/ 386445 w 805526"/>
                <a:gd name="connsiteY128" fmla="*/ 2912417 h 2974288"/>
                <a:gd name="connsiteX129" fmla="*/ 376013 w 805526"/>
                <a:gd name="connsiteY129" fmla="*/ 2903472 h 2974288"/>
                <a:gd name="connsiteX130" fmla="*/ 367073 w 805526"/>
                <a:gd name="connsiteY130" fmla="*/ 2839364 h 2974288"/>
                <a:gd name="connsiteX131" fmla="*/ 367073 w 805526"/>
                <a:gd name="connsiteY131" fmla="*/ 2821474 h 2974288"/>
                <a:gd name="connsiteX132" fmla="*/ 371543 w 805526"/>
                <a:gd name="connsiteY132" fmla="*/ 2815511 h 2974288"/>
                <a:gd name="connsiteX133" fmla="*/ 373033 w 805526"/>
                <a:gd name="connsiteY133" fmla="*/ 2797620 h 2974288"/>
                <a:gd name="connsiteX134" fmla="*/ 274684 w 805526"/>
                <a:gd name="connsiteY134" fmla="*/ 2793148 h 2974288"/>
                <a:gd name="connsiteX135" fmla="*/ 268723 w 805526"/>
                <a:gd name="connsiteY135" fmla="*/ 2746930 h 2974288"/>
                <a:gd name="connsiteX136" fmla="*/ 265743 w 805526"/>
                <a:gd name="connsiteY136" fmla="*/ 2733513 h 2974288"/>
                <a:gd name="connsiteX137" fmla="*/ 265743 w 805526"/>
                <a:gd name="connsiteY137" fmla="*/ 2726059 h 2974288"/>
                <a:gd name="connsiteX138" fmla="*/ 264253 w 805526"/>
                <a:gd name="connsiteY138" fmla="*/ 2700713 h 2974288"/>
                <a:gd name="connsiteX139" fmla="*/ 252332 w 805526"/>
                <a:gd name="connsiteY139" fmla="*/ 2573989 h 2974288"/>
                <a:gd name="connsiteX140" fmla="*/ 246371 w 805526"/>
                <a:gd name="connsiteY140" fmla="*/ 2505410 h 2974288"/>
                <a:gd name="connsiteX141" fmla="*/ 237430 w 805526"/>
                <a:gd name="connsiteY141" fmla="*/ 2372722 h 2974288"/>
                <a:gd name="connsiteX142" fmla="*/ 232960 w 805526"/>
                <a:gd name="connsiteY142" fmla="*/ 2338432 h 2974288"/>
                <a:gd name="connsiteX143" fmla="*/ 231470 w 805526"/>
                <a:gd name="connsiteY143" fmla="*/ 2305633 h 2974288"/>
                <a:gd name="connsiteX144" fmla="*/ 228489 w 805526"/>
                <a:gd name="connsiteY144" fmla="*/ 2289234 h 2974288"/>
                <a:gd name="connsiteX145" fmla="*/ 226999 w 805526"/>
                <a:gd name="connsiteY145" fmla="*/ 2262398 h 2974288"/>
                <a:gd name="connsiteX146" fmla="*/ 225509 w 805526"/>
                <a:gd name="connsiteY146" fmla="*/ 2259416 h 2974288"/>
                <a:gd name="connsiteX147" fmla="*/ 226999 w 805526"/>
                <a:gd name="connsiteY147" fmla="*/ 2256435 h 2974288"/>
                <a:gd name="connsiteX148" fmla="*/ 224019 w 805526"/>
                <a:gd name="connsiteY148" fmla="*/ 2241526 h 2974288"/>
                <a:gd name="connsiteX149" fmla="*/ 222529 w 805526"/>
                <a:gd name="connsiteY149" fmla="*/ 2207236 h 2974288"/>
                <a:gd name="connsiteX150" fmla="*/ 218058 w 805526"/>
                <a:gd name="connsiteY150" fmla="*/ 2174437 h 2974288"/>
                <a:gd name="connsiteX151" fmla="*/ 206137 w 805526"/>
                <a:gd name="connsiteY151" fmla="*/ 2050694 h 2974288"/>
                <a:gd name="connsiteX152" fmla="*/ 203157 w 805526"/>
                <a:gd name="connsiteY152" fmla="*/ 2019386 h 2974288"/>
                <a:gd name="connsiteX153" fmla="*/ 198687 w 805526"/>
                <a:gd name="connsiteY153" fmla="*/ 1992550 h 2974288"/>
                <a:gd name="connsiteX154" fmla="*/ 194216 w 805526"/>
                <a:gd name="connsiteY154" fmla="*/ 1929934 h 2974288"/>
                <a:gd name="connsiteX155" fmla="*/ 186766 w 805526"/>
                <a:gd name="connsiteY155" fmla="*/ 1837500 h 2974288"/>
                <a:gd name="connsiteX156" fmla="*/ 167394 w 805526"/>
                <a:gd name="connsiteY156" fmla="*/ 1751029 h 2974288"/>
                <a:gd name="connsiteX157" fmla="*/ 79475 w 805526"/>
                <a:gd name="connsiteY157" fmla="*/ 1749539 h 2974288"/>
                <a:gd name="connsiteX158" fmla="*/ 79475 w 805526"/>
                <a:gd name="connsiteY158" fmla="*/ 1713758 h 2974288"/>
                <a:gd name="connsiteX159" fmla="*/ 77985 w 805526"/>
                <a:gd name="connsiteY159" fmla="*/ 1704813 h 2974288"/>
                <a:gd name="connsiteX160" fmla="*/ 80965 w 805526"/>
                <a:gd name="connsiteY160" fmla="*/ 1695867 h 2974288"/>
                <a:gd name="connsiteX161" fmla="*/ 80965 w 805526"/>
                <a:gd name="connsiteY161" fmla="*/ 1683940 h 2974288"/>
                <a:gd name="connsiteX162" fmla="*/ 86926 w 805526"/>
                <a:gd name="connsiteY162" fmla="*/ 1655614 h 2974288"/>
                <a:gd name="connsiteX163" fmla="*/ 88416 w 805526"/>
                <a:gd name="connsiteY163" fmla="*/ 1651141 h 2974288"/>
                <a:gd name="connsiteX164" fmla="*/ 88416 w 805526"/>
                <a:gd name="connsiteY164" fmla="*/ 1630269 h 2974288"/>
                <a:gd name="connsiteX165" fmla="*/ 94377 w 805526"/>
                <a:gd name="connsiteY165" fmla="*/ 1606415 h 2974288"/>
                <a:gd name="connsiteX166" fmla="*/ 92887 w 805526"/>
                <a:gd name="connsiteY166" fmla="*/ 1604924 h 2974288"/>
                <a:gd name="connsiteX167" fmla="*/ 97357 w 805526"/>
                <a:gd name="connsiteY167" fmla="*/ 1567652 h 2974288"/>
                <a:gd name="connsiteX168" fmla="*/ 95867 w 805526"/>
                <a:gd name="connsiteY168" fmla="*/ 1561689 h 2974288"/>
                <a:gd name="connsiteX169" fmla="*/ 98847 w 805526"/>
                <a:gd name="connsiteY169" fmla="*/ 1548271 h 2974288"/>
                <a:gd name="connsiteX170" fmla="*/ 100337 w 805526"/>
                <a:gd name="connsiteY170" fmla="*/ 1533363 h 2974288"/>
                <a:gd name="connsiteX171" fmla="*/ 110768 w 805526"/>
                <a:gd name="connsiteY171" fmla="*/ 1454347 h 2974288"/>
                <a:gd name="connsiteX172" fmla="*/ 113749 w 805526"/>
                <a:gd name="connsiteY172" fmla="*/ 1443910 h 2974288"/>
                <a:gd name="connsiteX173" fmla="*/ 112258 w 805526"/>
                <a:gd name="connsiteY173" fmla="*/ 1440929 h 2974288"/>
                <a:gd name="connsiteX174" fmla="*/ 115239 w 805526"/>
                <a:gd name="connsiteY174" fmla="*/ 1424529 h 2974288"/>
                <a:gd name="connsiteX175" fmla="*/ 121199 w 805526"/>
                <a:gd name="connsiteY175" fmla="*/ 1373840 h 2974288"/>
                <a:gd name="connsiteX176" fmla="*/ 119709 w 805526"/>
                <a:gd name="connsiteY176" fmla="*/ 1358931 h 2974288"/>
                <a:gd name="connsiteX177" fmla="*/ 122689 w 805526"/>
                <a:gd name="connsiteY177" fmla="*/ 1344022 h 2974288"/>
                <a:gd name="connsiteX178" fmla="*/ 124180 w 805526"/>
                <a:gd name="connsiteY178" fmla="*/ 1330604 h 2974288"/>
                <a:gd name="connsiteX179" fmla="*/ 125670 w 805526"/>
                <a:gd name="connsiteY179" fmla="*/ 1314205 h 2974288"/>
                <a:gd name="connsiteX180" fmla="*/ 139081 w 805526"/>
                <a:gd name="connsiteY180" fmla="*/ 1296314 h 2974288"/>
                <a:gd name="connsiteX181" fmla="*/ 140571 w 805526"/>
                <a:gd name="connsiteY181" fmla="*/ 1279915 h 2974288"/>
                <a:gd name="connsiteX182" fmla="*/ 145042 w 805526"/>
                <a:gd name="connsiteY182" fmla="*/ 1233698 h 2974288"/>
                <a:gd name="connsiteX183" fmla="*/ 151002 w 805526"/>
                <a:gd name="connsiteY183" fmla="*/ 1171081 h 2974288"/>
                <a:gd name="connsiteX184" fmla="*/ 145042 w 805526"/>
                <a:gd name="connsiteY184" fmla="*/ 1144246 h 2974288"/>
                <a:gd name="connsiteX185" fmla="*/ 130140 w 805526"/>
                <a:gd name="connsiteY185" fmla="*/ 1062248 h 2974288"/>
                <a:gd name="connsiteX186" fmla="*/ 112258 w 805526"/>
                <a:gd name="connsiteY186" fmla="*/ 1026467 h 2974288"/>
                <a:gd name="connsiteX187" fmla="*/ 104808 w 805526"/>
                <a:gd name="connsiteY187" fmla="*/ 1001122 h 2974288"/>
                <a:gd name="connsiteX188" fmla="*/ 95867 w 805526"/>
                <a:gd name="connsiteY188" fmla="*/ 1005595 h 2974288"/>
                <a:gd name="connsiteX189" fmla="*/ 46692 w 805526"/>
                <a:gd name="connsiteY189" fmla="*/ 1023485 h 2974288"/>
                <a:gd name="connsiteX190" fmla="*/ 25830 w 805526"/>
                <a:gd name="connsiteY190" fmla="*/ 1027958 h 2974288"/>
                <a:gd name="connsiteX191" fmla="*/ 498 w 805526"/>
                <a:gd name="connsiteY191" fmla="*/ 1001122 h 2974288"/>
                <a:gd name="connsiteX192" fmla="*/ 4968 w 805526"/>
                <a:gd name="connsiteY192" fmla="*/ 969814 h 2974288"/>
                <a:gd name="connsiteX193" fmla="*/ 7948 w 805526"/>
                <a:gd name="connsiteY193" fmla="*/ 954905 h 2974288"/>
                <a:gd name="connsiteX194" fmla="*/ 12419 w 805526"/>
                <a:gd name="connsiteY194" fmla="*/ 942978 h 2974288"/>
                <a:gd name="connsiteX195" fmla="*/ 15399 w 805526"/>
                <a:gd name="connsiteY195" fmla="*/ 914652 h 2974288"/>
                <a:gd name="connsiteX196" fmla="*/ 18379 w 805526"/>
                <a:gd name="connsiteY196" fmla="*/ 899743 h 2974288"/>
                <a:gd name="connsiteX197" fmla="*/ 16889 w 805526"/>
                <a:gd name="connsiteY197" fmla="*/ 898252 h 2974288"/>
                <a:gd name="connsiteX198" fmla="*/ 19870 w 805526"/>
                <a:gd name="connsiteY198" fmla="*/ 878871 h 2974288"/>
                <a:gd name="connsiteX199" fmla="*/ 24340 w 805526"/>
                <a:gd name="connsiteY199" fmla="*/ 847562 h 2974288"/>
                <a:gd name="connsiteX200" fmla="*/ 40732 w 805526"/>
                <a:gd name="connsiteY200" fmla="*/ 792400 h 2974288"/>
                <a:gd name="connsiteX201" fmla="*/ 51163 w 805526"/>
                <a:gd name="connsiteY201" fmla="*/ 755129 h 2974288"/>
                <a:gd name="connsiteX202" fmla="*/ 57123 w 805526"/>
                <a:gd name="connsiteY202" fmla="*/ 717857 h 2974288"/>
                <a:gd name="connsiteX203" fmla="*/ 48182 w 805526"/>
                <a:gd name="connsiteY203" fmla="*/ 667167 h 2974288"/>
                <a:gd name="connsiteX204" fmla="*/ 46692 w 805526"/>
                <a:gd name="connsiteY204" fmla="*/ 635859 h 2974288"/>
                <a:gd name="connsiteX205" fmla="*/ 54143 w 805526"/>
                <a:gd name="connsiteY205" fmla="*/ 580697 h 2974288"/>
                <a:gd name="connsiteX206" fmla="*/ 61594 w 805526"/>
                <a:gd name="connsiteY206" fmla="*/ 553861 h 2974288"/>
                <a:gd name="connsiteX207" fmla="*/ 97357 w 805526"/>
                <a:gd name="connsiteY207" fmla="*/ 534480 h 2974288"/>
                <a:gd name="connsiteX208" fmla="*/ 131630 w 805526"/>
                <a:gd name="connsiteY208" fmla="*/ 510626 h 2974288"/>
                <a:gd name="connsiteX209" fmla="*/ 146532 w 805526"/>
                <a:gd name="connsiteY209" fmla="*/ 507644 h 2974288"/>
                <a:gd name="connsiteX210" fmla="*/ 158453 w 805526"/>
                <a:gd name="connsiteY210" fmla="*/ 497208 h 2974288"/>
                <a:gd name="connsiteX211" fmla="*/ 162923 w 805526"/>
                <a:gd name="connsiteY211" fmla="*/ 495717 h 2974288"/>
                <a:gd name="connsiteX212" fmla="*/ 165903 w 805526"/>
                <a:gd name="connsiteY212" fmla="*/ 492736 h 2974288"/>
                <a:gd name="connsiteX213" fmla="*/ 170374 w 805526"/>
                <a:gd name="connsiteY213" fmla="*/ 491245 h 2974288"/>
                <a:gd name="connsiteX214" fmla="*/ 171864 w 805526"/>
                <a:gd name="connsiteY214" fmla="*/ 488263 h 2974288"/>
                <a:gd name="connsiteX215" fmla="*/ 180805 w 805526"/>
                <a:gd name="connsiteY215" fmla="*/ 485281 h 2974288"/>
                <a:gd name="connsiteX216" fmla="*/ 191236 w 805526"/>
                <a:gd name="connsiteY216" fmla="*/ 479318 h 2974288"/>
                <a:gd name="connsiteX217" fmla="*/ 203157 w 805526"/>
                <a:gd name="connsiteY217" fmla="*/ 476336 h 2974288"/>
                <a:gd name="connsiteX218" fmla="*/ 216568 w 805526"/>
                <a:gd name="connsiteY218" fmla="*/ 458446 h 2974288"/>
                <a:gd name="connsiteX219" fmla="*/ 238920 w 805526"/>
                <a:gd name="connsiteY219" fmla="*/ 450991 h 2974288"/>
                <a:gd name="connsiteX220" fmla="*/ 264253 w 805526"/>
                <a:gd name="connsiteY220" fmla="*/ 412229 h 2974288"/>
                <a:gd name="connsiteX221" fmla="*/ 267233 w 805526"/>
                <a:gd name="connsiteY221" fmla="*/ 409247 h 2974288"/>
                <a:gd name="connsiteX222" fmla="*/ 268723 w 805526"/>
                <a:gd name="connsiteY222" fmla="*/ 404774 h 2974288"/>
                <a:gd name="connsiteX223" fmla="*/ 280644 w 805526"/>
                <a:gd name="connsiteY223" fmla="*/ 392847 h 2974288"/>
                <a:gd name="connsiteX224" fmla="*/ 282135 w 805526"/>
                <a:gd name="connsiteY224" fmla="*/ 382411 h 2974288"/>
                <a:gd name="connsiteX225" fmla="*/ 262763 w 805526"/>
                <a:gd name="connsiteY225" fmla="*/ 278050 h 2974288"/>
                <a:gd name="connsiteX226" fmla="*/ 243391 w 805526"/>
                <a:gd name="connsiteY226" fmla="*/ 270596 h 2974288"/>
                <a:gd name="connsiteX227" fmla="*/ 234450 w 805526"/>
                <a:gd name="connsiteY227" fmla="*/ 261651 h 2974288"/>
                <a:gd name="connsiteX228" fmla="*/ 225509 w 805526"/>
                <a:gd name="connsiteY228" fmla="*/ 246742 h 2974288"/>
                <a:gd name="connsiteX229" fmla="*/ 219549 w 805526"/>
                <a:gd name="connsiteY229" fmla="*/ 221397 h 2974288"/>
                <a:gd name="connsiteX230" fmla="*/ 218058 w 805526"/>
                <a:gd name="connsiteY230" fmla="*/ 185616 h 2974288"/>
                <a:gd name="connsiteX231" fmla="*/ 229980 w 805526"/>
                <a:gd name="connsiteY231" fmla="*/ 176671 h 2974288"/>
                <a:gd name="connsiteX232" fmla="*/ 226999 w 805526"/>
                <a:gd name="connsiteY232" fmla="*/ 157290 h 2974288"/>
                <a:gd name="connsiteX233" fmla="*/ 226999 w 805526"/>
                <a:gd name="connsiteY233" fmla="*/ 145363 h 2974288"/>
                <a:gd name="connsiteX234" fmla="*/ 240411 w 805526"/>
                <a:gd name="connsiteY234" fmla="*/ 93182 h 2974288"/>
                <a:gd name="connsiteX235" fmla="*/ 252332 w 805526"/>
                <a:gd name="connsiteY235" fmla="*/ 60383 h 2974288"/>
                <a:gd name="connsiteX236" fmla="*/ 255312 w 805526"/>
                <a:gd name="connsiteY236" fmla="*/ 55911 h 2974288"/>
                <a:gd name="connsiteX237" fmla="*/ 259782 w 805526"/>
                <a:gd name="connsiteY237" fmla="*/ 46966 h 2974288"/>
                <a:gd name="connsiteX238" fmla="*/ 264253 w 805526"/>
                <a:gd name="connsiteY238" fmla="*/ 41002 h 2974288"/>
                <a:gd name="connsiteX239" fmla="*/ 292566 w 805526"/>
                <a:gd name="connsiteY239" fmla="*/ 15657 h 2974288"/>
                <a:gd name="connsiteX240" fmla="*/ 314918 w 805526"/>
                <a:gd name="connsiteY240" fmla="*/ 15657 h 2974288"/>
                <a:gd name="connsiteX241" fmla="*/ 335780 w 805526"/>
                <a:gd name="connsiteY241" fmla="*/ 2240 h 2974288"/>
                <a:gd name="connsiteX242" fmla="*/ 344721 w 805526"/>
                <a:gd name="connsiteY242" fmla="*/ 749 h 2974288"/>
                <a:gd name="connsiteX243" fmla="*/ 402836 w 805526"/>
                <a:gd name="connsiteY243" fmla="*/ 12675 h 2974288"/>
                <a:gd name="connsiteX244" fmla="*/ 435619 w 805526"/>
                <a:gd name="connsiteY244" fmla="*/ 29075 h 2974288"/>
                <a:gd name="connsiteX245" fmla="*/ 441580 w 805526"/>
                <a:gd name="connsiteY245" fmla="*/ 32057 h 2974288"/>
                <a:gd name="connsiteX246" fmla="*/ 443070 w 805526"/>
                <a:gd name="connsiteY246" fmla="*/ 35039 h 2974288"/>
                <a:gd name="connsiteX247" fmla="*/ 462442 w 805526"/>
                <a:gd name="connsiteY247" fmla="*/ 52929 h 2974288"/>
                <a:gd name="connsiteX248" fmla="*/ 465422 w 805526"/>
                <a:gd name="connsiteY248" fmla="*/ 58892 h 2974288"/>
                <a:gd name="connsiteX249" fmla="*/ 475853 w 805526"/>
                <a:gd name="connsiteY249" fmla="*/ 70819 h 2974288"/>
                <a:gd name="connsiteX250" fmla="*/ 484794 w 805526"/>
                <a:gd name="connsiteY250" fmla="*/ 90201 h 2974288"/>
                <a:gd name="connsiteX251" fmla="*/ 492245 w 805526"/>
                <a:gd name="connsiteY251" fmla="*/ 106600 h 2974288"/>
                <a:gd name="connsiteX252" fmla="*/ 493735 w 805526"/>
                <a:gd name="connsiteY252" fmla="*/ 146854 h 2974288"/>
                <a:gd name="connsiteX253" fmla="*/ 498205 w 805526"/>
                <a:gd name="connsiteY253" fmla="*/ 167726 h 2974288"/>
                <a:gd name="connsiteX254" fmla="*/ 508636 w 805526"/>
                <a:gd name="connsiteY254" fmla="*/ 175180 h 297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805526" h="2974288">
                  <a:moveTo>
                    <a:pt x="508636" y="175180"/>
                  </a:moveTo>
                  <a:cubicBezTo>
                    <a:pt x="509630" y="185119"/>
                    <a:pt x="508139" y="196053"/>
                    <a:pt x="508636" y="206489"/>
                  </a:cubicBezTo>
                  <a:cubicBezTo>
                    <a:pt x="509133" y="217918"/>
                    <a:pt x="509630" y="223882"/>
                    <a:pt x="507146" y="234815"/>
                  </a:cubicBezTo>
                  <a:cubicBezTo>
                    <a:pt x="503669" y="249724"/>
                    <a:pt x="498702" y="259166"/>
                    <a:pt x="487774" y="267614"/>
                  </a:cubicBezTo>
                  <a:cubicBezTo>
                    <a:pt x="481814" y="288983"/>
                    <a:pt x="486781" y="302898"/>
                    <a:pt x="483304" y="318304"/>
                  </a:cubicBezTo>
                  <a:cubicBezTo>
                    <a:pt x="482310" y="322776"/>
                    <a:pt x="478833" y="330728"/>
                    <a:pt x="475853" y="336194"/>
                  </a:cubicBezTo>
                  <a:cubicBezTo>
                    <a:pt x="473866" y="340667"/>
                    <a:pt x="470886" y="343649"/>
                    <a:pt x="468402" y="348121"/>
                  </a:cubicBezTo>
                  <a:cubicBezTo>
                    <a:pt x="467906" y="349115"/>
                    <a:pt x="467906" y="351600"/>
                    <a:pt x="466912" y="352594"/>
                  </a:cubicBezTo>
                  <a:cubicBezTo>
                    <a:pt x="465919" y="354085"/>
                    <a:pt x="463435" y="354582"/>
                    <a:pt x="462442" y="355575"/>
                  </a:cubicBezTo>
                  <a:cubicBezTo>
                    <a:pt x="461448" y="357066"/>
                    <a:pt x="461945" y="358557"/>
                    <a:pt x="460952" y="360048"/>
                  </a:cubicBezTo>
                  <a:cubicBezTo>
                    <a:pt x="456978" y="365515"/>
                    <a:pt x="446050" y="372472"/>
                    <a:pt x="443070" y="379429"/>
                  </a:cubicBezTo>
                  <a:cubicBezTo>
                    <a:pt x="439096" y="387381"/>
                    <a:pt x="440586" y="399805"/>
                    <a:pt x="438599" y="407756"/>
                  </a:cubicBezTo>
                  <a:cubicBezTo>
                    <a:pt x="438103" y="414713"/>
                    <a:pt x="444063" y="406265"/>
                    <a:pt x="446050" y="410738"/>
                  </a:cubicBezTo>
                  <a:cubicBezTo>
                    <a:pt x="446050" y="415210"/>
                    <a:pt x="450521" y="415210"/>
                    <a:pt x="449031" y="421174"/>
                  </a:cubicBezTo>
                  <a:cubicBezTo>
                    <a:pt x="459461" y="425647"/>
                    <a:pt x="472873" y="426640"/>
                    <a:pt x="474363" y="437573"/>
                  </a:cubicBezTo>
                  <a:cubicBezTo>
                    <a:pt x="473866" y="435089"/>
                    <a:pt x="471879" y="444034"/>
                    <a:pt x="471383" y="445028"/>
                  </a:cubicBezTo>
                  <a:cubicBezTo>
                    <a:pt x="470389" y="447512"/>
                    <a:pt x="471383" y="449500"/>
                    <a:pt x="469892" y="450991"/>
                  </a:cubicBezTo>
                  <a:cubicBezTo>
                    <a:pt x="467906" y="452979"/>
                    <a:pt x="463435" y="451488"/>
                    <a:pt x="460952" y="453973"/>
                  </a:cubicBezTo>
                  <a:cubicBezTo>
                    <a:pt x="460455" y="454470"/>
                    <a:pt x="457971" y="457949"/>
                    <a:pt x="454991" y="458446"/>
                  </a:cubicBezTo>
                  <a:cubicBezTo>
                    <a:pt x="452507" y="464409"/>
                    <a:pt x="460952" y="466894"/>
                    <a:pt x="462442" y="470373"/>
                  </a:cubicBezTo>
                  <a:cubicBezTo>
                    <a:pt x="466912" y="480312"/>
                    <a:pt x="480820" y="483293"/>
                    <a:pt x="492245" y="489754"/>
                  </a:cubicBezTo>
                  <a:cubicBezTo>
                    <a:pt x="510623" y="499693"/>
                    <a:pt x="525524" y="512614"/>
                    <a:pt x="539929" y="527026"/>
                  </a:cubicBezTo>
                  <a:cubicBezTo>
                    <a:pt x="545393" y="526032"/>
                    <a:pt x="548870" y="525038"/>
                    <a:pt x="556321" y="527026"/>
                  </a:cubicBezTo>
                  <a:cubicBezTo>
                    <a:pt x="556817" y="527026"/>
                    <a:pt x="558804" y="530007"/>
                    <a:pt x="559301" y="530007"/>
                  </a:cubicBezTo>
                  <a:cubicBezTo>
                    <a:pt x="572712" y="532989"/>
                    <a:pt x="583640" y="534480"/>
                    <a:pt x="596555" y="540443"/>
                  </a:cubicBezTo>
                  <a:cubicBezTo>
                    <a:pt x="599038" y="541437"/>
                    <a:pt x="601522" y="543922"/>
                    <a:pt x="604005" y="544916"/>
                  </a:cubicBezTo>
                  <a:cubicBezTo>
                    <a:pt x="606489" y="545910"/>
                    <a:pt x="610463" y="546407"/>
                    <a:pt x="612946" y="547898"/>
                  </a:cubicBezTo>
                  <a:cubicBezTo>
                    <a:pt x="619403" y="551376"/>
                    <a:pt x="624867" y="557837"/>
                    <a:pt x="630828" y="561316"/>
                  </a:cubicBezTo>
                  <a:cubicBezTo>
                    <a:pt x="633311" y="562806"/>
                    <a:pt x="636788" y="562806"/>
                    <a:pt x="639769" y="565788"/>
                  </a:cubicBezTo>
                  <a:cubicBezTo>
                    <a:pt x="641755" y="567776"/>
                    <a:pt x="647716" y="568273"/>
                    <a:pt x="653180" y="570261"/>
                  </a:cubicBezTo>
                  <a:cubicBezTo>
                    <a:pt x="654173" y="571255"/>
                    <a:pt x="654670" y="573740"/>
                    <a:pt x="656160" y="574734"/>
                  </a:cubicBezTo>
                  <a:cubicBezTo>
                    <a:pt x="659637" y="577218"/>
                    <a:pt x="660134" y="576721"/>
                    <a:pt x="663611" y="582188"/>
                  </a:cubicBezTo>
                  <a:cubicBezTo>
                    <a:pt x="669572" y="591133"/>
                    <a:pt x="676525" y="607036"/>
                    <a:pt x="680003" y="620950"/>
                  </a:cubicBezTo>
                  <a:cubicBezTo>
                    <a:pt x="684970" y="643313"/>
                    <a:pt x="686460" y="669652"/>
                    <a:pt x="696394" y="688040"/>
                  </a:cubicBezTo>
                  <a:cubicBezTo>
                    <a:pt x="698878" y="692512"/>
                    <a:pt x="701858" y="695494"/>
                    <a:pt x="703845" y="699966"/>
                  </a:cubicBezTo>
                  <a:cubicBezTo>
                    <a:pt x="704838" y="702451"/>
                    <a:pt x="704341" y="705433"/>
                    <a:pt x="705335" y="708912"/>
                  </a:cubicBezTo>
                  <a:cubicBezTo>
                    <a:pt x="711792" y="730778"/>
                    <a:pt x="717753" y="760098"/>
                    <a:pt x="724707" y="783455"/>
                  </a:cubicBezTo>
                  <a:cubicBezTo>
                    <a:pt x="725700" y="786437"/>
                    <a:pt x="727190" y="788425"/>
                    <a:pt x="727687" y="790910"/>
                  </a:cubicBezTo>
                  <a:cubicBezTo>
                    <a:pt x="733151" y="810788"/>
                    <a:pt x="740105" y="829672"/>
                    <a:pt x="739608" y="855017"/>
                  </a:cubicBezTo>
                  <a:cubicBezTo>
                    <a:pt x="743582" y="860980"/>
                    <a:pt x="749542" y="857005"/>
                    <a:pt x="753019" y="857999"/>
                  </a:cubicBezTo>
                  <a:cubicBezTo>
                    <a:pt x="757490" y="858992"/>
                    <a:pt x="759477" y="859490"/>
                    <a:pt x="761960" y="863962"/>
                  </a:cubicBezTo>
                  <a:cubicBezTo>
                    <a:pt x="767921" y="875392"/>
                    <a:pt x="752026" y="881853"/>
                    <a:pt x="745569" y="890798"/>
                  </a:cubicBezTo>
                  <a:cubicBezTo>
                    <a:pt x="747556" y="899743"/>
                    <a:pt x="748052" y="901234"/>
                    <a:pt x="748549" y="911670"/>
                  </a:cubicBezTo>
                  <a:cubicBezTo>
                    <a:pt x="749046" y="917136"/>
                    <a:pt x="752026" y="919124"/>
                    <a:pt x="761960" y="922106"/>
                  </a:cubicBezTo>
                  <a:cubicBezTo>
                    <a:pt x="767424" y="923597"/>
                    <a:pt x="773881" y="924094"/>
                    <a:pt x="778352" y="925088"/>
                  </a:cubicBezTo>
                  <a:cubicBezTo>
                    <a:pt x="779842" y="925585"/>
                    <a:pt x="781332" y="927076"/>
                    <a:pt x="785803" y="928069"/>
                  </a:cubicBezTo>
                  <a:cubicBezTo>
                    <a:pt x="794743" y="930554"/>
                    <a:pt x="803188" y="930554"/>
                    <a:pt x="802194" y="939997"/>
                  </a:cubicBezTo>
                  <a:cubicBezTo>
                    <a:pt x="801697" y="943972"/>
                    <a:pt x="803684" y="945463"/>
                    <a:pt x="802194" y="947451"/>
                  </a:cubicBezTo>
                  <a:cubicBezTo>
                    <a:pt x="798717" y="952420"/>
                    <a:pt x="791763" y="952917"/>
                    <a:pt x="784312" y="953414"/>
                  </a:cubicBezTo>
                  <a:cubicBezTo>
                    <a:pt x="777358" y="953911"/>
                    <a:pt x="770404" y="950433"/>
                    <a:pt x="764941" y="951923"/>
                  </a:cubicBezTo>
                  <a:cubicBezTo>
                    <a:pt x="763947" y="955402"/>
                    <a:pt x="767424" y="956396"/>
                    <a:pt x="769411" y="959378"/>
                  </a:cubicBezTo>
                  <a:cubicBezTo>
                    <a:pt x="771398" y="962360"/>
                    <a:pt x="771895" y="966335"/>
                    <a:pt x="773881" y="969814"/>
                  </a:cubicBezTo>
                  <a:cubicBezTo>
                    <a:pt x="777358" y="976274"/>
                    <a:pt x="782822" y="982238"/>
                    <a:pt x="782822" y="989195"/>
                  </a:cubicBezTo>
                  <a:cubicBezTo>
                    <a:pt x="782822" y="991183"/>
                    <a:pt x="780835" y="994165"/>
                    <a:pt x="779842" y="996649"/>
                  </a:cubicBezTo>
                  <a:cubicBezTo>
                    <a:pt x="779345" y="999134"/>
                    <a:pt x="778849" y="1002613"/>
                    <a:pt x="778352" y="1004104"/>
                  </a:cubicBezTo>
                  <a:cubicBezTo>
                    <a:pt x="772888" y="1015037"/>
                    <a:pt x="756000" y="1015534"/>
                    <a:pt x="754510" y="1030940"/>
                  </a:cubicBezTo>
                  <a:cubicBezTo>
                    <a:pt x="750536" y="1033424"/>
                    <a:pt x="743582" y="1032927"/>
                    <a:pt x="739608" y="1035412"/>
                  </a:cubicBezTo>
                  <a:cubicBezTo>
                    <a:pt x="739608" y="1044854"/>
                    <a:pt x="735138" y="1053303"/>
                    <a:pt x="732157" y="1062248"/>
                  </a:cubicBezTo>
                  <a:cubicBezTo>
                    <a:pt x="729674" y="1069702"/>
                    <a:pt x="728184" y="1080138"/>
                    <a:pt x="721726" y="1084611"/>
                  </a:cubicBezTo>
                  <a:cubicBezTo>
                    <a:pt x="707322" y="1093556"/>
                    <a:pt x="686460" y="1080138"/>
                    <a:pt x="669572" y="1090574"/>
                  </a:cubicBezTo>
                  <a:cubicBezTo>
                    <a:pt x="675532" y="1117410"/>
                    <a:pt x="682983" y="1144742"/>
                    <a:pt x="691924" y="1171081"/>
                  </a:cubicBezTo>
                  <a:cubicBezTo>
                    <a:pt x="696394" y="1184002"/>
                    <a:pt x="701361" y="1196923"/>
                    <a:pt x="705335" y="1209844"/>
                  </a:cubicBezTo>
                  <a:cubicBezTo>
                    <a:pt x="709309" y="1223262"/>
                    <a:pt x="711295" y="1237177"/>
                    <a:pt x="717256" y="1248606"/>
                  </a:cubicBezTo>
                  <a:cubicBezTo>
                    <a:pt x="718746" y="1251091"/>
                    <a:pt x="718249" y="1252085"/>
                    <a:pt x="720236" y="1254570"/>
                  </a:cubicBezTo>
                  <a:cubicBezTo>
                    <a:pt x="721726" y="1256061"/>
                    <a:pt x="724707" y="1256558"/>
                    <a:pt x="724707" y="1259042"/>
                  </a:cubicBezTo>
                  <a:cubicBezTo>
                    <a:pt x="741595" y="1324641"/>
                    <a:pt x="757987" y="1394215"/>
                    <a:pt x="769411" y="1464783"/>
                  </a:cubicBezTo>
                  <a:cubicBezTo>
                    <a:pt x="775372" y="1500563"/>
                    <a:pt x="781332" y="1536344"/>
                    <a:pt x="788783" y="1570635"/>
                  </a:cubicBezTo>
                  <a:cubicBezTo>
                    <a:pt x="791266" y="1581567"/>
                    <a:pt x="794247" y="1591506"/>
                    <a:pt x="796234" y="1603434"/>
                  </a:cubicBezTo>
                  <a:cubicBezTo>
                    <a:pt x="796234" y="1604427"/>
                    <a:pt x="798220" y="1604924"/>
                    <a:pt x="797724" y="1606415"/>
                  </a:cubicBezTo>
                  <a:cubicBezTo>
                    <a:pt x="797227" y="1608403"/>
                    <a:pt x="797227" y="1615361"/>
                    <a:pt x="797724" y="1621324"/>
                  </a:cubicBezTo>
                  <a:cubicBezTo>
                    <a:pt x="800207" y="1639214"/>
                    <a:pt x="807161" y="1655614"/>
                    <a:pt x="805174" y="1673504"/>
                  </a:cubicBezTo>
                  <a:cubicBezTo>
                    <a:pt x="776862" y="1682450"/>
                    <a:pt x="746065" y="1688910"/>
                    <a:pt x="714276" y="1694376"/>
                  </a:cubicBezTo>
                  <a:cubicBezTo>
                    <a:pt x="711295" y="1718230"/>
                    <a:pt x="710302" y="1741587"/>
                    <a:pt x="708315" y="1764448"/>
                  </a:cubicBezTo>
                  <a:cubicBezTo>
                    <a:pt x="706328" y="1787804"/>
                    <a:pt x="704838" y="1811658"/>
                    <a:pt x="703845" y="1834518"/>
                  </a:cubicBezTo>
                  <a:cubicBezTo>
                    <a:pt x="703845" y="1840978"/>
                    <a:pt x="705335" y="1847936"/>
                    <a:pt x="705335" y="1853900"/>
                  </a:cubicBezTo>
                  <a:cubicBezTo>
                    <a:pt x="705335" y="1859366"/>
                    <a:pt x="702851" y="1864833"/>
                    <a:pt x="702355" y="1870299"/>
                  </a:cubicBezTo>
                  <a:cubicBezTo>
                    <a:pt x="701858" y="1875269"/>
                    <a:pt x="702851" y="1881729"/>
                    <a:pt x="702355" y="1886699"/>
                  </a:cubicBezTo>
                  <a:cubicBezTo>
                    <a:pt x="700368" y="1924467"/>
                    <a:pt x="697884" y="1972672"/>
                    <a:pt x="696394" y="2010441"/>
                  </a:cubicBezTo>
                  <a:cubicBezTo>
                    <a:pt x="695401" y="2031810"/>
                    <a:pt x="694904" y="2053676"/>
                    <a:pt x="693414" y="2073057"/>
                  </a:cubicBezTo>
                  <a:cubicBezTo>
                    <a:pt x="692917" y="2081009"/>
                    <a:pt x="692420" y="2088960"/>
                    <a:pt x="691924" y="2096911"/>
                  </a:cubicBezTo>
                  <a:cubicBezTo>
                    <a:pt x="691924" y="2096414"/>
                    <a:pt x="694407" y="2097905"/>
                    <a:pt x="693414" y="2098402"/>
                  </a:cubicBezTo>
                  <a:cubicBezTo>
                    <a:pt x="691427" y="2099893"/>
                    <a:pt x="691427" y="2119772"/>
                    <a:pt x="691924" y="2119274"/>
                  </a:cubicBezTo>
                  <a:cubicBezTo>
                    <a:pt x="689937" y="2120765"/>
                    <a:pt x="689440" y="2133686"/>
                    <a:pt x="688943" y="2138656"/>
                  </a:cubicBezTo>
                  <a:cubicBezTo>
                    <a:pt x="687453" y="2156546"/>
                    <a:pt x="686956" y="2177915"/>
                    <a:pt x="684473" y="2196800"/>
                  </a:cubicBezTo>
                  <a:cubicBezTo>
                    <a:pt x="684473" y="2196302"/>
                    <a:pt x="685963" y="2197297"/>
                    <a:pt x="685963" y="2198290"/>
                  </a:cubicBezTo>
                  <a:cubicBezTo>
                    <a:pt x="685963" y="2198290"/>
                    <a:pt x="684473" y="2198787"/>
                    <a:pt x="684473" y="2199781"/>
                  </a:cubicBezTo>
                  <a:cubicBezTo>
                    <a:pt x="683480" y="2204254"/>
                    <a:pt x="683976" y="2210217"/>
                    <a:pt x="682983" y="2217672"/>
                  </a:cubicBezTo>
                  <a:cubicBezTo>
                    <a:pt x="682486" y="2220653"/>
                    <a:pt x="680499" y="2223635"/>
                    <a:pt x="680003" y="2226617"/>
                  </a:cubicBezTo>
                  <a:cubicBezTo>
                    <a:pt x="678512" y="2236059"/>
                    <a:pt x="677519" y="2241526"/>
                    <a:pt x="677022" y="2253452"/>
                  </a:cubicBezTo>
                  <a:cubicBezTo>
                    <a:pt x="677022" y="2253452"/>
                    <a:pt x="675035" y="2253452"/>
                    <a:pt x="675532" y="2254943"/>
                  </a:cubicBezTo>
                  <a:cubicBezTo>
                    <a:pt x="675532" y="2255440"/>
                    <a:pt x="676525" y="2256435"/>
                    <a:pt x="675532" y="2260907"/>
                  </a:cubicBezTo>
                  <a:cubicBezTo>
                    <a:pt x="675532" y="2261901"/>
                    <a:pt x="674042" y="2262398"/>
                    <a:pt x="674042" y="2262398"/>
                  </a:cubicBezTo>
                  <a:cubicBezTo>
                    <a:pt x="673545" y="2263889"/>
                    <a:pt x="675035" y="2264883"/>
                    <a:pt x="674042" y="2269852"/>
                  </a:cubicBezTo>
                  <a:cubicBezTo>
                    <a:pt x="674042" y="2270846"/>
                    <a:pt x="672552" y="2270846"/>
                    <a:pt x="672552" y="2271343"/>
                  </a:cubicBezTo>
                  <a:cubicBezTo>
                    <a:pt x="672552" y="2272337"/>
                    <a:pt x="673048" y="2279294"/>
                    <a:pt x="672552" y="2283270"/>
                  </a:cubicBezTo>
                  <a:cubicBezTo>
                    <a:pt x="671558" y="2290227"/>
                    <a:pt x="669075" y="2297185"/>
                    <a:pt x="668081" y="2304142"/>
                  </a:cubicBezTo>
                  <a:cubicBezTo>
                    <a:pt x="662618" y="2337935"/>
                    <a:pt x="656160" y="2371728"/>
                    <a:pt x="651690" y="2404030"/>
                  </a:cubicBezTo>
                  <a:cubicBezTo>
                    <a:pt x="650696" y="2409497"/>
                    <a:pt x="649703" y="2417945"/>
                    <a:pt x="648710" y="2423412"/>
                  </a:cubicBezTo>
                  <a:cubicBezTo>
                    <a:pt x="648213" y="2424902"/>
                    <a:pt x="650200" y="2424902"/>
                    <a:pt x="650200" y="2424902"/>
                  </a:cubicBezTo>
                  <a:cubicBezTo>
                    <a:pt x="649703" y="2429872"/>
                    <a:pt x="646723" y="2436829"/>
                    <a:pt x="645729" y="2442793"/>
                  </a:cubicBezTo>
                  <a:cubicBezTo>
                    <a:pt x="645233" y="2444284"/>
                    <a:pt x="647219" y="2444284"/>
                    <a:pt x="647219" y="2444284"/>
                  </a:cubicBezTo>
                  <a:cubicBezTo>
                    <a:pt x="646226" y="2450248"/>
                    <a:pt x="643742" y="2455714"/>
                    <a:pt x="642749" y="2462174"/>
                  </a:cubicBezTo>
                  <a:cubicBezTo>
                    <a:pt x="641755" y="2468635"/>
                    <a:pt x="640762" y="2475592"/>
                    <a:pt x="639769" y="2481556"/>
                  </a:cubicBezTo>
                  <a:cubicBezTo>
                    <a:pt x="635298" y="2507398"/>
                    <a:pt x="630828" y="2533239"/>
                    <a:pt x="626357" y="2562063"/>
                  </a:cubicBezTo>
                  <a:cubicBezTo>
                    <a:pt x="623377" y="2582935"/>
                    <a:pt x="619403" y="2601819"/>
                    <a:pt x="612946" y="2623188"/>
                  </a:cubicBezTo>
                  <a:cubicBezTo>
                    <a:pt x="610959" y="2629152"/>
                    <a:pt x="609469" y="2636606"/>
                    <a:pt x="606986" y="2642570"/>
                  </a:cubicBezTo>
                  <a:cubicBezTo>
                    <a:pt x="604999" y="2648036"/>
                    <a:pt x="600528" y="2653502"/>
                    <a:pt x="598045" y="2658969"/>
                  </a:cubicBezTo>
                  <a:cubicBezTo>
                    <a:pt x="596058" y="2662945"/>
                    <a:pt x="594071" y="2666921"/>
                    <a:pt x="592084" y="2670896"/>
                  </a:cubicBezTo>
                  <a:cubicBezTo>
                    <a:pt x="588110" y="2678848"/>
                    <a:pt x="593574" y="2694750"/>
                    <a:pt x="595064" y="2706677"/>
                  </a:cubicBezTo>
                  <a:cubicBezTo>
                    <a:pt x="595561" y="2712143"/>
                    <a:pt x="595561" y="2717610"/>
                    <a:pt x="596555" y="2723076"/>
                  </a:cubicBezTo>
                  <a:cubicBezTo>
                    <a:pt x="597051" y="2725561"/>
                    <a:pt x="597548" y="2727549"/>
                    <a:pt x="598045" y="2730531"/>
                  </a:cubicBezTo>
                  <a:cubicBezTo>
                    <a:pt x="599535" y="2736991"/>
                    <a:pt x="598045" y="2748422"/>
                    <a:pt x="598045" y="2755876"/>
                  </a:cubicBezTo>
                  <a:cubicBezTo>
                    <a:pt x="597051" y="2760845"/>
                    <a:pt x="603509" y="2758361"/>
                    <a:pt x="604005" y="2761839"/>
                  </a:cubicBezTo>
                  <a:cubicBezTo>
                    <a:pt x="604999" y="2766809"/>
                    <a:pt x="603012" y="2768797"/>
                    <a:pt x="602515" y="2772275"/>
                  </a:cubicBezTo>
                  <a:cubicBezTo>
                    <a:pt x="614436" y="2787184"/>
                    <a:pt x="629338" y="2800602"/>
                    <a:pt x="651690" y="2811038"/>
                  </a:cubicBezTo>
                  <a:cubicBezTo>
                    <a:pt x="671558" y="2820480"/>
                    <a:pt x="697388" y="2827935"/>
                    <a:pt x="703845" y="2845328"/>
                  </a:cubicBezTo>
                  <a:cubicBezTo>
                    <a:pt x="705335" y="2849800"/>
                    <a:pt x="703348" y="2854770"/>
                    <a:pt x="705335" y="2861727"/>
                  </a:cubicBezTo>
                  <a:cubicBezTo>
                    <a:pt x="706328" y="2865703"/>
                    <a:pt x="705832" y="2871170"/>
                    <a:pt x="705335" y="2878127"/>
                  </a:cubicBezTo>
                  <a:cubicBezTo>
                    <a:pt x="704838" y="2882102"/>
                    <a:pt x="702851" y="2886575"/>
                    <a:pt x="703845" y="2891545"/>
                  </a:cubicBezTo>
                  <a:cubicBezTo>
                    <a:pt x="679009" y="2910926"/>
                    <a:pt x="634305" y="2907944"/>
                    <a:pt x="593574" y="2904963"/>
                  </a:cubicBezTo>
                  <a:cubicBezTo>
                    <a:pt x="592084" y="2910926"/>
                    <a:pt x="591587" y="2914405"/>
                    <a:pt x="592084" y="2919872"/>
                  </a:cubicBezTo>
                  <a:cubicBezTo>
                    <a:pt x="592581" y="2924344"/>
                    <a:pt x="596058" y="2927823"/>
                    <a:pt x="596555" y="2931798"/>
                  </a:cubicBezTo>
                  <a:cubicBezTo>
                    <a:pt x="597051" y="2939252"/>
                    <a:pt x="593078" y="2948198"/>
                    <a:pt x="595064" y="2958634"/>
                  </a:cubicBezTo>
                  <a:cubicBezTo>
                    <a:pt x="585130" y="2967579"/>
                    <a:pt x="571222" y="2968076"/>
                    <a:pt x="553340" y="2970561"/>
                  </a:cubicBezTo>
                  <a:cubicBezTo>
                    <a:pt x="548373" y="2971058"/>
                    <a:pt x="543406" y="2973046"/>
                    <a:pt x="538439" y="2973542"/>
                  </a:cubicBezTo>
                  <a:cubicBezTo>
                    <a:pt x="525028" y="2974537"/>
                    <a:pt x="509630" y="2974537"/>
                    <a:pt x="495225" y="2973542"/>
                  </a:cubicBezTo>
                  <a:cubicBezTo>
                    <a:pt x="456481" y="2971058"/>
                    <a:pt x="417738" y="2960622"/>
                    <a:pt x="402836" y="2939252"/>
                  </a:cubicBezTo>
                  <a:cubicBezTo>
                    <a:pt x="402339" y="2932792"/>
                    <a:pt x="402339" y="2924841"/>
                    <a:pt x="401346" y="2915399"/>
                  </a:cubicBezTo>
                  <a:cubicBezTo>
                    <a:pt x="399359" y="2911423"/>
                    <a:pt x="388928" y="2915896"/>
                    <a:pt x="386445" y="2912417"/>
                  </a:cubicBezTo>
                  <a:cubicBezTo>
                    <a:pt x="384458" y="2907944"/>
                    <a:pt x="379491" y="2906453"/>
                    <a:pt x="376013" y="2903472"/>
                  </a:cubicBezTo>
                  <a:cubicBezTo>
                    <a:pt x="369556" y="2885085"/>
                    <a:pt x="370053" y="2861230"/>
                    <a:pt x="367073" y="2839364"/>
                  </a:cubicBezTo>
                  <a:cubicBezTo>
                    <a:pt x="366576" y="2834395"/>
                    <a:pt x="365086" y="2827437"/>
                    <a:pt x="367073" y="2821474"/>
                  </a:cubicBezTo>
                  <a:cubicBezTo>
                    <a:pt x="368066" y="2818989"/>
                    <a:pt x="371046" y="2817995"/>
                    <a:pt x="371543" y="2815511"/>
                  </a:cubicBezTo>
                  <a:cubicBezTo>
                    <a:pt x="373033" y="2808553"/>
                    <a:pt x="372537" y="2804080"/>
                    <a:pt x="373033" y="2797620"/>
                  </a:cubicBezTo>
                  <a:cubicBezTo>
                    <a:pt x="341244" y="2795135"/>
                    <a:pt x="305977" y="2796129"/>
                    <a:pt x="274684" y="2793148"/>
                  </a:cubicBezTo>
                  <a:cubicBezTo>
                    <a:pt x="271207" y="2778736"/>
                    <a:pt x="271207" y="2761839"/>
                    <a:pt x="268723" y="2746930"/>
                  </a:cubicBezTo>
                  <a:cubicBezTo>
                    <a:pt x="267730" y="2742458"/>
                    <a:pt x="266240" y="2737985"/>
                    <a:pt x="265743" y="2733513"/>
                  </a:cubicBezTo>
                  <a:cubicBezTo>
                    <a:pt x="265743" y="2733015"/>
                    <a:pt x="265743" y="2729040"/>
                    <a:pt x="265743" y="2726059"/>
                  </a:cubicBezTo>
                  <a:cubicBezTo>
                    <a:pt x="265246" y="2718107"/>
                    <a:pt x="265246" y="2709659"/>
                    <a:pt x="264253" y="2700713"/>
                  </a:cubicBezTo>
                  <a:cubicBezTo>
                    <a:pt x="260776" y="2659466"/>
                    <a:pt x="256305" y="2617225"/>
                    <a:pt x="252332" y="2573989"/>
                  </a:cubicBezTo>
                  <a:cubicBezTo>
                    <a:pt x="250345" y="2551129"/>
                    <a:pt x="247861" y="2528270"/>
                    <a:pt x="246371" y="2505410"/>
                  </a:cubicBezTo>
                  <a:cubicBezTo>
                    <a:pt x="242894" y="2461180"/>
                    <a:pt x="240411" y="2416951"/>
                    <a:pt x="237430" y="2372722"/>
                  </a:cubicBezTo>
                  <a:cubicBezTo>
                    <a:pt x="236437" y="2361292"/>
                    <a:pt x="233953" y="2350359"/>
                    <a:pt x="232960" y="2338432"/>
                  </a:cubicBezTo>
                  <a:cubicBezTo>
                    <a:pt x="231966" y="2327499"/>
                    <a:pt x="232463" y="2316566"/>
                    <a:pt x="231470" y="2305633"/>
                  </a:cubicBezTo>
                  <a:cubicBezTo>
                    <a:pt x="230973" y="2300166"/>
                    <a:pt x="228986" y="2295197"/>
                    <a:pt x="228489" y="2289234"/>
                  </a:cubicBezTo>
                  <a:cubicBezTo>
                    <a:pt x="227993" y="2279791"/>
                    <a:pt x="227496" y="2270846"/>
                    <a:pt x="226999" y="2262398"/>
                  </a:cubicBezTo>
                  <a:cubicBezTo>
                    <a:pt x="226999" y="2261404"/>
                    <a:pt x="225509" y="2260907"/>
                    <a:pt x="225509" y="2259416"/>
                  </a:cubicBezTo>
                  <a:cubicBezTo>
                    <a:pt x="225509" y="2258919"/>
                    <a:pt x="226999" y="2257925"/>
                    <a:pt x="226999" y="2256435"/>
                  </a:cubicBezTo>
                  <a:cubicBezTo>
                    <a:pt x="226503" y="2251465"/>
                    <a:pt x="224516" y="2246495"/>
                    <a:pt x="224019" y="2241526"/>
                  </a:cubicBezTo>
                  <a:cubicBezTo>
                    <a:pt x="223026" y="2230096"/>
                    <a:pt x="223522" y="2218665"/>
                    <a:pt x="222529" y="2207236"/>
                  </a:cubicBezTo>
                  <a:cubicBezTo>
                    <a:pt x="221535" y="2195806"/>
                    <a:pt x="219052" y="2185370"/>
                    <a:pt x="218058" y="2174437"/>
                  </a:cubicBezTo>
                  <a:cubicBezTo>
                    <a:pt x="213588" y="2132195"/>
                    <a:pt x="210111" y="2090948"/>
                    <a:pt x="206137" y="2050694"/>
                  </a:cubicBezTo>
                  <a:cubicBezTo>
                    <a:pt x="205144" y="2040258"/>
                    <a:pt x="204647" y="2029822"/>
                    <a:pt x="203157" y="2019386"/>
                  </a:cubicBezTo>
                  <a:cubicBezTo>
                    <a:pt x="202164" y="2010441"/>
                    <a:pt x="199680" y="2001496"/>
                    <a:pt x="198687" y="1992550"/>
                  </a:cubicBezTo>
                  <a:cubicBezTo>
                    <a:pt x="196203" y="1972175"/>
                    <a:pt x="195210" y="1950806"/>
                    <a:pt x="194216" y="1929934"/>
                  </a:cubicBezTo>
                  <a:cubicBezTo>
                    <a:pt x="192229" y="1898128"/>
                    <a:pt x="191236" y="1864833"/>
                    <a:pt x="186766" y="1837500"/>
                  </a:cubicBezTo>
                  <a:cubicBezTo>
                    <a:pt x="182295" y="1810664"/>
                    <a:pt x="174348" y="1780350"/>
                    <a:pt x="167394" y="1751029"/>
                  </a:cubicBezTo>
                  <a:cubicBezTo>
                    <a:pt x="139081" y="1753514"/>
                    <a:pt x="104808" y="1756993"/>
                    <a:pt x="79475" y="1749539"/>
                  </a:cubicBezTo>
                  <a:cubicBezTo>
                    <a:pt x="75005" y="1736618"/>
                    <a:pt x="79972" y="1731648"/>
                    <a:pt x="79475" y="1713758"/>
                  </a:cubicBezTo>
                  <a:cubicBezTo>
                    <a:pt x="79475" y="1711770"/>
                    <a:pt x="77985" y="1707298"/>
                    <a:pt x="77985" y="1704813"/>
                  </a:cubicBezTo>
                  <a:cubicBezTo>
                    <a:pt x="77985" y="1702328"/>
                    <a:pt x="80469" y="1699346"/>
                    <a:pt x="80965" y="1695867"/>
                  </a:cubicBezTo>
                  <a:cubicBezTo>
                    <a:pt x="81462" y="1691395"/>
                    <a:pt x="80469" y="1687916"/>
                    <a:pt x="80965" y="1683940"/>
                  </a:cubicBezTo>
                  <a:cubicBezTo>
                    <a:pt x="82456" y="1674995"/>
                    <a:pt x="85436" y="1666547"/>
                    <a:pt x="86926" y="1655614"/>
                  </a:cubicBezTo>
                  <a:cubicBezTo>
                    <a:pt x="86926" y="1654123"/>
                    <a:pt x="88416" y="1651141"/>
                    <a:pt x="88416" y="1651141"/>
                  </a:cubicBezTo>
                  <a:cubicBezTo>
                    <a:pt x="88416" y="1647165"/>
                    <a:pt x="87423" y="1636233"/>
                    <a:pt x="88416" y="1630269"/>
                  </a:cubicBezTo>
                  <a:cubicBezTo>
                    <a:pt x="89410" y="1623312"/>
                    <a:pt x="93880" y="1613870"/>
                    <a:pt x="94377" y="1606415"/>
                  </a:cubicBezTo>
                  <a:cubicBezTo>
                    <a:pt x="94377" y="1605421"/>
                    <a:pt x="92887" y="1604924"/>
                    <a:pt x="92887" y="1604924"/>
                  </a:cubicBezTo>
                  <a:cubicBezTo>
                    <a:pt x="94873" y="1592500"/>
                    <a:pt x="98350" y="1582561"/>
                    <a:pt x="97357" y="1567652"/>
                  </a:cubicBezTo>
                  <a:cubicBezTo>
                    <a:pt x="97357" y="1565665"/>
                    <a:pt x="95867" y="1561689"/>
                    <a:pt x="95867" y="1561689"/>
                  </a:cubicBezTo>
                  <a:cubicBezTo>
                    <a:pt x="95867" y="1557713"/>
                    <a:pt x="98350" y="1552744"/>
                    <a:pt x="98847" y="1548271"/>
                  </a:cubicBezTo>
                  <a:cubicBezTo>
                    <a:pt x="99344" y="1543302"/>
                    <a:pt x="99841" y="1538332"/>
                    <a:pt x="100337" y="1533363"/>
                  </a:cubicBezTo>
                  <a:cubicBezTo>
                    <a:pt x="104311" y="1503048"/>
                    <a:pt x="106795" y="1484661"/>
                    <a:pt x="110768" y="1454347"/>
                  </a:cubicBezTo>
                  <a:cubicBezTo>
                    <a:pt x="111265" y="1451365"/>
                    <a:pt x="113749" y="1446395"/>
                    <a:pt x="113749" y="1443910"/>
                  </a:cubicBezTo>
                  <a:cubicBezTo>
                    <a:pt x="113749" y="1442916"/>
                    <a:pt x="112258" y="1442420"/>
                    <a:pt x="112258" y="1440929"/>
                  </a:cubicBezTo>
                  <a:cubicBezTo>
                    <a:pt x="112755" y="1436456"/>
                    <a:pt x="114245" y="1432977"/>
                    <a:pt x="115239" y="1424529"/>
                  </a:cubicBezTo>
                  <a:cubicBezTo>
                    <a:pt x="117226" y="1411111"/>
                    <a:pt x="120703" y="1390736"/>
                    <a:pt x="121199" y="1373840"/>
                  </a:cubicBezTo>
                  <a:cubicBezTo>
                    <a:pt x="121199" y="1369864"/>
                    <a:pt x="119709" y="1362410"/>
                    <a:pt x="119709" y="1358931"/>
                  </a:cubicBezTo>
                  <a:cubicBezTo>
                    <a:pt x="119709" y="1357937"/>
                    <a:pt x="123186" y="1344022"/>
                    <a:pt x="122689" y="1344022"/>
                  </a:cubicBezTo>
                  <a:cubicBezTo>
                    <a:pt x="121199" y="1343028"/>
                    <a:pt x="123683" y="1335077"/>
                    <a:pt x="124180" y="1330604"/>
                  </a:cubicBezTo>
                  <a:cubicBezTo>
                    <a:pt x="125173" y="1324641"/>
                    <a:pt x="124180" y="1317684"/>
                    <a:pt x="125670" y="1314205"/>
                  </a:cubicBezTo>
                  <a:cubicBezTo>
                    <a:pt x="128153" y="1307247"/>
                    <a:pt x="136597" y="1303769"/>
                    <a:pt x="139081" y="1296314"/>
                  </a:cubicBezTo>
                  <a:cubicBezTo>
                    <a:pt x="140074" y="1293333"/>
                    <a:pt x="140074" y="1285381"/>
                    <a:pt x="140571" y="1279915"/>
                  </a:cubicBezTo>
                  <a:cubicBezTo>
                    <a:pt x="142061" y="1265006"/>
                    <a:pt x="143551" y="1246619"/>
                    <a:pt x="145042" y="1233698"/>
                  </a:cubicBezTo>
                  <a:cubicBezTo>
                    <a:pt x="148022" y="1212329"/>
                    <a:pt x="152492" y="1189966"/>
                    <a:pt x="151002" y="1171081"/>
                  </a:cubicBezTo>
                  <a:cubicBezTo>
                    <a:pt x="150505" y="1162633"/>
                    <a:pt x="146532" y="1153191"/>
                    <a:pt x="145042" y="1144246"/>
                  </a:cubicBezTo>
                  <a:cubicBezTo>
                    <a:pt x="140074" y="1117907"/>
                    <a:pt x="139081" y="1086599"/>
                    <a:pt x="130140" y="1062248"/>
                  </a:cubicBezTo>
                  <a:cubicBezTo>
                    <a:pt x="125670" y="1049824"/>
                    <a:pt x="117722" y="1038891"/>
                    <a:pt x="112258" y="1026467"/>
                  </a:cubicBezTo>
                  <a:cubicBezTo>
                    <a:pt x="109775" y="1020503"/>
                    <a:pt x="108285" y="1009073"/>
                    <a:pt x="104808" y="1001122"/>
                  </a:cubicBezTo>
                  <a:cubicBezTo>
                    <a:pt x="101331" y="1000625"/>
                    <a:pt x="98847" y="1004104"/>
                    <a:pt x="95867" y="1005595"/>
                  </a:cubicBezTo>
                  <a:cubicBezTo>
                    <a:pt x="81462" y="1012552"/>
                    <a:pt x="64077" y="1018018"/>
                    <a:pt x="46692" y="1023485"/>
                  </a:cubicBezTo>
                  <a:cubicBezTo>
                    <a:pt x="39738" y="1025473"/>
                    <a:pt x="32287" y="1029449"/>
                    <a:pt x="25830" y="1027958"/>
                  </a:cubicBezTo>
                  <a:cubicBezTo>
                    <a:pt x="18876" y="1026467"/>
                    <a:pt x="1988" y="1007583"/>
                    <a:pt x="498" y="1001122"/>
                  </a:cubicBezTo>
                  <a:cubicBezTo>
                    <a:pt x="-1489" y="991680"/>
                    <a:pt x="2981" y="979753"/>
                    <a:pt x="4968" y="969814"/>
                  </a:cubicBezTo>
                  <a:cubicBezTo>
                    <a:pt x="5962" y="964347"/>
                    <a:pt x="6458" y="959378"/>
                    <a:pt x="7948" y="954905"/>
                  </a:cubicBezTo>
                  <a:cubicBezTo>
                    <a:pt x="9439" y="950433"/>
                    <a:pt x="11425" y="946954"/>
                    <a:pt x="12419" y="942978"/>
                  </a:cubicBezTo>
                  <a:cubicBezTo>
                    <a:pt x="14406" y="934530"/>
                    <a:pt x="13909" y="924094"/>
                    <a:pt x="15399" y="914652"/>
                  </a:cubicBezTo>
                  <a:cubicBezTo>
                    <a:pt x="15896" y="909682"/>
                    <a:pt x="17386" y="905210"/>
                    <a:pt x="18379" y="899743"/>
                  </a:cubicBezTo>
                  <a:cubicBezTo>
                    <a:pt x="18379" y="900240"/>
                    <a:pt x="15896" y="898749"/>
                    <a:pt x="16889" y="898252"/>
                  </a:cubicBezTo>
                  <a:cubicBezTo>
                    <a:pt x="19870" y="895767"/>
                    <a:pt x="19870" y="881853"/>
                    <a:pt x="19870" y="878871"/>
                  </a:cubicBezTo>
                  <a:cubicBezTo>
                    <a:pt x="19870" y="866944"/>
                    <a:pt x="21360" y="857999"/>
                    <a:pt x="24340" y="847562"/>
                  </a:cubicBezTo>
                  <a:cubicBezTo>
                    <a:pt x="28810" y="831163"/>
                    <a:pt x="35268" y="809794"/>
                    <a:pt x="40732" y="792400"/>
                  </a:cubicBezTo>
                  <a:cubicBezTo>
                    <a:pt x="44705" y="779976"/>
                    <a:pt x="48679" y="767055"/>
                    <a:pt x="51163" y="755129"/>
                  </a:cubicBezTo>
                  <a:cubicBezTo>
                    <a:pt x="53646" y="742208"/>
                    <a:pt x="57123" y="729287"/>
                    <a:pt x="57123" y="717857"/>
                  </a:cubicBezTo>
                  <a:cubicBezTo>
                    <a:pt x="57620" y="702451"/>
                    <a:pt x="50169" y="685058"/>
                    <a:pt x="48182" y="667167"/>
                  </a:cubicBezTo>
                  <a:cubicBezTo>
                    <a:pt x="47189" y="656731"/>
                    <a:pt x="46692" y="645301"/>
                    <a:pt x="46692" y="635859"/>
                  </a:cubicBezTo>
                  <a:cubicBezTo>
                    <a:pt x="46692" y="616478"/>
                    <a:pt x="50169" y="598090"/>
                    <a:pt x="54143" y="580697"/>
                  </a:cubicBezTo>
                  <a:cubicBezTo>
                    <a:pt x="56626" y="570261"/>
                    <a:pt x="58117" y="558831"/>
                    <a:pt x="61594" y="553861"/>
                  </a:cubicBezTo>
                  <a:cubicBezTo>
                    <a:pt x="67554" y="544916"/>
                    <a:pt x="83946" y="541934"/>
                    <a:pt x="97357" y="534480"/>
                  </a:cubicBezTo>
                  <a:cubicBezTo>
                    <a:pt x="111265" y="527026"/>
                    <a:pt x="121199" y="515099"/>
                    <a:pt x="131630" y="510626"/>
                  </a:cubicBezTo>
                  <a:cubicBezTo>
                    <a:pt x="136597" y="508638"/>
                    <a:pt x="143551" y="509135"/>
                    <a:pt x="146532" y="507644"/>
                  </a:cubicBezTo>
                  <a:cubicBezTo>
                    <a:pt x="151996" y="505160"/>
                    <a:pt x="153982" y="500687"/>
                    <a:pt x="158453" y="497208"/>
                  </a:cubicBezTo>
                  <a:cubicBezTo>
                    <a:pt x="159943" y="496214"/>
                    <a:pt x="161930" y="496711"/>
                    <a:pt x="162923" y="495717"/>
                  </a:cubicBezTo>
                  <a:cubicBezTo>
                    <a:pt x="163917" y="494723"/>
                    <a:pt x="164413" y="493729"/>
                    <a:pt x="165903" y="492736"/>
                  </a:cubicBezTo>
                  <a:cubicBezTo>
                    <a:pt x="166897" y="492239"/>
                    <a:pt x="169381" y="492239"/>
                    <a:pt x="170374" y="491245"/>
                  </a:cubicBezTo>
                  <a:cubicBezTo>
                    <a:pt x="170871" y="490748"/>
                    <a:pt x="171367" y="488760"/>
                    <a:pt x="171864" y="488263"/>
                  </a:cubicBezTo>
                  <a:cubicBezTo>
                    <a:pt x="174348" y="486772"/>
                    <a:pt x="177825" y="486772"/>
                    <a:pt x="180805" y="485281"/>
                  </a:cubicBezTo>
                  <a:cubicBezTo>
                    <a:pt x="183785" y="483790"/>
                    <a:pt x="187262" y="481305"/>
                    <a:pt x="191236" y="479318"/>
                  </a:cubicBezTo>
                  <a:cubicBezTo>
                    <a:pt x="193719" y="478324"/>
                    <a:pt x="197693" y="477330"/>
                    <a:pt x="203157" y="476336"/>
                  </a:cubicBezTo>
                  <a:cubicBezTo>
                    <a:pt x="209614" y="470869"/>
                    <a:pt x="209614" y="463415"/>
                    <a:pt x="216568" y="458446"/>
                  </a:cubicBezTo>
                  <a:cubicBezTo>
                    <a:pt x="222529" y="453973"/>
                    <a:pt x="231470" y="454967"/>
                    <a:pt x="238920" y="450991"/>
                  </a:cubicBezTo>
                  <a:cubicBezTo>
                    <a:pt x="246371" y="436579"/>
                    <a:pt x="254815" y="425647"/>
                    <a:pt x="264253" y="412229"/>
                  </a:cubicBezTo>
                  <a:cubicBezTo>
                    <a:pt x="264750" y="411235"/>
                    <a:pt x="266736" y="410241"/>
                    <a:pt x="267233" y="409247"/>
                  </a:cubicBezTo>
                  <a:cubicBezTo>
                    <a:pt x="267730" y="408253"/>
                    <a:pt x="267730" y="405768"/>
                    <a:pt x="268723" y="404774"/>
                  </a:cubicBezTo>
                  <a:cubicBezTo>
                    <a:pt x="272200" y="400302"/>
                    <a:pt x="278658" y="397320"/>
                    <a:pt x="280644" y="392847"/>
                  </a:cubicBezTo>
                  <a:cubicBezTo>
                    <a:pt x="281638" y="390860"/>
                    <a:pt x="281638" y="385890"/>
                    <a:pt x="282135" y="382411"/>
                  </a:cubicBezTo>
                  <a:cubicBezTo>
                    <a:pt x="287102" y="357066"/>
                    <a:pt x="269717" y="306874"/>
                    <a:pt x="262763" y="278050"/>
                  </a:cubicBezTo>
                  <a:cubicBezTo>
                    <a:pt x="256305" y="274075"/>
                    <a:pt x="249351" y="274075"/>
                    <a:pt x="243391" y="270596"/>
                  </a:cubicBezTo>
                  <a:cubicBezTo>
                    <a:pt x="240907" y="269105"/>
                    <a:pt x="238424" y="266123"/>
                    <a:pt x="234450" y="261651"/>
                  </a:cubicBezTo>
                  <a:cubicBezTo>
                    <a:pt x="229980" y="256184"/>
                    <a:pt x="228489" y="255190"/>
                    <a:pt x="225509" y="246742"/>
                  </a:cubicBezTo>
                  <a:cubicBezTo>
                    <a:pt x="223522" y="240282"/>
                    <a:pt x="221535" y="231336"/>
                    <a:pt x="219549" y="221397"/>
                  </a:cubicBezTo>
                  <a:cubicBezTo>
                    <a:pt x="217065" y="209470"/>
                    <a:pt x="215078" y="197047"/>
                    <a:pt x="218058" y="185616"/>
                  </a:cubicBezTo>
                  <a:cubicBezTo>
                    <a:pt x="220542" y="181144"/>
                    <a:pt x="226999" y="180647"/>
                    <a:pt x="229980" y="176671"/>
                  </a:cubicBezTo>
                  <a:cubicBezTo>
                    <a:pt x="231470" y="171205"/>
                    <a:pt x="227993" y="163253"/>
                    <a:pt x="226999" y="157290"/>
                  </a:cubicBezTo>
                  <a:cubicBezTo>
                    <a:pt x="226999" y="156793"/>
                    <a:pt x="227496" y="148842"/>
                    <a:pt x="226999" y="145363"/>
                  </a:cubicBezTo>
                  <a:cubicBezTo>
                    <a:pt x="225012" y="131945"/>
                    <a:pt x="233953" y="109085"/>
                    <a:pt x="240411" y="93182"/>
                  </a:cubicBezTo>
                  <a:cubicBezTo>
                    <a:pt x="244881" y="82249"/>
                    <a:pt x="247365" y="71813"/>
                    <a:pt x="252332" y="60383"/>
                  </a:cubicBezTo>
                  <a:cubicBezTo>
                    <a:pt x="252828" y="58892"/>
                    <a:pt x="254815" y="57899"/>
                    <a:pt x="255312" y="55911"/>
                  </a:cubicBezTo>
                  <a:cubicBezTo>
                    <a:pt x="256802" y="51935"/>
                    <a:pt x="257299" y="50444"/>
                    <a:pt x="259782" y="46966"/>
                  </a:cubicBezTo>
                  <a:cubicBezTo>
                    <a:pt x="260776" y="45475"/>
                    <a:pt x="262763" y="43487"/>
                    <a:pt x="264253" y="41002"/>
                  </a:cubicBezTo>
                  <a:cubicBezTo>
                    <a:pt x="270710" y="31560"/>
                    <a:pt x="285612" y="23112"/>
                    <a:pt x="292566" y="15657"/>
                  </a:cubicBezTo>
                  <a:cubicBezTo>
                    <a:pt x="301506" y="16651"/>
                    <a:pt x="308460" y="17148"/>
                    <a:pt x="314918" y="15657"/>
                  </a:cubicBezTo>
                  <a:cubicBezTo>
                    <a:pt x="325349" y="13173"/>
                    <a:pt x="327336" y="5221"/>
                    <a:pt x="335780" y="2240"/>
                  </a:cubicBezTo>
                  <a:cubicBezTo>
                    <a:pt x="338263" y="1246"/>
                    <a:pt x="342237" y="1246"/>
                    <a:pt x="344721" y="749"/>
                  </a:cubicBezTo>
                  <a:cubicBezTo>
                    <a:pt x="362106" y="-2730"/>
                    <a:pt x="388928" y="6712"/>
                    <a:pt x="402836" y="12675"/>
                  </a:cubicBezTo>
                  <a:cubicBezTo>
                    <a:pt x="414261" y="17148"/>
                    <a:pt x="424691" y="22615"/>
                    <a:pt x="435619" y="29075"/>
                  </a:cubicBezTo>
                  <a:cubicBezTo>
                    <a:pt x="437606" y="30069"/>
                    <a:pt x="439593" y="31063"/>
                    <a:pt x="441580" y="32057"/>
                  </a:cubicBezTo>
                  <a:cubicBezTo>
                    <a:pt x="442076" y="32554"/>
                    <a:pt x="442573" y="35039"/>
                    <a:pt x="443070" y="35039"/>
                  </a:cubicBezTo>
                  <a:cubicBezTo>
                    <a:pt x="448037" y="37523"/>
                    <a:pt x="455984" y="44481"/>
                    <a:pt x="462442" y="52929"/>
                  </a:cubicBezTo>
                  <a:cubicBezTo>
                    <a:pt x="463435" y="54420"/>
                    <a:pt x="464429" y="57402"/>
                    <a:pt x="465422" y="58892"/>
                  </a:cubicBezTo>
                  <a:cubicBezTo>
                    <a:pt x="467906" y="62868"/>
                    <a:pt x="471879" y="66844"/>
                    <a:pt x="475853" y="70819"/>
                  </a:cubicBezTo>
                  <a:cubicBezTo>
                    <a:pt x="478833" y="73801"/>
                    <a:pt x="481814" y="83740"/>
                    <a:pt x="484794" y="90201"/>
                  </a:cubicBezTo>
                  <a:cubicBezTo>
                    <a:pt x="487277" y="96164"/>
                    <a:pt x="490754" y="101631"/>
                    <a:pt x="492245" y="106600"/>
                  </a:cubicBezTo>
                  <a:cubicBezTo>
                    <a:pt x="495722" y="119521"/>
                    <a:pt x="496715" y="132939"/>
                    <a:pt x="493735" y="146854"/>
                  </a:cubicBezTo>
                  <a:cubicBezTo>
                    <a:pt x="491748" y="155799"/>
                    <a:pt x="492741" y="160272"/>
                    <a:pt x="498205" y="167726"/>
                  </a:cubicBezTo>
                  <a:cubicBezTo>
                    <a:pt x="500689" y="171205"/>
                    <a:pt x="507146" y="170708"/>
                    <a:pt x="508636" y="175180"/>
                  </a:cubicBezTo>
                  <a:close/>
                </a:path>
              </a:pathLst>
            </a:custGeom>
            <a:solidFill>
              <a:schemeClr val="accent2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D77882B-8E58-F847-B5EA-70E6E11BB205}"/>
                </a:ext>
              </a:extLst>
            </p:cNvPr>
            <p:cNvSpPr/>
            <p:nvPr/>
          </p:nvSpPr>
          <p:spPr>
            <a:xfrm>
              <a:off x="1297076" y="1932790"/>
              <a:ext cx="214192" cy="721969"/>
            </a:xfrm>
            <a:custGeom>
              <a:avLst/>
              <a:gdLst>
                <a:gd name="connsiteX0" fmla="*/ 511573 w 872804"/>
                <a:gd name="connsiteY0" fmla="*/ 199349 h 2941923"/>
                <a:gd name="connsiteX1" fmla="*/ 527965 w 872804"/>
                <a:gd name="connsiteY1" fmla="*/ 236621 h 2941923"/>
                <a:gd name="connsiteX2" fmla="*/ 519024 w 872804"/>
                <a:gd name="connsiteY2" fmla="*/ 258984 h 2941923"/>
                <a:gd name="connsiteX3" fmla="*/ 493691 w 872804"/>
                <a:gd name="connsiteY3" fmla="*/ 296255 h 2941923"/>
                <a:gd name="connsiteX4" fmla="*/ 490711 w 872804"/>
                <a:gd name="connsiteY4" fmla="*/ 318618 h 2941923"/>
                <a:gd name="connsiteX5" fmla="*/ 481771 w 872804"/>
                <a:gd name="connsiteY5" fmla="*/ 340981 h 2941923"/>
                <a:gd name="connsiteX6" fmla="*/ 486241 w 872804"/>
                <a:gd name="connsiteY6" fmla="*/ 375271 h 2941923"/>
                <a:gd name="connsiteX7" fmla="*/ 489221 w 872804"/>
                <a:gd name="connsiteY7" fmla="*/ 378253 h 2941923"/>
                <a:gd name="connsiteX8" fmla="*/ 505613 w 872804"/>
                <a:gd name="connsiteY8" fmla="*/ 390180 h 2941923"/>
                <a:gd name="connsiteX9" fmla="*/ 510083 w 872804"/>
                <a:gd name="connsiteY9" fmla="*/ 402107 h 2941923"/>
                <a:gd name="connsiteX10" fmla="*/ 516044 w 872804"/>
                <a:gd name="connsiteY10" fmla="*/ 412543 h 2941923"/>
                <a:gd name="connsiteX11" fmla="*/ 532435 w 872804"/>
                <a:gd name="connsiteY11" fmla="*/ 425961 h 2941923"/>
                <a:gd name="connsiteX12" fmla="*/ 544356 w 872804"/>
                <a:gd name="connsiteY12" fmla="*/ 436397 h 2941923"/>
                <a:gd name="connsiteX13" fmla="*/ 557768 w 872804"/>
                <a:gd name="connsiteY13" fmla="*/ 443851 h 2941923"/>
                <a:gd name="connsiteX14" fmla="*/ 575649 w 872804"/>
                <a:gd name="connsiteY14" fmla="*/ 455778 h 2941923"/>
                <a:gd name="connsiteX15" fmla="*/ 584590 w 872804"/>
                <a:gd name="connsiteY15" fmla="*/ 463233 h 2941923"/>
                <a:gd name="connsiteX16" fmla="*/ 606942 w 872804"/>
                <a:gd name="connsiteY16" fmla="*/ 464723 h 2941923"/>
                <a:gd name="connsiteX17" fmla="*/ 617373 w 872804"/>
                <a:gd name="connsiteY17" fmla="*/ 472178 h 2941923"/>
                <a:gd name="connsiteX18" fmla="*/ 630785 w 872804"/>
                <a:gd name="connsiteY18" fmla="*/ 485596 h 2941923"/>
                <a:gd name="connsiteX19" fmla="*/ 662078 w 872804"/>
                <a:gd name="connsiteY19" fmla="*/ 487087 h 2941923"/>
                <a:gd name="connsiteX20" fmla="*/ 679959 w 872804"/>
                <a:gd name="connsiteY20" fmla="*/ 496032 h 2941923"/>
                <a:gd name="connsiteX21" fmla="*/ 699331 w 872804"/>
                <a:gd name="connsiteY21" fmla="*/ 503486 h 2941923"/>
                <a:gd name="connsiteX22" fmla="*/ 717213 w 872804"/>
                <a:gd name="connsiteY22" fmla="*/ 512431 h 2941923"/>
                <a:gd name="connsiteX23" fmla="*/ 727644 w 872804"/>
                <a:gd name="connsiteY23" fmla="*/ 515413 h 2941923"/>
                <a:gd name="connsiteX24" fmla="*/ 733604 w 872804"/>
                <a:gd name="connsiteY24" fmla="*/ 521377 h 2941923"/>
                <a:gd name="connsiteX25" fmla="*/ 736585 w 872804"/>
                <a:gd name="connsiteY25" fmla="*/ 521377 h 2941923"/>
                <a:gd name="connsiteX26" fmla="*/ 736585 w 872804"/>
                <a:gd name="connsiteY26" fmla="*/ 524358 h 2941923"/>
                <a:gd name="connsiteX27" fmla="*/ 755956 w 872804"/>
                <a:gd name="connsiteY27" fmla="*/ 558648 h 2941923"/>
                <a:gd name="connsiteX28" fmla="*/ 763407 w 872804"/>
                <a:gd name="connsiteY28" fmla="*/ 570575 h 2941923"/>
                <a:gd name="connsiteX29" fmla="*/ 767878 w 872804"/>
                <a:gd name="connsiteY29" fmla="*/ 586975 h 2941923"/>
                <a:gd name="connsiteX30" fmla="*/ 773838 w 872804"/>
                <a:gd name="connsiteY30" fmla="*/ 600393 h 2941923"/>
                <a:gd name="connsiteX31" fmla="*/ 790230 w 872804"/>
                <a:gd name="connsiteY31" fmla="*/ 646610 h 2941923"/>
                <a:gd name="connsiteX32" fmla="*/ 797680 w 872804"/>
                <a:gd name="connsiteY32" fmla="*/ 661518 h 2941923"/>
                <a:gd name="connsiteX33" fmla="*/ 796190 w 872804"/>
                <a:gd name="connsiteY33" fmla="*/ 677918 h 2941923"/>
                <a:gd name="connsiteX34" fmla="*/ 800661 w 872804"/>
                <a:gd name="connsiteY34" fmla="*/ 697299 h 2941923"/>
                <a:gd name="connsiteX35" fmla="*/ 805131 w 872804"/>
                <a:gd name="connsiteY35" fmla="*/ 715190 h 2941923"/>
                <a:gd name="connsiteX36" fmla="*/ 809602 w 872804"/>
                <a:gd name="connsiteY36" fmla="*/ 752461 h 2941923"/>
                <a:gd name="connsiteX37" fmla="*/ 820033 w 872804"/>
                <a:gd name="connsiteY37" fmla="*/ 832968 h 2941923"/>
                <a:gd name="connsiteX38" fmla="*/ 811092 w 872804"/>
                <a:gd name="connsiteY38" fmla="*/ 922421 h 2941923"/>
                <a:gd name="connsiteX39" fmla="*/ 803641 w 872804"/>
                <a:gd name="connsiteY39" fmla="*/ 967147 h 2941923"/>
                <a:gd name="connsiteX40" fmla="*/ 797680 w 872804"/>
                <a:gd name="connsiteY40" fmla="*/ 988019 h 2941923"/>
                <a:gd name="connsiteX41" fmla="*/ 796190 w 872804"/>
                <a:gd name="connsiteY41" fmla="*/ 1008891 h 2941923"/>
                <a:gd name="connsiteX42" fmla="*/ 791720 w 872804"/>
                <a:gd name="connsiteY42" fmla="*/ 1016345 h 2941923"/>
                <a:gd name="connsiteX43" fmla="*/ 778309 w 872804"/>
                <a:gd name="connsiteY43" fmla="*/ 1038708 h 2941923"/>
                <a:gd name="connsiteX44" fmla="*/ 758937 w 872804"/>
                <a:gd name="connsiteY44" fmla="*/ 1044672 h 2941923"/>
                <a:gd name="connsiteX45" fmla="*/ 744035 w 872804"/>
                <a:gd name="connsiteY45" fmla="*/ 1055108 h 2941923"/>
                <a:gd name="connsiteX46" fmla="*/ 730624 w 872804"/>
                <a:gd name="connsiteY46" fmla="*/ 1055108 h 2941923"/>
                <a:gd name="connsiteX47" fmla="*/ 702311 w 872804"/>
                <a:gd name="connsiteY47" fmla="*/ 1064053 h 2941923"/>
                <a:gd name="connsiteX48" fmla="*/ 723173 w 872804"/>
                <a:gd name="connsiteY48" fmla="*/ 1192268 h 2941923"/>
                <a:gd name="connsiteX49" fmla="*/ 730624 w 872804"/>
                <a:gd name="connsiteY49" fmla="*/ 1232521 h 2941923"/>
                <a:gd name="connsiteX50" fmla="*/ 747016 w 872804"/>
                <a:gd name="connsiteY50" fmla="*/ 1232521 h 2941923"/>
                <a:gd name="connsiteX51" fmla="*/ 748506 w 872804"/>
                <a:gd name="connsiteY51" fmla="*/ 1260848 h 2941923"/>
                <a:gd name="connsiteX52" fmla="*/ 752976 w 872804"/>
                <a:gd name="connsiteY52" fmla="*/ 1283211 h 2941923"/>
                <a:gd name="connsiteX53" fmla="*/ 754466 w 872804"/>
                <a:gd name="connsiteY53" fmla="*/ 1305574 h 2941923"/>
                <a:gd name="connsiteX54" fmla="*/ 760427 w 872804"/>
                <a:gd name="connsiteY54" fmla="*/ 1339864 h 2941923"/>
                <a:gd name="connsiteX55" fmla="*/ 761917 w 872804"/>
                <a:gd name="connsiteY55" fmla="*/ 1345827 h 2941923"/>
                <a:gd name="connsiteX56" fmla="*/ 760427 w 872804"/>
                <a:gd name="connsiteY56" fmla="*/ 1350300 h 2941923"/>
                <a:gd name="connsiteX57" fmla="*/ 764897 w 872804"/>
                <a:gd name="connsiteY57" fmla="*/ 1380117 h 2941923"/>
                <a:gd name="connsiteX58" fmla="*/ 766388 w 872804"/>
                <a:gd name="connsiteY58" fmla="*/ 1381608 h 2941923"/>
                <a:gd name="connsiteX59" fmla="*/ 764897 w 872804"/>
                <a:gd name="connsiteY59" fmla="*/ 1383099 h 2941923"/>
                <a:gd name="connsiteX60" fmla="*/ 767878 w 872804"/>
                <a:gd name="connsiteY60" fmla="*/ 1393535 h 2941923"/>
                <a:gd name="connsiteX61" fmla="*/ 773838 w 872804"/>
                <a:gd name="connsiteY61" fmla="*/ 1459134 h 2941923"/>
                <a:gd name="connsiteX62" fmla="*/ 776818 w 872804"/>
                <a:gd name="connsiteY62" fmla="*/ 1466588 h 2941923"/>
                <a:gd name="connsiteX63" fmla="*/ 775328 w 872804"/>
                <a:gd name="connsiteY63" fmla="*/ 1468079 h 2941923"/>
                <a:gd name="connsiteX64" fmla="*/ 784269 w 872804"/>
                <a:gd name="connsiteY64" fmla="*/ 1508333 h 2941923"/>
                <a:gd name="connsiteX65" fmla="*/ 788740 w 872804"/>
                <a:gd name="connsiteY65" fmla="*/ 1539640 h 2941923"/>
                <a:gd name="connsiteX66" fmla="*/ 809602 w 872804"/>
                <a:gd name="connsiteY66" fmla="*/ 1645492 h 2941923"/>
                <a:gd name="connsiteX67" fmla="*/ 811092 w 872804"/>
                <a:gd name="connsiteY67" fmla="*/ 1661892 h 2941923"/>
                <a:gd name="connsiteX68" fmla="*/ 815562 w 872804"/>
                <a:gd name="connsiteY68" fmla="*/ 1678291 h 2941923"/>
                <a:gd name="connsiteX69" fmla="*/ 821523 w 872804"/>
                <a:gd name="connsiteY69" fmla="*/ 1711090 h 2941923"/>
                <a:gd name="connsiteX70" fmla="*/ 860266 w 872804"/>
                <a:gd name="connsiteY70" fmla="*/ 1921303 h 2941923"/>
                <a:gd name="connsiteX71" fmla="*/ 863247 w 872804"/>
                <a:gd name="connsiteY71" fmla="*/ 1939194 h 2941923"/>
                <a:gd name="connsiteX72" fmla="*/ 870698 w 872804"/>
                <a:gd name="connsiteY72" fmla="*/ 1973484 h 2941923"/>
                <a:gd name="connsiteX73" fmla="*/ 872188 w 872804"/>
                <a:gd name="connsiteY73" fmla="*/ 1989883 h 2941923"/>
                <a:gd name="connsiteX74" fmla="*/ 867717 w 872804"/>
                <a:gd name="connsiteY74" fmla="*/ 1997337 h 2941923"/>
                <a:gd name="connsiteX75" fmla="*/ 851326 w 872804"/>
                <a:gd name="connsiteY75" fmla="*/ 2007774 h 2941923"/>
                <a:gd name="connsiteX76" fmla="*/ 846855 w 872804"/>
                <a:gd name="connsiteY76" fmla="*/ 2012246 h 2941923"/>
                <a:gd name="connsiteX77" fmla="*/ 797680 w 872804"/>
                <a:gd name="connsiteY77" fmla="*/ 2033118 h 2941923"/>
                <a:gd name="connsiteX78" fmla="*/ 790230 w 872804"/>
                <a:gd name="connsiteY78" fmla="*/ 2034609 h 2941923"/>
                <a:gd name="connsiteX79" fmla="*/ 779799 w 872804"/>
                <a:gd name="connsiteY79" fmla="*/ 2040573 h 2941923"/>
                <a:gd name="connsiteX80" fmla="*/ 767878 w 872804"/>
                <a:gd name="connsiteY80" fmla="*/ 2042063 h 2941923"/>
                <a:gd name="connsiteX81" fmla="*/ 741055 w 872804"/>
                <a:gd name="connsiteY81" fmla="*/ 2051009 h 2941923"/>
                <a:gd name="connsiteX82" fmla="*/ 729134 w 872804"/>
                <a:gd name="connsiteY82" fmla="*/ 2052500 h 2941923"/>
                <a:gd name="connsiteX83" fmla="*/ 726154 w 872804"/>
                <a:gd name="connsiteY83" fmla="*/ 2055482 h 2941923"/>
                <a:gd name="connsiteX84" fmla="*/ 700821 w 872804"/>
                <a:gd name="connsiteY84" fmla="*/ 2059954 h 2941923"/>
                <a:gd name="connsiteX85" fmla="*/ 696351 w 872804"/>
                <a:gd name="connsiteY85" fmla="*/ 2110644 h 2941923"/>
                <a:gd name="connsiteX86" fmla="*/ 696351 w 872804"/>
                <a:gd name="connsiteY86" fmla="*/ 2174751 h 2941923"/>
                <a:gd name="connsiteX87" fmla="*/ 696351 w 872804"/>
                <a:gd name="connsiteY87" fmla="*/ 2238859 h 2941923"/>
                <a:gd name="connsiteX88" fmla="*/ 700821 w 872804"/>
                <a:gd name="connsiteY88" fmla="*/ 2259731 h 2941923"/>
                <a:gd name="connsiteX89" fmla="*/ 700821 w 872804"/>
                <a:gd name="connsiteY89" fmla="*/ 2273148 h 2941923"/>
                <a:gd name="connsiteX90" fmla="*/ 703801 w 872804"/>
                <a:gd name="connsiteY90" fmla="*/ 2282094 h 2941923"/>
                <a:gd name="connsiteX91" fmla="*/ 706782 w 872804"/>
                <a:gd name="connsiteY91" fmla="*/ 2322347 h 2941923"/>
                <a:gd name="connsiteX92" fmla="*/ 708272 w 872804"/>
                <a:gd name="connsiteY92" fmla="*/ 2346201 h 2941923"/>
                <a:gd name="connsiteX93" fmla="*/ 708272 w 872804"/>
                <a:gd name="connsiteY93" fmla="*/ 2410309 h 2941923"/>
                <a:gd name="connsiteX94" fmla="*/ 699331 w 872804"/>
                <a:gd name="connsiteY94" fmla="*/ 2452053 h 2941923"/>
                <a:gd name="connsiteX95" fmla="*/ 691880 w 872804"/>
                <a:gd name="connsiteY95" fmla="*/ 2493797 h 2941923"/>
                <a:gd name="connsiteX96" fmla="*/ 681449 w 872804"/>
                <a:gd name="connsiteY96" fmla="*/ 2532560 h 2941923"/>
                <a:gd name="connsiteX97" fmla="*/ 679959 w 872804"/>
                <a:gd name="connsiteY97" fmla="*/ 2544487 h 2941923"/>
                <a:gd name="connsiteX98" fmla="*/ 666548 w 872804"/>
                <a:gd name="connsiteY98" fmla="*/ 2584740 h 2941923"/>
                <a:gd name="connsiteX99" fmla="*/ 660588 w 872804"/>
                <a:gd name="connsiteY99" fmla="*/ 2596667 h 2941923"/>
                <a:gd name="connsiteX100" fmla="*/ 682940 w 872804"/>
                <a:gd name="connsiteY100" fmla="*/ 2624994 h 2941923"/>
                <a:gd name="connsiteX101" fmla="*/ 690390 w 872804"/>
                <a:gd name="connsiteY101" fmla="*/ 2635430 h 2941923"/>
                <a:gd name="connsiteX102" fmla="*/ 696351 w 872804"/>
                <a:gd name="connsiteY102" fmla="*/ 2645866 h 2941923"/>
                <a:gd name="connsiteX103" fmla="*/ 720193 w 872804"/>
                <a:gd name="connsiteY103" fmla="*/ 2683137 h 2941923"/>
                <a:gd name="connsiteX104" fmla="*/ 720193 w 872804"/>
                <a:gd name="connsiteY104" fmla="*/ 2702519 h 2941923"/>
                <a:gd name="connsiteX105" fmla="*/ 711252 w 872804"/>
                <a:gd name="connsiteY105" fmla="*/ 2723391 h 2941923"/>
                <a:gd name="connsiteX106" fmla="*/ 706782 w 872804"/>
                <a:gd name="connsiteY106" fmla="*/ 2742772 h 2941923"/>
                <a:gd name="connsiteX107" fmla="*/ 693371 w 872804"/>
                <a:gd name="connsiteY107" fmla="*/ 2772589 h 2941923"/>
                <a:gd name="connsiteX108" fmla="*/ 705292 w 872804"/>
                <a:gd name="connsiteY108" fmla="*/ 2800916 h 2941923"/>
                <a:gd name="connsiteX109" fmla="*/ 699331 w 872804"/>
                <a:gd name="connsiteY109" fmla="*/ 2809861 h 2941923"/>
                <a:gd name="connsiteX110" fmla="*/ 703801 w 872804"/>
                <a:gd name="connsiteY110" fmla="*/ 2882914 h 2941923"/>
                <a:gd name="connsiteX111" fmla="*/ 703801 w 872804"/>
                <a:gd name="connsiteY111" fmla="*/ 2902296 h 2941923"/>
                <a:gd name="connsiteX112" fmla="*/ 671018 w 872804"/>
                <a:gd name="connsiteY112" fmla="*/ 2932113 h 2941923"/>
                <a:gd name="connsiteX113" fmla="*/ 636745 w 872804"/>
                <a:gd name="connsiteY113" fmla="*/ 2936585 h 2941923"/>
                <a:gd name="connsiteX114" fmla="*/ 592041 w 872804"/>
                <a:gd name="connsiteY114" fmla="*/ 2930622 h 2941923"/>
                <a:gd name="connsiteX115" fmla="*/ 575649 w 872804"/>
                <a:gd name="connsiteY115" fmla="*/ 2908259 h 2941923"/>
                <a:gd name="connsiteX116" fmla="*/ 566708 w 872804"/>
                <a:gd name="connsiteY116" fmla="*/ 2887387 h 2941923"/>
                <a:gd name="connsiteX117" fmla="*/ 566708 w 872804"/>
                <a:gd name="connsiteY117" fmla="*/ 2866514 h 2941923"/>
                <a:gd name="connsiteX118" fmla="*/ 560748 w 872804"/>
                <a:gd name="connsiteY118" fmla="*/ 2842661 h 2941923"/>
                <a:gd name="connsiteX119" fmla="*/ 547337 w 872804"/>
                <a:gd name="connsiteY119" fmla="*/ 2797935 h 2941923"/>
                <a:gd name="connsiteX120" fmla="*/ 548827 w 872804"/>
                <a:gd name="connsiteY120" fmla="*/ 2781535 h 2941923"/>
                <a:gd name="connsiteX121" fmla="*/ 550317 w 872804"/>
                <a:gd name="connsiteY121" fmla="*/ 2766626 h 2941923"/>
                <a:gd name="connsiteX122" fmla="*/ 542866 w 872804"/>
                <a:gd name="connsiteY122" fmla="*/ 2783026 h 2941923"/>
                <a:gd name="connsiteX123" fmla="*/ 532435 w 872804"/>
                <a:gd name="connsiteY123" fmla="*/ 2796444 h 2941923"/>
                <a:gd name="connsiteX124" fmla="*/ 513063 w 872804"/>
                <a:gd name="connsiteY124" fmla="*/ 2771099 h 2941923"/>
                <a:gd name="connsiteX125" fmla="*/ 502632 w 872804"/>
                <a:gd name="connsiteY125" fmla="*/ 2747245 h 2941923"/>
                <a:gd name="connsiteX126" fmla="*/ 499652 w 872804"/>
                <a:gd name="connsiteY126" fmla="*/ 2744263 h 2941923"/>
                <a:gd name="connsiteX127" fmla="*/ 486241 w 872804"/>
                <a:gd name="connsiteY127" fmla="*/ 2708483 h 2941923"/>
                <a:gd name="connsiteX128" fmla="*/ 478790 w 872804"/>
                <a:gd name="connsiteY128" fmla="*/ 2671211 h 2941923"/>
                <a:gd name="connsiteX129" fmla="*/ 478790 w 872804"/>
                <a:gd name="connsiteY129" fmla="*/ 2627975 h 2941923"/>
                <a:gd name="connsiteX130" fmla="*/ 475810 w 872804"/>
                <a:gd name="connsiteY130" fmla="*/ 2613067 h 2941923"/>
                <a:gd name="connsiteX131" fmla="*/ 474320 w 872804"/>
                <a:gd name="connsiteY131" fmla="*/ 2565359 h 2941923"/>
                <a:gd name="connsiteX132" fmla="*/ 481771 w 872804"/>
                <a:gd name="connsiteY132" fmla="*/ 2510197 h 2941923"/>
                <a:gd name="connsiteX133" fmla="*/ 487731 w 872804"/>
                <a:gd name="connsiteY133" fmla="*/ 2449071 h 2941923"/>
                <a:gd name="connsiteX134" fmla="*/ 489221 w 872804"/>
                <a:gd name="connsiteY134" fmla="*/ 2288057 h 2941923"/>
                <a:gd name="connsiteX135" fmla="*/ 498162 w 872804"/>
                <a:gd name="connsiteY135" fmla="*/ 2250785 h 2941923"/>
                <a:gd name="connsiteX136" fmla="*/ 492201 w 872804"/>
                <a:gd name="connsiteY136" fmla="*/ 2207550 h 2941923"/>
                <a:gd name="connsiteX137" fmla="*/ 495182 w 872804"/>
                <a:gd name="connsiteY137" fmla="*/ 2183696 h 2941923"/>
                <a:gd name="connsiteX138" fmla="*/ 493691 w 872804"/>
                <a:gd name="connsiteY138" fmla="*/ 2161333 h 2941923"/>
                <a:gd name="connsiteX139" fmla="*/ 492201 w 872804"/>
                <a:gd name="connsiteY139" fmla="*/ 2143443 h 2941923"/>
                <a:gd name="connsiteX140" fmla="*/ 483261 w 872804"/>
                <a:gd name="connsiteY140" fmla="*/ 2122571 h 2941923"/>
                <a:gd name="connsiteX141" fmla="*/ 471339 w 872804"/>
                <a:gd name="connsiteY141" fmla="*/ 2086789 h 2941923"/>
                <a:gd name="connsiteX142" fmla="*/ 429616 w 872804"/>
                <a:gd name="connsiteY142" fmla="*/ 2088281 h 2941923"/>
                <a:gd name="connsiteX143" fmla="*/ 429616 w 872804"/>
                <a:gd name="connsiteY143" fmla="*/ 2071881 h 2941923"/>
                <a:gd name="connsiteX144" fmla="*/ 419184 w 872804"/>
                <a:gd name="connsiteY144" fmla="*/ 2089772 h 2941923"/>
                <a:gd name="connsiteX145" fmla="*/ 390872 w 872804"/>
                <a:gd name="connsiteY145" fmla="*/ 2082317 h 2941923"/>
                <a:gd name="connsiteX146" fmla="*/ 367029 w 872804"/>
                <a:gd name="connsiteY146" fmla="*/ 2070390 h 2941923"/>
                <a:gd name="connsiteX147" fmla="*/ 353618 w 872804"/>
                <a:gd name="connsiteY147" fmla="*/ 2067409 h 2941923"/>
                <a:gd name="connsiteX148" fmla="*/ 298483 w 872804"/>
                <a:gd name="connsiteY148" fmla="*/ 2070390 h 2941923"/>
                <a:gd name="connsiteX149" fmla="*/ 288052 w 872804"/>
                <a:gd name="connsiteY149" fmla="*/ 2140461 h 2941923"/>
                <a:gd name="connsiteX150" fmla="*/ 285072 w 872804"/>
                <a:gd name="connsiteY150" fmla="*/ 2164315 h 2941923"/>
                <a:gd name="connsiteX151" fmla="*/ 294012 w 872804"/>
                <a:gd name="connsiteY151" fmla="*/ 2203077 h 2941923"/>
                <a:gd name="connsiteX152" fmla="*/ 294012 w 872804"/>
                <a:gd name="connsiteY152" fmla="*/ 2215005 h 2941923"/>
                <a:gd name="connsiteX153" fmla="*/ 296993 w 872804"/>
                <a:gd name="connsiteY153" fmla="*/ 2225440 h 2941923"/>
                <a:gd name="connsiteX154" fmla="*/ 295503 w 872804"/>
                <a:gd name="connsiteY154" fmla="*/ 2241840 h 2941923"/>
                <a:gd name="connsiteX155" fmla="*/ 298483 w 872804"/>
                <a:gd name="connsiteY155" fmla="*/ 2288057 h 2941923"/>
                <a:gd name="connsiteX156" fmla="*/ 302953 w 872804"/>
                <a:gd name="connsiteY156" fmla="*/ 2353655 h 2941923"/>
                <a:gd name="connsiteX157" fmla="*/ 310404 w 872804"/>
                <a:gd name="connsiteY157" fmla="*/ 2429689 h 2941923"/>
                <a:gd name="connsiteX158" fmla="*/ 308914 w 872804"/>
                <a:gd name="connsiteY158" fmla="*/ 2492306 h 2941923"/>
                <a:gd name="connsiteX159" fmla="*/ 298483 w 872804"/>
                <a:gd name="connsiteY159" fmla="*/ 2548959 h 2941923"/>
                <a:gd name="connsiteX160" fmla="*/ 286562 w 872804"/>
                <a:gd name="connsiteY160" fmla="*/ 2623503 h 2941923"/>
                <a:gd name="connsiteX161" fmla="*/ 255269 w 872804"/>
                <a:gd name="connsiteY161" fmla="*/ 2748736 h 2941923"/>
                <a:gd name="connsiteX162" fmla="*/ 246328 w 872804"/>
                <a:gd name="connsiteY162" fmla="*/ 2762154 h 2941923"/>
                <a:gd name="connsiteX163" fmla="*/ 241857 w 872804"/>
                <a:gd name="connsiteY163" fmla="*/ 2784517 h 2941923"/>
                <a:gd name="connsiteX164" fmla="*/ 235897 w 872804"/>
                <a:gd name="connsiteY164" fmla="*/ 2803898 h 2941923"/>
                <a:gd name="connsiteX165" fmla="*/ 198644 w 872804"/>
                <a:gd name="connsiteY165" fmla="*/ 2805389 h 2941923"/>
                <a:gd name="connsiteX166" fmla="*/ 186722 w 872804"/>
                <a:gd name="connsiteY166" fmla="*/ 2893350 h 2941923"/>
                <a:gd name="connsiteX167" fmla="*/ 179272 w 872804"/>
                <a:gd name="connsiteY167" fmla="*/ 2915713 h 2941923"/>
                <a:gd name="connsiteX168" fmla="*/ 162880 w 872804"/>
                <a:gd name="connsiteY168" fmla="*/ 2933604 h 2941923"/>
                <a:gd name="connsiteX169" fmla="*/ 113705 w 872804"/>
                <a:gd name="connsiteY169" fmla="*/ 2941058 h 2941923"/>
                <a:gd name="connsiteX170" fmla="*/ 83902 w 872804"/>
                <a:gd name="connsiteY170" fmla="*/ 2933604 h 2941923"/>
                <a:gd name="connsiteX171" fmla="*/ 61550 w 872804"/>
                <a:gd name="connsiteY171" fmla="*/ 2917204 h 2941923"/>
                <a:gd name="connsiteX172" fmla="*/ 52609 w 872804"/>
                <a:gd name="connsiteY172" fmla="*/ 2903786 h 2941923"/>
                <a:gd name="connsiteX173" fmla="*/ 51119 w 872804"/>
                <a:gd name="connsiteY173" fmla="*/ 2865024 h 2941923"/>
                <a:gd name="connsiteX174" fmla="*/ 51119 w 872804"/>
                <a:gd name="connsiteY174" fmla="*/ 2847133 h 2941923"/>
                <a:gd name="connsiteX175" fmla="*/ 49629 w 872804"/>
                <a:gd name="connsiteY175" fmla="*/ 2838188 h 2941923"/>
                <a:gd name="connsiteX176" fmla="*/ 52609 w 872804"/>
                <a:gd name="connsiteY176" fmla="*/ 2824770 h 2941923"/>
                <a:gd name="connsiteX177" fmla="*/ 51119 w 872804"/>
                <a:gd name="connsiteY177" fmla="*/ 2823279 h 2941923"/>
                <a:gd name="connsiteX178" fmla="*/ 54100 w 872804"/>
                <a:gd name="connsiteY178" fmla="*/ 2812843 h 2941923"/>
                <a:gd name="connsiteX179" fmla="*/ 46649 w 872804"/>
                <a:gd name="connsiteY179" fmla="*/ 2805389 h 2941923"/>
                <a:gd name="connsiteX180" fmla="*/ 61550 w 872804"/>
                <a:gd name="connsiteY180" fmla="*/ 2766626 h 2941923"/>
                <a:gd name="connsiteX181" fmla="*/ 67511 w 872804"/>
                <a:gd name="connsiteY181" fmla="*/ 2754699 h 2941923"/>
                <a:gd name="connsiteX182" fmla="*/ 64531 w 872804"/>
                <a:gd name="connsiteY182" fmla="*/ 2735318 h 2941923"/>
                <a:gd name="connsiteX183" fmla="*/ 64531 w 872804"/>
                <a:gd name="connsiteY183" fmla="*/ 2726373 h 2941923"/>
                <a:gd name="connsiteX184" fmla="*/ 63040 w 872804"/>
                <a:gd name="connsiteY184" fmla="*/ 2705500 h 2941923"/>
                <a:gd name="connsiteX185" fmla="*/ 63040 w 872804"/>
                <a:gd name="connsiteY185" fmla="*/ 2678665 h 2941923"/>
                <a:gd name="connsiteX186" fmla="*/ 70491 w 872804"/>
                <a:gd name="connsiteY186" fmla="*/ 2644375 h 2941923"/>
                <a:gd name="connsiteX187" fmla="*/ 73472 w 872804"/>
                <a:gd name="connsiteY187" fmla="*/ 2610085 h 2941923"/>
                <a:gd name="connsiteX188" fmla="*/ 80922 w 872804"/>
                <a:gd name="connsiteY188" fmla="*/ 2563868 h 2941923"/>
                <a:gd name="connsiteX189" fmla="*/ 79432 w 872804"/>
                <a:gd name="connsiteY189" fmla="*/ 2562377 h 2941923"/>
                <a:gd name="connsiteX190" fmla="*/ 82412 w 872804"/>
                <a:gd name="connsiteY190" fmla="*/ 2548959 h 2941923"/>
                <a:gd name="connsiteX191" fmla="*/ 71981 w 872804"/>
                <a:gd name="connsiteY191" fmla="*/ 2514670 h 2941923"/>
                <a:gd name="connsiteX192" fmla="*/ 67511 w 872804"/>
                <a:gd name="connsiteY192" fmla="*/ 2496779 h 2941923"/>
                <a:gd name="connsiteX193" fmla="*/ 46649 w 872804"/>
                <a:gd name="connsiteY193" fmla="*/ 2416272 h 2941923"/>
                <a:gd name="connsiteX194" fmla="*/ 45159 w 872804"/>
                <a:gd name="connsiteY194" fmla="*/ 2392418 h 2941923"/>
                <a:gd name="connsiteX195" fmla="*/ 43669 w 872804"/>
                <a:gd name="connsiteY195" fmla="*/ 2379000 h 2941923"/>
                <a:gd name="connsiteX196" fmla="*/ 48139 w 872804"/>
                <a:gd name="connsiteY196" fmla="*/ 2355146 h 2941923"/>
                <a:gd name="connsiteX197" fmla="*/ 48139 w 872804"/>
                <a:gd name="connsiteY197" fmla="*/ 2350674 h 2941923"/>
                <a:gd name="connsiteX198" fmla="*/ 49629 w 872804"/>
                <a:gd name="connsiteY198" fmla="*/ 2346201 h 2941923"/>
                <a:gd name="connsiteX199" fmla="*/ 48139 w 872804"/>
                <a:gd name="connsiteY199" fmla="*/ 2343220 h 2941923"/>
                <a:gd name="connsiteX200" fmla="*/ 66021 w 872804"/>
                <a:gd name="connsiteY200" fmla="*/ 2246313 h 2941923"/>
                <a:gd name="connsiteX201" fmla="*/ 74962 w 872804"/>
                <a:gd name="connsiteY201" fmla="*/ 2059954 h 2941923"/>
                <a:gd name="connsiteX202" fmla="*/ 61550 w 872804"/>
                <a:gd name="connsiteY202" fmla="*/ 2052500 h 2941923"/>
                <a:gd name="connsiteX203" fmla="*/ 43669 w 872804"/>
                <a:gd name="connsiteY203" fmla="*/ 2045046 h 2941923"/>
                <a:gd name="connsiteX204" fmla="*/ 31747 w 872804"/>
                <a:gd name="connsiteY204" fmla="*/ 2037591 h 2941923"/>
                <a:gd name="connsiteX205" fmla="*/ 9395 w 872804"/>
                <a:gd name="connsiteY205" fmla="*/ 2019700 h 2941923"/>
                <a:gd name="connsiteX206" fmla="*/ 7905 w 872804"/>
                <a:gd name="connsiteY206" fmla="*/ 2003301 h 2941923"/>
                <a:gd name="connsiteX207" fmla="*/ 16846 w 872804"/>
                <a:gd name="connsiteY207" fmla="*/ 1955593 h 2941923"/>
                <a:gd name="connsiteX208" fmla="*/ 21317 w 872804"/>
                <a:gd name="connsiteY208" fmla="*/ 1918322 h 2941923"/>
                <a:gd name="connsiteX209" fmla="*/ 30257 w 872804"/>
                <a:gd name="connsiteY209" fmla="*/ 1849741 h 2941923"/>
                <a:gd name="connsiteX210" fmla="*/ 33238 w 872804"/>
                <a:gd name="connsiteY210" fmla="*/ 1813961 h 2941923"/>
                <a:gd name="connsiteX211" fmla="*/ 42179 w 872804"/>
                <a:gd name="connsiteY211" fmla="*/ 1746872 h 2941923"/>
                <a:gd name="connsiteX212" fmla="*/ 57080 w 872804"/>
                <a:gd name="connsiteY212" fmla="*/ 1600766 h 2941923"/>
                <a:gd name="connsiteX213" fmla="*/ 66021 w 872804"/>
                <a:gd name="connsiteY213" fmla="*/ 1535168 h 2941923"/>
                <a:gd name="connsiteX214" fmla="*/ 70491 w 872804"/>
                <a:gd name="connsiteY214" fmla="*/ 1500878 h 2941923"/>
                <a:gd name="connsiteX215" fmla="*/ 77942 w 872804"/>
                <a:gd name="connsiteY215" fmla="*/ 1438261 h 2941923"/>
                <a:gd name="connsiteX216" fmla="*/ 86883 w 872804"/>
                <a:gd name="connsiteY216" fmla="*/ 1390553 h 2941923"/>
                <a:gd name="connsiteX217" fmla="*/ 86883 w 872804"/>
                <a:gd name="connsiteY217" fmla="*/ 1386081 h 2941923"/>
                <a:gd name="connsiteX218" fmla="*/ 88373 w 872804"/>
                <a:gd name="connsiteY218" fmla="*/ 1375645 h 2941923"/>
                <a:gd name="connsiteX219" fmla="*/ 92843 w 872804"/>
                <a:gd name="connsiteY219" fmla="*/ 1345827 h 2941923"/>
                <a:gd name="connsiteX220" fmla="*/ 91353 w 872804"/>
                <a:gd name="connsiteY220" fmla="*/ 1344337 h 2941923"/>
                <a:gd name="connsiteX221" fmla="*/ 95824 w 872804"/>
                <a:gd name="connsiteY221" fmla="*/ 1323464 h 2941923"/>
                <a:gd name="connsiteX222" fmla="*/ 95824 w 872804"/>
                <a:gd name="connsiteY222" fmla="*/ 1295138 h 2941923"/>
                <a:gd name="connsiteX223" fmla="*/ 100294 w 872804"/>
                <a:gd name="connsiteY223" fmla="*/ 1262339 h 2941923"/>
                <a:gd name="connsiteX224" fmla="*/ 103274 w 872804"/>
                <a:gd name="connsiteY224" fmla="*/ 1257866 h 2941923"/>
                <a:gd name="connsiteX225" fmla="*/ 124136 w 872804"/>
                <a:gd name="connsiteY225" fmla="*/ 1119215 h 2941923"/>
                <a:gd name="connsiteX226" fmla="*/ 92843 w 872804"/>
                <a:gd name="connsiteY226" fmla="*/ 1108779 h 2941923"/>
                <a:gd name="connsiteX227" fmla="*/ 76452 w 872804"/>
                <a:gd name="connsiteY227" fmla="*/ 1107288 h 2941923"/>
                <a:gd name="connsiteX228" fmla="*/ 61550 w 872804"/>
                <a:gd name="connsiteY228" fmla="*/ 1105797 h 2941923"/>
                <a:gd name="connsiteX229" fmla="*/ 52609 w 872804"/>
                <a:gd name="connsiteY229" fmla="*/ 1095361 h 2941923"/>
                <a:gd name="connsiteX230" fmla="*/ 43669 w 872804"/>
                <a:gd name="connsiteY230" fmla="*/ 1084925 h 2941923"/>
                <a:gd name="connsiteX231" fmla="*/ 43669 w 872804"/>
                <a:gd name="connsiteY231" fmla="*/ 1070016 h 2941923"/>
                <a:gd name="connsiteX232" fmla="*/ 31747 w 872804"/>
                <a:gd name="connsiteY232" fmla="*/ 1049145 h 2941923"/>
                <a:gd name="connsiteX233" fmla="*/ 31747 w 872804"/>
                <a:gd name="connsiteY233" fmla="*/ 1028272 h 2941923"/>
                <a:gd name="connsiteX234" fmla="*/ 21317 w 872804"/>
                <a:gd name="connsiteY234" fmla="*/ 1004418 h 2941923"/>
                <a:gd name="connsiteX235" fmla="*/ 15356 w 872804"/>
                <a:gd name="connsiteY235" fmla="*/ 980564 h 2941923"/>
                <a:gd name="connsiteX236" fmla="*/ 15356 w 872804"/>
                <a:gd name="connsiteY236" fmla="*/ 953729 h 2941923"/>
                <a:gd name="connsiteX237" fmla="*/ 455 w 872804"/>
                <a:gd name="connsiteY237" fmla="*/ 868749 h 2941923"/>
                <a:gd name="connsiteX238" fmla="*/ 3435 w 872804"/>
                <a:gd name="connsiteY238" fmla="*/ 803151 h 2941923"/>
                <a:gd name="connsiteX239" fmla="*/ 6415 w 872804"/>
                <a:gd name="connsiteY239" fmla="*/ 773334 h 2941923"/>
                <a:gd name="connsiteX240" fmla="*/ 10885 w 872804"/>
                <a:gd name="connsiteY240" fmla="*/ 743516 h 2941923"/>
                <a:gd name="connsiteX241" fmla="*/ 6415 w 872804"/>
                <a:gd name="connsiteY241" fmla="*/ 713699 h 2941923"/>
                <a:gd name="connsiteX242" fmla="*/ 21317 w 872804"/>
                <a:gd name="connsiteY242" fmla="*/ 649591 h 2941923"/>
                <a:gd name="connsiteX243" fmla="*/ 24297 w 872804"/>
                <a:gd name="connsiteY243" fmla="*/ 630210 h 2941923"/>
                <a:gd name="connsiteX244" fmla="*/ 34728 w 872804"/>
                <a:gd name="connsiteY244" fmla="*/ 594429 h 2941923"/>
                <a:gd name="connsiteX245" fmla="*/ 45159 w 872804"/>
                <a:gd name="connsiteY245" fmla="*/ 558648 h 2941923"/>
                <a:gd name="connsiteX246" fmla="*/ 54100 w 872804"/>
                <a:gd name="connsiteY246" fmla="*/ 551194 h 2941923"/>
                <a:gd name="connsiteX247" fmla="*/ 77942 w 872804"/>
                <a:gd name="connsiteY247" fmla="*/ 530322 h 2941923"/>
                <a:gd name="connsiteX248" fmla="*/ 86883 w 872804"/>
                <a:gd name="connsiteY248" fmla="*/ 527340 h 2941923"/>
                <a:gd name="connsiteX249" fmla="*/ 91353 w 872804"/>
                <a:gd name="connsiteY249" fmla="*/ 525849 h 2941923"/>
                <a:gd name="connsiteX250" fmla="*/ 92843 w 872804"/>
                <a:gd name="connsiteY250" fmla="*/ 522867 h 2941923"/>
                <a:gd name="connsiteX251" fmla="*/ 101784 w 872804"/>
                <a:gd name="connsiteY251" fmla="*/ 519886 h 2941923"/>
                <a:gd name="connsiteX252" fmla="*/ 133077 w 872804"/>
                <a:gd name="connsiteY252" fmla="*/ 512431 h 2941923"/>
                <a:gd name="connsiteX253" fmla="*/ 144998 w 872804"/>
                <a:gd name="connsiteY253" fmla="*/ 504977 h 2941923"/>
                <a:gd name="connsiteX254" fmla="*/ 155429 w 872804"/>
                <a:gd name="connsiteY254" fmla="*/ 496032 h 2941923"/>
                <a:gd name="connsiteX255" fmla="*/ 164370 w 872804"/>
                <a:gd name="connsiteY255" fmla="*/ 493050 h 2941923"/>
                <a:gd name="connsiteX256" fmla="*/ 167350 w 872804"/>
                <a:gd name="connsiteY256" fmla="*/ 490068 h 2941923"/>
                <a:gd name="connsiteX257" fmla="*/ 171821 w 872804"/>
                <a:gd name="connsiteY257" fmla="*/ 490068 h 2941923"/>
                <a:gd name="connsiteX258" fmla="*/ 200134 w 872804"/>
                <a:gd name="connsiteY258" fmla="*/ 473669 h 2941923"/>
                <a:gd name="connsiteX259" fmla="*/ 207584 w 872804"/>
                <a:gd name="connsiteY259" fmla="*/ 470687 h 2941923"/>
                <a:gd name="connsiteX260" fmla="*/ 210564 w 872804"/>
                <a:gd name="connsiteY260" fmla="*/ 467705 h 2941923"/>
                <a:gd name="connsiteX261" fmla="*/ 215035 w 872804"/>
                <a:gd name="connsiteY261" fmla="*/ 467705 h 2941923"/>
                <a:gd name="connsiteX262" fmla="*/ 240367 w 872804"/>
                <a:gd name="connsiteY262" fmla="*/ 445342 h 2941923"/>
                <a:gd name="connsiteX263" fmla="*/ 273151 w 872804"/>
                <a:gd name="connsiteY263" fmla="*/ 391671 h 2941923"/>
                <a:gd name="connsiteX264" fmla="*/ 276131 w 872804"/>
                <a:gd name="connsiteY264" fmla="*/ 385708 h 2941923"/>
                <a:gd name="connsiteX265" fmla="*/ 283582 w 872804"/>
                <a:gd name="connsiteY265" fmla="*/ 376762 h 2941923"/>
                <a:gd name="connsiteX266" fmla="*/ 286562 w 872804"/>
                <a:gd name="connsiteY266" fmla="*/ 372290 h 2941923"/>
                <a:gd name="connsiteX267" fmla="*/ 294012 w 872804"/>
                <a:gd name="connsiteY267" fmla="*/ 363345 h 2941923"/>
                <a:gd name="connsiteX268" fmla="*/ 283582 w 872804"/>
                <a:gd name="connsiteY268" fmla="*/ 330545 h 2941923"/>
                <a:gd name="connsiteX269" fmla="*/ 276131 w 872804"/>
                <a:gd name="connsiteY269" fmla="*/ 305201 h 2941923"/>
                <a:gd name="connsiteX270" fmla="*/ 274641 w 872804"/>
                <a:gd name="connsiteY270" fmla="*/ 296255 h 2941923"/>
                <a:gd name="connsiteX271" fmla="*/ 262719 w 872804"/>
                <a:gd name="connsiteY271" fmla="*/ 284328 h 2941923"/>
                <a:gd name="connsiteX272" fmla="*/ 247818 w 872804"/>
                <a:gd name="connsiteY272" fmla="*/ 256002 h 2941923"/>
                <a:gd name="connsiteX273" fmla="*/ 240367 w 872804"/>
                <a:gd name="connsiteY273" fmla="*/ 206803 h 2941923"/>
                <a:gd name="connsiteX274" fmla="*/ 252289 w 872804"/>
                <a:gd name="connsiteY274" fmla="*/ 200840 h 2941923"/>
                <a:gd name="connsiteX275" fmla="*/ 247818 w 872804"/>
                <a:gd name="connsiteY275" fmla="*/ 190403 h 2941923"/>
                <a:gd name="connsiteX276" fmla="*/ 246328 w 872804"/>
                <a:gd name="connsiteY276" fmla="*/ 181458 h 2941923"/>
                <a:gd name="connsiteX277" fmla="*/ 246328 w 872804"/>
                <a:gd name="connsiteY277" fmla="*/ 162077 h 2941923"/>
                <a:gd name="connsiteX278" fmla="*/ 243348 w 872804"/>
                <a:gd name="connsiteY278" fmla="*/ 130769 h 2941923"/>
                <a:gd name="connsiteX279" fmla="*/ 244838 w 872804"/>
                <a:gd name="connsiteY279" fmla="*/ 118842 h 2941923"/>
                <a:gd name="connsiteX280" fmla="*/ 247818 w 872804"/>
                <a:gd name="connsiteY280" fmla="*/ 114369 h 2941923"/>
                <a:gd name="connsiteX281" fmla="*/ 249308 w 872804"/>
                <a:gd name="connsiteY281" fmla="*/ 96479 h 2941923"/>
                <a:gd name="connsiteX282" fmla="*/ 255269 w 872804"/>
                <a:gd name="connsiteY282" fmla="*/ 81570 h 2941923"/>
                <a:gd name="connsiteX283" fmla="*/ 259739 w 872804"/>
                <a:gd name="connsiteY283" fmla="*/ 66661 h 2941923"/>
                <a:gd name="connsiteX284" fmla="*/ 267190 w 872804"/>
                <a:gd name="connsiteY284" fmla="*/ 53244 h 2941923"/>
                <a:gd name="connsiteX285" fmla="*/ 282091 w 872804"/>
                <a:gd name="connsiteY285" fmla="*/ 36844 h 2941923"/>
                <a:gd name="connsiteX286" fmla="*/ 289542 w 872804"/>
                <a:gd name="connsiteY286" fmla="*/ 30880 h 2941923"/>
                <a:gd name="connsiteX287" fmla="*/ 295503 w 872804"/>
                <a:gd name="connsiteY287" fmla="*/ 24917 h 2941923"/>
                <a:gd name="connsiteX288" fmla="*/ 308914 w 872804"/>
                <a:gd name="connsiteY288" fmla="*/ 17463 h 2941923"/>
                <a:gd name="connsiteX289" fmla="*/ 332756 w 872804"/>
                <a:gd name="connsiteY289" fmla="*/ 7027 h 2941923"/>
                <a:gd name="connsiteX290" fmla="*/ 344677 w 872804"/>
                <a:gd name="connsiteY290" fmla="*/ 5536 h 2941923"/>
                <a:gd name="connsiteX291" fmla="*/ 411734 w 872804"/>
                <a:gd name="connsiteY291" fmla="*/ 2554 h 2941923"/>
                <a:gd name="connsiteX292" fmla="*/ 437066 w 872804"/>
                <a:gd name="connsiteY292" fmla="*/ 8517 h 2941923"/>
                <a:gd name="connsiteX293" fmla="*/ 446007 w 872804"/>
                <a:gd name="connsiteY293" fmla="*/ 10008 h 2941923"/>
                <a:gd name="connsiteX294" fmla="*/ 462399 w 872804"/>
                <a:gd name="connsiteY294" fmla="*/ 23426 h 2941923"/>
                <a:gd name="connsiteX295" fmla="*/ 465379 w 872804"/>
                <a:gd name="connsiteY295" fmla="*/ 29390 h 2941923"/>
                <a:gd name="connsiteX296" fmla="*/ 477300 w 872804"/>
                <a:gd name="connsiteY296" fmla="*/ 30880 h 2941923"/>
                <a:gd name="connsiteX297" fmla="*/ 493691 w 872804"/>
                <a:gd name="connsiteY297" fmla="*/ 47280 h 2941923"/>
                <a:gd name="connsiteX298" fmla="*/ 504123 w 872804"/>
                <a:gd name="connsiteY298" fmla="*/ 69643 h 2941923"/>
                <a:gd name="connsiteX299" fmla="*/ 507103 w 872804"/>
                <a:gd name="connsiteY299" fmla="*/ 72625 h 2941923"/>
                <a:gd name="connsiteX300" fmla="*/ 514554 w 872804"/>
                <a:gd name="connsiteY300" fmla="*/ 102442 h 2941923"/>
                <a:gd name="connsiteX301" fmla="*/ 520514 w 872804"/>
                <a:gd name="connsiteY301" fmla="*/ 136732 h 2941923"/>
                <a:gd name="connsiteX302" fmla="*/ 522004 w 872804"/>
                <a:gd name="connsiteY302" fmla="*/ 165059 h 2941923"/>
                <a:gd name="connsiteX303" fmla="*/ 519024 w 872804"/>
                <a:gd name="connsiteY303" fmla="*/ 179967 h 2941923"/>
                <a:gd name="connsiteX304" fmla="*/ 513063 w 872804"/>
                <a:gd name="connsiteY304" fmla="*/ 191895 h 2941923"/>
                <a:gd name="connsiteX305" fmla="*/ 511573 w 872804"/>
                <a:gd name="connsiteY305" fmla="*/ 199349 h 294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872804" h="2941923">
                  <a:moveTo>
                    <a:pt x="511573" y="199349"/>
                  </a:moveTo>
                  <a:cubicBezTo>
                    <a:pt x="531939" y="199349"/>
                    <a:pt x="533925" y="215748"/>
                    <a:pt x="527965" y="236621"/>
                  </a:cubicBezTo>
                  <a:cubicBezTo>
                    <a:pt x="525978" y="243578"/>
                    <a:pt x="522004" y="252026"/>
                    <a:pt x="519024" y="258984"/>
                  </a:cubicBezTo>
                  <a:cubicBezTo>
                    <a:pt x="511573" y="275880"/>
                    <a:pt x="502136" y="290292"/>
                    <a:pt x="493691" y="296255"/>
                  </a:cubicBezTo>
                  <a:cubicBezTo>
                    <a:pt x="493195" y="304207"/>
                    <a:pt x="492698" y="311164"/>
                    <a:pt x="490711" y="318618"/>
                  </a:cubicBezTo>
                  <a:cubicBezTo>
                    <a:pt x="488724" y="326073"/>
                    <a:pt x="482764" y="333527"/>
                    <a:pt x="481771" y="340981"/>
                  </a:cubicBezTo>
                  <a:cubicBezTo>
                    <a:pt x="480280" y="351417"/>
                    <a:pt x="480777" y="369805"/>
                    <a:pt x="486241" y="375271"/>
                  </a:cubicBezTo>
                  <a:cubicBezTo>
                    <a:pt x="486738" y="375768"/>
                    <a:pt x="488724" y="377756"/>
                    <a:pt x="489221" y="378253"/>
                  </a:cubicBezTo>
                  <a:cubicBezTo>
                    <a:pt x="492698" y="381235"/>
                    <a:pt x="501639" y="384714"/>
                    <a:pt x="505613" y="390180"/>
                  </a:cubicBezTo>
                  <a:cubicBezTo>
                    <a:pt x="508096" y="393162"/>
                    <a:pt x="508096" y="398628"/>
                    <a:pt x="510083" y="402107"/>
                  </a:cubicBezTo>
                  <a:cubicBezTo>
                    <a:pt x="512070" y="406083"/>
                    <a:pt x="514554" y="410555"/>
                    <a:pt x="516044" y="412543"/>
                  </a:cubicBezTo>
                  <a:cubicBezTo>
                    <a:pt x="519521" y="417016"/>
                    <a:pt x="525978" y="420495"/>
                    <a:pt x="532435" y="425961"/>
                  </a:cubicBezTo>
                  <a:cubicBezTo>
                    <a:pt x="536409" y="428943"/>
                    <a:pt x="539886" y="432918"/>
                    <a:pt x="544356" y="436397"/>
                  </a:cubicBezTo>
                  <a:cubicBezTo>
                    <a:pt x="547833" y="438882"/>
                    <a:pt x="551807" y="440870"/>
                    <a:pt x="557768" y="443851"/>
                  </a:cubicBezTo>
                  <a:cubicBezTo>
                    <a:pt x="563728" y="447330"/>
                    <a:pt x="569689" y="450809"/>
                    <a:pt x="575649" y="455778"/>
                  </a:cubicBezTo>
                  <a:cubicBezTo>
                    <a:pt x="579623" y="459257"/>
                    <a:pt x="581113" y="462239"/>
                    <a:pt x="584590" y="463233"/>
                  </a:cubicBezTo>
                  <a:cubicBezTo>
                    <a:pt x="593531" y="466214"/>
                    <a:pt x="601478" y="462736"/>
                    <a:pt x="606942" y="464723"/>
                  </a:cubicBezTo>
                  <a:cubicBezTo>
                    <a:pt x="609426" y="465717"/>
                    <a:pt x="613896" y="470190"/>
                    <a:pt x="617373" y="472178"/>
                  </a:cubicBezTo>
                  <a:cubicBezTo>
                    <a:pt x="621347" y="474663"/>
                    <a:pt x="626811" y="481620"/>
                    <a:pt x="630785" y="485596"/>
                  </a:cubicBezTo>
                  <a:cubicBezTo>
                    <a:pt x="640719" y="487087"/>
                    <a:pt x="650653" y="484602"/>
                    <a:pt x="662078" y="487087"/>
                  </a:cubicBezTo>
                  <a:cubicBezTo>
                    <a:pt x="667541" y="488080"/>
                    <a:pt x="673502" y="493050"/>
                    <a:pt x="679959" y="496032"/>
                  </a:cubicBezTo>
                  <a:cubicBezTo>
                    <a:pt x="686416" y="499014"/>
                    <a:pt x="693371" y="501001"/>
                    <a:pt x="699331" y="503486"/>
                  </a:cubicBezTo>
                  <a:cubicBezTo>
                    <a:pt x="705788" y="506468"/>
                    <a:pt x="711252" y="509947"/>
                    <a:pt x="717213" y="512431"/>
                  </a:cubicBezTo>
                  <a:cubicBezTo>
                    <a:pt x="721186" y="514419"/>
                    <a:pt x="724663" y="513922"/>
                    <a:pt x="727644" y="515413"/>
                  </a:cubicBezTo>
                  <a:cubicBezTo>
                    <a:pt x="730128" y="516904"/>
                    <a:pt x="731121" y="518892"/>
                    <a:pt x="733604" y="521377"/>
                  </a:cubicBezTo>
                  <a:cubicBezTo>
                    <a:pt x="734101" y="521873"/>
                    <a:pt x="736088" y="520879"/>
                    <a:pt x="736585" y="521377"/>
                  </a:cubicBezTo>
                  <a:cubicBezTo>
                    <a:pt x="737081" y="521873"/>
                    <a:pt x="736088" y="523861"/>
                    <a:pt x="736585" y="524358"/>
                  </a:cubicBezTo>
                  <a:cubicBezTo>
                    <a:pt x="744035" y="532807"/>
                    <a:pt x="749499" y="545727"/>
                    <a:pt x="755956" y="558648"/>
                  </a:cubicBezTo>
                  <a:cubicBezTo>
                    <a:pt x="757943" y="562624"/>
                    <a:pt x="761420" y="566600"/>
                    <a:pt x="763407" y="570575"/>
                  </a:cubicBezTo>
                  <a:cubicBezTo>
                    <a:pt x="765394" y="575545"/>
                    <a:pt x="765891" y="582005"/>
                    <a:pt x="767878" y="586975"/>
                  </a:cubicBezTo>
                  <a:cubicBezTo>
                    <a:pt x="769865" y="591945"/>
                    <a:pt x="772348" y="595920"/>
                    <a:pt x="773838" y="600393"/>
                  </a:cubicBezTo>
                  <a:cubicBezTo>
                    <a:pt x="779799" y="617289"/>
                    <a:pt x="782779" y="630707"/>
                    <a:pt x="790230" y="646610"/>
                  </a:cubicBezTo>
                  <a:cubicBezTo>
                    <a:pt x="792713" y="651579"/>
                    <a:pt x="796687" y="656549"/>
                    <a:pt x="797680" y="661518"/>
                  </a:cubicBezTo>
                  <a:cubicBezTo>
                    <a:pt x="798177" y="664997"/>
                    <a:pt x="795694" y="671954"/>
                    <a:pt x="796190" y="677918"/>
                  </a:cubicBezTo>
                  <a:cubicBezTo>
                    <a:pt x="796687" y="683384"/>
                    <a:pt x="799171" y="690839"/>
                    <a:pt x="800661" y="697299"/>
                  </a:cubicBezTo>
                  <a:cubicBezTo>
                    <a:pt x="802151" y="703263"/>
                    <a:pt x="804138" y="709226"/>
                    <a:pt x="805131" y="715190"/>
                  </a:cubicBezTo>
                  <a:cubicBezTo>
                    <a:pt x="807118" y="727614"/>
                    <a:pt x="808111" y="740038"/>
                    <a:pt x="809602" y="752461"/>
                  </a:cubicBezTo>
                  <a:cubicBezTo>
                    <a:pt x="813079" y="779794"/>
                    <a:pt x="820033" y="807127"/>
                    <a:pt x="820033" y="832968"/>
                  </a:cubicBezTo>
                  <a:cubicBezTo>
                    <a:pt x="820033" y="864773"/>
                    <a:pt x="815065" y="894591"/>
                    <a:pt x="811092" y="922421"/>
                  </a:cubicBezTo>
                  <a:cubicBezTo>
                    <a:pt x="809105" y="936832"/>
                    <a:pt x="807118" y="952735"/>
                    <a:pt x="803641" y="967147"/>
                  </a:cubicBezTo>
                  <a:cubicBezTo>
                    <a:pt x="802151" y="974104"/>
                    <a:pt x="798674" y="981061"/>
                    <a:pt x="797680" y="988019"/>
                  </a:cubicBezTo>
                  <a:cubicBezTo>
                    <a:pt x="796687" y="995473"/>
                    <a:pt x="798177" y="1002430"/>
                    <a:pt x="796190" y="1008891"/>
                  </a:cubicBezTo>
                  <a:cubicBezTo>
                    <a:pt x="795694" y="1010382"/>
                    <a:pt x="792713" y="1013364"/>
                    <a:pt x="791720" y="1016345"/>
                  </a:cubicBezTo>
                  <a:cubicBezTo>
                    <a:pt x="788740" y="1022806"/>
                    <a:pt x="783773" y="1034733"/>
                    <a:pt x="778309" y="1038708"/>
                  </a:cubicBezTo>
                  <a:cubicBezTo>
                    <a:pt x="774832" y="1041193"/>
                    <a:pt x="766388" y="1041193"/>
                    <a:pt x="758937" y="1044672"/>
                  </a:cubicBezTo>
                  <a:cubicBezTo>
                    <a:pt x="752976" y="1047653"/>
                    <a:pt x="748506" y="1053617"/>
                    <a:pt x="744035" y="1055108"/>
                  </a:cubicBezTo>
                  <a:cubicBezTo>
                    <a:pt x="740062" y="1056102"/>
                    <a:pt x="735095" y="1054611"/>
                    <a:pt x="730624" y="1055108"/>
                  </a:cubicBezTo>
                  <a:cubicBezTo>
                    <a:pt x="722180" y="1056102"/>
                    <a:pt x="711252" y="1062065"/>
                    <a:pt x="702311" y="1064053"/>
                  </a:cubicBezTo>
                  <a:cubicBezTo>
                    <a:pt x="709265" y="1107288"/>
                    <a:pt x="718206" y="1150524"/>
                    <a:pt x="723173" y="1192268"/>
                  </a:cubicBezTo>
                  <a:cubicBezTo>
                    <a:pt x="724663" y="1206183"/>
                    <a:pt x="725160" y="1220097"/>
                    <a:pt x="730624" y="1232521"/>
                  </a:cubicBezTo>
                  <a:cubicBezTo>
                    <a:pt x="734101" y="1236497"/>
                    <a:pt x="740558" y="1230534"/>
                    <a:pt x="747016" y="1232521"/>
                  </a:cubicBezTo>
                  <a:cubicBezTo>
                    <a:pt x="749003" y="1242460"/>
                    <a:pt x="747513" y="1249418"/>
                    <a:pt x="748506" y="1260848"/>
                  </a:cubicBezTo>
                  <a:cubicBezTo>
                    <a:pt x="749003" y="1268302"/>
                    <a:pt x="751983" y="1275757"/>
                    <a:pt x="752976" y="1283211"/>
                  </a:cubicBezTo>
                  <a:cubicBezTo>
                    <a:pt x="753970" y="1290665"/>
                    <a:pt x="753473" y="1298120"/>
                    <a:pt x="754466" y="1305574"/>
                  </a:cubicBezTo>
                  <a:cubicBezTo>
                    <a:pt x="755956" y="1317004"/>
                    <a:pt x="758937" y="1326446"/>
                    <a:pt x="760427" y="1339864"/>
                  </a:cubicBezTo>
                  <a:cubicBezTo>
                    <a:pt x="760427" y="1341852"/>
                    <a:pt x="761917" y="1345827"/>
                    <a:pt x="761917" y="1345827"/>
                  </a:cubicBezTo>
                  <a:cubicBezTo>
                    <a:pt x="761917" y="1347318"/>
                    <a:pt x="760427" y="1348312"/>
                    <a:pt x="760427" y="1350300"/>
                  </a:cubicBezTo>
                  <a:cubicBezTo>
                    <a:pt x="761420" y="1360736"/>
                    <a:pt x="764401" y="1367694"/>
                    <a:pt x="764897" y="1380117"/>
                  </a:cubicBezTo>
                  <a:cubicBezTo>
                    <a:pt x="764897" y="1380117"/>
                    <a:pt x="766884" y="1380117"/>
                    <a:pt x="766388" y="1381608"/>
                  </a:cubicBezTo>
                  <a:cubicBezTo>
                    <a:pt x="766388" y="1382105"/>
                    <a:pt x="764897" y="1381608"/>
                    <a:pt x="764897" y="1383099"/>
                  </a:cubicBezTo>
                  <a:cubicBezTo>
                    <a:pt x="765394" y="1386578"/>
                    <a:pt x="767381" y="1390057"/>
                    <a:pt x="767878" y="1393535"/>
                  </a:cubicBezTo>
                  <a:cubicBezTo>
                    <a:pt x="770361" y="1413910"/>
                    <a:pt x="769865" y="1437267"/>
                    <a:pt x="773838" y="1459134"/>
                  </a:cubicBezTo>
                  <a:cubicBezTo>
                    <a:pt x="774335" y="1461618"/>
                    <a:pt x="776322" y="1463606"/>
                    <a:pt x="776818" y="1466588"/>
                  </a:cubicBezTo>
                  <a:cubicBezTo>
                    <a:pt x="776818" y="1466091"/>
                    <a:pt x="775328" y="1467085"/>
                    <a:pt x="775328" y="1468079"/>
                  </a:cubicBezTo>
                  <a:cubicBezTo>
                    <a:pt x="777315" y="1479012"/>
                    <a:pt x="781786" y="1494914"/>
                    <a:pt x="784269" y="1508333"/>
                  </a:cubicBezTo>
                  <a:cubicBezTo>
                    <a:pt x="786256" y="1518272"/>
                    <a:pt x="786753" y="1528708"/>
                    <a:pt x="788740" y="1539640"/>
                  </a:cubicBezTo>
                  <a:cubicBezTo>
                    <a:pt x="794203" y="1571943"/>
                    <a:pt x="803641" y="1611202"/>
                    <a:pt x="809602" y="1645492"/>
                  </a:cubicBezTo>
                  <a:cubicBezTo>
                    <a:pt x="810595" y="1650959"/>
                    <a:pt x="810098" y="1656425"/>
                    <a:pt x="811092" y="1661892"/>
                  </a:cubicBezTo>
                  <a:cubicBezTo>
                    <a:pt x="812085" y="1667359"/>
                    <a:pt x="814569" y="1672825"/>
                    <a:pt x="815562" y="1678291"/>
                  </a:cubicBezTo>
                  <a:cubicBezTo>
                    <a:pt x="818046" y="1689224"/>
                    <a:pt x="819536" y="1700654"/>
                    <a:pt x="821523" y="1711090"/>
                  </a:cubicBezTo>
                  <a:cubicBezTo>
                    <a:pt x="833444" y="1776689"/>
                    <a:pt x="849339" y="1853220"/>
                    <a:pt x="860266" y="1921303"/>
                  </a:cubicBezTo>
                  <a:cubicBezTo>
                    <a:pt x="861260" y="1926770"/>
                    <a:pt x="861757" y="1932733"/>
                    <a:pt x="863247" y="1939194"/>
                  </a:cubicBezTo>
                  <a:cubicBezTo>
                    <a:pt x="865233" y="1949630"/>
                    <a:pt x="868214" y="1960563"/>
                    <a:pt x="870698" y="1973484"/>
                  </a:cubicBezTo>
                  <a:cubicBezTo>
                    <a:pt x="872188" y="1981435"/>
                    <a:pt x="873678" y="1986404"/>
                    <a:pt x="872188" y="1989883"/>
                  </a:cubicBezTo>
                  <a:cubicBezTo>
                    <a:pt x="871691" y="1990877"/>
                    <a:pt x="868711" y="1995847"/>
                    <a:pt x="867717" y="1997337"/>
                  </a:cubicBezTo>
                  <a:cubicBezTo>
                    <a:pt x="864240" y="2000816"/>
                    <a:pt x="856790" y="2004295"/>
                    <a:pt x="851326" y="2007774"/>
                  </a:cubicBezTo>
                  <a:cubicBezTo>
                    <a:pt x="849835" y="2008767"/>
                    <a:pt x="848345" y="2011252"/>
                    <a:pt x="846855" y="2012246"/>
                  </a:cubicBezTo>
                  <a:cubicBezTo>
                    <a:pt x="833941" y="2019700"/>
                    <a:pt x="812582" y="2027155"/>
                    <a:pt x="797680" y="2033118"/>
                  </a:cubicBezTo>
                  <a:cubicBezTo>
                    <a:pt x="795694" y="2034112"/>
                    <a:pt x="792217" y="2033615"/>
                    <a:pt x="790230" y="2034609"/>
                  </a:cubicBezTo>
                  <a:cubicBezTo>
                    <a:pt x="786256" y="2036100"/>
                    <a:pt x="783276" y="2039579"/>
                    <a:pt x="779799" y="2040573"/>
                  </a:cubicBezTo>
                  <a:cubicBezTo>
                    <a:pt x="776322" y="2041566"/>
                    <a:pt x="771355" y="2041070"/>
                    <a:pt x="767878" y="2042063"/>
                  </a:cubicBezTo>
                  <a:cubicBezTo>
                    <a:pt x="759930" y="2044051"/>
                    <a:pt x="750493" y="2048027"/>
                    <a:pt x="741055" y="2051009"/>
                  </a:cubicBezTo>
                  <a:cubicBezTo>
                    <a:pt x="737578" y="2052002"/>
                    <a:pt x="733108" y="2051506"/>
                    <a:pt x="729134" y="2052500"/>
                  </a:cubicBezTo>
                  <a:cubicBezTo>
                    <a:pt x="728141" y="2052500"/>
                    <a:pt x="726650" y="2055482"/>
                    <a:pt x="726154" y="2055482"/>
                  </a:cubicBezTo>
                  <a:cubicBezTo>
                    <a:pt x="718703" y="2057966"/>
                    <a:pt x="708272" y="2054985"/>
                    <a:pt x="700821" y="2059954"/>
                  </a:cubicBezTo>
                  <a:cubicBezTo>
                    <a:pt x="687907" y="2074366"/>
                    <a:pt x="695358" y="2092753"/>
                    <a:pt x="696351" y="2110644"/>
                  </a:cubicBezTo>
                  <a:cubicBezTo>
                    <a:pt x="697344" y="2131019"/>
                    <a:pt x="697344" y="2153382"/>
                    <a:pt x="696351" y="2174751"/>
                  </a:cubicBezTo>
                  <a:cubicBezTo>
                    <a:pt x="695358" y="2196120"/>
                    <a:pt x="694861" y="2217986"/>
                    <a:pt x="696351" y="2238859"/>
                  </a:cubicBezTo>
                  <a:cubicBezTo>
                    <a:pt x="696848" y="2245816"/>
                    <a:pt x="699828" y="2252773"/>
                    <a:pt x="700821" y="2259731"/>
                  </a:cubicBezTo>
                  <a:cubicBezTo>
                    <a:pt x="701318" y="2263706"/>
                    <a:pt x="700325" y="2269173"/>
                    <a:pt x="700821" y="2273148"/>
                  </a:cubicBezTo>
                  <a:cubicBezTo>
                    <a:pt x="701318" y="2276130"/>
                    <a:pt x="703305" y="2279112"/>
                    <a:pt x="703801" y="2282094"/>
                  </a:cubicBezTo>
                  <a:cubicBezTo>
                    <a:pt x="705292" y="2295014"/>
                    <a:pt x="705788" y="2308929"/>
                    <a:pt x="706782" y="2322347"/>
                  </a:cubicBezTo>
                  <a:cubicBezTo>
                    <a:pt x="707278" y="2330298"/>
                    <a:pt x="707775" y="2338250"/>
                    <a:pt x="708272" y="2346201"/>
                  </a:cubicBezTo>
                  <a:cubicBezTo>
                    <a:pt x="709265" y="2366079"/>
                    <a:pt x="711252" y="2388939"/>
                    <a:pt x="708272" y="2410309"/>
                  </a:cubicBezTo>
                  <a:cubicBezTo>
                    <a:pt x="706285" y="2423726"/>
                    <a:pt x="701815" y="2437641"/>
                    <a:pt x="699331" y="2452053"/>
                  </a:cubicBezTo>
                  <a:cubicBezTo>
                    <a:pt x="696848" y="2465968"/>
                    <a:pt x="694861" y="2480379"/>
                    <a:pt x="691880" y="2493797"/>
                  </a:cubicBezTo>
                  <a:cubicBezTo>
                    <a:pt x="688900" y="2506718"/>
                    <a:pt x="684430" y="2519639"/>
                    <a:pt x="681449" y="2532560"/>
                  </a:cubicBezTo>
                  <a:cubicBezTo>
                    <a:pt x="680456" y="2536535"/>
                    <a:pt x="680953" y="2540511"/>
                    <a:pt x="679959" y="2544487"/>
                  </a:cubicBezTo>
                  <a:cubicBezTo>
                    <a:pt x="676979" y="2556413"/>
                    <a:pt x="672012" y="2573807"/>
                    <a:pt x="666548" y="2584740"/>
                  </a:cubicBezTo>
                  <a:cubicBezTo>
                    <a:pt x="664561" y="2588716"/>
                    <a:pt x="661581" y="2592195"/>
                    <a:pt x="660588" y="2596667"/>
                  </a:cubicBezTo>
                  <a:cubicBezTo>
                    <a:pt x="665555" y="2607600"/>
                    <a:pt x="674992" y="2615551"/>
                    <a:pt x="682940" y="2624994"/>
                  </a:cubicBezTo>
                  <a:cubicBezTo>
                    <a:pt x="684926" y="2626982"/>
                    <a:pt x="688403" y="2631951"/>
                    <a:pt x="690390" y="2635430"/>
                  </a:cubicBezTo>
                  <a:cubicBezTo>
                    <a:pt x="692874" y="2639405"/>
                    <a:pt x="694364" y="2641890"/>
                    <a:pt x="696351" y="2645866"/>
                  </a:cubicBezTo>
                  <a:cubicBezTo>
                    <a:pt x="702808" y="2657296"/>
                    <a:pt x="713239" y="2670217"/>
                    <a:pt x="720193" y="2683137"/>
                  </a:cubicBezTo>
                  <a:cubicBezTo>
                    <a:pt x="719200" y="2689598"/>
                    <a:pt x="721186" y="2695064"/>
                    <a:pt x="720193" y="2702519"/>
                  </a:cubicBezTo>
                  <a:cubicBezTo>
                    <a:pt x="719200" y="2708979"/>
                    <a:pt x="713736" y="2715439"/>
                    <a:pt x="711252" y="2723391"/>
                  </a:cubicBezTo>
                  <a:cubicBezTo>
                    <a:pt x="709265" y="2729355"/>
                    <a:pt x="708272" y="2736312"/>
                    <a:pt x="706782" y="2742772"/>
                  </a:cubicBezTo>
                  <a:cubicBezTo>
                    <a:pt x="704298" y="2755693"/>
                    <a:pt x="705788" y="2769608"/>
                    <a:pt x="693371" y="2772589"/>
                  </a:cubicBezTo>
                  <a:cubicBezTo>
                    <a:pt x="701318" y="2778056"/>
                    <a:pt x="702311" y="2790480"/>
                    <a:pt x="705292" y="2800916"/>
                  </a:cubicBezTo>
                  <a:cubicBezTo>
                    <a:pt x="707775" y="2808371"/>
                    <a:pt x="698834" y="2804395"/>
                    <a:pt x="699331" y="2809861"/>
                  </a:cubicBezTo>
                  <a:cubicBezTo>
                    <a:pt x="704795" y="2833715"/>
                    <a:pt x="704795" y="2852600"/>
                    <a:pt x="703801" y="2882914"/>
                  </a:cubicBezTo>
                  <a:cubicBezTo>
                    <a:pt x="703305" y="2889872"/>
                    <a:pt x="705292" y="2896829"/>
                    <a:pt x="703801" y="2902296"/>
                  </a:cubicBezTo>
                  <a:cubicBezTo>
                    <a:pt x="700821" y="2912732"/>
                    <a:pt x="682443" y="2926646"/>
                    <a:pt x="671018" y="2932113"/>
                  </a:cubicBezTo>
                  <a:cubicBezTo>
                    <a:pt x="663071" y="2936088"/>
                    <a:pt x="652640" y="2936088"/>
                    <a:pt x="636745" y="2936585"/>
                  </a:cubicBezTo>
                  <a:cubicBezTo>
                    <a:pt x="619360" y="2937579"/>
                    <a:pt x="603962" y="2938573"/>
                    <a:pt x="592041" y="2930622"/>
                  </a:cubicBezTo>
                  <a:cubicBezTo>
                    <a:pt x="584093" y="2925652"/>
                    <a:pt x="581113" y="2918695"/>
                    <a:pt x="575649" y="2908259"/>
                  </a:cubicBezTo>
                  <a:cubicBezTo>
                    <a:pt x="572172" y="2901301"/>
                    <a:pt x="567702" y="2893847"/>
                    <a:pt x="566708" y="2887387"/>
                  </a:cubicBezTo>
                  <a:cubicBezTo>
                    <a:pt x="565715" y="2880926"/>
                    <a:pt x="567205" y="2873472"/>
                    <a:pt x="566708" y="2866514"/>
                  </a:cubicBezTo>
                  <a:cubicBezTo>
                    <a:pt x="565715" y="2859060"/>
                    <a:pt x="562238" y="2851109"/>
                    <a:pt x="560748" y="2842661"/>
                  </a:cubicBezTo>
                  <a:cubicBezTo>
                    <a:pt x="557768" y="2822285"/>
                    <a:pt x="561741" y="2808371"/>
                    <a:pt x="547337" y="2797935"/>
                  </a:cubicBezTo>
                  <a:cubicBezTo>
                    <a:pt x="549324" y="2793462"/>
                    <a:pt x="547833" y="2783523"/>
                    <a:pt x="548827" y="2781535"/>
                  </a:cubicBezTo>
                  <a:cubicBezTo>
                    <a:pt x="547833" y="2774081"/>
                    <a:pt x="553297" y="2772093"/>
                    <a:pt x="550317" y="2766626"/>
                  </a:cubicBezTo>
                  <a:cubicBezTo>
                    <a:pt x="543363" y="2767123"/>
                    <a:pt x="545350" y="2777062"/>
                    <a:pt x="542866" y="2783026"/>
                  </a:cubicBezTo>
                  <a:cubicBezTo>
                    <a:pt x="540383" y="2788989"/>
                    <a:pt x="538396" y="2795947"/>
                    <a:pt x="532435" y="2796444"/>
                  </a:cubicBezTo>
                  <a:cubicBezTo>
                    <a:pt x="525481" y="2796940"/>
                    <a:pt x="519521" y="2784020"/>
                    <a:pt x="513063" y="2771099"/>
                  </a:cubicBezTo>
                  <a:cubicBezTo>
                    <a:pt x="509090" y="2763148"/>
                    <a:pt x="506606" y="2756190"/>
                    <a:pt x="502632" y="2747245"/>
                  </a:cubicBezTo>
                  <a:cubicBezTo>
                    <a:pt x="502136" y="2746748"/>
                    <a:pt x="499652" y="2744760"/>
                    <a:pt x="499652" y="2744263"/>
                  </a:cubicBezTo>
                  <a:cubicBezTo>
                    <a:pt x="495678" y="2731342"/>
                    <a:pt x="490214" y="2723391"/>
                    <a:pt x="486241" y="2708483"/>
                  </a:cubicBezTo>
                  <a:cubicBezTo>
                    <a:pt x="482764" y="2696059"/>
                    <a:pt x="479784" y="2683635"/>
                    <a:pt x="478790" y="2671211"/>
                  </a:cubicBezTo>
                  <a:cubicBezTo>
                    <a:pt x="477797" y="2656302"/>
                    <a:pt x="479784" y="2639902"/>
                    <a:pt x="478790" y="2627975"/>
                  </a:cubicBezTo>
                  <a:cubicBezTo>
                    <a:pt x="478293" y="2622509"/>
                    <a:pt x="476306" y="2618036"/>
                    <a:pt x="475810" y="2613067"/>
                  </a:cubicBezTo>
                  <a:cubicBezTo>
                    <a:pt x="474320" y="2598158"/>
                    <a:pt x="473326" y="2581261"/>
                    <a:pt x="474320" y="2565359"/>
                  </a:cubicBezTo>
                  <a:cubicBezTo>
                    <a:pt x="475313" y="2547469"/>
                    <a:pt x="479287" y="2529578"/>
                    <a:pt x="481771" y="2510197"/>
                  </a:cubicBezTo>
                  <a:cubicBezTo>
                    <a:pt x="484254" y="2489822"/>
                    <a:pt x="485744" y="2469446"/>
                    <a:pt x="487731" y="2449071"/>
                  </a:cubicBezTo>
                  <a:cubicBezTo>
                    <a:pt x="492201" y="2397885"/>
                    <a:pt x="486241" y="2344710"/>
                    <a:pt x="489221" y="2288057"/>
                  </a:cubicBezTo>
                  <a:cubicBezTo>
                    <a:pt x="490214" y="2274142"/>
                    <a:pt x="493691" y="2260227"/>
                    <a:pt x="498162" y="2250785"/>
                  </a:cubicBezTo>
                  <a:cubicBezTo>
                    <a:pt x="492698" y="2238361"/>
                    <a:pt x="491208" y="2224447"/>
                    <a:pt x="492201" y="2207550"/>
                  </a:cubicBezTo>
                  <a:cubicBezTo>
                    <a:pt x="492698" y="2199599"/>
                    <a:pt x="494685" y="2191648"/>
                    <a:pt x="495182" y="2183696"/>
                  </a:cubicBezTo>
                  <a:cubicBezTo>
                    <a:pt x="495678" y="2176739"/>
                    <a:pt x="494188" y="2168787"/>
                    <a:pt x="493691" y="2161333"/>
                  </a:cubicBezTo>
                  <a:cubicBezTo>
                    <a:pt x="493195" y="2155370"/>
                    <a:pt x="493195" y="2148412"/>
                    <a:pt x="492201" y="2143443"/>
                  </a:cubicBezTo>
                  <a:cubicBezTo>
                    <a:pt x="490711" y="2136485"/>
                    <a:pt x="486241" y="2130025"/>
                    <a:pt x="483261" y="2122571"/>
                  </a:cubicBezTo>
                  <a:cubicBezTo>
                    <a:pt x="479287" y="2113128"/>
                    <a:pt x="475810" y="2098220"/>
                    <a:pt x="471339" y="2086789"/>
                  </a:cubicBezTo>
                  <a:cubicBezTo>
                    <a:pt x="457431" y="2087287"/>
                    <a:pt x="445014" y="2089274"/>
                    <a:pt x="429616" y="2088281"/>
                  </a:cubicBezTo>
                  <a:cubicBezTo>
                    <a:pt x="426138" y="2084305"/>
                    <a:pt x="431106" y="2078838"/>
                    <a:pt x="429616" y="2071881"/>
                  </a:cubicBezTo>
                  <a:cubicBezTo>
                    <a:pt x="424648" y="2076353"/>
                    <a:pt x="425642" y="2086789"/>
                    <a:pt x="419184" y="2089772"/>
                  </a:cubicBezTo>
                  <a:cubicBezTo>
                    <a:pt x="409747" y="2088777"/>
                    <a:pt x="399813" y="2085796"/>
                    <a:pt x="390872" y="2082317"/>
                  </a:cubicBezTo>
                  <a:cubicBezTo>
                    <a:pt x="382428" y="2078838"/>
                    <a:pt x="375474" y="2072875"/>
                    <a:pt x="367029" y="2070390"/>
                  </a:cubicBezTo>
                  <a:cubicBezTo>
                    <a:pt x="363552" y="2069396"/>
                    <a:pt x="358089" y="2068402"/>
                    <a:pt x="353618" y="2067409"/>
                  </a:cubicBezTo>
                  <a:cubicBezTo>
                    <a:pt x="336233" y="2064426"/>
                    <a:pt x="319345" y="2067409"/>
                    <a:pt x="298483" y="2070390"/>
                  </a:cubicBezTo>
                  <a:cubicBezTo>
                    <a:pt x="296496" y="2092753"/>
                    <a:pt x="291032" y="2116110"/>
                    <a:pt x="288052" y="2140461"/>
                  </a:cubicBezTo>
                  <a:cubicBezTo>
                    <a:pt x="287059" y="2147915"/>
                    <a:pt x="284575" y="2156861"/>
                    <a:pt x="285072" y="2164315"/>
                  </a:cubicBezTo>
                  <a:cubicBezTo>
                    <a:pt x="285568" y="2176739"/>
                    <a:pt x="292026" y="2190157"/>
                    <a:pt x="294012" y="2203077"/>
                  </a:cubicBezTo>
                  <a:cubicBezTo>
                    <a:pt x="294509" y="2206556"/>
                    <a:pt x="294012" y="2214508"/>
                    <a:pt x="294012" y="2215005"/>
                  </a:cubicBezTo>
                  <a:cubicBezTo>
                    <a:pt x="294509" y="2218483"/>
                    <a:pt x="296993" y="2222459"/>
                    <a:pt x="296993" y="2225440"/>
                  </a:cubicBezTo>
                  <a:cubicBezTo>
                    <a:pt x="296993" y="2228920"/>
                    <a:pt x="295503" y="2235380"/>
                    <a:pt x="295503" y="2241840"/>
                  </a:cubicBezTo>
                  <a:cubicBezTo>
                    <a:pt x="295006" y="2257743"/>
                    <a:pt x="296993" y="2272651"/>
                    <a:pt x="298483" y="2288057"/>
                  </a:cubicBezTo>
                  <a:cubicBezTo>
                    <a:pt x="300470" y="2311911"/>
                    <a:pt x="301463" y="2329305"/>
                    <a:pt x="302953" y="2353655"/>
                  </a:cubicBezTo>
                  <a:cubicBezTo>
                    <a:pt x="304444" y="2380491"/>
                    <a:pt x="309411" y="2405836"/>
                    <a:pt x="310404" y="2429689"/>
                  </a:cubicBezTo>
                  <a:cubicBezTo>
                    <a:pt x="311397" y="2452053"/>
                    <a:pt x="312391" y="2471931"/>
                    <a:pt x="308914" y="2492306"/>
                  </a:cubicBezTo>
                  <a:cubicBezTo>
                    <a:pt x="305934" y="2510694"/>
                    <a:pt x="301960" y="2529578"/>
                    <a:pt x="298483" y="2548959"/>
                  </a:cubicBezTo>
                  <a:cubicBezTo>
                    <a:pt x="294012" y="2573807"/>
                    <a:pt x="290536" y="2599649"/>
                    <a:pt x="286562" y="2623503"/>
                  </a:cubicBezTo>
                  <a:cubicBezTo>
                    <a:pt x="279111" y="2669720"/>
                    <a:pt x="275137" y="2714446"/>
                    <a:pt x="255269" y="2748736"/>
                  </a:cubicBezTo>
                  <a:cubicBezTo>
                    <a:pt x="252785" y="2753209"/>
                    <a:pt x="248315" y="2757184"/>
                    <a:pt x="246328" y="2762154"/>
                  </a:cubicBezTo>
                  <a:cubicBezTo>
                    <a:pt x="243348" y="2769111"/>
                    <a:pt x="243844" y="2777062"/>
                    <a:pt x="241857" y="2784517"/>
                  </a:cubicBezTo>
                  <a:cubicBezTo>
                    <a:pt x="240367" y="2790977"/>
                    <a:pt x="237387" y="2797437"/>
                    <a:pt x="235897" y="2803898"/>
                  </a:cubicBezTo>
                  <a:cubicBezTo>
                    <a:pt x="223976" y="2804892"/>
                    <a:pt x="208081" y="2801910"/>
                    <a:pt x="198644" y="2805389"/>
                  </a:cubicBezTo>
                  <a:cubicBezTo>
                    <a:pt x="193179" y="2831231"/>
                    <a:pt x="193179" y="2865521"/>
                    <a:pt x="186722" y="2893350"/>
                  </a:cubicBezTo>
                  <a:cubicBezTo>
                    <a:pt x="184735" y="2902296"/>
                    <a:pt x="182749" y="2910247"/>
                    <a:pt x="179272" y="2915713"/>
                  </a:cubicBezTo>
                  <a:cubicBezTo>
                    <a:pt x="174801" y="2922671"/>
                    <a:pt x="171821" y="2928137"/>
                    <a:pt x="162880" y="2933604"/>
                  </a:cubicBezTo>
                  <a:cubicBezTo>
                    <a:pt x="151456" y="2940561"/>
                    <a:pt x="133574" y="2943543"/>
                    <a:pt x="113705" y="2941058"/>
                  </a:cubicBezTo>
                  <a:cubicBezTo>
                    <a:pt x="101287" y="2939567"/>
                    <a:pt x="94334" y="2938076"/>
                    <a:pt x="83902" y="2933604"/>
                  </a:cubicBezTo>
                  <a:cubicBezTo>
                    <a:pt x="72478" y="2928634"/>
                    <a:pt x="69001" y="2926149"/>
                    <a:pt x="61550" y="2917204"/>
                  </a:cubicBezTo>
                  <a:cubicBezTo>
                    <a:pt x="57577" y="2912732"/>
                    <a:pt x="54100" y="2908756"/>
                    <a:pt x="52609" y="2903786"/>
                  </a:cubicBezTo>
                  <a:cubicBezTo>
                    <a:pt x="50126" y="2893350"/>
                    <a:pt x="53106" y="2878938"/>
                    <a:pt x="51119" y="2865024"/>
                  </a:cubicBezTo>
                  <a:cubicBezTo>
                    <a:pt x="50126" y="2859557"/>
                    <a:pt x="51119" y="2856575"/>
                    <a:pt x="51119" y="2847133"/>
                  </a:cubicBezTo>
                  <a:cubicBezTo>
                    <a:pt x="51119" y="2844648"/>
                    <a:pt x="49629" y="2840673"/>
                    <a:pt x="49629" y="2838188"/>
                  </a:cubicBezTo>
                  <a:cubicBezTo>
                    <a:pt x="49629" y="2833715"/>
                    <a:pt x="52113" y="2829243"/>
                    <a:pt x="52609" y="2824770"/>
                  </a:cubicBezTo>
                  <a:cubicBezTo>
                    <a:pt x="52609" y="2825267"/>
                    <a:pt x="50126" y="2823776"/>
                    <a:pt x="51119" y="2823279"/>
                  </a:cubicBezTo>
                  <a:cubicBezTo>
                    <a:pt x="53106" y="2821788"/>
                    <a:pt x="52609" y="2816819"/>
                    <a:pt x="54100" y="2812843"/>
                  </a:cubicBezTo>
                  <a:cubicBezTo>
                    <a:pt x="53603" y="2808371"/>
                    <a:pt x="46649" y="2810359"/>
                    <a:pt x="46649" y="2805389"/>
                  </a:cubicBezTo>
                  <a:cubicBezTo>
                    <a:pt x="50623" y="2791474"/>
                    <a:pt x="55093" y="2779050"/>
                    <a:pt x="61550" y="2766626"/>
                  </a:cubicBezTo>
                  <a:cubicBezTo>
                    <a:pt x="63537" y="2762650"/>
                    <a:pt x="67014" y="2757681"/>
                    <a:pt x="67511" y="2754699"/>
                  </a:cubicBezTo>
                  <a:cubicBezTo>
                    <a:pt x="68504" y="2748736"/>
                    <a:pt x="65027" y="2742772"/>
                    <a:pt x="64531" y="2735318"/>
                  </a:cubicBezTo>
                  <a:cubicBezTo>
                    <a:pt x="64531" y="2734821"/>
                    <a:pt x="64531" y="2729355"/>
                    <a:pt x="64531" y="2726373"/>
                  </a:cubicBezTo>
                  <a:cubicBezTo>
                    <a:pt x="64034" y="2719912"/>
                    <a:pt x="63537" y="2711961"/>
                    <a:pt x="63040" y="2705500"/>
                  </a:cubicBezTo>
                  <a:cubicBezTo>
                    <a:pt x="62544" y="2700034"/>
                    <a:pt x="62047" y="2688107"/>
                    <a:pt x="63040" y="2678665"/>
                  </a:cubicBezTo>
                  <a:cubicBezTo>
                    <a:pt x="64034" y="2667235"/>
                    <a:pt x="68504" y="2656302"/>
                    <a:pt x="70491" y="2644375"/>
                  </a:cubicBezTo>
                  <a:cubicBezTo>
                    <a:pt x="71981" y="2632945"/>
                    <a:pt x="71981" y="2621515"/>
                    <a:pt x="73472" y="2610085"/>
                  </a:cubicBezTo>
                  <a:cubicBezTo>
                    <a:pt x="74962" y="2596170"/>
                    <a:pt x="78439" y="2584243"/>
                    <a:pt x="80922" y="2563868"/>
                  </a:cubicBezTo>
                  <a:cubicBezTo>
                    <a:pt x="80922" y="2561880"/>
                    <a:pt x="79432" y="2562874"/>
                    <a:pt x="79432" y="2562377"/>
                  </a:cubicBezTo>
                  <a:cubicBezTo>
                    <a:pt x="78935" y="2560886"/>
                    <a:pt x="82412" y="2552438"/>
                    <a:pt x="82412" y="2548959"/>
                  </a:cubicBezTo>
                  <a:cubicBezTo>
                    <a:pt x="81916" y="2538523"/>
                    <a:pt x="74962" y="2525105"/>
                    <a:pt x="71981" y="2514670"/>
                  </a:cubicBezTo>
                  <a:cubicBezTo>
                    <a:pt x="70491" y="2508706"/>
                    <a:pt x="69001" y="2502742"/>
                    <a:pt x="67511" y="2496779"/>
                  </a:cubicBezTo>
                  <a:cubicBezTo>
                    <a:pt x="60557" y="2472925"/>
                    <a:pt x="52113" y="2445096"/>
                    <a:pt x="46649" y="2416272"/>
                  </a:cubicBezTo>
                  <a:cubicBezTo>
                    <a:pt x="45655" y="2409811"/>
                    <a:pt x="45159" y="2402854"/>
                    <a:pt x="45159" y="2392418"/>
                  </a:cubicBezTo>
                  <a:cubicBezTo>
                    <a:pt x="45159" y="2387946"/>
                    <a:pt x="43669" y="2382479"/>
                    <a:pt x="43669" y="2379000"/>
                  </a:cubicBezTo>
                  <a:cubicBezTo>
                    <a:pt x="44165" y="2371546"/>
                    <a:pt x="47146" y="2363098"/>
                    <a:pt x="48139" y="2355146"/>
                  </a:cubicBezTo>
                  <a:cubicBezTo>
                    <a:pt x="48139" y="2353159"/>
                    <a:pt x="47642" y="2353159"/>
                    <a:pt x="48139" y="2350674"/>
                  </a:cubicBezTo>
                  <a:cubicBezTo>
                    <a:pt x="48636" y="2348686"/>
                    <a:pt x="49629" y="2346698"/>
                    <a:pt x="49629" y="2346201"/>
                  </a:cubicBezTo>
                  <a:cubicBezTo>
                    <a:pt x="49629" y="2345207"/>
                    <a:pt x="47642" y="2344710"/>
                    <a:pt x="48139" y="2343220"/>
                  </a:cubicBezTo>
                  <a:cubicBezTo>
                    <a:pt x="56087" y="2313402"/>
                    <a:pt x="61054" y="2277621"/>
                    <a:pt x="66021" y="2246313"/>
                  </a:cubicBezTo>
                  <a:cubicBezTo>
                    <a:pt x="74962" y="2192145"/>
                    <a:pt x="73472" y="2124559"/>
                    <a:pt x="74962" y="2059954"/>
                  </a:cubicBezTo>
                  <a:cubicBezTo>
                    <a:pt x="72975" y="2054487"/>
                    <a:pt x="66021" y="2055482"/>
                    <a:pt x="61550" y="2052500"/>
                  </a:cubicBezTo>
                  <a:cubicBezTo>
                    <a:pt x="57080" y="2049518"/>
                    <a:pt x="51616" y="2047530"/>
                    <a:pt x="43669" y="2045046"/>
                  </a:cubicBezTo>
                  <a:cubicBezTo>
                    <a:pt x="39695" y="2044051"/>
                    <a:pt x="36715" y="2040573"/>
                    <a:pt x="31747" y="2037591"/>
                  </a:cubicBezTo>
                  <a:cubicBezTo>
                    <a:pt x="24794" y="2033118"/>
                    <a:pt x="12376" y="2026658"/>
                    <a:pt x="9395" y="2019700"/>
                  </a:cubicBezTo>
                  <a:cubicBezTo>
                    <a:pt x="7905" y="2016719"/>
                    <a:pt x="7905" y="2009264"/>
                    <a:pt x="7905" y="2003301"/>
                  </a:cubicBezTo>
                  <a:cubicBezTo>
                    <a:pt x="7905" y="1987896"/>
                    <a:pt x="13369" y="1971496"/>
                    <a:pt x="16846" y="1955593"/>
                  </a:cubicBezTo>
                  <a:cubicBezTo>
                    <a:pt x="19330" y="1943169"/>
                    <a:pt x="19826" y="1930248"/>
                    <a:pt x="21317" y="1918322"/>
                  </a:cubicBezTo>
                  <a:cubicBezTo>
                    <a:pt x="23800" y="1895959"/>
                    <a:pt x="26780" y="1878565"/>
                    <a:pt x="30257" y="1849741"/>
                  </a:cubicBezTo>
                  <a:cubicBezTo>
                    <a:pt x="31747" y="1838311"/>
                    <a:pt x="32244" y="1825390"/>
                    <a:pt x="33238" y="1813961"/>
                  </a:cubicBezTo>
                  <a:cubicBezTo>
                    <a:pt x="35721" y="1789610"/>
                    <a:pt x="39695" y="1766750"/>
                    <a:pt x="42179" y="1746872"/>
                  </a:cubicBezTo>
                  <a:cubicBezTo>
                    <a:pt x="48139" y="1697673"/>
                    <a:pt x="51616" y="1648474"/>
                    <a:pt x="57080" y="1600766"/>
                  </a:cubicBezTo>
                  <a:cubicBezTo>
                    <a:pt x="59564" y="1578403"/>
                    <a:pt x="62544" y="1556537"/>
                    <a:pt x="66021" y="1535168"/>
                  </a:cubicBezTo>
                  <a:cubicBezTo>
                    <a:pt x="68008" y="1523738"/>
                    <a:pt x="69498" y="1512308"/>
                    <a:pt x="70491" y="1500878"/>
                  </a:cubicBezTo>
                  <a:cubicBezTo>
                    <a:pt x="72478" y="1479012"/>
                    <a:pt x="73968" y="1459134"/>
                    <a:pt x="77942" y="1438261"/>
                  </a:cubicBezTo>
                  <a:cubicBezTo>
                    <a:pt x="80922" y="1423353"/>
                    <a:pt x="84896" y="1406953"/>
                    <a:pt x="86883" y="1390553"/>
                  </a:cubicBezTo>
                  <a:cubicBezTo>
                    <a:pt x="86883" y="1388566"/>
                    <a:pt x="86386" y="1388566"/>
                    <a:pt x="86883" y="1386081"/>
                  </a:cubicBezTo>
                  <a:cubicBezTo>
                    <a:pt x="87876" y="1381111"/>
                    <a:pt x="87876" y="1379621"/>
                    <a:pt x="88373" y="1375645"/>
                  </a:cubicBezTo>
                  <a:cubicBezTo>
                    <a:pt x="89863" y="1368190"/>
                    <a:pt x="91353" y="1356760"/>
                    <a:pt x="92843" y="1345827"/>
                  </a:cubicBezTo>
                  <a:cubicBezTo>
                    <a:pt x="92843" y="1346324"/>
                    <a:pt x="90360" y="1344834"/>
                    <a:pt x="91353" y="1344337"/>
                  </a:cubicBezTo>
                  <a:cubicBezTo>
                    <a:pt x="93340" y="1342349"/>
                    <a:pt x="95327" y="1328931"/>
                    <a:pt x="95824" y="1323464"/>
                  </a:cubicBezTo>
                  <a:cubicBezTo>
                    <a:pt x="96320" y="1314022"/>
                    <a:pt x="95327" y="1304083"/>
                    <a:pt x="95824" y="1295138"/>
                  </a:cubicBezTo>
                  <a:cubicBezTo>
                    <a:pt x="96320" y="1283708"/>
                    <a:pt x="95824" y="1268302"/>
                    <a:pt x="100294" y="1262339"/>
                  </a:cubicBezTo>
                  <a:cubicBezTo>
                    <a:pt x="101287" y="1260848"/>
                    <a:pt x="103771" y="1260848"/>
                    <a:pt x="103274" y="1257866"/>
                  </a:cubicBezTo>
                  <a:cubicBezTo>
                    <a:pt x="108738" y="1213637"/>
                    <a:pt x="115692" y="1167917"/>
                    <a:pt x="124136" y="1119215"/>
                  </a:cubicBezTo>
                  <a:cubicBezTo>
                    <a:pt x="114699" y="1114743"/>
                    <a:pt x="100791" y="1114743"/>
                    <a:pt x="92843" y="1108779"/>
                  </a:cubicBezTo>
                  <a:cubicBezTo>
                    <a:pt x="86883" y="1109773"/>
                    <a:pt x="82412" y="1108282"/>
                    <a:pt x="76452" y="1107288"/>
                  </a:cubicBezTo>
                  <a:cubicBezTo>
                    <a:pt x="71981" y="1106791"/>
                    <a:pt x="64531" y="1107288"/>
                    <a:pt x="61550" y="1105797"/>
                  </a:cubicBezTo>
                  <a:cubicBezTo>
                    <a:pt x="58073" y="1104307"/>
                    <a:pt x="56583" y="1099834"/>
                    <a:pt x="52609" y="1095361"/>
                  </a:cubicBezTo>
                  <a:cubicBezTo>
                    <a:pt x="49132" y="1091386"/>
                    <a:pt x="45159" y="1088404"/>
                    <a:pt x="43669" y="1084925"/>
                  </a:cubicBezTo>
                  <a:cubicBezTo>
                    <a:pt x="41682" y="1079956"/>
                    <a:pt x="43669" y="1073992"/>
                    <a:pt x="43669" y="1070016"/>
                  </a:cubicBezTo>
                  <a:cubicBezTo>
                    <a:pt x="41185" y="1062562"/>
                    <a:pt x="34231" y="1057593"/>
                    <a:pt x="31747" y="1049145"/>
                  </a:cubicBezTo>
                  <a:cubicBezTo>
                    <a:pt x="29761" y="1042684"/>
                    <a:pt x="32741" y="1034733"/>
                    <a:pt x="31747" y="1028272"/>
                  </a:cubicBezTo>
                  <a:cubicBezTo>
                    <a:pt x="30257" y="1018830"/>
                    <a:pt x="23800" y="1012370"/>
                    <a:pt x="21317" y="1004418"/>
                  </a:cubicBezTo>
                  <a:cubicBezTo>
                    <a:pt x="18833" y="996964"/>
                    <a:pt x="16349" y="988516"/>
                    <a:pt x="15356" y="980564"/>
                  </a:cubicBezTo>
                  <a:cubicBezTo>
                    <a:pt x="14362" y="972116"/>
                    <a:pt x="15853" y="963171"/>
                    <a:pt x="15356" y="953729"/>
                  </a:cubicBezTo>
                  <a:cubicBezTo>
                    <a:pt x="13369" y="924905"/>
                    <a:pt x="2441" y="897076"/>
                    <a:pt x="455" y="868749"/>
                  </a:cubicBezTo>
                  <a:cubicBezTo>
                    <a:pt x="-1036" y="847380"/>
                    <a:pt x="1448" y="825017"/>
                    <a:pt x="3435" y="803151"/>
                  </a:cubicBezTo>
                  <a:cubicBezTo>
                    <a:pt x="4428" y="793709"/>
                    <a:pt x="4925" y="783273"/>
                    <a:pt x="6415" y="773334"/>
                  </a:cubicBezTo>
                  <a:cubicBezTo>
                    <a:pt x="7409" y="763395"/>
                    <a:pt x="10885" y="753455"/>
                    <a:pt x="10885" y="743516"/>
                  </a:cubicBezTo>
                  <a:cubicBezTo>
                    <a:pt x="10885" y="734571"/>
                    <a:pt x="6912" y="725129"/>
                    <a:pt x="6415" y="713699"/>
                  </a:cubicBezTo>
                  <a:cubicBezTo>
                    <a:pt x="4925" y="690342"/>
                    <a:pt x="16349" y="669966"/>
                    <a:pt x="21317" y="649591"/>
                  </a:cubicBezTo>
                  <a:cubicBezTo>
                    <a:pt x="22807" y="643131"/>
                    <a:pt x="22807" y="636671"/>
                    <a:pt x="24297" y="630210"/>
                  </a:cubicBezTo>
                  <a:cubicBezTo>
                    <a:pt x="27277" y="617786"/>
                    <a:pt x="31747" y="606356"/>
                    <a:pt x="34728" y="594429"/>
                  </a:cubicBezTo>
                  <a:cubicBezTo>
                    <a:pt x="38205" y="582005"/>
                    <a:pt x="41185" y="570575"/>
                    <a:pt x="45159" y="558648"/>
                  </a:cubicBezTo>
                  <a:cubicBezTo>
                    <a:pt x="45159" y="553182"/>
                    <a:pt x="51119" y="553679"/>
                    <a:pt x="54100" y="551194"/>
                  </a:cubicBezTo>
                  <a:cubicBezTo>
                    <a:pt x="59067" y="541255"/>
                    <a:pt x="71981" y="539267"/>
                    <a:pt x="77942" y="530322"/>
                  </a:cubicBezTo>
                  <a:cubicBezTo>
                    <a:pt x="81419" y="529825"/>
                    <a:pt x="83902" y="528831"/>
                    <a:pt x="86883" y="527340"/>
                  </a:cubicBezTo>
                  <a:cubicBezTo>
                    <a:pt x="87876" y="526843"/>
                    <a:pt x="90360" y="526346"/>
                    <a:pt x="91353" y="525849"/>
                  </a:cubicBezTo>
                  <a:cubicBezTo>
                    <a:pt x="91850" y="525352"/>
                    <a:pt x="92347" y="522867"/>
                    <a:pt x="92843" y="522867"/>
                  </a:cubicBezTo>
                  <a:cubicBezTo>
                    <a:pt x="95327" y="521873"/>
                    <a:pt x="98804" y="520879"/>
                    <a:pt x="101784" y="519886"/>
                  </a:cubicBezTo>
                  <a:cubicBezTo>
                    <a:pt x="109732" y="516904"/>
                    <a:pt x="122646" y="516904"/>
                    <a:pt x="133077" y="512431"/>
                  </a:cubicBezTo>
                  <a:cubicBezTo>
                    <a:pt x="138044" y="510444"/>
                    <a:pt x="141025" y="508456"/>
                    <a:pt x="144998" y="504977"/>
                  </a:cubicBezTo>
                  <a:cubicBezTo>
                    <a:pt x="148972" y="501498"/>
                    <a:pt x="150959" y="498516"/>
                    <a:pt x="155429" y="496032"/>
                  </a:cubicBezTo>
                  <a:cubicBezTo>
                    <a:pt x="158410" y="494541"/>
                    <a:pt x="161390" y="494044"/>
                    <a:pt x="164370" y="493050"/>
                  </a:cubicBezTo>
                  <a:cubicBezTo>
                    <a:pt x="165364" y="492553"/>
                    <a:pt x="166854" y="490068"/>
                    <a:pt x="167350" y="490068"/>
                  </a:cubicBezTo>
                  <a:cubicBezTo>
                    <a:pt x="168841" y="489571"/>
                    <a:pt x="170827" y="490565"/>
                    <a:pt x="171821" y="490068"/>
                  </a:cubicBezTo>
                  <a:cubicBezTo>
                    <a:pt x="180762" y="486093"/>
                    <a:pt x="189702" y="479135"/>
                    <a:pt x="200134" y="473669"/>
                  </a:cubicBezTo>
                  <a:cubicBezTo>
                    <a:pt x="202617" y="472675"/>
                    <a:pt x="205101" y="471681"/>
                    <a:pt x="207584" y="470687"/>
                  </a:cubicBezTo>
                  <a:cubicBezTo>
                    <a:pt x="208578" y="470190"/>
                    <a:pt x="210068" y="468202"/>
                    <a:pt x="210564" y="467705"/>
                  </a:cubicBezTo>
                  <a:cubicBezTo>
                    <a:pt x="211558" y="467208"/>
                    <a:pt x="214042" y="468202"/>
                    <a:pt x="215035" y="467705"/>
                  </a:cubicBezTo>
                  <a:cubicBezTo>
                    <a:pt x="224472" y="461742"/>
                    <a:pt x="230433" y="449815"/>
                    <a:pt x="240367" y="445342"/>
                  </a:cubicBezTo>
                  <a:cubicBezTo>
                    <a:pt x="250798" y="426955"/>
                    <a:pt x="261229" y="409064"/>
                    <a:pt x="273151" y="391671"/>
                  </a:cubicBezTo>
                  <a:cubicBezTo>
                    <a:pt x="274641" y="389683"/>
                    <a:pt x="274641" y="387695"/>
                    <a:pt x="276131" y="385708"/>
                  </a:cubicBezTo>
                  <a:cubicBezTo>
                    <a:pt x="278118" y="383223"/>
                    <a:pt x="280601" y="380738"/>
                    <a:pt x="283582" y="376762"/>
                  </a:cubicBezTo>
                  <a:cubicBezTo>
                    <a:pt x="284575" y="375271"/>
                    <a:pt x="285568" y="373780"/>
                    <a:pt x="286562" y="372290"/>
                  </a:cubicBezTo>
                  <a:cubicBezTo>
                    <a:pt x="289045" y="369308"/>
                    <a:pt x="293019" y="367817"/>
                    <a:pt x="294012" y="363345"/>
                  </a:cubicBezTo>
                  <a:cubicBezTo>
                    <a:pt x="295999" y="351417"/>
                    <a:pt x="288052" y="341478"/>
                    <a:pt x="283582" y="330545"/>
                  </a:cubicBezTo>
                  <a:cubicBezTo>
                    <a:pt x="280601" y="322594"/>
                    <a:pt x="278118" y="313649"/>
                    <a:pt x="276131" y="305201"/>
                  </a:cubicBezTo>
                  <a:cubicBezTo>
                    <a:pt x="275137" y="302219"/>
                    <a:pt x="275634" y="298243"/>
                    <a:pt x="274641" y="296255"/>
                  </a:cubicBezTo>
                  <a:cubicBezTo>
                    <a:pt x="272157" y="291286"/>
                    <a:pt x="267190" y="287310"/>
                    <a:pt x="262719" y="284328"/>
                  </a:cubicBezTo>
                  <a:cubicBezTo>
                    <a:pt x="260236" y="273395"/>
                    <a:pt x="251792" y="265941"/>
                    <a:pt x="247818" y="256002"/>
                  </a:cubicBezTo>
                  <a:cubicBezTo>
                    <a:pt x="242354" y="242584"/>
                    <a:pt x="239871" y="227178"/>
                    <a:pt x="240367" y="206803"/>
                  </a:cubicBezTo>
                  <a:cubicBezTo>
                    <a:pt x="241857" y="202330"/>
                    <a:pt x="248812" y="203324"/>
                    <a:pt x="252289" y="200840"/>
                  </a:cubicBezTo>
                  <a:cubicBezTo>
                    <a:pt x="253282" y="194876"/>
                    <a:pt x="248315" y="194876"/>
                    <a:pt x="247818" y="190403"/>
                  </a:cubicBezTo>
                  <a:cubicBezTo>
                    <a:pt x="243844" y="188416"/>
                    <a:pt x="248812" y="181458"/>
                    <a:pt x="246328" y="181458"/>
                  </a:cubicBezTo>
                  <a:cubicBezTo>
                    <a:pt x="244838" y="174501"/>
                    <a:pt x="246825" y="169034"/>
                    <a:pt x="246328" y="162077"/>
                  </a:cubicBezTo>
                  <a:cubicBezTo>
                    <a:pt x="245334" y="150150"/>
                    <a:pt x="240864" y="145180"/>
                    <a:pt x="243348" y="130769"/>
                  </a:cubicBezTo>
                  <a:cubicBezTo>
                    <a:pt x="243844" y="127290"/>
                    <a:pt x="244341" y="122817"/>
                    <a:pt x="244838" y="118842"/>
                  </a:cubicBezTo>
                  <a:cubicBezTo>
                    <a:pt x="245334" y="117351"/>
                    <a:pt x="247321" y="115363"/>
                    <a:pt x="247818" y="114369"/>
                  </a:cubicBezTo>
                  <a:cubicBezTo>
                    <a:pt x="249308" y="109897"/>
                    <a:pt x="247818" y="101448"/>
                    <a:pt x="249308" y="96479"/>
                  </a:cubicBezTo>
                  <a:cubicBezTo>
                    <a:pt x="250302" y="91509"/>
                    <a:pt x="253779" y="86540"/>
                    <a:pt x="255269" y="81570"/>
                  </a:cubicBezTo>
                  <a:cubicBezTo>
                    <a:pt x="257256" y="75607"/>
                    <a:pt x="257752" y="71134"/>
                    <a:pt x="259739" y="66661"/>
                  </a:cubicBezTo>
                  <a:cubicBezTo>
                    <a:pt x="261726" y="62686"/>
                    <a:pt x="265203" y="58710"/>
                    <a:pt x="267190" y="53244"/>
                  </a:cubicBezTo>
                  <a:cubicBezTo>
                    <a:pt x="269674" y="47777"/>
                    <a:pt x="276627" y="41814"/>
                    <a:pt x="282091" y="36844"/>
                  </a:cubicBezTo>
                  <a:cubicBezTo>
                    <a:pt x="284078" y="34856"/>
                    <a:pt x="287059" y="32868"/>
                    <a:pt x="289542" y="30880"/>
                  </a:cubicBezTo>
                  <a:cubicBezTo>
                    <a:pt x="292026" y="28396"/>
                    <a:pt x="293516" y="26408"/>
                    <a:pt x="295503" y="24917"/>
                  </a:cubicBezTo>
                  <a:cubicBezTo>
                    <a:pt x="299476" y="21935"/>
                    <a:pt x="304444" y="19947"/>
                    <a:pt x="308914" y="17463"/>
                  </a:cubicBezTo>
                  <a:cubicBezTo>
                    <a:pt x="317358" y="12493"/>
                    <a:pt x="322325" y="9511"/>
                    <a:pt x="332756" y="7027"/>
                  </a:cubicBezTo>
                  <a:cubicBezTo>
                    <a:pt x="336233" y="6033"/>
                    <a:pt x="340704" y="6529"/>
                    <a:pt x="344677" y="5536"/>
                  </a:cubicBezTo>
                  <a:cubicBezTo>
                    <a:pt x="366533" y="566"/>
                    <a:pt x="384414" y="-2416"/>
                    <a:pt x="411734" y="2554"/>
                  </a:cubicBezTo>
                  <a:cubicBezTo>
                    <a:pt x="420674" y="4045"/>
                    <a:pt x="429119" y="6033"/>
                    <a:pt x="437066" y="8517"/>
                  </a:cubicBezTo>
                  <a:cubicBezTo>
                    <a:pt x="440543" y="9511"/>
                    <a:pt x="443523" y="9014"/>
                    <a:pt x="446007" y="10008"/>
                  </a:cubicBezTo>
                  <a:cubicBezTo>
                    <a:pt x="452464" y="12990"/>
                    <a:pt x="457928" y="17463"/>
                    <a:pt x="462399" y="23426"/>
                  </a:cubicBezTo>
                  <a:cubicBezTo>
                    <a:pt x="463889" y="25414"/>
                    <a:pt x="463392" y="28396"/>
                    <a:pt x="465379" y="29390"/>
                  </a:cubicBezTo>
                  <a:cubicBezTo>
                    <a:pt x="468359" y="30880"/>
                    <a:pt x="473823" y="28893"/>
                    <a:pt x="477300" y="30880"/>
                  </a:cubicBezTo>
                  <a:cubicBezTo>
                    <a:pt x="479784" y="39329"/>
                    <a:pt x="485744" y="44298"/>
                    <a:pt x="493691" y="47280"/>
                  </a:cubicBezTo>
                  <a:cubicBezTo>
                    <a:pt x="495678" y="55231"/>
                    <a:pt x="500149" y="61195"/>
                    <a:pt x="504123" y="69643"/>
                  </a:cubicBezTo>
                  <a:cubicBezTo>
                    <a:pt x="504619" y="70140"/>
                    <a:pt x="507103" y="72128"/>
                    <a:pt x="507103" y="72625"/>
                  </a:cubicBezTo>
                  <a:cubicBezTo>
                    <a:pt x="509586" y="81570"/>
                    <a:pt x="511076" y="91012"/>
                    <a:pt x="514554" y="102442"/>
                  </a:cubicBezTo>
                  <a:cubicBezTo>
                    <a:pt x="516540" y="109897"/>
                    <a:pt x="520514" y="128284"/>
                    <a:pt x="520514" y="136732"/>
                  </a:cubicBezTo>
                  <a:cubicBezTo>
                    <a:pt x="520514" y="146174"/>
                    <a:pt x="516044" y="156114"/>
                    <a:pt x="522004" y="165059"/>
                  </a:cubicBezTo>
                  <a:cubicBezTo>
                    <a:pt x="518527" y="168537"/>
                    <a:pt x="521011" y="173507"/>
                    <a:pt x="519024" y="179967"/>
                  </a:cubicBezTo>
                  <a:cubicBezTo>
                    <a:pt x="518031" y="182949"/>
                    <a:pt x="514057" y="186428"/>
                    <a:pt x="513063" y="191895"/>
                  </a:cubicBezTo>
                  <a:cubicBezTo>
                    <a:pt x="513063" y="191397"/>
                    <a:pt x="517037" y="199846"/>
                    <a:pt x="511573" y="199349"/>
                  </a:cubicBezTo>
                  <a:close/>
                </a:path>
              </a:pathLst>
            </a:custGeom>
            <a:solidFill>
              <a:schemeClr val="accent2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CFC5B2-3FA5-BE4C-9297-D1E971671283}"/>
                </a:ext>
              </a:extLst>
            </p:cNvPr>
            <p:cNvSpPr/>
            <p:nvPr/>
          </p:nvSpPr>
          <p:spPr>
            <a:xfrm>
              <a:off x="920913" y="1938529"/>
              <a:ext cx="258156" cy="742027"/>
            </a:xfrm>
            <a:custGeom>
              <a:avLst/>
              <a:gdLst>
                <a:gd name="connsiteX0" fmla="*/ 318800 w 1051949"/>
                <a:gd name="connsiteY0" fmla="*/ 77564 h 3023654"/>
                <a:gd name="connsiteX1" fmla="*/ 314330 w 1051949"/>
                <a:gd name="connsiteY1" fmla="*/ 79055 h 3023654"/>
                <a:gd name="connsiteX2" fmla="*/ 341152 w 1051949"/>
                <a:gd name="connsiteY2" fmla="*/ 53710 h 3023654"/>
                <a:gd name="connsiteX3" fmla="*/ 329231 w 1051949"/>
                <a:gd name="connsiteY3" fmla="*/ 52219 h 3023654"/>
                <a:gd name="connsiteX4" fmla="*/ 327741 w 1051949"/>
                <a:gd name="connsiteY4" fmla="*/ 47746 h 3023654"/>
                <a:gd name="connsiteX5" fmla="*/ 330721 w 1051949"/>
                <a:gd name="connsiteY5" fmla="*/ 41783 h 3023654"/>
                <a:gd name="connsiteX6" fmla="*/ 320290 w 1051949"/>
                <a:gd name="connsiteY6" fmla="*/ 40292 h 3023654"/>
                <a:gd name="connsiteX7" fmla="*/ 329231 w 1051949"/>
                <a:gd name="connsiteY7" fmla="*/ 34329 h 3023654"/>
                <a:gd name="connsiteX8" fmla="*/ 338172 w 1051949"/>
                <a:gd name="connsiteY8" fmla="*/ 28365 h 3023654"/>
                <a:gd name="connsiteX9" fmla="*/ 364994 w 1051949"/>
                <a:gd name="connsiteY9" fmla="*/ 31347 h 3023654"/>
                <a:gd name="connsiteX10" fmla="*/ 366485 w 1051949"/>
                <a:gd name="connsiteY10" fmla="*/ 23892 h 3023654"/>
                <a:gd name="connsiteX11" fmla="*/ 382876 w 1051949"/>
                <a:gd name="connsiteY11" fmla="*/ 23892 h 3023654"/>
                <a:gd name="connsiteX12" fmla="*/ 406718 w 1051949"/>
                <a:gd name="connsiteY12" fmla="*/ 11966 h 3023654"/>
                <a:gd name="connsiteX13" fmla="*/ 433541 w 1051949"/>
                <a:gd name="connsiteY13" fmla="*/ 7493 h 3023654"/>
                <a:gd name="connsiteX14" fmla="*/ 443972 w 1051949"/>
                <a:gd name="connsiteY14" fmla="*/ 4511 h 3023654"/>
                <a:gd name="connsiteX15" fmla="*/ 452913 w 1051949"/>
                <a:gd name="connsiteY15" fmla="*/ 38 h 3023654"/>
                <a:gd name="connsiteX16" fmla="*/ 460363 w 1051949"/>
                <a:gd name="connsiteY16" fmla="*/ 4511 h 3023654"/>
                <a:gd name="connsiteX17" fmla="*/ 467814 w 1051949"/>
                <a:gd name="connsiteY17" fmla="*/ 38 h 3023654"/>
                <a:gd name="connsiteX18" fmla="*/ 472285 w 1051949"/>
                <a:gd name="connsiteY18" fmla="*/ 8984 h 3023654"/>
                <a:gd name="connsiteX19" fmla="*/ 484206 w 1051949"/>
                <a:gd name="connsiteY19" fmla="*/ 11966 h 3023654"/>
                <a:gd name="connsiteX20" fmla="*/ 496127 w 1051949"/>
                <a:gd name="connsiteY20" fmla="*/ 4511 h 3023654"/>
                <a:gd name="connsiteX21" fmla="*/ 505068 w 1051949"/>
                <a:gd name="connsiteY21" fmla="*/ 10474 h 3023654"/>
                <a:gd name="connsiteX22" fmla="*/ 512518 w 1051949"/>
                <a:gd name="connsiteY22" fmla="*/ 13456 h 3023654"/>
                <a:gd name="connsiteX23" fmla="*/ 515499 w 1051949"/>
                <a:gd name="connsiteY23" fmla="*/ 23892 h 3023654"/>
                <a:gd name="connsiteX24" fmla="*/ 540831 w 1051949"/>
                <a:gd name="connsiteY24" fmla="*/ 22402 h 3023654"/>
                <a:gd name="connsiteX25" fmla="*/ 545302 w 1051949"/>
                <a:gd name="connsiteY25" fmla="*/ 32837 h 3023654"/>
                <a:gd name="connsiteX26" fmla="*/ 557223 w 1051949"/>
                <a:gd name="connsiteY26" fmla="*/ 37310 h 3023654"/>
                <a:gd name="connsiteX27" fmla="*/ 567654 w 1051949"/>
                <a:gd name="connsiteY27" fmla="*/ 43274 h 3023654"/>
                <a:gd name="connsiteX28" fmla="*/ 576595 w 1051949"/>
                <a:gd name="connsiteY28" fmla="*/ 59673 h 3023654"/>
                <a:gd name="connsiteX29" fmla="*/ 588516 w 1051949"/>
                <a:gd name="connsiteY29" fmla="*/ 71600 h 3023654"/>
                <a:gd name="connsiteX30" fmla="*/ 595966 w 1051949"/>
                <a:gd name="connsiteY30" fmla="*/ 88000 h 3023654"/>
                <a:gd name="connsiteX31" fmla="*/ 598947 w 1051949"/>
                <a:gd name="connsiteY31" fmla="*/ 102909 h 3023654"/>
                <a:gd name="connsiteX32" fmla="*/ 603417 w 1051949"/>
                <a:gd name="connsiteY32" fmla="*/ 116326 h 3023654"/>
                <a:gd name="connsiteX33" fmla="*/ 601927 w 1051949"/>
                <a:gd name="connsiteY33" fmla="*/ 126762 h 3023654"/>
                <a:gd name="connsiteX34" fmla="*/ 604907 w 1051949"/>
                <a:gd name="connsiteY34" fmla="*/ 156580 h 3023654"/>
                <a:gd name="connsiteX35" fmla="*/ 607888 w 1051949"/>
                <a:gd name="connsiteY35" fmla="*/ 189379 h 3023654"/>
                <a:gd name="connsiteX36" fmla="*/ 610868 w 1051949"/>
                <a:gd name="connsiteY36" fmla="*/ 192361 h 3023654"/>
                <a:gd name="connsiteX37" fmla="*/ 609378 w 1051949"/>
                <a:gd name="connsiteY37" fmla="*/ 196833 h 3023654"/>
                <a:gd name="connsiteX38" fmla="*/ 619809 w 1051949"/>
                <a:gd name="connsiteY38" fmla="*/ 211742 h 3023654"/>
                <a:gd name="connsiteX39" fmla="*/ 606397 w 1051949"/>
                <a:gd name="connsiteY39" fmla="*/ 262431 h 3023654"/>
                <a:gd name="connsiteX40" fmla="*/ 603417 w 1051949"/>
                <a:gd name="connsiteY40" fmla="*/ 275849 h 3023654"/>
                <a:gd name="connsiteX41" fmla="*/ 590006 w 1051949"/>
                <a:gd name="connsiteY41" fmla="*/ 310139 h 3023654"/>
                <a:gd name="connsiteX42" fmla="*/ 573614 w 1051949"/>
                <a:gd name="connsiteY42" fmla="*/ 316103 h 3023654"/>
                <a:gd name="connsiteX43" fmla="*/ 570634 w 1051949"/>
                <a:gd name="connsiteY43" fmla="*/ 362320 h 3023654"/>
                <a:gd name="connsiteX44" fmla="*/ 588516 w 1051949"/>
                <a:gd name="connsiteY44" fmla="*/ 365302 h 3023654"/>
                <a:gd name="connsiteX45" fmla="*/ 625769 w 1051949"/>
                <a:gd name="connsiteY45" fmla="*/ 396610 h 3023654"/>
                <a:gd name="connsiteX46" fmla="*/ 631730 w 1051949"/>
                <a:gd name="connsiteY46" fmla="*/ 399592 h 3023654"/>
                <a:gd name="connsiteX47" fmla="*/ 674944 w 1051949"/>
                <a:gd name="connsiteY47" fmla="*/ 433881 h 3023654"/>
                <a:gd name="connsiteX48" fmla="*/ 704747 w 1051949"/>
                <a:gd name="connsiteY48" fmla="*/ 444318 h 3023654"/>
                <a:gd name="connsiteX49" fmla="*/ 709217 w 1051949"/>
                <a:gd name="connsiteY49" fmla="*/ 445809 h 3023654"/>
                <a:gd name="connsiteX50" fmla="*/ 710707 w 1051949"/>
                <a:gd name="connsiteY50" fmla="*/ 448790 h 3023654"/>
                <a:gd name="connsiteX51" fmla="*/ 718158 w 1051949"/>
                <a:gd name="connsiteY51" fmla="*/ 450281 h 3023654"/>
                <a:gd name="connsiteX52" fmla="*/ 724119 w 1051949"/>
                <a:gd name="connsiteY52" fmla="*/ 454754 h 3023654"/>
                <a:gd name="connsiteX53" fmla="*/ 731569 w 1051949"/>
                <a:gd name="connsiteY53" fmla="*/ 456244 h 3023654"/>
                <a:gd name="connsiteX54" fmla="*/ 734550 w 1051949"/>
                <a:gd name="connsiteY54" fmla="*/ 459226 h 3023654"/>
                <a:gd name="connsiteX55" fmla="*/ 767333 w 1051949"/>
                <a:gd name="connsiteY55" fmla="*/ 471153 h 3023654"/>
                <a:gd name="connsiteX56" fmla="*/ 780744 w 1051949"/>
                <a:gd name="connsiteY56" fmla="*/ 477117 h 3023654"/>
                <a:gd name="connsiteX57" fmla="*/ 791175 w 1051949"/>
                <a:gd name="connsiteY57" fmla="*/ 481589 h 3023654"/>
                <a:gd name="connsiteX58" fmla="*/ 834389 w 1051949"/>
                <a:gd name="connsiteY58" fmla="*/ 502461 h 3023654"/>
                <a:gd name="connsiteX59" fmla="*/ 870153 w 1051949"/>
                <a:gd name="connsiteY59" fmla="*/ 515879 h 3023654"/>
                <a:gd name="connsiteX60" fmla="*/ 873133 w 1051949"/>
                <a:gd name="connsiteY60" fmla="*/ 518861 h 3023654"/>
                <a:gd name="connsiteX61" fmla="*/ 891015 w 1051949"/>
                <a:gd name="connsiteY61" fmla="*/ 524824 h 3023654"/>
                <a:gd name="connsiteX62" fmla="*/ 913367 w 1051949"/>
                <a:gd name="connsiteY62" fmla="*/ 548679 h 3023654"/>
                <a:gd name="connsiteX63" fmla="*/ 916347 w 1051949"/>
                <a:gd name="connsiteY63" fmla="*/ 550169 h 3023654"/>
                <a:gd name="connsiteX64" fmla="*/ 916347 w 1051949"/>
                <a:gd name="connsiteY64" fmla="*/ 553151 h 3023654"/>
                <a:gd name="connsiteX65" fmla="*/ 923798 w 1051949"/>
                <a:gd name="connsiteY65" fmla="*/ 560605 h 3023654"/>
                <a:gd name="connsiteX66" fmla="*/ 925288 w 1051949"/>
                <a:gd name="connsiteY66" fmla="*/ 568060 h 3023654"/>
                <a:gd name="connsiteX67" fmla="*/ 932738 w 1051949"/>
                <a:gd name="connsiteY67" fmla="*/ 582968 h 3023654"/>
                <a:gd name="connsiteX68" fmla="*/ 934229 w 1051949"/>
                <a:gd name="connsiteY68" fmla="*/ 590423 h 3023654"/>
                <a:gd name="connsiteX69" fmla="*/ 947640 w 1051949"/>
                <a:gd name="connsiteY69" fmla="*/ 630676 h 3023654"/>
                <a:gd name="connsiteX70" fmla="*/ 953600 w 1051949"/>
                <a:gd name="connsiteY70" fmla="*/ 654530 h 3023654"/>
                <a:gd name="connsiteX71" fmla="*/ 967012 w 1051949"/>
                <a:gd name="connsiteY71" fmla="*/ 684348 h 3023654"/>
                <a:gd name="connsiteX72" fmla="*/ 972972 w 1051949"/>
                <a:gd name="connsiteY72" fmla="*/ 700747 h 3023654"/>
                <a:gd name="connsiteX73" fmla="*/ 987874 w 1051949"/>
                <a:gd name="connsiteY73" fmla="*/ 749946 h 3023654"/>
                <a:gd name="connsiteX74" fmla="*/ 995325 w 1051949"/>
                <a:gd name="connsiteY74" fmla="*/ 784236 h 3023654"/>
                <a:gd name="connsiteX75" fmla="*/ 1014696 w 1051949"/>
                <a:gd name="connsiteY75" fmla="*/ 849834 h 3023654"/>
                <a:gd name="connsiteX76" fmla="*/ 1019167 w 1051949"/>
                <a:gd name="connsiteY76" fmla="*/ 867724 h 3023654"/>
                <a:gd name="connsiteX77" fmla="*/ 1026617 w 1051949"/>
                <a:gd name="connsiteY77" fmla="*/ 902015 h 3023654"/>
                <a:gd name="connsiteX78" fmla="*/ 1029598 w 1051949"/>
                <a:gd name="connsiteY78" fmla="*/ 919905 h 3023654"/>
                <a:gd name="connsiteX79" fmla="*/ 1041519 w 1051949"/>
                <a:gd name="connsiteY79" fmla="*/ 958668 h 3023654"/>
                <a:gd name="connsiteX80" fmla="*/ 1048970 w 1051949"/>
                <a:gd name="connsiteY80" fmla="*/ 997430 h 3023654"/>
                <a:gd name="connsiteX81" fmla="*/ 1048970 w 1051949"/>
                <a:gd name="connsiteY81" fmla="*/ 1039174 h 3023654"/>
                <a:gd name="connsiteX82" fmla="*/ 1051950 w 1051949"/>
                <a:gd name="connsiteY82" fmla="*/ 1052592 h 3023654"/>
                <a:gd name="connsiteX83" fmla="*/ 1050460 w 1051949"/>
                <a:gd name="connsiteY83" fmla="*/ 1063029 h 3023654"/>
                <a:gd name="connsiteX84" fmla="*/ 1047479 w 1051949"/>
                <a:gd name="connsiteY84" fmla="*/ 1082410 h 3023654"/>
                <a:gd name="connsiteX85" fmla="*/ 1040029 w 1051949"/>
                <a:gd name="connsiteY85" fmla="*/ 1094337 h 3023654"/>
                <a:gd name="connsiteX86" fmla="*/ 1029598 w 1051949"/>
                <a:gd name="connsiteY86" fmla="*/ 1115209 h 3023654"/>
                <a:gd name="connsiteX87" fmla="*/ 1005755 w 1051949"/>
                <a:gd name="connsiteY87" fmla="*/ 1137572 h 3023654"/>
                <a:gd name="connsiteX88" fmla="*/ 1004265 w 1051949"/>
                <a:gd name="connsiteY88" fmla="*/ 1140554 h 3023654"/>
                <a:gd name="connsiteX89" fmla="*/ 1001285 w 1051949"/>
                <a:gd name="connsiteY89" fmla="*/ 1140554 h 3023654"/>
                <a:gd name="connsiteX90" fmla="*/ 993834 w 1051949"/>
                <a:gd name="connsiteY90" fmla="*/ 1148008 h 3023654"/>
                <a:gd name="connsiteX91" fmla="*/ 990854 w 1051949"/>
                <a:gd name="connsiteY91" fmla="*/ 1149499 h 3023654"/>
                <a:gd name="connsiteX92" fmla="*/ 986384 w 1051949"/>
                <a:gd name="connsiteY92" fmla="*/ 1152481 h 3023654"/>
                <a:gd name="connsiteX93" fmla="*/ 961051 w 1051949"/>
                <a:gd name="connsiteY93" fmla="*/ 1168880 h 3023654"/>
                <a:gd name="connsiteX94" fmla="*/ 959561 w 1051949"/>
                <a:gd name="connsiteY94" fmla="*/ 1171862 h 3023654"/>
                <a:gd name="connsiteX95" fmla="*/ 956581 w 1051949"/>
                <a:gd name="connsiteY95" fmla="*/ 1171862 h 3023654"/>
                <a:gd name="connsiteX96" fmla="*/ 955091 w 1051949"/>
                <a:gd name="connsiteY96" fmla="*/ 1174844 h 3023654"/>
                <a:gd name="connsiteX97" fmla="*/ 943170 w 1051949"/>
                <a:gd name="connsiteY97" fmla="*/ 1180807 h 3023654"/>
                <a:gd name="connsiteX98" fmla="*/ 941679 w 1051949"/>
                <a:gd name="connsiteY98" fmla="*/ 1183789 h 3023654"/>
                <a:gd name="connsiteX99" fmla="*/ 938699 w 1051949"/>
                <a:gd name="connsiteY99" fmla="*/ 1183789 h 3023654"/>
                <a:gd name="connsiteX100" fmla="*/ 929758 w 1051949"/>
                <a:gd name="connsiteY100" fmla="*/ 1191243 h 3023654"/>
                <a:gd name="connsiteX101" fmla="*/ 922308 w 1051949"/>
                <a:gd name="connsiteY101" fmla="*/ 1195716 h 3023654"/>
                <a:gd name="connsiteX102" fmla="*/ 917837 w 1051949"/>
                <a:gd name="connsiteY102" fmla="*/ 1198698 h 3023654"/>
                <a:gd name="connsiteX103" fmla="*/ 913367 w 1051949"/>
                <a:gd name="connsiteY103" fmla="*/ 1201679 h 3023654"/>
                <a:gd name="connsiteX104" fmla="*/ 908896 w 1051949"/>
                <a:gd name="connsiteY104" fmla="*/ 1204661 h 3023654"/>
                <a:gd name="connsiteX105" fmla="*/ 904426 w 1051949"/>
                <a:gd name="connsiteY105" fmla="*/ 1207643 h 3023654"/>
                <a:gd name="connsiteX106" fmla="*/ 892505 w 1051949"/>
                <a:gd name="connsiteY106" fmla="*/ 1213606 h 3023654"/>
                <a:gd name="connsiteX107" fmla="*/ 891015 w 1051949"/>
                <a:gd name="connsiteY107" fmla="*/ 1216588 h 3023654"/>
                <a:gd name="connsiteX108" fmla="*/ 883564 w 1051949"/>
                <a:gd name="connsiteY108" fmla="*/ 1219570 h 3023654"/>
                <a:gd name="connsiteX109" fmla="*/ 864192 w 1051949"/>
                <a:gd name="connsiteY109" fmla="*/ 1230006 h 3023654"/>
                <a:gd name="connsiteX110" fmla="*/ 865682 w 1051949"/>
                <a:gd name="connsiteY110" fmla="*/ 1274732 h 3023654"/>
                <a:gd name="connsiteX111" fmla="*/ 868662 w 1051949"/>
                <a:gd name="connsiteY111" fmla="*/ 1313495 h 3023654"/>
                <a:gd name="connsiteX112" fmla="*/ 874623 w 1051949"/>
                <a:gd name="connsiteY112" fmla="*/ 1317967 h 3023654"/>
                <a:gd name="connsiteX113" fmla="*/ 871643 w 1051949"/>
                <a:gd name="connsiteY113" fmla="*/ 1385056 h 3023654"/>
                <a:gd name="connsiteX114" fmla="*/ 874623 w 1051949"/>
                <a:gd name="connsiteY114" fmla="*/ 1395492 h 3023654"/>
                <a:gd name="connsiteX115" fmla="*/ 874623 w 1051949"/>
                <a:gd name="connsiteY115" fmla="*/ 1407419 h 3023654"/>
                <a:gd name="connsiteX116" fmla="*/ 879093 w 1051949"/>
                <a:gd name="connsiteY116" fmla="*/ 1453636 h 3023654"/>
                <a:gd name="connsiteX117" fmla="*/ 882074 w 1051949"/>
                <a:gd name="connsiteY117" fmla="*/ 1547561 h 3023654"/>
                <a:gd name="connsiteX118" fmla="*/ 883564 w 1051949"/>
                <a:gd name="connsiteY118" fmla="*/ 1565452 h 3023654"/>
                <a:gd name="connsiteX119" fmla="*/ 886544 w 1051949"/>
                <a:gd name="connsiteY119" fmla="*/ 1575888 h 3023654"/>
                <a:gd name="connsiteX120" fmla="*/ 885054 w 1051949"/>
                <a:gd name="connsiteY120" fmla="*/ 1595269 h 3023654"/>
                <a:gd name="connsiteX121" fmla="*/ 888034 w 1051949"/>
                <a:gd name="connsiteY121" fmla="*/ 1616141 h 3023654"/>
                <a:gd name="connsiteX122" fmla="*/ 889525 w 1051949"/>
                <a:gd name="connsiteY122" fmla="*/ 1638504 h 3023654"/>
                <a:gd name="connsiteX123" fmla="*/ 888034 w 1051949"/>
                <a:gd name="connsiteY123" fmla="*/ 1642977 h 3023654"/>
                <a:gd name="connsiteX124" fmla="*/ 891015 w 1051949"/>
                <a:gd name="connsiteY124" fmla="*/ 1680248 h 3023654"/>
                <a:gd name="connsiteX125" fmla="*/ 901445 w 1051949"/>
                <a:gd name="connsiteY125" fmla="*/ 1808463 h 3023654"/>
                <a:gd name="connsiteX126" fmla="*/ 902936 w 1051949"/>
                <a:gd name="connsiteY126" fmla="*/ 1830826 h 3023654"/>
                <a:gd name="connsiteX127" fmla="*/ 905916 w 1051949"/>
                <a:gd name="connsiteY127" fmla="*/ 1850208 h 3023654"/>
                <a:gd name="connsiteX128" fmla="*/ 905916 w 1051949"/>
                <a:gd name="connsiteY128" fmla="*/ 1859153 h 3023654"/>
                <a:gd name="connsiteX129" fmla="*/ 907406 w 1051949"/>
                <a:gd name="connsiteY129" fmla="*/ 1881516 h 3023654"/>
                <a:gd name="connsiteX130" fmla="*/ 910386 w 1051949"/>
                <a:gd name="connsiteY130" fmla="*/ 1933696 h 3023654"/>
                <a:gd name="connsiteX131" fmla="*/ 917837 w 1051949"/>
                <a:gd name="connsiteY131" fmla="*/ 1972459 h 3023654"/>
                <a:gd name="connsiteX132" fmla="*/ 923798 w 1051949"/>
                <a:gd name="connsiteY132" fmla="*/ 2054457 h 3023654"/>
                <a:gd name="connsiteX133" fmla="*/ 923798 w 1051949"/>
                <a:gd name="connsiteY133" fmla="*/ 2064893 h 3023654"/>
                <a:gd name="connsiteX134" fmla="*/ 922308 w 1051949"/>
                <a:gd name="connsiteY134" fmla="*/ 2073838 h 3023654"/>
                <a:gd name="connsiteX135" fmla="*/ 926778 w 1051949"/>
                <a:gd name="connsiteY135" fmla="*/ 2096201 h 3023654"/>
                <a:gd name="connsiteX136" fmla="*/ 922308 w 1051949"/>
                <a:gd name="connsiteY136" fmla="*/ 2112601 h 3023654"/>
                <a:gd name="connsiteX137" fmla="*/ 940189 w 1051949"/>
                <a:gd name="connsiteY137" fmla="*/ 2203544 h 3023654"/>
                <a:gd name="connsiteX138" fmla="*/ 950620 w 1051949"/>
                <a:gd name="connsiteY138" fmla="*/ 2227397 h 3023654"/>
                <a:gd name="connsiteX139" fmla="*/ 950620 w 1051949"/>
                <a:gd name="connsiteY139" fmla="*/ 2257215 h 3023654"/>
                <a:gd name="connsiteX140" fmla="*/ 955091 w 1051949"/>
                <a:gd name="connsiteY140" fmla="*/ 2285542 h 3023654"/>
                <a:gd name="connsiteX141" fmla="*/ 965522 w 1051949"/>
                <a:gd name="connsiteY141" fmla="*/ 2367540 h 3023654"/>
                <a:gd name="connsiteX142" fmla="*/ 965522 w 1051949"/>
                <a:gd name="connsiteY142" fmla="*/ 2442083 h 3023654"/>
                <a:gd name="connsiteX143" fmla="*/ 964032 w 1051949"/>
                <a:gd name="connsiteY143" fmla="*/ 2464446 h 3023654"/>
                <a:gd name="connsiteX144" fmla="*/ 968502 w 1051949"/>
                <a:gd name="connsiteY144" fmla="*/ 2494263 h 3023654"/>
                <a:gd name="connsiteX145" fmla="*/ 983403 w 1051949"/>
                <a:gd name="connsiteY145" fmla="*/ 2583716 h 3023654"/>
                <a:gd name="connsiteX146" fmla="*/ 996815 w 1051949"/>
                <a:gd name="connsiteY146" fmla="*/ 2708948 h 3023654"/>
                <a:gd name="connsiteX147" fmla="*/ 998305 w 1051949"/>
                <a:gd name="connsiteY147" fmla="*/ 2729821 h 3023654"/>
                <a:gd name="connsiteX148" fmla="*/ 995325 w 1051949"/>
                <a:gd name="connsiteY148" fmla="*/ 2743239 h 3023654"/>
                <a:gd name="connsiteX149" fmla="*/ 986384 w 1051949"/>
                <a:gd name="connsiteY149" fmla="*/ 2749202 h 3023654"/>
                <a:gd name="connsiteX150" fmla="*/ 1002775 w 1051949"/>
                <a:gd name="connsiteY150" fmla="*/ 2768583 h 3023654"/>
                <a:gd name="connsiteX151" fmla="*/ 999795 w 1051949"/>
                <a:gd name="connsiteY151" fmla="*/ 2807346 h 3023654"/>
                <a:gd name="connsiteX152" fmla="*/ 995325 w 1051949"/>
                <a:gd name="connsiteY152" fmla="*/ 2817782 h 3023654"/>
                <a:gd name="connsiteX153" fmla="*/ 995325 w 1051949"/>
                <a:gd name="connsiteY153" fmla="*/ 2832691 h 3023654"/>
                <a:gd name="connsiteX154" fmla="*/ 993834 w 1051949"/>
                <a:gd name="connsiteY154" fmla="*/ 2843127 h 3023654"/>
                <a:gd name="connsiteX155" fmla="*/ 1017677 w 1051949"/>
                <a:gd name="connsiteY155" fmla="*/ 2892326 h 3023654"/>
                <a:gd name="connsiteX156" fmla="*/ 1023637 w 1051949"/>
                <a:gd name="connsiteY156" fmla="*/ 2904253 h 3023654"/>
                <a:gd name="connsiteX157" fmla="*/ 1029598 w 1051949"/>
                <a:gd name="connsiteY157" fmla="*/ 2916180 h 3023654"/>
                <a:gd name="connsiteX158" fmla="*/ 1031088 w 1051949"/>
                <a:gd name="connsiteY158" fmla="*/ 2923634 h 3023654"/>
                <a:gd name="connsiteX159" fmla="*/ 1040029 w 1051949"/>
                <a:gd name="connsiteY159" fmla="*/ 2941524 h 3023654"/>
                <a:gd name="connsiteX160" fmla="*/ 1041519 w 1051949"/>
                <a:gd name="connsiteY160" fmla="*/ 2959415 h 3023654"/>
                <a:gd name="connsiteX161" fmla="*/ 1026617 w 1051949"/>
                <a:gd name="connsiteY161" fmla="*/ 3008613 h 3023654"/>
                <a:gd name="connsiteX162" fmla="*/ 981913 w 1051949"/>
                <a:gd name="connsiteY162" fmla="*/ 3022031 h 3023654"/>
                <a:gd name="connsiteX163" fmla="*/ 947640 w 1051949"/>
                <a:gd name="connsiteY163" fmla="*/ 3023522 h 3023654"/>
                <a:gd name="connsiteX164" fmla="*/ 911877 w 1051949"/>
                <a:gd name="connsiteY164" fmla="*/ 3017558 h 3023654"/>
                <a:gd name="connsiteX165" fmla="*/ 901445 w 1051949"/>
                <a:gd name="connsiteY165" fmla="*/ 3014577 h 3023654"/>
                <a:gd name="connsiteX166" fmla="*/ 896975 w 1051949"/>
                <a:gd name="connsiteY166" fmla="*/ 3010104 h 3023654"/>
                <a:gd name="connsiteX167" fmla="*/ 882074 w 1051949"/>
                <a:gd name="connsiteY167" fmla="*/ 2999668 h 3023654"/>
                <a:gd name="connsiteX168" fmla="*/ 873133 w 1051949"/>
                <a:gd name="connsiteY168" fmla="*/ 2978796 h 3023654"/>
                <a:gd name="connsiteX169" fmla="*/ 874623 w 1051949"/>
                <a:gd name="connsiteY169" fmla="*/ 2923634 h 3023654"/>
                <a:gd name="connsiteX170" fmla="*/ 873133 w 1051949"/>
                <a:gd name="connsiteY170" fmla="*/ 2917670 h 3023654"/>
                <a:gd name="connsiteX171" fmla="*/ 868662 w 1051949"/>
                <a:gd name="connsiteY171" fmla="*/ 2887853 h 3023654"/>
                <a:gd name="connsiteX172" fmla="*/ 850781 w 1051949"/>
                <a:gd name="connsiteY172" fmla="*/ 2877417 h 3023654"/>
                <a:gd name="connsiteX173" fmla="*/ 797136 w 1051949"/>
                <a:gd name="connsiteY173" fmla="*/ 2841636 h 3023654"/>
                <a:gd name="connsiteX174" fmla="*/ 795645 w 1051949"/>
                <a:gd name="connsiteY174" fmla="*/ 2838654 h 3023654"/>
                <a:gd name="connsiteX175" fmla="*/ 788195 w 1051949"/>
                <a:gd name="connsiteY175" fmla="*/ 2817782 h 3023654"/>
                <a:gd name="connsiteX176" fmla="*/ 767333 w 1051949"/>
                <a:gd name="connsiteY176" fmla="*/ 2765602 h 3023654"/>
                <a:gd name="connsiteX177" fmla="*/ 761372 w 1051949"/>
                <a:gd name="connsiteY177" fmla="*/ 2738766 h 3023654"/>
                <a:gd name="connsiteX178" fmla="*/ 740510 w 1051949"/>
                <a:gd name="connsiteY178" fmla="*/ 2644841 h 3023654"/>
                <a:gd name="connsiteX179" fmla="*/ 742000 w 1051949"/>
                <a:gd name="connsiteY179" fmla="*/ 2643350 h 3023654"/>
                <a:gd name="connsiteX180" fmla="*/ 740510 w 1051949"/>
                <a:gd name="connsiteY180" fmla="*/ 2631423 h 3023654"/>
                <a:gd name="connsiteX181" fmla="*/ 734550 w 1051949"/>
                <a:gd name="connsiteY181" fmla="*/ 2604588 h 3023654"/>
                <a:gd name="connsiteX182" fmla="*/ 727099 w 1051949"/>
                <a:gd name="connsiteY182" fmla="*/ 2549426 h 3023654"/>
                <a:gd name="connsiteX183" fmla="*/ 722628 w 1051949"/>
                <a:gd name="connsiteY183" fmla="*/ 2525571 h 3023654"/>
                <a:gd name="connsiteX184" fmla="*/ 721138 w 1051949"/>
                <a:gd name="connsiteY184" fmla="*/ 2494263 h 3023654"/>
                <a:gd name="connsiteX185" fmla="*/ 718158 w 1051949"/>
                <a:gd name="connsiteY185" fmla="*/ 2468919 h 3023654"/>
                <a:gd name="connsiteX186" fmla="*/ 716668 w 1051949"/>
                <a:gd name="connsiteY186" fmla="*/ 2442083 h 3023654"/>
                <a:gd name="connsiteX187" fmla="*/ 715178 w 1051949"/>
                <a:gd name="connsiteY187" fmla="*/ 2412266 h 3023654"/>
                <a:gd name="connsiteX188" fmla="*/ 709217 w 1051949"/>
                <a:gd name="connsiteY188" fmla="*/ 2386921 h 3023654"/>
                <a:gd name="connsiteX189" fmla="*/ 701767 w 1051949"/>
                <a:gd name="connsiteY189" fmla="*/ 2346667 h 3023654"/>
                <a:gd name="connsiteX190" fmla="*/ 698786 w 1051949"/>
                <a:gd name="connsiteY190" fmla="*/ 2334741 h 3023654"/>
                <a:gd name="connsiteX191" fmla="*/ 695806 w 1051949"/>
                <a:gd name="connsiteY191" fmla="*/ 2306414 h 3023654"/>
                <a:gd name="connsiteX192" fmla="*/ 688355 w 1051949"/>
                <a:gd name="connsiteY192" fmla="*/ 2287032 h 3023654"/>
                <a:gd name="connsiteX193" fmla="*/ 683885 w 1051949"/>
                <a:gd name="connsiteY193" fmla="*/ 2264669 h 3023654"/>
                <a:gd name="connsiteX194" fmla="*/ 677924 w 1051949"/>
                <a:gd name="connsiteY194" fmla="*/ 2252743 h 3023654"/>
                <a:gd name="connsiteX195" fmla="*/ 664513 w 1051949"/>
                <a:gd name="connsiteY195" fmla="*/ 2230380 h 3023654"/>
                <a:gd name="connsiteX196" fmla="*/ 637690 w 1051949"/>
                <a:gd name="connsiteY196" fmla="*/ 2170745 h 3023654"/>
                <a:gd name="connsiteX197" fmla="*/ 494637 w 1051949"/>
                <a:gd name="connsiteY197" fmla="*/ 2157327 h 3023654"/>
                <a:gd name="connsiteX198" fmla="*/ 502087 w 1051949"/>
                <a:gd name="connsiteY198" fmla="*/ 2187144 h 3023654"/>
                <a:gd name="connsiteX199" fmla="*/ 500597 w 1051949"/>
                <a:gd name="connsiteY199" fmla="*/ 2221434 h 3023654"/>
                <a:gd name="connsiteX200" fmla="*/ 499107 w 1051949"/>
                <a:gd name="connsiteY200" fmla="*/ 2224416 h 3023654"/>
                <a:gd name="connsiteX201" fmla="*/ 500597 w 1051949"/>
                <a:gd name="connsiteY201" fmla="*/ 2225907 h 3023654"/>
                <a:gd name="connsiteX202" fmla="*/ 494637 w 1051949"/>
                <a:gd name="connsiteY202" fmla="*/ 2266160 h 3023654"/>
                <a:gd name="connsiteX203" fmla="*/ 488676 w 1051949"/>
                <a:gd name="connsiteY203" fmla="*/ 2358594 h 3023654"/>
                <a:gd name="connsiteX204" fmla="*/ 490166 w 1051949"/>
                <a:gd name="connsiteY204" fmla="*/ 2374994 h 3023654"/>
                <a:gd name="connsiteX205" fmla="*/ 487186 w 1051949"/>
                <a:gd name="connsiteY205" fmla="*/ 2386921 h 3023654"/>
                <a:gd name="connsiteX206" fmla="*/ 487186 w 1051949"/>
                <a:gd name="connsiteY206" fmla="*/ 2391393 h 3023654"/>
                <a:gd name="connsiteX207" fmla="*/ 484206 w 1051949"/>
                <a:gd name="connsiteY207" fmla="*/ 2410775 h 3023654"/>
                <a:gd name="connsiteX208" fmla="*/ 475265 w 1051949"/>
                <a:gd name="connsiteY208" fmla="*/ 2437610 h 3023654"/>
                <a:gd name="connsiteX209" fmla="*/ 463344 w 1051949"/>
                <a:gd name="connsiteY209" fmla="*/ 2464446 h 3023654"/>
                <a:gd name="connsiteX210" fmla="*/ 473775 w 1051949"/>
                <a:gd name="connsiteY210" fmla="*/ 2503208 h 3023654"/>
                <a:gd name="connsiteX211" fmla="*/ 479735 w 1051949"/>
                <a:gd name="connsiteY211" fmla="*/ 2607569 h 3023654"/>
                <a:gd name="connsiteX212" fmla="*/ 479735 w 1051949"/>
                <a:gd name="connsiteY212" fmla="*/ 2673168 h 3023654"/>
                <a:gd name="connsiteX213" fmla="*/ 479735 w 1051949"/>
                <a:gd name="connsiteY213" fmla="*/ 2682113 h 3023654"/>
                <a:gd name="connsiteX214" fmla="*/ 470795 w 1051949"/>
                <a:gd name="connsiteY214" fmla="*/ 2716403 h 3023654"/>
                <a:gd name="connsiteX215" fmla="*/ 460363 w 1051949"/>
                <a:gd name="connsiteY215" fmla="*/ 2732803 h 3023654"/>
                <a:gd name="connsiteX216" fmla="*/ 449932 w 1051949"/>
                <a:gd name="connsiteY216" fmla="*/ 2752184 h 3023654"/>
                <a:gd name="connsiteX217" fmla="*/ 452913 w 1051949"/>
                <a:gd name="connsiteY217" fmla="*/ 2758147 h 3023654"/>
                <a:gd name="connsiteX218" fmla="*/ 440992 w 1051949"/>
                <a:gd name="connsiteY218" fmla="*/ 2768583 h 3023654"/>
                <a:gd name="connsiteX219" fmla="*/ 429071 w 1051949"/>
                <a:gd name="connsiteY219" fmla="*/ 2779019 h 3023654"/>
                <a:gd name="connsiteX220" fmla="*/ 406718 w 1051949"/>
                <a:gd name="connsiteY220" fmla="*/ 2786474 h 3023654"/>
                <a:gd name="connsiteX221" fmla="*/ 321780 w 1051949"/>
                <a:gd name="connsiteY221" fmla="*/ 2811819 h 3023654"/>
                <a:gd name="connsiteX222" fmla="*/ 318800 w 1051949"/>
                <a:gd name="connsiteY222" fmla="*/ 2813309 h 3023654"/>
                <a:gd name="connsiteX223" fmla="*/ 306879 w 1051949"/>
                <a:gd name="connsiteY223" fmla="*/ 2819273 h 3023654"/>
                <a:gd name="connsiteX224" fmla="*/ 305389 w 1051949"/>
                <a:gd name="connsiteY224" fmla="*/ 2822255 h 3023654"/>
                <a:gd name="connsiteX225" fmla="*/ 302409 w 1051949"/>
                <a:gd name="connsiteY225" fmla="*/ 2822255 h 3023654"/>
                <a:gd name="connsiteX226" fmla="*/ 300918 w 1051949"/>
                <a:gd name="connsiteY226" fmla="*/ 2825236 h 3023654"/>
                <a:gd name="connsiteX227" fmla="*/ 269625 w 1051949"/>
                <a:gd name="connsiteY227" fmla="*/ 2849091 h 3023654"/>
                <a:gd name="connsiteX228" fmla="*/ 242803 w 1051949"/>
                <a:gd name="connsiteY228" fmla="*/ 2859527 h 3023654"/>
                <a:gd name="connsiteX229" fmla="*/ 186177 w 1051949"/>
                <a:gd name="connsiteY229" fmla="*/ 2866981 h 3023654"/>
                <a:gd name="connsiteX230" fmla="*/ 116141 w 1051949"/>
                <a:gd name="connsiteY230" fmla="*/ 2858035 h 3023654"/>
                <a:gd name="connsiteX231" fmla="*/ 108690 w 1051949"/>
                <a:gd name="connsiteY231" fmla="*/ 2853563 h 3023654"/>
                <a:gd name="connsiteX232" fmla="*/ 101239 w 1051949"/>
                <a:gd name="connsiteY232" fmla="*/ 2850581 h 3023654"/>
                <a:gd name="connsiteX233" fmla="*/ 93789 w 1051949"/>
                <a:gd name="connsiteY233" fmla="*/ 2846108 h 3023654"/>
                <a:gd name="connsiteX234" fmla="*/ 89318 w 1051949"/>
                <a:gd name="connsiteY234" fmla="*/ 2828218 h 3023654"/>
                <a:gd name="connsiteX235" fmla="*/ 93789 w 1051949"/>
                <a:gd name="connsiteY235" fmla="*/ 2813309 h 3023654"/>
                <a:gd name="connsiteX236" fmla="*/ 96769 w 1051949"/>
                <a:gd name="connsiteY236" fmla="*/ 2811819 h 3023654"/>
                <a:gd name="connsiteX237" fmla="*/ 129552 w 1051949"/>
                <a:gd name="connsiteY237" fmla="*/ 2787965 h 3023654"/>
                <a:gd name="connsiteX238" fmla="*/ 151904 w 1051949"/>
                <a:gd name="connsiteY238" fmla="*/ 2774547 h 3023654"/>
                <a:gd name="connsiteX239" fmla="*/ 163825 w 1051949"/>
                <a:gd name="connsiteY239" fmla="*/ 2768583 h 3023654"/>
                <a:gd name="connsiteX240" fmla="*/ 168296 w 1051949"/>
                <a:gd name="connsiteY240" fmla="*/ 2764111 h 3023654"/>
                <a:gd name="connsiteX241" fmla="*/ 184687 w 1051949"/>
                <a:gd name="connsiteY241" fmla="*/ 2755166 h 3023654"/>
                <a:gd name="connsiteX242" fmla="*/ 196608 w 1051949"/>
                <a:gd name="connsiteY242" fmla="*/ 2744730 h 3023654"/>
                <a:gd name="connsiteX243" fmla="*/ 204059 w 1051949"/>
                <a:gd name="connsiteY243" fmla="*/ 2741747 h 3023654"/>
                <a:gd name="connsiteX244" fmla="*/ 221941 w 1051949"/>
                <a:gd name="connsiteY244" fmla="*/ 2729821 h 3023654"/>
                <a:gd name="connsiteX245" fmla="*/ 227901 w 1051949"/>
                <a:gd name="connsiteY245" fmla="*/ 2714912 h 3023654"/>
                <a:gd name="connsiteX246" fmla="*/ 241313 w 1051949"/>
                <a:gd name="connsiteY246" fmla="*/ 2707458 h 3023654"/>
                <a:gd name="connsiteX247" fmla="*/ 253234 w 1051949"/>
                <a:gd name="connsiteY247" fmla="*/ 2700004 h 3023654"/>
                <a:gd name="connsiteX248" fmla="*/ 263665 w 1051949"/>
                <a:gd name="connsiteY248" fmla="*/ 2659750 h 3023654"/>
                <a:gd name="connsiteX249" fmla="*/ 257704 w 1051949"/>
                <a:gd name="connsiteY249" fmla="*/ 2644841 h 3023654"/>
                <a:gd name="connsiteX250" fmla="*/ 256214 w 1051949"/>
                <a:gd name="connsiteY250" fmla="*/ 2629932 h 3023654"/>
                <a:gd name="connsiteX251" fmla="*/ 251744 w 1051949"/>
                <a:gd name="connsiteY251" fmla="*/ 2595643 h 3023654"/>
                <a:gd name="connsiteX252" fmla="*/ 250254 w 1051949"/>
                <a:gd name="connsiteY252" fmla="*/ 2592661 h 3023654"/>
                <a:gd name="connsiteX253" fmla="*/ 251744 w 1051949"/>
                <a:gd name="connsiteY253" fmla="*/ 2591170 h 3023654"/>
                <a:gd name="connsiteX254" fmla="*/ 248763 w 1051949"/>
                <a:gd name="connsiteY254" fmla="*/ 2577752 h 3023654"/>
                <a:gd name="connsiteX255" fmla="*/ 239823 w 1051949"/>
                <a:gd name="connsiteY255" fmla="*/ 2525571 h 3023654"/>
                <a:gd name="connsiteX256" fmla="*/ 232372 w 1051949"/>
                <a:gd name="connsiteY256" fmla="*/ 2483828 h 3023654"/>
                <a:gd name="connsiteX257" fmla="*/ 224921 w 1051949"/>
                <a:gd name="connsiteY257" fmla="*/ 2442083 h 3023654"/>
                <a:gd name="connsiteX258" fmla="*/ 221941 w 1051949"/>
                <a:gd name="connsiteY258" fmla="*/ 2430156 h 3023654"/>
                <a:gd name="connsiteX259" fmla="*/ 226411 w 1051949"/>
                <a:gd name="connsiteY259" fmla="*/ 2412266 h 3023654"/>
                <a:gd name="connsiteX260" fmla="*/ 248763 w 1051949"/>
                <a:gd name="connsiteY260" fmla="*/ 2291505 h 3023654"/>
                <a:gd name="connsiteX261" fmla="*/ 262175 w 1051949"/>
                <a:gd name="connsiteY261" fmla="*/ 2242306 h 3023654"/>
                <a:gd name="connsiteX262" fmla="*/ 269625 w 1051949"/>
                <a:gd name="connsiteY262" fmla="*/ 2218453 h 3023654"/>
                <a:gd name="connsiteX263" fmla="*/ 277076 w 1051949"/>
                <a:gd name="connsiteY263" fmla="*/ 2194598 h 3023654"/>
                <a:gd name="connsiteX264" fmla="*/ 281546 w 1051949"/>
                <a:gd name="connsiteY264" fmla="*/ 2178199 h 3023654"/>
                <a:gd name="connsiteX265" fmla="*/ 284527 w 1051949"/>
                <a:gd name="connsiteY265" fmla="*/ 2175217 h 3023654"/>
                <a:gd name="connsiteX266" fmla="*/ 287507 w 1051949"/>
                <a:gd name="connsiteY266" fmla="*/ 2163291 h 3023654"/>
                <a:gd name="connsiteX267" fmla="*/ 283037 w 1051949"/>
                <a:gd name="connsiteY267" fmla="*/ 2145400 h 3023654"/>
                <a:gd name="connsiteX268" fmla="*/ 265155 w 1051949"/>
                <a:gd name="connsiteY268" fmla="*/ 2118564 h 3023654"/>
                <a:gd name="connsiteX269" fmla="*/ 251744 w 1051949"/>
                <a:gd name="connsiteY269" fmla="*/ 2109619 h 3023654"/>
                <a:gd name="connsiteX270" fmla="*/ 235352 w 1051949"/>
                <a:gd name="connsiteY270" fmla="*/ 2078310 h 3023654"/>
                <a:gd name="connsiteX271" fmla="*/ 238332 w 1051949"/>
                <a:gd name="connsiteY271" fmla="*/ 2044021 h 3023654"/>
                <a:gd name="connsiteX272" fmla="*/ 236842 w 1051949"/>
                <a:gd name="connsiteY272" fmla="*/ 2006749 h 3023654"/>
                <a:gd name="connsiteX273" fmla="*/ 235352 w 1051949"/>
                <a:gd name="connsiteY273" fmla="*/ 1917297 h 3023654"/>
                <a:gd name="connsiteX274" fmla="*/ 233862 w 1051949"/>
                <a:gd name="connsiteY274" fmla="*/ 1915806 h 3023654"/>
                <a:gd name="connsiteX275" fmla="*/ 233862 w 1051949"/>
                <a:gd name="connsiteY275" fmla="*/ 1848717 h 3023654"/>
                <a:gd name="connsiteX276" fmla="*/ 227901 w 1051949"/>
                <a:gd name="connsiteY276" fmla="*/ 1654904 h 3023654"/>
                <a:gd name="connsiteX277" fmla="*/ 227901 w 1051949"/>
                <a:gd name="connsiteY277" fmla="*/ 1625086 h 3023654"/>
                <a:gd name="connsiteX278" fmla="*/ 229391 w 1051949"/>
                <a:gd name="connsiteY278" fmla="*/ 1599742 h 3023654"/>
                <a:gd name="connsiteX279" fmla="*/ 227901 w 1051949"/>
                <a:gd name="connsiteY279" fmla="*/ 1556506 h 3023654"/>
                <a:gd name="connsiteX280" fmla="*/ 227901 w 1051949"/>
                <a:gd name="connsiteY280" fmla="*/ 1514762 h 3023654"/>
                <a:gd name="connsiteX281" fmla="*/ 226411 w 1051949"/>
                <a:gd name="connsiteY281" fmla="*/ 1502835 h 3023654"/>
                <a:gd name="connsiteX282" fmla="*/ 233862 w 1051949"/>
                <a:gd name="connsiteY282" fmla="*/ 1379093 h 3023654"/>
                <a:gd name="connsiteX283" fmla="*/ 235352 w 1051949"/>
                <a:gd name="connsiteY283" fmla="*/ 1358221 h 3023654"/>
                <a:gd name="connsiteX284" fmla="*/ 238332 w 1051949"/>
                <a:gd name="connsiteY284" fmla="*/ 1341821 h 3023654"/>
                <a:gd name="connsiteX285" fmla="*/ 236842 w 1051949"/>
                <a:gd name="connsiteY285" fmla="*/ 1334367 h 3023654"/>
                <a:gd name="connsiteX286" fmla="*/ 239823 w 1051949"/>
                <a:gd name="connsiteY286" fmla="*/ 1314985 h 3023654"/>
                <a:gd name="connsiteX287" fmla="*/ 250254 w 1051949"/>
                <a:gd name="connsiteY287" fmla="*/ 1303059 h 3023654"/>
                <a:gd name="connsiteX288" fmla="*/ 247273 w 1051949"/>
                <a:gd name="connsiteY288" fmla="*/ 1232988 h 3023654"/>
                <a:gd name="connsiteX289" fmla="*/ 220451 w 1051949"/>
                <a:gd name="connsiteY289" fmla="*/ 1227024 h 3023654"/>
                <a:gd name="connsiteX290" fmla="*/ 207039 w 1051949"/>
                <a:gd name="connsiteY290" fmla="*/ 1224042 h 3023654"/>
                <a:gd name="connsiteX291" fmla="*/ 193628 w 1051949"/>
                <a:gd name="connsiteY291" fmla="*/ 1221061 h 3023654"/>
                <a:gd name="connsiteX292" fmla="*/ 174256 w 1051949"/>
                <a:gd name="connsiteY292" fmla="*/ 1204661 h 3023654"/>
                <a:gd name="connsiteX293" fmla="*/ 160845 w 1051949"/>
                <a:gd name="connsiteY293" fmla="*/ 1201679 h 3023654"/>
                <a:gd name="connsiteX294" fmla="*/ 128062 w 1051949"/>
                <a:gd name="connsiteY294" fmla="*/ 1186771 h 3023654"/>
                <a:gd name="connsiteX295" fmla="*/ 102729 w 1051949"/>
                <a:gd name="connsiteY295" fmla="*/ 1177825 h 3023654"/>
                <a:gd name="connsiteX296" fmla="*/ 84848 w 1051949"/>
                <a:gd name="connsiteY296" fmla="*/ 1168880 h 3023654"/>
                <a:gd name="connsiteX297" fmla="*/ 71436 w 1051949"/>
                <a:gd name="connsiteY297" fmla="*/ 1156953 h 3023654"/>
                <a:gd name="connsiteX298" fmla="*/ 59515 w 1051949"/>
                <a:gd name="connsiteY298" fmla="*/ 1134590 h 3023654"/>
                <a:gd name="connsiteX299" fmla="*/ 56535 w 1051949"/>
                <a:gd name="connsiteY299" fmla="*/ 1131609 h 3023654"/>
                <a:gd name="connsiteX300" fmla="*/ 56535 w 1051949"/>
                <a:gd name="connsiteY300" fmla="*/ 1127136 h 3023654"/>
                <a:gd name="connsiteX301" fmla="*/ 41634 w 1051949"/>
                <a:gd name="connsiteY301" fmla="*/ 1077937 h 3023654"/>
                <a:gd name="connsiteX302" fmla="*/ 43124 w 1051949"/>
                <a:gd name="connsiteY302" fmla="*/ 1067501 h 3023654"/>
                <a:gd name="connsiteX303" fmla="*/ 26732 w 1051949"/>
                <a:gd name="connsiteY303" fmla="*/ 1048120 h 3023654"/>
                <a:gd name="connsiteX304" fmla="*/ 22262 w 1051949"/>
                <a:gd name="connsiteY304" fmla="*/ 1046629 h 3023654"/>
                <a:gd name="connsiteX305" fmla="*/ 20772 w 1051949"/>
                <a:gd name="connsiteY305" fmla="*/ 1042156 h 3023654"/>
                <a:gd name="connsiteX306" fmla="*/ 13321 w 1051949"/>
                <a:gd name="connsiteY306" fmla="*/ 1037684 h 3023654"/>
                <a:gd name="connsiteX307" fmla="*/ 2890 w 1051949"/>
                <a:gd name="connsiteY307" fmla="*/ 1024266 h 3023654"/>
                <a:gd name="connsiteX308" fmla="*/ 1400 w 1051949"/>
                <a:gd name="connsiteY308" fmla="*/ 1018303 h 3023654"/>
                <a:gd name="connsiteX309" fmla="*/ 23752 w 1051949"/>
                <a:gd name="connsiteY309" fmla="*/ 1021284 h 3023654"/>
                <a:gd name="connsiteX310" fmla="*/ 32693 w 1051949"/>
                <a:gd name="connsiteY310" fmla="*/ 1016811 h 3023654"/>
                <a:gd name="connsiteX311" fmla="*/ 52065 w 1051949"/>
                <a:gd name="connsiteY311" fmla="*/ 1018303 h 3023654"/>
                <a:gd name="connsiteX312" fmla="*/ 56535 w 1051949"/>
                <a:gd name="connsiteY312" fmla="*/ 973576 h 3023654"/>
                <a:gd name="connsiteX313" fmla="*/ 71436 w 1051949"/>
                <a:gd name="connsiteY313" fmla="*/ 939286 h 3023654"/>
                <a:gd name="connsiteX314" fmla="*/ 74417 w 1051949"/>
                <a:gd name="connsiteY314" fmla="*/ 933323 h 3023654"/>
                <a:gd name="connsiteX315" fmla="*/ 78887 w 1051949"/>
                <a:gd name="connsiteY315" fmla="*/ 918414 h 3023654"/>
                <a:gd name="connsiteX316" fmla="*/ 83358 w 1051949"/>
                <a:gd name="connsiteY316" fmla="*/ 912451 h 3023654"/>
                <a:gd name="connsiteX317" fmla="*/ 84848 w 1051949"/>
                <a:gd name="connsiteY317" fmla="*/ 904996 h 3023654"/>
                <a:gd name="connsiteX318" fmla="*/ 107200 w 1051949"/>
                <a:gd name="connsiteY318" fmla="*/ 849834 h 3023654"/>
                <a:gd name="connsiteX319" fmla="*/ 126572 w 1051949"/>
                <a:gd name="connsiteY319" fmla="*/ 791690 h 3023654"/>
                <a:gd name="connsiteX320" fmla="*/ 135513 w 1051949"/>
                <a:gd name="connsiteY320" fmla="*/ 761873 h 3023654"/>
                <a:gd name="connsiteX321" fmla="*/ 138493 w 1051949"/>
                <a:gd name="connsiteY321" fmla="*/ 755909 h 3023654"/>
                <a:gd name="connsiteX322" fmla="*/ 138493 w 1051949"/>
                <a:gd name="connsiteY322" fmla="*/ 746964 h 3023654"/>
                <a:gd name="connsiteX323" fmla="*/ 145944 w 1051949"/>
                <a:gd name="connsiteY323" fmla="*/ 729074 h 3023654"/>
                <a:gd name="connsiteX324" fmla="*/ 150414 w 1051949"/>
                <a:gd name="connsiteY324" fmla="*/ 708202 h 3023654"/>
                <a:gd name="connsiteX325" fmla="*/ 154884 w 1051949"/>
                <a:gd name="connsiteY325" fmla="*/ 699256 h 3023654"/>
                <a:gd name="connsiteX326" fmla="*/ 157865 w 1051949"/>
                <a:gd name="connsiteY326" fmla="*/ 690311 h 3023654"/>
                <a:gd name="connsiteX327" fmla="*/ 178727 w 1051949"/>
                <a:gd name="connsiteY327" fmla="*/ 635149 h 3023654"/>
                <a:gd name="connsiteX328" fmla="*/ 193628 w 1051949"/>
                <a:gd name="connsiteY328" fmla="*/ 600859 h 3023654"/>
                <a:gd name="connsiteX329" fmla="*/ 213000 w 1051949"/>
                <a:gd name="connsiteY329" fmla="*/ 590423 h 3023654"/>
                <a:gd name="connsiteX330" fmla="*/ 230882 w 1051949"/>
                <a:gd name="connsiteY330" fmla="*/ 578496 h 3023654"/>
                <a:gd name="connsiteX331" fmla="*/ 266645 w 1051949"/>
                <a:gd name="connsiteY331" fmla="*/ 556133 h 3023654"/>
                <a:gd name="connsiteX332" fmla="*/ 318800 w 1051949"/>
                <a:gd name="connsiteY332" fmla="*/ 520352 h 3023654"/>
                <a:gd name="connsiteX333" fmla="*/ 336682 w 1051949"/>
                <a:gd name="connsiteY333" fmla="*/ 509916 h 3023654"/>
                <a:gd name="connsiteX334" fmla="*/ 345623 w 1051949"/>
                <a:gd name="connsiteY334" fmla="*/ 493516 h 3023654"/>
                <a:gd name="connsiteX335" fmla="*/ 348603 w 1051949"/>
                <a:gd name="connsiteY335" fmla="*/ 492025 h 3023654"/>
                <a:gd name="connsiteX336" fmla="*/ 356054 w 1051949"/>
                <a:gd name="connsiteY336" fmla="*/ 480098 h 3023654"/>
                <a:gd name="connsiteX337" fmla="*/ 363504 w 1051949"/>
                <a:gd name="connsiteY337" fmla="*/ 471153 h 3023654"/>
                <a:gd name="connsiteX338" fmla="*/ 376916 w 1051949"/>
                <a:gd name="connsiteY338" fmla="*/ 432391 h 3023654"/>
                <a:gd name="connsiteX339" fmla="*/ 379896 w 1051949"/>
                <a:gd name="connsiteY339" fmla="*/ 413009 h 3023654"/>
                <a:gd name="connsiteX340" fmla="*/ 370955 w 1051949"/>
                <a:gd name="connsiteY340" fmla="*/ 398101 h 3023654"/>
                <a:gd name="connsiteX341" fmla="*/ 347113 w 1051949"/>
                <a:gd name="connsiteY341" fmla="*/ 331011 h 3023654"/>
                <a:gd name="connsiteX342" fmla="*/ 339662 w 1051949"/>
                <a:gd name="connsiteY342" fmla="*/ 328030 h 3023654"/>
                <a:gd name="connsiteX343" fmla="*/ 333701 w 1051949"/>
                <a:gd name="connsiteY343" fmla="*/ 323557 h 3023654"/>
                <a:gd name="connsiteX344" fmla="*/ 329231 w 1051949"/>
                <a:gd name="connsiteY344" fmla="*/ 316103 h 3023654"/>
                <a:gd name="connsiteX345" fmla="*/ 327741 w 1051949"/>
                <a:gd name="connsiteY345" fmla="*/ 307158 h 3023654"/>
                <a:gd name="connsiteX346" fmla="*/ 318800 w 1051949"/>
                <a:gd name="connsiteY346" fmla="*/ 293740 h 3023654"/>
                <a:gd name="connsiteX347" fmla="*/ 308369 w 1051949"/>
                <a:gd name="connsiteY347" fmla="*/ 269886 h 3023654"/>
                <a:gd name="connsiteX348" fmla="*/ 303899 w 1051949"/>
                <a:gd name="connsiteY348" fmla="*/ 263922 h 3023654"/>
                <a:gd name="connsiteX349" fmla="*/ 300918 w 1051949"/>
                <a:gd name="connsiteY349" fmla="*/ 247523 h 3023654"/>
                <a:gd name="connsiteX350" fmla="*/ 297938 w 1051949"/>
                <a:gd name="connsiteY350" fmla="*/ 232614 h 3023654"/>
                <a:gd name="connsiteX351" fmla="*/ 305389 w 1051949"/>
                <a:gd name="connsiteY351" fmla="*/ 216215 h 3023654"/>
                <a:gd name="connsiteX352" fmla="*/ 305389 w 1051949"/>
                <a:gd name="connsiteY352" fmla="*/ 196833 h 3023654"/>
                <a:gd name="connsiteX353" fmla="*/ 302409 w 1051949"/>
                <a:gd name="connsiteY353" fmla="*/ 129744 h 3023654"/>
                <a:gd name="connsiteX354" fmla="*/ 303899 w 1051949"/>
                <a:gd name="connsiteY354" fmla="*/ 123781 h 3023654"/>
                <a:gd name="connsiteX355" fmla="*/ 302409 w 1051949"/>
                <a:gd name="connsiteY355" fmla="*/ 117817 h 3023654"/>
                <a:gd name="connsiteX356" fmla="*/ 317310 w 1051949"/>
                <a:gd name="connsiteY356" fmla="*/ 79055 h 3023654"/>
                <a:gd name="connsiteX357" fmla="*/ 318800 w 1051949"/>
                <a:gd name="connsiteY357" fmla="*/ 77564 h 3023654"/>
                <a:gd name="connsiteX358" fmla="*/ 540831 w 1051949"/>
                <a:gd name="connsiteY358" fmla="*/ 29856 h 3023654"/>
                <a:gd name="connsiteX359" fmla="*/ 534871 w 1051949"/>
                <a:gd name="connsiteY359" fmla="*/ 28365 h 3023654"/>
                <a:gd name="connsiteX360" fmla="*/ 540831 w 1051949"/>
                <a:gd name="connsiteY360" fmla="*/ 29856 h 3023654"/>
                <a:gd name="connsiteX361" fmla="*/ 555733 w 1051949"/>
                <a:gd name="connsiteY361" fmla="*/ 43274 h 3023654"/>
                <a:gd name="connsiteX362" fmla="*/ 566164 w 1051949"/>
                <a:gd name="connsiteY362" fmla="*/ 52219 h 3023654"/>
                <a:gd name="connsiteX363" fmla="*/ 552752 w 1051949"/>
                <a:gd name="connsiteY363" fmla="*/ 40292 h 3023654"/>
                <a:gd name="connsiteX364" fmla="*/ 555733 w 1051949"/>
                <a:gd name="connsiteY364" fmla="*/ 43274 h 3023654"/>
                <a:gd name="connsiteX365" fmla="*/ 247273 w 1051949"/>
                <a:gd name="connsiteY365" fmla="*/ 1028738 h 3023654"/>
                <a:gd name="connsiteX366" fmla="*/ 277076 w 1051949"/>
                <a:gd name="connsiteY366" fmla="*/ 1028738 h 3023654"/>
                <a:gd name="connsiteX367" fmla="*/ 260684 w 1051949"/>
                <a:gd name="connsiteY367" fmla="*/ 986994 h 3023654"/>
                <a:gd name="connsiteX368" fmla="*/ 247273 w 1051949"/>
                <a:gd name="connsiteY368" fmla="*/ 1028738 h 302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</a:cxnLst>
              <a:rect l="l" t="t" r="r" b="b"/>
              <a:pathLst>
                <a:path w="1051949" h="3023654">
                  <a:moveTo>
                    <a:pt x="318800" y="77564"/>
                  </a:moveTo>
                  <a:cubicBezTo>
                    <a:pt x="319297" y="74582"/>
                    <a:pt x="314330" y="78061"/>
                    <a:pt x="314330" y="79055"/>
                  </a:cubicBezTo>
                  <a:cubicBezTo>
                    <a:pt x="309362" y="62655"/>
                    <a:pt x="329728" y="58679"/>
                    <a:pt x="341152" y="53710"/>
                  </a:cubicBezTo>
                  <a:cubicBezTo>
                    <a:pt x="338669" y="49237"/>
                    <a:pt x="330721" y="55201"/>
                    <a:pt x="329231" y="52219"/>
                  </a:cubicBezTo>
                  <a:cubicBezTo>
                    <a:pt x="330721" y="49734"/>
                    <a:pt x="334695" y="47249"/>
                    <a:pt x="327741" y="47746"/>
                  </a:cubicBezTo>
                  <a:cubicBezTo>
                    <a:pt x="323767" y="46255"/>
                    <a:pt x="331218" y="44268"/>
                    <a:pt x="330721" y="41783"/>
                  </a:cubicBezTo>
                  <a:cubicBezTo>
                    <a:pt x="330224" y="38304"/>
                    <a:pt x="323270" y="41286"/>
                    <a:pt x="320290" y="40292"/>
                  </a:cubicBezTo>
                  <a:cubicBezTo>
                    <a:pt x="320290" y="35322"/>
                    <a:pt x="323767" y="33831"/>
                    <a:pt x="329231" y="34329"/>
                  </a:cubicBezTo>
                  <a:cubicBezTo>
                    <a:pt x="333205" y="33335"/>
                    <a:pt x="334198" y="29359"/>
                    <a:pt x="338172" y="28365"/>
                  </a:cubicBezTo>
                  <a:cubicBezTo>
                    <a:pt x="347609" y="28862"/>
                    <a:pt x="354067" y="32341"/>
                    <a:pt x="364994" y="31347"/>
                  </a:cubicBezTo>
                  <a:cubicBezTo>
                    <a:pt x="371452" y="31347"/>
                    <a:pt x="364994" y="27868"/>
                    <a:pt x="366485" y="23892"/>
                  </a:cubicBezTo>
                  <a:cubicBezTo>
                    <a:pt x="372445" y="23395"/>
                    <a:pt x="378406" y="27868"/>
                    <a:pt x="382876" y="23892"/>
                  </a:cubicBezTo>
                  <a:cubicBezTo>
                    <a:pt x="391817" y="22402"/>
                    <a:pt x="397777" y="14947"/>
                    <a:pt x="406718" y="11966"/>
                  </a:cubicBezTo>
                  <a:cubicBezTo>
                    <a:pt x="415162" y="8984"/>
                    <a:pt x="425097" y="9481"/>
                    <a:pt x="433541" y="7493"/>
                  </a:cubicBezTo>
                  <a:cubicBezTo>
                    <a:pt x="437018" y="6996"/>
                    <a:pt x="440992" y="5505"/>
                    <a:pt x="443972" y="4511"/>
                  </a:cubicBezTo>
                  <a:cubicBezTo>
                    <a:pt x="447449" y="3517"/>
                    <a:pt x="450926" y="3517"/>
                    <a:pt x="452913" y="38"/>
                  </a:cubicBezTo>
                  <a:cubicBezTo>
                    <a:pt x="457383" y="-458"/>
                    <a:pt x="456886" y="4014"/>
                    <a:pt x="460363" y="4511"/>
                  </a:cubicBezTo>
                  <a:cubicBezTo>
                    <a:pt x="463841" y="4014"/>
                    <a:pt x="463344" y="-458"/>
                    <a:pt x="467814" y="38"/>
                  </a:cubicBezTo>
                  <a:cubicBezTo>
                    <a:pt x="466821" y="5505"/>
                    <a:pt x="472285" y="4511"/>
                    <a:pt x="472285" y="8984"/>
                  </a:cubicBezTo>
                  <a:cubicBezTo>
                    <a:pt x="474768" y="6996"/>
                    <a:pt x="483709" y="7493"/>
                    <a:pt x="484206" y="11966"/>
                  </a:cubicBezTo>
                  <a:cubicBezTo>
                    <a:pt x="491160" y="12462"/>
                    <a:pt x="488179" y="3020"/>
                    <a:pt x="496127" y="4511"/>
                  </a:cubicBezTo>
                  <a:cubicBezTo>
                    <a:pt x="500101" y="4511"/>
                    <a:pt x="503081" y="8487"/>
                    <a:pt x="505068" y="10474"/>
                  </a:cubicBezTo>
                  <a:cubicBezTo>
                    <a:pt x="505564" y="10972"/>
                    <a:pt x="511525" y="11966"/>
                    <a:pt x="512518" y="13456"/>
                  </a:cubicBezTo>
                  <a:cubicBezTo>
                    <a:pt x="514505" y="17432"/>
                    <a:pt x="507551" y="21905"/>
                    <a:pt x="515499" y="23892"/>
                  </a:cubicBezTo>
                  <a:cubicBezTo>
                    <a:pt x="524936" y="27868"/>
                    <a:pt x="531394" y="22402"/>
                    <a:pt x="540831" y="22402"/>
                  </a:cubicBezTo>
                  <a:cubicBezTo>
                    <a:pt x="544308" y="23892"/>
                    <a:pt x="542818" y="30353"/>
                    <a:pt x="545302" y="32837"/>
                  </a:cubicBezTo>
                  <a:cubicBezTo>
                    <a:pt x="549275" y="35819"/>
                    <a:pt x="553746" y="35819"/>
                    <a:pt x="557223" y="37310"/>
                  </a:cubicBezTo>
                  <a:cubicBezTo>
                    <a:pt x="560700" y="38801"/>
                    <a:pt x="565170" y="40789"/>
                    <a:pt x="567654" y="43274"/>
                  </a:cubicBezTo>
                  <a:cubicBezTo>
                    <a:pt x="571627" y="47249"/>
                    <a:pt x="573118" y="54704"/>
                    <a:pt x="576595" y="59673"/>
                  </a:cubicBezTo>
                  <a:cubicBezTo>
                    <a:pt x="580072" y="64643"/>
                    <a:pt x="584045" y="68122"/>
                    <a:pt x="588516" y="71600"/>
                  </a:cubicBezTo>
                  <a:cubicBezTo>
                    <a:pt x="586032" y="78558"/>
                    <a:pt x="593980" y="83030"/>
                    <a:pt x="595966" y="88000"/>
                  </a:cubicBezTo>
                  <a:cubicBezTo>
                    <a:pt x="597457" y="91975"/>
                    <a:pt x="597457" y="97442"/>
                    <a:pt x="598947" y="102909"/>
                  </a:cubicBezTo>
                  <a:cubicBezTo>
                    <a:pt x="599940" y="107381"/>
                    <a:pt x="602920" y="112351"/>
                    <a:pt x="603417" y="116326"/>
                  </a:cubicBezTo>
                  <a:cubicBezTo>
                    <a:pt x="603914" y="119805"/>
                    <a:pt x="601927" y="122787"/>
                    <a:pt x="601927" y="126762"/>
                  </a:cubicBezTo>
                  <a:cubicBezTo>
                    <a:pt x="601927" y="135708"/>
                    <a:pt x="604411" y="147137"/>
                    <a:pt x="604907" y="156580"/>
                  </a:cubicBezTo>
                  <a:cubicBezTo>
                    <a:pt x="605404" y="167016"/>
                    <a:pt x="605901" y="178943"/>
                    <a:pt x="607888" y="189379"/>
                  </a:cubicBezTo>
                  <a:cubicBezTo>
                    <a:pt x="607888" y="189876"/>
                    <a:pt x="610868" y="191864"/>
                    <a:pt x="610868" y="192361"/>
                  </a:cubicBezTo>
                  <a:cubicBezTo>
                    <a:pt x="611365" y="194348"/>
                    <a:pt x="608881" y="195342"/>
                    <a:pt x="609378" y="196833"/>
                  </a:cubicBezTo>
                  <a:cubicBezTo>
                    <a:pt x="611365" y="201803"/>
                    <a:pt x="618318" y="205281"/>
                    <a:pt x="619809" y="211742"/>
                  </a:cubicBezTo>
                  <a:cubicBezTo>
                    <a:pt x="624279" y="229632"/>
                    <a:pt x="611365" y="247523"/>
                    <a:pt x="606397" y="262431"/>
                  </a:cubicBezTo>
                  <a:cubicBezTo>
                    <a:pt x="604907" y="266904"/>
                    <a:pt x="604907" y="271874"/>
                    <a:pt x="603417" y="275849"/>
                  </a:cubicBezTo>
                  <a:cubicBezTo>
                    <a:pt x="599940" y="286782"/>
                    <a:pt x="594973" y="298709"/>
                    <a:pt x="590006" y="310139"/>
                  </a:cubicBezTo>
                  <a:cubicBezTo>
                    <a:pt x="586032" y="313618"/>
                    <a:pt x="579078" y="314115"/>
                    <a:pt x="573614" y="316103"/>
                  </a:cubicBezTo>
                  <a:cubicBezTo>
                    <a:pt x="574111" y="337472"/>
                    <a:pt x="574608" y="346914"/>
                    <a:pt x="570634" y="362320"/>
                  </a:cubicBezTo>
                  <a:cubicBezTo>
                    <a:pt x="573614" y="366295"/>
                    <a:pt x="581562" y="365302"/>
                    <a:pt x="588516" y="365302"/>
                  </a:cubicBezTo>
                  <a:cubicBezTo>
                    <a:pt x="600933" y="375737"/>
                    <a:pt x="611861" y="386671"/>
                    <a:pt x="625769" y="396610"/>
                  </a:cubicBezTo>
                  <a:cubicBezTo>
                    <a:pt x="627756" y="398101"/>
                    <a:pt x="629743" y="398101"/>
                    <a:pt x="631730" y="399592"/>
                  </a:cubicBezTo>
                  <a:cubicBezTo>
                    <a:pt x="647625" y="409034"/>
                    <a:pt x="665506" y="417482"/>
                    <a:pt x="674944" y="433881"/>
                  </a:cubicBezTo>
                  <a:cubicBezTo>
                    <a:pt x="685375" y="434875"/>
                    <a:pt x="695309" y="439845"/>
                    <a:pt x="704747" y="444318"/>
                  </a:cubicBezTo>
                  <a:cubicBezTo>
                    <a:pt x="705740" y="444815"/>
                    <a:pt x="708224" y="445311"/>
                    <a:pt x="709217" y="445809"/>
                  </a:cubicBezTo>
                  <a:cubicBezTo>
                    <a:pt x="709714" y="446305"/>
                    <a:pt x="710211" y="448790"/>
                    <a:pt x="710707" y="448790"/>
                  </a:cubicBezTo>
                  <a:cubicBezTo>
                    <a:pt x="712694" y="449784"/>
                    <a:pt x="716171" y="449287"/>
                    <a:pt x="718158" y="450281"/>
                  </a:cubicBezTo>
                  <a:cubicBezTo>
                    <a:pt x="720642" y="451275"/>
                    <a:pt x="721635" y="453760"/>
                    <a:pt x="724119" y="454754"/>
                  </a:cubicBezTo>
                  <a:cubicBezTo>
                    <a:pt x="726105" y="455748"/>
                    <a:pt x="729086" y="455251"/>
                    <a:pt x="731569" y="456244"/>
                  </a:cubicBezTo>
                  <a:cubicBezTo>
                    <a:pt x="732066" y="456742"/>
                    <a:pt x="734053" y="459226"/>
                    <a:pt x="734550" y="459226"/>
                  </a:cubicBezTo>
                  <a:cubicBezTo>
                    <a:pt x="745974" y="462705"/>
                    <a:pt x="756405" y="466681"/>
                    <a:pt x="767333" y="471153"/>
                  </a:cubicBezTo>
                  <a:cubicBezTo>
                    <a:pt x="770810" y="472644"/>
                    <a:pt x="776274" y="475129"/>
                    <a:pt x="780744" y="477117"/>
                  </a:cubicBezTo>
                  <a:cubicBezTo>
                    <a:pt x="783228" y="478608"/>
                    <a:pt x="787698" y="480098"/>
                    <a:pt x="791175" y="481589"/>
                  </a:cubicBezTo>
                  <a:cubicBezTo>
                    <a:pt x="804090" y="487553"/>
                    <a:pt x="819984" y="496498"/>
                    <a:pt x="834389" y="502461"/>
                  </a:cubicBezTo>
                  <a:cubicBezTo>
                    <a:pt x="843827" y="506437"/>
                    <a:pt x="858231" y="510910"/>
                    <a:pt x="870153" y="515879"/>
                  </a:cubicBezTo>
                  <a:cubicBezTo>
                    <a:pt x="871146" y="516376"/>
                    <a:pt x="872636" y="518861"/>
                    <a:pt x="873133" y="518861"/>
                  </a:cubicBezTo>
                  <a:cubicBezTo>
                    <a:pt x="878597" y="520352"/>
                    <a:pt x="885054" y="521843"/>
                    <a:pt x="891015" y="524824"/>
                  </a:cubicBezTo>
                  <a:cubicBezTo>
                    <a:pt x="900452" y="529297"/>
                    <a:pt x="904426" y="538242"/>
                    <a:pt x="913367" y="548679"/>
                  </a:cubicBezTo>
                  <a:cubicBezTo>
                    <a:pt x="913863" y="549175"/>
                    <a:pt x="916347" y="549672"/>
                    <a:pt x="916347" y="550169"/>
                  </a:cubicBezTo>
                  <a:cubicBezTo>
                    <a:pt x="916844" y="550666"/>
                    <a:pt x="915850" y="552654"/>
                    <a:pt x="916347" y="553151"/>
                  </a:cubicBezTo>
                  <a:cubicBezTo>
                    <a:pt x="918830" y="556630"/>
                    <a:pt x="922308" y="558121"/>
                    <a:pt x="923798" y="560605"/>
                  </a:cubicBezTo>
                  <a:cubicBezTo>
                    <a:pt x="924791" y="562096"/>
                    <a:pt x="923798" y="565575"/>
                    <a:pt x="925288" y="568060"/>
                  </a:cubicBezTo>
                  <a:cubicBezTo>
                    <a:pt x="926778" y="571042"/>
                    <a:pt x="930752" y="577502"/>
                    <a:pt x="932738" y="582968"/>
                  </a:cubicBezTo>
                  <a:cubicBezTo>
                    <a:pt x="933732" y="585453"/>
                    <a:pt x="933235" y="587441"/>
                    <a:pt x="934229" y="590423"/>
                  </a:cubicBezTo>
                  <a:cubicBezTo>
                    <a:pt x="938202" y="600859"/>
                    <a:pt x="943666" y="617259"/>
                    <a:pt x="947640" y="630676"/>
                  </a:cubicBezTo>
                  <a:cubicBezTo>
                    <a:pt x="950123" y="638628"/>
                    <a:pt x="951117" y="647573"/>
                    <a:pt x="953600" y="654530"/>
                  </a:cubicBezTo>
                  <a:cubicBezTo>
                    <a:pt x="957077" y="664469"/>
                    <a:pt x="963038" y="673911"/>
                    <a:pt x="967012" y="684348"/>
                  </a:cubicBezTo>
                  <a:cubicBezTo>
                    <a:pt x="968999" y="689317"/>
                    <a:pt x="970985" y="695281"/>
                    <a:pt x="972972" y="700747"/>
                  </a:cubicBezTo>
                  <a:cubicBezTo>
                    <a:pt x="978436" y="715159"/>
                    <a:pt x="983403" y="731559"/>
                    <a:pt x="987874" y="749946"/>
                  </a:cubicBezTo>
                  <a:cubicBezTo>
                    <a:pt x="990357" y="760879"/>
                    <a:pt x="992344" y="772806"/>
                    <a:pt x="995325" y="784236"/>
                  </a:cubicBezTo>
                  <a:cubicBezTo>
                    <a:pt x="1000788" y="806102"/>
                    <a:pt x="1009232" y="827968"/>
                    <a:pt x="1014696" y="849834"/>
                  </a:cubicBezTo>
                  <a:cubicBezTo>
                    <a:pt x="1016187" y="855798"/>
                    <a:pt x="1017677" y="861761"/>
                    <a:pt x="1019167" y="867724"/>
                  </a:cubicBezTo>
                  <a:cubicBezTo>
                    <a:pt x="1021650" y="879155"/>
                    <a:pt x="1024134" y="890585"/>
                    <a:pt x="1026617" y="902015"/>
                  </a:cubicBezTo>
                  <a:cubicBezTo>
                    <a:pt x="1027611" y="907978"/>
                    <a:pt x="1028108" y="913942"/>
                    <a:pt x="1029598" y="919905"/>
                  </a:cubicBezTo>
                  <a:cubicBezTo>
                    <a:pt x="1033075" y="933323"/>
                    <a:pt x="1038539" y="945747"/>
                    <a:pt x="1041519" y="958668"/>
                  </a:cubicBezTo>
                  <a:cubicBezTo>
                    <a:pt x="1044499" y="971092"/>
                    <a:pt x="1047976" y="984012"/>
                    <a:pt x="1048970" y="997430"/>
                  </a:cubicBezTo>
                  <a:cubicBezTo>
                    <a:pt x="1049963" y="1011345"/>
                    <a:pt x="1047976" y="1024763"/>
                    <a:pt x="1048970" y="1039174"/>
                  </a:cubicBezTo>
                  <a:cubicBezTo>
                    <a:pt x="1049466" y="1044144"/>
                    <a:pt x="1051453" y="1048120"/>
                    <a:pt x="1051950" y="1052592"/>
                  </a:cubicBezTo>
                  <a:cubicBezTo>
                    <a:pt x="1051950" y="1055077"/>
                    <a:pt x="1050460" y="1059550"/>
                    <a:pt x="1050460" y="1063029"/>
                  </a:cubicBezTo>
                  <a:cubicBezTo>
                    <a:pt x="1049963" y="1071477"/>
                    <a:pt x="1049963" y="1075453"/>
                    <a:pt x="1047479" y="1082410"/>
                  </a:cubicBezTo>
                  <a:cubicBezTo>
                    <a:pt x="1046486" y="1085889"/>
                    <a:pt x="1042512" y="1089864"/>
                    <a:pt x="1040029" y="1094337"/>
                  </a:cubicBezTo>
                  <a:cubicBezTo>
                    <a:pt x="1036055" y="1101791"/>
                    <a:pt x="1033572" y="1109246"/>
                    <a:pt x="1029598" y="1115209"/>
                  </a:cubicBezTo>
                  <a:cubicBezTo>
                    <a:pt x="1025127" y="1122166"/>
                    <a:pt x="1013206" y="1132105"/>
                    <a:pt x="1005755" y="1137572"/>
                  </a:cubicBezTo>
                  <a:cubicBezTo>
                    <a:pt x="1005259" y="1138069"/>
                    <a:pt x="1004762" y="1140554"/>
                    <a:pt x="1004265" y="1140554"/>
                  </a:cubicBezTo>
                  <a:cubicBezTo>
                    <a:pt x="1003769" y="1141051"/>
                    <a:pt x="1001782" y="1140057"/>
                    <a:pt x="1001285" y="1140554"/>
                  </a:cubicBezTo>
                  <a:cubicBezTo>
                    <a:pt x="998802" y="1142542"/>
                    <a:pt x="996815" y="1146020"/>
                    <a:pt x="993834" y="1148008"/>
                  </a:cubicBezTo>
                  <a:cubicBezTo>
                    <a:pt x="992344" y="1149002"/>
                    <a:pt x="991847" y="1148505"/>
                    <a:pt x="990854" y="1149499"/>
                  </a:cubicBezTo>
                  <a:cubicBezTo>
                    <a:pt x="989364" y="1150493"/>
                    <a:pt x="987874" y="1151487"/>
                    <a:pt x="986384" y="1152481"/>
                  </a:cubicBezTo>
                  <a:cubicBezTo>
                    <a:pt x="980920" y="1157450"/>
                    <a:pt x="968502" y="1163414"/>
                    <a:pt x="961051" y="1168880"/>
                  </a:cubicBezTo>
                  <a:cubicBezTo>
                    <a:pt x="960555" y="1169377"/>
                    <a:pt x="960058" y="1171862"/>
                    <a:pt x="959561" y="1171862"/>
                  </a:cubicBezTo>
                  <a:cubicBezTo>
                    <a:pt x="958568" y="1172359"/>
                    <a:pt x="957077" y="1171365"/>
                    <a:pt x="956581" y="1171862"/>
                  </a:cubicBezTo>
                  <a:cubicBezTo>
                    <a:pt x="956084" y="1172359"/>
                    <a:pt x="955587" y="1174844"/>
                    <a:pt x="955091" y="1174844"/>
                  </a:cubicBezTo>
                  <a:cubicBezTo>
                    <a:pt x="952110" y="1176335"/>
                    <a:pt x="946647" y="1178322"/>
                    <a:pt x="943170" y="1180807"/>
                  </a:cubicBezTo>
                  <a:cubicBezTo>
                    <a:pt x="942673" y="1181304"/>
                    <a:pt x="942176" y="1183789"/>
                    <a:pt x="941679" y="1183789"/>
                  </a:cubicBezTo>
                  <a:cubicBezTo>
                    <a:pt x="940686" y="1184286"/>
                    <a:pt x="939196" y="1183292"/>
                    <a:pt x="938699" y="1183789"/>
                  </a:cubicBezTo>
                  <a:cubicBezTo>
                    <a:pt x="935719" y="1185777"/>
                    <a:pt x="932738" y="1189255"/>
                    <a:pt x="929758" y="1191243"/>
                  </a:cubicBezTo>
                  <a:cubicBezTo>
                    <a:pt x="927771" y="1192734"/>
                    <a:pt x="924791" y="1193231"/>
                    <a:pt x="922308" y="1195716"/>
                  </a:cubicBezTo>
                  <a:cubicBezTo>
                    <a:pt x="920817" y="1196710"/>
                    <a:pt x="919327" y="1197704"/>
                    <a:pt x="917837" y="1198698"/>
                  </a:cubicBezTo>
                  <a:cubicBezTo>
                    <a:pt x="916347" y="1199692"/>
                    <a:pt x="914857" y="1200685"/>
                    <a:pt x="913367" y="1201679"/>
                  </a:cubicBezTo>
                  <a:cubicBezTo>
                    <a:pt x="911877" y="1202673"/>
                    <a:pt x="910386" y="1203667"/>
                    <a:pt x="908896" y="1204661"/>
                  </a:cubicBezTo>
                  <a:cubicBezTo>
                    <a:pt x="907406" y="1205655"/>
                    <a:pt x="905916" y="1206649"/>
                    <a:pt x="904426" y="1207643"/>
                  </a:cubicBezTo>
                  <a:cubicBezTo>
                    <a:pt x="902936" y="1209134"/>
                    <a:pt x="895982" y="1211618"/>
                    <a:pt x="892505" y="1213606"/>
                  </a:cubicBezTo>
                  <a:cubicBezTo>
                    <a:pt x="892008" y="1214103"/>
                    <a:pt x="891511" y="1216588"/>
                    <a:pt x="891015" y="1216588"/>
                  </a:cubicBezTo>
                  <a:cubicBezTo>
                    <a:pt x="888531" y="1217582"/>
                    <a:pt x="886544" y="1218079"/>
                    <a:pt x="883564" y="1219570"/>
                  </a:cubicBezTo>
                  <a:cubicBezTo>
                    <a:pt x="877107" y="1223048"/>
                    <a:pt x="869656" y="1225036"/>
                    <a:pt x="864192" y="1230006"/>
                  </a:cubicBezTo>
                  <a:cubicBezTo>
                    <a:pt x="862205" y="1239945"/>
                    <a:pt x="865185" y="1257339"/>
                    <a:pt x="865682" y="1274732"/>
                  </a:cubicBezTo>
                  <a:cubicBezTo>
                    <a:pt x="866179" y="1288150"/>
                    <a:pt x="862702" y="1305543"/>
                    <a:pt x="868662" y="1313495"/>
                  </a:cubicBezTo>
                  <a:cubicBezTo>
                    <a:pt x="869656" y="1314985"/>
                    <a:pt x="874126" y="1315979"/>
                    <a:pt x="874623" y="1317967"/>
                  </a:cubicBezTo>
                  <a:cubicBezTo>
                    <a:pt x="872139" y="1340330"/>
                    <a:pt x="869159" y="1363687"/>
                    <a:pt x="871643" y="1385056"/>
                  </a:cubicBezTo>
                  <a:cubicBezTo>
                    <a:pt x="872139" y="1388535"/>
                    <a:pt x="874126" y="1392014"/>
                    <a:pt x="874623" y="1395492"/>
                  </a:cubicBezTo>
                  <a:cubicBezTo>
                    <a:pt x="875120" y="1399468"/>
                    <a:pt x="874126" y="1403444"/>
                    <a:pt x="874623" y="1407419"/>
                  </a:cubicBezTo>
                  <a:cubicBezTo>
                    <a:pt x="876113" y="1422825"/>
                    <a:pt x="878597" y="1438231"/>
                    <a:pt x="879093" y="1453636"/>
                  </a:cubicBezTo>
                  <a:cubicBezTo>
                    <a:pt x="880583" y="1485939"/>
                    <a:pt x="877107" y="1520229"/>
                    <a:pt x="882074" y="1547561"/>
                  </a:cubicBezTo>
                  <a:cubicBezTo>
                    <a:pt x="882570" y="1551537"/>
                    <a:pt x="882074" y="1557500"/>
                    <a:pt x="883564" y="1565452"/>
                  </a:cubicBezTo>
                  <a:cubicBezTo>
                    <a:pt x="884060" y="1568433"/>
                    <a:pt x="886544" y="1572409"/>
                    <a:pt x="886544" y="1575888"/>
                  </a:cubicBezTo>
                  <a:cubicBezTo>
                    <a:pt x="886544" y="1580360"/>
                    <a:pt x="884557" y="1587815"/>
                    <a:pt x="885054" y="1595269"/>
                  </a:cubicBezTo>
                  <a:cubicBezTo>
                    <a:pt x="885551" y="1602226"/>
                    <a:pt x="887538" y="1609184"/>
                    <a:pt x="888034" y="1616141"/>
                  </a:cubicBezTo>
                  <a:cubicBezTo>
                    <a:pt x="889028" y="1623595"/>
                    <a:pt x="889525" y="1631050"/>
                    <a:pt x="889525" y="1638504"/>
                  </a:cubicBezTo>
                  <a:cubicBezTo>
                    <a:pt x="889525" y="1640989"/>
                    <a:pt x="888034" y="1640989"/>
                    <a:pt x="888034" y="1642977"/>
                  </a:cubicBezTo>
                  <a:cubicBezTo>
                    <a:pt x="888034" y="1650928"/>
                    <a:pt x="890021" y="1668819"/>
                    <a:pt x="891015" y="1680248"/>
                  </a:cubicBezTo>
                  <a:cubicBezTo>
                    <a:pt x="893995" y="1723484"/>
                    <a:pt x="898465" y="1767216"/>
                    <a:pt x="901445" y="1808463"/>
                  </a:cubicBezTo>
                  <a:cubicBezTo>
                    <a:pt x="901942" y="1815918"/>
                    <a:pt x="902439" y="1823372"/>
                    <a:pt x="902936" y="1830826"/>
                  </a:cubicBezTo>
                  <a:cubicBezTo>
                    <a:pt x="903432" y="1837287"/>
                    <a:pt x="905419" y="1843747"/>
                    <a:pt x="905916" y="1850208"/>
                  </a:cubicBezTo>
                  <a:cubicBezTo>
                    <a:pt x="905916" y="1849710"/>
                    <a:pt x="905916" y="1857165"/>
                    <a:pt x="905916" y="1859153"/>
                  </a:cubicBezTo>
                  <a:cubicBezTo>
                    <a:pt x="906413" y="1866607"/>
                    <a:pt x="906909" y="1874061"/>
                    <a:pt x="907406" y="1881516"/>
                  </a:cubicBezTo>
                  <a:cubicBezTo>
                    <a:pt x="908400" y="1892946"/>
                    <a:pt x="908896" y="1916800"/>
                    <a:pt x="910386" y="1933696"/>
                  </a:cubicBezTo>
                  <a:cubicBezTo>
                    <a:pt x="911380" y="1947114"/>
                    <a:pt x="915850" y="1960035"/>
                    <a:pt x="917837" y="1972459"/>
                  </a:cubicBezTo>
                  <a:cubicBezTo>
                    <a:pt x="921314" y="1995816"/>
                    <a:pt x="922804" y="2023148"/>
                    <a:pt x="923798" y="2054457"/>
                  </a:cubicBezTo>
                  <a:cubicBezTo>
                    <a:pt x="923798" y="2057439"/>
                    <a:pt x="923798" y="2060917"/>
                    <a:pt x="923798" y="2064893"/>
                  </a:cubicBezTo>
                  <a:cubicBezTo>
                    <a:pt x="923798" y="2067874"/>
                    <a:pt x="922308" y="2070856"/>
                    <a:pt x="922308" y="2073838"/>
                  </a:cubicBezTo>
                  <a:cubicBezTo>
                    <a:pt x="922804" y="2080795"/>
                    <a:pt x="927275" y="2088747"/>
                    <a:pt x="926778" y="2096201"/>
                  </a:cubicBezTo>
                  <a:cubicBezTo>
                    <a:pt x="926281" y="2103158"/>
                    <a:pt x="924791" y="2106637"/>
                    <a:pt x="922308" y="2112601"/>
                  </a:cubicBezTo>
                  <a:cubicBezTo>
                    <a:pt x="928765" y="2140928"/>
                    <a:pt x="929262" y="2173230"/>
                    <a:pt x="940189" y="2203544"/>
                  </a:cubicBezTo>
                  <a:cubicBezTo>
                    <a:pt x="943170" y="2211495"/>
                    <a:pt x="949130" y="2219446"/>
                    <a:pt x="950620" y="2227397"/>
                  </a:cubicBezTo>
                  <a:cubicBezTo>
                    <a:pt x="952607" y="2236840"/>
                    <a:pt x="950123" y="2247773"/>
                    <a:pt x="950620" y="2257215"/>
                  </a:cubicBezTo>
                  <a:cubicBezTo>
                    <a:pt x="951117" y="2266657"/>
                    <a:pt x="953600" y="2276099"/>
                    <a:pt x="955091" y="2285542"/>
                  </a:cubicBezTo>
                  <a:cubicBezTo>
                    <a:pt x="959064" y="2314862"/>
                    <a:pt x="963535" y="2336728"/>
                    <a:pt x="965522" y="2367540"/>
                  </a:cubicBezTo>
                  <a:cubicBezTo>
                    <a:pt x="967012" y="2391393"/>
                    <a:pt x="966018" y="2416738"/>
                    <a:pt x="965522" y="2442083"/>
                  </a:cubicBezTo>
                  <a:cubicBezTo>
                    <a:pt x="965522" y="2449537"/>
                    <a:pt x="964032" y="2456495"/>
                    <a:pt x="964032" y="2464446"/>
                  </a:cubicBezTo>
                  <a:cubicBezTo>
                    <a:pt x="964032" y="2473888"/>
                    <a:pt x="967012" y="2484324"/>
                    <a:pt x="968502" y="2494263"/>
                  </a:cubicBezTo>
                  <a:cubicBezTo>
                    <a:pt x="973469" y="2527062"/>
                    <a:pt x="978436" y="2554892"/>
                    <a:pt x="983403" y="2583716"/>
                  </a:cubicBezTo>
                  <a:cubicBezTo>
                    <a:pt x="990357" y="2624466"/>
                    <a:pt x="998802" y="2666210"/>
                    <a:pt x="996815" y="2708948"/>
                  </a:cubicBezTo>
                  <a:cubicBezTo>
                    <a:pt x="1002775" y="2715409"/>
                    <a:pt x="1000788" y="2720876"/>
                    <a:pt x="998305" y="2729821"/>
                  </a:cubicBezTo>
                  <a:cubicBezTo>
                    <a:pt x="996815" y="2734791"/>
                    <a:pt x="998305" y="2739760"/>
                    <a:pt x="995325" y="2743239"/>
                  </a:cubicBezTo>
                  <a:cubicBezTo>
                    <a:pt x="993338" y="2745723"/>
                    <a:pt x="989364" y="2746220"/>
                    <a:pt x="986384" y="2749202"/>
                  </a:cubicBezTo>
                  <a:cubicBezTo>
                    <a:pt x="989860" y="2758147"/>
                    <a:pt x="1000292" y="2760135"/>
                    <a:pt x="1002775" y="2768583"/>
                  </a:cubicBezTo>
                  <a:cubicBezTo>
                    <a:pt x="1005755" y="2777529"/>
                    <a:pt x="1003272" y="2796413"/>
                    <a:pt x="999795" y="2807346"/>
                  </a:cubicBezTo>
                  <a:cubicBezTo>
                    <a:pt x="998802" y="2810825"/>
                    <a:pt x="995821" y="2814304"/>
                    <a:pt x="995325" y="2817782"/>
                  </a:cubicBezTo>
                  <a:cubicBezTo>
                    <a:pt x="994331" y="2821758"/>
                    <a:pt x="995821" y="2827721"/>
                    <a:pt x="995325" y="2832691"/>
                  </a:cubicBezTo>
                  <a:cubicBezTo>
                    <a:pt x="994828" y="2837163"/>
                    <a:pt x="993338" y="2840145"/>
                    <a:pt x="993834" y="2843127"/>
                  </a:cubicBezTo>
                  <a:cubicBezTo>
                    <a:pt x="995821" y="2859030"/>
                    <a:pt x="1008736" y="2875429"/>
                    <a:pt x="1017677" y="2892326"/>
                  </a:cubicBezTo>
                  <a:cubicBezTo>
                    <a:pt x="1019663" y="2895804"/>
                    <a:pt x="1021650" y="2900277"/>
                    <a:pt x="1023637" y="2904253"/>
                  </a:cubicBezTo>
                  <a:cubicBezTo>
                    <a:pt x="1025624" y="2908228"/>
                    <a:pt x="1028108" y="2912204"/>
                    <a:pt x="1029598" y="2916180"/>
                  </a:cubicBezTo>
                  <a:cubicBezTo>
                    <a:pt x="1030591" y="2918167"/>
                    <a:pt x="1030095" y="2921149"/>
                    <a:pt x="1031088" y="2923634"/>
                  </a:cubicBezTo>
                  <a:cubicBezTo>
                    <a:pt x="1033075" y="2928106"/>
                    <a:pt x="1039035" y="2936555"/>
                    <a:pt x="1040029" y="2941524"/>
                  </a:cubicBezTo>
                  <a:cubicBezTo>
                    <a:pt x="1041022" y="2945003"/>
                    <a:pt x="1041022" y="2952954"/>
                    <a:pt x="1041519" y="2959415"/>
                  </a:cubicBezTo>
                  <a:cubicBezTo>
                    <a:pt x="1042512" y="2980287"/>
                    <a:pt x="1040525" y="3000662"/>
                    <a:pt x="1026617" y="3008613"/>
                  </a:cubicBezTo>
                  <a:cubicBezTo>
                    <a:pt x="1022644" y="3021037"/>
                    <a:pt x="1001285" y="3020541"/>
                    <a:pt x="981913" y="3022031"/>
                  </a:cubicBezTo>
                  <a:cubicBezTo>
                    <a:pt x="970489" y="3023025"/>
                    <a:pt x="958071" y="3024019"/>
                    <a:pt x="947640" y="3023522"/>
                  </a:cubicBezTo>
                  <a:cubicBezTo>
                    <a:pt x="936215" y="3023025"/>
                    <a:pt x="922308" y="3020541"/>
                    <a:pt x="911877" y="3017558"/>
                  </a:cubicBezTo>
                  <a:cubicBezTo>
                    <a:pt x="907903" y="3016068"/>
                    <a:pt x="903432" y="3015571"/>
                    <a:pt x="901445" y="3014577"/>
                  </a:cubicBezTo>
                  <a:cubicBezTo>
                    <a:pt x="899459" y="3013583"/>
                    <a:pt x="898962" y="3011595"/>
                    <a:pt x="896975" y="3010104"/>
                  </a:cubicBezTo>
                  <a:cubicBezTo>
                    <a:pt x="892505" y="3007122"/>
                    <a:pt x="886544" y="3003147"/>
                    <a:pt x="882074" y="2999668"/>
                  </a:cubicBezTo>
                  <a:cubicBezTo>
                    <a:pt x="881577" y="2992214"/>
                    <a:pt x="874623" y="2987244"/>
                    <a:pt x="873133" y="2978796"/>
                  </a:cubicBezTo>
                  <a:cubicBezTo>
                    <a:pt x="870153" y="2963887"/>
                    <a:pt x="874126" y="2939040"/>
                    <a:pt x="874623" y="2923634"/>
                  </a:cubicBezTo>
                  <a:cubicBezTo>
                    <a:pt x="874623" y="2922143"/>
                    <a:pt x="873133" y="2917670"/>
                    <a:pt x="873133" y="2917670"/>
                  </a:cubicBezTo>
                  <a:cubicBezTo>
                    <a:pt x="878100" y="2913695"/>
                    <a:pt x="871146" y="2891332"/>
                    <a:pt x="868662" y="2887853"/>
                  </a:cubicBezTo>
                  <a:cubicBezTo>
                    <a:pt x="864689" y="2881890"/>
                    <a:pt x="858231" y="2880895"/>
                    <a:pt x="850781" y="2877417"/>
                  </a:cubicBezTo>
                  <a:cubicBezTo>
                    <a:pt x="839356" y="2860520"/>
                    <a:pt x="810547" y="2859030"/>
                    <a:pt x="797136" y="2841636"/>
                  </a:cubicBezTo>
                  <a:cubicBezTo>
                    <a:pt x="796142" y="2840642"/>
                    <a:pt x="796639" y="2839648"/>
                    <a:pt x="795645" y="2838654"/>
                  </a:cubicBezTo>
                  <a:cubicBezTo>
                    <a:pt x="793162" y="2836169"/>
                    <a:pt x="790678" y="2824740"/>
                    <a:pt x="788195" y="2817782"/>
                  </a:cubicBezTo>
                  <a:cubicBezTo>
                    <a:pt x="782234" y="2802873"/>
                    <a:pt x="772797" y="2783492"/>
                    <a:pt x="767333" y="2765602"/>
                  </a:cubicBezTo>
                  <a:cubicBezTo>
                    <a:pt x="764353" y="2756656"/>
                    <a:pt x="763359" y="2747711"/>
                    <a:pt x="761372" y="2738766"/>
                  </a:cubicBezTo>
                  <a:cubicBezTo>
                    <a:pt x="754418" y="2709445"/>
                    <a:pt x="743987" y="2678137"/>
                    <a:pt x="740510" y="2644841"/>
                  </a:cubicBezTo>
                  <a:cubicBezTo>
                    <a:pt x="740510" y="2645338"/>
                    <a:pt x="742994" y="2643847"/>
                    <a:pt x="742000" y="2643350"/>
                  </a:cubicBezTo>
                  <a:cubicBezTo>
                    <a:pt x="739517" y="2641362"/>
                    <a:pt x="741504" y="2636890"/>
                    <a:pt x="740510" y="2631423"/>
                  </a:cubicBezTo>
                  <a:cubicBezTo>
                    <a:pt x="739020" y="2622975"/>
                    <a:pt x="736040" y="2614030"/>
                    <a:pt x="734550" y="2604588"/>
                  </a:cubicBezTo>
                  <a:cubicBezTo>
                    <a:pt x="731569" y="2587194"/>
                    <a:pt x="729583" y="2569304"/>
                    <a:pt x="727099" y="2549426"/>
                  </a:cubicBezTo>
                  <a:cubicBezTo>
                    <a:pt x="726105" y="2540978"/>
                    <a:pt x="723622" y="2533523"/>
                    <a:pt x="722628" y="2525571"/>
                  </a:cubicBezTo>
                  <a:cubicBezTo>
                    <a:pt x="721138" y="2515135"/>
                    <a:pt x="722132" y="2504699"/>
                    <a:pt x="721138" y="2494263"/>
                  </a:cubicBezTo>
                  <a:cubicBezTo>
                    <a:pt x="720642" y="2485815"/>
                    <a:pt x="718655" y="2477367"/>
                    <a:pt x="718158" y="2468919"/>
                  </a:cubicBezTo>
                  <a:cubicBezTo>
                    <a:pt x="717661" y="2459973"/>
                    <a:pt x="717165" y="2451028"/>
                    <a:pt x="716668" y="2442083"/>
                  </a:cubicBezTo>
                  <a:cubicBezTo>
                    <a:pt x="716171" y="2432144"/>
                    <a:pt x="716171" y="2421708"/>
                    <a:pt x="715178" y="2412266"/>
                  </a:cubicBezTo>
                  <a:cubicBezTo>
                    <a:pt x="714184" y="2403817"/>
                    <a:pt x="711204" y="2395369"/>
                    <a:pt x="709217" y="2386921"/>
                  </a:cubicBezTo>
                  <a:cubicBezTo>
                    <a:pt x="706237" y="2374000"/>
                    <a:pt x="704250" y="2360085"/>
                    <a:pt x="701767" y="2346667"/>
                  </a:cubicBezTo>
                  <a:cubicBezTo>
                    <a:pt x="700773" y="2342195"/>
                    <a:pt x="699780" y="2338716"/>
                    <a:pt x="698786" y="2334741"/>
                  </a:cubicBezTo>
                  <a:cubicBezTo>
                    <a:pt x="696799" y="2325298"/>
                    <a:pt x="697793" y="2315359"/>
                    <a:pt x="695806" y="2306414"/>
                  </a:cubicBezTo>
                  <a:cubicBezTo>
                    <a:pt x="694316" y="2299954"/>
                    <a:pt x="690342" y="2293990"/>
                    <a:pt x="688355" y="2287032"/>
                  </a:cubicBezTo>
                  <a:cubicBezTo>
                    <a:pt x="686368" y="2279578"/>
                    <a:pt x="686368" y="2271130"/>
                    <a:pt x="683885" y="2264669"/>
                  </a:cubicBezTo>
                  <a:cubicBezTo>
                    <a:pt x="682395" y="2260694"/>
                    <a:pt x="679911" y="2256718"/>
                    <a:pt x="677924" y="2252743"/>
                  </a:cubicBezTo>
                  <a:cubicBezTo>
                    <a:pt x="673951" y="2244791"/>
                    <a:pt x="668983" y="2238331"/>
                    <a:pt x="664513" y="2230380"/>
                  </a:cubicBezTo>
                  <a:cubicBezTo>
                    <a:pt x="655075" y="2213483"/>
                    <a:pt x="645141" y="2191120"/>
                    <a:pt x="637690" y="2170745"/>
                  </a:cubicBezTo>
                  <a:cubicBezTo>
                    <a:pt x="590999" y="2165278"/>
                    <a:pt x="536361" y="2167763"/>
                    <a:pt x="494637" y="2157327"/>
                  </a:cubicBezTo>
                  <a:cubicBezTo>
                    <a:pt x="494140" y="2167266"/>
                    <a:pt x="501094" y="2177702"/>
                    <a:pt x="502087" y="2187144"/>
                  </a:cubicBezTo>
                  <a:cubicBezTo>
                    <a:pt x="503081" y="2197083"/>
                    <a:pt x="501591" y="2208017"/>
                    <a:pt x="500597" y="2221434"/>
                  </a:cubicBezTo>
                  <a:cubicBezTo>
                    <a:pt x="500597" y="2222925"/>
                    <a:pt x="499107" y="2223919"/>
                    <a:pt x="499107" y="2224416"/>
                  </a:cubicBezTo>
                  <a:cubicBezTo>
                    <a:pt x="499107" y="2225410"/>
                    <a:pt x="500597" y="2225907"/>
                    <a:pt x="500597" y="2225907"/>
                  </a:cubicBezTo>
                  <a:cubicBezTo>
                    <a:pt x="499107" y="2236343"/>
                    <a:pt x="496127" y="2251252"/>
                    <a:pt x="494637" y="2266160"/>
                  </a:cubicBezTo>
                  <a:cubicBezTo>
                    <a:pt x="492153" y="2292996"/>
                    <a:pt x="489670" y="2329274"/>
                    <a:pt x="488676" y="2358594"/>
                  </a:cubicBezTo>
                  <a:cubicBezTo>
                    <a:pt x="488676" y="2363564"/>
                    <a:pt x="490166" y="2370521"/>
                    <a:pt x="490166" y="2374994"/>
                  </a:cubicBezTo>
                  <a:cubicBezTo>
                    <a:pt x="490166" y="2378472"/>
                    <a:pt x="487683" y="2381951"/>
                    <a:pt x="487186" y="2386921"/>
                  </a:cubicBezTo>
                  <a:cubicBezTo>
                    <a:pt x="487186" y="2387418"/>
                    <a:pt x="487683" y="2388908"/>
                    <a:pt x="487186" y="2391393"/>
                  </a:cubicBezTo>
                  <a:cubicBezTo>
                    <a:pt x="486193" y="2396363"/>
                    <a:pt x="485199" y="2403817"/>
                    <a:pt x="484206" y="2410775"/>
                  </a:cubicBezTo>
                  <a:cubicBezTo>
                    <a:pt x="482716" y="2420714"/>
                    <a:pt x="479735" y="2425683"/>
                    <a:pt x="475265" y="2437610"/>
                  </a:cubicBezTo>
                  <a:cubicBezTo>
                    <a:pt x="472781" y="2444568"/>
                    <a:pt x="466324" y="2457489"/>
                    <a:pt x="463344" y="2464446"/>
                  </a:cubicBezTo>
                  <a:cubicBezTo>
                    <a:pt x="466324" y="2476870"/>
                    <a:pt x="470795" y="2490784"/>
                    <a:pt x="473775" y="2503208"/>
                  </a:cubicBezTo>
                  <a:cubicBezTo>
                    <a:pt x="480232" y="2530044"/>
                    <a:pt x="478245" y="2569304"/>
                    <a:pt x="479735" y="2607569"/>
                  </a:cubicBezTo>
                  <a:cubicBezTo>
                    <a:pt x="480729" y="2629435"/>
                    <a:pt x="479735" y="2648320"/>
                    <a:pt x="479735" y="2673168"/>
                  </a:cubicBezTo>
                  <a:cubicBezTo>
                    <a:pt x="479735" y="2676646"/>
                    <a:pt x="479735" y="2679131"/>
                    <a:pt x="479735" y="2682113"/>
                  </a:cubicBezTo>
                  <a:cubicBezTo>
                    <a:pt x="480729" y="2696028"/>
                    <a:pt x="476258" y="2706464"/>
                    <a:pt x="470795" y="2716403"/>
                  </a:cubicBezTo>
                  <a:cubicBezTo>
                    <a:pt x="466821" y="2723857"/>
                    <a:pt x="465331" y="2728330"/>
                    <a:pt x="460363" y="2732803"/>
                  </a:cubicBezTo>
                  <a:cubicBezTo>
                    <a:pt x="455893" y="2736778"/>
                    <a:pt x="445959" y="2742245"/>
                    <a:pt x="449932" y="2752184"/>
                  </a:cubicBezTo>
                  <a:cubicBezTo>
                    <a:pt x="454403" y="2750693"/>
                    <a:pt x="452416" y="2755662"/>
                    <a:pt x="452913" y="2758147"/>
                  </a:cubicBezTo>
                  <a:cubicBezTo>
                    <a:pt x="453410" y="2765105"/>
                    <a:pt x="445462" y="2765105"/>
                    <a:pt x="440992" y="2768583"/>
                  </a:cubicBezTo>
                  <a:cubicBezTo>
                    <a:pt x="436521" y="2772062"/>
                    <a:pt x="433541" y="2776534"/>
                    <a:pt x="429071" y="2779019"/>
                  </a:cubicBezTo>
                  <a:cubicBezTo>
                    <a:pt x="423110" y="2782001"/>
                    <a:pt x="414169" y="2783989"/>
                    <a:pt x="406718" y="2786474"/>
                  </a:cubicBezTo>
                  <a:cubicBezTo>
                    <a:pt x="380393" y="2794922"/>
                    <a:pt x="344629" y="2798401"/>
                    <a:pt x="321780" y="2811819"/>
                  </a:cubicBezTo>
                  <a:cubicBezTo>
                    <a:pt x="319793" y="2812812"/>
                    <a:pt x="320290" y="2812316"/>
                    <a:pt x="318800" y="2813309"/>
                  </a:cubicBezTo>
                  <a:cubicBezTo>
                    <a:pt x="317310" y="2814800"/>
                    <a:pt x="310356" y="2816788"/>
                    <a:pt x="306879" y="2819273"/>
                  </a:cubicBezTo>
                  <a:cubicBezTo>
                    <a:pt x="306382" y="2819770"/>
                    <a:pt x="305885" y="2822255"/>
                    <a:pt x="305389" y="2822255"/>
                  </a:cubicBezTo>
                  <a:cubicBezTo>
                    <a:pt x="304395" y="2822752"/>
                    <a:pt x="302905" y="2821758"/>
                    <a:pt x="302409" y="2822255"/>
                  </a:cubicBezTo>
                  <a:cubicBezTo>
                    <a:pt x="301912" y="2822752"/>
                    <a:pt x="301415" y="2825236"/>
                    <a:pt x="300918" y="2825236"/>
                  </a:cubicBezTo>
                  <a:cubicBezTo>
                    <a:pt x="290487" y="2830206"/>
                    <a:pt x="280056" y="2841636"/>
                    <a:pt x="269625" y="2849091"/>
                  </a:cubicBezTo>
                  <a:cubicBezTo>
                    <a:pt x="264161" y="2853066"/>
                    <a:pt x="252737" y="2856545"/>
                    <a:pt x="242803" y="2859527"/>
                  </a:cubicBezTo>
                  <a:cubicBezTo>
                    <a:pt x="226411" y="2863999"/>
                    <a:pt x="209523" y="2865987"/>
                    <a:pt x="186177" y="2866981"/>
                  </a:cubicBezTo>
                  <a:cubicBezTo>
                    <a:pt x="157865" y="2867975"/>
                    <a:pt x="139983" y="2866484"/>
                    <a:pt x="116141" y="2858035"/>
                  </a:cubicBezTo>
                  <a:cubicBezTo>
                    <a:pt x="113657" y="2857042"/>
                    <a:pt x="111174" y="2854557"/>
                    <a:pt x="108690" y="2853563"/>
                  </a:cubicBezTo>
                  <a:cubicBezTo>
                    <a:pt x="105213" y="2852072"/>
                    <a:pt x="103723" y="2852072"/>
                    <a:pt x="101239" y="2850581"/>
                  </a:cubicBezTo>
                  <a:cubicBezTo>
                    <a:pt x="98259" y="2849091"/>
                    <a:pt x="95775" y="2848096"/>
                    <a:pt x="93789" y="2846108"/>
                  </a:cubicBezTo>
                  <a:cubicBezTo>
                    <a:pt x="88821" y="2841139"/>
                    <a:pt x="88325" y="2837660"/>
                    <a:pt x="89318" y="2828218"/>
                  </a:cubicBezTo>
                  <a:cubicBezTo>
                    <a:pt x="89815" y="2822255"/>
                    <a:pt x="90312" y="2818279"/>
                    <a:pt x="93789" y="2813309"/>
                  </a:cubicBezTo>
                  <a:cubicBezTo>
                    <a:pt x="94285" y="2812812"/>
                    <a:pt x="96769" y="2812316"/>
                    <a:pt x="96769" y="2811819"/>
                  </a:cubicBezTo>
                  <a:cubicBezTo>
                    <a:pt x="101239" y="2801880"/>
                    <a:pt x="117631" y="2794922"/>
                    <a:pt x="129552" y="2787965"/>
                  </a:cubicBezTo>
                  <a:cubicBezTo>
                    <a:pt x="137003" y="2783492"/>
                    <a:pt x="143957" y="2779019"/>
                    <a:pt x="151904" y="2774547"/>
                  </a:cubicBezTo>
                  <a:cubicBezTo>
                    <a:pt x="155878" y="2772062"/>
                    <a:pt x="160348" y="2770571"/>
                    <a:pt x="163825" y="2768583"/>
                  </a:cubicBezTo>
                  <a:cubicBezTo>
                    <a:pt x="165315" y="2767590"/>
                    <a:pt x="166309" y="2765105"/>
                    <a:pt x="168296" y="2764111"/>
                  </a:cubicBezTo>
                  <a:cubicBezTo>
                    <a:pt x="172766" y="2761129"/>
                    <a:pt x="179720" y="2758644"/>
                    <a:pt x="184687" y="2755166"/>
                  </a:cubicBezTo>
                  <a:cubicBezTo>
                    <a:pt x="189654" y="2751687"/>
                    <a:pt x="193628" y="2749202"/>
                    <a:pt x="196608" y="2744730"/>
                  </a:cubicBezTo>
                  <a:cubicBezTo>
                    <a:pt x="199092" y="2742742"/>
                    <a:pt x="201575" y="2742742"/>
                    <a:pt x="204059" y="2741747"/>
                  </a:cubicBezTo>
                  <a:cubicBezTo>
                    <a:pt x="210020" y="2738766"/>
                    <a:pt x="213993" y="2732306"/>
                    <a:pt x="221941" y="2729821"/>
                  </a:cubicBezTo>
                  <a:cubicBezTo>
                    <a:pt x="223431" y="2722863"/>
                    <a:pt x="223928" y="2719384"/>
                    <a:pt x="227901" y="2714912"/>
                  </a:cubicBezTo>
                  <a:cubicBezTo>
                    <a:pt x="230882" y="2710936"/>
                    <a:pt x="236345" y="2710440"/>
                    <a:pt x="241313" y="2707458"/>
                  </a:cubicBezTo>
                  <a:cubicBezTo>
                    <a:pt x="245286" y="2704973"/>
                    <a:pt x="248267" y="2699506"/>
                    <a:pt x="253234" y="2700004"/>
                  </a:cubicBezTo>
                  <a:cubicBezTo>
                    <a:pt x="255717" y="2685592"/>
                    <a:pt x="259691" y="2672671"/>
                    <a:pt x="263665" y="2659750"/>
                  </a:cubicBezTo>
                  <a:cubicBezTo>
                    <a:pt x="262671" y="2654780"/>
                    <a:pt x="258698" y="2649314"/>
                    <a:pt x="257704" y="2644841"/>
                  </a:cubicBezTo>
                  <a:cubicBezTo>
                    <a:pt x="256711" y="2640369"/>
                    <a:pt x="256711" y="2634902"/>
                    <a:pt x="256214" y="2629932"/>
                  </a:cubicBezTo>
                  <a:cubicBezTo>
                    <a:pt x="255221" y="2621981"/>
                    <a:pt x="253730" y="2608067"/>
                    <a:pt x="251744" y="2595643"/>
                  </a:cubicBezTo>
                  <a:cubicBezTo>
                    <a:pt x="251744" y="2594152"/>
                    <a:pt x="250254" y="2592661"/>
                    <a:pt x="250254" y="2592661"/>
                  </a:cubicBezTo>
                  <a:cubicBezTo>
                    <a:pt x="250254" y="2591667"/>
                    <a:pt x="251744" y="2591170"/>
                    <a:pt x="251744" y="2591170"/>
                  </a:cubicBezTo>
                  <a:cubicBezTo>
                    <a:pt x="251247" y="2586697"/>
                    <a:pt x="249757" y="2582721"/>
                    <a:pt x="248763" y="2577752"/>
                  </a:cubicBezTo>
                  <a:cubicBezTo>
                    <a:pt x="245783" y="2560856"/>
                    <a:pt x="241809" y="2538493"/>
                    <a:pt x="239823" y="2525571"/>
                  </a:cubicBezTo>
                  <a:cubicBezTo>
                    <a:pt x="237836" y="2512154"/>
                    <a:pt x="234855" y="2497742"/>
                    <a:pt x="232372" y="2483828"/>
                  </a:cubicBezTo>
                  <a:cubicBezTo>
                    <a:pt x="229888" y="2470409"/>
                    <a:pt x="227405" y="2457985"/>
                    <a:pt x="224921" y="2442083"/>
                  </a:cubicBezTo>
                  <a:cubicBezTo>
                    <a:pt x="224424" y="2438107"/>
                    <a:pt x="221941" y="2433634"/>
                    <a:pt x="221941" y="2430156"/>
                  </a:cubicBezTo>
                  <a:cubicBezTo>
                    <a:pt x="221941" y="2424690"/>
                    <a:pt x="224921" y="2418726"/>
                    <a:pt x="226411" y="2412266"/>
                  </a:cubicBezTo>
                  <a:cubicBezTo>
                    <a:pt x="233862" y="2374994"/>
                    <a:pt x="239326" y="2330765"/>
                    <a:pt x="248763" y="2291505"/>
                  </a:cubicBezTo>
                  <a:cubicBezTo>
                    <a:pt x="252240" y="2276099"/>
                    <a:pt x="257207" y="2258706"/>
                    <a:pt x="262175" y="2242306"/>
                  </a:cubicBezTo>
                  <a:cubicBezTo>
                    <a:pt x="264658" y="2234355"/>
                    <a:pt x="267142" y="2228392"/>
                    <a:pt x="269625" y="2218453"/>
                  </a:cubicBezTo>
                  <a:cubicBezTo>
                    <a:pt x="271115" y="2211992"/>
                    <a:pt x="274592" y="2203047"/>
                    <a:pt x="277076" y="2194598"/>
                  </a:cubicBezTo>
                  <a:cubicBezTo>
                    <a:pt x="278566" y="2189132"/>
                    <a:pt x="279560" y="2183169"/>
                    <a:pt x="281546" y="2178199"/>
                  </a:cubicBezTo>
                  <a:cubicBezTo>
                    <a:pt x="282043" y="2177205"/>
                    <a:pt x="284527" y="2175714"/>
                    <a:pt x="284527" y="2175217"/>
                  </a:cubicBezTo>
                  <a:cubicBezTo>
                    <a:pt x="285520" y="2171739"/>
                    <a:pt x="287507" y="2167763"/>
                    <a:pt x="287507" y="2163291"/>
                  </a:cubicBezTo>
                  <a:cubicBezTo>
                    <a:pt x="287507" y="2158321"/>
                    <a:pt x="285024" y="2151860"/>
                    <a:pt x="283037" y="2145400"/>
                  </a:cubicBezTo>
                  <a:cubicBezTo>
                    <a:pt x="278566" y="2129994"/>
                    <a:pt x="280553" y="2122540"/>
                    <a:pt x="265155" y="2118564"/>
                  </a:cubicBezTo>
                  <a:cubicBezTo>
                    <a:pt x="260684" y="2115582"/>
                    <a:pt x="257207" y="2111607"/>
                    <a:pt x="251744" y="2109619"/>
                  </a:cubicBezTo>
                  <a:cubicBezTo>
                    <a:pt x="246280" y="2098189"/>
                    <a:pt x="237339" y="2090238"/>
                    <a:pt x="235352" y="2078310"/>
                  </a:cubicBezTo>
                  <a:cubicBezTo>
                    <a:pt x="233862" y="2067378"/>
                    <a:pt x="238332" y="2055451"/>
                    <a:pt x="238332" y="2044021"/>
                  </a:cubicBezTo>
                  <a:cubicBezTo>
                    <a:pt x="238332" y="2032094"/>
                    <a:pt x="236842" y="2019173"/>
                    <a:pt x="236842" y="2006749"/>
                  </a:cubicBezTo>
                  <a:cubicBezTo>
                    <a:pt x="236842" y="1977925"/>
                    <a:pt x="237339" y="1947114"/>
                    <a:pt x="235352" y="1917297"/>
                  </a:cubicBezTo>
                  <a:cubicBezTo>
                    <a:pt x="235352" y="1917297"/>
                    <a:pt x="233365" y="1917297"/>
                    <a:pt x="233862" y="1915806"/>
                  </a:cubicBezTo>
                  <a:cubicBezTo>
                    <a:pt x="236842" y="1901891"/>
                    <a:pt x="234855" y="1869589"/>
                    <a:pt x="233862" y="1848717"/>
                  </a:cubicBezTo>
                  <a:cubicBezTo>
                    <a:pt x="231378" y="1787591"/>
                    <a:pt x="227901" y="1721993"/>
                    <a:pt x="227901" y="1654904"/>
                  </a:cubicBezTo>
                  <a:cubicBezTo>
                    <a:pt x="227901" y="1644965"/>
                    <a:pt x="227901" y="1635025"/>
                    <a:pt x="227901" y="1625086"/>
                  </a:cubicBezTo>
                  <a:cubicBezTo>
                    <a:pt x="227901" y="1616638"/>
                    <a:pt x="225914" y="1607693"/>
                    <a:pt x="229391" y="1599742"/>
                  </a:cubicBezTo>
                  <a:cubicBezTo>
                    <a:pt x="224424" y="1589306"/>
                    <a:pt x="227901" y="1572409"/>
                    <a:pt x="227901" y="1556506"/>
                  </a:cubicBezTo>
                  <a:cubicBezTo>
                    <a:pt x="227901" y="1542095"/>
                    <a:pt x="227901" y="1528677"/>
                    <a:pt x="227901" y="1514762"/>
                  </a:cubicBezTo>
                  <a:cubicBezTo>
                    <a:pt x="227901" y="1511283"/>
                    <a:pt x="226411" y="1506810"/>
                    <a:pt x="226411" y="1502835"/>
                  </a:cubicBezTo>
                  <a:cubicBezTo>
                    <a:pt x="227405" y="1460594"/>
                    <a:pt x="230882" y="1418353"/>
                    <a:pt x="233862" y="1379093"/>
                  </a:cubicBezTo>
                  <a:cubicBezTo>
                    <a:pt x="234359" y="1372135"/>
                    <a:pt x="234855" y="1365178"/>
                    <a:pt x="235352" y="1358221"/>
                  </a:cubicBezTo>
                  <a:cubicBezTo>
                    <a:pt x="235849" y="1352754"/>
                    <a:pt x="237836" y="1347288"/>
                    <a:pt x="238332" y="1341821"/>
                  </a:cubicBezTo>
                  <a:cubicBezTo>
                    <a:pt x="238332" y="1339336"/>
                    <a:pt x="236842" y="1337348"/>
                    <a:pt x="236842" y="1334367"/>
                  </a:cubicBezTo>
                  <a:cubicBezTo>
                    <a:pt x="236842" y="1328403"/>
                    <a:pt x="239326" y="1321446"/>
                    <a:pt x="239823" y="1314985"/>
                  </a:cubicBezTo>
                  <a:cubicBezTo>
                    <a:pt x="239326" y="1307034"/>
                    <a:pt x="249260" y="1309519"/>
                    <a:pt x="250254" y="1303059"/>
                  </a:cubicBezTo>
                  <a:cubicBezTo>
                    <a:pt x="250254" y="1278708"/>
                    <a:pt x="249757" y="1254854"/>
                    <a:pt x="247273" y="1232988"/>
                  </a:cubicBezTo>
                  <a:cubicBezTo>
                    <a:pt x="238829" y="1228018"/>
                    <a:pt x="228895" y="1228515"/>
                    <a:pt x="220451" y="1227024"/>
                  </a:cubicBezTo>
                  <a:cubicBezTo>
                    <a:pt x="216477" y="1226030"/>
                    <a:pt x="211510" y="1225036"/>
                    <a:pt x="207039" y="1224042"/>
                  </a:cubicBezTo>
                  <a:cubicBezTo>
                    <a:pt x="203066" y="1223048"/>
                    <a:pt x="196608" y="1222552"/>
                    <a:pt x="193628" y="1221061"/>
                  </a:cubicBezTo>
                  <a:cubicBezTo>
                    <a:pt x="185681" y="1217085"/>
                    <a:pt x="182204" y="1208140"/>
                    <a:pt x="174256" y="1204661"/>
                  </a:cubicBezTo>
                  <a:cubicBezTo>
                    <a:pt x="170283" y="1202673"/>
                    <a:pt x="165315" y="1202673"/>
                    <a:pt x="160845" y="1201679"/>
                  </a:cubicBezTo>
                  <a:cubicBezTo>
                    <a:pt x="149420" y="1198698"/>
                    <a:pt x="137996" y="1194722"/>
                    <a:pt x="128062" y="1186771"/>
                  </a:cubicBezTo>
                  <a:cubicBezTo>
                    <a:pt x="118128" y="1188261"/>
                    <a:pt x="110677" y="1180310"/>
                    <a:pt x="102729" y="1177825"/>
                  </a:cubicBezTo>
                  <a:cubicBezTo>
                    <a:pt x="95279" y="1175341"/>
                    <a:pt x="90312" y="1174844"/>
                    <a:pt x="84848" y="1168880"/>
                  </a:cubicBezTo>
                  <a:cubicBezTo>
                    <a:pt x="81867" y="1165898"/>
                    <a:pt x="77894" y="1158941"/>
                    <a:pt x="71436" y="1156953"/>
                  </a:cubicBezTo>
                  <a:cubicBezTo>
                    <a:pt x="67463" y="1148505"/>
                    <a:pt x="63489" y="1143535"/>
                    <a:pt x="59515" y="1134590"/>
                  </a:cubicBezTo>
                  <a:cubicBezTo>
                    <a:pt x="59019" y="1134093"/>
                    <a:pt x="56535" y="1132105"/>
                    <a:pt x="56535" y="1131609"/>
                  </a:cubicBezTo>
                  <a:cubicBezTo>
                    <a:pt x="56038" y="1130118"/>
                    <a:pt x="57032" y="1128130"/>
                    <a:pt x="56535" y="1127136"/>
                  </a:cubicBezTo>
                  <a:cubicBezTo>
                    <a:pt x="49084" y="1110736"/>
                    <a:pt x="41137" y="1101294"/>
                    <a:pt x="41634" y="1077937"/>
                  </a:cubicBezTo>
                  <a:cubicBezTo>
                    <a:pt x="41634" y="1075453"/>
                    <a:pt x="43620" y="1068992"/>
                    <a:pt x="43124" y="1067501"/>
                  </a:cubicBezTo>
                  <a:cubicBezTo>
                    <a:pt x="42130" y="1063029"/>
                    <a:pt x="31699" y="1052592"/>
                    <a:pt x="26732" y="1048120"/>
                  </a:cubicBezTo>
                  <a:cubicBezTo>
                    <a:pt x="25739" y="1047126"/>
                    <a:pt x="23255" y="1047623"/>
                    <a:pt x="22262" y="1046629"/>
                  </a:cubicBezTo>
                  <a:cubicBezTo>
                    <a:pt x="21268" y="1045635"/>
                    <a:pt x="21765" y="1043150"/>
                    <a:pt x="20772" y="1042156"/>
                  </a:cubicBezTo>
                  <a:cubicBezTo>
                    <a:pt x="18785" y="1040168"/>
                    <a:pt x="15308" y="1039672"/>
                    <a:pt x="13321" y="1037684"/>
                  </a:cubicBezTo>
                  <a:cubicBezTo>
                    <a:pt x="9347" y="1034205"/>
                    <a:pt x="5870" y="1029732"/>
                    <a:pt x="2890" y="1024266"/>
                  </a:cubicBezTo>
                  <a:cubicBezTo>
                    <a:pt x="1897" y="1022278"/>
                    <a:pt x="-2077" y="1021284"/>
                    <a:pt x="1400" y="1018303"/>
                  </a:cubicBezTo>
                  <a:cubicBezTo>
                    <a:pt x="9347" y="1018799"/>
                    <a:pt x="16798" y="1019793"/>
                    <a:pt x="23752" y="1021284"/>
                  </a:cubicBezTo>
                  <a:cubicBezTo>
                    <a:pt x="30209" y="1023272"/>
                    <a:pt x="27726" y="1016315"/>
                    <a:pt x="32693" y="1016811"/>
                  </a:cubicBezTo>
                  <a:cubicBezTo>
                    <a:pt x="38157" y="1018303"/>
                    <a:pt x="44614" y="1018799"/>
                    <a:pt x="52065" y="1018303"/>
                  </a:cubicBezTo>
                  <a:cubicBezTo>
                    <a:pt x="59019" y="1006375"/>
                    <a:pt x="53555" y="992461"/>
                    <a:pt x="56535" y="973576"/>
                  </a:cubicBezTo>
                  <a:cubicBezTo>
                    <a:pt x="58025" y="963140"/>
                    <a:pt x="66469" y="951213"/>
                    <a:pt x="71436" y="939286"/>
                  </a:cubicBezTo>
                  <a:cubicBezTo>
                    <a:pt x="72430" y="937298"/>
                    <a:pt x="73920" y="935311"/>
                    <a:pt x="74417" y="933323"/>
                  </a:cubicBezTo>
                  <a:cubicBezTo>
                    <a:pt x="76404" y="928353"/>
                    <a:pt x="76900" y="922887"/>
                    <a:pt x="78887" y="918414"/>
                  </a:cubicBezTo>
                  <a:cubicBezTo>
                    <a:pt x="79881" y="915929"/>
                    <a:pt x="82364" y="914935"/>
                    <a:pt x="83358" y="912451"/>
                  </a:cubicBezTo>
                  <a:cubicBezTo>
                    <a:pt x="84351" y="910463"/>
                    <a:pt x="83854" y="907481"/>
                    <a:pt x="84848" y="904996"/>
                  </a:cubicBezTo>
                  <a:cubicBezTo>
                    <a:pt x="91802" y="888100"/>
                    <a:pt x="100246" y="867724"/>
                    <a:pt x="107200" y="849834"/>
                  </a:cubicBezTo>
                  <a:cubicBezTo>
                    <a:pt x="114154" y="831447"/>
                    <a:pt x="119618" y="811568"/>
                    <a:pt x="126572" y="791690"/>
                  </a:cubicBezTo>
                  <a:cubicBezTo>
                    <a:pt x="129552" y="782745"/>
                    <a:pt x="132532" y="773800"/>
                    <a:pt x="135513" y="761873"/>
                  </a:cubicBezTo>
                  <a:cubicBezTo>
                    <a:pt x="136009" y="759885"/>
                    <a:pt x="137996" y="757897"/>
                    <a:pt x="138493" y="755909"/>
                  </a:cubicBezTo>
                  <a:cubicBezTo>
                    <a:pt x="138989" y="752928"/>
                    <a:pt x="137996" y="749449"/>
                    <a:pt x="138493" y="746964"/>
                  </a:cubicBezTo>
                  <a:cubicBezTo>
                    <a:pt x="139983" y="741001"/>
                    <a:pt x="143957" y="735534"/>
                    <a:pt x="145944" y="729074"/>
                  </a:cubicBezTo>
                  <a:cubicBezTo>
                    <a:pt x="147930" y="722116"/>
                    <a:pt x="148427" y="715159"/>
                    <a:pt x="150414" y="708202"/>
                  </a:cubicBezTo>
                  <a:cubicBezTo>
                    <a:pt x="151407" y="705220"/>
                    <a:pt x="153891" y="702238"/>
                    <a:pt x="154884" y="699256"/>
                  </a:cubicBezTo>
                  <a:cubicBezTo>
                    <a:pt x="155878" y="696274"/>
                    <a:pt x="156871" y="693293"/>
                    <a:pt x="157865" y="690311"/>
                  </a:cubicBezTo>
                  <a:cubicBezTo>
                    <a:pt x="164322" y="672421"/>
                    <a:pt x="172269" y="654530"/>
                    <a:pt x="178727" y="635149"/>
                  </a:cubicBezTo>
                  <a:cubicBezTo>
                    <a:pt x="183694" y="619743"/>
                    <a:pt x="187668" y="606822"/>
                    <a:pt x="193628" y="600859"/>
                  </a:cubicBezTo>
                  <a:cubicBezTo>
                    <a:pt x="198595" y="595889"/>
                    <a:pt x="206046" y="594398"/>
                    <a:pt x="213000" y="590423"/>
                  </a:cubicBezTo>
                  <a:cubicBezTo>
                    <a:pt x="218960" y="586944"/>
                    <a:pt x="225418" y="581974"/>
                    <a:pt x="230882" y="578496"/>
                  </a:cubicBezTo>
                  <a:cubicBezTo>
                    <a:pt x="243299" y="570545"/>
                    <a:pt x="255717" y="563587"/>
                    <a:pt x="266645" y="556133"/>
                  </a:cubicBezTo>
                  <a:cubicBezTo>
                    <a:pt x="284527" y="544206"/>
                    <a:pt x="300918" y="533273"/>
                    <a:pt x="318800" y="520352"/>
                  </a:cubicBezTo>
                  <a:cubicBezTo>
                    <a:pt x="324264" y="516376"/>
                    <a:pt x="329728" y="510910"/>
                    <a:pt x="336682" y="509916"/>
                  </a:cubicBezTo>
                  <a:cubicBezTo>
                    <a:pt x="340159" y="504946"/>
                    <a:pt x="342146" y="499480"/>
                    <a:pt x="345623" y="493516"/>
                  </a:cubicBezTo>
                  <a:cubicBezTo>
                    <a:pt x="346119" y="493019"/>
                    <a:pt x="348603" y="492522"/>
                    <a:pt x="348603" y="492025"/>
                  </a:cubicBezTo>
                  <a:cubicBezTo>
                    <a:pt x="350093" y="488547"/>
                    <a:pt x="352576" y="484074"/>
                    <a:pt x="356054" y="480098"/>
                  </a:cubicBezTo>
                  <a:cubicBezTo>
                    <a:pt x="358537" y="477117"/>
                    <a:pt x="361517" y="474632"/>
                    <a:pt x="363504" y="471153"/>
                  </a:cubicBezTo>
                  <a:cubicBezTo>
                    <a:pt x="368968" y="461711"/>
                    <a:pt x="371948" y="444815"/>
                    <a:pt x="376916" y="432391"/>
                  </a:cubicBezTo>
                  <a:cubicBezTo>
                    <a:pt x="379896" y="423942"/>
                    <a:pt x="382379" y="423445"/>
                    <a:pt x="379896" y="413009"/>
                  </a:cubicBezTo>
                  <a:cubicBezTo>
                    <a:pt x="378406" y="407046"/>
                    <a:pt x="374432" y="404064"/>
                    <a:pt x="370955" y="398101"/>
                  </a:cubicBezTo>
                  <a:cubicBezTo>
                    <a:pt x="358537" y="378719"/>
                    <a:pt x="351583" y="354866"/>
                    <a:pt x="347113" y="331011"/>
                  </a:cubicBezTo>
                  <a:cubicBezTo>
                    <a:pt x="348603" y="326042"/>
                    <a:pt x="342642" y="328527"/>
                    <a:pt x="339662" y="328030"/>
                  </a:cubicBezTo>
                  <a:cubicBezTo>
                    <a:pt x="338172" y="326042"/>
                    <a:pt x="335688" y="325048"/>
                    <a:pt x="333701" y="323557"/>
                  </a:cubicBezTo>
                  <a:cubicBezTo>
                    <a:pt x="334695" y="320079"/>
                    <a:pt x="330224" y="319085"/>
                    <a:pt x="329231" y="316103"/>
                  </a:cubicBezTo>
                  <a:cubicBezTo>
                    <a:pt x="328238" y="313121"/>
                    <a:pt x="329231" y="310139"/>
                    <a:pt x="327741" y="307158"/>
                  </a:cubicBezTo>
                  <a:cubicBezTo>
                    <a:pt x="325257" y="302685"/>
                    <a:pt x="321284" y="298709"/>
                    <a:pt x="318800" y="293740"/>
                  </a:cubicBezTo>
                  <a:cubicBezTo>
                    <a:pt x="314826" y="286782"/>
                    <a:pt x="312839" y="278334"/>
                    <a:pt x="308369" y="269886"/>
                  </a:cubicBezTo>
                  <a:cubicBezTo>
                    <a:pt x="307376" y="267401"/>
                    <a:pt x="304892" y="265910"/>
                    <a:pt x="303899" y="263922"/>
                  </a:cubicBezTo>
                  <a:cubicBezTo>
                    <a:pt x="302409" y="259450"/>
                    <a:pt x="302409" y="253486"/>
                    <a:pt x="300918" y="247523"/>
                  </a:cubicBezTo>
                  <a:cubicBezTo>
                    <a:pt x="299428" y="242056"/>
                    <a:pt x="297441" y="237087"/>
                    <a:pt x="297938" y="232614"/>
                  </a:cubicBezTo>
                  <a:cubicBezTo>
                    <a:pt x="298435" y="225160"/>
                    <a:pt x="301912" y="222675"/>
                    <a:pt x="305389" y="216215"/>
                  </a:cubicBezTo>
                  <a:cubicBezTo>
                    <a:pt x="303899" y="207766"/>
                    <a:pt x="301912" y="204287"/>
                    <a:pt x="305389" y="196833"/>
                  </a:cubicBezTo>
                  <a:cubicBezTo>
                    <a:pt x="301912" y="181924"/>
                    <a:pt x="301912" y="154592"/>
                    <a:pt x="302409" y="129744"/>
                  </a:cubicBezTo>
                  <a:cubicBezTo>
                    <a:pt x="302409" y="126762"/>
                    <a:pt x="303899" y="125768"/>
                    <a:pt x="303899" y="123781"/>
                  </a:cubicBezTo>
                  <a:cubicBezTo>
                    <a:pt x="303899" y="123284"/>
                    <a:pt x="301912" y="120302"/>
                    <a:pt x="302409" y="117817"/>
                  </a:cubicBezTo>
                  <a:cubicBezTo>
                    <a:pt x="304395" y="101915"/>
                    <a:pt x="311349" y="88994"/>
                    <a:pt x="317310" y="79055"/>
                  </a:cubicBezTo>
                  <a:cubicBezTo>
                    <a:pt x="316813" y="77564"/>
                    <a:pt x="317807" y="77564"/>
                    <a:pt x="318800" y="77564"/>
                  </a:cubicBezTo>
                  <a:close/>
                  <a:moveTo>
                    <a:pt x="540831" y="29856"/>
                  </a:moveTo>
                  <a:cubicBezTo>
                    <a:pt x="543315" y="25880"/>
                    <a:pt x="534374" y="25880"/>
                    <a:pt x="534871" y="28365"/>
                  </a:cubicBezTo>
                  <a:cubicBezTo>
                    <a:pt x="537851" y="27868"/>
                    <a:pt x="538348" y="29856"/>
                    <a:pt x="540831" y="29856"/>
                  </a:cubicBezTo>
                  <a:close/>
                  <a:moveTo>
                    <a:pt x="555733" y="43274"/>
                  </a:moveTo>
                  <a:cubicBezTo>
                    <a:pt x="558713" y="46255"/>
                    <a:pt x="561196" y="51225"/>
                    <a:pt x="566164" y="52219"/>
                  </a:cubicBezTo>
                  <a:cubicBezTo>
                    <a:pt x="564673" y="45261"/>
                    <a:pt x="557719" y="43771"/>
                    <a:pt x="552752" y="40292"/>
                  </a:cubicBezTo>
                  <a:cubicBezTo>
                    <a:pt x="551759" y="43274"/>
                    <a:pt x="554739" y="42280"/>
                    <a:pt x="555733" y="43274"/>
                  </a:cubicBezTo>
                  <a:close/>
                  <a:moveTo>
                    <a:pt x="247273" y="1028738"/>
                  </a:moveTo>
                  <a:cubicBezTo>
                    <a:pt x="255717" y="1029732"/>
                    <a:pt x="271115" y="1035199"/>
                    <a:pt x="277076" y="1028738"/>
                  </a:cubicBezTo>
                  <a:cubicBezTo>
                    <a:pt x="267639" y="1018799"/>
                    <a:pt x="264658" y="1002400"/>
                    <a:pt x="260684" y="986994"/>
                  </a:cubicBezTo>
                  <a:cubicBezTo>
                    <a:pt x="255221" y="999915"/>
                    <a:pt x="246776" y="1009854"/>
                    <a:pt x="247273" y="1028738"/>
                  </a:cubicBezTo>
                  <a:close/>
                </a:path>
              </a:pathLst>
            </a:custGeom>
            <a:solidFill>
              <a:schemeClr val="accent2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BEBD2E9-C573-5141-BC60-30AF069E67B1}"/>
                </a:ext>
              </a:extLst>
            </p:cNvPr>
            <p:cNvSpPr/>
            <p:nvPr/>
          </p:nvSpPr>
          <p:spPr>
            <a:xfrm>
              <a:off x="1897792" y="1943798"/>
              <a:ext cx="205599" cy="714930"/>
            </a:xfrm>
            <a:custGeom>
              <a:avLst/>
              <a:gdLst>
                <a:gd name="connsiteX0" fmla="*/ 777854 w 837786"/>
                <a:gd name="connsiteY0" fmla="*/ 964036 h 2913238"/>
                <a:gd name="connsiteX1" fmla="*/ 782325 w 837786"/>
                <a:gd name="connsiteY1" fmla="*/ 1049016 h 2913238"/>
                <a:gd name="connsiteX2" fmla="*/ 788285 w 837786"/>
                <a:gd name="connsiteY2" fmla="*/ 1063925 h 2913238"/>
                <a:gd name="connsiteX3" fmla="*/ 788285 w 837786"/>
                <a:gd name="connsiteY3" fmla="*/ 1080324 h 2913238"/>
                <a:gd name="connsiteX4" fmla="*/ 792755 w 837786"/>
                <a:gd name="connsiteY4" fmla="*/ 1111632 h 2913238"/>
                <a:gd name="connsiteX5" fmla="*/ 795736 w 837786"/>
                <a:gd name="connsiteY5" fmla="*/ 1128032 h 2913238"/>
                <a:gd name="connsiteX6" fmla="*/ 801697 w 837786"/>
                <a:gd name="connsiteY6" fmla="*/ 1148904 h 2913238"/>
                <a:gd name="connsiteX7" fmla="*/ 803186 w 837786"/>
                <a:gd name="connsiteY7" fmla="*/ 1160831 h 2913238"/>
                <a:gd name="connsiteX8" fmla="*/ 801697 w 837786"/>
                <a:gd name="connsiteY8" fmla="*/ 1163813 h 2913238"/>
                <a:gd name="connsiteX9" fmla="*/ 806167 w 837786"/>
                <a:gd name="connsiteY9" fmla="*/ 1178722 h 2913238"/>
                <a:gd name="connsiteX10" fmla="*/ 815108 w 837786"/>
                <a:gd name="connsiteY10" fmla="*/ 1239847 h 2913238"/>
                <a:gd name="connsiteX11" fmla="*/ 821068 w 837786"/>
                <a:gd name="connsiteY11" fmla="*/ 1245811 h 2913238"/>
                <a:gd name="connsiteX12" fmla="*/ 825538 w 837786"/>
                <a:gd name="connsiteY12" fmla="*/ 1251774 h 2913238"/>
                <a:gd name="connsiteX13" fmla="*/ 830009 w 837786"/>
                <a:gd name="connsiteY13" fmla="*/ 1278610 h 2913238"/>
                <a:gd name="connsiteX14" fmla="*/ 824049 w 837786"/>
                <a:gd name="connsiteY14" fmla="*/ 1289046 h 2913238"/>
                <a:gd name="connsiteX15" fmla="*/ 821068 w 837786"/>
                <a:gd name="connsiteY15" fmla="*/ 1315881 h 2913238"/>
                <a:gd name="connsiteX16" fmla="*/ 819578 w 837786"/>
                <a:gd name="connsiteY16" fmla="*/ 1320354 h 2913238"/>
                <a:gd name="connsiteX17" fmla="*/ 807657 w 837786"/>
                <a:gd name="connsiteY17" fmla="*/ 1326318 h 2913238"/>
                <a:gd name="connsiteX18" fmla="*/ 810637 w 837786"/>
                <a:gd name="connsiteY18" fmla="*/ 1353153 h 2913238"/>
                <a:gd name="connsiteX19" fmla="*/ 812127 w 837786"/>
                <a:gd name="connsiteY19" fmla="*/ 1354644 h 2913238"/>
                <a:gd name="connsiteX20" fmla="*/ 810637 w 837786"/>
                <a:gd name="connsiteY20" fmla="*/ 1356135 h 2913238"/>
                <a:gd name="connsiteX21" fmla="*/ 821068 w 837786"/>
                <a:gd name="connsiteY21" fmla="*/ 1393407 h 2913238"/>
                <a:gd name="connsiteX22" fmla="*/ 824049 w 837786"/>
                <a:gd name="connsiteY22" fmla="*/ 1426206 h 2913238"/>
                <a:gd name="connsiteX23" fmla="*/ 825538 w 837786"/>
                <a:gd name="connsiteY23" fmla="*/ 1445587 h 2913238"/>
                <a:gd name="connsiteX24" fmla="*/ 824049 w 837786"/>
                <a:gd name="connsiteY24" fmla="*/ 1459005 h 2913238"/>
                <a:gd name="connsiteX25" fmla="*/ 828519 w 837786"/>
                <a:gd name="connsiteY25" fmla="*/ 1482859 h 2913238"/>
                <a:gd name="connsiteX26" fmla="*/ 828519 w 837786"/>
                <a:gd name="connsiteY26" fmla="*/ 1497767 h 2913238"/>
                <a:gd name="connsiteX27" fmla="*/ 831499 w 837786"/>
                <a:gd name="connsiteY27" fmla="*/ 1514167 h 2913238"/>
                <a:gd name="connsiteX28" fmla="*/ 832989 w 837786"/>
                <a:gd name="connsiteY28" fmla="*/ 1529076 h 2913238"/>
                <a:gd name="connsiteX29" fmla="*/ 837460 w 837786"/>
                <a:gd name="connsiteY29" fmla="*/ 1558893 h 2913238"/>
                <a:gd name="connsiteX30" fmla="*/ 819578 w 837786"/>
                <a:gd name="connsiteY30" fmla="*/ 1575293 h 2913238"/>
                <a:gd name="connsiteX31" fmla="*/ 806167 w 837786"/>
                <a:gd name="connsiteY31" fmla="*/ 1609583 h 2913238"/>
                <a:gd name="connsiteX32" fmla="*/ 801697 w 837786"/>
                <a:gd name="connsiteY32" fmla="*/ 1623001 h 2913238"/>
                <a:gd name="connsiteX33" fmla="*/ 800206 w 837786"/>
                <a:gd name="connsiteY33" fmla="*/ 1630455 h 2913238"/>
                <a:gd name="connsiteX34" fmla="*/ 789775 w 837786"/>
                <a:gd name="connsiteY34" fmla="*/ 1643873 h 2913238"/>
                <a:gd name="connsiteX35" fmla="*/ 782325 w 837786"/>
                <a:gd name="connsiteY35" fmla="*/ 1660273 h 2913238"/>
                <a:gd name="connsiteX36" fmla="*/ 770403 w 837786"/>
                <a:gd name="connsiteY36" fmla="*/ 1645364 h 2913238"/>
                <a:gd name="connsiteX37" fmla="*/ 755502 w 837786"/>
                <a:gd name="connsiteY37" fmla="*/ 1669217 h 2913238"/>
                <a:gd name="connsiteX38" fmla="*/ 740600 w 837786"/>
                <a:gd name="connsiteY38" fmla="*/ 1693072 h 2913238"/>
                <a:gd name="connsiteX39" fmla="*/ 733150 w 837786"/>
                <a:gd name="connsiteY39" fmla="*/ 1894339 h 2913238"/>
                <a:gd name="connsiteX40" fmla="*/ 730170 w 837786"/>
                <a:gd name="connsiteY40" fmla="*/ 1925647 h 2913238"/>
                <a:gd name="connsiteX41" fmla="*/ 730170 w 837786"/>
                <a:gd name="connsiteY41" fmla="*/ 1974846 h 2913238"/>
                <a:gd name="connsiteX42" fmla="*/ 722719 w 837786"/>
                <a:gd name="connsiteY42" fmla="*/ 2024044 h 2913238"/>
                <a:gd name="connsiteX43" fmla="*/ 718248 w 837786"/>
                <a:gd name="connsiteY43" fmla="*/ 2077716 h 2913238"/>
                <a:gd name="connsiteX44" fmla="*/ 715268 w 837786"/>
                <a:gd name="connsiteY44" fmla="*/ 2100079 h 2913238"/>
                <a:gd name="connsiteX45" fmla="*/ 710798 w 837786"/>
                <a:gd name="connsiteY45" fmla="*/ 2141824 h 2913238"/>
                <a:gd name="connsiteX46" fmla="*/ 701857 w 837786"/>
                <a:gd name="connsiteY46" fmla="*/ 2255129 h 2913238"/>
                <a:gd name="connsiteX47" fmla="*/ 700367 w 837786"/>
                <a:gd name="connsiteY47" fmla="*/ 2274511 h 2913238"/>
                <a:gd name="connsiteX48" fmla="*/ 701857 w 837786"/>
                <a:gd name="connsiteY48" fmla="*/ 2276002 h 2913238"/>
                <a:gd name="connsiteX49" fmla="*/ 700367 w 837786"/>
                <a:gd name="connsiteY49" fmla="*/ 2281965 h 2913238"/>
                <a:gd name="connsiteX50" fmla="*/ 698876 w 837786"/>
                <a:gd name="connsiteY50" fmla="*/ 2308801 h 2913238"/>
                <a:gd name="connsiteX51" fmla="*/ 697387 w 837786"/>
                <a:gd name="connsiteY51" fmla="*/ 2325200 h 2913238"/>
                <a:gd name="connsiteX52" fmla="*/ 686956 w 837786"/>
                <a:gd name="connsiteY52" fmla="*/ 2341600 h 2913238"/>
                <a:gd name="connsiteX53" fmla="*/ 678015 w 837786"/>
                <a:gd name="connsiteY53" fmla="*/ 2359490 h 2913238"/>
                <a:gd name="connsiteX54" fmla="*/ 667584 w 837786"/>
                <a:gd name="connsiteY54" fmla="*/ 2375890 h 2913238"/>
                <a:gd name="connsiteX55" fmla="*/ 660133 w 837786"/>
                <a:gd name="connsiteY55" fmla="*/ 2387817 h 2913238"/>
                <a:gd name="connsiteX56" fmla="*/ 652682 w 837786"/>
                <a:gd name="connsiteY56" fmla="*/ 2399744 h 2913238"/>
                <a:gd name="connsiteX57" fmla="*/ 642251 w 837786"/>
                <a:gd name="connsiteY57" fmla="*/ 2416143 h 2913238"/>
                <a:gd name="connsiteX58" fmla="*/ 631820 w 837786"/>
                <a:gd name="connsiteY58" fmla="*/ 2432543 h 2913238"/>
                <a:gd name="connsiteX59" fmla="*/ 619899 w 837786"/>
                <a:gd name="connsiteY59" fmla="*/ 2453415 h 2913238"/>
                <a:gd name="connsiteX60" fmla="*/ 607978 w 837786"/>
                <a:gd name="connsiteY60" fmla="*/ 2486214 h 2913238"/>
                <a:gd name="connsiteX61" fmla="*/ 597547 w 837786"/>
                <a:gd name="connsiteY61" fmla="*/ 2513050 h 2913238"/>
                <a:gd name="connsiteX62" fmla="*/ 591586 w 837786"/>
                <a:gd name="connsiteY62" fmla="*/ 2532431 h 2913238"/>
                <a:gd name="connsiteX63" fmla="*/ 602017 w 837786"/>
                <a:gd name="connsiteY63" fmla="*/ 2566721 h 2913238"/>
                <a:gd name="connsiteX64" fmla="*/ 606488 w 837786"/>
                <a:gd name="connsiteY64" fmla="*/ 2577157 h 2913238"/>
                <a:gd name="connsiteX65" fmla="*/ 607978 w 837786"/>
                <a:gd name="connsiteY65" fmla="*/ 2595048 h 2913238"/>
                <a:gd name="connsiteX66" fmla="*/ 607978 w 837786"/>
                <a:gd name="connsiteY66" fmla="*/ 2632319 h 2913238"/>
                <a:gd name="connsiteX67" fmla="*/ 600527 w 837786"/>
                <a:gd name="connsiteY67" fmla="*/ 2647228 h 2913238"/>
                <a:gd name="connsiteX68" fmla="*/ 593077 w 837786"/>
                <a:gd name="connsiteY68" fmla="*/ 2660646 h 2913238"/>
                <a:gd name="connsiteX69" fmla="*/ 593077 w 837786"/>
                <a:gd name="connsiteY69" fmla="*/ 2683009 h 2913238"/>
                <a:gd name="connsiteX70" fmla="*/ 593077 w 837786"/>
                <a:gd name="connsiteY70" fmla="*/ 2700900 h 2913238"/>
                <a:gd name="connsiteX71" fmla="*/ 591586 w 837786"/>
                <a:gd name="connsiteY71" fmla="*/ 2718790 h 2913238"/>
                <a:gd name="connsiteX72" fmla="*/ 612449 w 837786"/>
                <a:gd name="connsiteY72" fmla="*/ 2763516 h 2913238"/>
                <a:gd name="connsiteX73" fmla="*/ 604998 w 837786"/>
                <a:gd name="connsiteY73" fmla="*/ 2772461 h 2913238"/>
                <a:gd name="connsiteX74" fmla="*/ 619899 w 837786"/>
                <a:gd name="connsiteY74" fmla="*/ 2821660 h 2913238"/>
                <a:gd name="connsiteX75" fmla="*/ 624369 w 837786"/>
                <a:gd name="connsiteY75" fmla="*/ 2867877 h 2913238"/>
                <a:gd name="connsiteX76" fmla="*/ 615429 w 837786"/>
                <a:gd name="connsiteY76" fmla="*/ 2882786 h 2913238"/>
                <a:gd name="connsiteX77" fmla="*/ 612449 w 837786"/>
                <a:gd name="connsiteY77" fmla="*/ 2884276 h 2913238"/>
                <a:gd name="connsiteX78" fmla="*/ 604998 w 837786"/>
                <a:gd name="connsiteY78" fmla="*/ 2890240 h 2913238"/>
                <a:gd name="connsiteX79" fmla="*/ 585626 w 837786"/>
                <a:gd name="connsiteY79" fmla="*/ 2900676 h 2913238"/>
                <a:gd name="connsiteX80" fmla="*/ 569234 w 837786"/>
                <a:gd name="connsiteY80" fmla="*/ 2903658 h 2913238"/>
                <a:gd name="connsiteX81" fmla="*/ 514099 w 837786"/>
                <a:gd name="connsiteY81" fmla="*/ 2905149 h 2913238"/>
                <a:gd name="connsiteX82" fmla="*/ 487276 w 837786"/>
                <a:gd name="connsiteY82" fmla="*/ 2890240 h 2913238"/>
                <a:gd name="connsiteX83" fmla="*/ 479826 w 837786"/>
                <a:gd name="connsiteY83" fmla="*/ 2875331 h 2913238"/>
                <a:gd name="connsiteX84" fmla="*/ 467904 w 837786"/>
                <a:gd name="connsiteY84" fmla="*/ 2814205 h 2913238"/>
                <a:gd name="connsiteX85" fmla="*/ 466415 w 837786"/>
                <a:gd name="connsiteY85" fmla="*/ 2844023 h 2913238"/>
                <a:gd name="connsiteX86" fmla="*/ 464924 w 837786"/>
                <a:gd name="connsiteY86" fmla="*/ 2875331 h 2913238"/>
                <a:gd name="connsiteX87" fmla="*/ 455984 w 837786"/>
                <a:gd name="connsiteY87" fmla="*/ 2899185 h 2913238"/>
                <a:gd name="connsiteX88" fmla="*/ 438102 w 837786"/>
                <a:gd name="connsiteY88" fmla="*/ 2912603 h 2913238"/>
                <a:gd name="connsiteX89" fmla="*/ 374026 w 837786"/>
                <a:gd name="connsiteY89" fmla="*/ 2908130 h 2913238"/>
                <a:gd name="connsiteX90" fmla="*/ 348693 w 837786"/>
                <a:gd name="connsiteY90" fmla="*/ 2900676 h 2913238"/>
                <a:gd name="connsiteX91" fmla="*/ 345713 w 837786"/>
                <a:gd name="connsiteY91" fmla="*/ 2897694 h 2913238"/>
                <a:gd name="connsiteX92" fmla="*/ 335282 w 837786"/>
                <a:gd name="connsiteY92" fmla="*/ 2893222 h 2913238"/>
                <a:gd name="connsiteX93" fmla="*/ 332302 w 837786"/>
                <a:gd name="connsiteY93" fmla="*/ 2890240 h 2913238"/>
                <a:gd name="connsiteX94" fmla="*/ 315910 w 837786"/>
                <a:gd name="connsiteY94" fmla="*/ 2869367 h 2913238"/>
                <a:gd name="connsiteX95" fmla="*/ 312930 w 837786"/>
                <a:gd name="connsiteY95" fmla="*/ 2848496 h 2913238"/>
                <a:gd name="connsiteX96" fmla="*/ 315910 w 837786"/>
                <a:gd name="connsiteY96" fmla="*/ 2842532 h 2913238"/>
                <a:gd name="connsiteX97" fmla="*/ 314420 w 837786"/>
                <a:gd name="connsiteY97" fmla="*/ 2814205 h 2913238"/>
                <a:gd name="connsiteX98" fmla="*/ 317400 w 837786"/>
                <a:gd name="connsiteY98" fmla="*/ 2784388 h 2913238"/>
                <a:gd name="connsiteX99" fmla="*/ 317400 w 837786"/>
                <a:gd name="connsiteY99" fmla="*/ 2776934 h 2913238"/>
                <a:gd name="connsiteX100" fmla="*/ 306969 w 837786"/>
                <a:gd name="connsiteY100" fmla="*/ 2773952 h 2913238"/>
                <a:gd name="connsiteX101" fmla="*/ 308459 w 837786"/>
                <a:gd name="connsiteY101" fmla="*/ 2757552 h 2913238"/>
                <a:gd name="connsiteX102" fmla="*/ 314420 w 837786"/>
                <a:gd name="connsiteY102" fmla="*/ 2745626 h 2913238"/>
                <a:gd name="connsiteX103" fmla="*/ 311439 w 837786"/>
                <a:gd name="connsiteY103" fmla="*/ 2736680 h 2913238"/>
                <a:gd name="connsiteX104" fmla="*/ 309950 w 837786"/>
                <a:gd name="connsiteY104" fmla="*/ 2727735 h 2913238"/>
                <a:gd name="connsiteX105" fmla="*/ 302499 w 837786"/>
                <a:gd name="connsiteY105" fmla="*/ 2715808 h 2913238"/>
                <a:gd name="connsiteX106" fmla="*/ 299519 w 837786"/>
                <a:gd name="connsiteY106" fmla="*/ 2683009 h 2913238"/>
                <a:gd name="connsiteX107" fmla="*/ 289087 w 837786"/>
                <a:gd name="connsiteY107" fmla="*/ 2632319 h 2913238"/>
                <a:gd name="connsiteX108" fmla="*/ 278656 w 837786"/>
                <a:gd name="connsiteY108" fmla="*/ 2563739 h 2913238"/>
                <a:gd name="connsiteX109" fmla="*/ 254815 w 837786"/>
                <a:gd name="connsiteY109" fmla="*/ 2408689 h 2913238"/>
                <a:gd name="connsiteX110" fmla="*/ 250344 w 837786"/>
                <a:gd name="connsiteY110" fmla="*/ 2375890 h 2913238"/>
                <a:gd name="connsiteX111" fmla="*/ 232462 w 837786"/>
                <a:gd name="connsiteY111" fmla="*/ 2258111 h 2913238"/>
                <a:gd name="connsiteX112" fmla="*/ 230972 w 837786"/>
                <a:gd name="connsiteY112" fmla="*/ 2240221 h 2913238"/>
                <a:gd name="connsiteX113" fmla="*/ 227992 w 837786"/>
                <a:gd name="connsiteY113" fmla="*/ 2232766 h 2913238"/>
                <a:gd name="connsiteX114" fmla="*/ 229482 w 837786"/>
                <a:gd name="connsiteY114" fmla="*/ 2231276 h 2913238"/>
                <a:gd name="connsiteX115" fmla="*/ 223521 w 837786"/>
                <a:gd name="connsiteY115" fmla="*/ 2198476 h 2913238"/>
                <a:gd name="connsiteX116" fmla="*/ 222031 w 837786"/>
                <a:gd name="connsiteY116" fmla="*/ 2194004 h 2913238"/>
                <a:gd name="connsiteX117" fmla="*/ 223521 w 837786"/>
                <a:gd name="connsiteY117" fmla="*/ 2191022 h 2913238"/>
                <a:gd name="connsiteX118" fmla="*/ 219051 w 837786"/>
                <a:gd name="connsiteY118" fmla="*/ 2176113 h 2913238"/>
                <a:gd name="connsiteX119" fmla="*/ 220541 w 837786"/>
                <a:gd name="connsiteY119" fmla="*/ 2171641 h 2913238"/>
                <a:gd name="connsiteX120" fmla="*/ 219051 w 837786"/>
                <a:gd name="connsiteY120" fmla="*/ 2168659 h 2913238"/>
                <a:gd name="connsiteX121" fmla="*/ 217561 w 837786"/>
                <a:gd name="connsiteY121" fmla="*/ 2164187 h 2913238"/>
                <a:gd name="connsiteX122" fmla="*/ 219051 w 837786"/>
                <a:gd name="connsiteY122" fmla="*/ 2161204 h 2913238"/>
                <a:gd name="connsiteX123" fmla="*/ 216071 w 837786"/>
                <a:gd name="connsiteY123" fmla="*/ 2146296 h 2913238"/>
                <a:gd name="connsiteX124" fmla="*/ 207129 w 837786"/>
                <a:gd name="connsiteY124" fmla="*/ 2082189 h 2913238"/>
                <a:gd name="connsiteX125" fmla="*/ 204149 w 837786"/>
                <a:gd name="connsiteY125" fmla="*/ 2064298 h 2913238"/>
                <a:gd name="connsiteX126" fmla="*/ 205640 w 837786"/>
                <a:gd name="connsiteY126" fmla="*/ 2062807 h 2913238"/>
                <a:gd name="connsiteX127" fmla="*/ 202660 w 837786"/>
                <a:gd name="connsiteY127" fmla="*/ 2053862 h 2913238"/>
                <a:gd name="connsiteX128" fmla="*/ 204149 w 837786"/>
                <a:gd name="connsiteY128" fmla="*/ 2050880 h 2913238"/>
                <a:gd name="connsiteX129" fmla="*/ 201169 w 837786"/>
                <a:gd name="connsiteY129" fmla="*/ 2035972 h 2913238"/>
                <a:gd name="connsiteX130" fmla="*/ 196699 w 837786"/>
                <a:gd name="connsiteY130" fmla="*/ 2001681 h 2913238"/>
                <a:gd name="connsiteX131" fmla="*/ 187758 w 837786"/>
                <a:gd name="connsiteY131" fmla="*/ 1931611 h 2913238"/>
                <a:gd name="connsiteX132" fmla="*/ 184777 w 837786"/>
                <a:gd name="connsiteY132" fmla="*/ 1918193 h 2913238"/>
                <a:gd name="connsiteX133" fmla="*/ 184777 w 837786"/>
                <a:gd name="connsiteY133" fmla="*/ 1900302 h 2913238"/>
                <a:gd name="connsiteX134" fmla="*/ 181797 w 837786"/>
                <a:gd name="connsiteY134" fmla="*/ 1885393 h 2913238"/>
                <a:gd name="connsiteX135" fmla="*/ 178817 w 837786"/>
                <a:gd name="connsiteY135" fmla="*/ 1857067 h 2913238"/>
                <a:gd name="connsiteX136" fmla="*/ 177327 w 837786"/>
                <a:gd name="connsiteY136" fmla="*/ 1854086 h 2913238"/>
                <a:gd name="connsiteX137" fmla="*/ 178817 w 837786"/>
                <a:gd name="connsiteY137" fmla="*/ 1851104 h 2913238"/>
                <a:gd name="connsiteX138" fmla="*/ 171366 w 837786"/>
                <a:gd name="connsiteY138" fmla="*/ 1785505 h 2913238"/>
                <a:gd name="connsiteX139" fmla="*/ 159445 w 837786"/>
                <a:gd name="connsiteY139" fmla="*/ 1648345 h 2913238"/>
                <a:gd name="connsiteX140" fmla="*/ 129642 w 837786"/>
                <a:gd name="connsiteY140" fmla="*/ 1642382 h 2913238"/>
                <a:gd name="connsiteX141" fmla="*/ 132622 w 837786"/>
                <a:gd name="connsiteY141" fmla="*/ 1590202 h 2913238"/>
                <a:gd name="connsiteX142" fmla="*/ 135603 w 837786"/>
                <a:gd name="connsiteY142" fmla="*/ 1532058 h 2913238"/>
                <a:gd name="connsiteX143" fmla="*/ 89409 w 837786"/>
                <a:gd name="connsiteY143" fmla="*/ 1535039 h 2913238"/>
                <a:gd name="connsiteX144" fmla="*/ 99839 w 837786"/>
                <a:gd name="connsiteY144" fmla="*/ 1366571 h 2913238"/>
                <a:gd name="connsiteX145" fmla="*/ 101330 w 837786"/>
                <a:gd name="connsiteY145" fmla="*/ 1359117 h 2913238"/>
                <a:gd name="connsiteX146" fmla="*/ 99839 w 837786"/>
                <a:gd name="connsiteY146" fmla="*/ 1353153 h 2913238"/>
                <a:gd name="connsiteX147" fmla="*/ 102820 w 837786"/>
                <a:gd name="connsiteY147" fmla="*/ 1341226 h 2913238"/>
                <a:gd name="connsiteX148" fmla="*/ 101330 w 837786"/>
                <a:gd name="connsiteY148" fmla="*/ 1335263 h 2913238"/>
                <a:gd name="connsiteX149" fmla="*/ 102820 w 837786"/>
                <a:gd name="connsiteY149" fmla="*/ 1317373 h 2913238"/>
                <a:gd name="connsiteX150" fmla="*/ 102820 w 837786"/>
                <a:gd name="connsiteY150" fmla="*/ 1297991 h 2913238"/>
                <a:gd name="connsiteX151" fmla="*/ 98350 w 837786"/>
                <a:gd name="connsiteY151" fmla="*/ 1293518 h 2913238"/>
                <a:gd name="connsiteX152" fmla="*/ 89409 w 837786"/>
                <a:gd name="connsiteY152" fmla="*/ 1277119 h 2913238"/>
                <a:gd name="connsiteX153" fmla="*/ 84938 w 837786"/>
                <a:gd name="connsiteY153" fmla="*/ 1274137 h 2913238"/>
                <a:gd name="connsiteX154" fmla="*/ 81958 w 837786"/>
                <a:gd name="connsiteY154" fmla="*/ 1268174 h 2913238"/>
                <a:gd name="connsiteX155" fmla="*/ 70037 w 837786"/>
                <a:gd name="connsiteY155" fmla="*/ 1254756 h 2913238"/>
                <a:gd name="connsiteX156" fmla="*/ 62586 w 837786"/>
                <a:gd name="connsiteY156" fmla="*/ 1245811 h 2913238"/>
                <a:gd name="connsiteX157" fmla="*/ 46195 w 837786"/>
                <a:gd name="connsiteY157" fmla="*/ 1229411 h 2913238"/>
                <a:gd name="connsiteX158" fmla="*/ 47684 w 837786"/>
                <a:gd name="connsiteY158" fmla="*/ 1220466 h 2913238"/>
                <a:gd name="connsiteX159" fmla="*/ 43214 w 837786"/>
                <a:gd name="connsiteY159" fmla="*/ 1215993 h 2913238"/>
                <a:gd name="connsiteX160" fmla="*/ 37254 w 837786"/>
                <a:gd name="connsiteY160" fmla="*/ 1204066 h 2913238"/>
                <a:gd name="connsiteX161" fmla="*/ 44704 w 837786"/>
                <a:gd name="connsiteY161" fmla="*/ 1186176 h 2913238"/>
                <a:gd name="connsiteX162" fmla="*/ 47684 w 837786"/>
                <a:gd name="connsiteY162" fmla="*/ 1181703 h 2913238"/>
                <a:gd name="connsiteX163" fmla="*/ 38744 w 837786"/>
                <a:gd name="connsiteY163" fmla="*/ 1160831 h 2913238"/>
                <a:gd name="connsiteX164" fmla="*/ 35763 w 837786"/>
                <a:gd name="connsiteY164" fmla="*/ 1141450 h 2913238"/>
                <a:gd name="connsiteX165" fmla="*/ 22352 w 837786"/>
                <a:gd name="connsiteY165" fmla="*/ 1123560 h 2913238"/>
                <a:gd name="connsiteX166" fmla="*/ 19372 w 837786"/>
                <a:gd name="connsiteY166" fmla="*/ 1104178 h 2913238"/>
                <a:gd name="connsiteX167" fmla="*/ 22352 w 837786"/>
                <a:gd name="connsiteY167" fmla="*/ 1092251 h 2913238"/>
                <a:gd name="connsiteX168" fmla="*/ 13411 w 837786"/>
                <a:gd name="connsiteY168" fmla="*/ 1063925 h 2913238"/>
                <a:gd name="connsiteX169" fmla="*/ 29803 w 837786"/>
                <a:gd name="connsiteY169" fmla="*/ 1038580 h 2913238"/>
                <a:gd name="connsiteX170" fmla="*/ 29803 w 837786"/>
                <a:gd name="connsiteY170" fmla="*/ 1002799 h 2913238"/>
                <a:gd name="connsiteX171" fmla="*/ 0 w 837786"/>
                <a:gd name="connsiteY171" fmla="*/ 983418 h 2913238"/>
                <a:gd name="connsiteX172" fmla="*/ 10431 w 837786"/>
                <a:gd name="connsiteY172" fmla="*/ 962545 h 2913238"/>
                <a:gd name="connsiteX173" fmla="*/ 11921 w 837786"/>
                <a:gd name="connsiteY173" fmla="*/ 931237 h 2913238"/>
                <a:gd name="connsiteX174" fmla="*/ 16392 w 837786"/>
                <a:gd name="connsiteY174" fmla="*/ 916329 h 2913238"/>
                <a:gd name="connsiteX175" fmla="*/ 17882 w 837786"/>
                <a:gd name="connsiteY175" fmla="*/ 898438 h 2913238"/>
                <a:gd name="connsiteX176" fmla="*/ 37254 w 837786"/>
                <a:gd name="connsiteY176" fmla="*/ 801531 h 2913238"/>
                <a:gd name="connsiteX177" fmla="*/ 41724 w 837786"/>
                <a:gd name="connsiteY177" fmla="*/ 767242 h 2913238"/>
                <a:gd name="connsiteX178" fmla="*/ 52155 w 837786"/>
                <a:gd name="connsiteY178" fmla="*/ 719534 h 2913238"/>
                <a:gd name="connsiteX179" fmla="*/ 53645 w 837786"/>
                <a:gd name="connsiteY179" fmla="*/ 704625 h 2913238"/>
                <a:gd name="connsiteX180" fmla="*/ 49175 w 837786"/>
                <a:gd name="connsiteY180" fmla="*/ 680771 h 2913238"/>
                <a:gd name="connsiteX181" fmla="*/ 50665 w 837786"/>
                <a:gd name="connsiteY181" fmla="*/ 674808 h 2913238"/>
                <a:gd name="connsiteX182" fmla="*/ 53645 w 837786"/>
                <a:gd name="connsiteY182" fmla="*/ 636045 h 2913238"/>
                <a:gd name="connsiteX183" fmla="*/ 61096 w 837786"/>
                <a:gd name="connsiteY183" fmla="*/ 616664 h 2913238"/>
                <a:gd name="connsiteX184" fmla="*/ 64076 w 837786"/>
                <a:gd name="connsiteY184" fmla="*/ 606228 h 2913238"/>
                <a:gd name="connsiteX185" fmla="*/ 73017 w 837786"/>
                <a:gd name="connsiteY185" fmla="*/ 586846 h 2913238"/>
                <a:gd name="connsiteX186" fmla="*/ 90899 w 837786"/>
                <a:gd name="connsiteY186" fmla="*/ 574919 h 2913238"/>
                <a:gd name="connsiteX187" fmla="*/ 99839 w 837786"/>
                <a:gd name="connsiteY187" fmla="*/ 568956 h 2913238"/>
                <a:gd name="connsiteX188" fmla="*/ 107290 w 837786"/>
                <a:gd name="connsiteY188" fmla="*/ 562992 h 2913238"/>
                <a:gd name="connsiteX189" fmla="*/ 143054 w 837786"/>
                <a:gd name="connsiteY189" fmla="*/ 542120 h 2913238"/>
                <a:gd name="connsiteX190" fmla="*/ 166896 w 837786"/>
                <a:gd name="connsiteY190" fmla="*/ 530193 h 2913238"/>
                <a:gd name="connsiteX191" fmla="*/ 168386 w 837786"/>
                <a:gd name="connsiteY191" fmla="*/ 527212 h 2913238"/>
                <a:gd name="connsiteX192" fmla="*/ 180307 w 837786"/>
                <a:gd name="connsiteY192" fmla="*/ 522739 h 2913238"/>
                <a:gd name="connsiteX193" fmla="*/ 202660 w 837786"/>
                <a:gd name="connsiteY193" fmla="*/ 509321 h 2913238"/>
                <a:gd name="connsiteX194" fmla="*/ 216071 w 837786"/>
                <a:gd name="connsiteY194" fmla="*/ 501867 h 2913238"/>
                <a:gd name="connsiteX195" fmla="*/ 220541 w 837786"/>
                <a:gd name="connsiteY195" fmla="*/ 491431 h 2913238"/>
                <a:gd name="connsiteX196" fmla="*/ 220541 w 837786"/>
                <a:gd name="connsiteY196" fmla="*/ 479504 h 2913238"/>
                <a:gd name="connsiteX197" fmla="*/ 238423 w 837786"/>
                <a:gd name="connsiteY197" fmla="*/ 451177 h 2913238"/>
                <a:gd name="connsiteX198" fmla="*/ 244383 w 837786"/>
                <a:gd name="connsiteY198" fmla="*/ 445214 h 2913238"/>
                <a:gd name="connsiteX199" fmla="*/ 257795 w 837786"/>
                <a:gd name="connsiteY199" fmla="*/ 424342 h 2913238"/>
                <a:gd name="connsiteX200" fmla="*/ 278656 w 837786"/>
                <a:gd name="connsiteY200" fmla="*/ 416887 h 2913238"/>
                <a:gd name="connsiteX201" fmla="*/ 299519 w 837786"/>
                <a:gd name="connsiteY201" fmla="*/ 375143 h 2913238"/>
                <a:gd name="connsiteX202" fmla="*/ 272696 w 837786"/>
                <a:gd name="connsiteY202" fmla="*/ 306563 h 2913238"/>
                <a:gd name="connsiteX203" fmla="*/ 245873 w 837786"/>
                <a:gd name="connsiteY203" fmla="*/ 300599 h 2913238"/>
                <a:gd name="connsiteX204" fmla="*/ 226501 w 837786"/>
                <a:gd name="connsiteY204" fmla="*/ 273764 h 2913238"/>
                <a:gd name="connsiteX205" fmla="*/ 220541 w 837786"/>
                <a:gd name="connsiteY205" fmla="*/ 246928 h 2913238"/>
                <a:gd name="connsiteX206" fmla="*/ 214580 w 837786"/>
                <a:gd name="connsiteY206" fmla="*/ 221583 h 2913238"/>
                <a:gd name="connsiteX207" fmla="*/ 222031 w 837786"/>
                <a:gd name="connsiteY207" fmla="*/ 208165 h 2913238"/>
                <a:gd name="connsiteX208" fmla="*/ 220541 w 837786"/>
                <a:gd name="connsiteY208" fmla="*/ 166421 h 2913238"/>
                <a:gd name="connsiteX209" fmla="*/ 222031 w 837786"/>
                <a:gd name="connsiteY209" fmla="*/ 160457 h 2913238"/>
                <a:gd name="connsiteX210" fmla="*/ 220541 w 837786"/>
                <a:gd name="connsiteY210" fmla="*/ 154494 h 2913238"/>
                <a:gd name="connsiteX211" fmla="*/ 223521 w 837786"/>
                <a:gd name="connsiteY211" fmla="*/ 145549 h 2913238"/>
                <a:gd name="connsiteX212" fmla="*/ 226501 w 837786"/>
                <a:gd name="connsiteY212" fmla="*/ 115731 h 2913238"/>
                <a:gd name="connsiteX213" fmla="*/ 238423 w 837786"/>
                <a:gd name="connsiteY213" fmla="*/ 82932 h 2913238"/>
                <a:gd name="connsiteX214" fmla="*/ 253324 w 837786"/>
                <a:gd name="connsiteY214" fmla="*/ 53115 h 2913238"/>
                <a:gd name="connsiteX215" fmla="*/ 263755 w 837786"/>
                <a:gd name="connsiteY215" fmla="*/ 41188 h 2913238"/>
                <a:gd name="connsiteX216" fmla="*/ 280147 w 837786"/>
                <a:gd name="connsiteY216" fmla="*/ 24788 h 2913238"/>
                <a:gd name="connsiteX217" fmla="*/ 298028 w 837786"/>
                <a:gd name="connsiteY217" fmla="*/ 11371 h 2913238"/>
                <a:gd name="connsiteX218" fmla="*/ 312930 w 837786"/>
                <a:gd name="connsiteY218" fmla="*/ 9880 h 2913238"/>
                <a:gd name="connsiteX219" fmla="*/ 317400 w 837786"/>
                <a:gd name="connsiteY219" fmla="*/ 5407 h 2913238"/>
                <a:gd name="connsiteX220" fmla="*/ 321871 w 837786"/>
                <a:gd name="connsiteY220" fmla="*/ 3916 h 2913238"/>
                <a:gd name="connsiteX221" fmla="*/ 335282 w 837786"/>
                <a:gd name="connsiteY221" fmla="*/ 3916 h 2913238"/>
                <a:gd name="connsiteX222" fmla="*/ 347203 w 837786"/>
                <a:gd name="connsiteY222" fmla="*/ 5407 h 2913238"/>
                <a:gd name="connsiteX223" fmla="*/ 354654 w 837786"/>
                <a:gd name="connsiteY223" fmla="*/ 2425 h 2913238"/>
                <a:gd name="connsiteX224" fmla="*/ 378496 w 837786"/>
                <a:gd name="connsiteY224" fmla="*/ 3916 h 2913238"/>
                <a:gd name="connsiteX225" fmla="*/ 396378 w 837786"/>
                <a:gd name="connsiteY225" fmla="*/ 2425 h 2913238"/>
                <a:gd name="connsiteX226" fmla="*/ 417240 w 837786"/>
                <a:gd name="connsiteY226" fmla="*/ 6898 h 2913238"/>
                <a:gd name="connsiteX227" fmla="*/ 426181 w 837786"/>
                <a:gd name="connsiteY227" fmla="*/ 17334 h 2913238"/>
                <a:gd name="connsiteX228" fmla="*/ 441082 w 837786"/>
                <a:gd name="connsiteY228" fmla="*/ 26279 h 2913238"/>
                <a:gd name="connsiteX229" fmla="*/ 445552 w 837786"/>
                <a:gd name="connsiteY229" fmla="*/ 30752 h 2913238"/>
                <a:gd name="connsiteX230" fmla="*/ 451513 w 837786"/>
                <a:gd name="connsiteY230" fmla="*/ 33734 h 2913238"/>
                <a:gd name="connsiteX231" fmla="*/ 453003 w 837786"/>
                <a:gd name="connsiteY231" fmla="*/ 38206 h 2913238"/>
                <a:gd name="connsiteX232" fmla="*/ 455984 w 837786"/>
                <a:gd name="connsiteY232" fmla="*/ 39697 h 2913238"/>
                <a:gd name="connsiteX233" fmla="*/ 455984 w 837786"/>
                <a:gd name="connsiteY233" fmla="*/ 45661 h 2913238"/>
                <a:gd name="connsiteX234" fmla="*/ 470885 w 837786"/>
                <a:gd name="connsiteY234" fmla="*/ 54606 h 2913238"/>
                <a:gd name="connsiteX235" fmla="*/ 485787 w 837786"/>
                <a:gd name="connsiteY235" fmla="*/ 78460 h 2913238"/>
                <a:gd name="connsiteX236" fmla="*/ 488767 w 837786"/>
                <a:gd name="connsiteY236" fmla="*/ 87405 h 2913238"/>
                <a:gd name="connsiteX237" fmla="*/ 493237 w 837786"/>
                <a:gd name="connsiteY237" fmla="*/ 93368 h 2913238"/>
                <a:gd name="connsiteX238" fmla="*/ 493237 w 837786"/>
                <a:gd name="connsiteY238" fmla="*/ 99332 h 2913238"/>
                <a:gd name="connsiteX239" fmla="*/ 499198 w 837786"/>
                <a:gd name="connsiteY239" fmla="*/ 111259 h 2913238"/>
                <a:gd name="connsiteX240" fmla="*/ 508139 w 837786"/>
                <a:gd name="connsiteY240" fmla="*/ 145549 h 2913238"/>
                <a:gd name="connsiteX241" fmla="*/ 508139 w 837786"/>
                <a:gd name="connsiteY241" fmla="*/ 179839 h 2913238"/>
                <a:gd name="connsiteX242" fmla="*/ 514099 w 837786"/>
                <a:gd name="connsiteY242" fmla="*/ 194748 h 2913238"/>
                <a:gd name="connsiteX243" fmla="*/ 512609 w 837786"/>
                <a:gd name="connsiteY243" fmla="*/ 205184 h 2913238"/>
                <a:gd name="connsiteX244" fmla="*/ 511119 w 837786"/>
                <a:gd name="connsiteY244" fmla="*/ 218601 h 2913238"/>
                <a:gd name="connsiteX245" fmla="*/ 508139 w 837786"/>
                <a:gd name="connsiteY245" fmla="*/ 258855 h 2913238"/>
                <a:gd name="connsiteX246" fmla="*/ 503668 w 837786"/>
                <a:gd name="connsiteY246" fmla="*/ 264818 h 2913238"/>
                <a:gd name="connsiteX247" fmla="*/ 502178 w 837786"/>
                <a:gd name="connsiteY247" fmla="*/ 272273 h 2913238"/>
                <a:gd name="connsiteX248" fmla="*/ 491747 w 837786"/>
                <a:gd name="connsiteY248" fmla="*/ 284200 h 2913238"/>
                <a:gd name="connsiteX249" fmla="*/ 481316 w 837786"/>
                <a:gd name="connsiteY249" fmla="*/ 327435 h 2913238"/>
                <a:gd name="connsiteX250" fmla="*/ 466415 w 837786"/>
                <a:gd name="connsiteY250" fmla="*/ 366198 h 2913238"/>
                <a:gd name="connsiteX251" fmla="*/ 458964 w 837786"/>
                <a:gd name="connsiteY251" fmla="*/ 393033 h 2913238"/>
                <a:gd name="connsiteX252" fmla="*/ 470885 w 837786"/>
                <a:gd name="connsiteY252" fmla="*/ 407942 h 2913238"/>
                <a:gd name="connsiteX253" fmla="*/ 497707 w 837786"/>
                <a:gd name="connsiteY253" fmla="*/ 422851 h 2913238"/>
                <a:gd name="connsiteX254" fmla="*/ 506648 w 837786"/>
                <a:gd name="connsiteY254" fmla="*/ 436268 h 2913238"/>
                <a:gd name="connsiteX255" fmla="*/ 509628 w 837786"/>
                <a:gd name="connsiteY255" fmla="*/ 437759 h 2913238"/>
                <a:gd name="connsiteX256" fmla="*/ 526020 w 837786"/>
                <a:gd name="connsiteY256" fmla="*/ 454159 h 2913238"/>
                <a:gd name="connsiteX257" fmla="*/ 537942 w 837786"/>
                <a:gd name="connsiteY257" fmla="*/ 473540 h 2913238"/>
                <a:gd name="connsiteX258" fmla="*/ 540922 w 837786"/>
                <a:gd name="connsiteY258" fmla="*/ 475031 h 2913238"/>
                <a:gd name="connsiteX259" fmla="*/ 545392 w 837786"/>
                <a:gd name="connsiteY259" fmla="*/ 478013 h 2913238"/>
                <a:gd name="connsiteX260" fmla="*/ 546882 w 837786"/>
                <a:gd name="connsiteY260" fmla="*/ 479504 h 2913238"/>
                <a:gd name="connsiteX261" fmla="*/ 572214 w 837786"/>
                <a:gd name="connsiteY261" fmla="*/ 485467 h 2913238"/>
                <a:gd name="connsiteX262" fmla="*/ 593077 w 837786"/>
                <a:gd name="connsiteY262" fmla="*/ 494412 h 2913238"/>
                <a:gd name="connsiteX263" fmla="*/ 612449 w 837786"/>
                <a:gd name="connsiteY263" fmla="*/ 497394 h 2913238"/>
                <a:gd name="connsiteX264" fmla="*/ 618409 w 837786"/>
                <a:gd name="connsiteY264" fmla="*/ 498885 h 2913238"/>
                <a:gd name="connsiteX265" fmla="*/ 633310 w 837786"/>
                <a:gd name="connsiteY265" fmla="*/ 509321 h 2913238"/>
                <a:gd name="connsiteX266" fmla="*/ 643741 w 837786"/>
                <a:gd name="connsiteY266" fmla="*/ 516775 h 2913238"/>
                <a:gd name="connsiteX267" fmla="*/ 664604 w 837786"/>
                <a:gd name="connsiteY267" fmla="*/ 531684 h 2913238"/>
                <a:gd name="connsiteX268" fmla="*/ 669074 w 837786"/>
                <a:gd name="connsiteY268" fmla="*/ 533175 h 2913238"/>
                <a:gd name="connsiteX269" fmla="*/ 675034 w 837786"/>
                <a:gd name="connsiteY269" fmla="*/ 539138 h 2913238"/>
                <a:gd name="connsiteX270" fmla="*/ 698876 w 837786"/>
                <a:gd name="connsiteY270" fmla="*/ 551066 h 2913238"/>
                <a:gd name="connsiteX271" fmla="*/ 716759 w 837786"/>
                <a:gd name="connsiteY271" fmla="*/ 595792 h 2913238"/>
                <a:gd name="connsiteX272" fmla="*/ 739111 w 837786"/>
                <a:gd name="connsiteY272" fmla="*/ 665862 h 2913238"/>
                <a:gd name="connsiteX273" fmla="*/ 756992 w 837786"/>
                <a:gd name="connsiteY273" fmla="*/ 738915 h 2913238"/>
                <a:gd name="connsiteX274" fmla="*/ 779344 w 837786"/>
                <a:gd name="connsiteY274" fmla="*/ 808986 h 2913238"/>
                <a:gd name="connsiteX275" fmla="*/ 786795 w 837786"/>
                <a:gd name="connsiteY275" fmla="*/ 831349 h 2913238"/>
                <a:gd name="connsiteX276" fmla="*/ 797226 w 837786"/>
                <a:gd name="connsiteY276" fmla="*/ 867130 h 2913238"/>
                <a:gd name="connsiteX277" fmla="*/ 809147 w 837786"/>
                <a:gd name="connsiteY277" fmla="*/ 901420 h 2913238"/>
                <a:gd name="connsiteX278" fmla="*/ 816598 w 837786"/>
                <a:gd name="connsiteY278" fmla="*/ 923783 h 2913238"/>
                <a:gd name="connsiteX279" fmla="*/ 807657 w 837786"/>
                <a:gd name="connsiteY279" fmla="*/ 938692 h 2913238"/>
                <a:gd name="connsiteX280" fmla="*/ 804677 w 837786"/>
                <a:gd name="connsiteY280" fmla="*/ 940182 h 2913238"/>
                <a:gd name="connsiteX281" fmla="*/ 797226 w 837786"/>
                <a:gd name="connsiteY281" fmla="*/ 947637 h 2913238"/>
                <a:gd name="connsiteX282" fmla="*/ 791266 w 837786"/>
                <a:gd name="connsiteY282" fmla="*/ 953600 h 2913238"/>
                <a:gd name="connsiteX283" fmla="*/ 786795 w 837786"/>
                <a:gd name="connsiteY283" fmla="*/ 955091 h 2913238"/>
                <a:gd name="connsiteX284" fmla="*/ 777854 w 837786"/>
                <a:gd name="connsiteY284" fmla="*/ 964036 h 2913238"/>
                <a:gd name="connsiteX285" fmla="*/ 178817 w 837786"/>
                <a:gd name="connsiteY285" fmla="*/ 950618 h 2913238"/>
                <a:gd name="connsiteX286" fmla="*/ 172857 w 837786"/>
                <a:gd name="connsiteY286" fmla="*/ 980436 h 2913238"/>
                <a:gd name="connsiteX287" fmla="*/ 171366 w 837786"/>
                <a:gd name="connsiteY287" fmla="*/ 990872 h 2913238"/>
                <a:gd name="connsiteX288" fmla="*/ 165406 w 837786"/>
                <a:gd name="connsiteY288" fmla="*/ 1002799 h 2913238"/>
                <a:gd name="connsiteX289" fmla="*/ 166896 w 837786"/>
                <a:gd name="connsiteY289" fmla="*/ 1023671 h 2913238"/>
                <a:gd name="connsiteX290" fmla="*/ 156465 w 837786"/>
                <a:gd name="connsiteY290" fmla="*/ 1032616 h 2913238"/>
                <a:gd name="connsiteX291" fmla="*/ 159445 w 837786"/>
                <a:gd name="connsiteY291" fmla="*/ 1057961 h 2913238"/>
                <a:gd name="connsiteX292" fmla="*/ 153485 w 837786"/>
                <a:gd name="connsiteY292" fmla="*/ 1074361 h 2913238"/>
                <a:gd name="connsiteX293" fmla="*/ 154975 w 837786"/>
                <a:gd name="connsiteY293" fmla="*/ 1083306 h 2913238"/>
                <a:gd name="connsiteX294" fmla="*/ 154975 w 837786"/>
                <a:gd name="connsiteY294" fmla="*/ 1093742 h 2913238"/>
                <a:gd name="connsiteX295" fmla="*/ 159445 w 837786"/>
                <a:gd name="connsiteY295" fmla="*/ 1107160 h 2913238"/>
                <a:gd name="connsiteX296" fmla="*/ 157955 w 837786"/>
                <a:gd name="connsiteY296" fmla="*/ 1120578 h 2913238"/>
                <a:gd name="connsiteX297" fmla="*/ 163916 w 837786"/>
                <a:gd name="connsiteY297" fmla="*/ 1135486 h 2913238"/>
                <a:gd name="connsiteX298" fmla="*/ 184777 w 837786"/>
                <a:gd name="connsiteY298" fmla="*/ 1128032 h 2913238"/>
                <a:gd name="connsiteX299" fmla="*/ 204149 w 837786"/>
                <a:gd name="connsiteY299" fmla="*/ 1117596 h 2913238"/>
                <a:gd name="connsiteX300" fmla="*/ 223521 w 837786"/>
                <a:gd name="connsiteY300" fmla="*/ 1023671 h 2913238"/>
                <a:gd name="connsiteX301" fmla="*/ 180307 w 837786"/>
                <a:gd name="connsiteY301" fmla="*/ 946146 h 2913238"/>
                <a:gd name="connsiteX302" fmla="*/ 178817 w 837786"/>
                <a:gd name="connsiteY302" fmla="*/ 950618 h 2913238"/>
                <a:gd name="connsiteX303" fmla="*/ 755502 w 837786"/>
                <a:gd name="connsiteY303" fmla="*/ 1403843 h 2913238"/>
                <a:gd name="connsiteX304" fmla="*/ 748051 w 837786"/>
                <a:gd name="connsiteY304" fmla="*/ 1366571 h 2913238"/>
                <a:gd name="connsiteX305" fmla="*/ 755502 w 837786"/>
                <a:gd name="connsiteY305" fmla="*/ 1403843 h 2913238"/>
                <a:gd name="connsiteX306" fmla="*/ 756992 w 837786"/>
                <a:gd name="connsiteY306" fmla="*/ 1409806 h 2913238"/>
                <a:gd name="connsiteX307" fmla="*/ 755502 w 837786"/>
                <a:gd name="connsiteY307" fmla="*/ 1408316 h 2913238"/>
                <a:gd name="connsiteX308" fmla="*/ 756992 w 837786"/>
                <a:gd name="connsiteY308" fmla="*/ 1409806 h 29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837786" h="2913238">
                  <a:moveTo>
                    <a:pt x="777854" y="964036"/>
                  </a:moveTo>
                  <a:cubicBezTo>
                    <a:pt x="781828" y="994848"/>
                    <a:pt x="796729" y="1022180"/>
                    <a:pt x="782325" y="1049016"/>
                  </a:cubicBezTo>
                  <a:cubicBezTo>
                    <a:pt x="782821" y="1055476"/>
                    <a:pt x="786299" y="1058955"/>
                    <a:pt x="788285" y="1063925"/>
                  </a:cubicBezTo>
                  <a:cubicBezTo>
                    <a:pt x="785305" y="1069391"/>
                    <a:pt x="788285" y="1074858"/>
                    <a:pt x="788285" y="1080324"/>
                  </a:cubicBezTo>
                  <a:cubicBezTo>
                    <a:pt x="788782" y="1091754"/>
                    <a:pt x="788782" y="1100699"/>
                    <a:pt x="792755" y="1111632"/>
                  </a:cubicBezTo>
                  <a:cubicBezTo>
                    <a:pt x="794742" y="1116602"/>
                    <a:pt x="794246" y="1119584"/>
                    <a:pt x="795736" y="1128032"/>
                  </a:cubicBezTo>
                  <a:cubicBezTo>
                    <a:pt x="796233" y="1132008"/>
                    <a:pt x="800703" y="1141450"/>
                    <a:pt x="801697" y="1148904"/>
                  </a:cubicBezTo>
                  <a:cubicBezTo>
                    <a:pt x="802193" y="1151886"/>
                    <a:pt x="803186" y="1158843"/>
                    <a:pt x="803186" y="1160831"/>
                  </a:cubicBezTo>
                  <a:cubicBezTo>
                    <a:pt x="803186" y="1161328"/>
                    <a:pt x="801200" y="1162322"/>
                    <a:pt x="801697" y="1163813"/>
                  </a:cubicBezTo>
                  <a:cubicBezTo>
                    <a:pt x="802690" y="1168782"/>
                    <a:pt x="804677" y="1173255"/>
                    <a:pt x="806167" y="1178722"/>
                  </a:cubicBezTo>
                  <a:cubicBezTo>
                    <a:pt x="810637" y="1194127"/>
                    <a:pt x="812127" y="1220466"/>
                    <a:pt x="815108" y="1239847"/>
                  </a:cubicBezTo>
                  <a:cubicBezTo>
                    <a:pt x="814611" y="1243326"/>
                    <a:pt x="819082" y="1243823"/>
                    <a:pt x="821068" y="1245811"/>
                  </a:cubicBezTo>
                  <a:cubicBezTo>
                    <a:pt x="822558" y="1247302"/>
                    <a:pt x="824049" y="1249786"/>
                    <a:pt x="825538" y="1251774"/>
                  </a:cubicBezTo>
                  <a:cubicBezTo>
                    <a:pt x="831499" y="1259725"/>
                    <a:pt x="834976" y="1266683"/>
                    <a:pt x="830009" y="1278610"/>
                  </a:cubicBezTo>
                  <a:cubicBezTo>
                    <a:pt x="829016" y="1281592"/>
                    <a:pt x="825042" y="1284573"/>
                    <a:pt x="824049" y="1289046"/>
                  </a:cubicBezTo>
                  <a:cubicBezTo>
                    <a:pt x="821565" y="1298985"/>
                    <a:pt x="824049" y="1309918"/>
                    <a:pt x="821068" y="1315881"/>
                  </a:cubicBezTo>
                  <a:cubicBezTo>
                    <a:pt x="820075" y="1317373"/>
                    <a:pt x="820571" y="1319360"/>
                    <a:pt x="819578" y="1320354"/>
                  </a:cubicBezTo>
                  <a:cubicBezTo>
                    <a:pt x="817591" y="1322342"/>
                    <a:pt x="810140" y="1323336"/>
                    <a:pt x="807657" y="1326318"/>
                  </a:cubicBezTo>
                  <a:cubicBezTo>
                    <a:pt x="809147" y="1335263"/>
                    <a:pt x="810140" y="1342717"/>
                    <a:pt x="810637" y="1353153"/>
                  </a:cubicBezTo>
                  <a:cubicBezTo>
                    <a:pt x="810637" y="1353153"/>
                    <a:pt x="812624" y="1353153"/>
                    <a:pt x="812127" y="1354644"/>
                  </a:cubicBezTo>
                  <a:cubicBezTo>
                    <a:pt x="812127" y="1355141"/>
                    <a:pt x="810637" y="1354644"/>
                    <a:pt x="810637" y="1356135"/>
                  </a:cubicBezTo>
                  <a:cubicBezTo>
                    <a:pt x="812127" y="1366571"/>
                    <a:pt x="817095" y="1381977"/>
                    <a:pt x="821068" y="1393407"/>
                  </a:cubicBezTo>
                  <a:cubicBezTo>
                    <a:pt x="824049" y="1402352"/>
                    <a:pt x="823552" y="1410303"/>
                    <a:pt x="824049" y="1426206"/>
                  </a:cubicBezTo>
                  <a:cubicBezTo>
                    <a:pt x="824049" y="1432666"/>
                    <a:pt x="825538" y="1439127"/>
                    <a:pt x="825538" y="1445587"/>
                  </a:cubicBezTo>
                  <a:cubicBezTo>
                    <a:pt x="825538" y="1449563"/>
                    <a:pt x="823552" y="1454532"/>
                    <a:pt x="824049" y="1459005"/>
                  </a:cubicBezTo>
                  <a:cubicBezTo>
                    <a:pt x="824545" y="1465963"/>
                    <a:pt x="827525" y="1474411"/>
                    <a:pt x="828519" y="1482859"/>
                  </a:cubicBezTo>
                  <a:cubicBezTo>
                    <a:pt x="829016" y="1487331"/>
                    <a:pt x="828022" y="1492301"/>
                    <a:pt x="828519" y="1497767"/>
                  </a:cubicBezTo>
                  <a:cubicBezTo>
                    <a:pt x="829016" y="1502737"/>
                    <a:pt x="830506" y="1508701"/>
                    <a:pt x="831499" y="1514167"/>
                  </a:cubicBezTo>
                  <a:cubicBezTo>
                    <a:pt x="831996" y="1519137"/>
                    <a:pt x="831996" y="1524603"/>
                    <a:pt x="832989" y="1529076"/>
                  </a:cubicBezTo>
                  <a:cubicBezTo>
                    <a:pt x="834976" y="1541500"/>
                    <a:pt x="838950" y="1553427"/>
                    <a:pt x="837460" y="1558893"/>
                  </a:cubicBezTo>
                  <a:cubicBezTo>
                    <a:pt x="834976" y="1566844"/>
                    <a:pt x="824049" y="1570324"/>
                    <a:pt x="819578" y="1575293"/>
                  </a:cubicBezTo>
                  <a:cubicBezTo>
                    <a:pt x="815108" y="1586723"/>
                    <a:pt x="810140" y="1597159"/>
                    <a:pt x="806167" y="1609583"/>
                  </a:cubicBezTo>
                  <a:cubicBezTo>
                    <a:pt x="804677" y="1614055"/>
                    <a:pt x="803186" y="1618031"/>
                    <a:pt x="801697" y="1623001"/>
                  </a:cubicBezTo>
                  <a:cubicBezTo>
                    <a:pt x="800703" y="1625486"/>
                    <a:pt x="800703" y="1628964"/>
                    <a:pt x="800206" y="1630455"/>
                  </a:cubicBezTo>
                  <a:cubicBezTo>
                    <a:pt x="797723" y="1635425"/>
                    <a:pt x="792755" y="1638903"/>
                    <a:pt x="789775" y="1643873"/>
                  </a:cubicBezTo>
                  <a:cubicBezTo>
                    <a:pt x="786795" y="1649339"/>
                    <a:pt x="785305" y="1655303"/>
                    <a:pt x="782325" y="1660273"/>
                  </a:cubicBezTo>
                  <a:cubicBezTo>
                    <a:pt x="773383" y="1660273"/>
                    <a:pt x="771894" y="1652818"/>
                    <a:pt x="770403" y="1645364"/>
                  </a:cubicBezTo>
                  <a:cubicBezTo>
                    <a:pt x="763946" y="1651824"/>
                    <a:pt x="759972" y="1660769"/>
                    <a:pt x="755502" y="1669217"/>
                  </a:cubicBezTo>
                  <a:cubicBezTo>
                    <a:pt x="751031" y="1677666"/>
                    <a:pt x="746064" y="1685617"/>
                    <a:pt x="740600" y="1693072"/>
                  </a:cubicBezTo>
                  <a:cubicBezTo>
                    <a:pt x="737620" y="1761154"/>
                    <a:pt x="736130" y="1825262"/>
                    <a:pt x="733150" y="1894339"/>
                  </a:cubicBezTo>
                  <a:cubicBezTo>
                    <a:pt x="732653" y="1904775"/>
                    <a:pt x="730666" y="1915211"/>
                    <a:pt x="730170" y="1925647"/>
                  </a:cubicBezTo>
                  <a:cubicBezTo>
                    <a:pt x="729673" y="1942047"/>
                    <a:pt x="731163" y="1957950"/>
                    <a:pt x="730170" y="1974846"/>
                  </a:cubicBezTo>
                  <a:cubicBezTo>
                    <a:pt x="729176" y="1989754"/>
                    <a:pt x="726196" y="2004663"/>
                    <a:pt x="722719" y="2024044"/>
                  </a:cubicBezTo>
                  <a:cubicBezTo>
                    <a:pt x="719739" y="2039947"/>
                    <a:pt x="719739" y="2058831"/>
                    <a:pt x="718248" y="2077716"/>
                  </a:cubicBezTo>
                  <a:cubicBezTo>
                    <a:pt x="717752" y="2085170"/>
                    <a:pt x="716261" y="2092128"/>
                    <a:pt x="715268" y="2100079"/>
                  </a:cubicBezTo>
                  <a:cubicBezTo>
                    <a:pt x="713778" y="2113497"/>
                    <a:pt x="712785" y="2127412"/>
                    <a:pt x="710798" y="2141824"/>
                  </a:cubicBezTo>
                  <a:cubicBezTo>
                    <a:pt x="706327" y="2177604"/>
                    <a:pt x="704837" y="2215870"/>
                    <a:pt x="701857" y="2255129"/>
                  </a:cubicBezTo>
                  <a:cubicBezTo>
                    <a:pt x="701360" y="2261590"/>
                    <a:pt x="700863" y="2267553"/>
                    <a:pt x="700367" y="2274511"/>
                  </a:cubicBezTo>
                  <a:cubicBezTo>
                    <a:pt x="700367" y="2274511"/>
                    <a:pt x="701857" y="2275008"/>
                    <a:pt x="701857" y="2276002"/>
                  </a:cubicBezTo>
                  <a:cubicBezTo>
                    <a:pt x="701857" y="2276996"/>
                    <a:pt x="700367" y="2279480"/>
                    <a:pt x="700367" y="2281965"/>
                  </a:cubicBezTo>
                  <a:cubicBezTo>
                    <a:pt x="699870" y="2286935"/>
                    <a:pt x="699870" y="2298862"/>
                    <a:pt x="698876" y="2308801"/>
                  </a:cubicBezTo>
                  <a:cubicBezTo>
                    <a:pt x="698380" y="2314764"/>
                    <a:pt x="698380" y="2321722"/>
                    <a:pt x="697387" y="2325200"/>
                  </a:cubicBezTo>
                  <a:cubicBezTo>
                    <a:pt x="695896" y="2330170"/>
                    <a:pt x="690432" y="2335139"/>
                    <a:pt x="686956" y="2341600"/>
                  </a:cubicBezTo>
                  <a:cubicBezTo>
                    <a:pt x="683478" y="2347066"/>
                    <a:pt x="680995" y="2354024"/>
                    <a:pt x="678015" y="2359490"/>
                  </a:cubicBezTo>
                  <a:cubicBezTo>
                    <a:pt x="675034" y="2364957"/>
                    <a:pt x="671061" y="2370424"/>
                    <a:pt x="667584" y="2375890"/>
                  </a:cubicBezTo>
                  <a:cubicBezTo>
                    <a:pt x="665100" y="2379865"/>
                    <a:pt x="662617" y="2383344"/>
                    <a:pt x="660133" y="2387817"/>
                  </a:cubicBezTo>
                  <a:cubicBezTo>
                    <a:pt x="658146" y="2391296"/>
                    <a:pt x="655166" y="2395271"/>
                    <a:pt x="652682" y="2399744"/>
                  </a:cubicBezTo>
                  <a:cubicBezTo>
                    <a:pt x="649205" y="2405211"/>
                    <a:pt x="645728" y="2410180"/>
                    <a:pt x="642251" y="2416143"/>
                  </a:cubicBezTo>
                  <a:cubicBezTo>
                    <a:pt x="638774" y="2421610"/>
                    <a:pt x="635794" y="2426579"/>
                    <a:pt x="631820" y="2432543"/>
                  </a:cubicBezTo>
                  <a:cubicBezTo>
                    <a:pt x="627847" y="2439003"/>
                    <a:pt x="624866" y="2445961"/>
                    <a:pt x="619899" y="2453415"/>
                  </a:cubicBezTo>
                  <a:cubicBezTo>
                    <a:pt x="615429" y="2460869"/>
                    <a:pt x="611951" y="2475281"/>
                    <a:pt x="607978" y="2486214"/>
                  </a:cubicBezTo>
                  <a:cubicBezTo>
                    <a:pt x="605494" y="2493172"/>
                    <a:pt x="600527" y="2503608"/>
                    <a:pt x="597547" y="2513050"/>
                  </a:cubicBezTo>
                  <a:cubicBezTo>
                    <a:pt x="595560" y="2519511"/>
                    <a:pt x="595064" y="2525971"/>
                    <a:pt x="591586" y="2532431"/>
                  </a:cubicBezTo>
                  <a:cubicBezTo>
                    <a:pt x="595064" y="2543861"/>
                    <a:pt x="597547" y="2554298"/>
                    <a:pt x="602017" y="2566721"/>
                  </a:cubicBezTo>
                  <a:cubicBezTo>
                    <a:pt x="603508" y="2570200"/>
                    <a:pt x="605494" y="2573678"/>
                    <a:pt x="606488" y="2577157"/>
                  </a:cubicBezTo>
                  <a:cubicBezTo>
                    <a:pt x="607481" y="2582127"/>
                    <a:pt x="607481" y="2588587"/>
                    <a:pt x="607978" y="2595048"/>
                  </a:cubicBezTo>
                  <a:cubicBezTo>
                    <a:pt x="608971" y="2606975"/>
                    <a:pt x="610958" y="2619896"/>
                    <a:pt x="607978" y="2632319"/>
                  </a:cubicBezTo>
                  <a:cubicBezTo>
                    <a:pt x="606984" y="2636792"/>
                    <a:pt x="603011" y="2642259"/>
                    <a:pt x="600527" y="2647228"/>
                  </a:cubicBezTo>
                  <a:cubicBezTo>
                    <a:pt x="598044" y="2652198"/>
                    <a:pt x="594070" y="2656174"/>
                    <a:pt x="593077" y="2660646"/>
                  </a:cubicBezTo>
                  <a:cubicBezTo>
                    <a:pt x="591586" y="2667106"/>
                    <a:pt x="593077" y="2676549"/>
                    <a:pt x="593077" y="2683009"/>
                  </a:cubicBezTo>
                  <a:cubicBezTo>
                    <a:pt x="593077" y="2690463"/>
                    <a:pt x="593077" y="2694936"/>
                    <a:pt x="593077" y="2700900"/>
                  </a:cubicBezTo>
                  <a:cubicBezTo>
                    <a:pt x="593077" y="2707360"/>
                    <a:pt x="594070" y="2712826"/>
                    <a:pt x="591586" y="2718790"/>
                  </a:cubicBezTo>
                  <a:cubicBezTo>
                    <a:pt x="599534" y="2732704"/>
                    <a:pt x="607978" y="2746123"/>
                    <a:pt x="612449" y="2763516"/>
                  </a:cubicBezTo>
                  <a:cubicBezTo>
                    <a:pt x="611455" y="2767989"/>
                    <a:pt x="608971" y="2770970"/>
                    <a:pt x="604998" y="2772461"/>
                  </a:cubicBezTo>
                  <a:cubicBezTo>
                    <a:pt x="610462" y="2787370"/>
                    <a:pt x="615429" y="2804266"/>
                    <a:pt x="619899" y="2821660"/>
                  </a:cubicBezTo>
                  <a:cubicBezTo>
                    <a:pt x="622383" y="2831599"/>
                    <a:pt x="628343" y="2850483"/>
                    <a:pt x="624369" y="2867877"/>
                  </a:cubicBezTo>
                  <a:cubicBezTo>
                    <a:pt x="623873" y="2870859"/>
                    <a:pt x="618906" y="2878810"/>
                    <a:pt x="615429" y="2882786"/>
                  </a:cubicBezTo>
                  <a:cubicBezTo>
                    <a:pt x="614932" y="2883282"/>
                    <a:pt x="612449" y="2883779"/>
                    <a:pt x="612449" y="2884276"/>
                  </a:cubicBezTo>
                  <a:cubicBezTo>
                    <a:pt x="610958" y="2888252"/>
                    <a:pt x="610958" y="2886761"/>
                    <a:pt x="604998" y="2890240"/>
                  </a:cubicBezTo>
                  <a:cubicBezTo>
                    <a:pt x="600527" y="2892725"/>
                    <a:pt x="593077" y="2898191"/>
                    <a:pt x="585626" y="2900676"/>
                  </a:cubicBezTo>
                  <a:cubicBezTo>
                    <a:pt x="581155" y="2902167"/>
                    <a:pt x="574698" y="2902664"/>
                    <a:pt x="569234" y="2903658"/>
                  </a:cubicBezTo>
                  <a:cubicBezTo>
                    <a:pt x="554829" y="2906639"/>
                    <a:pt x="532477" y="2907137"/>
                    <a:pt x="514099" y="2905149"/>
                  </a:cubicBezTo>
                  <a:cubicBezTo>
                    <a:pt x="507641" y="2904154"/>
                    <a:pt x="491747" y="2895210"/>
                    <a:pt x="487276" y="2890240"/>
                  </a:cubicBezTo>
                  <a:cubicBezTo>
                    <a:pt x="484793" y="2887258"/>
                    <a:pt x="481813" y="2880301"/>
                    <a:pt x="479826" y="2875331"/>
                  </a:cubicBezTo>
                  <a:cubicBezTo>
                    <a:pt x="473369" y="2859926"/>
                    <a:pt x="469891" y="2833090"/>
                    <a:pt x="467904" y="2814205"/>
                  </a:cubicBezTo>
                  <a:cubicBezTo>
                    <a:pt x="465918" y="2822654"/>
                    <a:pt x="466911" y="2833090"/>
                    <a:pt x="466415" y="2844023"/>
                  </a:cubicBezTo>
                  <a:cubicBezTo>
                    <a:pt x="465918" y="2853962"/>
                    <a:pt x="465918" y="2865889"/>
                    <a:pt x="464924" y="2875331"/>
                  </a:cubicBezTo>
                  <a:cubicBezTo>
                    <a:pt x="463931" y="2884276"/>
                    <a:pt x="457970" y="2891234"/>
                    <a:pt x="455984" y="2899185"/>
                  </a:cubicBezTo>
                  <a:cubicBezTo>
                    <a:pt x="449526" y="2903161"/>
                    <a:pt x="443566" y="2907633"/>
                    <a:pt x="438102" y="2912603"/>
                  </a:cubicBezTo>
                  <a:cubicBezTo>
                    <a:pt x="416247" y="2914094"/>
                    <a:pt x="395384" y="2913100"/>
                    <a:pt x="374026" y="2908130"/>
                  </a:cubicBezTo>
                  <a:cubicBezTo>
                    <a:pt x="366078" y="2906142"/>
                    <a:pt x="358131" y="2904154"/>
                    <a:pt x="348693" y="2900676"/>
                  </a:cubicBezTo>
                  <a:cubicBezTo>
                    <a:pt x="347700" y="2900179"/>
                    <a:pt x="346209" y="2897694"/>
                    <a:pt x="345713" y="2897694"/>
                  </a:cubicBezTo>
                  <a:cubicBezTo>
                    <a:pt x="341739" y="2896700"/>
                    <a:pt x="339256" y="2896203"/>
                    <a:pt x="335282" y="2893222"/>
                  </a:cubicBezTo>
                  <a:cubicBezTo>
                    <a:pt x="334289" y="2892228"/>
                    <a:pt x="333792" y="2891234"/>
                    <a:pt x="332302" y="2890240"/>
                  </a:cubicBezTo>
                  <a:cubicBezTo>
                    <a:pt x="327831" y="2887258"/>
                    <a:pt x="319884" y="2876325"/>
                    <a:pt x="315910" y="2869367"/>
                  </a:cubicBezTo>
                  <a:cubicBezTo>
                    <a:pt x="312930" y="2863901"/>
                    <a:pt x="311439" y="2856944"/>
                    <a:pt x="312930" y="2848496"/>
                  </a:cubicBezTo>
                  <a:cubicBezTo>
                    <a:pt x="313426" y="2846508"/>
                    <a:pt x="315413" y="2845017"/>
                    <a:pt x="315910" y="2842532"/>
                  </a:cubicBezTo>
                  <a:cubicBezTo>
                    <a:pt x="317400" y="2835078"/>
                    <a:pt x="314420" y="2824641"/>
                    <a:pt x="314420" y="2814205"/>
                  </a:cubicBezTo>
                  <a:cubicBezTo>
                    <a:pt x="314420" y="2803769"/>
                    <a:pt x="316904" y="2794327"/>
                    <a:pt x="317400" y="2784388"/>
                  </a:cubicBezTo>
                  <a:cubicBezTo>
                    <a:pt x="317400" y="2781903"/>
                    <a:pt x="315910" y="2779418"/>
                    <a:pt x="317400" y="2776934"/>
                  </a:cubicBezTo>
                  <a:cubicBezTo>
                    <a:pt x="317400" y="2770970"/>
                    <a:pt x="309950" y="2780910"/>
                    <a:pt x="306969" y="2773952"/>
                  </a:cubicBezTo>
                  <a:cubicBezTo>
                    <a:pt x="306969" y="2767491"/>
                    <a:pt x="306472" y="2763516"/>
                    <a:pt x="308459" y="2757552"/>
                  </a:cubicBezTo>
                  <a:cubicBezTo>
                    <a:pt x="309950" y="2753080"/>
                    <a:pt x="313923" y="2750098"/>
                    <a:pt x="314420" y="2745626"/>
                  </a:cubicBezTo>
                  <a:cubicBezTo>
                    <a:pt x="314420" y="2742147"/>
                    <a:pt x="312930" y="2740656"/>
                    <a:pt x="311439" y="2736680"/>
                  </a:cubicBezTo>
                  <a:cubicBezTo>
                    <a:pt x="310446" y="2733699"/>
                    <a:pt x="310943" y="2730220"/>
                    <a:pt x="309950" y="2727735"/>
                  </a:cubicBezTo>
                  <a:cubicBezTo>
                    <a:pt x="307963" y="2723263"/>
                    <a:pt x="305479" y="2719784"/>
                    <a:pt x="302499" y="2715808"/>
                  </a:cubicBezTo>
                  <a:cubicBezTo>
                    <a:pt x="306472" y="2703384"/>
                    <a:pt x="302499" y="2694439"/>
                    <a:pt x="299519" y="2683009"/>
                  </a:cubicBezTo>
                  <a:cubicBezTo>
                    <a:pt x="295545" y="2667106"/>
                    <a:pt x="292068" y="2648719"/>
                    <a:pt x="289087" y="2632319"/>
                  </a:cubicBezTo>
                  <a:cubicBezTo>
                    <a:pt x="284617" y="2608963"/>
                    <a:pt x="282134" y="2585605"/>
                    <a:pt x="278656" y="2563739"/>
                  </a:cubicBezTo>
                  <a:cubicBezTo>
                    <a:pt x="269716" y="2510565"/>
                    <a:pt x="261768" y="2454906"/>
                    <a:pt x="254815" y="2408689"/>
                  </a:cubicBezTo>
                  <a:cubicBezTo>
                    <a:pt x="253324" y="2398253"/>
                    <a:pt x="251834" y="2386823"/>
                    <a:pt x="250344" y="2375890"/>
                  </a:cubicBezTo>
                  <a:cubicBezTo>
                    <a:pt x="244383" y="2337127"/>
                    <a:pt x="238919" y="2300850"/>
                    <a:pt x="232462" y="2258111"/>
                  </a:cubicBezTo>
                  <a:cubicBezTo>
                    <a:pt x="231469" y="2252148"/>
                    <a:pt x="231965" y="2246184"/>
                    <a:pt x="230972" y="2240221"/>
                  </a:cubicBezTo>
                  <a:cubicBezTo>
                    <a:pt x="230475" y="2237736"/>
                    <a:pt x="228488" y="2235748"/>
                    <a:pt x="227992" y="2232766"/>
                  </a:cubicBezTo>
                  <a:cubicBezTo>
                    <a:pt x="227992" y="2233263"/>
                    <a:pt x="229482" y="2232269"/>
                    <a:pt x="229482" y="2231276"/>
                  </a:cubicBezTo>
                  <a:cubicBezTo>
                    <a:pt x="227992" y="2223324"/>
                    <a:pt x="225012" y="2209410"/>
                    <a:pt x="223521" y="2198476"/>
                  </a:cubicBezTo>
                  <a:cubicBezTo>
                    <a:pt x="223025" y="2196489"/>
                    <a:pt x="222031" y="2195495"/>
                    <a:pt x="222031" y="2194004"/>
                  </a:cubicBezTo>
                  <a:cubicBezTo>
                    <a:pt x="222031" y="2193507"/>
                    <a:pt x="224018" y="2192513"/>
                    <a:pt x="223521" y="2191022"/>
                  </a:cubicBezTo>
                  <a:cubicBezTo>
                    <a:pt x="222528" y="2186052"/>
                    <a:pt x="219547" y="2180586"/>
                    <a:pt x="219051" y="2176113"/>
                  </a:cubicBezTo>
                  <a:cubicBezTo>
                    <a:pt x="219051" y="2175119"/>
                    <a:pt x="221038" y="2173628"/>
                    <a:pt x="220541" y="2171641"/>
                  </a:cubicBezTo>
                  <a:cubicBezTo>
                    <a:pt x="220541" y="2171144"/>
                    <a:pt x="219051" y="2170150"/>
                    <a:pt x="219051" y="2168659"/>
                  </a:cubicBezTo>
                  <a:cubicBezTo>
                    <a:pt x="219051" y="2167168"/>
                    <a:pt x="217561" y="2164187"/>
                    <a:pt x="217561" y="2164187"/>
                  </a:cubicBezTo>
                  <a:cubicBezTo>
                    <a:pt x="217561" y="2163192"/>
                    <a:pt x="219051" y="2162696"/>
                    <a:pt x="219051" y="2161204"/>
                  </a:cubicBezTo>
                  <a:cubicBezTo>
                    <a:pt x="218554" y="2155738"/>
                    <a:pt x="216567" y="2151265"/>
                    <a:pt x="216071" y="2146296"/>
                  </a:cubicBezTo>
                  <a:cubicBezTo>
                    <a:pt x="212594" y="2120951"/>
                    <a:pt x="209613" y="2099582"/>
                    <a:pt x="207129" y="2082189"/>
                  </a:cubicBezTo>
                  <a:cubicBezTo>
                    <a:pt x="206136" y="2076225"/>
                    <a:pt x="204646" y="2070262"/>
                    <a:pt x="204149" y="2064298"/>
                  </a:cubicBezTo>
                  <a:cubicBezTo>
                    <a:pt x="204149" y="2064795"/>
                    <a:pt x="205640" y="2063801"/>
                    <a:pt x="205640" y="2062807"/>
                  </a:cubicBezTo>
                  <a:cubicBezTo>
                    <a:pt x="205640" y="2061813"/>
                    <a:pt x="202660" y="2055850"/>
                    <a:pt x="202660" y="2053862"/>
                  </a:cubicBezTo>
                  <a:cubicBezTo>
                    <a:pt x="202660" y="2053365"/>
                    <a:pt x="204149" y="2052371"/>
                    <a:pt x="204149" y="2050880"/>
                  </a:cubicBezTo>
                  <a:cubicBezTo>
                    <a:pt x="203653" y="2045911"/>
                    <a:pt x="201666" y="2040941"/>
                    <a:pt x="201169" y="2035972"/>
                  </a:cubicBezTo>
                  <a:cubicBezTo>
                    <a:pt x="199679" y="2025536"/>
                    <a:pt x="198686" y="2014602"/>
                    <a:pt x="196699" y="2001681"/>
                  </a:cubicBezTo>
                  <a:cubicBezTo>
                    <a:pt x="193718" y="1978822"/>
                    <a:pt x="191235" y="1957452"/>
                    <a:pt x="187758" y="1931611"/>
                  </a:cubicBezTo>
                  <a:cubicBezTo>
                    <a:pt x="187261" y="1927138"/>
                    <a:pt x="185275" y="1922665"/>
                    <a:pt x="184777" y="1918193"/>
                  </a:cubicBezTo>
                  <a:cubicBezTo>
                    <a:pt x="184777" y="1916702"/>
                    <a:pt x="185771" y="1907260"/>
                    <a:pt x="184777" y="1900302"/>
                  </a:cubicBezTo>
                  <a:cubicBezTo>
                    <a:pt x="184281" y="1895333"/>
                    <a:pt x="182294" y="1890861"/>
                    <a:pt x="181797" y="1885393"/>
                  </a:cubicBezTo>
                  <a:cubicBezTo>
                    <a:pt x="180804" y="1875952"/>
                    <a:pt x="179810" y="1866510"/>
                    <a:pt x="178817" y="1857067"/>
                  </a:cubicBezTo>
                  <a:cubicBezTo>
                    <a:pt x="178817" y="1855576"/>
                    <a:pt x="177327" y="1854086"/>
                    <a:pt x="177327" y="1854086"/>
                  </a:cubicBezTo>
                  <a:cubicBezTo>
                    <a:pt x="177327" y="1853091"/>
                    <a:pt x="178817" y="1852594"/>
                    <a:pt x="178817" y="1851104"/>
                  </a:cubicBezTo>
                  <a:cubicBezTo>
                    <a:pt x="176333" y="1829238"/>
                    <a:pt x="172857" y="1807372"/>
                    <a:pt x="171366" y="1785505"/>
                  </a:cubicBezTo>
                  <a:cubicBezTo>
                    <a:pt x="167890" y="1739786"/>
                    <a:pt x="165406" y="1694563"/>
                    <a:pt x="159445" y="1648345"/>
                  </a:cubicBezTo>
                  <a:cubicBezTo>
                    <a:pt x="151001" y="1644867"/>
                    <a:pt x="135603" y="1648345"/>
                    <a:pt x="129642" y="1642382"/>
                  </a:cubicBezTo>
                  <a:cubicBezTo>
                    <a:pt x="127159" y="1625486"/>
                    <a:pt x="131133" y="1607098"/>
                    <a:pt x="132622" y="1590202"/>
                  </a:cubicBezTo>
                  <a:cubicBezTo>
                    <a:pt x="133616" y="1575790"/>
                    <a:pt x="135106" y="1548954"/>
                    <a:pt x="135603" y="1532058"/>
                  </a:cubicBezTo>
                  <a:cubicBezTo>
                    <a:pt x="123682" y="1530070"/>
                    <a:pt x="106297" y="1541500"/>
                    <a:pt x="89409" y="1535039"/>
                  </a:cubicBezTo>
                  <a:cubicBezTo>
                    <a:pt x="89905" y="1474908"/>
                    <a:pt x="95369" y="1422727"/>
                    <a:pt x="99839" y="1366571"/>
                  </a:cubicBezTo>
                  <a:cubicBezTo>
                    <a:pt x="99839" y="1364086"/>
                    <a:pt x="101330" y="1361602"/>
                    <a:pt x="101330" y="1359117"/>
                  </a:cubicBezTo>
                  <a:cubicBezTo>
                    <a:pt x="101330" y="1357129"/>
                    <a:pt x="99839" y="1353153"/>
                    <a:pt x="99839" y="1353153"/>
                  </a:cubicBezTo>
                  <a:cubicBezTo>
                    <a:pt x="100336" y="1349178"/>
                    <a:pt x="102323" y="1345202"/>
                    <a:pt x="102820" y="1341226"/>
                  </a:cubicBezTo>
                  <a:cubicBezTo>
                    <a:pt x="103317" y="1337748"/>
                    <a:pt x="101330" y="1337251"/>
                    <a:pt x="101330" y="1335263"/>
                  </a:cubicBezTo>
                  <a:cubicBezTo>
                    <a:pt x="101330" y="1331784"/>
                    <a:pt x="107290" y="1322839"/>
                    <a:pt x="102820" y="1317373"/>
                  </a:cubicBezTo>
                  <a:cubicBezTo>
                    <a:pt x="106794" y="1310415"/>
                    <a:pt x="107290" y="1303955"/>
                    <a:pt x="102820" y="1297991"/>
                  </a:cubicBezTo>
                  <a:cubicBezTo>
                    <a:pt x="101826" y="1296500"/>
                    <a:pt x="99839" y="1295506"/>
                    <a:pt x="98350" y="1293518"/>
                  </a:cubicBezTo>
                  <a:cubicBezTo>
                    <a:pt x="94872" y="1288549"/>
                    <a:pt x="93382" y="1281592"/>
                    <a:pt x="89409" y="1277119"/>
                  </a:cubicBezTo>
                  <a:cubicBezTo>
                    <a:pt x="88415" y="1275628"/>
                    <a:pt x="85932" y="1275628"/>
                    <a:pt x="84938" y="1274137"/>
                  </a:cubicBezTo>
                  <a:cubicBezTo>
                    <a:pt x="83448" y="1272646"/>
                    <a:pt x="82951" y="1269665"/>
                    <a:pt x="81958" y="1268174"/>
                  </a:cubicBezTo>
                  <a:cubicBezTo>
                    <a:pt x="78978" y="1264695"/>
                    <a:pt x="74011" y="1259725"/>
                    <a:pt x="70037" y="1254756"/>
                  </a:cubicBezTo>
                  <a:cubicBezTo>
                    <a:pt x="67553" y="1251774"/>
                    <a:pt x="65069" y="1248792"/>
                    <a:pt x="62586" y="1245811"/>
                  </a:cubicBezTo>
                  <a:cubicBezTo>
                    <a:pt x="57122" y="1239350"/>
                    <a:pt x="52652" y="1232393"/>
                    <a:pt x="46195" y="1229411"/>
                  </a:cubicBezTo>
                  <a:cubicBezTo>
                    <a:pt x="45697" y="1224442"/>
                    <a:pt x="48678" y="1223944"/>
                    <a:pt x="47684" y="1220466"/>
                  </a:cubicBezTo>
                  <a:cubicBezTo>
                    <a:pt x="47188" y="1218975"/>
                    <a:pt x="43711" y="1216987"/>
                    <a:pt x="43214" y="1215993"/>
                  </a:cubicBezTo>
                  <a:cubicBezTo>
                    <a:pt x="41724" y="1212018"/>
                    <a:pt x="40234" y="1207545"/>
                    <a:pt x="37254" y="1204066"/>
                  </a:cubicBezTo>
                  <a:cubicBezTo>
                    <a:pt x="40234" y="1198600"/>
                    <a:pt x="40730" y="1191642"/>
                    <a:pt x="44704" y="1186176"/>
                  </a:cubicBezTo>
                  <a:cubicBezTo>
                    <a:pt x="45697" y="1184685"/>
                    <a:pt x="48678" y="1184685"/>
                    <a:pt x="47684" y="1181703"/>
                  </a:cubicBezTo>
                  <a:cubicBezTo>
                    <a:pt x="46195" y="1173752"/>
                    <a:pt x="41228" y="1168782"/>
                    <a:pt x="38744" y="1160831"/>
                  </a:cubicBezTo>
                  <a:cubicBezTo>
                    <a:pt x="36757" y="1154371"/>
                    <a:pt x="38247" y="1147413"/>
                    <a:pt x="35763" y="1141450"/>
                  </a:cubicBezTo>
                  <a:cubicBezTo>
                    <a:pt x="32783" y="1134492"/>
                    <a:pt x="25332" y="1131511"/>
                    <a:pt x="22352" y="1123560"/>
                  </a:cubicBezTo>
                  <a:cubicBezTo>
                    <a:pt x="20862" y="1120081"/>
                    <a:pt x="19372" y="1109148"/>
                    <a:pt x="19372" y="1104178"/>
                  </a:cubicBezTo>
                  <a:cubicBezTo>
                    <a:pt x="19372" y="1100699"/>
                    <a:pt x="19869" y="1096227"/>
                    <a:pt x="22352" y="1092251"/>
                  </a:cubicBezTo>
                  <a:cubicBezTo>
                    <a:pt x="16888" y="1082809"/>
                    <a:pt x="12418" y="1073864"/>
                    <a:pt x="13411" y="1063925"/>
                  </a:cubicBezTo>
                  <a:cubicBezTo>
                    <a:pt x="14901" y="1051501"/>
                    <a:pt x="26326" y="1050010"/>
                    <a:pt x="29803" y="1038580"/>
                  </a:cubicBezTo>
                  <a:cubicBezTo>
                    <a:pt x="33777" y="1026653"/>
                    <a:pt x="27319" y="1018205"/>
                    <a:pt x="29803" y="1002799"/>
                  </a:cubicBezTo>
                  <a:cubicBezTo>
                    <a:pt x="20862" y="995344"/>
                    <a:pt x="6954" y="992860"/>
                    <a:pt x="0" y="983418"/>
                  </a:cubicBezTo>
                  <a:cubicBezTo>
                    <a:pt x="1490" y="974473"/>
                    <a:pt x="6954" y="969503"/>
                    <a:pt x="10431" y="962545"/>
                  </a:cubicBezTo>
                  <a:cubicBezTo>
                    <a:pt x="8941" y="952606"/>
                    <a:pt x="9934" y="941673"/>
                    <a:pt x="11921" y="931237"/>
                  </a:cubicBezTo>
                  <a:cubicBezTo>
                    <a:pt x="12914" y="926268"/>
                    <a:pt x="15398" y="921298"/>
                    <a:pt x="16392" y="916329"/>
                  </a:cubicBezTo>
                  <a:cubicBezTo>
                    <a:pt x="17385" y="910365"/>
                    <a:pt x="16888" y="904401"/>
                    <a:pt x="17882" y="898438"/>
                  </a:cubicBezTo>
                  <a:cubicBezTo>
                    <a:pt x="22849" y="866136"/>
                    <a:pt x="31293" y="835325"/>
                    <a:pt x="37254" y="801531"/>
                  </a:cubicBezTo>
                  <a:cubicBezTo>
                    <a:pt x="39241" y="790101"/>
                    <a:pt x="39737" y="778672"/>
                    <a:pt x="41724" y="767242"/>
                  </a:cubicBezTo>
                  <a:cubicBezTo>
                    <a:pt x="44208" y="750842"/>
                    <a:pt x="49671" y="736927"/>
                    <a:pt x="52155" y="719534"/>
                  </a:cubicBezTo>
                  <a:cubicBezTo>
                    <a:pt x="53148" y="714564"/>
                    <a:pt x="53645" y="708601"/>
                    <a:pt x="53645" y="704625"/>
                  </a:cubicBezTo>
                  <a:cubicBezTo>
                    <a:pt x="53645" y="696177"/>
                    <a:pt x="50168" y="688723"/>
                    <a:pt x="49175" y="680771"/>
                  </a:cubicBezTo>
                  <a:cubicBezTo>
                    <a:pt x="49175" y="680274"/>
                    <a:pt x="50665" y="676795"/>
                    <a:pt x="50665" y="674808"/>
                  </a:cubicBezTo>
                  <a:cubicBezTo>
                    <a:pt x="49175" y="661390"/>
                    <a:pt x="48678" y="647475"/>
                    <a:pt x="53645" y="636045"/>
                  </a:cubicBezTo>
                  <a:cubicBezTo>
                    <a:pt x="55632" y="631573"/>
                    <a:pt x="59109" y="623621"/>
                    <a:pt x="61096" y="616664"/>
                  </a:cubicBezTo>
                  <a:cubicBezTo>
                    <a:pt x="62089" y="612688"/>
                    <a:pt x="62586" y="610203"/>
                    <a:pt x="64076" y="606228"/>
                  </a:cubicBezTo>
                  <a:cubicBezTo>
                    <a:pt x="67056" y="598773"/>
                    <a:pt x="69043" y="591319"/>
                    <a:pt x="73017" y="586846"/>
                  </a:cubicBezTo>
                  <a:cubicBezTo>
                    <a:pt x="76991" y="582374"/>
                    <a:pt x="83945" y="579392"/>
                    <a:pt x="90899" y="574919"/>
                  </a:cubicBezTo>
                  <a:cubicBezTo>
                    <a:pt x="93879" y="572931"/>
                    <a:pt x="96859" y="570944"/>
                    <a:pt x="99839" y="568956"/>
                  </a:cubicBezTo>
                  <a:cubicBezTo>
                    <a:pt x="102323" y="567465"/>
                    <a:pt x="104807" y="564980"/>
                    <a:pt x="107290" y="562992"/>
                  </a:cubicBezTo>
                  <a:cubicBezTo>
                    <a:pt x="119211" y="554544"/>
                    <a:pt x="132622" y="547090"/>
                    <a:pt x="143054" y="542120"/>
                  </a:cubicBezTo>
                  <a:cubicBezTo>
                    <a:pt x="150007" y="538642"/>
                    <a:pt x="159445" y="535660"/>
                    <a:pt x="166896" y="530193"/>
                  </a:cubicBezTo>
                  <a:cubicBezTo>
                    <a:pt x="167392" y="529696"/>
                    <a:pt x="167890" y="527212"/>
                    <a:pt x="168386" y="527212"/>
                  </a:cubicBezTo>
                  <a:cubicBezTo>
                    <a:pt x="170870" y="526218"/>
                    <a:pt x="176830" y="524727"/>
                    <a:pt x="180307" y="522739"/>
                  </a:cubicBezTo>
                  <a:cubicBezTo>
                    <a:pt x="186268" y="519260"/>
                    <a:pt x="193718" y="513297"/>
                    <a:pt x="202660" y="509321"/>
                  </a:cubicBezTo>
                  <a:cubicBezTo>
                    <a:pt x="205640" y="508327"/>
                    <a:pt x="213587" y="504849"/>
                    <a:pt x="216071" y="501867"/>
                  </a:cubicBezTo>
                  <a:cubicBezTo>
                    <a:pt x="217064" y="500376"/>
                    <a:pt x="220045" y="493915"/>
                    <a:pt x="220541" y="491431"/>
                  </a:cubicBezTo>
                  <a:cubicBezTo>
                    <a:pt x="221038" y="488449"/>
                    <a:pt x="219051" y="484473"/>
                    <a:pt x="220541" y="479504"/>
                  </a:cubicBezTo>
                  <a:cubicBezTo>
                    <a:pt x="227992" y="471055"/>
                    <a:pt x="231965" y="460123"/>
                    <a:pt x="238423" y="451177"/>
                  </a:cubicBezTo>
                  <a:cubicBezTo>
                    <a:pt x="239913" y="448692"/>
                    <a:pt x="242893" y="447201"/>
                    <a:pt x="244383" y="445214"/>
                  </a:cubicBezTo>
                  <a:cubicBezTo>
                    <a:pt x="248854" y="439250"/>
                    <a:pt x="253324" y="431796"/>
                    <a:pt x="257795" y="424342"/>
                  </a:cubicBezTo>
                  <a:cubicBezTo>
                    <a:pt x="264749" y="421857"/>
                    <a:pt x="270213" y="417881"/>
                    <a:pt x="278656" y="416887"/>
                  </a:cubicBezTo>
                  <a:cubicBezTo>
                    <a:pt x="287101" y="404463"/>
                    <a:pt x="289585" y="386076"/>
                    <a:pt x="299519" y="375143"/>
                  </a:cubicBezTo>
                  <a:cubicBezTo>
                    <a:pt x="292565" y="350295"/>
                    <a:pt x="283624" y="327435"/>
                    <a:pt x="272696" y="306563"/>
                  </a:cubicBezTo>
                  <a:cubicBezTo>
                    <a:pt x="260775" y="311532"/>
                    <a:pt x="254317" y="309048"/>
                    <a:pt x="245873" y="300599"/>
                  </a:cubicBezTo>
                  <a:cubicBezTo>
                    <a:pt x="239913" y="294636"/>
                    <a:pt x="230475" y="283206"/>
                    <a:pt x="226501" y="273764"/>
                  </a:cubicBezTo>
                  <a:cubicBezTo>
                    <a:pt x="223025" y="265315"/>
                    <a:pt x="222528" y="255873"/>
                    <a:pt x="220541" y="246928"/>
                  </a:cubicBezTo>
                  <a:cubicBezTo>
                    <a:pt x="218554" y="237486"/>
                    <a:pt x="215574" y="229038"/>
                    <a:pt x="214580" y="221583"/>
                  </a:cubicBezTo>
                  <a:cubicBezTo>
                    <a:pt x="215574" y="215620"/>
                    <a:pt x="220045" y="213135"/>
                    <a:pt x="222031" y="208165"/>
                  </a:cubicBezTo>
                  <a:cubicBezTo>
                    <a:pt x="219547" y="195244"/>
                    <a:pt x="219051" y="180833"/>
                    <a:pt x="220541" y="166421"/>
                  </a:cubicBezTo>
                  <a:cubicBezTo>
                    <a:pt x="220541" y="164930"/>
                    <a:pt x="222031" y="163439"/>
                    <a:pt x="222031" y="160457"/>
                  </a:cubicBezTo>
                  <a:cubicBezTo>
                    <a:pt x="222031" y="157973"/>
                    <a:pt x="220045" y="157476"/>
                    <a:pt x="220541" y="154494"/>
                  </a:cubicBezTo>
                  <a:cubicBezTo>
                    <a:pt x="220541" y="152009"/>
                    <a:pt x="223025" y="148531"/>
                    <a:pt x="223521" y="145549"/>
                  </a:cubicBezTo>
                  <a:cubicBezTo>
                    <a:pt x="225012" y="136107"/>
                    <a:pt x="224514" y="125174"/>
                    <a:pt x="226501" y="115731"/>
                  </a:cubicBezTo>
                  <a:cubicBezTo>
                    <a:pt x="228488" y="105295"/>
                    <a:pt x="233952" y="93368"/>
                    <a:pt x="238423" y="82932"/>
                  </a:cubicBezTo>
                  <a:cubicBezTo>
                    <a:pt x="242893" y="72496"/>
                    <a:pt x="247364" y="62060"/>
                    <a:pt x="253324" y="53115"/>
                  </a:cubicBezTo>
                  <a:cubicBezTo>
                    <a:pt x="256304" y="48642"/>
                    <a:pt x="260278" y="45164"/>
                    <a:pt x="263755" y="41188"/>
                  </a:cubicBezTo>
                  <a:cubicBezTo>
                    <a:pt x="270213" y="33734"/>
                    <a:pt x="271702" y="30752"/>
                    <a:pt x="280147" y="24788"/>
                  </a:cubicBezTo>
                  <a:cubicBezTo>
                    <a:pt x="284120" y="21807"/>
                    <a:pt x="293061" y="13358"/>
                    <a:pt x="298028" y="11371"/>
                  </a:cubicBezTo>
                  <a:cubicBezTo>
                    <a:pt x="302996" y="9880"/>
                    <a:pt x="308459" y="12364"/>
                    <a:pt x="312930" y="9880"/>
                  </a:cubicBezTo>
                  <a:cubicBezTo>
                    <a:pt x="318394" y="12364"/>
                    <a:pt x="313923" y="4910"/>
                    <a:pt x="317400" y="5407"/>
                  </a:cubicBezTo>
                  <a:cubicBezTo>
                    <a:pt x="316904" y="8389"/>
                    <a:pt x="321871" y="4910"/>
                    <a:pt x="321871" y="3916"/>
                  </a:cubicBezTo>
                  <a:cubicBezTo>
                    <a:pt x="326341" y="3916"/>
                    <a:pt x="330811" y="3916"/>
                    <a:pt x="335282" y="3916"/>
                  </a:cubicBezTo>
                  <a:cubicBezTo>
                    <a:pt x="339256" y="3916"/>
                    <a:pt x="344223" y="5904"/>
                    <a:pt x="347203" y="5407"/>
                  </a:cubicBezTo>
                  <a:cubicBezTo>
                    <a:pt x="349687" y="4910"/>
                    <a:pt x="352170" y="3419"/>
                    <a:pt x="354654" y="2425"/>
                  </a:cubicBezTo>
                  <a:cubicBezTo>
                    <a:pt x="363098" y="-556"/>
                    <a:pt x="371542" y="-1550"/>
                    <a:pt x="378496" y="3916"/>
                  </a:cubicBezTo>
                  <a:cubicBezTo>
                    <a:pt x="385450" y="2922"/>
                    <a:pt x="390914" y="1929"/>
                    <a:pt x="396378" y="2425"/>
                  </a:cubicBezTo>
                  <a:cubicBezTo>
                    <a:pt x="403829" y="2922"/>
                    <a:pt x="408796" y="8886"/>
                    <a:pt x="417240" y="6898"/>
                  </a:cubicBezTo>
                  <a:cubicBezTo>
                    <a:pt x="420717" y="9383"/>
                    <a:pt x="422703" y="12862"/>
                    <a:pt x="426181" y="17334"/>
                  </a:cubicBezTo>
                  <a:cubicBezTo>
                    <a:pt x="429161" y="21310"/>
                    <a:pt x="436115" y="22801"/>
                    <a:pt x="441082" y="26279"/>
                  </a:cubicBezTo>
                  <a:cubicBezTo>
                    <a:pt x="442572" y="27273"/>
                    <a:pt x="443566" y="28764"/>
                    <a:pt x="445552" y="30752"/>
                  </a:cubicBezTo>
                  <a:cubicBezTo>
                    <a:pt x="447043" y="32243"/>
                    <a:pt x="451017" y="33237"/>
                    <a:pt x="451513" y="33734"/>
                  </a:cubicBezTo>
                  <a:cubicBezTo>
                    <a:pt x="452506" y="34728"/>
                    <a:pt x="452010" y="36715"/>
                    <a:pt x="453003" y="38206"/>
                  </a:cubicBezTo>
                  <a:cubicBezTo>
                    <a:pt x="453500" y="38703"/>
                    <a:pt x="455984" y="39200"/>
                    <a:pt x="455984" y="39697"/>
                  </a:cubicBezTo>
                  <a:cubicBezTo>
                    <a:pt x="456977" y="42679"/>
                    <a:pt x="453997" y="43176"/>
                    <a:pt x="455984" y="45661"/>
                  </a:cubicBezTo>
                  <a:cubicBezTo>
                    <a:pt x="460454" y="51624"/>
                    <a:pt x="464924" y="50630"/>
                    <a:pt x="470885" y="54606"/>
                  </a:cubicBezTo>
                  <a:cubicBezTo>
                    <a:pt x="473865" y="62557"/>
                    <a:pt x="481316" y="69514"/>
                    <a:pt x="485787" y="78460"/>
                  </a:cubicBezTo>
                  <a:cubicBezTo>
                    <a:pt x="487276" y="80944"/>
                    <a:pt x="487276" y="84920"/>
                    <a:pt x="488767" y="87405"/>
                  </a:cubicBezTo>
                  <a:cubicBezTo>
                    <a:pt x="489760" y="89890"/>
                    <a:pt x="492243" y="91381"/>
                    <a:pt x="493237" y="93368"/>
                  </a:cubicBezTo>
                  <a:cubicBezTo>
                    <a:pt x="493734" y="94859"/>
                    <a:pt x="492740" y="97344"/>
                    <a:pt x="493237" y="99332"/>
                  </a:cubicBezTo>
                  <a:cubicBezTo>
                    <a:pt x="493734" y="101817"/>
                    <a:pt x="497707" y="106786"/>
                    <a:pt x="499198" y="111259"/>
                  </a:cubicBezTo>
                  <a:cubicBezTo>
                    <a:pt x="503172" y="122192"/>
                    <a:pt x="505158" y="131634"/>
                    <a:pt x="508139" y="145549"/>
                  </a:cubicBezTo>
                  <a:cubicBezTo>
                    <a:pt x="510622" y="156979"/>
                    <a:pt x="514596" y="170397"/>
                    <a:pt x="508139" y="179839"/>
                  </a:cubicBezTo>
                  <a:cubicBezTo>
                    <a:pt x="508635" y="184312"/>
                    <a:pt x="513106" y="189281"/>
                    <a:pt x="514099" y="194748"/>
                  </a:cubicBezTo>
                  <a:cubicBezTo>
                    <a:pt x="514099" y="195244"/>
                    <a:pt x="512609" y="205184"/>
                    <a:pt x="512609" y="205184"/>
                  </a:cubicBezTo>
                  <a:cubicBezTo>
                    <a:pt x="512112" y="209656"/>
                    <a:pt x="511119" y="214129"/>
                    <a:pt x="511119" y="218601"/>
                  </a:cubicBezTo>
                  <a:cubicBezTo>
                    <a:pt x="510622" y="235498"/>
                    <a:pt x="514596" y="242952"/>
                    <a:pt x="508139" y="258855"/>
                  </a:cubicBezTo>
                  <a:cubicBezTo>
                    <a:pt x="507145" y="260843"/>
                    <a:pt x="504661" y="262334"/>
                    <a:pt x="503668" y="264818"/>
                  </a:cubicBezTo>
                  <a:cubicBezTo>
                    <a:pt x="502674" y="267303"/>
                    <a:pt x="503172" y="270782"/>
                    <a:pt x="502178" y="272273"/>
                  </a:cubicBezTo>
                  <a:cubicBezTo>
                    <a:pt x="499198" y="277242"/>
                    <a:pt x="495224" y="280721"/>
                    <a:pt x="491747" y="284200"/>
                  </a:cubicBezTo>
                  <a:cubicBezTo>
                    <a:pt x="489263" y="298115"/>
                    <a:pt x="484793" y="313520"/>
                    <a:pt x="481316" y="327435"/>
                  </a:cubicBezTo>
                  <a:cubicBezTo>
                    <a:pt x="477342" y="342344"/>
                    <a:pt x="472871" y="353277"/>
                    <a:pt x="466415" y="366198"/>
                  </a:cubicBezTo>
                  <a:cubicBezTo>
                    <a:pt x="461944" y="375143"/>
                    <a:pt x="456977" y="382100"/>
                    <a:pt x="458964" y="393033"/>
                  </a:cubicBezTo>
                  <a:cubicBezTo>
                    <a:pt x="460454" y="399991"/>
                    <a:pt x="465421" y="405457"/>
                    <a:pt x="470885" y="407942"/>
                  </a:cubicBezTo>
                  <a:cubicBezTo>
                    <a:pt x="478832" y="411918"/>
                    <a:pt x="488270" y="418378"/>
                    <a:pt x="497707" y="422851"/>
                  </a:cubicBezTo>
                  <a:cubicBezTo>
                    <a:pt x="500191" y="427323"/>
                    <a:pt x="503172" y="431299"/>
                    <a:pt x="506648" y="436268"/>
                  </a:cubicBezTo>
                  <a:cubicBezTo>
                    <a:pt x="507145" y="436765"/>
                    <a:pt x="509628" y="437262"/>
                    <a:pt x="509628" y="437759"/>
                  </a:cubicBezTo>
                  <a:cubicBezTo>
                    <a:pt x="512609" y="444220"/>
                    <a:pt x="520557" y="447699"/>
                    <a:pt x="526020" y="454159"/>
                  </a:cubicBezTo>
                  <a:cubicBezTo>
                    <a:pt x="530987" y="459625"/>
                    <a:pt x="532974" y="468571"/>
                    <a:pt x="537942" y="473540"/>
                  </a:cubicBezTo>
                  <a:cubicBezTo>
                    <a:pt x="538935" y="474534"/>
                    <a:pt x="539928" y="474037"/>
                    <a:pt x="540922" y="475031"/>
                  </a:cubicBezTo>
                  <a:cubicBezTo>
                    <a:pt x="542411" y="476025"/>
                    <a:pt x="543902" y="477019"/>
                    <a:pt x="545392" y="478013"/>
                  </a:cubicBezTo>
                  <a:cubicBezTo>
                    <a:pt x="545392" y="478013"/>
                    <a:pt x="547379" y="479504"/>
                    <a:pt x="546882" y="479504"/>
                  </a:cubicBezTo>
                  <a:cubicBezTo>
                    <a:pt x="553836" y="482982"/>
                    <a:pt x="563274" y="482486"/>
                    <a:pt x="572214" y="485467"/>
                  </a:cubicBezTo>
                  <a:cubicBezTo>
                    <a:pt x="579168" y="487952"/>
                    <a:pt x="586123" y="492425"/>
                    <a:pt x="593077" y="494412"/>
                  </a:cubicBezTo>
                  <a:cubicBezTo>
                    <a:pt x="599037" y="496400"/>
                    <a:pt x="605494" y="495903"/>
                    <a:pt x="612449" y="497394"/>
                  </a:cubicBezTo>
                  <a:cubicBezTo>
                    <a:pt x="612945" y="497394"/>
                    <a:pt x="616919" y="498388"/>
                    <a:pt x="618409" y="498885"/>
                  </a:cubicBezTo>
                  <a:cubicBezTo>
                    <a:pt x="622383" y="500376"/>
                    <a:pt x="628343" y="505842"/>
                    <a:pt x="633310" y="509321"/>
                  </a:cubicBezTo>
                  <a:cubicBezTo>
                    <a:pt x="636787" y="511806"/>
                    <a:pt x="639271" y="514291"/>
                    <a:pt x="643741" y="516775"/>
                  </a:cubicBezTo>
                  <a:cubicBezTo>
                    <a:pt x="649702" y="520254"/>
                    <a:pt x="657649" y="527708"/>
                    <a:pt x="664604" y="531684"/>
                  </a:cubicBezTo>
                  <a:cubicBezTo>
                    <a:pt x="665597" y="532181"/>
                    <a:pt x="667584" y="532181"/>
                    <a:pt x="669074" y="533175"/>
                  </a:cubicBezTo>
                  <a:cubicBezTo>
                    <a:pt x="671061" y="534666"/>
                    <a:pt x="673047" y="538144"/>
                    <a:pt x="675034" y="539138"/>
                  </a:cubicBezTo>
                  <a:cubicBezTo>
                    <a:pt x="683478" y="544108"/>
                    <a:pt x="691923" y="545102"/>
                    <a:pt x="698876" y="551066"/>
                  </a:cubicBezTo>
                  <a:cubicBezTo>
                    <a:pt x="704341" y="565477"/>
                    <a:pt x="710798" y="579889"/>
                    <a:pt x="716759" y="595792"/>
                  </a:cubicBezTo>
                  <a:cubicBezTo>
                    <a:pt x="724706" y="617658"/>
                    <a:pt x="732653" y="639524"/>
                    <a:pt x="739111" y="665862"/>
                  </a:cubicBezTo>
                  <a:cubicBezTo>
                    <a:pt x="744574" y="688723"/>
                    <a:pt x="749542" y="713570"/>
                    <a:pt x="756992" y="738915"/>
                  </a:cubicBezTo>
                  <a:cubicBezTo>
                    <a:pt x="763946" y="761775"/>
                    <a:pt x="771894" y="784635"/>
                    <a:pt x="779344" y="808986"/>
                  </a:cubicBezTo>
                  <a:cubicBezTo>
                    <a:pt x="781331" y="816440"/>
                    <a:pt x="784312" y="823894"/>
                    <a:pt x="786795" y="831349"/>
                  </a:cubicBezTo>
                  <a:cubicBezTo>
                    <a:pt x="790272" y="842282"/>
                    <a:pt x="793749" y="856197"/>
                    <a:pt x="797226" y="867130"/>
                  </a:cubicBezTo>
                  <a:cubicBezTo>
                    <a:pt x="801200" y="879057"/>
                    <a:pt x="804180" y="887008"/>
                    <a:pt x="809147" y="901420"/>
                  </a:cubicBezTo>
                  <a:cubicBezTo>
                    <a:pt x="812127" y="909868"/>
                    <a:pt x="817095" y="919807"/>
                    <a:pt x="816598" y="923783"/>
                  </a:cubicBezTo>
                  <a:cubicBezTo>
                    <a:pt x="816101" y="928752"/>
                    <a:pt x="811631" y="934219"/>
                    <a:pt x="807657" y="938692"/>
                  </a:cubicBezTo>
                  <a:cubicBezTo>
                    <a:pt x="807160" y="939188"/>
                    <a:pt x="804677" y="939686"/>
                    <a:pt x="804677" y="940182"/>
                  </a:cubicBezTo>
                  <a:cubicBezTo>
                    <a:pt x="803186" y="943661"/>
                    <a:pt x="801697" y="944158"/>
                    <a:pt x="797226" y="947637"/>
                  </a:cubicBezTo>
                  <a:cubicBezTo>
                    <a:pt x="794742" y="949625"/>
                    <a:pt x="793252" y="952109"/>
                    <a:pt x="791266" y="953600"/>
                  </a:cubicBezTo>
                  <a:cubicBezTo>
                    <a:pt x="789775" y="954594"/>
                    <a:pt x="787788" y="954097"/>
                    <a:pt x="786795" y="955091"/>
                  </a:cubicBezTo>
                  <a:cubicBezTo>
                    <a:pt x="784312" y="957079"/>
                    <a:pt x="780338" y="960558"/>
                    <a:pt x="777854" y="964036"/>
                  </a:cubicBezTo>
                  <a:close/>
                  <a:moveTo>
                    <a:pt x="178817" y="950618"/>
                  </a:moveTo>
                  <a:cubicBezTo>
                    <a:pt x="177327" y="961055"/>
                    <a:pt x="174346" y="972981"/>
                    <a:pt x="172857" y="980436"/>
                  </a:cubicBezTo>
                  <a:cubicBezTo>
                    <a:pt x="171863" y="983915"/>
                    <a:pt x="172360" y="988884"/>
                    <a:pt x="171366" y="990872"/>
                  </a:cubicBezTo>
                  <a:cubicBezTo>
                    <a:pt x="169876" y="995344"/>
                    <a:pt x="165903" y="997829"/>
                    <a:pt x="165406" y="1002799"/>
                  </a:cubicBezTo>
                  <a:cubicBezTo>
                    <a:pt x="164909" y="1009259"/>
                    <a:pt x="168883" y="1016217"/>
                    <a:pt x="166896" y="1023671"/>
                  </a:cubicBezTo>
                  <a:cubicBezTo>
                    <a:pt x="165903" y="1029138"/>
                    <a:pt x="156962" y="1026653"/>
                    <a:pt x="156465" y="1032616"/>
                  </a:cubicBezTo>
                  <a:cubicBezTo>
                    <a:pt x="154478" y="1040568"/>
                    <a:pt x="160439" y="1049016"/>
                    <a:pt x="159445" y="1057961"/>
                  </a:cubicBezTo>
                  <a:cubicBezTo>
                    <a:pt x="158948" y="1063925"/>
                    <a:pt x="153981" y="1068894"/>
                    <a:pt x="153485" y="1074361"/>
                  </a:cubicBezTo>
                  <a:cubicBezTo>
                    <a:pt x="153485" y="1076349"/>
                    <a:pt x="154975" y="1080324"/>
                    <a:pt x="154975" y="1083306"/>
                  </a:cubicBezTo>
                  <a:cubicBezTo>
                    <a:pt x="154975" y="1086785"/>
                    <a:pt x="154478" y="1091257"/>
                    <a:pt x="154975" y="1093742"/>
                  </a:cubicBezTo>
                  <a:cubicBezTo>
                    <a:pt x="155968" y="1098215"/>
                    <a:pt x="158948" y="1102190"/>
                    <a:pt x="159445" y="1107160"/>
                  </a:cubicBezTo>
                  <a:cubicBezTo>
                    <a:pt x="159942" y="1111632"/>
                    <a:pt x="158948" y="1115608"/>
                    <a:pt x="157955" y="1120578"/>
                  </a:cubicBezTo>
                  <a:cubicBezTo>
                    <a:pt x="161432" y="1124056"/>
                    <a:pt x="163419" y="1129026"/>
                    <a:pt x="163916" y="1135486"/>
                  </a:cubicBezTo>
                  <a:cubicBezTo>
                    <a:pt x="171863" y="1134492"/>
                    <a:pt x="178320" y="1131014"/>
                    <a:pt x="184777" y="1128032"/>
                  </a:cubicBezTo>
                  <a:cubicBezTo>
                    <a:pt x="191235" y="1125050"/>
                    <a:pt x="197692" y="1121572"/>
                    <a:pt x="204149" y="1117596"/>
                  </a:cubicBezTo>
                  <a:cubicBezTo>
                    <a:pt x="212594" y="1088275"/>
                    <a:pt x="222031" y="1059949"/>
                    <a:pt x="223521" y="1023671"/>
                  </a:cubicBezTo>
                  <a:cubicBezTo>
                    <a:pt x="208123" y="998823"/>
                    <a:pt x="196699" y="970000"/>
                    <a:pt x="180307" y="946146"/>
                  </a:cubicBezTo>
                  <a:cubicBezTo>
                    <a:pt x="178320" y="946146"/>
                    <a:pt x="179314" y="948631"/>
                    <a:pt x="178817" y="950618"/>
                  </a:cubicBezTo>
                  <a:close/>
                  <a:moveTo>
                    <a:pt x="755502" y="1403843"/>
                  </a:moveTo>
                  <a:cubicBezTo>
                    <a:pt x="755005" y="1389431"/>
                    <a:pt x="753018" y="1378995"/>
                    <a:pt x="748051" y="1366571"/>
                  </a:cubicBezTo>
                  <a:cubicBezTo>
                    <a:pt x="748051" y="1381480"/>
                    <a:pt x="752025" y="1392413"/>
                    <a:pt x="755502" y="1403843"/>
                  </a:cubicBezTo>
                  <a:close/>
                  <a:moveTo>
                    <a:pt x="756992" y="1409806"/>
                  </a:moveTo>
                  <a:cubicBezTo>
                    <a:pt x="756992" y="1408316"/>
                    <a:pt x="755998" y="1405831"/>
                    <a:pt x="755502" y="1408316"/>
                  </a:cubicBezTo>
                  <a:cubicBezTo>
                    <a:pt x="755502" y="1409806"/>
                    <a:pt x="756496" y="1412291"/>
                    <a:pt x="756992" y="1409806"/>
                  </a:cubicBezTo>
                  <a:close/>
                </a:path>
              </a:pathLst>
            </a:custGeom>
            <a:solidFill>
              <a:schemeClr val="accent2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B7B288F-E53D-E84F-B47E-FE3B0BC624CA}"/>
                </a:ext>
              </a:extLst>
            </p:cNvPr>
            <p:cNvSpPr/>
            <p:nvPr/>
          </p:nvSpPr>
          <p:spPr>
            <a:xfrm>
              <a:off x="1596828" y="1949149"/>
              <a:ext cx="210883" cy="707959"/>
            </a:xfrm>
            <a:custGeom>
              <a:avLst/>
              <a:gdLst>
                <a:gd name="connsiteX0" fmla="*/ 642251 w 859317"/>
                <a:gd name="connsiteY0" fmla="*/ 477078 h 2884832"/>
                <a:gd name="connsiteX1" fmla="*/ 670564 w 859317"/>
                <a:gd name="connsiteY1" fmla="*/ 499441 h 2884832"/>
                <a:gd name="connsiteX2" fmla="*/ 658643 w 859317"/>
                <a:gd name="connsiteY2" fmla="*/ 502423 h 2884832"/>
                <a:gd name="connsiteX3" fmla="*/ 649702 w 859317"/>
                <a:gd name="connsiteY3" fmla="*/ 497951 h 2884832"/>
                <a:gd name="connsiteX4" fmla="*/ 669074 w 859317"/>
                <a:gd name="connsiteY4" fmla="*/ 517332 h 2884832"/>
                <a:gd name="connsiteX5" fmla="*/ 673544 w 859317"/>
                <a:gd name="connsiteY5" fmla="*/ 532240 h 2884832"/>
                <a:gd name="connsiteX6" fmla="*/ 679505 w 859317"/>
                <a:gd name="connsiteY6" fmla="*/ 533731 h 2884832"/>
                <a:gd name="connsiteX7" fmla="*/ 724209 w 859317"/>
                <a:gd name="connsiteY7" fmla="*/ 554603 h 2884832"/>
                <a:gd name="connsiteX8" fmla="*/ 733150 w 859317"/>
                <a:gd name="connsiteY8" fmla="*/ 559076 h 2884832"/>
                <a:gd name="connsiteX9" fmla="*/ 734640 w 859317"/>
                <a:gd name="connsiteY9" fmla="*/ 562058 h 2884832"/>
                <a:gd name="connsiteX10" fmla="*/ 737620 w 859317"/>
                <a:gd name="connsiteY10" fmla="*/ 562058 h 2884832"/>
                <a:gd name="connsiteX11" fmla="*/ 739111 w 859317"/>
                <a:gd name="connsiteY11" fmla="*/ 565040 h 2884832"/>
                <a:gd name="connsiteX12" fmla="*/ 749542 w 859317"/>
                <a:gd name="connsiteY12" fmla="*/ 571003 h 2884832"/>
                <a:gd name="connsiteX13" fmla="*/ 751032 w 859317"/>
                <a:gd name="connsiteY13" fmla="*/ 573985 h 2884832"/>
                <a:gd name="connsiteX14" fmla="*/ 754012 w 859317"/>
                <a:gd name="connsiteY14" fmla="*/ 573985 h 2884832"/>
                <a:gd name="connsiteX15" fmla="*/ 755502 w 859317"/>
                <a:gd name="connsiteY15" fmla="*/ 576966 h 2884832"/>
                <a:gd name="connsiteX16" fmla="*/ 797226 w 859317"/>
                <a:gd name="connsiteY16" fmla="*/ 608275 h 2884832"/>
                <a:gd name="connsiteX17" fmla="*/ 812127 w 859317"/>
                <a:gd name="connsiteY17" fmla="*/ 621693 h 2884832"/>
                <a:gd name="connsiteX18" fmla="*/ 816598 w 859317"/>
                <a:gd name="connsiteY18" fmla="*/ 655983 h 2884832"/>
                <a:gd name="connsiteX19" fmla="*/ 824049 w 859317"/>
                <a:gd name="connsiteY19" fmla="*/ 696236 h 2884832"/>
                <a:gd name="connsiteX20" fmla="*/ 828519 w 859317"/>
                <a:gd name="connsiteY20" fmla="*/ 736490 h 2884832"/>
                <a:gd name="connsiteX21" fmla="*/ 828519 w 859317"/>
                <a:gd name="connsiteY21" fmla="*/ 784197 h 2884832"/>
                <a:gd name="connsiteX22" fmla="*/ 830009 w 859317"/>
                <a:gd name="connsiteY22" fmla="*/ 827433 h 2884832"/>
                <a:gd name="connsiteX23" fmla="*/ 834480 w 859317"/>
                <a:gd name="connsiteY23" fmla="*/ 846814 h 2884832"/>
                <a:gd name="connsiteX24" fmla="*/ 837460 w 859317"/>
                <a:gd name="connsiteY24" fmla="*/ 867686 h 2884832"/>
                <a:gd name="connsiteX25" fmla="*/ 844910 w 859317"/>
                <a:gd name="connsiteY25" fmla="*/ 904958 h 2884832"/>
                <a:gd name="connsiteX26" fmla="*/ 855342 w 859317"/>
                <a:gd name="connsiteY26" fmla="*/ 966083 h 2884832"/>
                <a:gd name="connsiteX27" fmla="*/ 855342 w 859317"/>
                <a:gd name="connsiteY27" fmla="*/ 978010 h 2884832"/>
                <a:gd name="connsiteX28" fmla="*/ 858322 w 859317"/>
                <a:gd name="connsiteY28" fmla="*/ 986956 h 2884832"/>
                <a:gd name="connsiteX29" fmla="*/ 856832 w 859317"/>
                <a:gd name="connsiteY29" fmla="*/ 1001864 h 2884832"/>
                <a:gd name="connsiteX30" fmla="*/ 855342 w 859317"/>
                <a:gd name="connsiteY30" fmla="*/ 1012301 h 2884832"/>
                <a:gd name="connsiteX31" fmla="*/ 852361 w 859317"/>
                <a:gd name="connsiteY31" fmla="*/ 1055536 h 2884832"/>
                <a:gd name="connsiteX32" fmla="*/ 828519 w 859317"/>
                <a:gd name="connsiteY32" fmla="*/ 1057027 h 2884832"/>
                <a:gd name="connsiteX33" fmla="*/ 827029 w 859317"/>
                <a:gd name="connsiteY33" fmla="*/ 1092807 h 2884832"/>
                <a:gd name="connsiteX34" fmla="*/ 822558 w 859317"/>
                <a:gd name="connsiteY34" fmla="*/ 1118152 h 2884832"/>
                <a:gd name="connsiteX35" fmla="*/ 819578 w 859317"/>
                <a:gd name="connsiteY35" fmla="*/ 1128588 h 2884832"/>
                <a:gd name="connsiteX36" fmla="*/ 818088 w 859317"/>
                <a:gd name="connsiteY36" fmla="*/ 1143497 h 2884832"/>
                <a:gd name="connsiteX37" fmla="*/ 813618 w 859317"/>
                <a:gd name="connsiteY37" fmla="*/ 1155424 h 2884832"/>
                <a:gd name="connsiteX38" fmla="*/ 794246 w 859317"/>
                <a:gd name="connsiteY38" fmla="*/ 1231458 h 2884832"/>
                <a:gd name="connsiteX39" fmla="*/ 785305 w 859317"/>
                <a:gd name="connsiteY39" fmla="*/ 1268730 h 2884832"/>
                <a:gd name="connsiteX40" fmla="*/ 779344 w 859317"/>
                <a:gd name="connsiteY40" fmla="*/ 1294075 h 2884832"/>
                <a:gd name="connsiteX41" fmla="*/ 771894 w 859317"/>
                <a:gd name="connsiteY41" fmla="*/ 1316438 h 2884832"/>
                <a:gd name="connsiteX42" fmla="*/ 767423 w 859317"/>
                <a:gd name="connsiteY42" fmla="*/ 1323892 h 2884832"/>
                <a:gd name="connsiteX43" fmla="*/ 780835 w 859317"/>
                <a:gd name="connsiteY43" fmla="*/ 1358182 h 2884832"/>
                <a:gd name="connsiteX44" fmla="*/ 785305 w 859317"/>
                <a:gd name="connsiteY44" fmla="*/ 1377564 h 2884832"/>
                <a:gd name="connsiteX45" fmla="*/ 791266 w 859317"/>
                <a:gd name="connsiteY45" fmla="*/ 1395454 h 2884832"/>
                <a:gd name="connsiteX46" fmla="*/ 794246 w 859317"/>
                <a:gd name="connsiteY46" fmla="*/ 1422290 h 2884832"/>
                <a:gd name="connsiteX47" fmla="*/ 800206 w 859317"/>
                <a:gd name="connsiteY47" fmla="*/ 1446143 h 2884832"/>
                <a:gd name="connsiteX48" fmla="*/ 800206 w 859317"/>
                <a:gd name="connsiteY48" fmla="*/ 1469997 h 2884832"/>
                <a:gd name="connsiteX49" fmla="*/ 798716 w 859317"/>
                <a:gd name="connsiteY49" fmla="*/ 1475961 h 2884832"/>
                <a:gd name="connsiteX50" fmla="*/ 807657 w 859317"/>
                <a:gd name="connsiteY50" fmla="*/ 1505778 h 2884832"/>
                <a:gd name="connsiteX51" fmla="*/ 822558 w 859317"/>
                <a:gd name="connsiteY51" fmla="*/ 1566904 h 2884832"/>
                <a:gd name="connsiteX52" fmla="*/ 825539 w 859317"/>
                <a:gd name="connsiteY52" fmla="*/ 1583304 h 2884832"/>
                <a:gd name="connsiteX53" fmla="*/ 827029 w 859317"/>
                <a:gd name="connsiteY53" fmla="*/ 1590758 h 2884832"/>
                <a:gd name="connsiteX54" fmla="*/ 825539 w 859317"/>
                <a:gd name="connsiteY54" fmla="*/ 1598212 h 2884832"/>
                <a:gd name="connsiteX55" fmla="*/ 837460 w 859317"/>
                <a:gd name="connsiteY55" fmla="*/ 1625048 h 2884832"/>
                <a:gd name="connsiteX56" fmla="*/ 841930 w 859317"/>
                <a:gd name="connsiteY56" fmla="*/ 1648902 h 2884832"/>
                <a:gd name="connsiteX57" fmla="*/ 843421 w 859317"/>
                <a:gd name="connsiteY57" fmla="*/ 1677228 h 2884832"/>
                <a:gd name="connsiteX58" fmla="*/ 852361 w 859317"/>
                <a:gd name="connsiteY58" fmla="*/ 1699591 h 2884832"/>
                <a:gd name="connsiteX59" fmla="*/ 843421 w 859317"/>
                <a:gd name="connsiteY59" fmla="*/ 1715991 h 2884832"/>
                <a:gd name="connsiteX60" fmla="*/ 834480 w 859317"/>
                <a:gd name="connsiteY60" fmla="*/ 1732391 h 2884832"/>
                <a:gd name="connsiteX61" fmla="*/ 816598 w 859317"/>
                <a:gd name="connsiteY61" fmla="*/ 1741336 h 2884832"/>
                <a:gd name="connsiteX62" fmla="*/ 798716 w 859317"/>
                <a:gd name="connsiteY62" fmla="*/ 1750281 h 2884832"/>
                <a:gd name="connsiteX63" fmla="*/ 791266 w 859317"/>
                <a:gd name="connsiteY63" fmla="*/ 1827806 h 2884832"/>
                <a:gd name="connsiteX64" fmla="*/ 789775 w 859317"/>
                <a:gd name="connsiteY64" fmla="*/ 1830788 h 2884832"/>
                <a:gd name="connsiteX65" fmla="*/ 788285 w 859317"/>
                <a:gd name="connsiteY65" fmla="*/ 1842715 h 2884832"/>
                <a:gd name="connsiteX66" fmla="*/ 789775 w 859317"/>
                <a:gd name="connsiteY66" fmla="*/ 1845696 h 2884832"/>
                <a:gd name="connsiteX67" fmla="*/ 782325 w 859317"/>
                <a:gd name="connsiteY67" fmla="*/ 1891914 h 2884832"/>
                <a:gd name="connsiteX68" fmla="*/ 779344 w 859317"/>
                <a:gd name="connsiteY68" fmla="*/ 1918749 h 2884832"/>
                <a:gd name="connsiteX69" fmla="*/ 777854 w 859317"/>
                <a:gd name="connsiteY69" fmla="*/ 1921731 h 2884832"/>
                <a:gd name="connsiteX70" fmla="*/ 776364 w 859317"/>
                <a:gd name="connsiteY70" fmla="*/ 1933658 h 2884832"/>
                <a:gd name="connsiteX71" fmla="*/ 764443 w 859317"/>
                <a:gd name="connsiteY71" fmla="*/ 2027582 h 2884832"/>
                <a:gd name="connsiteX72" fmla="*/ 752522 w 859317"/>
                <a:gd name="connsiteY72" fmla="*/ 2118526 h 2884832"/>
                <a:gd name="connsiteX73" fmla="*/ 737620 w 859317"/>
                <a:gd name="connsiteY73" fmla="*/ 2209469 h 2884832"/>
                <a:gd name="connsiteX74" fmla="*/ 722719 w 859317"/>
                <a:gd name="connsiteY74" fmla="*/ 2295939 h 2884832"/>
                <a:gd name="connsiteX75" fmla="*/ 721229 w 859317"/>
                <a:gd name="connsiteY75" fmla="*/ 2301903 h 2884832"/>
                <a:gd name="connsiteX76" fmla="*/ 722719 w 859317"/>
                <a:gd name="connsiteY76" fmla="*/ 2306376 h 2884832"/>
                <a:gd name="connsiteX77" fmla="*/ 718249 w 859317"/>
                <a:gd name="connsiteY77" fmla="*/ 2331720 h 2884832"/>
                <a:gd name="connsiteX78" fmla="*/ 719739 w 859317"/>
                <a:gd name="connsiteY78" fmla="*/ 2337683 h 2884832"/>
                <a:gd name="connsiteX79" fmla="*/ 718249 w 859317"/>
                <a:gd name="connsiteY79" fmla="*/ 2343647 h 2884832"/>
                <a:gd name="connsiteX80" fmla="*/ 706327 w 859317"/>
                <a:gd name="connsiteY80" fmla="*/ 2398809 h 2884832"/>
                <a:gd name="connsiteX81" fmla="*/ 703347 w 859317"/>
                <a:gd name="connsiteY81" fmla="*/ 2421172 h 2884832"/>
                <a:gd name="connsiteX82" fmla="*/ 698877 w 859317"/>
                <a:gd name="connsiteY82" fmla="*/ 2445026 h 2884832"/>
                <a:gd name="connsiteX83" fmla="*/ 694406 w 859317"/>
                <a:gd name="connsiteY83" fmla="*/ 2462917 h 2884832"/>
                <a:gd name="connsiteX84" fmla="*/ 695897 w 859317"/>
                <a:gd name="connsiteY84" fmla="*/ 2464407 h 2884832"/>
                <a:gd name="connsiteX85" fmla="*/ 691426 w 859317"/>
                <a:gd name="connsiteY85" fmla="*/ 2485280 h 2884832"/>
                <a:gd name="connsiteX86" fmla="*/ 691426 w 859317"/>
                <a:gd name="connsiteY86" fmla="*/ 2513606 h 2884832"/>
                <a:gd name="connsiteX87" fmla="*/ 694406 w 859317"/>
                <a:gd name="connsiteY87" fmla="*/ 2546405 h 2884832"/>
                <a:gd name="connsiteX88" fmla="*/ 688446 w 859317"/>
                <a:gd name="connsiteY88" fmla="*/ 2573241 h 2884832"/>
                <a:gd name="connsiteX89" fmla="*/ 680995 w 859317"/>
                <a:gd name="connsiteY89" fmla="*/ 2598586 h 2884832"/>
                <a:gd name="connsiteX90" fmla="*/ 682485 w 859317"/>
                <a:gd name="connsiteY90" fmla="*/ 2613494 h 2884832"/>
                <a:gd name="connsiteX91" fmla="*/ 675034 w 859317"/>
                <a:gd name="connsiteY91" fmla="*/ 2626912 h 2884832"/>
                <a:gd name="connsiteX92" fmla="*/ 672054 w 859317"/>
                <a:gd name="connsiteY92" fmla="*/ 2643312 h 2884832"/>
                <a:gd name="connsiteX93" fmla="*/ 666094 w 859317"/>
                <a:gd name="connsiteY93" fmla="*/ 2652257 h 2884832"/>
                <a:gd name="connsiteX94" fmla="*/ 658643 w 859317"/>
                <a:gd name="connsiteY94" fmla="*/ 2659711 h 2884832"/>
                <a:gd name="connsiteX95" fmla="*/ 655662 w 859317"/>
                <a:gd name="connsiteY95" fmla="*/ 2680583 h 2884832"/>
                <a:gd name="connsiteX96" fmla="*/ 648212 w 859317"/>
                <a:gd name="connsiteY96" fmla="*/ 2692510 h 2884832"/>
                <a:gd name="connsiteX97" fmla="*/ 657153 w 859317"/>
                <a:gd name="connsiteY97" fmla="*/ 2714874 h 2884832"/>
                <a:gd name="connsiteX98" fmla="*/ 648212 w 859317"/>
                <a:gd name="connsiteY98" fmla="*/ 2725310 h 2884832"/>
                <a:gd name="connsiteX99" fmla="*/ 655662 w 859317"/>
                <a:gd name="connsiteY99" fmla="*/ 2768545 h 2884832"/>
                <a:gd name="connsiteX100" fmla="*/ 657153 w 859317"/>
                <a:gd name="connsiteY100" fmla="*/ 2770036 h 2884832"/>
                <a:gd name="connsiteX101" fmla="*/ 658643 w 859317"/>
                <a:gd name="connsiteY101" fmla="*/ 2801344 h 2884832"/>
                <a:gd name="connsiteX102" fmla="*/ 660133 w 859317"/>
                <a:gd name="connsiteY102" fmla="*/ 2829670 h 2884832"/>
                <a:gd name="connsiteX103" fmla="*/ 652682 w 859317"/>
                <a:gd name="connsiteY103" fmla="*/ 2841597 h 2884832"/>
                <a:gd name="connsiteX104" fmla="*/ 640761 w 859317"/>
                <a:gd name="connsiteY104" fmla="*/ 2856506 h 2884832"/>
                <a:gd name="connsiteX105" fmla="*/ 634801 w 859317"/>
                <a:gd name="connsiteY105" fmla="*/ 2859488 h 2884832"/>
                <a:gd name="connsiteX106" fmla="*/ 625860 w 859317"/>
                <a:gd name="connsiteY106" fmla="*/ 2868433 h 2884832"/>
                <a:gd name="connsiteX107" fmla="*/ 618409 w 859317"/>
                <a:gd name="connsiteY107" fmla="*/ 2871415 h 2884832"/>
                <a:gd name="connsiteX108" fmla="*/ 566254 w 859317"/>
                <a:gd name="connsiteY108" fmla="*/ 2884832 h 2884832"/>
                <a:gd name="connsiteX109" fmla="*/ 551353 w 859317"/>
                <a:gd name="connsiteY109" fmla="*/ 2883342 h 2884832"/>
                <a:gd name="connsiteX110" fmla="*/ 531981 w 859317"/>
                <a:gd name="connsiteY110" fmla="*/ 2877378 h 2884832"/>
                <a:gd name="connsiteX111" fmla="*/ 517079 w 859317"/>
                <a:gd name="connsiteY111" fmla="*/ 2859488 h 2884832"/>
                <a:gd name="connsiteX112" fmla="*/ 508139 w 859317"/>
                <a:gd name="connsiteY112" fmla="*/ 2829670 h 2884832"/>
                <a:gd name="connsiteX113" fmla="*/ 503668 w 859317"/>
                <a:gd name="connsiteY113" fmla="*/ 2814762 h 2884832"/>
                <a:gd name="connsiteX114" fmla="*/ 505158 w 859317"/>
                <a:gd name="connsiteY114" fmla="*/ 2802835 h 2884832"/>
                <a:gd name="connsiteX115" fmla="*/ 503668 w 859317"/>
                <a:gd name="connsiteY115" fmla="*/ 2767054 h 2884832"/>
                <a:gd name="connsiteX116" fmla="*/ 505158 w 859317"/>
                <a:gd name="connsiteY116" fmla="*/ 2720837 h 2884832"/>
                <a:gd name="connsiteX117" fmla="*/ 497707 w 859317"/>
                <a:gd name="connsiteY117" fmla="*/ 2713382 h 2884832"/>
                <a:gd name="connsiteX118" fmla="*/ 490257 w 859317"/>
                <a:gd name="connsiteY118" fmla="*/ 2707419 h 2884832"/>
                <a:gd name="connsiteX119" fmla="*/ 463434 w 859317"/>
                <a:gd name="connsiteY119" fmla="*/ 2725310 h 2884832"/>
                <a:gd name="connsiteX120" fmla="*/ 455984 w 859317"/>
                <a:gd name="connsiteY120" fmla="*/ 2731273 h 2884832"/>
                <a:gd name="connsiteX121" fmla="*/ 426181 w 859317"/>
                <a:gd name="connsiteY121" fmla="*/ 2734255 h 2884832"/>
                <a:gd name="connsiteX122" fmla="*/ 420220 w 859317"/>
                <a:gd name="connsiteY122" fmla="*/ 2758109 h 2884832"/>
                <a:gd name="connsiteX123" fmla="*/ 411279 w 859317"/>
                <a:gd name="connsiteY123" fmla="*/ 2774508 h 2884832"/>
                <a:gd name="connsiteX124" fmla="*/ 387437 w 859317"/>
                <a:gd name="connsiteY124" fmla="*/ 2795380 h 2884832"/>
                <a:gd name="connsiteX125" fmla="*/ 362105 w 859317"/>
                <a:gd name="connsiteY125" fmla="*/ 2813271 h 2884832"/>
                <a:gd name="connsiteX126" fmla="*/ 317400 w 859317"/>
                <a:gd name="connsiteY126" fmla="*/ 2834143 h 2884832"/>
                <a:gd name="connsiteX127" fmla="*/ 268226 w 859317"/>
                <a:gd name="connsiteY127" fmla="*/ 2835634 h 2884832"/>
                <a:gd name="connsiteX128" fmla="*/ 235443 w 859317"/>
                <a:gd name="connsiteY128" fmla="*/ 2811780 h 2884832"/>
                <a:gd name="connsiteX129" fmla="*/ 233952 w 859317"/>
                <a:gd name="connsiteY129" fmla="*/ 2795380 h 2884832"/>
                <a:gd name="connsiteX130" fmla="*/ 233952 w 859317"/>
                <a:gd name="connsiteY130" fmla="*/ 2777490 h 2884832"/>
                <a:gd name="connsiteX131" fmla="*/ 253324 w 859317"/>
                <a:gd name="connsiteY131" fmla="*/ 2735745 h 2884832"/>
                <a:gd name="connsiteX132" fmla="*/ 278657 w 859317"/>
                <a:gd name="connsiteY132" fmla="*/ 2704438 h 2884832"/>
                <a:gd name="connsiteX133" fmla="*/ 295048 w 859317"/>
                <a:gd name="connsiteY133" fmla="*/ 2683565 h 2884832"/>
                <a:gd name="connsiteX134" fmla="*/ 302499 w 859317"/>
                <a:gd name="connsiteY134" fmla="*/ 2673129 h 2884832"/>
                <a:gd name="connsiteX135" fmla="*/ 302499 w 859317"/>
                <a:gd name="connsiteY135" fmla="*/ 2665675 h 2884832"/>
                <a:gd name="connsiteX136" fmla="*/ 301009 w 859317"/>
                <a:gd name="connsiteY136" fmla="*/ 2658220 h 2884832"/>
                <a:gd name="connsiteX137" fmla="*/ 302499 w 859317"/>
                <a:gd name="connsiteY137" fmla="*/ 2643312 h 2884832"/>
                <a:gd name="connsiteX138" fmla="*/ 295048 w 859317"/>
                <a:gd name="connsiteY138" fmla="*/ 2623930 h 2884832"/>
                <a:gd name="connsiteX139" fmla="*/ 286107 w 859317"/>
                <a:gd name="connsiteY139" fmla="*/ 2580695 h 2884832"/>
                <a:gd name="connsiteX140" fmla="*/ 298028 w 859317"/>
                <a:gd name="connsiteY140" fmla="*/ 2568768 h 2884832"/>
                <a:gd name="connsiteX141" fmla="*/ 309950 w 859317"/>
                <a:gd name="connsiteY141" fmla="*/ 2556841 h 2884832"/>
                <a:gd name="connsiteX142" fmla="*/ 306969 w 859317"/>
                <a:gd name="connsiteY142" fmla="*/ 2549387 h 2884832"/>
                <a:gd name="connsiteX143" fmla="*/ 308460 w 859317"/>
                <a:gd name="connsiteY143" fmla="*/ 2547896 h 2884832"/>
                <a:gd name="connsiteX144" fmla="*/ 306969 w 859317"/>
                <a:gd name="connsiteY144" fmla="*/ 2537460 h 2884832"/>
                <a:gd name="connsiteX145" fmla="*/ 312930 w 859317"/>
                <a:gd name="connsiteY145" fmla="*/ 2513606 h 2884832"/>
                <a:gd name="connsiteX146" fmla="*/ 302499 w 859317"/>
                <a:gd name="connsiteY146" fmla="*/ 2485280 h 2884832"/>
                <a:gd name="connsiteX147" fmla="*/ 272696 w 859317"/>
                <a:gd name="connsiteY147" fmla="*/ 2419681 h 2884832"/>
                <a:gd name="connsiteX148" fmla="*/ 269716 w 859317"/>
                <a:gd name="connsiteY148" fmla="*/ 2413718 h 2884832"/>
                <a:gd name="connsiteX149" fmla="*/ 268226 w 859317"/>
                <a:gd name="connsiteY149" fmla="*/ 2406264 h 2884832"/>
                <a:gd name="connsiteX150" fmla="*/ 254815 w 859317"/>
                <a:gd name="connsiteY150" fmla="*/ 2380919 h 2884832"/>
                <a:gd name="connsiteX151" fmla="*/ 250344 w 859317"/>
                <a:gd name="connsiteY151" fmla="*/ 2366010 h 2884832"/>
                <a:gd name="connsiteX152" fmla="*/ 233952 w 859317"/>
                <a:gd name="connsiteY152" fmla="*/ 2325756 h 2884832"/>
                <a:gd name="connsiteX153" fmla="*/ 225012 w 859317"/>
                <a:gd name="connsiteY153" fmla="*/ 2297430 h 2884832"/>
                <a:gd name="connsiteX154" fmla="*/ 222031 w 859317"/>
                <a:gd name="connsiteY154" fmla="*/ 2294448 h 2884832"/>
                <a:gd name="connsiteX155" fmla="*/ 204150 w 859317"/>
                <a:gd name="connsiteY155" fmla="*/ 2242268 h 2884832"/>
                <a:gd name="connsiteX156" fmla="*/ 184778 w 859317"/>
                <a:gd name="connsiteY156" fmla="*/ 2185615 h 2884832"/>
                <a:gd name="connsiteX157" fmla="*/ 178817 w 859317"/>
                <a:gd name="connsiteY157" fmla="*/ 2172197 h 2884832"/>
                <a:gd name="connsiteX158" fmla="*/ 165406 w 859317"/>
                <a:gd name="connsiteY158" fmla="*/ 2118526 h 2884832"/>
                <a:gd name="connsiteX159" fmla="*/ 162426 w 859317"/>
                <a:gd name="connsiteY159" fmla="*/ 2102126 h 2884832"/>
                <a:gd name="connsiteX160" fmla="*/ 159445 w 859317"/>
                <a:gd name="connsiteY160" fmla="*/ 2076781 h 2884832"/>
                <a:gd name="connsiteX161" fmla="*/ 160935 w 859317"/>
                <a:gd name="connsiteY161" fmla="*/ 2055909 h 2884832"/>
                <a:gd name="connsiteX162" fmla="*/ 165406 w 859317"/>
                <a:gd name="connsiteY162" fmla="*/ 2046964 h 2884832"/>
                <a:gd name="connsiteX163" fmla="*/ 168386 w 859317"/>
                <a:gd name="connsiteY163" fmla="*/ 2045473 h 2884832"/>
                <a:gd name="connsiteX164" fmla="*/ 181798 w 859317"/>
                <a:gd name="connsiteY164" fmla="*/ 2024601 h 2884832"/>
                <a:gd name="connsiteX165" fmla="*/ 192228 w 859317"/>
                <a:gd name="connsiteY165" fmla="*/ 2008202 h 2884832"/>
                <a:gd name="connsiteX166" fmla="*/ 195209 w 859317"/>
                <a:gd name="connsiteY166" fmla="*/ 1987329 h 2884832"/>
                <a:gd name="connsiteX167" fmla="*/ 193718 w 859317"/>
                <a:gd name="connsiteY167" fmla="*/ 1944094 h 2884832"/>
                <a:gd name="connsiteX168" fmla="*/ 189248 w 859317"/>
                <a:gd name="connsiteY168" fmla="*/ 1738354 h 2884832"/>
                <a:gd name="connsiteX169" fmla="*/ 174347 w 859317"/>
                <a:gd name="connsiteY169" fmla="*/ 1727918 h 2884832"/>
                <a:gd name="connsiteX170" fmla="*/ 150505 w 859317"/>
                <a:gd name="connsiteY170" fmla="*/ 1713009 h 2884832"/>
                <a:gd name="connsiteX171" fmla="*/ 146034 w 859317"/>
                <a:gd name="connsiteY171" fmla="*/ 1692137 h 2884832"/>
                <a:gd name="connsiteX172" fmla="*/ 150505 w 859317"/>
                <a:gd name="connsiteY172" fmla="*/ 1672756 h 2884832"/>
                <a:gd name="connsiteX173" fmla="*/ 149014 w 859317"/>
                <a:gd name="connsiteY173" fmla="*/ 1665302 h 2884832"/>
                <a:gd name="connsiteX174" fmla="*/ 151995 w 859317"/>
                <a:gd name="connsiteY174" fmla="*/ 1645920 h 2884832"/>
                <a:gd name="connsiteX175" fmla="*/ 149014 w 859317"/>
                <a:gd name="connsiteY175" fmla="*/ 1619084 h 2884832"/>
                <a:gd name="connsiteX176" fmla="*/ 150505 w 859317"/>
                <a:gd name="connsiteY176" fmla="*/ 1551995 h 2884832"/>
                <a:gd name="connsiteX177" fmla="*/ 157955 w 859317"/>
                <a:gd name="connsiteY177" fmla="*/ 1459561 h 2884832"/>
                <a:gd name="connsiteX178" fmla="*/ 162426 w 859317"/>
                <a:gd name="connsiteY178" fmla="*/ 1434217 h 2884832"/>
                <a:gd name="connsiteX179" fmla="*/ 169876 w 859317"/>
                <a:gd name="connsiteY179" fmla="*/ 1396945 h 2884832"/>
                <a:gd name="connsiteX180" fmla="*/ 174347 w 859317"/>
                <a:gd name="connsiteY180" fmla="*/ 1386509 h 2884832"/>
                <a:gd name="connsiteX181" fmla="*/ 175837 w 859317"/>
                <a:gd name="connsiteY181" fmla="*/ 1365637 h 2884832"/>
                <a:gd name="connsiteX182" fmla="*/ 181798 w 859317"/>
                <a:gd name="connsiteY182" fmla="*/ 1326874 h 2884832"/>
                <a:gd name="connsiteX183" fmla="*/ 192228 w 859317"/>
                <a:gd name="connsiteY183" fmla="*/ 1270221 h 2884832"/>
                <a:gd name="connsiteX184" fmla="*/ 201169 w 859317"/>
                <a:gd name="connsiteY184" fmla="*/ 1203132 h 2884832"/>
                <a:gd name="connsiteX185" fmla="*/ 190738 w 859317"/>
                <a:gd name="connsiteY185" fmla="*/ 1229967 h 2884832"/>
                <a:gd name="connsiteX186" fmla="*/ 180307 w 859317"/>
                <a:gd name="connsiteY186" fmla="*/ 1256803 h 2884832"/>
                <a:gd name="connsiteX187" fmla="*/ 141563 w 859317"/>
                <a:gd name="connsiteY187" fmla="*/ 1367127 h 2884832"/>
                <a:gd name="connsiteX188" fmla="*/ 132623 w 859317"/>
                <a:gd name="connsiteY188" fmla="*/ 1395454 h 2884832"/>
                <a:gd name="connsiteX189" fmla="*/ 125172 w 859317"/>
                <a:gd name="connsiteY189" fmla="*/ 1432726 h 2884832"/>
                <a:gd name="connsiteX190" fmla="*/ 125172 w 859317"/>
                <a:gd name="connsiteY190" fmla="*/ 1446143 h 2884832"/>
                <a:gd name="connsiteX191" fmla="*/ 126662 w 859317"/>
                <a:gd name="connsiteY191" fmla="*/ 1449125 h 2884832"/>
                <a:gd name="connsiteX192" fmla="*/ 135603 w 859317"/>
                <a:gd name="connsiteY192" fmla="*/ 1481924 h 2884832"/>
                <a:gd name="connsiteX193" fmla="*/ 143054 w 859317"/>
                <a:gd name="connsiteY193" fmla="*/ 1528141 h 2884832"/>
                <a:gd name="connsiteX194" fmla="*/ 140073 w 859317"/>
                <a:gd name="connsiteY194" fmla="*/ 1543050 h 2884832"/>
                <a:gd name="connsiteX195" fmla="*/ 138583 w 859317"/>
                <a:gd name="connsiteY195" fmla="*/ 1550504 h 2884832"/>
                <a:gd name="connsiteX196" fmla="*/ 140073 w 859317"/>
                <a:gd name="connsiteY196" fmla="*/ 1556468 h 2884832"/>
                <a:gd name="connsiteX197" fmla="*/ 137093 w 859317"/>
                <a:gd name="connsiteY197" fmla="*/ 1562431 h 2884832"/>
                <a:gd name="connsiteX198" fmla="*/ 138583 w 859317"/>
                <a:gd name="connsiteY198" fmla="*/ 1569886 h 2884832"/>
                <a:gd name="connsiteX199" fmla="*/ 135603 w 859317"/>
                <a:gd name="connsiteY199" fmla="*/ 1583304 h 2884832"/>
                <a:gd name="connsiteX200" fmla="*/ 134113 w 859317"/>
                <a:gd name="connsiteY200" fmla="*/ 1631011 h 2884832"/>
                <a:gd name="connsiteX201" fmla="*/ 132623 w 859317"/>
                <a:gd name="connsiteY201" fmla="*/ 1636975 h 2884832"/>
                <a:gd name="connsiteX202" fmla="*/ 134113 w 859317"/>
                <a:gd name="connsiteY202" fmla="*/ 1639956 h 2884832"/>
                <a:gd name="connsiteX203" fmla="*/ 132623 w 859317"/>
                <a:gd name="connsiteY203" fmla="*/ 1641447 h 2884832"/>
                <a:gd name="connsiteX204" fmla="*/ 141563 w 859317"/>
                <a:gd name="connsiteY204" fmla="*/ 1656356 h 2884832"/>
                <a:gd name="connsiteX205" fmla="*/ 143054 w 859317"/>
                <a:gd name="connsiteY205" fmla="*/ 1663810 h 2884832"/>
                <a:gd name="connsiteX206" fmla="*/ 143054 w 859317"/>
                <a:gd name="connsiteY206" fmla="*/ 1683192 h 2884832"/>
                <a:gd name="connsiteX207" fmla="*/ 128152 w 859317"/>
                <a:gd name="connsiteY207" fmla="*/ 1686173 h 2884832"/>
                <a:gd name="connsiteX208" fmla="*/ 98350 w 859317"/>
                <a:gd name="connsiteY208" fmla="*/ 1675738 h 2884832"/>
                <a:gd name="connsiteX209" fmla="*/ 90899 w 859317"/>
                <a:gd name="connsiteY209" fmla="*/ 1672756 h 2884832"/>
                <a:gd name="connsiteX210" fmla="*/ 80468 w 859317"/>
                <a:gd name="connsiteY210" fmla="*/ 1668283 h 2884832"/>
                <a:gd name="connsiteX211" fmla="*/ 75997 w 859317"/>
                <a:gd name="connsiteY211" fmla="*/ 1666792 h 2884832"/>
                <a:gd name="connsiteX212" fmla="*/ 70037 w 859317"/>
                <a:gd name="connsiteY212" fmla="*/ 1660829 h 2884832"/>
                <a:gd name="connsiteX213" fmla="*/ 55135 w 859317"/>
                <a:gd name="connsiteY213" fmla="*/ 1653374 h 2884832"/>
                <a:gd name="connsiteX214" fmla="*/ 40234 w 859317"/>
                <a:gd name="connsiteY214" fmla="*/ 1610139 h 2884832"/>
                <a:gd name="connsiteX215" fmla="*/ 35763 w 859317"/>
                <a:gd name="connsiteY215" fmla="*/ 1595230 h 2884832"/>
                <a:gd name="connsiteX216" fmla="*/ 23843 w 859317"/>
                <a:gd name="connsiteY216" fmla="*/ 1569886 h 2884832"/>
                <a:gd name="connsiteX217" fmla="*/ 31293 w 859317"/>
                <a:gd name="connsiteY217" fmla="*/ 1546032 h 2884832"/>
                <a:gd name="connsiteX218" fmla="*/ 47685 w 859317"/>
                <a:gd name="connsiteY218" fmla="*/ 1475961 h 2884832"/>
                <a:gd name="connsiteX219" fmla="*/ 50665 w 859317"/>
                <a:gd name="connsiteY219" fmla="*/ 1441671 h 2884832"/>
                <a:gd name="connsiteX220" fmla="*/ 47685 w 859317"/>
                <a:gd name="connsiteY220" fmla="*/ 1420799 h 2884832"/>
                <a:gd name="connsiteX221" fmla="*/ 49175 w 859317"/>
                <a:gd name="connsiteY221" fmla="*/ 1416326 h 2884832"/>
                <a:gd name="connsiteX222" fmla="*/ 47685 w 859317"/>
                <a:gd name="connsiteY222" fmla="*/ 1411854 h 2884832"/>
                <a:gd name="connsiteX223" fmla="*/ 53645 w 859317"/>
                <a:gd name="connsiteY223" fmla="*/ 1388000 h 2884832"/>
                <a:gd name="connsiteX224" fmla="*/ 55135 w 859317"/>
                <a:gd name="connsiteY224" fmla="*/ 1374582 h 2884832"/>
                <a:gd name="connsiteX225" fmla="*/ 61096 w 859317"/>
                <a:gd name="connsiteY225" fmla="*/ 1335819 h 2884832"/>
                <a:gd name="connsiteX226" fmla="*/ 77488 w 859317"/>
                <a:gd name="connsiteY226" fmla="*/ 1165860 h 2884832"/>
                <a:gd name="connsiteX227" fmla="*/ 78978 w 859317"/>
                <a:gd name="connsiteY227" fmla="*/ 1140515 h 2884832"/>
                <a:gd name="connsiteX228" fmla="*/ 80468 w 859317"/>
                <a:gd name="connsiteY228" fmla="*/ 1122625 h 2884832"/>
                <a:gd name="connsiteX229" fmla="*/ 83448 w 859317"/>
                <a:gd name="connsiteY229" fmla="*/ 1091316 h 2884832"/>
                <a:gd name="connsiteX230" fmla="*/ 98350 w 859317"/>
                <a:gd name="connsiteY230" fmla="*/ 1018264 h 2884832"/>
                <a:gd name="connsiteX231" fmla="*/ 74507 w 859317"/>
                <a:gd name="connsiteY231" fmla="*/ 1006337 h 2884832"/>
                <a:gd name="connsiteX232" fmla="*/ 0 w 859317"/>
                <a:gd name="connsiteY232" fmla="*/ 978010 h 2884832"/>
                <a:gd name="connsiteX233" fmla="*/ 7451 w 859317"/>
                <a:gd name="connsiteY233" fmla="*/ 954157 h 2884832"/>
                <a:gd name="connsiteX234" fmla="*/ 29803 w 859317"/>
                <a:gd name="connsiteY234" fmla="*/ 885577 h 2884832"/>
                <a:gd name="connsiteX235" fmla="*/ 92389 w 859317"/>
                <a:gd name="connsiteY235" fmla="*/ 703690 h 2884832"/>
                <a:gd name="connsiteX236" fmla="*/ 120702 w 859317"/>
                <a:gd name="connsiteY236" fmla="*/ 618711 h 2884832"/>
                <a:gd name="connsiteX237" fmla="*/ 137093 w 859317"/>
                <a:gd name="connsiteY237" fmla="*/ 569512 h 2884832"/>
                <a:gd name="connsiteX238" fmla="*/ 140073 w 859317"/>
                <a:gd name="connsiteY238" fmla="*/ 568021 h 2884832"/>
                <a:gd name="connsiteX239" fmla="*/ 149014 w 859317"/>
                <a:gd name="connsiteY239" fmla="*/ 559076 h 2884832"/>
                <a:gd name="connsiteX240" fmla="*/ 153485 w 859317"/>
                <a:gd name="connsiteY240" fmla="*/ 556094 h 2884832"/>
                <a:gd name="connsiteX241" fmla="*/ 169876 w 859317"/>
                <a:gd name="connsiteY241" fmla="*/ 545658 h 2884832"/>
                <a:gd name="connsiteX242" fmla="*/ 186268 w 859317"/>
                <a:gd name="connsiteY242" fmla="*/ 538204 h 2884832"/>
                <a:gd name="connsiteX243" fmla="*/ 196699 w 859317"/>
                <a:gd name="connsiteY243" fmla="*/ 532240 h 2884832"/>
                <a:gd name="connsiteX244" fmla="*/ 222031 w 859317"/>
                <a:gd name="connsiteY244" fmla="*/ 523295 h 2884832"/>
                <a:gd name="connsiteX245" fmla="*/ 250344 w 859317"/>
                <a:gd name="connsiteY245" fmla="*/ 511368 h 2884832"/>
                <a:gd name="connsiteX246" fmla="*/ 266735 w 859317"/>
                <a:gd name="connsiteY246" fmla="*/ 509877 h 2884832"/>
                <a:gd name="connsiteX247" fmla="*/ 302499 w 859317"/>
                <a:gd name="connsiteY247" fmla="*/ 499441 h 2884832"/>
                <a:gd name="connsiteX248" fmla="*/ 312930 w 859317"/>
                <a:gd name="connsiteY248" fmla="*/ 483042 h 2884832"/>
                <a:gd name="connsiteX249" fmla="*/ 321871 w 859317"/>
                <a:gd name="connsiteY249" fmla="*/ 475587 h 2884832"/>
                <a:gd name="connsiteX250" fmla="*/ 330812 w 859317"/>
                <a:gd name="connsiteY250" fmla="*/ 469624 h 2884832"/>
                <a:gd name="connsiteX251" fmla="*/ 341243 w 859317"/>
                <a:gd name="connsiteY251" fmla="*/ 454715 h 2884832"/>
                <a:gd name="connsiteX252" fmla="*/ 353164 w 859317"/>
                <a:gd name="connsiteY252" fmla="*/ 442788 h 2884832"/>
                <a:gd name="connsiteX253" fmla="*/ 363595 w 859317"/>
                <a:gd name="connsiteY253" fmla="*/ 429370 h 2884832"/>
                <a:gd name="connsiteX254" fmla="*/ 375516 w 859317"/>
                <a:gd name="connsiteY254" fmla="*/ 417443 h 2884832"/>
                <a:gd name="connsiteX255" fmla="*/ 388927 w 859317"/>
                <a:gd name="connsiteY255" fmla="*/ 414462 h 2884832"/>
                <a:gd name="connsiteX256" fmla="*/ 356144 w 859317"/>
                <a:gd name="connsiteY256" fmla="*/ 347372 h 2884832"/>
                <a:gd name="connsiteX257" fmla="*/ 348693 w 859317"/>
                <a:gd name="connsiteY257" fmla="*/ 295192 h 2884832"/>
                <a:gd name="connsiteX258" fmla="*/ 351674 w 859317"/>
                <a:gd name="connsiteY258" fmla="*/ 223630 h 2884832"/>
                <a:gd name="connsiteX259" fmla="*/ 357634 w 859317"/>
                <a:gd name="connsiteY259" fmla="*/ 211703 h 2884832"/>
                <a:gd name="connsiteX260" fmla="*/ 351674 w 859317"/>
                <a:gd name="connsiteY260" fmla="*/ 186359 h 2884832"/>
                <a:gd name="connsiteX261" fmla="*/ 354654 w 859317"/>
                <a:gd name="connsiteY261" fmla="*/ 168468 h 2884832"/>
                <a:gd name="connsiteX262" fmla="*/ 354654 w 859317"/>
                <a:gd name="connsiteY262" fmla="*/ 143123 h 2884832"/>
                <a:gd name="connsiteX263" fmla="*/ 353164 w 859317"/>
                <a:gd name="connsiteY263" fmla="*/ 137160 h 2884832"/>
                <a:gd name="connsiteX264" fmla="*/ 356144 w 859317"/>
                <a:gd name="connsiteY264" fmla="*/ 125233 h 2884832"/>
                <a:gd name="connsiteX265" fmla="*/ 356144 w 859317"/>
                <a:gd name="connsiteY265" fmla="*/ 113306 h 2884832"/>
                <a:gd name="connsiteX266" fmla="*/ 357634 w 859317"/>
                <a:gd name="connsiteY266" fmla="*/ 110324 h 2884832"/>
                <a:gd name="connsiteX267" fmla="*/ 377006 w 859317"/>
                <a:gd name="connsiteY267" fmla="*/ 71562 h 2884832"/>
                <a:gd name="connsiteX268" fmla="*/ 382967 w 859317"/>
                <a:gd name="connsiteY268" fmla="*/ 68580 h 2884832"/>
                <a:gd name="connsiteX269" fmla="*/ 385947 w 859317"/>
                <a:gd name="connsiteY269" fmla="*/ 62616 h 2884832"/>
                <a:gd name="connsiteX270" fmla="*/ 396378 w 859317"/>
                <a:gd name="connsiteY270" fmla="*/ 55162 h 2884832"/>
                <a:gd name="connsiteX271" fmla="*/ 405319 w 859317"/>
                <a:gd name="connsiteY271" fmla="*/ 46217 h 2884832"/>
                <a:gd name="connsiteX272" fmla="*/ 411279 w 859317"/>
                <a:gd name="connsiteY272" fmla="*/ 43235 h 2884832"/>
                <a:gd name="connsiteX273" fmla="*/ 415750 w 859317"/>
                <a:gd name="connsiteY273" fmla="*/ 38763 h 2884832"/>
                <a:gd name="connsiteX274" fmla="*/ 453003 w 859317"/>
                <a:gd name="connsiteY274" fmla="*/ 13418 h 2884832"/>
                <a:gd name="connsiteX275" fmla="*/ 472375 w 859317"/>
                <a:gd name="connsiteY275" fmla="*/ 7454 h 2884832"/>
                <a:gd name="connsiteX276" fmla="*/ 484296 w 859317"/>
                <a:gd name="connsiteY276" fmla="*/ 2982 h 2884832"/>
                <a:gd name="connsiteX277" fmla="*/ 515589 w 859317"/>
                <a:gd name="connsiteY277" fmla="*/ 0 h 2884832"/>
                <a:gd name="connsiteX278" fmla="*/ 554333 w 859317"/>
                <a:gd name="connsiteY278" fmla="*/ 4472 h 2884832"/>
                <a:gd name="connsiteX279" fmla="*/ 566254 w 859317"/>
                <a:gd name="connsiteY279" fmla="*/ 7454 h 2884832"/>
                <a:gd name="connsiteX280" fmla="*/ 573705 w 859317"/>
                <a:gd name="connsiteY280" fmla="*/ 14909 h 2884832"/>
                <a:gd name="connsiteX281" fmla="*/ 584136 w 859317"/>
                <a:gd name="connsiteY281" fmla="*/ 14909 h 2884832"/>
                <a:gd name="connsiteX282" fmla="*/ 591587 w 859317"/>
                <a:gd name="connsiteY282" fmla="*/ 19381 h 2884832"/>
                <a:gd name="connsiteX283" fmla="*/ 596057 w 859317"/>
                <a:gd name="connsiteY283" fmla="*/ 23854 h 2884832"/>
                <a:gd name="connsiteX284" fmla="*/ 609468 w 859317"/>
                <a:gd name="connsiteY284" fmla="*/ 32799 h 2884832"/>
                <a:gd name="connsiteX285" fmla="*/ 628840 w 859317"/>
                <a:gd name="connsiteY285" fmla="*/ 55162 h 2884832"/>
                <a:gd name="connsiteX286" fmla="*/ 630330 w 859317"/>
                <a:gd name="connsiteY286" fmla="*/ 58144 h 2884832"/>
                <a:gd name="connsiteX287" fmla="*/ 637781 w 859317"/>
                <a:gd name="connsiteY287" fmla="*/ 68580 h 2884832"/>
                <a:gd name="connsiteX288" fmla="*/ 645232 w 859317"/>
                <a:gd name="connsiteY288" fmla="*/ 83489 h 2884832"/>
                <a:gd name="connsiteX289" fmla="*/ 648212 w 859317"/>
                <a:gd name="connsiteY289" fmla="*/ 92434 h 2884832"/>
                <a:gd name="connsiteX290" fmla="*/ 661623 w 859317"/>
                <a:gd name="connsiteY290" fmla="*/ 144614 h 2884832"/>
                <a:gd name="connsiteX291" fmla="*/ 661623 w 859317"/>
                <a:gd name="connsiteY291" fmla="*/ 163996 h 2884832"/>
                <a:gd name="connsiteX292" fmla="*/ 661623 w 859317"/>
                <a:gd name="connsiteY292" fmla="*/ 172941 h 2884832"/>
                <a:gd name="connsiteX293" fmla="*/ 660133 w 859317"/>
                <a:gd name="connsiteY293" fmla="*/ 177414 h 2884832"/>
                <a:gd name="connsiteX294" fmla="*/ 657153 w 859317"/>
                <a:gd name="connsiteY294" fmla="*/ 192322 h 2884832"/>
                <a:gd name="connsiteX295" fmla="*/ 654172 w 859317"/>
                <a:gd name="connsiteY295" fmla="*/ 225121 h 2884832"/>
                <a:gd name="connsiteX296" fmla="*/ 667584 w 859317"/>
                <a:gd name="connsiteY296" fmla="*/ 228103 h 2884832"/>
                <a:gd name="connsiteX297" fmla="*/ 680995 w 859317"/>
                <a:gd name="connsiteY297" fmla="*/ 248975 h 2884832"/>
                <a:gd name="connsiteX298" fmla="*/ 678015 w 859317"/>
                <a:gd name="connsiteY298" fmla="*/ 265375 h 2884832"/>
                <a:gd name="connsiteX299" fmla="*/ 683975 w 859317"/>
                <a:gd name="connsiteY299" fmla="*/ 283265 h 2884832"/>
                <a:gd name="connsiteX300" fmla="*/ 688446 w 859317"/>
                <a:gd name="connsiteY300" fmla="*/ 296683 h 2884832"/>
                <a:gd name="connsiteX301" fmla="*/ 694406 w 859317"/>
                <a:gd name="connsiteY301" fmla="*/ 320537 h 2884832"/>
                <a:gd name="connsiteX302" fmla="*/ 694406 w 859317"/>
                <a:gd name="connsiteY302" fmla="*/ 329482 h 2884832"/>
                <a:gd name="connsiteX303" fmla="*/ 694406 w 859317"/>
                <a:gd name="connsiteY303" fmla="*/ 342900 h 2884832"/>
                <a:gd name="connsiteX304" fmla="*/ 692916 w 859317"/>
                <a:gd name="connsiteY304" fmla="*/ 390608 h 2884832"/>
                <a:gd name="connsiteX305" fmla="*/ 685465 w 859317"/>
                <a:gd name="connsiteY305" fmla="*/ 401044 h 2884832"/>
                <a:gd name="connsiteX306" fmla="*/ 682485 w 859317"/>
                <a:gd name="connsiteY306" fmla="*/ 417443 h 2884832"/>
                <a:gd name="connsiteX307" fmla="*/ 679505 w 859317"/>
                <a:gd name="connsiteY307" fmla="*/ 420425 h 2884832"/>
                <a:gd name="connsiteX308" fmla="*/ 678015 w 859317"/>
                <a:gd name="connsiteY308" fmla="*/ 420425 h 2884832"/>
                <a:gd name="connsiteX309" fmla="*/ 675034 w 859317"/>
                <a:gd name="connsiteY309" fmla="*/ 426389 h 2884832"/>
                <a:gd name="connsiteX310" fmla="*/ 670564 w 859317"/>
                <a:gd name="connsiteY310" fmla="*/ 430861 h 2884832"/>
                <a:gd name="connsiteX311" fmla="*/ 667584 w 859317"/>
                <a:gd name="connsiteY311" fmla="*/ 436825 h 2884832"/>
                <a:gd name="connsiteX312" fmla="*/ 652682 w 859317"/>
                <a:gd name="connsiteY312" fmla="*/ 448752 h 2884832"/>
                <a:gd name="connsiteX313" fmla="*/ 642251 w 859317"/>
                <a:gd name="connsiteY313" fmla="*/ 463660 h 2884832"/>
                <a:gd name="connsiteX314" fmla="*/ 652682 w 859317"/>
                <a:gd name="connsiteY314" fmla="*/ 481551 h 2884832"/>
                <a:gd name="connsiteX315" fmla="*/ 664604 w 859317"/>
                <a:gd name="connsiteY315" fmla="*/ 496459 h 2884832"/>
                <a:gd name="connsiteX316" fmla="*/ 661623 w 859317"/>
                <a:gd name="connsiteY316" fmla="*/ 496459 h 2884832"/>
                <a:gd name="connsiteX317" fmla="*/ 642251 w 859317"/>
                <a:gd name="connsiteY317" fmla="*/ 477078 h 2884832"/>
                <a:gd name="connsiteX318" fmla="*/ 645232 w 859317"/>
                <a:gd name="connsiteY318" fmla="*/ 396571 h 2884832"/>
                <a:gd name="connsiteX319" fmla="*/ 640761 w 859317"/>
                <a:gd name="connsiteY319" fmla="*/ 366754 h 2884832"/>
                <a:gd name="connsiteX320" fmla="*/ 645232 w 859317"/>
                <a:gd name="connsiteY320" fmla="*/ 396571 h 2884832"/>
                <a:gd name="connsiteX321" fmla="*/ 645232 w 859317"/>
                <a:gd name="connsiteY321" fmla="*/ 405516 h 2884832"/>
                <a:gd name="connsiteX322" fmla="*/ 643742 w 859317"/>
                <a:gd name="connsiteY322" fmla="*/ 404026 h 2884832"/>
                <a:gd name="connsiteX323" fmla="*/ 645232 w 859317"/>
                <a:gd name="connsiteY323" fmla="*/ 405516 h 2884832"/>
                <a:gd name="connsiteX324" fmla="*/ 637781 w 859317"/>
                <a:gd name="connsiteY324" fmla="*/ 433843 h 2884832"/>
                <a:gd name="connsiteX325" fmla="*/ 643742 w 859317"/>
                <a:gd name="connsiteY325" fmla="*/ 423407 h 2884832"/>
                <a:gd name="connsiteX326" fmla="*/ 637781 w 859317"/>
                <a:gd name="connsiteY326" fmla="*/ 423407 h 2884832"/>
                <a:gd name="connsiteX327" fmla="*/ 637781 w 859317"/>
                <a:gd name="connsiteY327" fmla="*/ 433843 h 2884832"/>
                <a:gd name="connsiteX328" fmla="*/ 637781 w 859317"/>
                <a:gd name="connsiteY328" fmla="*/ 447261 h 2884832"/>
                <a:gd name="connsiteX329" fmla="*/ 640761 w 859317"/>
                <a:gd name="connsiteY329" fmla="*/ 438316 h 2884832"/>
                <a:gd name="connsiteX330" fmla="*/ 637781 w 859317"/>
                <a:gd name="connsiteY330" fmla="*/ 447261 h 2884832"/>
                <a:gd name="connsiteX331" fmla="*/ 661623 w 859317"/>
                <a:gd name="connsiteY331" fmla="*/ 517332 h 2884832"/>
                <a:gd name="connsiteX332" fmla="*/ 660133 w 859317"/>
                <a:gd name="connsiteY332" fmla="*/ 518822 h 2884832"/>
                <a:gd name="connsiteX333" fmla="*/ 661623 w 859317"/>
                <a:gd name="connsiteY333" fmla="*/ 517332 h 2884832"/>
                <a:gd name="connsiteX334" fmla="*/ 202660 w 859317"/>
                <a:gd name="connsiteY334" fmla="*/ 1200150 h 2884832"/>
                <a:gd name="connsiteX335" fmla="*/ 201169 w 859317"/>
                <a:gd name="connsiteY335" fmla="*/ 1200150 h 2884832"/>
                <a:gd name="connsiteX336" fmla="*/ 202660 w 859317"/>
                <a:gd name="connsiteY336" fmla="*/ 1200150 h 2884832"/>
                <a:gd name="connsiteX337" fmla="*/ 90899 w 859317"/>
                <a:gd name="connsiteY337" fmla="*/ 1574358 h 2884832"/>
                <a:gd name="connsiteX338" fmla="*/ 101330 w 859317"/>
                <a:gd name="connsiteY338" fmla="*/ 1614612 h 2884832"/>
                <a:gd name="connsiteX339" fmla="*/ 102820 w 859317"/>
                <a:gd name="connsiteY339" fmla="*/ 1571377 h 2884832"/>
                <a:gd name="connsiteX340" fmla="*/ 90899 w 859317"/>
                <a:gd name="connsiteY340" fmla="*/ 1574358 h 2884832"/>
                <a:gd name="connsiteX341" fmla="*/ 105800 w 859317"/>
                <a:gd name="connsiteY341" fmla="*/ 1639956 h 2884832"/>
                <a:gd name="connsiteX342" fmla="*/ 99840 w 859317"/>
                <a:gd name="connsiteY342" fmla="*/ 1639956 h 2884832"/>
                <a:gd name="connsiteX343" fmla="*/ 105800 w 859317"/>
                <a:gd name="connsiteY343" fmla="*/ 1639956 h 2884832"/>
                <a:gd name="connsiteX344" fmla="*/ 466415 w 859317"/>
                <a:gd name="connsiteY344" fmla="*/ 1897877 h 2884832"/>
                <a:gd name="connsiteX345" fmla="*/ 467905 w 859317"/>
                <a:gd name="connsiteY345" fmla="*/ 1964966 h 2884832"/>
                <a:gd name="connsiteX346" fmla="*/ 469395 w 859317"/>
                <a:gd name="connsiteY346" fmla="*/ 2036528 h 2884832"/>
                <a:gd name="connsiteX347" fmla="*/ 475355 w 859317"/>
                <a:gd name="connsiteY347" fmla="*/ 2084236 h 2884832"/>
                <a:gd name="connsiteX348" fmla="*/ 475355 w 859317"/>
                <a:gd name="connsiteY348" fmla="*/ 2100635 h 2884832"/>
                <a:gd name="connsiteX349" fmla="*/ 476845 w 859317"/>
                <a:gd name="connsiteY349" fmla="*/ 2172197 h 2884832"/>
                <a:gd name="connsiteX350" fmla="*/ 481316 w 859317"/>
                <a:gd name="connsiteY350" fmla="*/ 2182633 h 2884832"/>
                <a:gd name="connsiteX351" fmla="*/ 484296 w 859317"/>
                <a:gd name="connsiteY351" fmla="*/ 2194560 h 2884832"/>
                <a:gd name="connsiteX352" fmla="*/ 491747 w 859317"/>
                <a:gd name="connsiteY352" fmla="*/ 2218414 h 2884832"/>
                <a:gd name="connsiteX353" fmla="*/ 487277 w 859317"/>
                <a:gd name="connsiteY353" fmla="*/ 2234814 h 2884832"/>
                <a:gd name="connsiteX354" fmla="*/ 479826 w 859317"/>
                <a:gd name="connsiteY354" fmla="*/ 2269104 h 2884832"/>
                <a:gd name="connsiteX355" fmla="*/ 476845 w 859317"/>
                <a:gd name="connsiteY355" fmla="*/ 2300412 h 2884832"/>
                <a:gd name="connsiteX356" fmla="*/ 476845 w 859317"/>
                <a:gd name="connsiteY356" fmla="*/ 2352592 h 2884832"/>
                <a:gd name="connsiteX357" fmla="*/ 475355 w 859317"/>
                <a:gd name="connsiteY357" fmla="*/ 2370482 h 2884832"/>
                <a:gd name="connsiteX358" fmla="*/ 473865 w 859317"/>
                <a:gd name="connsiteY358" fmla="*/ 2371974 h 2884832"/>
                <a:gd name="connsiteX359" fmla="*/ 475355 w 859317"/>
                <a:gd name="connsiteY359" fmla="*/ 2401791 h 2884832"/>
                <a:gd name="connsiteX360" fmla="*/ 479826 w 859317"/>
                <a:gd name="connsiteY360" fmla="*/ 2415209 h 2884832"/>
                <a:gd name="connsiteX361" fmla="*/ 502178 w 859317"/>
                <a:gd name="connsiteY361" fmla="*/ 2363028 h 2884832"/>
                <a:gd name="connsiteX362" fmla="*/ 505158 w 859317"/>
                <a:gd name="connsiteY362" fmla="*/ 2351102 h 2884832"/>
                <a:gd name="connsiteX363" fmla="*/ 515589 w 859317"/>
                <a:gd name="connsiteY363" fmla="*/ 2331720 h 2884832"/>
                <a:gd name="connsiteX364" fmla="*/ 517079 w 859317"/>
                <a:gd name="connsiteY364" fmla="*/ 2303393 h 2884832"/>
                <a:gd name="connsiteX365" fmla="*/ 523040 w 859317"/>
                <a:gd name="connsiteY365" fmla="*/ 2251213 h 2884832"/>
                <a:gd name="connsiteX366" fmla="*/ 524530 w 859317"/>
                <a:gd name="connsiteY366" fmla="*/ 2221395 h 2884832"/>
                <a:gd name="connsiteX367" fmla="*/ 531981 w 859317"/>
                <a:gd name="connsiteY367" fmla="*/ 2197542 h 2884832"/>
                <a:gd name="connsiteX368" fmla="*/ 530491 w 859317"/>
                <a:gd name="connsiteY368" fmla="*/ 2184124 h 2884832"/>
                <a:gd name="connsiteX369" fmla="*/ 529000 w 859317"/>
                <a:gd name="connsiteY369" fmla="*/ 2170706 h 2884832"/>
                <a:gd name="connsiteX370" fmla="*/ 531981 w 859317"/>
                <a:gd name="connsiteY370" fmla="*/ 2158779 h 2884832"/>
                <a:gd name="connsiteX371" fmla="*/ 531981 w 859317"/>
                <a:gd name="connsiteY371" fmla="*/ 2154306 h 2884832"/>
                <a:gd name="connsiteX372" fmla="*/ 536451 w 859317"/>
                <a:gd name="connsiteY372" fmla="*/ 2121507 h 2884832"/>
                <a:gd name="connsiteX373" fmla="*/ 509629 w 859317"/>
                <a:gd name="connsiteY373" fmla="*/ 2084236 h 2884832"/>
                <a:gd name="connsiteX374" fmla="*/ 505158 w 859317"/>
                <a:gd name="connsiteY374" fmla="*/ 2061872 h 2884832"/>
                <a:gd name="connsiteX375" fmla="*/ 500688 w 859317"/>
                <a:gd name="connsiteY375" fmla="*/ 2039509 h 2884832"/>
                <a:gd name="connsiteX376" fmla="*/ 493237 w 859317"/>
                <a:gd name="connsiteY376" fmla="*/ 1997765 h 2884832"/>
                <a:gd name="connsiteX377" fmla="*/ 493237 w 859317"/>
                <a:gd name="connsiteY377" fmla="*/ 1969439 h 2884832"/>
                <a:gd name="connsiteX378" fmla="*/ 490257 w 859317"/>
                <a:gd name="connsiteY378" fmla="*/ 1957512 h 2884832"/>
                <a:gd name="connsiteX379" fmla="*/ 491747 w 859317"/>
                <a:gd name="connsiteY379" fmla="*/ 1951548 h 2884832"/>
                <a:gd name="connsiteX380" fmla="*/ 490257 w 859317"/>
                <a:gd name="connsiteY380" fmla="*/ 1944094 h 2884832"/>
                <a:gd name="connsiteX381" fmla="*/ 488767 w 859317"/>
                <a:gd name="connsiteY381" fmla="*/ 1917258 h 2884832"/>
                <a:gd name="connsiteX382" fmla="*/ 484296 w 859317"/>
                <a:gd name="connsiteY382" fmla="*/ 1900858 h 2884832"/>
                <a:gd name="connsiteX383" fmla="*/ 478336 w 859317"/>
                <a:gd name="connsiteY383" fmla="*/ 1868059 h 2884832"/>
                <a:gd name="connsiteX384" fmla="*/ 475355 w 859317"/>
                <a:gd name="connsiteY384" fmla="*/ 1848678 h 2884832"/>
                <a:gd name="connsiteX385" fmla="*/ 466415 w 859317"/>
                <a:gd name="connsiteY385" fmla="*/ 1897877 h 288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859317" h="2884832">
                  <a:moveTo>
                    <a:pt x="642251" y="477078"/>
                  </a:moveTo>
                  <a:cubicBezTo>
                    <a:pt x="645232" y="490993"/>
                    <a:pt x="655166" y="497951"/>
                    <a:pt x="670564" y="499441"/>
                  </a:cubicBezTo>
                  <a:cubicBezTo>
                    <a:pt x="671061" y="503914"/>
                    <a:pt x="662120" y="502920"/>
                    <a:pt x="658643" y="502423"/>
                  </a:cubicBezTo>
                  <a:cubicBezTo>
                    <a:pt x="653676" y="501429"/>
                    <a:pt x="651689" y="499441"/>
                    <a:pt x="649702" y="497951"/>
                  </a:cubicBezTo>
                  <a:cubicBezTo>
                    <a:pt x="653676" y="506896"/>
                    <a:pt x="659140" y="514350"/>
                    <a:pt x="669074" y="517332"/>
                  </a:cubicBezTo>
                  <a:cubicBezTo>
                    <a:pt x="666590" y="524289"/>
                    <a:pt x="670067" y="529259"/>
                    <a:pt x="673544" y="532240"/>
                  </a:cubicBezTo>
                  <a:cubicBezTo>
                    <a:pt x="675034" y="533731"/>
                    <a:pt x="677021" y="532737"/>
                    <a:pt x="679505" y="533731"/>
                  </a:cubicBezTo>
                  <a:cubicBezTo>
                    <a:pt x="693413" y="538701"/>
                    <a:pt x="711791" y="546652"/>
                    <a:pt x="724209" y="554603"/>
                  </a:cubicBezTo>
                  <a:cubicBezTo>
                    <a:pt x="727189" y="556591"/>
                    <a:pt x="730666" y="557585"/>
                    <a:pt x="733150" y="559076"/>
                  </a:cubicBezTo>
                  <a:cubicBezTo>
                    <a:pt x="733647" y="559573"/>
                    <a:pt x="734144" y="562058"/>
                    <a:pt x="734640" y="562058"/>
                  </a:cubicBezTo>
                  <a:cubicBezTo>
                    <a:pt x="735633" y="562555"/>
                    <a:pt x="737124" y="561561"/>
                    <a:pt x="737620" y="562058"/>
                  </a:cubicBezTo>
                  <a:cubicBezTo>
                    <a:pt x="738117" y="562555"/>
                    <a:pt x="738614" y="565040"/>
                    <a:pt x="739111" y="565040"/>
                  </a:cubicBezTo>
                  <a:cubicBezTo>
                    <a:pt x="742091" y="566530"/>
                    <a:pt x="746065" y="568518"/>
                    <a:pt x="749542" y="571003"/>
                  </a:cubicBezTo>
                  <a:cubicBezTo>
                    <a:pt x="750038" y="571500"/>
                    <a:pt x="750535" y="573985"/>
                    <a:pt x="751032" y="573985"/>
                  </a:cubicBezTo>
                  <a:cubicBezTo>
                    <a:pt x="752025" y="574482"/>
                    <a:pt x="753516" y="573488"/>
                    <a:pt x="754012" y="573985"/>
                  </a:cubicBezTo>
                  <a:cubicBezTo>
                    <a:pt x="754509" y="574482"/>
                    <a:pt x="755005" y="576966"/>
                    <a:pt x="755502" y="576966"/>
                  </a:cubicBezTo>
                  <a:cubicBezTo>
                    <a:pt x="770900" y="583924"/>
                    <a:pt x="783318" y="596845"/>
                    <a:pt x="797226" y="608275"/>
                  </a:cubicBezTo>
                  <a:cubicBezTo>
                    <a:pt x="802690" y="612747"/>
                    <a:pt x="809644" y="616723"/>
                    <a:pt x="812127" y="621693"/>
                  </a:cubicBezTo>
                  <a:cubicBezTo>
                    <a:pt x="817591" y="632129"/>
                    <a:pt x="815108" y="642565"/>
                    <a:pt x="816598" y="655983"/>
                  </a:cubicBezTo>
                  <a:cubicBezTo>
                    <a:pt x="818088" y="668903"/>
                    <a:pt x="821565" y="682321"/>
                    <a:pt x="824049" y="696236"/>
                  </a:cubicBezTo>
                  <a:cubicBezTo>
                    <a:pt x="826036" y="709654"/>
                    <a:pt x="828023" y="722575"/>
                    <a:pt x="828519" y="736490"/>
                  </a:cubicBezTo>
                  <a:cubicBezTo>
                    <a:pt x="829016" y="751895"/>
                    <a:pt x="828519" y="767798"/>
                    <a:pt x="828519" y="784197"/>
                  </a:cubicBezTo>
                  <a:cubicBezTo>
                    <a:pt x="828519" y="798609"/>
                    <a:pt x="828023" y="813518"/>
                    <a:pt x="830009" y="827433"/>
                  </a:cubicBezTo>
                  <a:cubicBezTo>
                    <a:pt x="831003" y="833893"/>
                    <a:pt x="833486" y="840353"/>
                    <a:pt x="834480" y="846814"/>
                  </a:cubicBezTo>
                  <a:cubicBezTo>
                    <a:pt x="835970" y="853771"/>
                    <a:pt x="836466" y="860729"/>
                    <a:pt x="837460" y="867686"/>
                  </a:cubicBezTo>
                  <a:cubicBezTo>
                    <a:pt x="839447" y="880110"/>
                    <a:pt x="842427" y="892534"/>
                    <a:pt x="844910" y="904958"/>
                  </a:cubicBezTo>
                  <a:cubicBezTo>
                    <a:pt x="848884" y="925333"/>
                    <a:pt x="852858" y="944217"/>
                    <a:pt x="855342" y="966083"/>
                  </a:cubicBezTo>
                  <a:cubicBezTo>
                    <a:pt x="855838" y="969562"/>
                    <a:pt x="854845" y="974035"/>
                    <a:pt x="855342" y="978010"/>
                  </a:cubicBezTo>
                  <a:cubicBezTo>
                    <a:pt x="855838" y="980992"/>
                    <a:pt x="858322" y="984471"/>
                    <a:pt x="858322" y="986956"/>
                  </a:cubicBezTo>
                  <a:cubicBezTo>
                    <a:pt x="858322" y="989440"/>
                    <a:pt x="856832" y="995901"/>
                    <a:pt x="856832" y="1001864"/>
                  </a:cubicBezTo>
                  <a:cubicBezTo>
                    <a:pt x="856832" y="1005840"/>
                    <a:pt x="858819" y="1009319"/>
                    <a:pt x="855342" y="1012301"/>
                  </a:cubicBezTo>
                  <a:cubicBezTo>
                    <a:pt x="863786" y="1025221"/>
                    <a:pt x="856832" y="1042615"/>
                    <a:pt x="852361" y="1055536"/>
                  </a:cubicBezTo>
                  <a:cubicBezTo>
                    <a:pt x="844414" y="1057523"/>
                    <a:pt x="836963" y="1059014"/>
                    <a:pt x="828519" y="1057027"/>
                  </a:cubicBezTo>
                  <a:cubicBezTo>
                    <a:pt x="829512" y="1070444"/>
                    <a:pt x="828519" y="1081874"/>
                    <a:pt x="827029" y="1092807"/>
                  </a:cubicBezTo>
                  <a:cubicBezTo>
                    <a:pt x="826036" y="1099765"/>
                    <a:pt x="824545" y="1107716"/>
                    <a:pt x="822558" y="1118152"/>
                  </a:cubicBezTo>
                  <a:cubicBezTo>
                    <a:pt x="822062" y="1121631"/>
                    <a:pt x="820572" y="1124613"/>
                    <a:pt x="819578" y="1128588"/>
                  </a:cubicBezTo>
                  <a:cubicBezTo>
                    <a:pt x="818585" y="1133558"/>
                    <a:pt x="819082" y="1139024"/>
                    <a:pt x="818088" y="1143497"/>
                  </a:cubicBezTo>
                  <a:cubicBezTo>
                    <a:pt x="817095" y="1147472"/>
                    <a:pt x="814611" y="1151448"/>
                    <a:pt x="813618" y="1155424"/>
                  </a:cubicBezTo>
                  <a:cubicBezTo>
                    <a:pt x="807160" y="1179775"/>
                    <a:pt x="800206" y="1206114"/>
                    <a:pt x="794246" y="1231458"/>
                  </a:cubicBezTo>
                  <a:cubicBezTo>
                    <a:pt x="791266" y="1243882"/>
                    <a:pt x="789775" y="1253821"/>
                    <a:pt x="785305" y="1268730"/>
                  </a:cubicBezTo>
                  <a:cubicBezTo>
                    <a:pt x="782821" y="1277178"/>
                    <a:pt x="781331" y="1284633"/>
                    <a:pt x="779344" y="1294075"/>
                  </a:cubicBezTo>
                  <a:cubicBezTo>
                    <a:pt x="777854" y="1302523"/>
                    <a:pt x="776364" y="1309480"/>
                    <a:pt x="771894" y="1316438"/>
                  </a:cubicBezTo>
                  <a:cubicBezTo>
                    <a:pt x="769907" y="1318922"/>
                    <a:pt x="767423" y="1320414"/>
                    <a:pt x="767423" y="1323892"/>
                  </a:cubicBezTo>
                  <a:cubicBezTo>
                    <a:pt x="770900" y="1335322"/>
                    <a:pt x="776861" y="1346255"/>
                    <a:pt x="780835" y="1358182"/>
                  </a:cubicBezTo>
                  <a:cubicBezTo>
                    <a:pt x="782821" y="1364146"/>
                    <a:pt x="783815" y="1371103"/>
                    <a:pt x="785305" y="1377564"/>
                  </a:cubicBezTo>
                  <a:cubicBezTo>
                    <a:pt x="786795" y="1383527"/>
                    <a:pt x="790272" y="1389490"/>
                    <a:pt x="791266" y="1395454"/>
                  </a:cubicBezTo>
                  <a:cubicBezTo>
                    <a:pt x="792755" y="1403902"/>
                    <a:pt x="792259" y="1412847"/>
                    <a:pt x="794246" y="1422290"/>
                  </a:cubicBezTo>
                  <a:cubicBezTo>
                    <a:pt x="795736" y="1430241"/>
                    <a:pt x="799710" y="1438192"/>
                    <a:pt x="800206" y="1446143"/>
                  </a:cubicBezTo>
                  <a:cubicBezTo>
                    <a:pt x="800703" y="1452604"/>
                    <a:pt x="800703" y="1462046"/>
                    <a:pt x="800206" y="1469997"/>
                  </a:cubicBezTo>
                  <a:cubicBezTo>
                    <a:pt x="800206" y="1472482"/>
                    <a:pt x="798716" y="1474470"/>
                    <a:pt x="798716" y="1475961"/>
                  </a:cubicBezTo>
                  <a:cubicBezTo>
                    <a:pt x="799710" y="1484409"/>
                    <a:pt x="804677" y="1495342"/>
                    <a:pt x="807657" y="1505778"/>
                  </a:cubicBezTo>
                  <a:cubicBezTo>
                    <a:pt x="813121" y="1526154"/>
                    <a:pt x="818585" y="1545535"/>
                    <a:pt x="822558" y="1566904"/>
                  </a:cubicBezTo>
                  <a:cubicBezTo>
                    <a:pt x="823552" y="1571873"/>
                    <a:pt x="825042" y="1578334"/>
                    <a:pt x="825539" y="1583304"/>
                  </a:cubicBezTo>
                  <a:cubicBezTo>
                    <a:pt x="825539" y="1585291"/>
                    <a:pt x="827029" y="1588770"/>
                    <a:pt x="827029" y="1590758"/>
                  </a:cubicBezTo>
                  <a:cubicBezTo>
                    <a:pt x="827029" y="1593740"/>
                    <a:pt x="825042" y="1595230"/>
                    <a:pt x="825539" y="1598212"/>
                  </a:cubicBezTo>
                  <a:cubicBezTo>
                    <a:pt x="827525" y="1607157"/>
                    <a:pt x="832990" y="1616103"/>
                    <a:pt x="837460" y="1625048"/>
                  </a:cubicBezTo>
                  <a:cubicBezTo>
                    <a:pt x="835473" y="1633496"/>
                    <a:pt x="840440" y="1640454"/>
                    <a:pt x="841930" y="1648902"/>
                  </a:cubicBezTo>
                  <a:cubicBezTo>
                    <a:pt x="843421" y="1658344"/>
                    <a:pt x="841434" y="1668283"/>
                    <a:pt x="843421" y="1677228"/>
                  </a:cubicBezTo>
                  <a:cubicBezTo>
                    <a:pt x="845408" y="1685677"/>
                    <a:pt x="852361" y="1692137"/>
                    <a:pt x="852361" y="1699591"/>
                  </a:cubicBezTo>
                  <a:cubicBezTo>
                    <a:pt x="852361" y="1705058"/>
                    <a:pt x="846897" y="1710028"/>
                    <a:pt x="843421" y="1715991"/>
                  </a:cubicBezTo>
                  <a:cubicBezTo>
                    <a:pt x="839943" y="1722452"/>
                    <a:pt x="838453" y="1728912"/>
                    <a:pt x="834480" y="1732391"/>
                  </a:cubicBezTo>
                  <a:cubicBezTo>
                    <a:pt x="830506" y="1736366"/>
                    <a:pt x="822062" y="1738851"/>
                    <a:pt x="816598" y="1741336"/>
                  </a:cubicBezTo>
                  <a:cubicBezTo>
                    <a:pt x="810140" y="1744815"/>
                    <a:pt x="804180" y="1747299"/>
                    <a:pt x="798716" y="1750281"/>
                  </a:cubicBezTo>
                  <a:cubicBezTo>
                    <a:pt x="796729" y="1776619"/>
                    <a:pt x="793253" y="1799480"/>
                    <a:pt x="791266" y="1827806"/>
                  </a:cubicBezTo>
                  <a:cubicBezTo>
                    <a:pt x="791266" y="1828303"/>
                    <a:pt x="789279" y="1829297"/>
                    <a:pt x="789775" y="1830788"/>
                  </a:cubicBezTo>
                  <a:cubicBezTo>
                    <a:pt x="790272" y="1832776"/>
                    <a:pt x="788782" y="1838242"/>
                    <a:pt x="788285" y="1842715"/>
                  </a:cubicBezTo>
                  <a:cubicBezTo>
                    <a:pt x="788285" y="1843708"/>
                    <a:pt x="790272" y="1844206"/>
                    <a:pt x="789775" y="1845696"/>
                  </a:cubicBezTo>
                  <a:cubicBezTo>
                    <a:pt x="786299" y="1858120"/>
                    <a:pt x="784808" y="1875514"/>
                    <a:pt x="782325" y="1891914"/>
                  </a:cubicBezTo>
                  <a:cubicBezTo>
                    <a:pt x="780835" y="1900858"/>
                    <a:pt x="780338" y="1905828"/>
                    <a:pt x="779344" y="1918749"/>
                  </a:cubicBezTo>
                  <a:cubicBezTo>
                    <a:pt x="779344" y="1919246"/>
                    <a:pt x="777357" y="1920240"/>
                    <a:pt x="777854" y="1921731"/>
                  </a:cubicBezTo>
                  <a:cubicBezTo>
                    <a:pt x="778351" y="1923221"/>
                    <a:pt x="776861" y="1929185"/>
                    <a:pt x="776364" y="1933658"/>
                  </a:cubicBezTo>
                  <a:cubicBezTo>
                    <a:pt x="771894" y="1964966"/>
                    <a:pt x="768417" y="1996274"/>
                    <a:pt x="764443" y="2027582"/>
                  </a:cubicBezTo>
                  <a:cubicBezTo>
                    <a:pt x="760469" y="2057897"/>
                    <a:pt x="756496" y="2088211"/>
                    <a:pt x="752522" y="2118526"/>
                  </a:cubicBezTo>
                  <a:cubicBezTo>
                    <a:pt x="748548" y="2148840"/>
                    <a:pt x="742587" y="2179154"/>
                    <a:pt x="737620" y="2209469"/>
                  </a:cubicBezTo>
                  <a:cubicBezTo>
                    <a:pt x="732653" y="2237795"/>
                    <a:pt x="725699" y="2263140"/>
                    <a:pt x="722719" y="2295939"/>
                  </a:cubicBezTo>
                  <a:cubicBezTo>
                    <a:pt x="722719" y="2298424"/>
                    <a:pt x="721229" y="2298921"/>
                    <a:pt x="721229" y="2301903"/>
                  </a:cubicBezTo>
                  <a:cubicBezTo>
                    <a:pt x="721229" y="2304388"/>
                    <a:pt x="722719" y="2304388"/>
                    <a:pt x="722719" y="2306376"/>
                  </a:cubicBezTo>
                  <a:cubicBezTo>
                    <a:pt x="722222" y="2314824"/>
                    <a:pt x="719242" y="2322775"/>
                    <a:pt x="718249" y="2331720"/>
                  </a:cubicBezTo>
                  <a:cubicBezTo>
                    <a:pt x="717752" y="2335199"/>
                    <a:pt x="719739" y="2335695"/>
                    <a:pt x="719739" y="2337683"/>
                  </a:cubicBezTo>
                  <a:cubicBezTo>
                    <a:pt x="719739" y="2337683"/>
                    <a:pt x="718249" y="2341659"/>
                    <a:pt x="718249" y="2343647"/>
                  </a:cubicBezTo>
                  <a:cubicBezTo>
                    <a:pt x="716262" y="2363028"/>
                    <a:pt x="709804" y="2379925"/>
                    <a:pt x="706327" y="2398809"/>
                  </a:cubicBezTo>
                  <a:cubicBezTo>
                    <a:pt x="704837" y="2406264"/>
                    <a:pt x="704837" y="2413718"/>
                    <a:pt x="703347" y="2421172"/>
                  </a:cubicBezTo>
                  <a:cubicBezTo>
                    <a:pt x="701857" y="2429124"/>
                    <a:pt x="700367" y="2437075"/>
                    <a:pt x="698877" y="2445026"/>
                  </a:cubicBezTo>
                  <a:cubicBezTo>
                    <a:pt x="697883" y="2450493"/>
                    <a:pt x="695897" y="2455959"/>
                    <a:pt x="694406" y="2462917"/>
                  </a:cubicBezTo>
                  <a:cubicBezTo>
                    <a:pt x="693910" y="2464407"/>
                    <a:pt x="695897" y="2464407"/>
                    <a:pt x="695897" y="2464407"/>
                  </a:cubicBezTo>
                  <a:cubicBezTo>
                    <a:pt x="694406" y="2472359"/>
                    <a:pt x="691923" y="2478322"/>
                    <a:pt x="691426" y="2485280"/>
                  </a:cubicBezTo>
                  <a:cubicBezTo>
                    <a:pt x="690929" y="2494225"/>
                    <a:pt x="690929" y="2504661"/>
                    <a:pt x="691426" y="2513606"/>
                  </a:cubicBezTo>
                  <a:cubicBezTo>
                    <a:pt x="691923" y="2525036"/>
                    <a:pt x="695400" y="2535472"/>
                    <a:pt x="694406" y="2546405"/>
                  </a:cubicBezTo>
                  <a:cubicBezTo>
                    <a:pt x="693910" y="2554356"/>
                    <a:pt x="690929" y="2564295"/>
                    <a:pt x="688446" y="2573241"/>
                  </a:cubicBezTo>
                  <a:cubicBezTo>
                    <a:pt x="685962" y="2581689"/>
                    <a:pt x="681492" y="2590138"/>
                    <a:pt x="680995" y="2598586"/>
                  </a:cubicBezTo>
                  <a:cubicBezTo>
                    <a:pt x="680498" y="2603555"/>
                    <a:pt x="683479" y="2609022"/>
                    <a:pt x="682485" y="2613494"/>
                  </a:cubicBezTo>
                  <a:cubicBezTo>
                    <a:pt x="681492" y="2619955"/>
                    <a:pt x="678512" y="2620949"/>
                    <a:pt x="675034" y="2626912"/>
                  </a:cubicBezTo>
                  <a:cubicBezTo>
                    <a:pt x="674538" y="2634367"/>
                    <a:pt x="674041" y="2638342"/>
                    <a:pt x="672054" y="2643312"/>
                  </a:cubicBezTo>
                  <a:cubicBezTo>
                    <a:pt x="670067" y="2648281"/>
                    <a:pt x="669074" y="2649276"/>
                    <a:pt x="666094" y="2652257"/>
                  </a:cubicBezTo>
                  <a:cubicBezTo>
                    <a:pt x="663610" y="2655239"/>
                    <a:pt x="660133" y="2656232"/>
                    <a:pt x="658643" y="2659711"/>
                  </a:cubicBezTo>
                  <a:cubicBezTo>
                    <a:pt x="655662" y="2665675"/>
                    <a:pt x="657649" y="2673626"/>
                    <a:pt x="655662" y="2680583"/>
                  </a:cubicBezTo>
                  <a:cubicBezTo>
                    <a:pt x="654172" y="2685056"/>
                    <a:pt x="651689" y="2689032"/>
                    <a:pt x="648212" y="2692510"/>
                  </a:cubicBezTo>
                  <a:cubicBezTo>
                    <a:pt x="650199" y="2699965"/>
                    <a:pt x="660133" y="2706922"/>
                    <a:pt x="657153" y="2714874"/>
                  </a:cubicBezTo>
                  <a:cubicBezTo>
                    <a:pt x="658146" y="2722328"/>
                    <a:pt x="652682" y="2723322"/>
                    <a:pt x="648212" y="2725310"/>
                  </a:cubicBezTo>
                  <a:cubicBezTo>
                    <a:pt x="651192" y="2741709"/>
                    <a:pt x="655166" y="2751152"/>
                    <a:pt x="655662" y="2768545"/>
                  </a:cubicBezTo>
                  <a:cubicBezTo>
                    <a:pt x="655662" y="2768048"/>
                    <a:pt x="658146" y="2769042"/>
                    <a:pt x="657153" y="2770036"/>
                  </a:cubicBezTo>
                  <a:cubicBezTo>
                    <a:pt x="654172" y="2772520"/>
                    <a:pt x="657649" y="2791405"/>
                    <a:pt x="658643" y="2801344"/>
                  </a:cubicBezTo>
                  <a:cubicBezTo>
                    <a:pt x="659140" y="2810289"/>
                    <a:pt x="662120" y="2821222"/>
                    <a:pt x="660133" y="2829670"/>
                  </a:cubicBezTo>
                  <a:cubicBezTo>
                    <a:pt x="659636" y="2832155"/>
                    <a:pt x="656159" y="2836628"/>
                    <a:pt x="652682" y="2841597"/>
                  </a:cubicBezTo>
                  <a:cubicBezTo>
                    <a:pt x="649205" y="2846567"/>
                    <a:pt x="645232" y="2852530"/>
                    <a:pt x="640761" y="2856506"/>
                  </a:cubicBezTo>
                  <a:cubicBezTo>
                    <a:pt x="639271" y="2857500"/>
                    <a:pt x="636291" y="2858494"/>
                    <a:pt x="634801" y="2859488"/>
                  </a:cubicBezTo>
                  <a:cubicBezTo>
                    <a:pt x="631324" y="2862469"/>
                    <a:pt x="628840" y="2866445"/>
                    <a:pt x="625860" y="2868433"/>
                  </a:cubicBezTo>
                  <a:cubicBezTo>
                    <a:pt x="624370" y="2869427"/>
                    <a:pt x="620893" y="2869924"/>
                    <a:pt x="618409" y="2871415"/>
                  </a:cubicBezTo>
                  <a:cubicBezTo>
                    <a:pt x="607481" y="2876881"/>
                    <a:pt x="581652" y="2884336"/>
                    <a:pt x="566254" y="2884832"/>
                  </a:cubicBezTo>
                  <a:cubicBezTo>
                    <a:pt x="562777" y="2884832"/>
                    <a:pt x="556320" y="2884336"/>
                    <a:pt x="551353" y="2883342"/>
                  </a:cubicBezTo>
                  <a:cubicBezTo>
                    <a:pt x="545392" y="2882348"/>
                    <a:pt x="538935" y="2880857"/>
                    <a:pt x="531981" y="2877378"/>
                  </a:cubicBezTo>
                  <a:cubicBezTo>
                    <a:pt x="524530" y="2873403"/>
                    <a:pt x="522047" y="2869924"/>
                    <a:pt x="517079" y="2859488"/>
                  </a:cubicBezTo>
                  <a:cubicBezTo>
                    <a:pt x="513106" y="2850543"/>
                    <a:pt x="511119" y="2842591"/>
                    <a:pt x="508139" y="2829670"/>
                  </a:cubicBezTo>
                  <a:cubicBezTo>
                    <a:pt x="507145" y="2824204"/>
                    <a:pt x="504165" y="2818241"/>
                    <a:pt x="503668" y="2814762"/>
                  </a:cubicBezTo>
                  <a:cubicBezTo>
                    <a:pt x="503172" y="2811283"/>
                    <a:pt x="505158" y="2807307"/>
                    <a:pt x="505158" y="2802835"/>
                  </a:cubicBezTo>
                  <a:cubicBezTo>
                    <a:pt x="505158" y="2794387"/>
                    <a:pt x="503172" y="2778981"/>
                    <a:pt x="503668" y="2767054"/>
                  </a:cubicBezTo>
                  <a:cubicBezTo>
                    <a:pt x="504165" y="2751648"/>
                    <a:pt x="507642" y="2735249"/>
                    <a:pt x="505158" y="2720837"/>
                  </a:cubicBezTo>
                  <a:cubicBezTo>
                    <a:pt x="505158" y="2715867"/>
                    <a:pt x="500688" y="2715370"/>
                    <a:pt x="497707" y="2713382"/>
                  </a:cubicBezTo>
                  <a:cubicBezTo>
                    <a:pt x="495224" y="2711395"/>
                    <a:pt x="493237" y="2708910"/>
                    <a:pt x="490257" y="2707419"/>
                  </a:cubicBezTo>
                  <a:cubicBezTo>
                    <a:pt x="479329" y="2710401"/>
                    <a:pt x="472375" y="2718352"/>
                    <a:pt x="463434" y="2725310"/>
                  </a:cubicBezTo>
                  <a:cubicBezTo>
                    <a:pt x="460951" y="2727297"/>
                    <a:pt x="458964" y="2730279"/>
                    <a:pt x="455984" y="2731273"/>
                  </a:cubicBezTo>
                  <a:cubicBezTo>
                    <a:pt x="447539" y="2734255"/>
                    <a:pt x="438102" y="2731273"/>
                    <a:pt x="426181" y="2734255"/>
                  </a:cubicBezTo>
                  <a:cubicBezTo>
                    <a:pt x="420717" y="2740715"/>
                    <a:pt x="423200" y="2750157"/>
                    <a:pt x="420220" y="2758109"/>
                  </a:cubicBezTo>
                  <a:cubicBezTo>
                    <a:pt x="417737" y="2764569"/>
                    <a:pt x="411776" y="2768048"/>
                    <a:pt x="411279" y="2774508"/>
                  </a:cubicBezTo>
                  <a:cubicBezTo>
                    <a:pt x="402338" y="2779478"/>
                    <a:pt x="395881" y="2788423"/>
                    <a:pt x="387437" y="2795380"/>
                  </a:cubicBezTo>
                  <a:cubicBezTo>
                    <a:pt x="379986" y="2801841"/>
                    <a:pt x="371045" y="2807804"/>
                    <a:pt x="362105" y="2813271"/>
                  </a:cubicBezTo>
                  <a:cubicBezTo>
                    <a:pt x="349687" y="2821222"/>
                    <a:pt x="334289" y="2828677"/>
                    <a:pt x="317400" y="2834143"/>
                  </a:cubicBezTo>
                  <a:cubicBezTo>
                    <a:pt x="303989" y="2838616"/>
                    <a:pt x="285114" y="2840604"/>
                    <a:pt x="268226" y="2835634"/>
                  </a:cubicBezTo>
                  <a:cubicBezTo>
                    <a:pt x="256305" y="2832155"/>
                    <a:pt x="238920" y="2822713"/>
                    <a:pt x="235443" y="2811780"/>
                  </a:cubicBezTo>
                  <a:cubicBezTo>
                    <a:pt x="233952" y="2806810"/>
                    <a:pt x="234449" y="2801344"/>
                    <a:pt x="233952" y="2795380"/>
                  </a:cubicBezTo>
                  <a:cubicBezTo>
                    <a:pt x="233456" y="2789417"/>
                    <a:pt x="233456" y="2782956"/>
                    <a:pt x="233952" y="2777490"/>
                  </a:cubicBezTo>
                  <a:cubicBezTo>
                    <a:pt x="235939" y="2760096"/>
                    <a:pt x="244383" y="2748169"/>
                    <a:pt x="253324" y="2735745"/>
                  </a:cubicBezTo>
                  <a:cubicBezTo>
                    <a:pt x="261768" y="2724316"/>
                    <a:pt x="268722" y="2715370"/>
                    <a:pt x="278657" y="2704438"/>
                  </a:cubicBezTo>
                  <a:cubicBezTo>
                    <a:pt x="284120" y="2698474"/>
                    <a:pt x="289088" y="2691517"/>
                    <a:pt x="295048" y="2683565"/>
                  </a:cubicBezTo>
                  <a:cubicBezTo>
                    <a:pt x="298525" y="2678595"/>
                    <a:pt x="301505" y="2677105"/>
                    <a:pt x="302499" y="2673129"/>
                  </a:cubicBezTo>
                  <a:cubicBezTo>
                    <a:pt x="302996" y="2670147"/>
                    <a:pt x="302996" y="2668656"/>
                    <a:pt x="302499" y="2665675"/>
                  </a:cubicBezTo>
                  <a:cubicBezTo>
                    <a:pt x="302002" y="2663687"/>
                    <a:pt x="301009" y="2661202"/>
                    <a:pt x="301009" y="2658220"/>
                  </a:cubicBezTo>
                  <a:cubicBezTo>
                    <a:pt x="301009" y="2652257"/>
                    <a:pt x="302996" y="2647288"/>
                    <a:pt x="302499" y="2643312"/>
                  </a:cubicBezTo>
                  <a:cubicBezTo>
                    <a:pt x="301505" y="2636852"/>
                    <a:pt x="298028" y="2630888"/>
                    <a:pt x="295048" y="2623930"/>
                  </a:cubicBezTo>
                  <a:cubicBezTo>
                    <a:pt x="290578" y="2612501"/>
                    <a:pt x="284617" y="2599580"/>
                    <a:pt x="286107" y="2580695"/>
                  </a:cubicBezTo>
                  <a:cubicBezTo>
                    <a:pt x="289088" y="2575726"/>
                    <a:pt x="294055" y="2572744"/>
                    <a:pt x="298028" y="2568768"/>
                  </a:cubicBezTo>
                  <a:cubicBezTo>
                    <a:pt x="302002" y="2564793"/>
                    <a:pt x="306969" y="2561811"/>
                    <a:pt x="309950" y="2556841"/>
                  </a:cubicBezTo>
                  <a:cubicBezTo>
                    <a:pt x="310446" y="2553860"/>
                    <a:pt x="307466" y="2551375"/>
                    <a:pt x="306969" y="2549387"/>
                  </a:cubicBezTo>
                  <a:cubicBezTo>
                    <a:pt x="306473" y="2547896"/>
                    <a:pt x="308460" y="2547896"/>
                    <a:pt x="308460" y="2547896"/>
                  </a:cubicBezTo>
                  <a:cubicBezTo>
                    <a:pt x="308460" y="2544417"/>
                    <a:pt x="306969" y="2540442"/>
                    <a:pt x="306969" y="2537460"/>
                  </a:cubicBezTo>
                  <a:cubicBezTo>
                    <a:pt x="307466" y="2529012"/>
                    <a:pt x="313427" y="2521557"/>
                    <a:pt x="312930" y="2513606"/>
                  </a:cubicBezTo>
                  <a:cubicBezTo>
                    <a:pt x="312930" y="2507145"/>
                    <a:pt x="306969" y="2495219"/>
                    <a:pt x="302499" y="2485280"/>
                  </a:cubicBezTo>
                  <a:cubicBezTo>
                    <a:pt x="293061" y="2463414"/>
                    <a:pt x="282630" y="2442541"/>
                    <a:pt x="272696" y="2419681"/>
                  </a:cubicBezTo>
                  <a:cubicBezTo>
                    <a:pt x="271703" y="2417693"/>
                    <a:pt x="270709" y="2416203"/>
                    <a:pt x="269716" y="2413718"/>
                  </a:cubicBezTo>
                  <a:cubicBezTo>
                    <a:pt x="268722" y="2411233"/>
                    <a:pt x="269219" y="2408252"/>
                    <a:pt x="268226" y="2406264"/>
                  </a:cubicBezTo>
                  <a:cubicBezTo>
                    <a:pt x="264749" y="2397815"/>
                    <a:pt x="258788" y="2389864"/>
                    <a:pt x="254815" y="2380919"/>
                  </a:cubicBezTo>
                  <a:cubicBezTo>
                    <a:pt x="252828" y="2376446"/>
                    <a:pt x="252331" y="2370980"/>
                    <a:pt x="250344" y="2366010"/>
                  </a:cubicBezTo>
                  <a:cubicBezTo>
                    <a:pt x="245873" y="2354580"/>
                    <a:pt x="238920" y="2338678"/>
                    <a:pt x="233952" y="2325756"/>
                  </a:cubicBezTo>
                  <a:cubicBezTo>
                    <a:pt x="230475" y="2316315"/>
                    <a:pt x="227992" y="2306376"/>
                    <a:pt x="225012" y="2297430"/>
                  </a:cubicBezTo>
                  <a:cubicBezTo>
                    <a:pt x="224515" y="2296436"/>
                    <a:pt x="222031" y="2294945"/>
                    <a:pt x="222031" y="2294448"/>
                  </a:cubicBezTo>
                  <a:cubicBezTo>
                    <a:pt x="217064" y="2277552"/>
                    <a:pt x="210110" y="2259165"/>
                    <a:pt x="204150" y="2242268"/>
                  </a:cubicBezTo>
                  <a:cubicBezTo>
                    <a:pt x="197692" y="2223880"/>
                    <a:pt x="191732" y="2205493"/>
                    <a:pt x="184778" y="2185615"/>
                  </a:cubicBezTo>
                  <a:cubicBezTo>
                    <a:pt x="183288" y="2181142"/>
                    <a:pt x="180307" y="2177167"/>
                    <a:pt x="178817" y="2172197"/>
                  </a:cubicBezTo>
                  <a:cubicBezTo>
                    <a:pt x="173850" y="2156294"/>
                    <a:pt x="169380" y="2135422"/>
                    <a:pt x="165406" y="2118526"/>
                  </a:cubicBezTo>
                  <a:cubicBezTo>
                    <a:pt x="164413" y="2114053"/>
                    <a:pt x="163419" y="2108587"/>
                    <a:pt x="162426" y="2102126"/>
                  </a:cubicBezTo>
                  <a:cubicBezTo>
                    <a:pt x="161432" y="2095666"/>
                    <a:pt x="160935" y="2085727"/>
                    <a:pt x="159445" y="2076781"/>
                  </a:cubicBezTo>
                  <a:cubicBezTo>
                    <a:pt x="157955" y="2066345"/>
                    <a:pt x="154975" y="2066345"/>
                    <a:pt x="160935" y="2055909"/>
                  </a:cubicBezTo>
                  <a:cubicBezTo>
                    <a:pt x="162426" y="2053424"/>
                    <a:pt x="163916" y="2049449"/>
                    <a:pt x="165406" y="2046964"/>
                  </a:cubicBezTo>
                  <a:cubicBezTo>
                    <a:pt x="165903" y="2046467"/>
                    <a:pt x="168386" y="2045970"/>
                    <a:pt x="168386" y="2045473"/>
                  </a:cubicBezTo>
                  <a:cubicBezTo>
                    <a:pt x="171366" y="2038516"/>
                    <a:pt x="176830" y="2031061"/>
                    <a:pt x="181798" y="2024601"/>
                  </a:cubicBezTo>
                  <a:cubicBezTo>
                    <a:pt x="185771" y="2019134"/>
                    <a:pt x="188255" y="2015158"/>
                    <a:pt x="192228" y="2008202"/>
                  </a:cubicBezTo>
                  <a:cubicBezTo>
                    <a:pt x="196699" y="2000747"/>
                    <a:pt x="196202" y="1999753"/>
                    <a:pt x="195209" y="1987329"/>
                  </a:cubicBezTo>
                  <a:cubicBezTo>
                    <a:pt x="194215" y="1973911"/>
                    <a:pt x="194215" y="1958506"/>
                    <a:pt x="193718" y="1944094"/>
                  </a:cubicBezTo>
                  <a:cubicBezTo>
                    <a:pt x="190738" y="1878495"/>
                    <a:pt x="187758" y="1809419"/>
                    <a:pt x="189248" y="1738354"/>
                  </a:cubicBezTo>
                  <a:cubicBezTo>
                    <a:pt x="185771" y="1733384"/>
                    <a:pt x="180307" y="1731893"/>
                    <a:pt x="174347" y="1727918"/>
                  </a:cubicBezTo>
                  <a:cubicBezTo>
                    <a:pt x="167890" y="1723942"/>
                    <a:pt x="157955" y="1717979"/>
                    <a:pt x="150505" y="1713009"/>
                  </a:cubicBezTo>
                  <a:cubicBezTo>
                    <a:pt x="152491" y="1705555"/>
                    <a:pt x="146531" y="1699094"/>
                    <a:pt x="146034" y="1692137"/>
                  </a:cubicBezTo>
                  <a:cubicBezTo>
                    <a:pt x="145537" y="1686173"/>
                    <a:pt x="150008" y="1679216"/>
                    <a:pt x="150505" y="1672756"/>
                  </a:cubicBezTo>
                  <a:cubicBezTo>
                    <a:pt x="150505" y="1670271"/>
                    <a:pt x="149014" y="1668283"/>
                    <a:pt x="149014" y="1665302"/>
                  </a:cubicBezTo>
                  <a:cubicBezTo>
                    <a:pt x="149014" y="1662319"/>
                    <a:pt x="151995" y="1651883"/>
                    <a:pt x="151995" y="1645920"/>
                  </a:cubicBezTo>
                  <a:cubicBezTo>
                    <a:pt x="151995" y="1636975"/>
                    <a:pt x="149511" y="1628030"/>
                    <a:pt x="149014" y="1619084"/>
                  </a:cubicBezTo>
                  <a:cubicBezTo>
                    <a:pt x="148021" y="1597715"/>
                    <a:pt x="149511" y="1574358"/>
                    <a:pt x="150505" y="1551995"/>
                  </a:cubicBezTo>
                  <a:cubicBezTo>
                    <a:pt x="152491" y="1517705"/>
                    <a:pt x="152988" y="1488882"/>
                    <a:pt x="157955" y="1459561"/>
                  </a:cubicBezTo>
                  <a:cubicBezTo>
                    <a:pt x="159445" y="1450616"/>
                    <a:pt x="160935" y="1442665"/>
                    <a:pt x="162426" y="1434217"/>
                  </a:cubicBezTo>
                  <a:cubicBezTo>
                    <a:pt x="164909" y="1421793"/>
                    <a:pt x="166399" y="1408871"/>
                    <a:pt x="169876" y="1396945"/>
                  </a:cubicBezTo>
                  <a:cubicBezTo>
                    <a:pt x="170870" y="1392969"/>
                    <a:pt x="173353" y="1389988"/>
                    <a:pt x="174347" y="1386509"/>
                  </a:cubicBezTo>
                  <a:cubicBezTo>
                    <a:pt x="175837" y="1379551"/>
                    <a:pt x="174843" y="1372594"/>
                    <a:pt x="175837" y="1365637"/>
                  </a:cubicBezTo>
                  <a:cubicBezTo>
                    <a:pt x="177327" y="1353213"/>
                    <a:pt x="179811" y="1340789"/>
                    <a:pt x="181798" y="1326874"/>
                  </a:cubicBezTo>
                  <a:cubicBezTo>
                    <a:pt x="184778" y="1308487"/>
                    <a:pt x="189248" y="1289105"/>
                    <a:pt x="192228" y="1270221"/>
                  </a:cubicBezTo>
                  <a:cubicBezTo>
                    <a:pt x="196202" y="1247858"/>
                    <a:pt x="198189" y="1225495"/>
                    <a:pt x="201169" y="1203132"/>
                  </a:cubicBezTo>
                  <a:cubicBezTo>
                    <a:pt x="196699" y="1211580"/>
                    <a:pt x="193718" y="1221022"/>
                    <a:pt x="190738" y="1229967"/>
                  </a:cubicBezTo>
                  <a:cubicBezTo>
                    <a:pt x="187261" y="1239409"/>
                    <a:pt x="183784" y="1247858"/>
                    <a:pt x="180307" y="1256803"/>
                  </a:cubicBezTo>
                  <a:cubicBezTo>
                    <a:pt x="166399" y="1293081"/>
                    <a:pt x="154478" y="1328862"/>
                    <a:pt x="141563" y="1367127"/>
                  </a:cubicBezTo>
                  <a:cubicBezTo>
                    <a:pt x="138583" y="1376570"/>
                    <a:pt x="135106" y="1385515"/>
                    <a:pt x="132623" y="1395454"/>
                  </a:cubicBezTo>
                  <a:cubicBezTo>
                    <a:pt x="129146" y="1407878"/>
                    <a:pt x="125669" y="1416823"/>
                    <a:pt x="125172" y="1432726"/>
                  </a:cubicBezTo>
                  <a:cubicBezTo>
                    <a:pt x="125172" y="1439186"/>
                    <a:pt x="124178" y="1439186"/>
                    <a:pt x="125172" y="1446143"/>
                  </a:cubicBezTo>
                  <a:cubicBezTo>
                    <a:pt x="125172" y="1447138"/>
                    <a:pt x="127159" y="1447634"/>
                    <a:pt x="126662" y="1449125"/>
                  </a:cubicBezTo>
                  <a:cubicBezTo>
                    <a:pt x="124675" y="1456082"/>
                    <a:pt x="132623" y="1472482"/>
                    <a:pt x="135603" y="1481924"/>
                  </a:cubicBezTo>
                  <a:cubicBezTo>
                    <a:pt x="140073" y="1496833"/>
                    <a:pt x="143550" y="1512736"/>
                    <a:pt x="143054" y="1528141"/>
                  </a:cubicBezTo>
                  <a:cubicBezTo>
                    <a:pt x="143054" y="1532614"/>
                    <a:pt x="141067" y="1537583"/>
                    <a:pt x="140073" y="1543050"/>
                  </a:cubicBezTo>
                  <a:cubicBezTo>
                    <a:pt x="139577" y="1545038"/>
                    <a:pt x="138583" y="1548019"/>
                    <a:pt x="138583" y="1550504"/>
                  </a:cubicBezTo>
                  <a:cubicBezTo>
                    <a:pt x="138583" y="1553486"/>
                    <a:pt x="140073" y="1554480"/>
                    <a:pt x="140073" y="1556468"/>
                  </a:cubicBezTo>
                  <a:cubicBezTo>
                    <a:pt x="139577" y="1558456"/>
                    <a:pt x="137093" y="1560443"/>
                    <a:pt x="137093" y="1562431"/>
                  </a:cubicBezTo>
                  <a:cubicBezTo>
                    <a:pt x="136596" y="1564916"/>
                    <a:pt x="139080" y="1566904"/>
                    <a:pt x="138583" y="1569886"/>
                  </a:cubicBezTo>
                  <a:cubicBezTo>
                    <a:pt x="138087" y="1574855"/>
                    <a:pt x="136100" y="1578831"/>
                    <a:pt x="135603" y="1583304"/>
                  </a:cubicBezTo>
                  <a:cubicBezTo>
                    <a:pt x="134610" y="1600697"/>
                    <a:pt x="136100" y="1615108"/>
                    <a:pt x="134113" y="1631011"/>
                  </a:cubicBezTo>
                  <a:cubicBezTo>
                    <a:pt x="133616" y="1633496"/>
                    <a:pt x="132623" y="1636478"/>
                    <a:pt x="132623" y="1636975"/>
                  </a:cubicBezTo>
                  <a:cubicBezTo>
                    <a:pt x="132623" y="1637969"/>
                    <a:pt x="134610" y="1638466"/>
                    <a:pt x="134113" y="1639956"/>
                  </a:cubicBezTo>
                  <a:cubicBezTo>
                    <a:pt x="134113" y="1640454"/>
                    <a:pt x="132126" y="1639956"/>
                    <a:pt x="132623" y="1641447"/>
                  </a:cubicBezTo>
                  <a:cubicBezTo>
                    <a:pt x="134113" y="1648902"/>
                    <a:pt x="138583" y="1648902"/>
                    <a:pt x="141563" y="1656356"/>
                  </a:cubicBezTo>
                  <a:cubicBezTo>
                    <a:pt x="142060" y="1657350"/>
                    <a:pt x="142557" y="1661822"/>
                    <a:pt x="143054" y="1663810"/>
                  </a:cubicBezTo>
                  <a:cubicBezTo>
                    <a:pt x="144047" y="1669277"/>
                    <a:pt x="144544" y="1675241"/>
                    <a:pt x="143054" y="1683192"/>
                  </a:cubicBezTo>
                  <a:cubicBezTo>
                    <a:pt x="137590" y="1685677"/>
                    <a:pt x="133616" y="1686670"/>
                    <a:pt x="128152" y="1686173"/>
                  </a:cubicBezTo>
                  <a:cubicBezTo>
                    <a:pt x="118218" y="1685180"/>
                    <a:pt x="108284" y="1679713"/>
                    <a:pt x="98350" y="1675738"/>
                  </a:cubicBezTo>
                  <a:cubicBezTo>
                    <a:pt x="95866" y="1674743"/>
                    <a:pt x="93382" y="1673253"/>
                    <a:pt x="90899" y="1672756"/>
                  </a:cubicBezTo>
                  <a:cubicBezTo>
                    <a:pt x="85932" y="1671265"/>
                    <a:pt x="84441" y="1670768"/>
                    <a:pt x="80468" y="1668283"/>
                  </a:cubicBezTo>
                  <a:cubicBezTo>
                    <a:pt x="79474" y="1667786"/>
                    <a:pt x="77488" y="1667786"/>
                    <a:pt x="75997" y="1666792"/>
                  </a:cubicBezTo>
                  <a:cubicBezTo>
                    <a:pt x="74011" y="1665302"/>
                    <a:pt x="72024" y="1661822"/>
                    <a:pt x="70037" y="1660829"/>
                  </a:cubicBezTo>
                  <a:cubicBezTo>
                    <a:pt x="65070" y="1657847"/>
                    <a:pt x="58612" y="1657350"/>
                    <a:pt x="55135" y="1653374"/>
                  </a:cubicBezTo>
                  <a:cubicBezTo>
                    <a:pt x="49175" y="1641447"/>
                    <a:pt x="44208" y="1625545"/>
                    <a:pt x="40234" y="1610139"/>
                  </a:cubicBezTo>
                  <a:cubicBezTo>
                    <a:pt x="38744" y="1605169"/>
                    <a:pt x="37750" y="1600200"/>
                    <a:pt x="35763" y="1595230"/>
                  </a:cubicBezTo>
                  <a:cubicBezTo>
                    <a:pt x="32286" y="1587279"/>
                    <a:pt x="24339" y="1578831"/>
                    <a:pt x="23843" y="1569886"/>
                  </a:cubicBezTo>
                  <a:cubicBezTo>
                    <a:pt x="23346" y="1561934"/>
                    <a:pt x="28810" y="1554480"/>
                    <a:pt x="31293" y="1546032"/>
                  </a:cubicBezTo>
                  <a:cubicBezTo>
                    <a:pt x="38744" y="1522675"/>
                    <a:pt x="43711" y="1500312"/>
                    <a:pt x="47685" y="1475961"/>
                  </a:cubicBezTo>
                  <a:cubicBezTo>
                    <a:pt x="49671" y="1464531"/>
                    <a:pt x="51162" y="1452604"/>
                    <a:pt x="50665" y="1441671"/>
                  </a:cubicBezTo>
                  <a:cubicBezTo>
                    <a:pt x="50168" y="1434714"/>
                    <a:pt x="47685" y="1428253"/>
                    <a:pt x="47685" y="1420799"/>
                  </a:cubicBezTo>
                  <a:cubicBezTo>
                    <a:pt x="47685" y="1418314"/>
                    <a:pt x="49175" y="1417320"/>
                    <a:pt x="49175" y="1416326"/>
                  </a:cubicBezTo>
                  <a:cubicBezTo>
                    <a:pt x="49671" y="1414339"/>
                    <a:pt x="47685" y="1411854"/>
                    <a:pt x="47685" y="1411854"/>
                  </a:cubicBezTo>
                  <a:cubicBezTo>
                    <a:pt x="48678" y="1403902"/>
                    <a:pt x="52155" y="1396448"/>
                    <a:pt x="53645" y="1388000"/>
                  </a:cubicBezTo>
                  <a:cubicBezTo>
                    <a:pt x="54639" y="1383527"/>
                    <a:pt x="54142" y="1379551"/>
                    <a:pt x="55135" y="1374582"/>
                  </a:cubicBezTo>
                  <a:cubicBezTo>
                    <a:pt x="57122" y="1364146"/>
                    <a:pt x="59606" y="1349734"/>
                    <a:pt x="61096" y="1335819"/>
                  </a:cubicBezTo>
                  <a:cubicBezTo>
                    <a:pt x="67056" y="1288111"/>
                    <a:pt x="73017" y="1231458"/>
                    <a:pt x="77488" y="1165860"/>
                  </a:cubicBezTo>
                  <a:cubicBezTo>
                    <a:pt x="77984" y="1157412"/>
                    <a:pt x="78481" y="1148466"/>
                    <a:pt x="78978" y="1140515"/>
                  </a:cubicBezTo>
                  <a:cubicBezTo>
                    <a:pt x="79474" y="1134055"/>
                    <a:pt x="79474" y="1127097"/>
                    <a:pt x="80468" y="1122625"/>
                  </a:cubicBezTo>
                  <a:cubicBezTo>
                    <a:pt x="82455" y="1114673"/>
                    <a:pt x="81958" y="1101256"/>
                    <a:pt x="83448" y="1091316"/>
                  </a:cubicBezTo>
                  <a:cubicBezTo>
                    <a:pt x="86925" y="1069451"/>
                    <a:pt x="95369" y="1043112"/>
                    <a:pt x="98350" y="1018264"/>
                  </a:cubicBezTo>
                  <a:cubicBezTo>
                    <a:pt x="91892" y="1012797"/>
                    <a:pt x="82951" y="1009816"/>
                    <a:pt x="74507" y="1006337"/>
                  </a:cubicBezTo>
                  <a:cubicBezTo>
                    <a:pt x="52155" y="996398"/>
                    <a:pt x="25829" y="986956"/>
                    <a:pt x="0" y="978010"/>
                  </a:cubicBezTo>
                  <a:cubicBezTo>
                    <a:pt x="497" y="969562"/>
                    <a:pt x="4471" y="962605"/>
                    <a:pt x="7451" y="954157"/>
                  </a:cubicBezTo>
                  <a:cubicBezTo>
                    <a:pt x="14901" y="932787"/>
                    <a:pt x="21856" y="908933"/>
                    <a:pt x="29803" y="885577"/>
                  </a:cubicBezTo>
                  <a:cubicBezTo>
                    <a:pt x="49671" y="825942"/>
                    <a:pt x="72520" y="764319"/>
                    <a:pt x="92389" y="703690"/>
                  </a:cubicBezTo>
                  <a:cubicBezTo>
                    <a:pt x="101826" y="675364"/>
                    <a:pt x="109774" y="647037"/>
                    <a:pt x="120702" y="618711"/>
                  </a:cubicBezTo>
                  <a:cubicBezTo>
                    <a:pt x="125669" y="605790"/>
                    <a:pt x="129643" y="582930"/>
                    <a:pt x="137093" y="569512"/>
                  </a:cubicBezTo>
                  <a:cubicBezTo>
                    <a:pt x="137590" y="569015"/>
                    <a:pt x="140073" y="568518"/>
                    <a:pt x="140073" y="568021"/>
                  </a:cubicBezTo>
                  <a:cubicBezTo>
                    <a:pt x="142060" y="564046"/>
                    <a:pt x="143054" y="563052"/>
                    <a:pt x="149014" y="559076"/>
                  </a:cubicBezTo>
                  <a:cubicBezTo>
                    <a:pt x="150505" y="558082"/>
                    <a:pt x="151995" y="557088"/>
                    <a:pt x="153485" y="556094"/>
                  </a:cubicBezTo>
                  <a:cubicBezTo>
                    <a:pt x="156962" y="553113"/>
                    <a:pt x="164413" y="549634"/>
                    <a:pt x="169876" y="545658"/>
                  </a:cubicBezTo>
                  <a:cubicBezTo>
                    <a:pt x="173850" y="542677"/>
                    <a:pt x="179314" y="541186"/>
                    <a:pt x="186268" y="538204"/>
                  </a:cubicBezTo>
                  <a:cubicBezTo>
                    <a:pt x="189745" y="536713"/>
                    <a:pt x="193222" y="533731"/>
                    <a:pt x="196699" y="532240"/>
                  </a:cubicBezTo>
                  <a:cubicBezTo>
                    <a:pt x="205640" y="528265"/>
                    <a:pt x="214084" y="526774"/>
                    <a:pt x="222031" y="523295"/>
                  </a:cubicBezTo>
                  <a:cubicBezTo>
                    <a:pt x="231965" y="518822"/>
                    <a:pt x="236933" y="513356"/>
                    <a:pt x="250344" y="511368"/>
                  </a:cubicBezTo>
                  <a:cubicBezTo>
                    <a:pt x="255311" y="510374"/>
                    <a:pt x="259285" y="511368"/>
                    <a:pt x="266735" y="509877"/>
                  </a:cubicBezTo>
                  <a:cubicBezTo>
                    <a:pt x="275676" y="508386"/>
                    <a:pt x="290081" y="501926"/>
                    <a:pt x="302499" y="499441"/>
                  </a:cubicBezTo>
                  <a:cubicBezTo>
                    <a:pt x="307963" y="495466"/>
                    <a:pt x="308956" y="488011"/>
                    <a:pt x="312930" y="483042"/>
                  </a:cubicBezTo>
                  <a:cubicBezTo>
                    <a:pt x="315413" y="480557"/>
                    <a:pt x="319387" y="477575"/>
                    <a:pt x="321871" y="475587"/>
                  </a:cubicBezTo>
                  <a:cubicBezTo>
                    <a:pt x="324851" y="473103"/>
                    <a:pt x="328328" y="472109"/>
                    <a:pt x="330812" y="469624"/>
                  </a:cubicBezTo>
                  <a:cubicBezTo>
                    <a:pt x="334785" y="465648"/>
                    <a:pt x="337269" y="459188"/>
                    <a:pt x="341243" y="454715"/>
                  </a:cubicBezTo>
                  <a:cubicBezTo>
                    <a:pt x="345216" y="450243"/>
                    <a:pt x="349687" y="446764"/>
                    <a:pt x="353164" y="442788"/>
                  </a:cubicBezTo>
                  <a:cubicBezTo>
                    <a:pt x="357137" y="438316"/>
                    <a:pt x="360118" y="433346"/>
                    <a:pt x="363595" y="429370"/>
                  </a:cubicBezTo>
                  <a:cubicBezTo>
                    <a:pt x="367568" y="425395"/>
                    <a:pt x="372536" y="422413"/>
                    <a:pt x="375516" y="417443"/>
                  </a:cubicBezTo>
                  <a:cubicBezTo>
                    <a:pt x="378000" y="414462"/>
                    <a:pt x="382967" y="413965"/>
                    <a:pt x="388927" y="414462"/>
                  </a:cubicBezTo>
                  <a:cubicBezTo>
                    <a:pt x="373032" y="394583"/>
                    <a:pt x="364092" y="376196"/>
                    <a:pt x="356144" y="347372"/>
                  </a:cubicBezTo>
                  <a:cubicBezTo>
                    <a:pt x="352170" y="332464"/>
                    <a:pt x="346707" y="318052"/>
                    <a:pt x="348693" y="295192"/>
                  </a:cubicBezTo>
                  <a:cubicBezTo>
                    <a:pt x="350680" y="271835"/>
                    <a:pt x="362601" y="247484"/>
                    <a:pt x="351674" y="223630"/>
                  </a:cubicBezTo>
                  <a:cubicBezTo>
                    <a:pt x="354654" y="220152"/>
                    <a:pt x="357137" y="216673"/>
                    <a:pt x="357634" y="211703"/>
                  </a:cubicBezTo>
                  <a:cubicBezTo>
                    <a:pt x="358628" y="203752"/>
                    <a:pt x="352170" y="194807"/>
                    <a:pt x="351674" y="186359"/>
                  </a:cubicBezTo>
                  <a:cubicBezTo>
                    <a:pt x="351674" y="182880"/>
                    <a:pt x="354157" y="176420"/>
                    <a:pt x="354654" y="168468"/>
                  </a:cubicBezTo>
                  <a:cubicBezTo>
                    <a:pt x="355151" y="160020"/>
                    <a:pt x="354157" y="150081"/>
                    <a:pt x="354654" y="143123"/>
                  </a:cubicBezTo>
                  <a:cubicBezTo>
                    <a:pt x="354654" y="140639"/>
                    <a:pt x="353164" y="140142"/>
                    <a:pt x="353164" y="137160"/>
                  </a:cubicBezTo>
                  <a:cubicBezTo>
                    <a:pt x="353164" y="133184"/>
                    <a:pt x="355647" y="129706"/>
                    <a:pt x="356144" y="125233"/>
                  </a:cubicBezTo>
                  <a:cubicBezTo>
                    <a:pt x="356641" y="119766"/>
                    <a:pt x="355151" y="119766"/>
                    <a:pt x="356144" y="113306"/>
                  </a:cubicBezTo>
                  <a:cubicBezTo>
                    <a:pt x="356144" y="113306"/>
                    <a:pt x="357137" y="111318"/>
                    <a:pt x="357634" y="110324"/>
                  </a:cubicBezTo>
                  <a:cubicBezTo>
                    <a:pt x="362105" y="95913"/>
                    <a:pt x="373032" y="86967"/>
                    <a:pt x="377006" y="71562"/>
                  </a:cubicBezTo>
                  <a:cubicBezTo>
                    <a:pt x="378496" y="69574"/>
                    <a:pt x="380483" y="70568"/>
                    <a:pt x="382967" y="68580"/>
                  </a:cubicBezTo>
                  <a:cubicBezTo>
                    <a:pt x="384457" y="67586"/>
                    <a:pt x="384457" y="63610"/>
                    <a:pt x="385947" y="62616"/>
                  </a:cubicBezTo>
                  <a:cubicBezTo>
                    <a:pt x="388927" y="60132"/>
                    <a:pt x="393398" y="58144"/>
                    <a:pt x="396378" y="55162"/>
                  </a:cubicBezTo>
                  <a:cubicBezTo>
                    <a:pt x="399358" y="52677"/>
                    <a:pt x="401842" y="48702"/>
                    <a:pt x="405319" y="46217"/>
                  </a:cubicBezTo>
                  <a:cubicBezTo>
                    <a:pt x="407305" y="44726"/>
                    <a:pt x="409789" y="44726"/>
                    <a:pt x="411279" y="43235"/>
                  </a:cubicBezTo>
                  <a:cubicBezTo>
                    <a:pt x="413266" y="41744"/>
                    <a:pt x="414260" y="40253"/>
                    <a:pt x="415750" y="38763"/>
                  </a:cubicBezTo>
                  <a:cubicBezTo>
                    <a:pt x="426677" y="29817"/>
                    <a:pt x="439592" y="21866"/>
                    <a:pt x="453003" y="13418"/>
                  </a:cubicBezTo>
                  <a:cubicBezTo>
                    <a:pt x="457474" y="10436"/>
                    <a:pt x="463931" y="9939"/>
                    <a:pt x="472375" y="7454"/>
                  </a:cubicBezTo>
                  <a:cubicBezTo>
                    <a:pt x="476845" y="5964"/>
                    <a:pt x="480322" y="3479"/>
                    <a:pt x="484296" y="2982"/>
                  </a:cubicBezTo>
                  <a:cubicBezTo>
                    <a:pt x="494230" y="1491"/>
                    <a:pt x="505158" y="5964"/>
                    <a:pt x="515589" y="0"/>
                  </a:cubicBezTo>
                  <a:cubicBezTo>
                    <a:pt x="526020" y="3479"/>
                    <a:pt x="541418" y="8448"/>
                    <a:pt x="554333" y="4472"/>
                  </a:cubicBezTo>
                  <a:cubicBezTo>
                    <a:pt x="556817" y="9939"/>
                    <a:pt x="559797" y="7454"/>
                    <a:pt x="566254" y="7454"/>
                  </a:cubicBezTo>
                  <a:cubicBezTo>
                    <a:pt x="565757" y="12921"/>
                    <a:pt x="576188" y="7454"/>
                    <a:pt x="573705" y="14909"/>
                  </a:cubicBezTo>
                  <a:cubicBezTo>
                    <a:pt x="578175" y="12921"/>
                    <a:pt x="578672" y="14412"/>
                    <a:pt x="584136" y="14909"/>
                  </a:cubicBezTo>
                  <a:cubicBezTo>
                    <a:pt x="581652" y="21866"/>
                    <a:pt x="589103" y="17890"/>
                    <a:pt x="591587" y="19381"/>
                  </a:cubicBezTo>
                  <a:cubicBezTo>
                    <a:pt x="592580" y="19878"/>
                    <a:pt x="594567" y="22860"/>
                    <a:pt x="596057" y="23854"/>
                  </a:cubicBezTo>
                  <a:cubicBezTo>
                    <a:pt x="600031" y="26835"/>
                    <a:pt x="603011" y="31308"/>
                    <a:pt x="609468" y="32799"/>
                  </a:cubicBezTo>
                  <a:cubicBezTo>
                    <a:pt x="615925" y="38763"/>
                    <a:pt x="621389" y="47708"/>
                    <a:pt x="628840" y="55162"/>
                  </a:cubicBezTo>
                  <a:cubicBezTo>
                    <a:pt x="629834" y="56156"/>
                    <a:pt x="629337" y="56653"/>
                    <a:pt x="630330" y="58144"/>
                  </a:cubicBezTo>
                  <a:cubicBezTo>
                    <a:pt x="632814" y="61622"/>
                    <a:pt x="634304" y="63610"/>
                    <a:pt x="637781" y="68580"/>
                  </a:cubicBezTo>
                  <a:cubicBezTo>
                    <a:pt x="641258" y="73053"/>
                    <a:pt x="642251" y="75040"/>
                    <a:pt x="645232" y="83489"/>
                  </a:cubicBezTo>
                  <a:cubicBezTo>
                    <a:pt x="646225" y="86470"/>
                    <a:pt x="647219" y="89452"/>
                    <a:pt x="648212" y="92434"/>
                  </a:cubicBezTo>
                  <a:cubicBezTo>
                    <a:pt x="653179" y="106349"/>
                    <a:pt x="659636" y="124736"/>
                    <a:pt x="661623" y="144614"/>
                  </a:cubicBezTo>
                  <a:cubicBezTo>
                    <a:pt x="662120" y="150081"/>
                    <a:pt x="661623" y="157038"/>
                    <a:pt x="661623" y="163996"/>
                  </a:cubicBezTo>
                  <a:cubicBezTo>
                    <a:pt x="661623" y="166977"/>
                    <a:pt x="661623" y="169462"/>
                    <a:pt x="661623" y="172941"/>
                  </a:cubicBezTo>
                  <a:cubicBezTo>
                    <a:pt x="661623" y="175426"/>
                    <a:pt x="660133" y="175426"/>
                    <a:pt x="660133" y="177414"/>
                  </a:cubicBezTo>
                  <a:cubicBezTo>
                    <a:pt x="660133" y="180892"/>
                    <a:pt x="661127" y="187353"/>
                    <a:pt x="657153" y="192322"/>
                  </a:cubicBezTo>
                  <a:cubicBezTo>
                    <a:pt x="659140" y="204249"/>
                    <a:pt x="659140" y="214685"/>
                    <a:pt x="654172" y="225121"/>
                  </a:cubicBezTo>
                  <a:cubicBezTo>
                    <a:pt x="654669" y="230091"/>
                    <a:pt x="662617" y="227606"/>
                    <a:pt x="667584" y="228103"/>
                  </a:cubicBezTo>
                  <a:cubicBezTo>
                    <a:pt x="674041" y="231582"/>
                    <a:pt x="680498" y="237545"/>
                    <a:pt x="680995" y="248975"/>
                  </a:cubicBezTo>
                  <a:cubicBezTo>
                    <a:pt x="680995" y="253945"/>
                    <a:pt x="677518" y="259908"/>
                    <a:pt x="678015" y="265375"/>
                  </a:cubicBezTo>
                  <a:cubicBezTo>
                    <a:pt x="678512" y="270841"/>
                    <a:pt x="681989" y="276805"/>
                    <a:pt x="683975" y="283265"/>
                  </a:cubicBezTo>
                  <a:cubicBezTo>
                    <a:pt x="685962" y="288732"/>
                    <a:pt x="685962" y="292210"/>
                    <a:pt x="688446" y="296683"/>
                  </a:cubicBezTo>
                  <a:cubicBezTo>
                    <a:pt x="690929" y="301156"/>
                    <a:pt x="693413" y="312089"/>
                    <a:pt x="694406" y="320537"/>
                  </a:cubicBezTo>
                  <a:cubicBezTo>
                    <a:pt x="694406" y="321034"/>
                    <a:pt x="693910" y="325507"/>
                    <a:pt x="694406" y="329482"/>
                  </a:cubicBezTo>
                  <a:cubicBezTo>
                    <a:pt x="694903" y="332961"/>
                    <a:pt x="695897" y="335943"/>
                    <a:pt x="694406" y="342900"/>
                  </a:cubicBezTo>
                  <a:cubicBezTo>
                    <a:pt x="691923" y="353833"/>
                    <a:pt x="694903" y="376196"/>
                    <a:pt x="692916" y="390608"/>
                  </a:cubicBezTo>
                  <a:cubicBezTo>
                    <a:pt x="690929" y="394583"/>
                    <a:pt x="686956" y="396571"/>
                    <a:pt x="685465" y="401044"/>
                  </a:cubicBezTo>
                  <a:cubicBezTo>
                    <a:pt x="684472" y="406510"/>
                    <a:pt x="681989" y="410486"/>
                    <a:pt x="682485" y="417443"/>
                  </a:cubicBezTo>
                  <a:cubicBezTo>
                    <a:pt x="681492" y="418437"/>
                    <a:pt x="680498" y="419431"/>
                    <a:pt x="679505" y="420425"/>
                  </a:cubicBezTo>
                  <a:cubicBezTo>
                    <a:pt x="678512" y="420922"/>
                    <a:pt x="677518" y="420922"/>
                    <a:pt x="678015" y="420425"/>
                  </a:cubicBezTo>
                  <a:cubicBezTo>
                    <a:pt x="674041" y="424401"/>
                    <a:pt x="677021" y="423904"/>
                    <a:pt x="675034" y="426389"/>
                  </a:cubicBezTo>
                  <a:cubicBezTo>
                    <a:pt x="673544" y="428377"/>
                    <a:pt x="672054" y="428873"/>
                    <a:pt x="670564" y="430861"/>
                  </a:cubicBezTo>
                  <a:cubicBezTo>
                    <a:pt x="669571" y="432352"/>
                    <a:pt x="668577" y="435831"/>
                    <a:pt x="667584" y="436825"/>
                  </a:cubicBezTo>
                  <a:cubicBezTo>
                    <a:pt x="663610" y="441297"/>
                    <a:pt x="657153" y="444279"/>
                    <a:pt x="652682" y="448752"/>
                  </a:cubicBezTo>
                  <a:cubicBezTo>
                    <a:pt x="648709" y="453224"/>
                    <a:pt x="645232" y="458194"/>
                    <a:pt x="642251" y="463660"/>
                  </a:cubicBezTo>
                  <a:cubicBezTo>
                    <a:pt x="644238" y="471115"/>
                    <a:pt x="648709" y="476581"/>
                    <a:pt x="652682" y="481551"/>
                  </a:cubicBezTo>
                  <a:cubicBezTo>
                    <a:pt x="656656" y="486520"/>
                    <a:pt x="662120" y="489999"/>
                    <a:pt x="664604" y="496459"/>
                  </a:cubicBezTo>
                  <a:cubicBezTo>
                    <a:pt x="663610" y="496459"/>
                    <a:pt x="662617" y="496459"/>
                    <a:pt x="661623" y="496459"/>
                  </a:cubicBezTo>
                  <a:cubicBezTo>
                    <a:pt x="652186" y="492981"/>
                    <a:pt x="650199" y="482048"/>
                    <a:pt x="642251" y="477078"/>
                  </a:cubicBezTo>
                  <a:close/>
                  <a:moveTo>
                    <a:pt x="645232" y="396571"/>
                  </a:moveTo>
                  <a:cubicBezTo>
                    <a:pt x="648709" y="386632"/>
                    <a:pt x="644735" y="373711"/>
                    <a:pt x="640761" y="366754"/>
                  </a:cubicBezTo>
                  <a:cubicBezTo>
                    <a:pt x="640761" y="378184"/>
                    <a:pt x="639271" y="391105"/>
                    <a:pt x="645232" y="396571"/>
                  </a:cubicBezTo>
                  <a:close/>
                  <a:moveTo>
                    <a:pt x="645232" y="405516"/>
                  </a:moveTo>
                  <a:cubicBezTo>
                    <a:pt x="645232" y="404026"/>
                    <a:pt x="644238" y="401541"/>
                    <a:pt x="643742" y="404026"/>
                  </a:cubicBezTo>
                  <a:cubicBezTo>
                    <a:pt x="643742" y="405516"/>
                    <a:pt x="644735" y="408001"/>
                    <a:pt x="645232" y="405516"/>
                  </a:cubicBezTo>
                  <a:close/>
                  <a:moveTo>
                    <a:pt x="637781" y="433843"/>
                  </a:moveTo>
                  <a:cubicBezTo>
                    <a:pt x="638774" y="429370"/>
                    <a:pt x="644735" y="429867"/>
                    <a:pt x="643742" y="423407"/>
                  </a:cubicBezTo>
                  <a:cubicBezTo>
                    <a:pt x="641755" y="423407"/>
                    <a:pt x="639768" y="423407"/>
                    <a:pt x="637781" y="423407"/>
                  </a:cubicBezTo>
                  <a:cubicBezTo>
                    <a:pt x="636291" y="424898"/>
                    <a:pt x="634801" y="432849"/>
                    <a:pt x="637781" y="433843"/>
                  </a:cubicBezTo>
                  <a:close/>
                  <a:moveTo>
                    <a:pt x="637781" y="447261"/>
                  </a:moveTo>
                  <a:cubicBezTo>
                    <a:pt x="638774" y="444279"/>
                    <a:pt x="640264" y="441794"/>
                    <a:pt x="640761" y="438316"/>
                  </a:cubicBezTo>
                  <a:cubicBezTo>
                    <a:pt x="635794" y="436328"/>
                    <a:pt x="634801" y="445770"/>
                    <a:pt x="637781" y="447261"/>
                  </a:cubicBezTo>
                  <a:close/>
                  <a:moveTo>
                    <a:pt x="661623" y="517332"/>
                  </a:moveTo>
                  <a:cubicBezTo>
                    <a:pt x="661127" y="516835"/>
                    <a:pt x="659140" y="517829"/>
                    <a:pt x="660133" y="518822"/>
                  </a:cubicBezTo>
                  <a:cubicBezTo>
                    <a:pt x="660630" y="519320"/>
                    <a:pt x="662617" y="518326"/>
                    <a:pt x="661623" y="517332"/>
                  </a:cubicBezTo>
                  <a:close/>
                  <a:moveTo>
                    <a:pt x="202660" y="1200150"/>
                  </a:moveTo>
                  <a:cubicBezTo>
                    <a:pt x="202660" y="1199156"/>
                    <a:pt x="201666" y="1198659"/>
                    <a:pt x="201169" y="1200150"/>
                  </a:cubicBezTo>
                  <a:cubicBezTo>
                    <a:pt x="201169" y="1201144"/>
                    <a:pt x="202163" y="1201641"/>
                    <a:pt x="202660" y="1200150"/>
                  </a:cubicBezTo>
                  <a:close/>
                  <a:moveTo>
                    <a:pt x="90899" y="1574358"/>
                  </a:moveTo>
                  <a:cubicBezTo>
                    <a:pt x="90899" y="1588770"/>
                    <a:pt x="82455" y="1615108"/>
                    <a:pt x="101330" y="1614612"/>
                  </a:cubicBezTo>
                  <a:cubicBezTo>
                    <a:pt x="104807" y="1603182"/>
                    <a:pt x="101826" y="1585291"/>
                    <a:pt x="102820" y="1571377"/>
                  </a:cubicBezTo>
                  <a:cubicBezTo>
                    <a:pt x="96363" y="1569886"/>
                    <a:pt x="95369" y="1573861"/>
                    <a:pt x="90899" y="1574358"/>
                  </a:cubicBezTo>
                  <a:close/>
                  <a:moveTo>
                    <a:pt x="105800" y="1639956"/>
                  </a:moveTo>
                  <a:cubicBezTo>
                    <a:pt x="104807" y="1639459"/>
                    <a:pt x="99840" y="1636478"/>
                    <a:pt x="99840" y="1639956"/>
                  </a:cubicBezTo>
                  <a:cubicBezTo>
                    <a:pt x="100833" y="1640454"/>
                    <a:pt x="105800" y="1643435"/>
                    <a:pt x="105800" y="1639956"/>
                  </a:cubicBezTo>
                  <a:close/>
                  <a:moveTo>
                    <a:pt x="466415" y="1897877"/>
                  </a:moveTo>
                  <a:cubicBezTo>
                    <a:pt x="464428" y="1917755"/>
                    <a:pt x="466911" y="1941112"/>
                    <a:pt x="467905" y="1964966"/>
                  </a:cubicBezTo>
                  <a:cubicBezTo>
                    <a:pt x="468898" y="1988820"/>
                    <a:pt x="467905" y="2012674"/>
                    <a:pt x="469395" y="2036528"/>
                  </a:cubicBezTo>
                  <a:cubicBezTo>
                    <a:pt x="470388" y="2052928"/>
                    <a:pt x="474362" y="2071315"/>
                    <a:pt x="475355" y="2084236"/>
                  </a:cubicBezTo>
                  <a:cubicBezTo>
                    <a:pt x="475852" y="2090199"/>
                    <a:pt x="474859" y="2094671"/>
                    <a:pt x="475355" y="2100635"/>
                  </a:cubicBezTo>
                  <a:cubicBezTo>
                    <a:pt x="476845" y="2125483"/>
                    <a:pt x="473865" y="2151325"/>
                    <a:pt x="476845" y="2172197"/>
                  </a:cubicBezTo>
                  <a:cubicBezTo>
                    <a:pt x="477342" y="2175676"/>
                    <a:pt x="479826" y="2178657"/>
                    <a:pt x="481316" y="2182633"/>
                  </a:cubicBezTo>
                  <a:cubicBezTo>
                    <a:pt x="482806" y="2186112"/>
                    <a:pt x="482806" y="2191081"/>
                    <a:pt x="484296" y="2194560"/>
                  </a:cubicBezTo>
                  <a:cubicBezTo>
                    <a:pt x="487277" y="2202511"/>
                    <a:pt x="491747" y="2210463"/>
                    <a:pt x="491747" y="2218414"/>
                  </a:cubicBezTo>
                  <a:cubicBezTo>
                    <a:pt x="491747" y="2223383"/>
                    <a:pt x="488767" y="2228850"/>
                    <a:pt x="487277" y="2234814"/>
                  </a:cubicBezTo>
                  <a:cubicBezTo>
                    <a:pt x="484296" y="2248231"/>
                    <a:pt x="482309" y="2258170"/>
                    <a:pt x="479826" y="2269104"/>
                  </a:cubicBezTo>
                  <a:cubicBezTo>
                    <a:pt x="476845" y="2281528"/>
                    <a:pt x="475852" y="2288485"/>
                    <a:pt x="476845" y="2300412"/>
                  </a:cubicBezTo>
                  <a:cubicBezTo>
                    <a:pt x="478336" y="2316811"/>
                    <a:pt x="477839" y="2335199"/>
                    <a:pt x="476845" y="2352592"/>
                  </a:cubicBezTo>
                  <a:cubicBezTo>
                    <a:pt x="476349" y="2358059"/>
                    <a:pt x="472872" y="2368495"/>
                    <a:pt x="475355" y="2370482"/>
                  </a:cubicBezTo>
                  <a:cubicBezTo>
                    <a:pt x="476349" y="2371477"/>
                    <a:pt x="473865" y="2372470"/>
                    <a:pt x="473865" y="2371974"/>
                  </a:cubicBezTo>
                  <a:cubicBezTo>
                    <a:pt x="472375" y="2385391"/>
                    <a:pt x="472872" y="2391355"/>
                    <a:pt x="475355" y="2401791"/>
                  </a:cubicBezTo>
                  <a:cubicBezTo>
                    <a:pt x="476349" y="2406264"/>
                    <a:pt x="476349" y="2411730"/>
                    <a:pt x="479826" y="2415209"/>
                  </a:cubicBezTo>
                  <a:cubicBezTo>
                    <a:pt x="485787" y="2398809"/>
                    <a:pt x="496217" y="2379428"/>
                    <a:pt x="502178" y="2363028"/>
                  </a:cubicBezTo>
                  <a:cubicBezTo>
                    <a:pt x="503668" y="2359550"/>
                    <a:pt x="503668" y="2354580"/>
                    <a:pt x="505158" y="2351102"/>
                  </a:cubicBezTo>
                  <a:cubicBezTo>
                    <a:pt x="508139" y="2344144"/>
                    <a:pt x="514099" y="2338678"/>
                    <a:pt x="515589" y="2331720"/>
                  </a:cubicBezTo>
                  <a:cubicBezTo>
                    <a:pt x="517576" y="2323769"/>
                    <a:pt x="516086" y="2313332"/>
                    <a:pt x="517079" y="2303393"/>
                  </a:cubicBezTo>
                  <a:cubicBezTo>
                    <a:pt x="518570" y="2286497"/>
                    <a:pt x="521550" y="2269601"/>
                    <a:pt x="523040" y="2251213"/>
                  </a:cubicBezTo>
                  <a:cubicBezTo>
                    <a:pt x="523537" y="2241274"/>
                    <a:pt x="522543" y="2230341"/>
                    <a:pt x="524530" y="2221395"/>
                  </a:cubicBezTo>
                  <a:cubicBezTo>
                    <a:pt x="526517" y="2212947"/>
                    <a:pt x="531484" y="2205493"/>
                    <a:pt x="531981" y="2197542"/>
                  </a:cubicBezTo>
                  <a:cubicBezTo>
                    <a:pt x="532477" y="2193069"/>
                    <a:pt x="530987" y="2188596"/>
                    <a:pt x="530491" y="2184124"/>
                  </a:cubicBezTo>
                  <a:cubicBezTo>
                    <a:pt x="529994" y="2180148"/>
                    <a:pt x="529000" y="2174185"/>
                    <a:pt x="529000" y="2170706"/>
                  </a:cubicBezTo>
                  <a:cubicBezTo>
                    <a:pt x="529000" y="2166730"/>
                    <a:pt x="531484" y="2163749"/>
                    <a:pt x="531981" y="2158779"/>
                  </a:cubicBezTo>
                  <a:cubicBezTo>
                    <a:pt x="531981" y="2158282"/>
                    <a:pt x="531484" y="2156791"/>
                    <a:pt x="531981" y="2154306"/>
                  </a:cubicBezTo>
                  <a:cubicBezTo>
                    <a:pt x="533471" y="2143374"/>
                    <a:pt x="534961" y="2132938"/>
                    <a:pt x="536451" y="2121507"/>
                  </a:cubicBezTo>
                  <a:cubicBezTo>
                    <a:pt x="529994" y="2108090"/>
                    <a:pt x="515092" y="2098647"/>
                    <a:pt x="509629" y="2084236"/>
                  </a:cubicBezTo>
                  <a:cubicBezTo>
                    <a:pt x="507145" y="2078272"/>
                    <a:pt x="506648" y="2069327"/>
                    <a:pt x="505158" y="2061872"/>
                  </a:cubicBezTo>
                  <a:cubicBezTo>
                    <a:pt x="503668" y="2054418"/>
                    <a:pt x="502178" y="2046964"/>
                    <a:pt x="500688" y="2039509"/>
                  </a:cubicBezTo>
                  <a:cubicBezTo>
                    <a:pt x="497707" y="2025595"/>
                    <a:pt x="494230" y="2011183"/>
                    <a:pt x="493237" y="1997765"/>
                  </a:cubicBezTo>
                  <a:cubicBezTo>
                    <a:pt x="492740" y="1988323"/>
                    <a:pt x="493734" y="1978881"/>
                    <a:pt x="493237" y="1969439"/>
                  </a:cubicBezTo>
                  <a:cubicBezTo>
                    <a:pt x="493237" y="1964966"/>
                    <a:pt x="490754" y="1962481"/>
                    <a:pt x="490257" y="1957512"/>
                  </a:cubicBezTo>
                  <a:cubicBezTo>
                    <a:pt x="490257" y="1957512"/>
                    <a:pt x="491747" y="1953536"/>
                    <a:pt x="491747" y="1951548"/>
                  </a:cubicBezTo>
                  <a:cubicBezTo>
                    <a:pt x="491747" y="1949064"/>
                    <a:pt x="490257" y="1946082"/>
                    <a:pt x="490257" y="1944094"/>
                  </a:cubicBezTo>
                  <a:cubicBezTo>
                    <a:pt x="489263" y="1934652"/>
                    <a:pt x="489760" y="1925706"/>
                    <a:pt x="488767" y="1917258"/>
                  </a:cubicBezTo>
                  <a:cubicBezTo>
                    <a:pt x="487773" y="1911792"/>
                    <a:pt x="485290" y="1906325"/>
                    <a:pt x="484296" y="1900858"/>
                  </a:cubicBezTo>
                  <a:cubicBezTo>
                    <a:pt x="481316" y="1887938"/>
                    <a:pt x="479329" y="1877005"/>
                    <a:pt x="478336" y="1868059"/>
                  </a:cubicBezTo>
                  <a:cubicBezTo>
                    <a:pt x="477342" y="1861102"/>
                    <a:pt x="477839" y="1852157"/>
                    <a:pt x="475355" y="1848678"/>
                  </a:cubicBezTo>
                  <a:cubicBezTo>
                    <a:pt x="473865" y="1864581"/>
                    <a:pt x="467905" y="1880483"/>
                    <a:pt x="466415" y="1897877"/>
                  </a:cubicBezTo>
                  <a:close/>
                </a:path>
              </a:pathLst>
            </a:custGeom>
            <a:solidFill>
              <a:schemeClr val="accent2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6853626-9EC3-9041-B752-3A1B7E5E9668}"/>
                </a:ext>
              </a:extLst>
            </p:cNvPr>
            <p:cNvSpPr/>
            <p:nvPr/>
          </p:nvSpPr>
          <p:spPr>
            <a:xfrm>
              <a:off x="2222592" y="1941164"/>
              <a:ext cx="197983" cy="740213"/>
            </a:xfrm>
            <a:custGeom>
              <a:avLst/>
              <a:gdLst>
                <a:gd name="connsiteX0" fmla="*/ 370142 w 806753"/>
                <a:gd name="connsiteY0" fmla="*/ 413206 h 3016263"/>
                <a:gd name="connsiteX1" fmla="*/ 383553 w 806753"/>
                <a:gd name="connsiteY1" fmla="*/ 426623 h 3016263"/>
                <a:gd name="connsiteX2" fmla="*/ 422297 w 806753"/>
                <a:gd name="connsiteY2" fmla="*/ 466877 h 3016263"/>
                <a:gd name="connsiteX3" fmla="*/ 450610 w 806753"/>
                <a:gd name="connsiteY3" fmla="*/ 462404 h 3016263"/>
                <a:gd name="connsiteX4" fmla="*/ 483393 w 806753"/>
                <a:gd name="connsiteY4" fmla="*/ 466877 h 3016263"/>
                <a:gd name="connsiteX5" fmla="*/ 538528 w 806753"/>
                <a:gd name="connsiteY5" fmla="*/ 472840 h 3016263"/>
                <a:gd name="connsiteX6" fmla="*/ 551939 w 806753"/>
                <a:gd name="connsiteY6" fmla="*/ 472840 h 3016263"/>
                <a:gd name="connsiteX7" fmla="*/ 572801 w 806753"/>
                <a:gd name="connsiteY7" fmla="*/ 498185 h 3016263"/>
                <a:gd name="connsiteX8" fmla="*/ 620486 w 806753"/>
                <a:gd name="connsiteY8" fmla="*/ 560802 h 3016263"/>
                <a:gd name="connsiteX9" fmla="*/ 636877 w 806753"/>
                <a:gd name="connsiteY9" fmla="*/ 584656 h 3016263"/>
                <a:gd name="connsiteX10" fmla="*/ 645818 w 806753"/>
                <a:gd name="connsiteY10" fmla="*/ 595092 h 3016263"/>
                <a:gd name="connsiteX11" fmla="*/ 647308 w 806753"/>
                <a:gd name="connsiteY11" fmla="*/ 599564 h 3016263"/>
                <a:gd name="connsiteX12" fmla="*/ 650289 w 806753"/>
                <a:gd name="connsiteY12" fmla="*/ 601055 h 3016263"/>
                <a:gd name="connsiteX13" fmla="*/ 672641 w 806753"/>
                <a:gd name="connsiteY13" fmla="*/ 638327 h 3016263"/>
                <a:gd name="connsiteX14" fmla="*/ 683072 w 806753"/>
                <a:gd name="connsiteY14" fmla="*/ 656217 h 3016263"/>
                <a:gd name="connsiteX15" fmla="*/ 693503 w 806753"/>
                <a:gd name="connsiteY15" fmla="*/ 668144 h 3016263"/>
                <a:gd name="connsiteX16" fmla="*/ 721815 w 806753"/>
                <a:gd name="connsiteY16" fmla="*/ 703925 h 3016263"/>
                <a:gd name="connsiteX17" fmla="*/ 726286 w 806753"/>
                <a:gd name="connsiteY17" fmla="*/ 717343 h 3016263"/>
                <a:gd name="connsiteX18" fmla="*/ 747148 w 806753"/>
                <a:gd name="connsiteY18" fmla="*/ 730761 h 3016263"/>
                <a:gd name="connsiteX19" fmla="*/ 750128 w 806753"/>
                <a:gd name="connsiteY19" fmla="*/ 747160 h 3016263"/>
                <a:gd name="connsiteX20" fmla="*/ 760559 w 806753"/>
                <a:gd name="connsiteY20" fmla="*/ 759087 h 3016263"/>
                <a:gd name="connsiteX21" fmla="*/ 762049 w 806753"/>
                <a:gd name="connsiteY21" fmla="*/ 771014 h 3016263"/>
                <a:gd name="connsiteX22" fmla="*/ 768010 w 806753"/>
                <a:gd name="connsiteY22" fmla="*/ 781450 h 3016263"/>
                <a:gd name="connsiteX23" fmla="*/ 768010 w 806753"/>
                <a:gd name="connsiteY23" fmla="*/ 794868 h 3016263"/>
                <a:gd name="connsiteX24" fmla="*/ 782911 w 806753"/>
                <a:gd name="connsiteY24" fmla="*/ 817231 h 3016263"/>
                <a:gd name="connsiteX25" fmla="*/ 794832 w 806753"/>
                <a:gd name="connsiteY25" fmla="*/ 844067 h 3016263"/>
                <a:gd name="connsiteX26" fmla="*/ 806754 w 806753"/>
                <a:gd name="connsiteY26" fmla="*/ 869412 h 3016263"/>
                <a:gd name="connsiteX27" fmla="*/ 794832 w 806753"/>
                <a:gd name="connsiteY27" fmla="*/ 890284 h 3016263"/>
                <a:gd name="connsiteX28" fmla="*/ 791852 w 806753"/>
                <a:gd name="connsiteY28" fmla="*/ 914138 h 3016263"/>
                <a:gd name="connsiteX29" fmla="*/ 799303 w 806753"/>
                <a:gd name="connsiteY29" fmla="*/ 957373 h 3016263"/>
                <a:gd name="connsiteX30" fmla="*/ 796322 w 806753"/>
                <a:gd name="connsiteY30" fmla="*/ 985699 h 3016263"/>
                <a:gd name="connsiteX31" fmla="*/ 787382 w 806753"/>
                <a:gd name="connsiteY31" fmla="*/ 996136 h 3016263"/>
                <a:gd name="connsiteX32" fmla="*/ 763539 w 806753"/>
                <a:gd name="connsiteY32" fmla="*/ 1002099 h 3016263"/>
                <a:gd name="connsiteX33" fmla="*/ 748638 w 806753"/>
                <a:gd name="connsiteY33" fmla="*/ 1008063 h 3016263"/>
                <a:gd name="connsiteX34" fmla="*/ 729266 w 806753"/>
                <a:gd name="connsiteY34" fmla="*/ 1018499 h 3016263"/>
                <a:gd name="connsiteX35" fmla="*/ 724796 w 806753"/>
                <a:gd name="connsiteY35" fmla="*/ 1019989 h 3016263"/>
                <a:gd name="connsiteX36" fmla="*/ 723305 w 806753"/>
                <a:gd name="connsiteY36" fmla="*/ 1022971 h 3016263"/>
                <a:gd name="connsiteX37" fmla="*/ 709894 w 806753"/>
                <a:gd name="connsiteY37" fmla="*/ 1028935 h 3016263"/>
                <a:gd name="connsiteX38" fmla="*/ 659230 w 806753"/>
                <a:gd name="connsiteY38" fmla="*/ 1057261 h 3016263"/>
                <a:gd name="connsiteX39" fmla="*/ 687542 w 806753"/>
                <a:gd name="connsiteY39" fmla="*/ 1204857 h 3016263"/>
                <a:gd name="connsiteX40" fmla="*/ 700953 w 806753"/>
                <a:gd name="connsiteY40" fmla="*/ 1212312 h 3016263"/>
                <a:gd name="connsiteX41" fmla="*/ 709894 w 806753"/>
                <a:gd name="connsiteY41" fmla="*/ 1264492 h 3016263"/>
                <a:gd name="connsiteX42" fmla="*/ 712875 w 806753"/>
                <a:gd name="connsiteY42" fmla="*/ 1291328 h 3016263"/>
                <a:gd name="connsiteX43" fmla="*/ 718835 w 806753"/>
                <a:gd name="connsiteY43" fmla="*/ 1315182 h 3016263"/>
                <a:gd name="connsiteX44" fmla="*/ 724796 w 806753"/>
                <a:gd name="connsiteY44" fmla="*/ 1368853 h 3016263"/>
                <a:gd name="connsiteX45" fmla="*/ 744168 w 806753"/>
                <a:gd name="connsiteY45" fmla="*/ 1525394 h 3016263"/>
                <a:gd name="connsiteX46" fmla="*/ 748638 w 806753"/>
                <a:gd name="connsiteY46" fmla="*/ 1577575 h 3016263"/>
                <a:gd name="connsiteX47" fmla="*/ 756089 w 806753"/>
                <a:gd name="connsiteY47" fmla="*/ 1629755 h 3016263"/>
                <a:gd name="connsiteX48" fmla="*/ 754599 w 806753"/>
                <a:gd name="connsiteY48" fmla="*/ 1640191 h 3016263"/>
                <a:gd name="connsiteX49" fmla="*/ 751618 w 806753"/>
                <a:gd name="connsiteY49" fmla="*/ 1643173 h 3016263"/>
                <a:gd name="connsiteX50" fmla="*/ 756089 w 806753"/>
                <a:gd name="connsiteY50" fmla="*/ 1672990 h 3016263"/>
                <a:gd name="connsiteX51" fmla="*/ 757579 w 806753"/>
                <a:gd name="connsiteY51" fmla="*/ 1699826 h 3016263"/>
                <a:gd name="connsiteX52" fmla="*/ 711385 w 806753"/>
                <a:gd name="connsiteY52" fmla="*/ 1717716 h 3016263"/>
                <a:gd name="connsiteX53" fmla="*/ 703934 w 806753"/>
                <a:gd name="connsiteY53" fmla="*/ 1711753 h 3016263"/>
                <a:gd name="connsiteX54" fmla="*/ 702444 w 806753"/>
                <a:gd name="connsiteY54" fmla="*/ 1726662 h 3016263"/>
                <a:gd name="connsiteX55" fmla="*/ 690522 w 806753"/>
                <a:gd name="connsiteY55" fmla="*/ 1732625 h 3016263"/>
                <a:gd name="connsiteX56" fmla="*/ 684562 w 806753"/>
                <a:gd name="connsiteY56" fmla="*/ 1877239 h 3016263"/>
                <a:gd name="connsiteX57" fmla="*/ 681582 w 806753"/>
                <a:gd name="connsiteY57" fmla="*/ 1908548 h 3016263"/>
                <a:gd name="connsiteX58" fmla="*/ 678601 w 806753"/>
                <a:gd name="connsiteY58" fmla="*/ 2032290 h 3016263"/>
                <a:gd name="connsiteX59" fmla="*/ 678601 w 806753"/>
                <a:gd name="connsiteY59" fmla="*/ 2072544 h 3016263"/>
                <a:gd name="connsiteX60" fmla="*/ 669660 w 806753"/>
                <a:gd name="connsiteY60" fmla="*/ 2258902 h 3016263"/>
                <a:gd name="connsiteX61" fmla="*/ 663700 w 806753"/>
                <a:gd name="connsiteY61" fmla="*/ 2348354 h 3016263"/>
                <a:gd name="connsiteX62" fmla="*/ 659230 w 806753"/>
                <a:gd name="connsiteY62" fmla="*/ 2522786 h 3016263"/>
                <a:gd name="connsiteX63" fmla="*/ 659230 w 806753"/>
                <a:gd name="connsiteY63" fmla="*/ 2557076 h 3016263"/>
                <a:gd name="connsiteX64" fmla="*/ 660720 w 806753"/>
                <a:gd name="connsiteY64" fmla="*/ 2616711 h 3016263"/>
                <a:gd name="connsiteX65" fmla="*/ 651779 w 806753"/>
                <a:gd name="connsiteY65" fmla="*/ 2640565 h 3016263"/>
                <a:gd name="connsiteX66" fmla="*/ 642838 w 806753"/>
                <a:gd name="connsiteY66" fmla="*/ 2653983 h 3016263"/>
                <a:gd name="connsiteX67" fmla="*/ 635387 w 806753"/>
                <a:gd name="connsiteY67" fmla="*/ 2667401 h 3016263"/>
                <a:gd name="connsiteX68" fmla="*/ 595153 w 806753"/>
                <a:gd name="connsiteY68" fmla="*/ 2685291 h 3016263"/>
                <a:gd name="connsiteX69" fmla="*/ 610055 w 806753"/>
                <a:gd name="connsiteY69" fmla="*/ 2706163 h 3016263"/>
                <a:gd name="connsiteX70" fmla="*/ 638367 w 806753"/>
                <a:gd name="connsiteY70" fmla="*/ 2746416 h 3016263"/>
                <a:gd name="connsiteX71" fmla="*/ 650289 w 806753"/>
                <a:gd name="connsiteY71" fmla="*/ 2768780 h 3016263"/>
                <a:gd name="connsiteX72" fmla="*/ 660720 w 806753"/>
                <a:gd name="connsiteY72" fmla="*/ 2774743 h 3016263"/>
                <a:gd name="connsiteX73" fmla="*/ 669660 w 806753"/>
                <a:gd name="connsiteY73" fmla="*/ 2776234 h 3016263"/>
                <a:gd name="connsiteX74" fmla="*/ 671150 w 806753"/>
                <a:gd name="connsiteY74" fmla="*/ 2779216 h 3016263"/>
                <a:gd name="connsiteX75" fmla="*/ 678601 w 806753"/>
                <a:gd name="connsiteY75" fmla="*/ 2782197 h 3016263"/>
                <a:gd name="connsiteX76" fmla="*/ 720325 w 806753"/>
                <a:gd name="connsiteY76" fmla="*/ 2801579 h 3016263"/>
                <a:gd name="connsiteX77" fmla="*/ 727776 w 806753"/>
                <a:gd name="connsiteY77" fmla="*/ 2804560 h 3016263"/>
                <a:gd name="connsiteX78" fmla="*/ 756089 w 806753"/>
                <a:gd name="connsiteY78" fmla="*/ 2817978 h 3016263"/>
                <a:gd name="connsiteX79" fmla="*/ 769500 w 806753"/>
                <a:gd name="connsiteY79" fmla="*/ 2828414 h 3016263"/>
                <a:gd name="connsiteX80" fmla="*/ 770990 w 806753"/>
                <a:gd name="connsiteY80" fmla="*/ 2834378 h 3016263"/>
                <a:gd name="connsiteX81" fmla="*/ 772480 w 806753"/>
                <a:gd name="connsiteY81" fmla="*/ 2837359 h 3016263"/>
                <a:gd name="connsiteX82" fmla="*/ 775460 w 806753"/>
                <a:gd name="connsiteY82" fmla="*/ 2837359 h 3016263"/>
                <a:gd name="connsiteX83" fmla="*/ 782911 w 806753"/>
                <a:gd name="connsiteY83" fmla="*/ 2858232 h 3016263"/>
                <a:gd name="connsiteX84" fmla="*/ 768010 w 806753"/>
                <a:gd name="connsiteY84" fmla="*/ 2879104 h 3016263"/>
                <a:gd name="connsiteX85" fmla="*/ 763539 w 806753"/>
                <a:gd name="connsiteY85" fmla="*/ 2880595 h 3016263"/>
                <a:gd name="connsiteX86" fmla="*/ 754599 w 806753"/>
                <a:gd name="connsiteY86" fmla="*/ 2886558 h 3016263"/>
                <a:gd name="connsiteX87" fmla="*/ 730756 w 806753"/>
                <a:gd name="connsiteY87" fmla="*/ 2894013 h 3016263"/>
                <a:gd name="connsiteX88" fmla="*/ 706914 w 806753"/>
                <a:gd name="connsiteY88" fmla="*/ 2901467 h 3016263"/>
                <a:gd name="connsiteX89" fmla="*/ 699463 w 806753"/>
                <a:gd name="connsiteY89" fmla="*/ 2904449 h 3016263"/>
                <a:gd name="connsiteX90" fmla="*/ 641348 w 806753"/>
                <a:gd name="connsiteY90" fmla="*/ 2898485 h 3016263"/>
                <a:gd name="connsiteX91" fmla="*/ 633897 w 806753"/>
                <a:gd name="connsiteY91" fmla="*/ 2895503 h 3016263"/>
                <a:gd name="connsiteX92" fmla="*/ 599624 w 806753"/>
                <a:gd name="connsiteY92" fmla="*/ 2885067 h 3016263"/>
                <a:gd name="connsiteX93" fmla="*/ 583232 w 806753"/>
                <a:gd name="connsiteY93" fmla="*/ 2870159 h 3016263"/>
                <a:gd name="connsiteX94" fmla="*/ 544488 w 806753"/>
                <a:gd name="connsiteY94" fmla="*/ 2847796 h 3016263"/>
                <a:gd name="connsiteX95" fmla="*/ 522136 w 806753"/>
                <a:gd name="connsiteY95" fmla="*/ 2840341 h 3016263"/>
                <a:gd name="connsiteX96" fmla="*/ 511705 w 806753"/>
                <a:gd name="connsiteY96" fmla="*/ 2843323 h 3016263"/>
                <a:gd name="connsiteX97" fmla="*/ 502765 w 806753"/>
                <a:gd name="connsiteY97" fmla="*/ 2847796 h 3016263"/>
                <a:gd name="connsiteX98" fmla="*/ 464021 w 806753"/>
                <a:gd name="connsiteY98" fmla="*/ 2843323 h 3016263"/>
                <a:gd name="connsiteX99" fmla="*/ 467001 w 806753"/>
                <a:gd name="connsiteY99" fmla="*/ 2846305 h 3016263"/>
                <a:gd name="connsiteX100" fmla="*/ 471472 w 806753"/>
                <a:gd name="connsiteY100" fmla="*/ 2850777 h 3016263"/>
                <a:gd name="connsiteX101" fmla="*/ 478922 w 806753"/>
                <a:gd name="connsiteY101" fmla="*/ 2852268 h 3016263"/>
                <a:gd name="connsiteX102" fmla="*/ 486373 w 806753"/>
                <a:gd name="connsiteY102" fmla="*/ 2865686 h 3016263"/>
                <a:gd name="connsiteX103" fmla="*/ 484883 w 806753"/>
                <a:gd name="connsiteY103" fmla="*/ 2886558 h 3016263"/>
                <a:gd name="connsiteX104" fmla="*/ 495314 w 806753"/>
                <a:gd name="connsiteY104" fmla="*/ 2898485 h 3016263"/>
                <a:gd name="connsiteX105" fmla="*/ 499784 w 806753"/>
                <a:gd name="connsiteY105" fmla="*/ 2899976 h 3016263"/>
                <a:gd name="connsiteX106" fmla="*/ 507235 w 806753"/>
                <a:gd name="connsiteY106" fmla="*/ 2907431 h 3016263"/>
                <a:gd name="connsiteX107" fmla="*/ 522136 w 806753"/>
                <a:gd name="connsiteY107" fmla="*/ 2920848 h 3016263"/>
                <a:gd name="connsiteX108" fmla="*/ 540018 w 806753"/>
                <a:gd name="connsiteY108" fmla="*/ 2938739 h 3016263"/>
                <a:gd name="connsiteX109" fmla="*/ 547469 w 806753"/>
                <a:gd name="connsiteY109" fmla="*/ 2958120 h 3016263"/>
                <a:gd name="connsiteX110" fmla="*/ 556410 w 806753"/>
                <a:gd name="connsiteY110" fmla="*/ 2965574 h 3016263"/>
                <a:gd name="connsiteX111" fmla="*/ 563860 w 806753"/>
                <a:gd name="connsiteY111" fmla="*/ 2983465 h 3016263"/>
                <a:gd name="connsiteX112" fmla="*/ 553430 w 806753"/>
                <a:gd name="connsiteY112" fmla="*/ 2990919 h 3016263"/>
                <a:gd name="connsiteX113" fmla="*/ 528097 w 806753"/>
                <a:gd name="connsiteY113" fmla="*/ 3001355 h 3016263"/>
                <a:gd name="connsiteX114" fmla="*/ 499784 w 806753"/>
                <a:gd name="connsiteY114" fmla="*/ 3010301 h 3016263"/>
                <a:gd name="connsiteX115" fmla="*/ 481903 w 806753"/>
                <a:gd name="connsiteY115" fmla="*/ 3011791 h 3016263"/>
                <a:gd name="connsiteX116" fmla="*/ 449120 w 806753"/>
                <a:gd name="connsiteY116" fmla="*/ 3016264 h 3016263"/>
                <a:gd name="connsiteX117" fmla="*/ 414846 w 806753"/>
                <a:gd name="connsiteY117" fmla="*/ 3013282 h 3016263"/>
                <a:gd name="connsiteX118" fmla="*/ 382063 w 806753"/>
                <a:gd name="connsiteY118" fmla="*/ 3010301 h 3016263"/>
                <a:gd name="connsiteX119" fmla="*/ 361201 w 806753"/>
                <a:gd name="connsiteY119" fmla="*/ 3002846 h 3016263"/>
                <a:gd name="connsiteX120" fmla="*/ 343319 w 806753"/>
                <a:gd name="connsiteY120" fmla="*/ 2993901 h 3016263"/>
                <a:gd name="connsiteX121" fmla="*/ 340339 w 806753"/>
                <a:gd name="connsiteY121" fmla="*/ 2992410 h 3016263"/>
                <a:gd name="connsiteX122" fmla="*/ 315007 w 806753"/>
                <a:gd name="connsiteY122" fmla="*/ 2967065 h 3016263"/>
                <a:gd name="connsiteX123" fmla="*/ 286694 w 806753"/>
                <a:gd name="connsiteY123" fmla="*/ 2940230 h 3016263"/>
                <a:gd name="connsiteX124" fmla="*/ 271793 w 806753"/>
                <a:gd name="connsiteY124" fmla="*/ 2941720 h 3016263"/>
                <a:gd name="connsiteX125" fmla="*/ 213677 w 806753"/>
                <a:gd name="connsiteY125" fmla="*/ 2905940 h 3016263"/>
                <a:gd name="connsiteX126" fmla="*/ 206226 w 806753"/>
                <a:gd name="connsiteY126" fmla="*/ 2861214 h 3016263"/>
                <a:gd name="connsiteX127" fmla="*/ 206226 w 806753"/>
                <a:gd name="connsiteY127" fmla="*/ 2809033 h 3016263"/>
                <a:gd name="connsiteX128" fmla="*/ 207716 w 806753"/>
                <a:gd name="connsiteY128" fmla="*/ 2789652 h 3016263"/>
                <a:gd name="connsiteX129" fmla="*/ 203246 w 806753"/>
                <a:gd name="connsiteY129" fmla="*/ 2779216 h 3016263"/>
                <a:gd name="connsiteX130" fmla="*/ 198776 w 806753"/>
                <a:gd name="connsiteY130" fmla="*/ 2770270 h 3016263"/>
                <a:gd name="connsiteX131" fmla="*/ 189835 w 806753"/>
                <a:gd name="connsiteY131" fmla="*/ 2750889 h 3016263"/>
                <a:gd name="connsiteX132" fmla="*/ 180894 w 806753"/>
                <a:gd name="connsiteY132" fmla="*/ 2694236 h 3016263"/>
                <a:gd name="connsiteX133" fmla="*/ 176423 w 806753"/>
                <a:gd name="connsiteY133" fmla="*/ 2665909 h 3016263"/>
                <a:gd name="connsiteX134" fmla="*/ 167483 w 806753"/>
                <a:gd name="connsiteY134" fmla="*/ 2579439 h 3016263"/>
                <a:gd name="connsiteX135" fmla="*/ 151091 w 806753"/>
                <a:gd name="connsiteY135" fmla="*/ 2409480 h 3016263"/>
                <a:gd name="connsiteX136" fmla="*/ 145131 w 806753"/>
                <a:gd name="connsiteY136" fmla="*/ 2351336 h 3016263"/>
                <a:gd name="connsiteX137" fmla="*/ 137680 w 806753"/>
                <a:gd name="connsiteY137" fmla="*/ 2294683 h 3016263"/>
                <a:gd name="connsiteX138" fmla="*/ 137680 w 806753"/>
                <a:gd name="connsiteY138" fmla="*/ 2235048 h 3016263"/>
                <a:gd name="connsiteX139" fmla="*/ 137680 w 806753"/>
                <a:gd name="connsiteY139" fmla="*/ 2173923 h 3016263"/>
                <a:gd name="connsiteX140" fmla="*/ 136190 w 806753"/>
                <a:gd name="connsiteY140" fmla="*/ 2172432 h 3016263"/>
                <a:gd name="connsiteX141" fmla="*/ 145131 w 806753"/>
                <a:gd name="connsiteY141" fmla="*/ 2145596 h 3016263"/>
                <a:gd name="connsiteX142" fmla="*/ 154071 w 806753"/>
                <a:gd name="connsiteY142" fmla="*/ 2120251 h 3016263"/>
                <a:gd name="connsiteX143" fmla="*/ 151091 w 806753"/>
                <a:gd name="connsiteY143" fmla="*/ 2094907 h 3016263"/>
                <a:gd name="connsiteX144" fmla="*/ 149601 w 806753"/>
                <a:gd name="connsiteY144" fmla="*/ 2068071 h 3016263"/>
                <a:gd name="connsiteX145" fmla="*/ 142150 w 806753"/>
                <a:gd name="connsiteY145" fmla="*/ 2012909 h 3016263"/>
                <a:gd name="connsiteX146" fmla="*/ 142150 w 806753"/>
                <a:gd name="connsiteY146" fmla="*/ 1984582 h 3016263"/>
                <a:gd name="connsiteX147" fmla="*/ 134699 w 806753"/>
                <a:gd name="connsiteY147" fmla="*/ 1916002 h 3016263"/>
                <a:gd name="connsiteX148" fmla="*/ 128739 w 806753"/>
                <a:gd name="connsiteY148" fmla="*/ 1811641 h 3016263"/>
                <a:gd name="connsiteX149" fmla="*/ 119798 w 806753"/>
                <a:gd name="connsiteY149" fmla="*/ 1792260 h 3016263"/>
                <a:gd name="connsiteX150" fmla="*/ 112347 w 806753"/>
                <a:gd name="connsiteY150" fmla="*/ 1711753 h 3016263"/>
                <a:gd name="connsiteX151" fmla="*/ 104897 w 806753"/>
                <a:gd name="connsiteY151" fmla="*/ 1674481 h 3016263"/>
                <a:gd name="connsiteX152" fmla="*/ 98936 w 806753"/>
                <a:gd name="connsiteY152" fmla="*/ 1635719 h 3016263"/>
                <a:gd name="connsiteX153" fmla="*/ 88505 w 806753"/>
                <a:gd name="connsiteY153" fmla="*/ 1544776 h 3016263"/>
                <a:gd name="connsiteX154" fmla="*/ 76584 w 806753"/>
                <a:gd name="connsiteY154" fmla="*/ 1432960 h 3016263"/>
                <a:gd name="connsiteX155" fmla="*/ 85525 w 806753"/>
                <a:gd name="connsiteY155" fmla="*/ 1368853 h 3016263"/>
                <a:gd name="connsiteX156" fmla="*/ 89995 w 806753"/>
                <a:gd name="connsiteY156" fmla="*/ 1349472 h 3016263"/>
                <a:gd name="connsiteX157" fmla="*/ 88505 w 806753"/>
                <a:gd name="connsiteY157" fmla="*/ 1333072 h 3016263"/>
                <a:gd name="connsiteX158" fmla="*/ 91485 w 806753"/>
                <a:gd name="connsiteY158" fmla="*/ 1304746 h 3016263"/>
                <a:gd name="connsiteX159" fmla="*/ 89995 w 806753"/>
                <a:gd name="connsiteY159" fmla="*/ 1264492 h 3016263"/>
                <a:gd name="connsiteX160" fmla="*/ 94466 w 806753"/>
                <a:gd name="connsiteY160" fmla="*/ 1186967 h 3016263"/>
                <a:gd name="connsiteX161" fmla="*/ 94466 w 806753"/>
                <a:gd name="connsiteY161" fmla="*/ 1157150 h 3016263"/>
                <a:gd name="connsiteX162" fmla="*/ 101916 w 806753"/>
                <a:gd name="connsiteY162" fmla="*/ 1116896 h 3016263"/>
                <a:gd name="connsiteX163" fmla="*/ 101916 w 806753"/>
                <a:gd name="connsiteY163" fmla="*/ 1096024 h 3016263"/>
                <a:gd name="connsiteX164" fmla="*/ 109367 w 806753"/>
                <a:gd name="connsiteY164" fmla="*/ 1045334 h 3016263"/>
                <a:gd name="connsiteX165" fmla="*/ 116818 w 806753"/>
                <a:gd name="connsiteY165" fmla="*/ 1012535 h 3016263"/>
                <a:gd name="connsiteX166" fmla="*/ 125759 w 806753"/>
                <a:gd name="connsiteY166" fmla="*/ 982718 h 3016263"/>
                <a:gd name="connsiteX167" fmla="*/ 94466 w 806753"/>
                <a:gd name="connsiteY167" fmla="*/ 948428 h 3016263"/>
                <a:gd name="connsiteX168" fmla="*/ 89995 w 806753"/>
                <a:gd name="connsiteY168" fmla="*/ 946937 h 3016263"/>
                <a:gd name="connsiteX169" fmla="*/ 88505 w 806753"/>
                <a:gd name="connsiteY169" fmla="*/ 943955 h 3016263"/>
                <a:gd name="connsiteX170" fmla="*/ 81054 w 806753"/>
                <a:gd name="connsiteY170" fmla="*/ 940973 h 3016263"/>
                <a:gd name="connsiteX171" fmla="*/ 78074 w 806753"/>
                <a:gd name="connsiteY171" fmla="*/ 937992 h 3016263"/>
                <a:gd name="connsiteX172" fmla="*/ 46781 w 806753"/>
                <a:gd name="connsiteY172" fmla="*/ 906683 h 3016263"/>
                <a:gd name="connsiteX173" fmla="*/ 36350 w 806753"/>
                <a:gd name="connsiteY173" fmla="*/ 885811 h 3016263"/>
                <a:gd name="connsiteX174" fmla="*/ 30389 w 806753"/>
                <a:gd name="connsiteY174" fmla="*/ 844067 h 3016263"/>
                <a:gd name="connsiteX175" fmla="*/ 36350 w 806753"/>
                <a:gd name="connsiteY175" fmla="*/ 823195 h 3016263"/>
                <a:gd name="connsiteX176" fmla="*/ 25919 w 806753"/>
                <a:gd name="connsiteY176" fmla="*/ 759087 h 3016263"/>
                <a:gd name="connsiteX177" fmla="*/ 18468 w 806753"/>
                <a:gd name="connsiteY177" fmla="*/ 735233 h 3016263"/>
                <a:gd name="connsiteX178" fmla="*/ 5057 w 806753"/>
                <a:gd name="connsiteY178" fmla="*/ 675599 h 3016263"/>
                <a:gd name="connsiteX179" fmla="*/ 587 w 806753"/>
                <a:gd name="connsiteY179" fmla="*/ 660690 h 3016263"/>
                <a:gd name="connsiteX180" fmla="*/ 8037 w 806753"/>
                <a:gd name="connsiteY180" fmla="*/ 604037 h 3016263"/>
                <a:gd name="connsiteX181" fmla="*/ 13998 w 806753"/>
                <a:gd name="connsiteY181" fmla="*/ 586146 h 3016263"/>
                <a:gd name="connsiteX182" fmla="*/ 19959 w 806753"/>
                <a:gd name="connsiteY182" fmla="*/ 574219 h 3016263"/>
                <a:gd name="connsiteX183" fmla="*/ 42311 w 806753"/>
                <a:gd name="connsiteY183" fmla="*/ 556329 h 3016263"/>
                <a:gd name="connsiteX184" fmla="*/ 45291 w 806753"/>
                <a:gd name="connsiteY184" fmla="*/ 553347 h 3016263"/>
                <a:gd name="connsiteX185" fmla="*/ 54232 w 806753"/>
                <a:gd name="connsiteY185" fmla="*/ 548875 h 3016263"/>
                <a:gd name="connsiteX186" fmla="*/ 55722 w 806753"/>
                <a:gd name="connsiteY186" fmla="*/ 545893 h 3016263"/>
                <a:gd name="connsiteX187" fmla="*/ 58702 w 806753"/>
                <a:gd name="connsiteY187" fmla="*/ 545893 h 3016263"/>
                <a:gd name="connsiteX188" fmla="*/ 60192 w 806753"/>
                <a:gd name="connsiteY188" fmla="*/ 542911 h 3016263"/>
                <a:gd name="connsiteX189" fmla="*/ 91485 w 806753"/>
                <a:gd name="connsiteY189" fmla="*/ 530984 h 3016263"/>
                <a:gd name="connsiteX190" fmla="*/ 107877 w 806753"/>
                <a:gd name="connsiteY190" fmla="*/ 511603 h 3016263"/>
                <a:gd name="connsiteX191" fmla="*/ 116818 w 806753"/>
                <a:gd name="connsiteY191" fmla="*/ 505639 h 3016263"/>
                <a:gd name="connsiteX192" fmla="*/ 124268 w 806753"/>
                <a:gd name="connsiteY192" fmla="*/ 498185 h 3016263"/>
                <a:gd name="connsiteX193" fmla="*/ 142150 w 806753"/>
                <a:gd name="connsiteY193" fmla="*/ 486258 h 3016263"/>
                <a:gd name="connsiteX194" fmla="*/ 139170 w 806753"/>
                <a:gd name="connsiteY194" fmla="*/ 463895 h 3016263"/>
                <a:gd name="connsiteX195" fmla="*/ 157051 w 806753"/>
                <a:gd name="connsiteY195" fmla="*/ 438550 h 3016263"/>
                <a:gd name="connsiteX196" fmla="*/ 179404 w 806753"/>
                <a:gd name="connsiteY196" fmla="*/ 375934 h 3016263"/>
                <a:gd name="connsiteX197" fmla="*/ 176423 w 806753"/>
                <a:gd name="connsiteY197" fmla="*/ 369970 h 3016263"/>
                <a:gd name="connsiteX198" fmla="*/ 173443 w 806753"/>
                <a:gd name="connsiteY198" fmla="*/ 368479 h 3016263"/>
                <a:gd name="connsiteX199" fmla="*/ 174933 w 806753"/>
                <a:gd name="connsiteY199" fmla="*/ 350589 h 3016263"/>
                <a:gd name="connsiteX200" fmla="*/ 165993 w 806753"/>
                <a:gd name="connsiteY200" fmla="*/ 355062 h 3016263"/>
                <a:gd name="connsiteX201" fmla="*/ 155561 w 806753"/>
                <a:gd name="connsiteY201" fmla="*/ 350589 h 3016263"/>
                <a:gd name="connsiteX202" fmla="*/ 157051 w 806753"/>
                <a:gd name="connsiteY202" fmla="*/ 343135 h 3016263"/>
                <a:gd name="connsiteX203" fmla="*/ 160032 w 806753"/>
                <a:gd name="connsiteY203" fmla="*/ 338662 h 3016263"/>
                <a:gd name="connsiteX204" fmla="*/ 149601 w 806753"/>
                <a:gd name="connsiteY204" fmla="*/ 322263 h 3016263"/>
                <a:gd name="connsiteX205" fmla="*/ 137680 w 806753"/>
                <a:gd name="connsiteY205" fmla="*/ 296918 h 3016263"/>
                <a:gd name="connsiteX206" fmla="*/ 134699 w 806753"/>
                <a:gd name="connsiteY206" fmla="*/ 293936 h 3016263"/>
                <a:gd name="connsiteX207" fmla="*/ 133209 w 806753"/>
                <a:gd name="connsiteY207" fmla="*/ 289463 h 3016263"/>
                <a:gd name="connsiteX208" fmla="*/ 122778 w 806753"/>
                <a:gd name="connsiteY208" fmla="*/ 276046 h 3016263"/>
                <a:gd name="connsiteX209" fmla="*/ 121288 w 806753"/>
                <a:gd name="connsiteY209" fmla="*/ 270082 h 3016263"/>
                <a:gd name="connsiteX210" fmla="*/ 110857 w 806753"/>
                <a:gd name="connsiteY210" fmla="*/ 232810 h 3016263"/>
                <a:gd name="connsiteX211" fmla="*/ 121288 w 806753"/>
                <a:gd name="connsiteY211" fmla="*/ 214920 h 3016263"/>
                <a:gd name="connsiteX212" fmla="*/ 115328 w 806753"/>
                <a:gd name="connsiteY212" fmla="*/ 168703 h 3016263"/>
                <a:gd name="connsiteX213" fmla="*/ 110857 w 806753"/>
                <a:gd name="connsiteY213" fmla="*/ 143358 h 3016263"/>
                <a:gd name="connsiteX214" fmla="*/ 109367 w 806753"/>
                <a:gd name="connsiteY214" fmla="*/ 141867 h 3016263"/>
                <a:gd name="connsiteX215" fmla="*/ 110857 w 806753"/>
                <a:gd name="connsiteY215" fmla="*/ 140376 h 3016263"/>
                <a:gd name="connsiteX216" fmla="*/ 107877 w 806753"/>
                <a:gd name="connsiteY216" fmla="*/ 132922 h 3016263"/>
                <a:gd name="connsiteX217" fmla="*/ 112347 w 806753"/>
                <a:gd name="connsiteY217" fmla="*/ 109068 h 3016263"/>
                <a:gd name="connsiteX218" fmla="*/ 115328 w 806753"/>
                <a:gd name="connsiteY218" fmla="*/ 97141 h 3016263"/>
                <a:gd name="connsiteX219" fmla="*/ 118308 w 806753"/>
                <a:gd name="connsiteY219" fmla="*/ 95650 h 3016263"/>
                <a:gd name="connsiteX220" fmla="*/ 118308 w 806753"/>
                <a:gd name="connsiteY220" fmla="*/ 92669 h 3016263"/>
                <a:gd name="connsiteX221" fmla="*/ 131719 w 806753"/>
                <a:gd name="connsiteY221" fmla="*/ 71796 h 3016263"/>
                <a:gd name="connsiteX222" fmla="*/ 140660 w 806753"/>
                <a:gd name="connsiteY222" fmla="*/ 53906 h 3016263"/>
                <a:gd name="connsiteX223" fmla="*/ 143640 w 806753"/>
                <a:gd name="connsiteY223" fmla="*/ 52415 h 3016263"/>
                <a:gd name="connsiteX224" fmla="*/ 157051 w 806753"/>
                <a:gd name="connsiteY224" fmla="*/ 37506 h 3016263"/>
                <a:gd name="connsiteX225" fmla="*/ 165993 w 806753"/>
                <a:gd name="connsiteY225" fmla="*/ 34525 h 3016263"/>
                <a:gd name="connsiteX226" fmla="*/ 170463 w 806753"/>
                <a:gd name="connsiteY226" fmla="*/ 27070 h 3016263"/>
                <a:gd name="connsiteX227" fmla="*/ 195795 w 806753"/>
                <a:gd name="connsiteY227" fmla="*/ 13653 h 3016263"/>
                <a:gd name="connsiteX228" fmla="*/ 201756 w 806753"/>
                <a:gd name="connsiteY228" fmla="*/ 13653 h 3016263"/>
                <a:gd name="connsiteX229" fmla="*/ 203246 w 806753"/>
                <a:gd name="connsiteY229" fmla="*/ 10671 h 3016263"/>
                <a:gd name="connsiteX230" fmla="*/ 227088 w 806753"/>
                <a:gd name="connsiteY230" fmla="*/ 235 h 3016263"/>
                <a:gd name="connsiteX231" fmla="*/ 250931 w 806753"/>
                <a:gd name="connsiteY231" fmla="*/ 1726 h 3016263"/>
                <a:gd name="connsiteX232" fmla="*/ 270303 w 806753"/>
                <a:gd name="connsiteY232" fmla="*/ 235 h 3016263"/>
                <a:gd name="connsiteX233" fmla="*/ 295635 w 806753"/>
                <a:gd name="connsiteY233" fmla="*/ 10671 h 3016263"/>
                <a:gd name="connsiteX234" fmla="*/ 325438 w 806753"/>
                <a:gd name="connsiteY234" fmla="*/ 19616 h 3016263"/>
                <a:gd name="connsiteX235" fmla="*/ 346300 w 806753"/>
                <a:gd name="connsiteY235" fmla="*/ 34525 h 3016263"/>
                <a:gd name="connsiteX236" fmla="*/ 361201 w 806753"/>
                <a:gd name="connsiteY236" fmla="*/ 46452 h 3016263"/>
                <a:gd name="connsiteX237" fmla="*/ 398455 w 806753"/>
                <a:gd name="connsiteY237" fmla="*/ 85214 h 3016263"/>
                <a:gd name="connsiteX238" fmla="*/ 407395 w 806753"/>
                <a:gd name="connsiteY238" fmla="*/ 116523 h 3016263"/>
                <a:gd name="connsiteX239" fmla="*/ 405905 w 806753"/>
                <a:gd name="connsiteY239" fmla="*/ 134413 h 3016263"/>
                <a:gd name="connsiteX240" fmla="*/ 404415 w 806753"/>
                <a:gd name="connsiteY240" fmla="*/ 143358 h 3016263"/>
                <a:gd name="connsiteX241" fmla="*/ 405905 w 806753"/>
                <a:gd name="connsiteY241" fmla="*/ 152303 h 3016263"/>
                <a:gd name="connsiteX242" fmla="*/ 402925 w 806753"/>
                <a:gd name="connsiteY242" fmla="*/ 173176 h 3016263"/>
                <a:gd name="connsiteX243" fmla="*/ 404415 w 806753"/>
                <a:gd name="connsiteY243" fmla="*/ 174666 h 3016263"/>
                <a:gd name="connsiteX244" fmla="*/ 402925 w 806753"/>
                <a:gd name="connsiteY244" fmla="*/ 189575 h 3016263"/>
                <a:gd name="connsiteX245" fmla="*/ 402925 w 806753"/>
                <a:gd name="connsiteY245" fmla="*/ 216411 h 3016263"/>
                <a:gd name="connsiteX246" fmla="*/ 411866 w 806753"/>
                <a:gd name="connsiteY246" fmla="*/ 252192 h 3016263"/>
                <a:gd name="connsiteX247" fmla="*/ 413356 w 806753"/>
                <a:gd name="connsiteY247" fmla="*/ 273064 h 3016263"/>
                <a:gd name="connsiteX248" fmla="*/ 402925 w 806753"/>
                <a:gd name="connsiteY248" fmla="*/ 346116 h 3016263"/>
                <a:gd name="connsiteX249" fmla="*/ 399945 w 806753"/>
                <a:gd name="connsiteY249" fmla="*/ 358043 h 3016263"/>
                <a:gd name="connsiteX250" fmla="*/ 377593 w 806753"/>
                <a:gd name="connsiteY250" fmla="*/ 401279 h 3016263"/>
                <a:gd name="connsiteX251" fmla="*/ 370142 w 806753"/>
                <a:gd name="connsiteY251" fmla="*/ 413206 h 3016263"/>
                <a:gd name="connsiteX252" fmla="*/ 459550 w 806753"/>
                <a:gd name="connsiteY252" fmla="*/ 2861214 h 3016263"/>
                <a:gd name="connsiteX253" fmla="*/ 477432 w 806753"/>
                <a:gd name="connsiteY253" fmla="*/ 2877613 h 3016263"/>
                <a:gd name="connsiteX254" fmla="*/ 455080 w 806753"/>
                <a:gd name="connsiteY254" fmla="*/ 2855250 h 3016263"/>
                <a:gd name="connsiteX255" fmla="*/ 459550 w 806753"/>
                <a:gd name="connsiteY255" fmla="*/ 2861214 h 30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806753" h="3016263">
                  <a:moveTo>
                    <a:pt x="370142" y="413206"/>
                  </a:moveTo>
                  <a:cubicBezTo>
                    <a:pt x="372129" y="419666"/>
                    <a:pt x="379083" y="422151"/>
                    <a:pt x="383553" y="426623"/>
                  </a:cubicBezTo>
                  <a:cubicBezTo>
                    <a:pt x="396468" y="438550"/>
                    <a:pt x="407892" y="454453"/>
                    <a:pt x="422297" y="466877"/>
                  </a:cubicBezTo>
                  <a:cubicBezTo>
                    <a:pt x="431238" y="465883"/>
                    <a:pt x="441172" y="462404"/>
                    <a:pt x="450610" y="462404"/>
                  </a:cubicBezTo>
                  <a:cubicBezTo>
                    <a:pt x="461537" y="462404"/>
                    <a:pt x="472465" y="466380"/>
                    <a:pt x="483393" y="466877"/>
                  </a:cubicBezTo>
                  <a:cubicBezTo>
                    <a:pt x="501275" y="467374"/>
                    <a:pt x="523627" y="462404"/>
                    <a:pt x="538528" y="472840"/>
                  </a:cubicBezTo>
                  <a:cubicBezTo>
                    <a:pt x="543495" y="474331"/>
                    <a:pt x="548462" y="468368"/>
                    <a:pt x="551939" y="472840"/>
                  </a:cubicBezTo>
                  <a:cubicBezTo>
                    <a:pt x="563860" y="476319"/>
                    <a:pt x="568331" y="487252"/>
                    <a:pt x="572801" y="498185"/>
                  </a:cubicBezTo>
                  <a:cubicBezTo>
                    <a:pt x="596147" y="511603"/>
                    <a:pt x="617009" y="527506"/>
                    <a:pt x="620486" y="560802"/>
                  </a:cubicBezTo>
                  <a:cubicBezTo>
                    <a:pt x="625950" y="568256"/>
                    <a:pt x="631413" y="576704"/>
                    <a:pt x="636877" y="584656"/>
                  </a:cubicBezTo>
                  <a:cubicBezTo>
                    <a:pt x="639858" y="588631"/>
                    <a:pt x="642838" y="591116"/>
                    <a:pt x="645818" y="595092"/>
                  </a:cubicBezTo>
                  <a:cubicBezTo>
                    <a:pt x="646812" y="596583"/>
                    <a:pt x="646315" y="598570"/>
                    <a:pt x="647308" y="599564"/>
                  </a:cubicBezTo>
                  <a:cubicBezTo>
                    <a:pt x="647805" y="600061"/>
                    <a:pt x="649792" y="600558"/>
                    <a:pt x="650289" y="601055"/>
                  </a:cubicBezTo>
                  <a:cubicBezTo>
                    <a:pt x="658236" y="610994"/>
                    <a:pt x="664693" y="625903"/>
                    <a:pt x="672641" y="638327"/>
                  </a:cubicBezTo>
                  <a:cubicBezTo>
                    <a:pt x="676118" y="643296"/>
                    <a:pt x="678601" y="650254"/>
                    <a:pt x="683072" y="656217"/>
                  </a:cubicBezTo>
                  <a:cubicBezTo>
                    <a:pt x="686052" y="660690"/>
                    <a:pt x="690026" y="664169"/>
                    <a:pt x="693503" y="668144"/>
                  </a:cubicBezTo>
                  <a:cubicBezTo>
                    <a:pt x="702444" y="678580"/>
                    <a:pt x="710391" y="693489"/>
                    <a:pt x="721815" y="703925"/>
                  </a:cubicBezTo>
                  <a:cubicBezTo>
                    <a:pt x="723802" y="707901"/>
                    <a:pt x="723305" y="714361"/>
                    <a:pt x="726286" y="717343"/>
                  </a:cubicBezTo>
                  <a:cubicBezTo>
                    <a:pt x="731750" y="721816"/>
                    <a:pt x="743174" y="723306"/>
                    <a:pt x="747148" y="730761"/>
                  </a:cubicBezTo>
                  <a:cubicBezTo>
                    <a:pt x="750128" y="735730"/>
                    <a:pt x="748141" y="742191"/>
                    <a:pt x="750128" y="747160"/>
                  </a:cubicBezTo>
                  <a:cubicBezTo>
                    <a:pt x="752115" y="752627"/>
                    <a:pt x="758075" y="754118"/>
                    <a:pt x="760559" y="759087"/>
                  </a:cubicBezTo>
                  <a:cubicBezTo>
                    <a:pt x="763043" y="764057"/>
                    <a:pt x="758572" y="767039"/>
                    <a:pt x="762049" y="771014"/>
                  </a:cubicBezTo>
                  <a:cubicBezTo>
                    <a:pt x="765030" y="773499"/>
                    <a:pt x="766023" y="777972"/>
                    <a:pt x="768010" y="781450"/>
                  </a:cubicBezTo>
                  <a:cubicBezTo>
                    <a:pt x="769500" y="787414"/>
                    <a:pt x="766023" y="792383"/>
                    <a:pt x="768010" y="794868"/>
                  </a:cubicBezTo>
                  <a:cubicBezTo>
                    <a:pt x="770493" y="801826"/>
                    <a:pt x="777944" y="808286"/>
                    <a:pt x="782911" y="817231"/>
                  </a:cubicBezTo>
                  <a:cubicBezTo>
                    <a:pt x="786885" y="824686"/>
                    <a:pt x="790362" y="835619"/>
                    <a:pt x="794832" y="844067"/>
                  </a:cubicBezTo>
                  <a:cubicBezTo>
                    <a:pt x="800296" y="854006"/>
                    <a:pt x="806754" y="862454"/>
                    <a:pt x="806754" y="869412"/>
                  </a:cubicBezTo>
                  <a:cubicBezTo>
                    <a:pt x="806754" y="877860"/>
                    <a:pt x="800296" y="883326"/>
                    <a:pt x="794832" y="890284"/>
                  </a:cubicBezTo>
                  <a:cubicBezTo>
                    <a:pt x="797813" y="897738"/>
                    <a:pt x="795826" y="909168"/>
                    <a:pt x="791852" y="914138"/>
                  </a:cubicBezTo>
                  <a:cubicBezTo>
                    <a:pt x="796322" y="924574"/>
                    <a:pt x="798309" y="939483"/>
                    <a:pt x="799303" y="957373"/>
                  </a:cubicBezTo>
                  <a:cubicBezTo>
                    <a:pt x="799800" y="970791"/>
                    <a:pt x="799303" y="978742"/>
                    <a:pt x="796322" y="985699"/>
                  </a:cubicBezTo>
                  <a:cubicBezTo>
                    <a:pt x="794336" y="989675"/>
                    <a:pt x="791355" y="992160"/>
                    <a:pt x="787382" y="996136"/>
                  </a:cubicBezTo>
                  <a:cubicBezTo>
                    <a:pt x="783408" y="1000111"/>
                    <a:pt x="771984" y="999614"/>
                    <a:pt x="763539" y="1002099"/>
                  </a:cubicBezTo>
                  <a:cubicBezTo>
                    <a:pt x="759069" y="1003093"/>
                    <a:pt x="753605" y="1006075"/>
                    <a:pt x="748638" y="1008063"/>
                  </a:cubicBezTo>
                  <a:cubicBezTo>
                    <a:pt x="741684" y="1011044"/>
                    <a:pt x="735723" y="1014523"/>
                    <a:pt x="729266" y="1018499"/>
                  </a:cubicBezTo>
                  <a:cubicBezTo>
                    <a:pt x="728273" y="1018996"/>
                    <a:pt x="725789" y="1018996"/>
                    <a:pt x="724796" y="1019989"/>
                  </a:cubicBezTo>
                  <a:cubicBezTo>
                    <a:pt x="724299" y="1020486"/>
                    <a:pt x="723802" y="1022474"/>
                    <a:pt x="723305" y="1022971"/>
                  </a:cubicBezTo>
                  <a:cubicBezTo>
                    <a:pt x="719332" y="1025456"/>
                    <a:pt x="713868" y="1026450"/>
                    <a:pt x="709894" y="1028935"/>
                  </a:cubicBezTo>
                  <a:cubicBezTo>
                    <a:pt x="691019" y="1039371"/>
                    <a:pt x="673634" y="1049807"/>
                    <a:pt x="659230" y="1057261"/>
                  </a:cubicBezTo>
                  <a:cubicBezTo>
                    <a:pt x="670157" y="1104969"/>
                    <a:pt x="681085" y="1152677"/>
                    <a:pt x="687542" y="1204857"/>
                  </a:cubicBezTo>
                  <a:cubicBezTo>
                    <a:pt x="688535" y="1210821"/>
                    <a:pt x="698967" y="1207342"/>
                    <a:pt x="700953" y="1212312"/>
                  </a:cubicBezTo>
                  <a:cubicBezTo>
                    <a:pt x="703934" y="1229208"/>
                    <a:pt x="707907" y="1246602"/>
                    <a:pt x="709894" y="1264492"/>
                  </a:cubicBezTo>
                  <a:cubicBezTo>
                    <a:pt x="710888" y="1273437"/>
                    <a:pt x="710888" y="1282383"/>
                    <a:pt x="712875" y="1291328"/>
                  </a:cubicBezTo>
                  <a:cubicBezTo>
                    <a:pt x="714365" y="1299279"/>
                    <a:pt x="717842" y="1306733"/>
                    <a:pt x="718835" y="1315182"/>
                  </a:cubicBezTo>
                  <a:cubicBezTo>
                    <a:pt x="721319" y="1332575"/>
                    <a:pt x="722809" y="1350963"/>
                    <a:pt x="724796" y="1368853"/>
                  </a:cubicBezTo>
                  <a:cubicBezTo>
                    <a:pt x="729763" y="1417555"/>
                    <a:pt x="738207" y="1470232"/>
                    <a:pt x="744168" y="1525394"/>
                  </a:cubicBezTo>
                  <a:cubicBezTo>
                    <a:pt x="746154" y="1542291"/>
                    <a:pt x="746651" y="1560181"/>
                    <a:pt x="748638" y="1577575"/>
                  </a:cubicBezTo>
                  <a:cubicBezTo>
                    <a:pt x="750625" y="1595962"/>
                    <a:pt x="757082" y="1613853"/>
                    <a:pt x="756089" y="1629755"/>
                  </a:cubicBezTo>
                  <a:cubicBezTo>
                    <a:pt x="755592" y="1633234"/>
                    <a:pt x="755592" y="1636713"/>
                    <a:pt x="754599" y="1640191"/>
                  </a:cubicBezTo>
                  <a:cubicBezTo>
                    <a:pt x="754102" y="1641185"/>
                    <a:pt x="752115" y="1641185"/>
                    <a:pt x="751618" y="1643173"/>
                  </a:cubicBezTo>
                  <a:cubicBezTo>
                    <a:pt x="749632" y="1651124"/>
                    <a:pt x="754599" y="1663051"/>
                    <a:pt x="756089" y="1672990"/>
                  </a:cubicBezTo>
                  <a:cubicBezTo>
                    <a:pt x="757082" y="1681936"/>
                    <a:pt x="757579" y="1690881"/>
                    <a:pt x="757579" y="1699826"/>
                  </a:cubicBezTo>
                  <a:cubicBezTo>
                    <a:pt x="743671" y="1707280"/>
                    <a:pt x="727776" y="1712747"/>
                    <a:pt x="711385" y="1717716"/>
                  </a:cubicBezTo>
                  <a:cubicBezTo>
                    <a:pt x="705920" y="1718710"/>
                    <a:pt x="703934" y="1716226"/>
                    <a:pt x="703934" y="1711753"/>
                  </a:cubicBezTo>
                  <a:cubicBezTo>
                    <a:pt x="698470" y="1714735"/>
                    <a:pt x="703934" y="1719704"/>
                    <a:pt x="702444" y="1726662"/>
                  </a:cubicBezTo>
                  <a:cubicBezTo>
                    <a:pt x="698967" y="1729147"/>
                    <a:pt x="691019" y="1727159"/>
                    <a:pt x="690522" y="1732625"/>
                  </a:cubicBezTo>
                  <a:cubicBezTo>
                    <a:pt x="690026" y="1781824"/>
                    <a:pt x="688039" y="1828041"/>
                    <a:pt x="684562" y="1877239"/>
                  </a:cubicBezTo>
                  <a:cubicBezTo>
                    <a:pt x="683568" y="1888173"/>
                    <a:pt x="682078" y="1898112"/>
                    <a:pt x="681582" y="1908548"/>
                  </a:cubicBezTo>
                  <a:cubicBezTo>
                    <a:pt x="679098" y="1949298"/>
                    <a:pt x="681085" y="1993030"/>
                    <a:pt x="678601" y="2032290"/>
                  </a:cubicBezTo>
                  <a:cubicBezTo>
                    <a:pt x="677608" y="2045708"/>
                    <a:pt x="679098" y="2059126"/>
                    <a:pt x="678601" y="2072544"/>
                  </a:cubicBezTo>
                  <a:cubicBezTo>
                    <a:pt x="676118" y="2134663"/>
                    <a:pt x="672641" y="2196783"/>
                    <a:pt x="669660" y="2258902"/>
                  </a:cubicBezTo>
                  <a:cubicBezTo>
                    <a:pt x="668170" y="2288720"/>
                    <a:pt x="665190" y="2318537"/>
                    <a:pt x="663700" y="2348354"/>
                  </a:cubicBezTo>
                  <a:cubicBezTo>
                    <a:pt x="660720" y="2406498"/>
                    <a:pt x="659230" y="2461164"/>
                    <a:pt x="659230" y="2522786"/>
                  </a:cubicBezTo>
                  <a:cubicBezTo>
                    <a:pt x="659230" y="2534216"/>
                    <a:pt x="658733" y="2545646"/>
                    <a:pt x="659230" y="2557076"/>
                  </a:cubicBezTo>
                  <a:cubicBezTo>
                    <a:pt x="660223" y="2575464"/>
                    <a:pt x="663700" y="2595342"/>
                    <a:pt x="660720" y="2616711"/>
                  </a:cubicBezTo>
                  <a:cubicBezTo>
                    <a:pt x="659726" y="2622674"/>
                    <a:pt x="655256" y="2633607"/>
                    <a:pt x="651779" y="2640565"/>
                  </a:cubicBezTo>
                  <a:cubicBezTo>
                    <a:pt x="649792" y="2644540"/>
                    <a:pt x="645818" y="2649510"/>
                    <a:pt x="642838" y="2653983"/>
                  </a:cubicBezTo>
                  <a:cubicBezTo>
                    <a:pt x="640354" y="2657958"/>
                    <a:pt x="638864" y="2662928"/>
                    <a:pt x="635387" y="2667401"/>
                  </a:cubicBezTo>
                  <a:cubicBezTo>
                    <a:pt x="628433" y="2677340"/>
                    <a:pt x="610055" y="2680321"/>
                    <a:pt x="595153" y="2685291"/>
                  </a:cubicBezTo>
                  <a:cubicBezTo>
                    <a:pt x="595153" y="2695230"/>
                    <a:pt x="604591" y="2700200"/>
                    <a:pt x="610055" y="2706163"/>
                  </a:cubicBezTo>
                  <a:cubicBezTo>
                    <a:pt x="620486" y="2717593"/>
                    <a:pt x="628930" y="2732005"/>
                    <a:pt x="638367" y="2746416"/>
                  </a:cubicBezTo>
                  <a:cubicBezTo>
                    <a:pt x="642838" y="2753374"/>
                    <a:pt x="648798" y="2759834"/>
                    <a:pt x="650289" y="2768780"/>
                  </a:cubicBezTo>
                  <a:cubicBezTo>
                    <a:pt x="654262" y="2769277"/>
                    <a:pt x="657243" y="2773749"/>
                    <a:pt x="660720" y="2774743"/>
                  </a:cubicBezTo>
                  <a:cubicBezTo>
                    <a:pt x="663700" y="2775737"/>
                    <a:pt x="667177" y="2773749"/>
                    <a:pt x="669660" y="2776234"/>
                  </a:cubicBezTo>
                  <a:cubicBezTo>
                    <a:pt x="670157" y="2776731"/>
                    <a:pt x="670654" y="2778719"/>
                    <a:pt x="671150" y="2779216"/>
                  </a:cubicBezTo>
                  <a:cubicBezTo>
                    <a:pt x="673137" y="2780707"/>
                    <a:pt x="676118" y="2780707"/>
                    <a:pt x="678601" y="2782197"/>
                  </a:cubicBezTo>
                  <a:cubicBezTo>
                    <a:pt x="691516" y="2788658"/>
                    <a:pt x="705424" y="2794621"/>
                    <a:pt x="720325" y="2801579"/>
                  </a:cubicBezTo>
                  <a:cubicBezTo>
                    <a:pt x="722312" y="2802573"/>
                    <a:pt x="725789" y="2803566"/>
                    <a:pt x="727776" y="2804560"/>
                  </a:cubicBezTo>
                  <a:cubicBezTo>
                    <a:pt x="735227" y="2808536"/>
                    <a:pt x="746651" y="2813009"/>
                    <a:pt x="756089" y="2817978"/>
                  </a:cubicBezTo>
                  <a:cubicBezTo>
                    <a:pt x="760559" y="2820463"/>
                    <a:pt x="765030" y="2822451"/>
                    <a:pt x="769500" y="2828414"/>
                  </a:cubicBezTo>
                  <a:cubicBezTo>
                    <a:pt x="770990" y="2829905"/>
                    <a:pt x="769997" y="2832390"/>
                    <a:pt x="770990" y="2834378"/>
                  </a:cubicBezTo>
                  <a:cubicBezTo>
                    <a:pt x="770990" y="2833881"/>
                    <a:pt x="772480" y="2837359"/>
                    <a:pt x="772480" y="2837359"/>
                  </a:cubicBezTo>
                  <a:cubicBezTo>
                    <a:pt x="772977" y="2837857"/>
                    <a:pt x="774964" y="2836863"/>
                    <a:pt x="775460" y="2837359"/>
                  </a:cubicBezTo>
                  <a:cubicBezTo>
                    <a:pt x="779434" y="2843820"/>
                    <a:pt x="783408" y="2853262"/>
                    <a:pt x="782911" y="2858232"/>
                  </a:cubicBezTo>
                  <a:cubicBezTo>
                    <a:pt x="782415" y="2864692"/>
                    <a:pt x="773970" y="2874631"/>
                    <a:pt x="768010" y="2879104"/>
                  </a:cubicBezTo>
                  <a:cubicBezTo>
                    <a:pt x="767017" y="2880098"/>
                    <a:pt x="765030" y="2879601"/>
                    <a:pt x="763539" y="2880595"/>
                  </a:cubicBezTo>
                  <a:cubicBezTo>
                    <a:pt x="761552" y="2882086"/>
                    <a:pt x="760062" y="2884570"/>
                    <a:pt x="754599" y="2886558"/>
                  </a:cubicBezTo>
                  <a:cubicBezTo>
                    <a:pt x="748638" y="2889043"/>
                    <a:pt x="739200" y="2891031"/>
                    <a:pt x="730756" y="2894013"/>
                  </a:cubicBezTo>
                  <a:cubicBezTo>
                    <a:pt x="723305" y="2896497"/>
                    <a:pt x="716848" y="2898485"/>
                    <a:pt x="706914" y="2901467"/>
                  </a:cubicBezTo>
                  <a:cubicBezTo>
                    <a:pt x="703934" y="2902461"/>
                    <a:pt x="701450" y="2903952"/>
                    <a:pt x="699463" y="2904449"/>
                  </a:cubicBezTo>
                  <a:cubicBezTo>
                    <a:pt x="679098" y="2907431"/>
                    <a:pt x="658236" y="2902958"/>
                    <a:pt x="641348" y="2898485"/>
                  </a:cubicBezTo>
                  <a:cubicBezTo>
                    <a:pt x="638864" y="2897988"/>
                    <a:pt x="636381" y="2896497"/>
                    <a:pt x="633897" y="2895503"/>
                  </a:cubicBezTo>
                  <a:cubicBezTo>
                    <a:pt x="620486" y="2891528"/>
                    <a:pt x="607075" y="2889043"/>
                    <a:pt x="599624" y="2885067"/>
                  </a:cubicBezTo>
                  <a:cubicBezTo>
                    <a:pt x="593167" y="2881589"/>
                    <a:pt x="589193" y="2875128"/>
                    <a:pt x="583232" y="2870159"/>
                  </a:cubicBezTo>
                  <a:cubicBezTo>
                    <a:pt x="572305" y="2860716"/>
                    <a:pt x="559887" y="2854256"/>
                    <a:pt x="544488" y="2847796"/>
                  </a:cubicBezTo>
                  <a:cubicBezTo>
                    <a:pt x="537038" y="2844814"/>
                    <a:pt x="529090" y="2840341"/>
                    <a:pt x="522136" y="2840341"/>
                  </a:cubicBezTo>
                  <a:cubicBezTo>
                    <a:pt x="517169" y="2840341"/>
                    <a:pt x="515679" y="2841335"/>
                    <a:pt x="511705" y="2843323"/>
                  </a:cubicBezTo>
                  <a:cubicBezTo>
                    <a:pt x="508228" y="2845311"/>
                    <a:pt x="507732" y="2847299"/>
                    <a:pt x="502765" y="2847796"/>
                  </a:cubicBezTo>
                  <a:cubicBezTo>
                    <a:pt x="490347" y="2849783"/>
                    <a:pt x="475445" y="2840341"/>
                    <a:pt x="464021" y="2843323"/>
                  </a:cubicBezTo>
                  <a:cubicBezTo>
                    <a:pt x="460544" y="2845808"/>
                    <a:pt x="466008" y="2845808"/>
                    <a:pt x="467001" y="2846305"/>
                  </a:cubicBezTo>
                  <a:cubicBezTo>
                    <a:pt x="468491" y="2847299"/>
                    <a:pt x="469981" y="2849783"/>
                    <a:pt x="471472" y="2850777"/>
                  </a:cubicBezTo>
                  <a:cubicBezTo>
                    <a:pt x="473458" y="2852268"/>
                    <a:pt x="476935" y="2850777"/>
                    <a:pt x="478922" y="2852268"/>
                  </a:cubicBezTo>
                  <a:cubicBezTo>
                    <a:pt x="479916" y="2853262"/>
                    <a:pt x="485380" y="2863201"/>
                    <a:pt x="486373" y="2865686"/>
                  </a:cubicBezTo>
                  <a:cubicBezTo>
                    <a:pt x="488360" y="2872146"/>
                    <a:pt x="489353" y="2880595"/>
                    <a:pt x="484883" y="2886558"/>
                  </a:cubicBezTo>
                  <a:cubicBezTo>
                    <a:pt x="488360" y="2889540"/>
                    <a:pt x="490843" y="2895503"/>
                    <a:pt x="495314" y="2898485"/>
                  </a:cubicBezTo>
                  <a:cubicBezTo>
                    <a:pt x="496804" y="2899479"/>
                    <a:pt x="498791" y="2898982"/>
                    <a:pt x="499784" y="2899976"/>
                  </a:cubicBezTo>
                  <a:cubicBezTo>
                    <a:pt x="502268" y="2902461"/>
                    <a:pt x="504751" y="2904946"/>
                    <a:pt x="507235" y="2907431"/>
                  </a:cubicBezTo>
                  <a:cubicBezTo>
                    <a:pt x="512202" y="2911406"/>
                    <a:pt x="516673" y="2915879"/>
                    <a:pt x="522136" y="2920848"/>
                  </a:cubicBezTo>
                  <a:cubicBezTo>
                    <a:pt x="527600" y="2925818"/>
                    <a:pt x="534554" y="2931781"/>
                    <a:pt x="540018" y="2938739"/>
                  </a:cubicBezTo>
                  <a:cubicBezTo>
                    <a:pt x="542502" y="2942217"/>
                    <a:pt x="547965" y="2949672"/>
                    <a:pt x="547469" y="2958120"/>
                  </a:cubicBezTo>
                  <a:cubicBezTo>
                    <a:pt x="549952" y="2960605"/>
                    <a:pt x="552436" y="2963090"/>
                    <a:pt x="556410" y="2965574"/>
                  </a:cubicBezTo>
                  <a:cubicBezTo>
                    <a:pt x="557900" y="2966568"/>
                    <a:pt x="565847" y="2977004"/>
                    <a:pt x="563860" y="2983465"/>
                  </a:cubicBezTo>
                  <a:cubicBezTo>
                    <a:pt x="562370" y="2987938"/>
                    <a:pt x="559887" y="2987938"/>
                    <a:pt x="553430" y="2990919"/>
                  </a:cubicBezTo>
                  <a:cubicBezTo>
                    <a:pt x="546475" y="2993901"/>
                    <a:pt x="537038" y="2997877"/>
                    <a:pt x="528097" y="3001355"/>
                  </a:cubicBezTo>
                  <a:cubicBezTo>
                    <a:pt x="518660" y="3005331"/>
                    <a:pt x="512699" y="3008313"/>
                    <a:pt x="499784" y="3010301"/>
                  </a:cubicBezTo>
                  <a:cubicBezTo>
                    <a:pt x="493824" y="3011294"/>
                    <a:pt x="487863" y="3010797"/>
                    <a:pt x="481903" y="3011791"/>
                  </a:cubicBezTo>
                  <a:cubicBezTo>
                    <a:pt x="470478" y="3013282"/>
                    <a:pt x="459054" y="3016264"/>
                    <a:pt x="449120" y="3016264"/>
                  </a:cubicBezTo>
                  <a:cubicBezTo>
                    <a:pt x="438192" y="3016264"/>
                    <a:pt x="426767" y="3014276"/>
                    <a:pt x="414846" y="3013282"/>
                  </a:cubicBezTo>
                  <a:cubicBezTo>
                    <a:pt x="403422" y="3012288"/>
                    <a:pt x="391501" y="3012288"/>
                    <a:pt x="382063" y="3010301"/>
                  </a:cubicBezTo>
                  <a:cubicBezTo>
                    <a:pt x="375606" y="3008809"/>
                    <a:pt x="367658" y="3005331"/>
                    <a:pt x="361201" y="3002846"/>
                  </a:cubicBezTo>
                  <a:cubicBezTo>
                    <a:pt x="354744" y="3000361"/>
                    <a:pt x="347790" y="2996883"/>
                    <a:pt x="343319" y="2993901"/>
                  </a:cubicBezTo>
                  <a:cubicBezTo>
                    <a:pt x="341829" y="2992907"/>
                    <a:pt x="341829" y="2993404"/>
                    <a:pt x="340339" y="2992410"/>
                  </a:cubicBezTo>
                  <a:cubicBezTo>
                    <a:pt x="333385" y="2985453"/>
                    <a:pt x="322954" y="2975514"/>
                    <a:pt x="315007" y="2967065"/>
                  </a:cubicBezTo>
                  <a:cubicBezTo>
                    <a:pt x="305073" y="2956629"/>
                    <a:pt x="297622" y="2946690"/>
                    <a:pt x="286694" y="2940230"/>
                  </a:cubicBezTo>
                  <a:cubicBezTo>
                    <a:pt x="280733" y="2939733"/>
                    <a:pt x="278250" y="2942714"/>
                    <a:pt x="271793" y="2941720"/>
                  </a:cubicBezTo>
                  <a:cubicBezTo>
                    <a:pt x="248447" y="2933769"/>
                    <a:pt x="232552" y="2918364"/>
                    <a:pt x="213677" y="2905940"/>
                  </a:cubicBezTo>
                  <a:cubicBezTo>
                    <a:pt x="217154" y="2890037"/>
                    <a:pt x="208213" y="2877613"/>
                    <a:pt x="206226" y="2861214"/>
                  </a:cubicBezTo>
                  <a:cubicBezTo>
                    <a:pt x="204239" y="2845311"/>
                    <a:pt x="205233" y="2826427"/>
                    <a:pt x="206226" y="2809033"/>
                  </a:cubicBezTo>
                  <a:cubicBezTo>
                    <a:pt x="206723" y="2803070"/>
                    <a:pt x="208710" y="2796112"/>
                    <a:pt x="207716" y="2789652"/>
                  </a:cubicBezTo>
                  <a:cubicBezTo>
                    <a:pt x="207220" y="2786173"/>
                    <a:pt x="204736" y="2782694"/>
                    <a:pt x="203246" y="2779216"/>
                  </a:cubicBezTo>
                  <a:cubicBezTo>
                    <a:pt x="201756" y="2775737"/>
                    <a:pt x="200266" y="2773252"/>
                    <a:pt x="198776" y="2770270"/>
                  </a:cubicBezTo>
                  <a:cubicBezTo>
                    <a:pt x="195795" y="2763810"/>
                    <a:pt x="191821" y="2756853"/>
                    <a:pt x="189835" y="2750889"/>
                  </a:cubicBezTo>
                  <a:cubicBezTo>
                    <a:pt x="184868" y="2733993"/>
                    <a:pt x="184371" y="2713617"/>
                    <a:pt x="180894" y="2694236"/>
                  </a:cubicBezTo>
                  <a:cubicBezTo>
                    <a:pt x="179404" y="2684794"/>
                    <a:pt x="177914" y="2675849"/>
                    <a:pt x="176423" y="2665909"/>
                  </a:cubicBezTo>
                  <a:cubicBezTo>
                    <a:pt x="172450" y="2639074"/>
                    <a:pt x="170463" y="2608759"/>
                    <a:pt x="167483" y="2579439"/>
                  </a:cubicBezTo>
                  <a:cubicBezTo>
                    <a:pt x="162019" y="2525271"/>
                    <a:pt x="156555" y="2463648"/>
                    <a:pt x="151091" y="2409480"/>
                  </a:cubicBezTo>
                  <a:cubicBezTo>
                    <a:pt x="149104" y="2390099"/>
                    <a:pt x="147614" y="2370220"/>
                    <a:pt x="145131" y="2351336"/>
                  </a:cubicBezTo>
                  <a:cubicBezTo>
                    <a:pt x="142647" y="2331955"/>
                    <a:pt x="138673" y="2313567"/>
                    <a:pt x="137680" y="2294683"/>
                  </a:cubicBezTo>
                  <a:cubicBezTo>
                    <a:pt x="136686" y="2275302"/>
                    <a:pt x="137680" y="2255424"/>
                    <a:pt x="137680" y="2235048"/>
                  </a:cubicBezTo>
                  <a:cubicBezTo>
                    <a:pt x="137680" y="2214673"/>
                    <a:pt x="136686" y="2191813"/>
                    <a:pt x="137680" y="2173923"/>
                  </a:cubicBezTo>
                  <a:cubicBezTo>
                    <a:pt x="137680" y="2172929"/>
                    <a:pt x="136190" y="2172432"/>
                    <a:pt x="136190" y="2172432"/>
                  </a:cubicBezTo>
                  <a:cubicBezTo>
                    <a:pt x="137183" y="2164481"/>
                    <a:pt x="141653" y="2155535"/>
                    <a:pt x="145131" y="2145596"/>
                  </a:cubicBezTo>
                  <a:cubicBezTo>
                    <a:pt x="148111" y="2137645"/>
                    <a:pt x="153078" y="2128700"/>
                    <a:pt x="154071" y="2120251"/>
                  </a:cubicBezTo>
                  <a:cubicBezTo>
                    <a:pt x="155065" y="2113294"/>
                    <a:pt x="152084" y="2103852"/>
                    <a:pt x="151091" y="2094907"/>
                  </a:cubicBezTo>
                  <a:cubicBezTo>
                    <a:pt x="150098" y="2085961"/>
                    <a:pt x="150594" y="2076519"/>
                    <a:pt x="149601" y="2068071"/>
                  </a:cubicBezTo>
                  <a:cubicBezTo>
                    <a:pt x="148111" y="2049186"/>
                    <a:pt x="143640" y="2030799"/>
                    <a:pt x="142150" y="2012909"/>
                  </a:cubicBezTo>
                  <a:cubicBezTo>
                    <a:pt x="141653" y="2003466"/>
                    <a:pt x="142647" y="1994024"/>
                    <a:pt x="142150" y="1984582"/>
                  </a:cubicBezTo>
                  <a:cubicBezTo>
                    <a:pt x="140660" y="1961225"/>
                    <a:pt x="136190" y="1937868"/>
                    <a:pt x="134699" y="1916002"/>
                  </a:cubicBezTo>
                  <a:cubicBezTo>
                    <a:pt x="132216" y="1880221"/>
                    <a:pt x="133209" y="1846428"/>
                    <a:pt x="128739" y="1811641"/>
                  </a:cubicBezTo>
                  <a:cubicBezTo>
                    <a:pt x="126255" y="1805678"/>
                    <a:pt x="120791" y="1799714"/>
                    <a:pt x="119798" y="1792260"/>
                  </a:cubicBezTo>
                  <a:cubicBezTo>
                    <a:pt x="116818" y="1765424"/>
                    <a:pt x="117314" y="1738589"/>
                    <a:pt x="112347" y="1711753"/>
                  </a:cubicBezTo>
                  <a:cubicBezTo>
                    <a:pt x="109864" y="1699329"/>
                    <a:pt x="106884" y="1687402"/>
                    <a:pt x="104897" y="1674481"/>
                  </a:cubicBezTo>
                  <a:cubicBezTo>
                    <a:pt x="102910" y="1662057"/>
                    <a:pt x="100426" y="1648639"/>
                    <a:pt x="98936" y="1635719"/>
                  </a:cubicBezTo>
                  <a:cubicBezTo>
                    <a:pt x="95459" y="1606398"/>
                    <a:pt x="94962" y="1572108"/>
                    <a:pt x="88505" y="1544776"/>
                  </a:cubicBezTo>
                  <a:cubicBezTo>
                    <a:pt x="81054" y="1513467"/>
                    <a:pt x="74597" y="1476693"/>
                    <a:pt x="76584" y="1432960"/>
                  </a:cubicBezTo>
                  <a:cubicBezTo>
                    <a:pt x="77577" y="1411591"/>
                    <a:pt x="81054" y="1390719"/>
                    <a:pt x="85525" y="1368853"/>
                  </a:cubicBezTo>
                  <a:cubicBezTo>
                    <a:pt x="87015" y="1362393"/>
                    <a:pt x="89499" y="1355932"/>
                    <a:pt x="89995" y="1349472"/>
                  </a:cubicBezTo>
                  <a:cubicBezTo>
                    <a:pt x="90492" y="1344005"/>
                    <a:pt x="88505" y="1338539"/>
                    <a:pt x="88505" y="1333072"/>
                  </a:cubicBezTo>
                  <a:cubicBezTo>
                    <a:pt x="88505" y="1324127"/>
                    <a:pt x="90989" y="1314685"/>
                    <a:pt x="91485" y="1304746"/>
                  </a:cubicBezTo>
                  <a:cubicBezTo>
                    <a:pt x="91982" y="1291825"/>
                    <a:pt x="89995" y="1278407"/>
                    <a:pt x="89995" y="1264492"/>
                  </a:cubicBezTo>
                  <a:cubicBezTo>
                    <a:pt x="89995" y="1239147"/>
                    <a:pt x="93472" y="1212312"/>
                    <a:pt x="94466" y="1186967"/>
                  </a:cubicBezTo>
                  <a:cubicBezTo>
                    <a:pt x="94962" y="1176531"/>
                    <a:pt x="93969" y="1166592"/>
                    <a:pt x="94466" y="1157150"/>
                  </a:cubicBezTo>
                  <a:cubicBezTo>
                    <a:pt x="95459" y="1142738"/>
                    <a:pt x="100426" y="1129817"/>
                    <a:pt x="101916" y="1116896"/>
                  </a:cubicBezTo>
                  <a:cubicBezTo>
                    <a:pt x="102413" y="1110436"/>
                    <a:pt x="101420" y="1102981"/>
                    <a:pt x="101916" y="1096024"/>
                  </a:cubicBezTo>
                  <a:cubicBezTo>
                    <a:pt x="102910" y="1081115"/>
                    <a:pt x="105890" y="1062728"/>
                    <a:pt x="109367" y="1045334"/>
                  </a:cubicBezTo>
                  <a:cubicBezTo>
                    <a:pt x="111354" y="1035892"/>
                    <a:pt x="113341" y="1023468"/>
                    <a:pt x="116818" y="1012535"/>
                  </a:cubicBezTo>
                  <a:cubicBezTo>
                    <a:pt x="120791" y="1000608"/>
                    <a:pt x="126255" y="991663"/>
                    <a:pt x="125759" y="982718"/>
                  </a:cubicBezTo>
                  <a:cubicBezTo>
                    <a:pt x="124268" y="965324"/>
                    <a:pt x="106884" y="955882"/>
                    <a:pt x="94466" y="948428"/>
                  </a:cubicBezTo>
                  <a:cubicBezTo>
                    <a:pt x="93472" y="947931"/>
                    <a:pt x="90989" y="947931"/>
                    <a:pt x="89995" y="946937"/>
                  </a:cubicBezTo>
                  <a:cubicBezTo>
                    <a:pt x="89499" y="946440"/>
                    <a:pt x="89002" y="944452"/>
                    <a:pt x="88505" y="943955"/>
                  </a:cubicBezTo>
                  <a:cubicBezTo>
                    <a:pt x="86518" y="942464"/>
                    <a:pt x="83041" y="942464"/>
                    <a:pt x="81054" y="940973"/>
                  </a:cubicBezTo>
                  <a:cubicBezTo>
                    <a:pt x="80061" y="939979"/>
                    <a:pt x="79564" y="938986"/>
                    <a:pt x="78074" y="937992"/>
                  </a:cubicBezTo>
                  <a:cubicBezTo>
                    <a:pt x="68140" y="931034"/>
                    <a:pt x="55225" y="918113"/>
                    <a:pt x="46781" y="906683"/>
                  </a:cubicBezTo>
                  <a:cubicBezTo>
                    <a:pt x="43801" y="902708"/>
                    <a:pt x="39331" y="893763"/>
                    <a:pt x="36350" y="885811"/>
                  </a:cubicBezTo>
                  <a:cubicBezTo>
                    <a:pt x="32873" y="875872"/>
                    <a:pt x="28403" y="859969"/>
                    <a:pt x="30389" y="844067"/>
                  </a:cubicBezTo>
                  <a:cubicBezTo>
                    <a:pt x="31383" y="836613"/>
                    <a:pt x="34860" y="831643"/>
                    <a:pt x="36350" y="823195"/>
                  </a:cubicBezTo>
                  <a:cubicBezTo>
                    <a:pt x="40324" y="804310"/>
                    <a:pt x="30886" y="777475"/>
                    <a:pt x="25919" y="759087"/>
                  </a:cubicBezTo>
                  <a:cubicBezTo>
                    <a:pt x="23932" y="751136"/>
                    <a:pt x="20952" y="743682"/>
                    <a:pt x="18468" y="735233"/>
                  </a:cubicBezTo>
                  <a:cubicBezTo>
                    <a:pt x="13004" y="717343"/>
                    <a:pt x="10521" y="696968"/>
                    <a:pt x="5057" y="675599"/>
                  </a:cubicBezTo>
                  <a:cubicBezTo>
                    <a:pt x="4064" y="670629"/>
                    <a:pt x="1083" y="665163"/>
                    <a:pt x="587" y="660690"/>
                  </a:cubicBezTo>
                  <a:cubicBezTo>
                    <a:pt x="-1897" y="642799"/>
                    <a:pt x="4064" y="619939"/>
                    <a:pt x="8037" y="604037"/>
                  </a:cubicBezTo>
                  <a:cubicBezTo>
                    <a:pt x="10024" y="596583"/>
                    <a:pt x="11018" y="592607"/>
                    <a:pt x="13998" y="586146"/>
                  </a:cubicBezTo>
                  <a:cubicBezTo>
                    <a:pt x="16481" y="580680"/>
                    <a:pt x="16978" y="578195"/>
                    <a:pt x="19959" y="574219"/>
                  </a:cubicBezTo>
                  <a:cubicBezTo>
                    <a:pt x="23932" y="567759"/>
                    <a:pt x="33866" y="561796"/>
                    <a:pt x="42311" y="556329"/>
                  </a:cubicBezTo>
                  <a:cubicBezTo>
                    <a:pt x="43801" y="555335"/>
                    <a:pt x="44298" y="553844"/>
                    <a:pt x="45291" y="553347"/>
                  </a:cubicBezTo>
                  <a:cubicBezTo>
                    <a:pt x="47774" y="551856"/>
                    <a:pt x="51748" y="550863"/>
                    <a:pt x="54232" y="548875"/>
                  </a:cubicBezTo>
                  <a:cubicBezTo>
                    <a:pt x="54729" y="548378"/>
                    <a:pt x="55225" y="545893"/>
                    <a:pt x="55722" y="545893"/>
                  </a:cubicBezTo>
                  <a:cubicBezTo>
                    <a:pt x="56716" y="545396"/>
                    <a:pt x="58206" y="546390"/>
                    <a:pt x="58702" y="545893"/>
                  </a:cubicBezTo>
                  <a:cubicBezTo>
                    <a:pt x="59199" y="545396"/>
                    <a:pt x="59696" y="542911"/>
                    <a:pt x="60192" y="542911"/>
                  </a:cubicBezTo>
                  <a:cubicBezTo>
                    <a:pt x="68636" y="539433"/>
                    <a:pt x="80558" y="532972"/>
                    <a:pt x="91485" y="530984"/>
                  </a:cubicBezTo>
                  <a:cubicBezTo>
                    <a:pt x="98439" y="526015"/>
                    <a:pt x="101916" y="517566"/>
                    <a:pt x="107877" y="511603"/>
                  </a:cubicBezTo>
                  <a:cubicBezTo>
                    <a:pt x="110361" y="509118"/>
                    <a:pt x="114334" y="508124"/>
                    <a:pt x="116818" y="505639"/>
                  </a:cubicBezTo>
                  <a:cubicBezTo>
                    <a:pt x="119798" y="503155"/>
                    <a:pt x="121785" y="500173"/>
                    <a:pt x="124268" y="498185"/>
                  </a:cubicBezTo>
                  <a:cubicBezTo>
                    <a:pt x="130229" y="493713"/>
                    <a:pt x="136190" y="490234"/>
                    <a:pt x="142150" y="486258"/>
                  </a:cubicBezTo>
                  <a:cubicBezTo>
                    <a:pt x="141157" y="477313"/>
                    <a:pt x="138176" y="471349"/>
                    <a:pt x="139170" y="463895"/>
                  </a:cubicBezTo>
                  <a:cubicBezTo>
                    <a:pt x="140660" y="451968"/>
                    <a:pt x="151091" y="445508"/>
                    <a:pt x="157051" y="438550"/>
                  </a:cubicBezTo>
                  <a:cubicBezTo>
                    <a:pt x="161025" y="414199"/>
                    <a:pt x="170960" y="395812"/>
                    <a:pt x="179404" y="375934"/>
                  </a:cubicBezTo>
                  <a:cubicBezTo>
                    <a:pt x="177417" y="372455"/>
                    <a:pt x="178907" y="371461"/>
                    <a:pt x="176423" y="369970"/>
                  </a:cubicBezTo>
                  <a:cubicBezTo>
                    <a:pt x="176920" y="370467"/>
                    <a:pt x="171953" y="372455"/>
                    <a:pt x="173443" y="368479"/>
                  </a:cubicBezTo>
                  <a:cubicBezTo>
                    <a:pt x="171456" y="359037"/>
                    <a:pt x="177417" y="355559"/>
                    <a:pt x="174933" y="350589"/>
                  </a:cubicBezTo>
                  <a:cubicBezTo>
                    <a:pt x="169966" y="346116"/>
                    <a:pt x="169966" y="354565"/>
                    <a:pt x="165993" y="355062"/>
                  </a:cubicBezTo>
                  <a:cubicBezTo>
                    <a:pt x="160529" y="355559"/>
                    <a:pt x="159038" y="352080"/>
                    <a:pt x="155561" y="350589"/>
                  </a:cubicBezTo>
                  <a:cubicBezTo>
                    <a:pt x="156555" y="348601"/>
                    <a:pt x="153575" y="342638"/>
                    <a:pt x="157051" y="343135"/>
                  </a:cubicBezTo>
                  <a:cubicBezTo>
                    <a:pt x="160032" y="343632"/>
                    <a:pt x="160032" y="341147"/>
                    <a:pt x="160032" y="338662"/>
                  </a:cubicBezTo>
                  <a:cubicBezTo>
                    <a:pt x="158045" y="332699"/>
                    <a:pt x="153078" y="328723"/>
                    <a:pt x="149601" y="322263"/>
                  </a:cubicBezTo>
                  <a:cubicBezTo>
                    <a:pt x="145627" y="314311"/>
                    <a:pt x="143144" y="304869"/>
                    <a:pt x="137680" y="296918"/>
                  </a:cubicBezTo>
                  <a:cubicBezTo>
                    <a:pt x="137183" y="295924"/>
                    <a:pt x="135196" y="294930"/>
                    <a:pt x="134699" y="293936"/>
                  </a:cubicBezTo>
                  <a:cubicBezTo>
                    <a:pt x="134203" y="292942"/>
                    <a:pt x="134203" y="290954"/>
                    <a:pt x="133209" y="289463"/>
                  </a:cubicBezTo>
                  <a:cubicBezTo>
                    <a:pt x="130229" y="284991"/>
                    <a:pt x="125262" y="281015"/>
                    <a:pt x="122778" y="276046"/>
                  </a:cubicBezTo>
                  <a:cubicBezTo>
                    <a:pt x="121785" y="274058"/>
                    <a:pt x="122282" y="271573"/>
                    <a:pt x="121288" y="270082"/>
                  </a:cubicBezTo>
                  <a:cubicBezTo>
                    <a:pt x="118308" y="264119"/>
                    <a:pt x="109864" y="242749"/>
                    <a:pt x="110857" y="232810"/>
                  </a:cubicBezTo>
                  <a:cubicBezTo>
                    <a:pt x="112347" y="221877"/>
                    <a:pt x="116818" y="223865"/>
                    <a:pt x="121288" y="214920"/>
                  </a:cubicBezTo>
                  <a:cubicBezTo>
                    <a:pt x="113838" y="201502"/>
                    <a:pt x="117314" y="185103"/>
                    <a:pt x="115328" y="168703"/>
                  </a:cubicBezTo>
                  <a:cubicBezTo>
                    <a:pt x="114334" y="160255"/>
                    <a:pt x="111354" y="154291"/>
                    <a:pt x="110857" y="143358"/>
                  </a:cubicBezTo>
                  <a:cubicBezTo>
                    <a:pt x="110857" y="143358"/>
                    <a:pt x="108870" y="143358"/>
                    <a:pt x="109367" y="141867"/>
                  </a:cubicBezTo>
                  <a:cubicBezTo>
                    <a:pt x="109367" y="141370"/>
                    <a:pt x="111354" y="141867"/>
                    <a:pt x="110857" y="140376"/>
                  </a:cubicBezTo>
                  <a:cubicBezTo>
                    <a:pt x="110361" y="137395"/>
                    <a:pt x="107877" y="135407"/>
                    <a:pt x="107877" y="132922"/>
                  </a:cubicBezTo>
                  <a:cubicBezTo>
                    <a:pt x="107877" y="124971"/>
                    <a:pt x="109864" y="117019"/>
                    <a:pt x="112347" y="109068"/>
                  </a:cubicBezTo>
                  <a:cubicBezTo>
                    <a:pt x="113341" y="105093"/>
                    <a:pt x="113838" y="100620"/>
                    <a:pt x="115328" y="97141"/>
                  </a:cubicBezTo>
                  <a:cubicBezTo>
                    <a:pt x="115824" y="96644"/>
                    <a:pt x="117811" y="96147"/>
                    <a:pt x="118308" y="95650"/>
                  </a:cubicBezTo>
                  <a:cubicBezTo>
                    <a:pt x="118805" y="94656"/>
                    <a:pt x="117811" y="93663"/>
                    <a:pt x="118308" y="92669"/>
                  </a:cubicBezTo>
                  <a:cubicBezTo>
                    <a:pt x="121288" y="87202"/>
                    <a:pt x="127249" y="79251"/>
                    <a:pt x="131719" y="71796"/>
                  </a:cubicBezTo>
                  <a:cubicBezTo>
                    <a:pt x="135196" y="65833"/>
                    <a:pt x="137680" y="58876"/>
                    <a:pt x="140660" y="53906"/>
                  </a:cubicBezTo>
                  <a:cubicBezTo>
                    <a:pt x="141157" y="53409"/>
                    <a:pt x="143640" y="52912"/>
                    <a:pt x="143640" y="52415"/>
                  </a:cubicBezTo>
                  <a:cubicBezTo>
                    <a:pt x="145627" y="47446"/>
                    <a:pt x="151588" y="41979"/>
                    <a:pt x="157051" y="37506"/>
                  </a:cubicBezTo>
                  <a:cubicBezTo>
                    <a:pt x="159535" y="35519"/>
                    <a:pt x="163509" y="36513"/>
                    <a:pt x="165993" y="34525"/>
                  </a:cubicBezTo>
                  <a:cubicBezTo>
                    <a:pt x="167483" y="33034"/>
                    <a:pt x="166986" y="28064"/>
                    <a:pt x="170463" y="27070"/>
                  </a:cubicBezTo>
                  <a:cubicBezTo>
                    <a:pt x="178410" y="25082"/>
                    <a:pt x="186854" y="18125"/>
                    <a:pt x="195795" y="13653"/>
                  </a:cubicBezTo>
                  <a:cubicBezTo>
                    <a:pt x="197286" y="12659"/>
                    <a:pt x="200266" y="14646"/>
                    <a:pt x="201756" y="13653"/>
                  </a:cubicBezTo>
                  <a:cubicBezTo>
                    <a:pt x="202749" y="13156"/>
                    <a:pt x="202749" y="11168"/>
                    <a:pt x="203246" y="10671"/>
                  </a:cubicBezTo>
                  <a:cubicBezTo>
                    <a:pt x="208710" y="7192"/>
                    <a:pt x="219141" y="1229"/>
                    <a:pt x="227088" y="235"/>
                  </a:cubicBezTo>
                  <a:cubicBezTo>
                    <a:pt x="234042" y="-759"/>
                    <a:pt x="241990" y="1726"/>
                    <a:pt x="250931" y="1726"/>
                  </a:cubicBezTo>
                  <a:cubicBezTo>
                    <a:pt x="257885" y="1726"/>
                    <a:pt x="264839" y="-759"/>
                    <a:pt x="270303" y="235"/>
                  </a:cubicBezTo>
                  <a:cubicBezTo>
                    <a:pt x="279740" y="1726"/>
                    <a:pt x="285701" y="9180"/>
                    <a:pt x="295635" y="10671"/>
                  </a:cubicBezTo>
                  <a:cubicBezTo>
                    <a:pt x="305073" y="16137"/>
                    <a:pt x="316993" y="15143"/>
                    <a:pt x="325438" y="19616"/>
                  </a:cubicBezTo>
                  <a:cubicBezTo>
                    <a:pt x="332392" y="23592"/>
                    <a:pt x="339346" y="29058"/>
                    <a:pt x="346300" y="34525"/>
                  </a:cubicBezTo>
                  <a:cubicBezTo>
                    <a:pt x="351267" y="38500"/>
                    <a:pt x="355737" y="41979"/>
                    <a:pt x="361201" y="46452"/>
                  </a:cubicBezTo>
                  <a:cubicBezTo>
                    <a:pt x="374116" y="55894"/>
                    <a:pt x="387030" y="72790"/>
                    <a:pt x="398455" y="85214"/>
                  </a:cubicBezTo>
                  <a:cubicBezTo>
                    <a:pt x="398951" y="95153"/>
                    <a:pt x="405905" y="106086"/>
                    <a:pt x="407395" y="116523"/>
                  </a:cubicBezTo>
                  <a:cubicBezTo>
                    <a:pt x="407892" y="121989"/>
                    <a:pt x="406402" y="127953"/>
                    <a:pt x="405905" y="134413"/>
                  </a:cubicBezTo>
                  <a:cubicBezTo>
                    <a:pt x="405905" y="136898"/>
                    <a:pt x="404415" y="140873"/>
                    <a:pt x="404415" y="143358"/>
                  </a:cubicBezTo>
                  <a:cubicBezTo>
                    <a:pt x="404415" y="146837"/>
                    <a:pt x="406402" y="149322"/>
                    <a:pt x="405905" y="152303"/>
                  </a:cubicBezTo>
                  <a:cubicBezTo>
                    <a:pt x="405408" y="159261"/>
                    <a:pt x="401932" y="163733"/>
                    <a:pt x="402925" y="173176"/>
                  </a:cubicBezTo>
                  <a:cubicBezTo>
                    <a:pt x="402925" y="174666"/>
                    <a:pt x="404415" y="174169"/>
                    <a:pt x="404415" y="174666"/>
                  </a:cubicBezTo>
                  <a:cubicBezTo>
                    <a:pt x="404415" y="174666"/>
                    <a:pt x="402925" y="185103"/>
                    <a:pt x="402925" y="189575"/>
                  </a:cubicBezTo>
                  <a:cubicBezTo>
                    <a:pt x="402925" y="198520"/>
                    <a:pt x="401932" y="207963"/>
                    <a:pt x="402925" y="216411"/>
                  </a:cubicBezTo>
                  <a:cubicBezTo>
                    <a:pt x="404415" y="228835"/>
                    <a:pt x="410376" y="240265"/>
                    <a:pt x="411866" y="252192"/>
                  </a:cubicBezTo>
                  <a:cubicBezTo>
                    <a:pt x="412859" y="259149"/>
                    <a:pt x="412859" y="266106"/>
                    <a:pt x="413356" y="273064"/>
                  </a:cubicBezTo>
                  <a:cubicBezTo>
                    <a:pt x="414846" y="300893"/>
                    <a:pt x="409382" y="322760"/>
                    <a:pt x="402925" y="346116"/>
                  </a:cubicBezTo>
                  <a:cubicBezTo>
                    <a:pt x="401932" y="350589"/>
                    <a:pt x="401435" y="354068"/>
                    <a:pt x="399945" y="358043"/>
                  </a:cubicBezTo>
                  <a:cubicBezTo>
                    <a:pt x="394978" y="371958"/>
                    <a:pt x="386037" y="388855"/>
                    <a:pt x="377593" y="401279"/>
                  </a:cubicBezTo>
                  <a:cubicBezTo>
                    <a:pt x="374612" y="405254"/>
                    <a:pt x="371632" y="408733"/>
                    <a:pt x="370142" y="413206"/>
                  </a:cubicBezTo>
                  <a:close/>
                  <a:moveTo>
                    <a:pt x="459550" y="2861214"/>
                  </a:moveTo>
                  <a:cubicBezTo>
                    <a:pt x="465014" y="2868171"/>
                    <a:pt x="467995" y="2876122"/>
                    <a:pt x="477432" y="2877613"/>
                  </a:cubicBezTo>
                  <a:cubicBezTo>
                    <a:pt x="483393" y="2862207"/>
                    <a:pt x="462531" y="2862207"/>
                    <a:pt x="455080" y="2855250"/>
                  </a:cubicBezTo>
                  <a:cubicBezTo>
                    <a:pt x="453590" y="2858729"/>
                    <a:pt x="458060" y="2859226"/>
                    <a:pt x="459550" y="2861214"/>
                  </a:cubicBezTo>
                  <a:close/>
                </a:path>
              </a:pathLst>
            </a:custGeom>
            <a:solidFill>
              <a:schemeClr val="accent2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34B599-15D3-D04F-9C61-31162D6AE60E}"/>
              </a:ext>
            </a:extLst>
          </p:cNvPr>
          <p:cNvGrpSpPr/>
          <p:nvPr/>
        </p:nvGrpSpPr>
        <p:grpSpPr>
          <a:xfrm>
            <a:off x="3163150" y="1203684"/>
            <a:ext cx="1503796" cy="1940251"/>
            <a:chOff x="2894171" y="1131968"/>
            <a:chExt cx="1503796" cy="194025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807FC26-7971-804B-BA20-26A69B26DF02}"/>
                </a:ext>
              </a:extLst>
            </p:cNvPr>
            <p:cNvGrpSpPr/>
            <p:nvPr/>
          </p:nvGrpSpPr>
          <p:grpSpPr>
            <a:xfrm>
              <a:off x="2894171" y="1131968"/>
              <a:ext cx="1503796" cy="1940251"/>
              <a:chOff x="695235" y="1131968"/>
              <a:chExt cx="1503796" cy="19402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4E3532-4EA1-4959-9375-13B7334158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130" y="1131968"/>
                <a:ext cx="1132006" cy="113200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450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FCADB7-83BB-4F41-82E7-6A27DE11D957}"/>
                  </a:ext>
                </a:extLst>
              </p:cNvPr>
              <p:cNvSpPr txBox="1"/>
              <p:nvPr/>
            </p:nvSpPr>
            <p:spPr>
              <a:xfrm>
                <a:off x="695235" y="2795220"/>
                <a:ext cx="15037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"/>
                  </a:rPr>
                  <a:t>Rheumatologists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C717AB1-228F-004D-B604-32171729C9FC}"/>
                  </a:ext>
                </a:extLst>
              </p:cNvPr>
              <p:cNvGrpSpPr/>
              <p:nvPr/>
            </p:nvGrpSpPr>
            <p:grpSpPr>
              <a:xfrm>
                <a:off x="699421" y="1934930"/>
                <a:ext cx="1495425" cy="801044"/>
                <a:chOff x="2909082" y="302514"/>
                <a:chExt cx="6093645" cy="3264140"/>
              </a:xfrm>
              <a:solidFill>
                <a:schemeClr val="accent4"/>
              </a:solidFill>
            </p:grpSpPr>
            <p:sp>
              <p:nvSpPr>
                <p:cNvPr id="4" name="Freeform 3">
                  <a:extLst>
                    <a:ext uri="{FF2B5EF4-FFF2-40B4-BE49-F238E27FC236}">
                      <a16:creationId xmlns:a16="http://schemas.microsoft.com/office/drawing/2014/main" id="{DD71F99A-6CAA-4948-81A6-C5A4DB31987B}"/>
                    </a:ext>
                  </a:extLst>
                </p:cNvPr>
                <p:cNvSpPr/>
                <p:nvPr/>
              </p:nvSpPr>
              <p:spPr>
                <a:xfrm>
                  <a:off x="4276327" y="302514"/>
                  <a:ext cx="878541" cy="3264140"/>
                </a:xfrm>
                <a:custGeom>
                  <a:avLst/>
                  <a:gdLst>
                    <a:gd name="connsiteX0" fmla="*/ 514804 w 878541"/>
                    <a:gd name="connsiteY0" fmla="*/ 43367 h 3264140"/>
                    <a:gd name="connsiteX1" fmla="*/ 511824 w 878541"/>
                    <a:gd name="connsiteY1" fmla="*/ 49331 h 3264140"/>
                    <a:gd name="connsiteX2" fmla="*/ 516294 w 878541"/>
                    <a:gd name="connsiteY2" fmla="*/ 53803 h 3264140"/>
                    <a:gd name="connsiteX3" fmla="*/ 517784 w 878541"/>
                    <a:gd name="connsiteY3" fmla="*/ 67221 h 3264140"/>
                    <a:gd name="connsiteX4" fmla="*/ 540137 w 878541"/>
                    <a:gd name="connsiteY4" fmla="*/ 95548 h 3264140"/>
                    <a:gd name="connsiteX5" fmla="*/ 546097 w 878541"/>
                    <a:gd name="connsiteY5" fmla="*/ 105984 h 3264140"/>
                    <a:gd name="connsiteX6" fmla="*/ 556528 w 878541"/>
                    <a:gd name="connsiteY6" fmla="*/ 141765 h 3264140"/>
                    <a:gd name="connsiteX7" fmla="*/ 555038 w 878541"/>
                    <a:gd name="connsiteY7" fmla="*/ 147728 h 3264140"/>
                    <a:gd name="connsiteX8" fmla="*/ 553548 w 878541"/>
                    <a:gd name="connsiteY8" fmla="*/ 165619 h 3264140"/>
                    <a:gd name="connsiteX9" fmla="*/ 555038 w 878541"/>
                    <a:gd name="connsiteY9" fmla="*/ 168600 h 3264140"/>
                    <a:gd name="connsiteX10" fmla="*/ 553548 w 878541"/>
                    <a:gd name="connsiteY10" fmla="*/ 170091 h 3264140"/>
                    <a:gd name="connsiteX11" fmla="*/ 556528 w 878541"/>
                    <a:gd name="connsiteY11" fmla="*/ 193945 h 3264140"/>
                    <a:gd name="connsiteX12" fmla="*/ 558018 w 878541"/>
                    <a:gd name="connsiteY12" fmla="*/ 231217 h 3264140"/>
                    <a:gd name="connsiteX13" fmla="*/ 553548 w 878541"/>
                    <a:gd name="connsiteY13" fmla="*/ 240162 h 3264140"/>
                    <a:gd name="connsiteX14" fmla="*/ 559508 w 878541"/>
                    <a:gd name="connsiteY14" fmla="*/ 255071 h 3264140"/>
                    <a:gd name="connsiteX15" fmla="*/ 559508 w 878541"/>
                    <a:gd name="connsiteY15" fmla="*/ 271470 h 3264140"/>
                    <a:gd name="connsiteX16" fmla="*/ 560999 w 878541"/>
                    <a:gd name="connsiteY16" fmla="*/ 284888 h 3264140"/>
                    <a:gd name="connsiteX17" fmla="*/ 558018 w 878541"/>
                    <a:gd name="connsiteY17" fmla="*/ 298306 h 3264140"/>
                    <a:gd name="connsiteX18" fmla="*/ 553548 w 878541"/>
                    <a:gd name="connsiteY18" fmla="*/ 331105 h 3264140"/>
                    <a:gd name="connsiteX19" fmla="*/ 552058 w 878541"/>
                    <a:gd name="connsiteY19" fmla="*/ 337069 h 3264140"/>
                    <a:gd name="connsiteX20" fmla="*/ 534176 w 878541"/>
                    <a:gd name="connsiteY20" fmla="*/ 353468 h 3264140"/>
                    <a:gd name="connsiteX21" fmla="*/ 537156 w 878541"/>
                    <a:gd name="connsiteY21" fmla="*/ 398194 h 3264140"/>
                    <a:gd name="connsiteX22" fmla="*/ 547587 w 878541"/>
                    <a:gd name="connsiteY22" fmla="*/ 401176 h 3264140"/>
                    <a:gd name="connsiteX23" fmla="*/ 563979 w 878541"/>
                    <a:gd name="connsiteY23" fmla="*/ 422048 h 3264140"/>
                    <a:gd name="connsiteX24" fmla="*/ 593782 w 878541"/>
                    <a:gd name="connsiteY24" fmla="*/ 451866 h 3264140"/>
                    <a:gd name="connsiteX25" fmla="*/ 626565 w 878541"/>
                    <a:gd name="connsiteY25" fmla="*/ 469756 h 3264140"/>
                    <a:gd name="connsiteX26" fmla="*/ 657858 w 878541"/>
                    <a:gd name="connsiteY26" fmla="*/ 478701 h 3264140"/>
                    <a:gd name="connsiteX27" fmla="*/ 702562 w 878541"/>
                    <a:gd name="connsiteY27" fmla="*/ 492119 h 3264140"/>
                    <a:gd name="connsiteX28" fmla="*/ 720444 w 878541"/>
                    <a:gd name="connsiteY28" fmla="*/ 504046 h 3264140"/>
                    <a:gd name="connsiteX29" fmla="*/ 759187 w 878541"/>
                    <a:gd name="connsiteY29" fmla="*/ 523427 h 3264140"/>
                    <a:gd name="connsiteX30" fmla="*/ 778559 w 878541"/>
                    <a:gd name="connsiteY30" fmla="*/ 542809 h 3264140"/>
                    <a:gd name="connsiteX31" fmla="*/ 800911 w 878541"/>
                    <a:gd name="connsiteY31" fmla="*/ 575608 h 3264140"/>
                    <a:gd name="connsiteX32" fmla="*/ 802402 w 878541"/>
                    <a:gd name="connsiteY32" fmla="*/ 593498 h 3264140"/>
                    <a:gd name="connsiteX33" fmla="*/ 806872 w 878541"/>
                    <a:gd name="connsiteY33" fmla="*/ 609898 h 3264140"/>
                    <a:gd name="connsiteX34" fmla="*/ 808362 w 878541"/>
                    <a:gd name="connsiteY34" fmla="*/ 629279 h 3264140"/>
                    <a:gd name="connsiteX35" fmla="*/ 811342 w 878541"/>
                    <a:gd name="connsiteY35" fmla="*/ 636734 h 3264140"/>
                    <a:gd name="connsiteX36" fmla="*/ 811342 w 878541"/>
                    <a:gd name="connsiteY36" fmla="*/ 647170 h 3264140"/>
                    <a:gd name="connsiteX37" fmla="*/ 814323 w 878541"/>
                    <a:gd name="connsiteY37" fmla="*/ 679969 h 3264140"/>
                    <a:gd name="connsiteX38" fmla="*/ 809852 w 878541"/>
                    <a:gd name="connsiteY38" fmla="*/ 702332 h 3264140"/>
                    <a:gd name="connsiteX39" fmla="*/ 812833 w 878541"/>
                    <a:gd name="connsiteY39" fmla="*/ 714259 h 3264140"/>
                    <a:gd name="connsiteX40" fmla="*/ 814323 w 878541"/>
                    <a:gd name="connsiteY40" fmla="*/ 727677 h 3264140"/>
                    <a:gd name="connsiteX41" fmla="*/ 823264 w 878541"/>
                    <a:gd name="connsiteY41" fmla="*/ 748549 h 3264140"/>
                    <a:gd name="connsiteX42" fmla="*/ 812833 w 878541"/>
                    <a:gd name="connsiteY42" fmla="*/ 809674 h 3264140"/>
                    <a:gd name="connsiteX43" fmla="*/ 805382 w 878541"/>
                    <a:gd name="connsiteY43" fmla="*/ 839492 h 3264140"/>
                    <a:gd name="connsiteX44" fmla="*/ 803892 w 878541"/>
                    <a:gd name="connsiteY44" fmla="*/ 849928 h 3264140"/>
                    <a:gd name="connsiteX45" fmla="*/ 797931 w 878541"/>
                    <a:gd name="connsiteY45" fmla="*/ 860364 h 3264140"/>
                    <a:gd name="connsiteX46" fmla="*/ 793461 w 878541"/>
                    <a:gd name="connsiteY46" fmla="*/ 870800 h 3264140"/>
                    <a:gd name="connsiteX47" fmla="*/ 800911 w 878541"/>
                    <a:gd name="connsiteY47" fmla="*/ 908072 h 3264140"/>
                    <a:gd name="connsiteX48" fmla="*/ 800911 w 878541"/>
                    <a:gd name="connsiteY48" fmla="*/ 922981 h 3264140"/>
                    <a:gd name="connsiteX49" fmla="*/ 809852 w 878541"/>
                    <a:gd name="connsiteY49" fmla="*/ 946834 h 3264140"/>
                    <a:gd name="connsiteX50" fmla="*/ 805382 w 878541"/>
                    <a:gd name="connsiteY50" fmla="*/ 987088 h 3264140"/>
                    <a:gd name="connsiteX51" fmla="*/ 784520 w 878541"/>
                    <a:gd name="connsiteY51" fmla="*/ 1066104 h 3264140"/>
                    <a:gd name="connsiteX52" fmla="*/ 791971 w 878541"/>
                    <a:gd name="connsiteY52" fmla="*/ 1085485 h 3264140"/>
                    <a:gd name="connsiteX53" fmla="*/ 800911 w 878541"/>
                    <a:gd name="connsiteY53" fmla="*/ 1110830 h 3264140"/>
                    <a:gd name="connsiteX54" fmla="*/ 800911 w 878541"/>
                    <a:gd name="connsiteY54" fmla="*/ 1237554 h 3264140"/>
                    <a:gd name="connsiteX55" fmla="*/ 796441 w 878541"/>
                    <a:gd name="connsiteY55" fmla="*/ 1245008 h 3264140"/>
                    <a:gd name="connsiteX56" fmla="*/ 802402 w 878541"/>
                    <a:gd name="connsiteY56" fmla="*/ 1328497 h 3264140"/>
                    <a:gd name="connsiteX57" fmla="*/ 800911 w 878541"/>
                    <a:gd name="connsiteY57" fmla="*/ 1352351 h 3264140"/>
                    <a:gd name="connsiteX58" fmla="*/ 805382 w 878541"/>
                    <a:gd name="connsiteY58" fmla="*/ 1374714 h 3264140"/>
                    <a:gd name="connsiteX59" fmla="*/ 803892 w 878541"/>
                    <a:gd name="connsiteY59" fmla="*/ 1386641 h 3264140"/>
                    <a:gd name="connsiteX60" fmla="*/ 809852 w 878541"/>
                    <a:gd name="connsiteY60" fmla="*/ 1465657 h 3264140"/>
                    <a:gd name="connsiteX61" fmla="*/ 812833 w 878541"/>
                    <a:gd name="connsiteY61" fmla="*/ 1513365 h 3264140"/>
                    <a:gd name="connsiteX62" fmla="*/ 817303 w 878541"/>
                    <a:gd name="connsiteY62" fmla="*/ 1573000 h 3264140"/>
                    <a:gd name="connsiteX63" fmla="*/ 815813 w 878541"/>
                    <a:gd name="connsiteY63" fmla="*/ 1586417 h 3264140"/>
                    <a:gd name="connsiteX64" fmla="*/ 820283 w 878541"/>
                    <a:gd name="connsiteY64" fmla="*/ 1616235 h 3264140"/>
                    <a:gd name="connsiteX65" fmla="*/ 821773 w 878541"/>
                    <a:gd name="connsiteY65" fmla="*/ 1632634 h 3264140"/>
                    <a:gd name="connsiteX66" fmla="*/ 824754 w 878541"/>
                    <a:gd name="connsiteY66" fmla="*/ 1680342 h 3264140"/>
                    <a:gd name="connsiteX67" fmla="*/ 829224 w 878541"/>
                    <a:gd name="connsiteY67" fmla="*/ 1774267 h 3264140"/>
                    <a:gd name="connsiteX68" fmla="*/ 829224 w 878541"/>
                    <a:gd name="connsiteY68" fmla="*/ 1801103 h 3264140"/>
                    <a:gd name="connsiteX69" fmla="*/ 832204 w 878541"/>
                    <a:gd name="connsiteY69" fmla="*/ 1824957 h 3264140"/>
                    <a:gd name="connsiteX70" fmla="*/ 833695 w 878541"/>
                    <a:gd name="connsiteY70" fmla="*/ 1875646 h 3264140"/>
                    <a:gd name="connsiteX71" fmla="*/ 835185 w 878541"/>
                    <a:gd name="connsiteY71" fmla="*/ 1899500 h 3264140"/>
                    <a:gd name="connsiteX72" fmla="*/ 842635 w 878541"/>
                    <a:gd name="connsiteY72" fmla="*/ 1935281 h 3264140"/>
                    <a:gd name="connsiteX73" fmla="*/ 851576 w 878541"/>
                    <a:gd name="connsiteY73" fmla="*/ 2009824 h 3264140"/>
                    <a:gd name="connsiteX74" fmla="*/ 854557 w 878541"/>
                    <a:gd name="connsiteY74" fmla="*/ 2027715 h 3264140"/>
                    <a:gd name="connsiteX75" fmla="*/ 864987 w 878541"/>
                    <a:gd name="connsiteY75" fmla="*/ 2121640 h 3264140"/>
                    <a:gd name="connsiteX76" fmla="*/ 867968 w 878541"/>
                    <a:gd name="connsiteY76" fmla="*/ 2160402 h 3264140"/>
                    <a:gd name="connsiteX77" fmla="*/ 870948 w 878541"/>
                    <a:gd name="connsiteY77" fmla="*/ 2199165 h 3264140"/>
                    <a:gd name="connsiteX78" fmla="*/ 873928 w 878541"/>
                    <a:gd name="connsiteY78" fmla="*/ 2212583 h 3264140"/>
                    <a:gd name="connsiteX79" fmla="*/ 873928 w 878541"/>
                    <a:gd name="connsiteY79" fmla="*/ 2228982 h 3264140"/>
                    <a:gd name="connsiteX80" fmla="*/ 878399 w 878541"/>
                    <a:gd name="connsiteY80" fmla="*/ 2254327 h 3264140"/>
                    <a:gd name="connsiteX81" fmla="*/ 869458 w 878541"/>
                    <a:gd name="connsiteY81" fmla="*/ 2275199 h 3264140"/>
                    <a:gd name="connsiteX82" fmla="*/ 820283 w 878541"/>
                    <a:gd name="connsiteY82" fmla="*/ 2288617 h 3264140"/>
                    <a:gd name="connsiteX83" fmla="*/ 827734 w 878541"/>
                    <a:gd name="connsiteY83" fmla="*/ 2327380 h 3264140"/>
                    <a:gd name="connsiteX84" fmla="*/ 839655 w 878541"/>
                    <a:gd name="connsiteY84" fmla="*/ 2348252 h 3264140"/>
                    <a:gd name="connsiteX85" fmla="*/ 839655 w 878541"/>
                    <a:gd name="connsiteY85" fmla="*/ 2378069 h 3264140"/>
                    <a:gd name="connsiteX86" fmla="*/ 842635 w 878541"/>
                    <a:gd name="connsiteY86" fmla="*/ 2398941 h 3264140"/>
                    <a:gd name="connsiteX87" fmla="*/ 842635 w 878541"/>
                    <a:gd name="connsiteY87" fmla="*/ 2416832 h 3264140"/>
                    <a:gd name="connsiteX88" fmla="*/ 847106 w 878541"/>
                    <a:gd name="connsiteY88" fmla="*/ 2446649 h 3264140"/>
                    <a:gd name="connsiteX89" fmla="*/ 850086 w 878541"/>
                    <a:gd name="connsiteY89" fmla="*/ 2506284 h 3264140"/>
                    <a:gd name="connsiteX90" fmla="*/ 854557 w 878541"/>
                    <a:gd name="connsiteY90" fmla="*/ 2553992 h 3264140"/>
                    <a:gd name="connsiteX91" fmla="*/ 856047 w 878541"/>
                    <a:gd name="connsiteY91" fmla="*/ 2597227 h 3264140"/>
                    <a:gd name="connsiteX92" fmla="*/ 844126 w 878541"/>
                    <a:gd name="connsiteY92" fmla="*/ 2688170 h 3264140"/>
                    <a:gd name="connsiteX93" fmla="*/ 842635 w 878541"/>
                    <a:gd name="connsiteY93" fmla="*/ 2704570 h 3264140"/>
                    <a:gd name="connsiteX94" fmla="*/ 839655 w 878541"/>
                    <a:gd name="connsiteY94" fmla="*/ 2729915 h 3264140"/>
                    <a:gd name="connsiteX95" fmla="*/ 844126 w 878541"/>
                    <a:gd name="connsiteY95" fmla="*/ 2756750 h 3264140"/>
                    <a:gd name="connsiteX96" fmla="*/ 847106 w 878541"/>
                    <a:gd name="connsiteY96" fmla="*/ 2783586 h 3264140"/>
                    <a:gd name="connsiteX97" fmla="*/ 854557 w 878541"/>
                    <a:gd name="connsiteY97" fmla="*/ 2832785 h 3264140"/>
                    <a:gd name="connsiteX98" fmla="*/ 854557 w 878541"/>
                    <a:gd name="connsiteY98" fmla="*/ 2899874 h 3264140"/>
                    <a:gd name="connsiteX99" fmla="*/ 850086 w 878541"/>
                    <a:gd name="connsiteY99" fmla="*/ 2925218 h 3264140"/>
                    <a:gd name="connsiteX100" fmla="*/ 844126 w 878541"/>
                    <a:gd name="connsiteY100" fmla="*/ 2952054 h 3264140"/>
                    <a:gd name="connsiteX101" fmla="*/ 835185 w 878541"/>
                    <a:gd name="connsiteY101" fmla="*/ 2969944 h 3264140"/>
                    <a:gd name="connsiteX102" fmla="*/ 836675 w 878541"/>
                    <a:gd name="connsiteY102" fmla="*/ 2992308 h 3264140"/>
                    <a:gd name="connsiteX103" fmla="*/ 835185 w 878541"/>
                    <a:gd name="connsiteY103" fmla="*/ 3014671 h 3264140"/>
                    <a:gd name="connsiteX104" fmla="*/ 839655 w 878541"/>
                    <a:gd name="connsiteY104" fmla="*/ 3032561 h 3264140"/>
                    <a:gd name="connsiteX105" fmla="*/ 836675 w 878541"/>
                    <a:gd name="connsiteY105" fmla="*/ 3047470 h 3264140"/>
                    <a:gd name="connsiteX106" fmla="*/ 836675 w 878541"/>
                    <a:gd name="connsiteY106" fmla="*/ 3066851 h 3264140"/>
                    <a:gd name="connsiteX107" fmla="*/ 833695 w 878541"/>
                    <a:gd name="connsiteY107" fmla="*/ 3099650 h 3264140"/>
                    <a:gd name="connsiteX108" fmla="*/ 835185 w 878541"/>
                    <a:gd name="connsiteY108" fmla="*/ 3108595 h 3264140"/>
                    <a:gd name="connsiteX109" fmla="*/ 832204 w 878541"/>
                    <a:gd name="connsiteY109" fmla="*/ 3116050 h 3264140"/>
                    <a:gd name="connsiteX110" fmla="*/ 829224 w 878541"/>
                    <a:gd name="connsiteY110" fmla="*/ 3141394 h 3264140"/>
                    <a:gd name="connsiteX111" fmla="*/ 820283 w 878541"/>
                    <a:gd name="connsiteY111" fmla="*/ 3156303 h 3264140"/>
                    <a:gd name="connsiteX112" fmla="*/ 803892 w 878541"/>
                    <a:gd name="connsiteY112" fmla="*/ 3186121 h 3264140"/>
                    <a:gd name="connsiteX113" fmla="*/ 799421 w 878541"/>
                    <a:gd name="connsiteY113" fmla="*/ 3193575 h 3264140"/>
                    <a:gd name="connsiteX114" fmla="*/ 787500 w 878541"/>
                    <a:gd name="connsiteY114" fmla="*/ 3209974 h 3264140"/>
                    <a:gd name="connsiteX115" fmla="*/ 769619 w 878541"/>
                    <a:gd name="connsiteY115" fmla="*/ 3227865 h 3264140"/>
                    <a:gd name="connsiteX116" fmla="*/ 760678 w 878541"/>
                    <a:gd name="connsiteY116" fmla="*/ 3236810 h 3264140"/>
                    <a:gd name="connsiteX117" fmla="*/ 748756 w 878541"/>
                    <a:gd name="connsiteY117" fmla="*/ 3242774 h 3264140"/>
                    <a:gd name="connsiteX118" fmla="*/ 744286 w 878541"/>
                    <a:gd name="connsiteY118" fmla="*/ 3244265 h 3264140"/>
                    <a:gd name="connsiteX119" fmla="*/ 707033 w 878541"/>
                    <a:gd name="connsiteY119" fmla="*/ 3259173 h 3264140"/>
                    <a:gd name="connsiteX120" fmla="*/ 657858 w 878541"/>
                    <a:gd name="connsiteY120" fmla="*/ 3263646 h 3264140"/>
                    <a:gd name="connsiteX121" fmla="*/ 634015 w 878541"/>
                    <a:gd name="connsiteY121" fmla="*/ 3257682 h 3264140"/>
                    <a:gd name="connsiteX122" fmla="*/ 610173 w 878541"/>
                    <a:gd name="connsiteY122" fmla="*/ 3239792 h 3264140"/>
                    <a:gd name="connsiteX123" fmla="*/ 605703 w 878541"/>
                    <a:gd name="connsiteY123" fmla="*/ 3223392 h 3264140"/>
                    <a:gd name="connsiteX124" fmla="*/ 601232 w 878541"/>
                    <a:gd name="connsiteY124" fmla="*/ 3199538 h 3264140"/>
                    <a:gd name="connsiteX125" fmla="*/ 599742 w 878541"/>
                    <a:gd name="connsiteY125" fmla="*/ 3190593 h 3264140"/>
                    <a:gd name="connsiteX126" fmla="*/ 602723 w 878541"/>
                    <a:gd name="connsiteY126" fmla="*/ 3180157 h 3264140"/>
                    <a:gd name="connsiteX127" fmla="*/ 611663 w 878541"/>
                    <a:gd name="connsiteY127" fmla="*/ 3144376 h 3264140"/>
                    <a:gd name="connsiteX128" fmla="*/ 623585 w 878541"/>
                    <a:gd name="connsiteY128" fmla="*/ 3116050 h 3264140"/>
                    <a:gd name="connsiteX129" fmla="*/ 628055 w 878541"/>
                    <a:gd name="connsiteY129" fmla="*/ 3110086 h 3264140"/>
                    <a:gd name="connsiteX130" fmla="*/ 629545 w 878541"/>
                    <a:gd name="connsiteY130" fmla="*/ 3102632 h 3264140"/>
                    <a:gd name="connsiteX131" fmla="*/ 641466 w 878541"/>
                    <a:gd name="connsiteY131" fmla="*/ 3074305 h 3264140"/>
                    <a:gd name="connsiteX132" fmla="*/ 641466 w 878541"/>
                    <a:gd name="connsiteY132" fmla="*/ 3060887 h 3264140"/>
                    <a:gd name="connsiteX133" fmla="*/ 647427 w 878541"/>
                    <a:gd name="connsiteY133" fmla="*/ 3040015 h 3264140"/>
                    <a:gd name="connsiteX134" fmla="*/ 639976 w 878541"/>
                    <a:gd name="connsiteY134" fmla="*/ 3025107 h 3264140"/>
                    <a:gd name="connsiteX135" fmla="*/ 669779 w 878541"/>
                    <a:gd name="connsiteY135" fmla="*/ 2993798 h 3264140"/>
                    <a:gd name="connsiteX136" fmla="*/ 666799 w 878541"/>
                    <a:gd name="connsiteY136" fmla="*/ 2922237 h 3264140"/>
                    <a:gd name="connsiteX137" fmla="*/ 669779 w 878541"/>
                    <a:gd name="connsiteY137" fmla="*/ 2901365 h 3264140"/>
                    <a:gd name="connsiteX138" fmla="*/ 668289 w 878541"/>
                    <a:gd name="connsiteY138" fmla="*/ 2896892 h 3264140"/>
                    <a:gd name="connsiteX139" fmla="*/ 669779 w 878541"/>
                    <a:gd name="connsiteY139" fmla="*/ 2892419 h 3264140"/>
                    <a:gd name="connsiteX140" fmla="*/ 656368 w 878541"/>
                    <a:gd name="connsiteY140" fmla="*/ 2855148 h 3264140"/>
                    <a:gd name="connsiteX141" fmla="*/ 660838 w 878541"/>
                    <a:gd name="connsiteY141" fmla="*/ 2816385 h 3264140"/>
                    <a:gd name="connsiteX142" fmla="*/ 669779 w 878541"/>
                    <a:gd name="connsiteY142" fmla="*/ 2804458 h 3264140"/>
                    <a:gd name="connsiteX143" fmla="*/ 671269 w 878541"/>
                    <a:gd name="connsiteY143" fmla="*/ 2794022 h 3264140"/>
                    <a:gd name="connsiteX144" fmla="*/ 677230 w 878541"/>
                    <a:gd name="connsiteY144" fmla="*/ 2779113 h 3264140"/>
                    <a:gd name="connsiteX145" fmla="*/ 678720 w 878541"/>
                    <a:gd name="connsiteY145" fmla="*/ 2770168 h 3264140"/>
                    <a:gd name="connsiteX146" fmla="*/ 683190 w 878541"/>
                    <a:gd name="connsiteY146" fmla="*/ 2734387 h 3264140"/>
                    <a:gd name="connsiteX147" fmla="*/ 674249 w 878541"/>
                    <a:gd name="connsiteY147" fmla="*/ 2707551 h 3264140"/>
                    <a:gd name="connsiteX148" fmla="*/ 666799 w 878541"/>
                    <a:gd name="connsiteY148" fmla="*/ 2688170 h 3264140"/>
                    <a:gd name="connsiteX149" fmla="*/ 628055 w 878541"/>
                    <a:gd name="connsiteY149" fmla="*/ 2545047 h 3264140"/>
                    <a:gd name="connsiteX150" fmla="*/ 625075 w 878541"/>
                    <a:gd name="connsiteY150" fmla="*/ 2516720 h 3264140"/>
                    <a:gd name="connsiteX151" fmla="*/ 625075 w 878541"/>
                    <a:gd name="connsiteY151" fmla="*/ 2483921 h 3264140"/>
                    <a:gd name="connsiteX152" fmla="*/ 616134 w 878541"/>
                    <a:gd name="connsiteY152" fmla="*/ 2458576 h 3264140"/>
                    <a:gd name="connsiteX153" fmla="*/ 614644 w 878541"/>
                    <a:gd name="connsiteY153" fmla="*/ 2449631 h 3264140"/>
                    <a:gd name="connsiteX154" fmla="*/ 614644 w 878541"/>
                    <a:gd name="connsiteY154" fmla="*/ 2428759 h 3264140"/>
                    <a:gd name="connsiteX155" fmla="*/ 611663 w 878541"/>
                    <a:gd name="connsiteY155" fmla="*/ 2421304 h 3264140"/>
                    <a:gd name="connsiteX156" fmla="*/ 613154 w 878541"/>
                    <a:gd name="connsiteY156" fmla="*/ 2419814 h 3264140"/>
                    <a:gd name="connsiteX157" fmla="*/ 608683 w 878541"/>
                    <a:gd name="connsiteY157" fmla="*/ 2397451 h 3264140"/>
                    <a:gd name="connsiteX158" fmla="*/ 610173 w 878541"/>
                    <a:gd name="connsiteY158" fmla="*/ 2385524 h 3264140"/>
                    <a:gd name="connsiteX159" fmla="*/ 611663 w 878541"/>
                    <a:gd name="connsiteY159" fmla="*/ 2348252 h 3264140"/>
                    <a:gd name="connsiteX160" fmla="*/ 605703 w 878541"/>
                    <a:gd name="connsiteY160" fmla="*/ 2330361 h 3264140"/>
                    <a:gd name="connsiteX161" fmla="*/ 601232 w 878541"/>
                    <a:gd name="connsiteY161" fmla="*/ 2305017 h 3264140"/>
                    <a:gd name="connsiteX162" fmla="*/ 541627 w 878541"/>
                    <a:gd name="connsiteY162" fmla="*/ 2303526 h 3264140"/>
                    <a:gd name="connsiteX163" fmla="*/ 507353 w 878541"/>
                    <a:gd name="connsiteY163" fmla="*/ 2297562 h 3264140"/>
                    <a:gd name="connsiteX164" fmla="*/ 517784 w 878541"/>
                    <a:gd name="connsiteY164" fmla="*/ 2422795 h 3264140"/>
                    <a:gd name="connsiteX165" fmla="*/ 519275 w 878541"/>
                    <a:gd name="connsiteY165" fmla="*/ 2549519 h 3264140"/>
                    <a:gd name="connsiteX166" fmla="*/ 520765 w 878541"/>
                    <a:gd name="connsiteY166" fmla="*/ 2579337 h 3264140"/>
                    <a:gd name="connsiteX167" fmla="*/ 516294 w 878541"/>
                    <a:gd name="connsiteY167" fmla="*/ 2622572 h 3264140"/>
                    <a:gd name="connsiteX168" fmla="*/ 501393 w 878541"/>
                    <a:gd name="connsiteY168" fmla="*/ 2743332 h 3264140"/>
                    <a:gd name="connsiteX169" fmla="*/ 502883 w 878541"/>
                    <a:gd name="connsiteY169" fmla="*/ 2758241 h 3264140"/>
                    <a:gd name="connsiteX170" fmla="*/ 501393 w 878541"/>
                    <a:gd name="connsiteY170" fmla="*/ 2797004 h 3264140"/>
                    <a:gd name="connsiteX171" fmla="*/ 496923 w 878541"/>
                    <a:gd name="connsiteY171" fmla="*/ 2810422 h 3264140"/>
                    <a:gd name="connsiteX172" fmla="*/ 493942 w 878541"/>
                    <a:gd name="connsiteY172" fmla="*/ 2811912 h 3264140"/>
                    <a:gd name="connsiteX173" fmla="*/ 493942 w 878541"/>
                    <a:gd name="connsiteY173" fmla="*/ 2814894 h 3264140"/>
                    <a:gd name="connsiteX174" fmla="*/ 490962 w 878541"/>
                    <a:gd name="connsiteY174" fmla="*/ 2816385 h 3264140"/>
                    <a:gd name="connsiteX175" fmla="*/ 486492 w 878541"/>
                    <a:gd name="connsiteY175" fmla="*/ 2822348 h 3264140"/>
                    <a:gd name="connsiteX176" fmla="*/ 476060 w 878541"/>
                    <a:gd name="connsiteY176" fmla="*/ 2826821 h 3264140"/>
                    <a:gd name="connsiteX177" fmla="*/ 465629 w 878541"/>
                    <a:gd name="connsiteY177" fmla="*/ 2831293 h 3264140"/>
                    <a:gd name="connsiteX178" fmla="*/ 395593 w 878541"/>
                    <a:gd name="connsiteY178" fmla="*/ 2831293 h 3264140"/>
                    <a:gd name="connsiteX179" fmla="*/ 355359 w 878541"/>
                    <a:gd name="connsiteY179" fmla="*/ 2825330 h 3264140"/>
                    <a:gd name="connsiteX180" fmla="*/ 330027 w 878541"/>
                    <a:gd name="connsiteY180" fmla="*/ 2832785 h 3264140"/>
                    <a:gd name="connsiteX181" fmla="*/ 307674 w 878541"/>
                    <a:gd name="connsiteY181" fmla="*/ 2841730 h 3264140"/>
                    <a:gd name="connsiteX182" fmla="*/ 230187 w 878541"/>
                    <a:gd name="connsiteY182" fmla="*/ 2861111 h 3264140"/>
                    <a:gd name="connsiteX183" fmla="*/ 172071 w 878541"/>
                    <a:gd name="connsiteY183" fmla="*/ 2864093 h 3264140"/>
                    <a:gd name="connsiteX184" fmla="*/ 139288 w 878541"/>
                    <a:gd name="connsiteY184" fmla="*/ 2861111 h 3264140"/>
                    <a:gd name="connsiteX185" fmla="*/ 122897 w 878541"/>
                    <a:gd name="connsiteY185" fmla="*/ 2853657 h 3264140"/>
                    <a:gd name="connsiteX186" fmla="*/ 105015 w 878541"/>
                    <a:gd name="connsiteY186" fmla="*/ 2847693 h 3264140"/>
                    <a:gd name="connsiteX187" fmla="*/ 87133 w 878541"/>
                    <a:gd name="connsiteY187" fmla="*/ 2826821 h 3264140"/>
                    <a:gd name="connsiteX188" fmla="*/ 85643 w 878541"/>
                    <a:gd name="connsiteY188" fmla="*/ 2819367 h 3264140"/>
                    <a:gd name="connsiteX189" fmla="*/ 82663 w 878541"/>
                    <a:gd name="connsiteY189" fmla="*/ 2814894 h 3264140"/>
                    <a:gd name="connsiteX190" fmla="*/ 84153 w 878541"/>
                    <a:gd name="connsiteY190" fmla="*/ 2788059 h 3264140"/>
                    <a:gd name="connsiteX191" fmla="*/ 103525 w 878541"/>
                    <a:gd name="connsiteY191" fmla="*/ 2773150 h 3264140"/>
                    <a:gd name="connsiteX192" fmla="*/ 127367 w 878541"/>
                    <a:gd name="connsiteY192" fmla="*/ 2762714 h 3264140"/>
                    <a:gd name="connsiteX193" fmla="*/ 185483 w 878541"/>
                    <a:gd name="connsiteY193" fmla="*/ 2747805 h 3264140"/>
                    <a:gd name="connsiteX194" fmla="*/ 200384 w 878541"/>
                    <a:gd name="connsiteY194" fmla="*/ 2743332 h 3264140"/>
                    <a:gd name="connsiteX195" fmla="*/ 221246 w 878541"/>
                    <a:gd name="connsiteY195" fmla="*/ 2738860 h 3264140"/>
                    <a:gd name="connsiteX196" fmla="*/ 251049 w 878541"/>
                    <a:gd name="connsiteY196" fmla="*/ 2723951 h 3264140"/>
                    <a:gd name="connsiteX197" fmla="*/ 264460 w 878541"/>
                    <a:gd name="connsiteY197" fmla="*/ 2707551 h 3264140"/>
                    <a:gd name="connsiteX198" fmla="*/ 292773 w 878541"/>
                    <a:gd name="connsiteY198" fmla="*/ 2624063 h 3264140"/>
                    <a:gd name="connsiteX199" fmla="*/ 303204 w 878541"/>
                    <a:gd name="connsiteY199" fmla="*/ 2622572 h 3264140"/>
                    <a:gd name="connsiteX200" fmla="*/ 321086 w 878541"/>
                    <a:gd name="connsiteY200" fmla="*/ 2552501 h 3264140"/>
                    <a:gd name="connsiteX201" fmla="*/ 328536 w 878541"/>
                    <a:gd name="connsiteY201" fmla="*/ 2524174 h 3264140"/>
                    <a:gd name="connsiteX202" fmla="*/ 331517 w 878541"/>
                    <a:gd name="connsiteY202" fmla="*/ 2510757 h 3264140"/>
                    <a:gd name="connsiteX203" fmla="*/ 322576 w 878541"/>
                    <a:gd name="connsiteY203" fmla="*/ 2488393 h 3264140"/>
                    <a:gd name="connsiteX204" fmla="*/ 321086 w 878541"/>
                    <a:gd name="connsiteY204" fmla="*/ 2480939 h 3264140"/>
                    <a:gd name="connsiteX205" fmla="*/ 313635 w 878541"/>
                    <a:gd name="connsiteY205" fmla="*/ 2466030 h 3264140"/>
                    <a:gd name="connsiteX206" fmla="*/ 312145 w 878541"/>
                    <a:gd name="connsiteY206" fmla="*/ 2428759 h 3264140"/>
                    <a:gd name="connsiteX207" fmla="*/ 297243 w 878541"/>
                    <a:gd name="connsiteY207" fmla="*/ 2275199 h 3264140"/>
                    <a:gd name="connsiteX208" fmla="*/ 279362 w 878541"/>
                    <a:gd name="connsiteY208" fmla="*/ 2266254 h 3264140"/>
                    <a:gd name="connsiteX209" fmla="*/ 270421 w 878541"/>
                    <a:gd name="connsiteY209" fmla="*/ 2261781 h 3264140"/>
                    <a:gd name="connsiteX210" fmla="*/ 264460 w 878541"/>
                    <a:gd name="connsiteY210" fmla="*/ 2254327 h 3264140"/>
                    <a:gd name="connsiteX211" fmla="*/ 239128 w 878541"/>
                    <a:gd name="connsiteY211" fmla="*/ 2248364 h 3264140"/>
                    <a:gd name="connsiteX212" fmla="*/ 224226 w 878541"/>
                    <a:gd name="connsiteY212" fmla="*/ 2248364 h 3264140"/>
                    <a:gd name="connsiteX213" fmla="*/ 207835 w 878541"/>
                    <a:gd name="connsiteY213" fmla="*/ 2243891 h 3264140"/>
                    <a:gd name="connsiteX214" fmla="*/ 198894 w 878541"/>
                    <a:gd name="connsiteY214" fmla="*/ 2242400 h 3264140"/>
                    <a:gd name="connsiteX215" fmla="*/ 173562 w 878541"/>
                    <a:gd name="connsiteY215" fmla="*/ 2236437 h 3264140"/>
                    <a:gd name="connsiteX216" fmla="*/ 166111 w 878541"/>
                    <a:gd name="connsiteY216" fmla="*/ 2233455 h 3264140"/>
                    <a:gd name="connsiteX217" fmla="*/ 149719 w 878541"/>
                    <a:gd name="connsiteY217" fmla="*/ 2226001 h 3264140"/>
                    <a:gd name="connsiteX218" fmla="*/ 139288 w 878541"/>
                    <a:gd name="connsiteY218" fmla="*/ 2221528 h 3264140"/>
                    <a:gd name="connsiteX219" fmla="*/ 137798 w 878541"/>
                    <a:gd name="connsiteY219" fmla="*/ 2218546 h 3264140"/>
                    <a:gd name="connsiteX220" fmla="*/ 121407 w 878541"/>
                    <a:gd name="connsiteY220" fmla="*/ 2211092 h 3264140"/>
                    <a:gd name="connsiteX221" fmla="*/ 112466 w 878541"/>
                    <a:gd name="connsiteY221" fmla="*/ 2193201 h 3264140"/>
                    <a:gd name="connsiteX222" fmla="*/ 113956 w 878541"/>
                    <a:gd name="connsiteY222" fmla="*/ 2172329 h 3264140"/>
                    <a:gd name="connsiteX223" fmla="*/ 112466 w 878541"/>
                    <a:gd name="connsiteY223" fmla="*/ 2169347 h 3264140"/>
                    <a:gd name="connsiteX224" fmla="*/ 115446 w 878541"/>
                    <a:gd name="connsiteY224" fmla="*/ 2163384 h 3264140"/>
                    <a:gd name="connsiteX225" fmla="*/ 113956 w 878541"/>
                    <a:gd name="connsiteY225" fmla="*/ 2152948 h 3264140"/>
                    <a:gd name="connsiteX226" fmla="*/ 115446 w 878541"/>
                    <a:gd name="connsiteY226" fmla="*/ 2127603 h 3264140"/>
                    <a:gd name="connsiteX227" fmla="*/ 118426 w 878541"/>
                    <a:gd name="connsiteY227" fmla="*/ 1956153 h 3264140"/>
                    <a:gd name="connsiteX228" fmla="*/ 118426 w 878541"/>
                    <a:gd name="connsiteY228" fmla="*/ 1895028 h 3264140"/>
                    <a:gd name="connsiteX229" fmla="*/ 118426 w 878541"/>
                    <a:gd name="connsiteY229" fmla="*/ 1763831 h 3264140"/>
                    <a:gd name="connsiteX230" fmla="*/ 116936 w 878541"/>
                    <a:gd name="connsiteY230" fmla="*/ 1762340 h 3264140"/>
                    <a:gd name="connsiteX231" fmla="*/ 119916 w 878541"/>
                    <a:gd name="connsiteY231" fmla="*/ 1748922 h 3264140"/>
                    <a:gd name="connsiteX232" fmla="*/ 121407 w 878541"/>
                    <a:gd name="connsiteY232" fmla="*/ 1702705 h 3264140"/>
                    <a:gd name="connsiteX233" fmla="*/ 122897 w 878541"/>
                    <a:gd name="connsiteY233" fmla="*/ 1686306 h 3264140"/>
                    <a:gd name="connsiteX234" fmla="*/ 122897 w 878541"/>
                    <a:gd name="connsiteY234" fmla="*/ 1668415 h 3264140"/>
                    <a:gd name="connsiteX235" fmla="*/ 124387 w 878541"/>
                    <a:gd name="connsiteY235" fmla="*/ 1654997 h 3264140"/>
                    <a:gd name="connsiteX236" fmla="*/ 121407 w 878541"/>
                    <a:gd name="connsiteY236" fmla="*/ 1640089 h 3264140"/>
                    <a:gd name="connsiteX237" fmla="*/ 121407 w 878541"/>
                    <a:gd name="connsiteY237" fmla="*/ 1634125 h 3264140"/>
                    <a:gd name="connsiteX238" fmla="*/ 122897 w 878541"/>
                    <a:gd name="connsiteY238" fmla="*/ 1608781 h 3264140"/>
                    <a:gd name="connsiteX239" fmla="*/ 119916 w 878541"/>
                    <a:gd name="connsiteY239" fmla="*/ 1552128 h 3264140"/>
                    <a:gd name="connsiteX240" fmla="*/ 121407 w 878541"/>
                    <a:gd name="connsiteY240" fmla="*/ 1528274 h 3264140"/>
                    <a:gd name="connsiteX241" fmla="*/ 124387 w 878541"/>
                    <a:gd name="connsiteY241" fmla="*/ 1507401 h 3264140"/>
                    <a:gd name="connsiteX242" fmla="*/ 119916 w 878541"/>
                    <a:gd name="connsiteY242" fmla="*/ 1485038 h 3264140"/>
                    <a:gd name="connsiteX243" fmla="*/ 122897 w 878541"/>
                    <a:gd name="connsiteY243" fmla="*/ 1371732 h 3264140"/>
                    <a:gd name="connsiteX244" fmla="*/ 139288 w 878541"/>
                    <a:gd name="connsiteY244" fmla="*/ 1367260 h 3264140"/>
                    <a:gd name="connsiteX245" fmla="*/ 161641 w 878541"/>
                    <a:gd name="connsiteY245" fmla="*/ 1210718 h 3264140"/>
                    <a:gd name="connsiteX246" fmla="*/ 112466 w 878541"/>
                    <a:gd name="connsiteY246" fmla="*/ 1216682 h 3264140"/>
                    <a:gd name="connsiteX247" fmla="*/ 96074 w 878541"/>
                    <a:gd name="connsiteY247" fmla="*/ 1218173 h 3264140"/>
                    <a:gd name="connsiteX248" fmla="*/ 78193 w 878541"/>
                    <a:gd name="connsiteY248" fmla="*/ 1210718 h 3264140"/>
                    <a:gd name="connsiteX249" fmla="*/ 37959 w 878541"/>
                    <a:gd name="connsiteY249" fmla="*/ 1158538 h 3264140"/>
                    <a:gd name="connsiteX250" fmla="*/ 34979 w 878541"/>
                    <a:gd name="connsiteY250" fmla="*/ 1143629 h 3264140"/>
                    <a:gd name="connsiteX251" fmla="*/ 31998 w 878541"/>
                    <a:gd name="connsiteY251" fmla="*/ 1137666 h 3264140"/>
                    <a:gd name="connsiteX252" fmla="*/ 27528 w 878541"/>
                    <a:gd name="connsiteY252" fmla="*/ 1116794 h 3264140"/>
                    <a:gd name="connsiteX253" fmla="*/ 26038 w 878541"/>
                    <a:gd name="connsiteY253" fmla="*/ 1101885 h 3264140"/>
                    <a:gd name="connsiteX254" fmla="*/ 15607 w 878541"/>
                    <a:gd name="connsiteY254" fmla="*/ 1088467 h 3264140"/>
                    <a:gd name="connsiteX255" fmla="*/ 5176 w 878541"/>
                    <a:gd name="connsiteY255" fmla="*/ 1075049 h 3264140"/>
                    <a:gd name="connsiteX256" fmla="*/ 2195 w 878541"/>
                    <a:gd name="connsiteY256" fmla="*/ 1060141 h 3264140"/>
                    <a:gd name="connsiteX257" fmla="*/ 8156 w 878541"/>
                    <a:gd name="connsiteY257" fmla="*/ 1030323 h 3264140"/>
                    <a:gd name="connsiteX258" fmla="*/ 9646 w 878541"/>
                    <a:gd name="connsiteY258" fmla="*/ 1004978 h 3264140"/>
                    <a:gd name="connsiteX259" fmla="*/ 11136 w 878541"/>
                    <a:gd name="connsiteY259" fmla="*/ 1001997 h 3264140"/>
                    <a:gd name="connsiteX260" fmla="*/ 20077 w 878541"/>
                    <a:gd name="connsiteY260" fmla="*/ 994542 h 3264140"/>
                    <a:gd name="connsiteX261" fmla="*/ 18587 w 878541"/>
                    <a:gd name="connsiteY261" fmla="*/ 967707 h 3264140"/>
                    <a:gd name="connsiteX262" fmla="*/ 43919 w 878541"/>
                    <a:gd name="connsiteY262" fmla="*/ 948325 h 3264140"/>
                    <a:gd name="connsiteX263" fmla="*/ 43919 w 878541"/>
                    <a:gd name="connsiteY263" fmla="*/ 934907 h 3264140"/>
                    <a:gd name="connsiteX264" fmla="*/ 46900 w 878541"/>
                    <a:gd name="connsiteY264" fmla="*/ 921490 h 3264140"/>
                    <a:gd name="connsiteX265" fmla="*/ 49880 w 878541"/>
                    <a:gd name="connsiteY265" fmla="*/ 917017 h 3264140"/>
                    <a:gd name="connsiteX266" fmla="*/ 54350 w 878541"/>
                    <a:gd name="connsiteY266" fmla="*/ 915526 h 3264140"/>
                    <a:gd name="connsiteX267" fmla="*/ 72232 w 878541"/>
                    <a:gd name="connsiteY267" fmla="*/ 897636 h 3264140"/>
                    <a:gd name="connsiteX268" fmla="*/ 93094 w 878541"/>
                    <a:gd name="connsiteY268" fmla="*/ 854400 h 3264140"/>
                    <a:gd name="connsiteX269" fmla="*/ 100545 w 878541"/>
                    <a:gd name="connsiteY269" fmla="*/ 840983 h 3264140"/>
                    <a:gd name="connsiteX270" fmla="*/ 106505 w 878541"/>
                    <a:gd name="connsiteY270" fmla="*/ 811165 h 3264140"/>
                    <a:gd name="connsiteX271" fmla="*/ 115446 w 878541"/>
                    <a:gd name="connsiteY271" fmla="*/ 793275 h 3264140"/>
                    <a:gd name="connsiteX272" fmla="*/ 110976 w 878541"/>
                    <a:gd name="connsiteY272" fmla="*/ 770912 h 3264140"/>
                    <a:gd name="connsiteX273" fmla="*/ 128857 w 878541"/>
                    <a:gd name="connsiteY273" fmla="*/ 732149 h 3264140"/>
                    <a:gd name="connsiteX274" fmla="*/ 137798 w 878541"/>
                    <a:gd name="connsiteY274" fmla="*/ 700841 h 3264140"/>
                    <a:gd name="connsiteX275" fmla="*/ 139288 w 878541"/>
                    <a:gd name="connsiteY275" fmla="*/ 690405 h 3264140"/>
                    <a:gd name="connsiteX276" fmla="*/ 149719 w 878541"/>
                    <a:gd name="connsiteY276" fmla="*/ 674005 h 3264140"/>
                    <a:gd name="connsiteX277" fmla="*/ 167601 w 878541"/>
                    <a:gd name="connsiteY277" fmla="*/ 642697 h 3264140"/>
                    <a:gd name="connsiteX278" fmla="*/ 183993 w 878541"/>
                    <a:gd name="connsiteY278" fmla="*/ 621825 h 3264140"/>
                    <a:gd name="connsiteX279" fmla="*/ 189953 w 878541"/>
                    <a:gd name="connsiteY279" fmla="*/ 617352 h 3264140"/>
                    <a:gd name="connsiteX280" fmla="*/ 192934 w 878541"/>
                    <a:gd name="connsiteY280" fmla="*/ 611389 h 3264140"/>
                    <a:gd name="connsiteX281" fmla="*/ 243598 w 878541"/>
                    <a:gd name="connsiteY281" fmla="*/ 581571 h 3264140"/>
                    <a:gd name="connsiteX282" fmla="*/ 265951 w 878541"/>
                    <a:gd name="connsiteY282" fmla="*/ 571135 h 3264140"/>
                    <a:gd name="connsiteX283" fmla="*/ 279362 w 878541"/>
                    <a:gd name="connsiteY283" fmla="*/ 560699 h 3264140"/>
                    <a:gd name="connsiteX284" fmla="*/ 286812 w 878541"/>
                    <a:gd name="connsiteY284" fmla="*/ 557717 h 3264140"/>
                    <a:gd name="connsiteX285" fmla="*/ 297243 w 878541"/>
                    <a:gd name="connsiteY285" fmla="*/ 544300 h 3264140"/>
                    <a:gd name="connsiteX286" fmla="*/ 309165 w 878541"/>
                    <a:gd name="connsiteY286" fmla="*/ 532373 h 3264140"/>
                    <a:gd name="connsiteX287" fmla="*/ 313635 w 878541"/>
                    <a:gd name="connsiteY287" fmla="*/ 524918 h 3264140"/>
                    <a:gd name="connsiteX288" fmla="*/ 331517 w 878541"/>
                    <a:gd name="connsiteY288" fmla="*/ 508519 h 3264140"/>
                    <a:gd name="connsiteX289" fmla="*/ 334497 w 878541"/>
                    <a:gd name="connsiteY289" fmla="*/ 480192 h 3264140"/>
                    <a:gd name="connsiteX290" fmla="*/ 318106 w 878541"/>
                    <a:gd name="connsiteY290" fmla="*/ 432484 h 3264140"/>
                    <a:gd name="connsiteX291" fmla="*/ 316615 w 878541"/>
                    <a:gd name="connsiteY291" fmla="*/ 425030 h 3264140"/>
                    <a:gd name="connsiteX292" fmla="*/ 301714 w 878541"/>
                    <a:gd name="connsiteY292" fmla="*/ 408630 h 3264140"/>
                    <a:gd name="connsiteX293" fmla="*/ 300224 w 878541"/>
                    <a:gd name="connsiteY293" fmla="*/ 404158 h 3264140"/>
                    <a:gd name="connsiteX294" fmla="*/ 294263 w 878541"/>
                    <a:gd name="connsiteY294" fmla="*/ 398194 h 3264140"/>
                    <a:gd name="connsiteX295" fmla="*/ 282342 w 878541"/>
                    <a:gd name="connsiteY295" fmla="*/ 365395 h 3264140"/>
                    <a:gd name="connsiteX296" fmla="*/ 255520 w 878541"/>
                    <a:gd name="connsiteY296" fmla="*/ 348996 h 3264140"/>
                    <a:gd name="connsiteX297" fmla="*/ 246579 w 878541"/>
                    <a:gd name="connsiteY297" fmla="*/ 319178 h 3264140"/>
                    <a:gd name="connsiteX298" fmla="*/ 243598 w 878541"/>
                    <a:gd name="connsiteY298" fmla="*/ 304270 h 3264140"/>
                    <a:gd name="connsiteX299" fmla="*/ 243598 w 878541"/>
                    <a:gd name="connsiteY299" fmla="*/ 289361 h 3264140"/>
                    <a:gd name="connsiteX300" fmla="*/ 246579 w 878541"/>
                    <a:gd name="connsiteY300" fmla="*/ 258053 h 3264140"/>
                    <a:gd name="connsiteX301" fmla="*/ 239128 w 878541"/>
                    <a:gd name="connsiteY301" fmla="*/ 223763 h 3264140"/>
                    <a:gd name="connsiteX302" fmla="*/ 237638 w 878541"/>
                    <a:gd name="connsiteY302" fmla="*/ 210345 h 3264140"/>
                    <a:gd name="connsiteX303" fmla="*/ 231677 w 878541"/>
                    <a:gd name="connsiteY303" fmla="*/ 192454 h 3264140"/>
                    <a:gd name="connsiteX304" fmla="*/ 230187 w 878541"/>
                    <a:gd name="connsiteY304" fmla="*/ 173073 h 3264140"/>
                    <a:gd name="connsiteX305" fmla="*/ 231677 w 878541"/>
                    <a:gd name="connsiteY305" fmla="*/ 171582 h 3264140"/>
                    <a:gd name="connsiteX306" fmla="*/ 228697 w 878541"/>
                    <a:gd name="connsiteY306" fmla="*/ 156674 h 3264140"/>
                    <a:gd name="connsiteX307" fmla="*/ 230187 w 878541"/>
                    <a:gd name="connsiteY307" fmla="*/ 135801 h 3264140"/>
                    <a:gd name="connsiteX308" fmla="*/ 234657 w 878541"/>
                    <a:gd name="connsiteY308" fmla="*/ 117911 h 3264140"/>
                    <a:gd name="connsiteX309" fmla="*/ 243598 w 878541"/>
                    <a:gd name="connsiteY309" fmla="*/ 103002 h 3264140"/>
                    <a:gd name="connsiteX310" fmla="*/ 246579 w 878541"/>
                    <a:gd name="connsiteY310" fmla="*/ 88093 h 3264140"/>
                    <a:gd name="connsiteX311" fmla="*/ 255520 w 878541"/>
                    <a:gd name="connsiteY311" fmla="*/ 77657 h 3264140"/>
                    <a:gd name="connsiteX312" fmla="*/ 264460 w 878541"/>
                    <a:gd name="connsiteY312" fmla="*/ 68712 h 3264140"/>
                    <a:gd name="connsiteX313" fmla="*/ 259990 w 878541"/>
                    <a:gd name="connsiteY313" fmla="*/ 58276 h 3264140"/>
                    <a:gd name="connsiteX314" fmla="*/ 282342 w 878541"/>
                    <a:gd name="connsiteY314" fmla="*/ 52313 h 3264140"/>
                    <a:gd name="connsiteX315" fmla="*/ 286812 w 878541"/>
                    <a:gd name="connsiteY315" fmla="*/ 40386 h 3264140"/>
                    <a:gd name="connsiteX316" fmla="*/ 307674 w 878541"/>
                    <a:gd name="connsiteY316" fmla="*/ 35913 h 3264140"/>
                    <a:gd name="connsiteX317" fmla="*/ 312145 w 878541"/>
                    <a:gd name="connsiteY317" fmla="*/ 22495 h 3264140"/>
                    <a:gd name="connsiteX318" fmla="*/ 316615 w 878541"/>
                    <a:gd name="connsiteY318" fmla="*/ 26968 h 3264140"/>
                    <a:gd name="connsiteX319" fmla="*/ 328536 w 878541"/>
                    <a:gd name="connsiteY319" fmla="*/ 13550 h 3264140"/>
                    <a:gd name="connsiteX320" fmla="*/ 337477 w 878541"/>
                    <a:gd name="connsiteY320" fmla="*/ 9077 h 3264140"/>
                    <a:gd name="connsiteX321" fmla="*/ 344928 w 878541"/>
                    <a:gd name="connsiteY321" fmla="*/ 4605 h 3264140"/>
                    <a:gd name="connsiteX322" fmla="*/ 344928 w 878541"/>
                    <a:gd name="connsiteY322" fmla="*/ 10568 h 3264140"/>
                    <a:gd name="connsiteX323" fmla="*/ 358339 w 878541"/>
                    <a:gd name="connsiteY323" fmla="*/ 6096 h 3264140"/>
                    <a:gd name="connsiteX324" fmla="*/ 370260 w 878541"/>
                    <a:gd name="connsiteY324" fmla="*/ 1623 h 3264140"/>
                    <a:gd name="connsiteX325" fmla="*/ 380691 w 878541"/>
                    <a:gd name="connsiteY325" fmla="*/ 6096 h 3264140"/>
                    <a:gd name="connsiteX326" fmla="*/ 406024 w 878541"/>
                    <a:gd name="connsiteY326" fmla="*/ 6096 h 3264140"/>
                    <a:gd name="connsiteX327" fmla="*/ 414965 w 878541"/>
                    <a:gd name="connsiteY327" fmla="*/ 3114 h 3264140"/>
                    <a:gd name="connsiteX328" fmla="*/ 417945 w 878541"/>
                    <a:gd name="connsiteY328" fmla="*/ 132 h 3264140"/>
                    <a:gd name="connsiteX329" fmla="*/ 419435 w 878541"/>
                    <a:gd name="connsiteY329" fmla="*/ 1623 h 3264140"/>
                    <a:gd name="connsiteX330" fmla="*/ 428376 w 878541"/>
                    <a:gd name="connsiteY330" fmla="*/ 4605 h 3264140"/>
                    <a:gd name="connsiteX331" fmla="*/ 435827 w 878541"/>
                    <a:gd name="connsiteY331" fmla="*/ 7587 h 3264140"/>
                    <a:gd name="connsiteX332" fmla="*/ 440297 w 878541"/>
                    <a:gd name="connsiteY332" fmla="*/ 6096 h 3264140"/>
                    <a:gd name="connsiteX333" fmla="*/ 443277 w 878541"/>
                    <a:gd name="connsiteY333" fmla="*/ 9077 h 3264140"/>
                    <a:gd name="connsiteX334" fmla="*/ 452218 w 878541"/>
                    <a:gd name="connsiteY334" fmla="*/ 10568 h 3264140"/>
                    <a:gd name="connsiteX335" fmla="*/ 462649 w 878541"/>
                    <a:gd name="connsiteY335" fmla="*/ 19514 h 3264140"/>
                    <a:gd name="connsiteX336" fmla="*/ 477551 w 878541"/>
                    <a:gd name="connsiteY336" fmla="*/ 22495 h 3264140"/>
                    <a:gd name="connsiteX337" fmla="*/ 483511 w 878541"/>
                    <a:gd name="connsiteY337" fmla="*/ 34422 h 3264140"/>
                    <a:gd name="connsiteX338" fmla="*/ 493942 w 878541"/>
                    <a:gd name="connsiteY338" fmla="*/ 32931 h 3264140"/>
                    <a:gd name="connsiteX339" fmla="*/ 493942 w 878541"/>
                    <a:gd name="connsiteY339" fmla="*/ 38895 h 3264140"/>
                    <a:gd name="connsiteX340" fmla="*/ 514804 w 878541"/>
                    <a:gd name="connsiteY340" fmla="*/ 43367 h 32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878541" h="3264140">
                      <a:moveTo>
                        <a:pt x="514804" y="43367"/>
                      </a:moveTo>
                      <a:cubicBezTo>
                        <a:pt x="516791" y="48337"/>
                        <a:pt x="509837" y="44361"/>
                        <a:pt x="511824" y="49331"/>
                      </a:cubicBezTo>
                      <a:cubicBezTo>
                        <a:pt x="509340" y="54797"/>
                        <a:pt x="516791" y="50325"/>
                        <a:pt x="516294" y="53803"/>
                      </a:cubicBezTo>
                      <a:cubicBezTo>
                        <a:pt x="517288" y="57779"/>
                        <a:pt x="520268" y="64240"/>
                        <a:pt x="517784" y="67221"/>
                      </a:cubicBezTo>
                      <a:cubicBezTo>
                        <a:pt x="524242" y="77160"/>
                        <a:pt x="533679" y="84118"/>
                        <a:pt x="540137" y="95548"/>
                      </a:cubicBezTo>
                      <a:cubicBezTo>
                        <a:pt x="542123" y="99027"/>
                        <a:pt x="542123" y="103996"/>
                        <a:pt x="546097" y="105984"/>
                      </a:cubicBezTo>
                      <a:cubicBezTo>
                        <a:pt x="545600" y="119402"/>
                        <a:pt x="555038" y="129341"/>
                        <a:pt x="556528" y="141765"/>
                      </a:cubicBezTo>
                      <a:cubicBezTo>
                        <a:pt x="556528" y="143256"/>
                        <a:pt x="555038" y="147728"/>
                        <a:pt x="555038" y="147728"/>
                      </a:cubicBezTo>
                      <a:cubicBezTo>
                        <a:pt x="558515" y="150710"/>
                        <a:pt x="554045" y="159158"/>
                        <a:pt x="553548" y="165619"/>
                      </a:cubicBezTo>
                      <a:cubicBezTo>
                        <a:pt x="553548" y="167607"/>
                        <a:pt x="555038" y="168103"/>
                        <a:pt x="555038" y="168600"/>
                      </a:cubicBezTo>
                      <a:cubicBezTo>
                        <a:pt x="555038" y="170091"/>
                        <a:pt x="553548" y="170091"/>
                        <a:pt x="553548" y="170091"/>
                      </a:cubicBezTo>
                      <a:cubicBezTo>
                        <a:pt x="554045" y="178043"/>
                        <a:pt x="556031" y="185497"/>
                        <a:pt x="556528" y="193945"/>
                      </a:cubicBezTo>
                      <a:cubicBezTo>
                        <a:pt x="557522" y="206369"/>
                        <a:pt x="554045" y="219290"/>
                        <a:pt x="558018" y="231217"/>
                      </a:cubicBezTo>
                      <a:cubicBezTo>
                        <a:pt x="553548" y="231217"/>
                        <a:pt x="560005" y="242150"/>
                        <a:pt x="553548" y="240162"/>
                      </a:cubicBezTo>
                      <a:cubicBezTo>
                        <a:pt x="555038" y="244635"/>
                        <a:pt x="558515" y="248610"/>
                        <a:pt x="559508" y="255071"/>
                      </a:cubicBezTo>
                      <a:cubicBezTo>
                        <a:pt x="560005" y="258550"/>
                        <a:pt x="559508" y="265507"/>
                        <a:pt x="559508" y="271470"/>
                      </a:cubicBezTo>
                      <a:cubicBezTo>
                        <a:pt x="559508" y="275446"/>
                        <a:pt x="560999" y="281410"/>
                        <a:pt x="560999" y="284888"/>
                      </a:cubicBezTo>
                      <a:cubicBezTo>
                        <a:pt x="560999" y="288367"/>
                        <a:pt x="558515" y="293834"/>
                        <a:pt x="558018" y="298306"/>
                      </a:cubicBezTo>
                      <a:cubicBezTo>
                        <a:pt x="557025" y="308742"/>
                        <a:pt x="556528" y="320172"/>
                        <a:pt x="553548" y="331105"/>
                      </a:cubicBezTo>
                      <a:cubicBezTo>
                        <a:pt x="553548" y="331602"/>
                        <a:pt x="552554" y="336075"/>
                        <a:pt x="552058" y="337069"/>
                      </a:cubicBezTo>
                      <a:cubicBezTo>
                        <a:pt x="547587" y="346014"/>
                        <a:pt x="538647" y="347008"/>
                        <a:pt x="534176" y="353468"/>
                      </a:cubicBezTo>
                      <a:cubicBezTo>
                        <a:pt x="538150" y="367383"/>
                        <a:pt x="538647" y="382292"/>
                        <a:pt x="537156" y="398194"/>
                      </a:cubicBezTo>
                      <a:cubicBezTo>
                        <a:pt x="536660" y="405152"/>
                        <a:pt x="545104" y="396207"/>
                        <a:pt x="547587" y="401176"/>
                      </a:cubicBezTo>
                      <a:cubicBezTo>
                        <a:pt x="553051" y="408134"/>
                        <a:pt x="558018" y="415588"/>
                        <a:pt x="563979" y="422048"/>
                      </a:cubicBezTo>
                      <a:cubicBezTo>
                        <a:pt x="583351" y="422545"/>
                        <a:pt x="595272" y="430497"/>
                        <a:pt x="593782" y="451866"/>
                      </a:cubicBezTo>
                      <a:cubicBezTo>
                        <a:pt x="604709" y="457829"/>
                        <a:pt x="617624" y="461805"/>
                        <a:pt x="626565" y="469756"/>
                      </a:cubicBezTo>
                      <a:cubicBezTo>
                        <a:pt x="641466" y="468265"/>
                        <a:pt x="650904" y="472241"/>
                        <a:pt x="657858" y="478701"/>
                      </a:cubicBezTo>
                      <a:cubicBezTo>
                        <a:pt x="674746" y="478701"/>
                        <a:pt x="689151" y="485162"/>
                        <a:pt x="702562" y="492119"/>
                      </a:cubicBezTo>
                      <a:cubicBezTo>
                        <a:pt x="708523" y="495598"/>
                        <a:pt x="713986" y="500567"/>
                        <a:pt x="720444" y="504046"/>
                      </a:cubicBezTo>
                      <a:cubicBezTo>
                        <a:pt x="733855" y="511500"/>
                        <a:pt x="748756" y="516470"/>
                        <a:pt x="759187" y="523427"/>
                      </a:cubicBezTo>
                      <a:cubicBezTo>
                        <a:pt x="764155" y="526906"/>
                        <a:pt x="770115" y="534857"/>
                        <a:pt x="778559" y="542809"/>
                      </a:cubicBezTo>
                      <a:cubicBezTo>
                        <a:pt x="792467" y="555730"/>
                        <a:pt x="796938" y="555730"/>
                        <a:pt x="800911" y="575608"/>
                      </a:cubicBezTo>
                      <a:cubicBezTo>
                        <a:pt x="801905" y="582068"/>
                        <a:pt x="801408" y="587038"/>
                        <a:pt x="802402" y="593498"/>
                      </a:cubicBezTo>
                      <a:cubicBezTo>
                        <a:pt x="803395" y="598965"/>
                        <a:pt x="805879" y="604431"/>
                        <a:pt x="806872" y="609898"/>
                      </a:cubicBezTo>
                      <a:cubicBezTo>
                        <a:pt x="807865" y="616358"/>
                        <a:pt x="807369" y="622322"/>
                        <a:pt x="808362" y="629279"/>
                      </a:cubicBezTo>
                      <a:cubicBezTo>
                        <a:pt x="808859" y="631764"/>
                        <a:pt x="810846" y="634249"/>
                        <a:pt x="811342" y="636734"/>
                      </a:cubicBezTo>
                      <a:cubicBezTo>
                        <a:pt x="811839" y="640212"/>
                        <a:pt x="810846" y="643691"/>
                        <a:pt x="811342" y="647170"/>
                      </a:cubicBezTo>
                      <a:cubicBezTo>
                        <a:pt x="812833" y="656612"/>
                        <a:pt x="815316" y="667048"/>
                        <a:pt x="814323" y="679969"/>
                      </a:cubicBezTo>
                      <a:cubicBezTo>
                        <a:pt x="813826" y="686926"/>
                        <a:pt x="809852" y="695374"/>
                        <a:pt x="809852" y="702332"/>
                      </a:cubicBezTo>
                      <a:cubicBezTo>
                        <a:pt x="809852" y="705314"/>
                        <a:pt x="811839" y="709786"/>
                        <a:pt x="812833" y="714259"/>
                      </a:cubicBezTo>
                      <a:cubicBezTo>
                        <a:pt x="813826" y="718731"/>
                        <a:pt x="813329" y="723701"/>
                        <a:pt x="814323" y="727677"/>
                      </a:cubicBezTo>
                      <a:cubicBezTo>
                        <a:pt x="816310" y="735131"/>
                        <a:pt x="822270" y="742088"/>
                        <a:pt x="823264" y="748549"/>
                      </a:cubicBezTo>
                      <a:cubicBezTo>
                        <a:pt x="827734" y="772403"/>
                        <a:pt x="817800" y="788305"/>
                        <a:pt x="812833" y="809674"/>
                      </a:cubicBezTo>
                      <a:cubicBezTo>
                        <a:pt x="810349" y="819614"/>
                        <a:pt x="807865" y="829553"/>
                        <a:pt x="805382" y="839492"/>
                      </a:cubicBezTo>
                      <a:cubicBezTo>
                        <a:pt x="804388" y="842970"/>
                        <a:pt x="804885" y="847443"/>
                        <a:pt x="803892" y="849928"/>
                      </a:cubicBezTo>
                      <a:cubicBezTo>
                        <a:pt x="802402" y="853904"/>
                        <a:pt x="799421" y="856885"/>
                        <a:pt x="797931" y="860364"/>
                      </a:cubicBezTo>
                      <a:cubicBezTo>
                        <a:pt x="796441" y="864340"/>
                        <a:pt x="796938" y="868812"/>
                        <a:pt x="793461" y="870800"/>
                      </a:cubicBezTo>
                      <a:cubicBezTo>
                        <a:pt x="796938" y="883224"/>
                        <a:pt x="799918" y="895151"/>
                        <a:pt x="800911" y="908072"/>
                      </a:cubicBezTo>
                      <a:cubicBezTo>
                        <a:pt x="801408" y="913041"/>
                        <a:pt x="799918" y="918011"/>
                        <a:pt x="800911" y="922981"/>
                      </a:cubicBezTo>
                      <a:cubicBezTo>
                        <a:pt x="802402" y="931429"/>
                        <a:pt x="807865" y="938883"/>
                        <a:pt x="809852" y="946834"/>
                      </a:cubicBezTo>
                      <a:cubicBezTo>
                        <a:pt x="812833" y="960252"/>
                        <a:pt x="808859" y="972676"/>
                        <a:pt x="805382" y="987088"/>
                      </a:cubicBezTo>
                      <a:cubicBezTo>
                        <a:pt x="798925" y="1013426"/>
                        <a:pt x="794454" y="1041256"/>
                        <a:pt x="784520" y="1066104"/>
                      </a:cubicBezTo>
                      <a:cubicBezTo>
                        <a:pt x="786507" y="1072564"/>
                        <a:pt x="789487" y="1078528"/>
                        <a:pt x="791971" y="1085485"/>
                      </a:cubicBezTo>
                      <a:cubicBezTo>
                        <a:pt x="794951" y="1092940"/>
                        <a:pt x="799918" y="1100891"/>
                        <a:pt x="800911" y="1110830"/>
                      </a:cubicBezTo>
                      <a:cubicBezTo>
                        <a:pt x="804388" y="1148599"/>
                        <a:pt x="800911" y="1195810"/>
                        <a:pt x="800911" y="1237554"/>
                      </a:cubicBezTo>
                      <a:cubicBezTo>
                        <a:pt x="802898" y="1243517"/>
                        <a:pt x="798428" y="1243021"/>
                        <a:pt x="796441" y="1245008"/>
                      </a:cubicBezTo>
                      <a:cubicBezTo>
                        <a:pt x="800911" y="1268365"/>
                        <a:pt x="802402" y="1300171"/>
                        <a:pt x="802402" y="1328497"/>
                      </a:cubicBezTo>
                      <a:cubicBezTo>
                        <a:pt x="802402" y="1336448"/>
                        <a:pt x="800415" y="1344400"/>
                        <a:pt x="800911" y="1352351"/>
                      </a:cubicBezTo>
                      <a:cubicBezTo>
                        <a:pt x="801408" y="1359805"/>
                        <a:pt x="804885" y="1367260"/>
                        <a:pt x="805382" y="1374714"/>
                      </a:cubicBezTo>
                      <a:cubicBezTo>
                        <a:pt x="805879" y="1378193"/>
                        <a:pt x="803892" y="1382665"/>
                        <a:pt x="803892" y="1386641"/>
                      </a:cubicBezTo>
                      <a:cubicBezTo>
                        <a:pt x="803892" y="1408507"/>
                        <a:pt x="807369" y="1439318"/>
                        <a:pt x="809852" y="1465657"/>
                      </a:cubicBezTo>
                      <a:cubicBezTo>
                        <a:pt x="811342" y="1481063"/>
                        <a:pt x="811839" y="1497462"/>
                        <a:pt x="812833" y="1513365"/>
                      </a:cubicBezTo>
                      <a:cubicBezTo>
                        <a:pt x="814323" y="1533243"/>
                        <a:pt x="817800" y="1550637"/>
                        <a:pt x="817303" y="1573000"/>
                      </a:cubicBezTo>
                      <a:cubicBezTo>
                        <a:pt x="817303" y="1577472"/>
                        <a:pt x="815813" y="1581945"/>
                        <a:pt x="815813" y="1586417"/>
                      </a:cubicBezTo>
                      <a:cubicBezTo>
                        <a:pt x="816310" y="1595860"/>
                        <a:pt x="819290" y="1606296"/>
                        <a:pt x="820283" y="1616235"/>
                      </a:cubicBezTo>
                      <a:cubicBezTo>
                        <a:pt x="820780" y="1621701"/>
                        <a:pt x="821277" y="1627665"/>
                        <a:pt x="821773" y="1632634"/>
                      </a:cubicBezTo>
                      <a:cubicBezTo>
                        <a:pt x="822767" y="1646549"/>
                        <a:pt x="823264" y="1663446"/>
                        <a:pt x="824754" y="1680342"/>
                      </a:cubicBezTo>
                      <a:cubicBezTo>
                        <a:pt x="826741" y="1707675"/>
                        <a:pt x="827734" y="1741965"/>
                        <a:pt x="829224" y="1774267"/>
                      </a:cubicBezTo>
                      <a:cubicBezTo>
                        <a:pt x="829721" y="1783212"/>
                        <a:pt x="828727" y="1792157"/>
                        <a:pt x="829224" y="1801103"/>
                      </a:cubicBezTo>
                      <a:cubicBezTo>
                        <a:pt x="829721" y="1809054"/>
                        <a:pt x="831708" y="1817005"/>
                        <a:pt x="832204" y="1824957"/>
                      </a:cubicBezTo>
                      <a:cubicBezTo>
                        <a:pt x="833198" y="1841853"/>
                        <a:pt x="832701" y="1858750"/>
                        <a:pt x="833695" y="1875646"/>
                      </a:cubicBezTo>
                      <a:cubicBezTo>
                        <a:pt x="834191" y="1883597"/>
                        <a:pt x="834191" y="1892046"/>
                        <a:pt x="835185" y="1899500"/>
                      </a:cubicBezTo>
                      <a:cubicBezTo>
                        <a:pt x="836675" y="1911427"/>
                        <a:pt x="841145" y="1923354"/>
                        <a:pt x="842635" y="1935281"/>
                      </a:cubicBezTo>
                      <a:cubicBezTo>
                        <a:pt x="845616" y="1959632"/>
                        <a:pt x="847603" y="1983983"/>
                        <a:pt x="851576" y="2009824"/>
                      </a:cubicBezTo>
                      <a:cubicBezTo>
                        <a:pt x="852570" y="2015788"/>
                        <a:pt x="853563" y="2021254"/>
                        <a:pt x="854557" y="2027715"/>
                      </a:cubicBezTo>
                      <a:cubicBezTo>
                        <a:pt x="858034" y="2058029"/>
                        <a:pt x="862504" y="2090331"/>
                        <a:pt x="864987" y="2121640"/>
                      </a:cubicBezTo>
                      <a:cubicBezTo>
                        <a:pt x="865981" y="2134561"/>
                        <a:pt x="866478" y="2147978"/>
                        <a:pt x="867968" y="2160402"/>
                      </a:cubicBezTo>
                      <a:cubicBezTo>
                        <a:pt x="869458" y="2173820"/>
                        <a:pt x="869955" y="2186741"/>
                        <a:pt x="870948" y="2199165"/>
                      </a:cubicBezTo>
                      <a:cubicBezTo>
                        <a:pt x="871445" y="2203637"/>
                        <a:pt x="873432" y="2208110"/>
                        <a:pt x="873928" y="2212583"/>
                      </a:cubicBezTo>
                      <a:cubicBezTo>
                        <a:pt x="874425" y="2218546"/>
                        <a:pt x="873432" y="2223516"/>
                        <a:pt x="873928" y="2228982"/>
                      </a:cubicBezTo>
                      <a:cubicBezTo>
                        <a:pt x="874922" y="2236934"/>
                        <a:pt x="879392" y="2246376"/>
                        <a:pt x="878399" y="2254327"/>
                      </a:cubicBezTo>
                      <a:cubicBezTo>
                        <a:pt x="877405" y="2263272"/>
                        <a:pt x="871942" y="2266254"/>
                        <a:pt x="869458" y="2275199"/>
                      </a:cubicBezTo>
                      <a:cubicBezTo>
                        <a:pt x="851080" y="2277684"/>
                        <a:pt x="840649" y="2288120"/>
                        <a:pt x="820283" y="2288617"/>
                      </a:cubicBezTo>
                      <a:cubicBezTo>
                        <a:pt x="817303" y="2303526"/>
                        <a:pt x="821277" y="2315453"/>
                        <a:pt x="827734" y="2327380"/>
                      </a:cubicBezTo>
                      <a:cubicBezTo>
                        <a:pt x="831708" y="2334337"/>
                        <a:pt x="837668" y="2340798"/>
                        <a:pt x="839655" y="2348252"/>
                      </a:cubicBezTo>
                      <a:cubicBezTo>
                        <a:pt x="841642" y="2357694"/>
                        <a:pt x="839158" y="2369124"/>
                        <a:pt x="839655" y="2378069"/>
                      </a:cubicBezTo>
                      <a:cubicBezTo>
                        <a:pt x="840152" y="2385027"/>
                        <a:pt x="842139" y="2391984"/>
                        <a:pt x="842635" y="2398941"/>
                      </a:cubicBezTo>
                      <a:cubicBezTo>
                        <a:pt x="843132" y="2404905"/>
                        <a:pt x="842139" y="2410868"/>
                        <a:pt x="842635" y="2416832"/>
                      </a:cubicBezTo>
                      <a:cubicBezTo>
                        <a:pt x="843629" y="2426771"/>
                        <a:pt x="846112" y="2436710"/>
                        <a:pt x="847106" y="2446649"/>
                      </a:cubicBezTo>
                      <a:cubicBezTo>
                        <a:pt x="849093" y="2465037"/>
                        <a:pt x="849093" y="2483921"/>
                        <a:pt x="850086" y="2506284"/>
                      </a:cubicBezTo>
                      <a:cubicBezTo>
                        <a:pt x="850583" y="2522684"/>
                        <a:pt x="854060" y="2538089"/>
                        <a:pt x="854557" y="2553992"/>
                      </a:cubicBezTo>
                      <a:cubicBezTo>
                        <a:pt x="855053" y="2568901"/>
                        <a:pt x="855053" y="2583312"/>
                        <a:pt x="856047" y="2597227"/>
                      </a:cubicBezTo>
                      <a:cubicBezTo>
                        <a:pt x="858034" y="2627541"/>
                        <a:pt x="848596" y="2658353"/>
                        <a:pt x="844126" y="2688170"/>
                      </a:cubicBezTo>
                      <a:cubicBezTo>
                        <a:pt x="843132" y="2693637"/>
                        <a:pt x="843629" y="2699600"/>
                        <a:pt x="842635" y="2704570"/>
                      </a:cubicBezTo>
                      <a:cubicBezTo>
                        <a:pt x="841145" y="2712521"/>
                        <a:pt x="839158" y="2718485"/>
                        <a:pt x="839655" y="2729915"/>
                      </a:cubicBezTo>
                      <a:cubicBezTo>
                        <a:pt x="840152" y="2738860"/>
                        <a:pt x="842635" y="2747805"/>
                        <a:pt x="844126" y="2756750"/>
                      </a:cubicBezTo>
                      <a:cubicBezTo>
                        <a:pt x="845616" y="2765695"/>
                        <a:pt x="846112" y="2774641"/>
                        <a:pt x="847106" y="2783586"/>
                      </a:cubicBezTo>
                      <a:cubicBezTo>
                        <a:pt x="849589" y="2800482"/>
                        <a:pt x="853563" y="2816882"/>
                        <a:pt x="854557" y="2832785"/>
                      </a:cubicBezTo>
                      <a:cubicBezTo>
                        <a:pt x="856047" y="2854651"/>
                        <a:pt x="855550" y="2878504"/>
                        <a:pt x="854557" y="2899874"/>
                      </a:cubicBezTo>
                      <a:cubicBezTo>
                        <a:pt x="854060" y="2908322"/>
                        <a:pt x="852073" y="2916770"/>
                        <a:pt x="850086" y="2925218"/>
                      </a:cubicBezTo>
                      <a:cubicBezTo>
                        <a:pt x="848099" y="2934661"/>
                        <a:pt x="847106" y="2944103"/>
                        <a:pt x="844126" y="2952054"/>
                      </a:cubicBezTo>
                      <a:cubicBezTo>
                        <a:pt x="842139" y="2958017"/>
                        <a:pt x="836178" y="2963981"/>
                        <a:pt x="835185" y="2969944"/>
                      </a:cubicBezTo>
                      <a:cubicBezTo>
                        <a:pt x="834191" y="2974914"/>
                        <a:pt x="836675" y="2982865"/>
                        <a:pt x="836675" y="2992308"/>
                      </a:cubicBezTo>
                      <a:cubicBezTo>
                        <a:pt x="836675" y="2999762"/>
                        <a:pt x="834688" y="3008210"/>
                        <a:pt x="835185" y="3014671"/>
                      </a:cubicBezTo>
                      <a:cubicBezTo>
                        <a:pt x="835681" y="3021628"/>
                        <a:pt x="839655" y="3027094"/>
                        <a:pt x="839655" y="3032561"/>
                      </a:cubicBezTo>
                      <a:cubicBezTo>
                        <a:pt x="839655" y="3037034"/>
                        <a:pt x="837172" y="3042003"/>
                        <a:pt x="836675" y="3047470"/>
                      </a:cubicBezTo>
                      <a:cubicBezTo>
                        <a:pt x="836178" y="3053433"/>
                        <a:pt x="837172" y="3059893"/>
                        <a:pt x="836675" y="3066851"/>
                      </a:cubicBezTo>
                      <a:cubicBezTo>
                        <a:pt x="836178" y="3077287"/>
                        <a:pt x="832701" y="3086232"/>
                        <a:pt x="833695" y="3099650"/>
                      </a:cubicBezTo>
                      <a:cubicBezTo>
                        <a:pt x="833695" y="3102632"/>
                        <a:pt x="835185" y="3106111"/>
                        <a:pt x="835185" y="3108595"/>
                      </a:cubicBezTo>
                      <a:cubicBezTo>
                        <a:pt x="835185" y="3110583"/>
                        <a:pt x="832701" y="3112571"/>
                        <a:pt x="832204" y="3116050"/>
                      </a:cubicBezTo>
                      <a:cubicBezTo>
                        <a:pt x="830714" y="3123007"/>
                        <a:pt x="831211" y="3135928"/>
                        <a:pt x="829224" y="3141394"/>
                      </a:cubicBezTo>
                      <a:cubicBezTo>
                        <a:pt x="828231" y="3144873"/>
                        <a:pt x="823264" y="3150837"/>
                        <a:pt x="820283" y="3156303"/>
                      </a:cubicBezTo>
                      <a:cubicBezTo>
                        <a:pt x="814820" y="3166242"/>
                        <a:pt x="809852" y="3175685"/>
                        <a:pt x="803892" y="3186121"/>
                      </a:cubicBezTo>
                      <a:cubicBezTo>
                        <a:pt x="802402" y="3188605"/>
                        <a:pt x="800911" y="3191090"/>
                        <a:pt x="799421" y="3193575"/>
                      </a:cubicBezTo>
                      <a:cubicBezTo>
                        <a:pt x="795448" y="3200532"/>
                        <a:pt x="793461" y="3203514"/>
                        <a:pt x="787500" y="3209974"/>
                      </a:cubicBezTo>
                      <a:cubicBezTo>
                        <a:pt x="781540" y="3216435"/>
                        <a:pt x="776572" y="3221404"/>
                        <a:pt x="769619" y="3227865"/>
                      </a:cubicBezTo>
                      <a:cubicBezTo>
                        <a:pt x="766141" y="3231343"/>
                        <a:pt x="763161" y="3234822"/>
                        <a:pt x="760678" y="3236810"/>
                      </a:cubicBezTo>
                      <a:cubicBezTo>
                        <a:pt x="758691" y="3238301"/>
                        <a:pt x="751737" y="3240786"/>
                        <a:pt x="748756" y="3242774"/>
                      </a:cubicBezTo>
                      <a:cubicBezTo>
                        <a:pt x="747266" y="3243767"/>
                        <a:pt x="745776" y="3243271"/>
                        <a:pt x="744286" y="3244265"/>
                      </a:cubicBezTo>
                      <a:cubicBezTo>
                        <a:pt x="733358" y="3250228"/>
                        <a:pt x="723424" y="3255198"/>
                        <a:pt x="707033" y="3259173"/>
                      </a:cubicBezTo>
                      <a:cubicBezTo>
                        <a:pt x="691138" y="3263149"/>
                        <a:pt x="680210" y="3265137"/>
                        <a:pt x="657858" y="3263646"/>
                      </a:cubicBezTo>
                      <a:cubicBezTo>
                        <a:pt x="646930" y="3263149"/>
                        <a:pt x="642956" y="3261161"/>
                        <a:pt x="634015" y="3257682"/>
                      </a:cubicBezTo>
                      <a:cubicBezTo>
                        <a:pt x="624081" y="3253707"/>
                        <a:pt x="616134" y="3249731"/>
                        <a:pt x="610173" y="3239792"/>
                      </a:cubicBezTo>
                      <a:cubicBezTo>
                        <a:pt x="607690" y="3235816"/>
                        <a:pt x="605703" y="3233331"/>
                        <a:pt x="605703" y="3223392"/>
                      </a:cubicBezTo>
                      <a:cubicBezTo>
                        <a:pt x="602723" y="3215441"/>
                        <a:pt x="601729" y="3211962"/>
                        <a:pt x="601232" y="3199538"/>
                      </a:cubicBezTo>
                      <a:cubicBezTo>
                        <a:pt x="601232" y="3196557"/>
                        <a:pt x="599742" y="3193078"/>
                        <a:pt x="599742" y="3190593"/>
                      </a:cubicBezTo>
                      <a:cubicBezTo>
                        <a:pt x="599742" y="3188605"/>
                        <a:pt x="602226" y="3182145"/>
                        <a:pt x="602723" y="3180157"/>
                      </a:cubicBezTo>
                      <a:cubicBezTo>
                        <a:pt x="604213" y="3168727"/>
                        <a:pt x="607690" y="3156303"/>
                        <a:pt x="611663" y="3144376"/>
                      </a:cubicBezTo>
                      <a:cubicBezTo>
                        <a:pt x="615140" y="3133443"/>
                        <a:pt x="618617" y="3125492"/>
                        <a:pt x="623585" y="3116050"/>
                      </a:cubicBezTo>
                      <a:cubicBezTo>
                        <a:pt x="624578" y="3113565"/>
                        <a:pt x="627062" y="3112571"/>
                        <a:pt x="628055" y="3110086"/>
                      </a:cubicBezTo>
                      <a:cubicBezTo>
                        <a:pt x="629048" y="3108098"/>
                        <a:pt x="628552" y="3105117"/>
                        <a:pt x="629545" y="3102632"/>
                      </a:cubicBezTo>
                      <a:cubicBezTo>
                        <a:pt x="633519" y="3093190"/>
                        <a:pt x="639479" y="3084244"/>
                        <a:pt x="641466" y="3074305"/>
                      </a:cubicBezTo>
                      <a:cubicBezTo>
                        <a:pt x="642460" y="3069833"/>
                        <a:pt x="640970" y="3065360"/>
                        <a:pt x="641466" y="3060887"/>
                      </a:cubicBezTo>
                      <a:cubicBezTo>
                        <a:pt x="642460" y="3053930"/>
                        <a:pt x="644447" y="3047470"/>
                        <a:pt x="647427" y="3040015"/>
                      </a:cubicBezTo>
                      <a:cubicBezTo>
                        <a:pt x="648420" y="3031567"/>
                        <a:pt x="638983" y="3033555"/>
                        <a:pt x="639976" y="3025107"/>
                      </a:cubicBezTo>
                      <a:cubicBezTo>
                        <a:pt x="647427" y="3009204"/>
                        <a:pt x="665309" y="3008707"/>
                        <a:pt x="669779" y="2993798"/>
                      </a:cubicBezTo>
                      <a:cubicBezTo>
                        <a:pt x="674746" y="2977896"/>
                        <a:pt x="665309" y="2950066"/>
                        <a:pt x="666799" y="2922237"/>
                      </a:cubicBezTo>
                      <a:cubicBezTo>
                        <a:pt x="667295" y="2915279"/>
                        <a:pt x="669282" y="2907825"/>
                        <a:pt x="669779" y="2901365"/>
                      </a:cubicBezTo>
                      <a:cubicBezTo>
                        <a:pt x="669779" y="2898880"/>
                        <a:pt x="668289" y="2898880"/>
                        <a:pt x="668289" y="2896892"/>
                      </a:cubicBezTo>
                      <a:cubicBezTo>
                        <a:pt x="668289" y="2896395"/>
                        <a:pt x="670276" y="2894407"/>
                        <a:pt x="669779" y="2892419"/>
                      </a:cubicBezTo>
                      <a:cubicBezTo>
                        <a:pt x="668289" y="2879498"/>
                        <a:pt x="659845" y="2868068"/>
                        <a:pt x="656368" y="2855148"/>
                      </a:cubicBezTo>
                      <a:cubicBezTo>
                        <a:pt x="652394" y="2841233"/>
                        <a:pt x="653884" y="2828809"/>
                        <a:pt x="660838" y="2816385"/>
                      </a:cubicBezTo>
                      <a:cubicBezTo>
                        <a:pt x="662328" y="2813900"/>
                        <a:pt x="668289" y="2808434"/>
                        <a:pt x="669779" y="2804458"/>
                      </a:cubicBezTo>
                      <a:cubicBezTo>
                        <a:pt x="670772" y="2801973"/>
                        <a:pt x="670276" y="2797501"/>
                        <a:pt x="671269" y="2794022"/>
                      </a:cubicBezTo>
                      <a:cubicBezTo>
                        <a:pt x="672759" y="2789549"/>
                        <a:pt x="675740" y="2784580"/>
                        <a:pt x="677230" y="2779113"/>
                      </a:cubicBezTo>
                      <a:cubicBezTo>
                        <a:pt x="678223" y="2775635"/>
                        <a:pt x="677726" y="2773647"/>
                        <a:pt x="678720" y="2770168"/>
                      </a:cubicBezTo>
                      <a:cubicBezTo>
                        <a:pt x="681203" y="2758241"/>
                        <a:pt x="684680" y="2745817"/>
                        <a:pt x="683190" y="2734387"/>
                      </a:cubicBezTo>
                      <a:cubicBezTo>
                        <a:pt x="682197" y="2725939"/>
                        <a:pt x="677726" y="2716497"/>
                        <a:pt x="674249" y="2707551"/>
                      </a:cubicBezTo>
                      <a:cubicBezTo>
                        <a:pt x="671766" y="2701091"/>
                        <a:pt x="669282" y="2694630"/>
                        <a:pt x="666799" y="2688170"/>
                      </a:cubicBezTo>
                      <a:cubicBezTo>
                        <a:pt x="650904" y="2644438"/>
                        <a:pt x="634512" y="2599215"/>
                        <a:pt x="628055" y="2545047"/>
                      </a:cubicBezTo>
                      <a:cubicBezTo>
                        <a:pt x="627062" y="2536101"/>
                        <a:pt x="625571" y="2526162"/>
                        <a:pt x="625075" y="2516720"/>
                      </a:cubicBezTo>
                      <a:cubicBezTo>
                        <a:pt x="624578" y="2506284"/>
                        <a:pt x="626565" y="2494357"/>
                        <a:pt x="625075" y="2483921"/>
                      </a:cubicBezTo>
                      <a:cubicBezTo>
                        <a:pt x="623585" y="2475473"/>
                        <a:pt x="617127" y="2465037"/>
                        <a:pt x="616134" y="2458576"/>
                      </a:cubicBezTo>
                      <a:cubicBezTo>
                        <a:pt x="616134" y="2457085"/>
                        <a:pt x="614644" y="2451122"/>
                        <a:pt x="614644" y="2449631"/>
                      </a:cubicBezTo>
                      <a:cubicBezTo>
                        <a:pt x="614644" y="2447146"/>
                        <a:pt x="615140" y="2435219"/>
                        <a:pt x="614644" y="2428759"/>
                      </a:cubicBezTo>
                      <a:cubicBezTo>
                        <a:pt x="614147" y="2426274"/>
                        <a:pt x="612160" y="2424286"/>
                        <a:pt x="611663" y="2421304"/>
                      </a:cubicBezTo>
                      <a:cubicBezTo>
                        <a:pt x="611663" y="2421801"/>
                        <a:pt x="613154" y="2420311"/>
                        <a:pt x="613154" y="2419814"/>
                      </a:cubicBezTo>
                      <a:cubicBezTo>
                        <a:pt x="613154" y="2415341"/>
                        <a:pt x="609180" y="2403414"/>
                        <a:pt x="608683" y="2397451"/>
                      </a:cubicBezTo>
                      <a:cubicBezTo>
                        <a:pt x="608683" y="2393972"/>
                        <a:pt x="610173" y="2389002"/>
                        <a:pt x="610173" y="2385524"/>
                      </a:cubicBezTo>
                      <a:cubicBezTo>
                        <a:pt x="610670" y="2374093"/>
                        <a:pt x="613154" y="2361173"/>
                        <a:pt x="611663" y="2348252"/>
                      </a:cubicBezTo>
                      <a:cubicBezTo>
                        <a:pt x="610670" y="2342288"/>
                        <a:pt x="607193" y="2336325"/>
                        <a:pt x="605703" y="2330361"/>
                      </a:cubicBezTo>
                      <a:cubicBezTo>
                        <a:pt x="603716" y="2321913"/>
                        <a:pt x="605206" y="2312968"/>
                        <a:pt x="601232" y="2305017"/>
                      </a:cubicBezTo>
                      <a:cubicBezTo>
                        <a:pt x="582357" y="2302035"/>
                        <a:pt x="561495" y="2305514"/>
                        <a:pt x="541627" y="2303526"/>
                      </a:cubicBezTo>
                      <a:cubicBezTo>
                        <a:pt x="529209" y="2302532"/>
                        <a:pt x="518281" y="2298059"/>
                        <a:pt x="507353" y="2297562"/>
                      </a:cubicBezTo>
                      <a:cubicBezTo>
                        <a:pt x="513314" y="2336822"/>
                        <a:pt x="517288" y="2379063"/>
                        <a:pt x="517784" y="2422795"/>
                      </a:cubicBezTo>
                      <a:cubicBezTo>
                        <a:pt x="518281" y="2464540"/>
                        <a:pt x="517288" y="2507775"/>
                        <a:pt x="519275" y="2549519"/>
                      </a:cubicBezTo>
                      <a:cubicBezTo>
                        <a:pt x="519771" y="2559955"/>
                        <a:pt x="521261" y="2569398"/>
                        <a:pt x="520765" y="2579337"/>
                      </a:cubicBezTo>
                      <a:cubicBezTo>
                        <a:pt x="519771" y="2593748"/>
                        <a:pt x="517288" y="2608160"/>
                        <a:pt x="516294" y="2622572"/>
                      </a:cubicBezTo>
                      <a:cubicBezTo>
                        <a:pt x="512817" y="2665310"/>
                        <a:pt x="512321" y="2707551"/>
                        <a:pt x="501393" y="2743332"/>
                      </a:cubicBezTo>
                      <a:cubicBezTo>
                        <a:pt x="504373" y="2748302"/>
                        <a:pt x="502386" y="2753768"/>
                        <a:pt x="502883" y="2758241"/>
                      </a:cubicBezTo>
                      <a:cubicBezTo>
                        <a:pt x="503380" y="2768677"/>
                        <a:pt x="505863" y="2786567"/>
                        <a:pt x="501393" y="2797004"/>
                      </a:cubicBezTo>
                      <a:cubicBezTo>
                        <a:pt x="499903" y="2800482"/>
                        <a:pt x="498413" y="2807440"/>
                        <a:pt x="496923" y="2810422"/>
                      </a:cubicBezTo>
                      <a:cubicBezTo>
                        <a:pt x="496426" y="2810918"/>
                        <a:pt x="493942" y="2811415"/>
                        <a:pt x="493942" y="2811912"/>
                      </a:cubicBezTo>
                      <a:cubicBezTo>
                        <a:pt x="493445" y="2812906"/>
                        <a:pt x="494439" y="2814397"/>
                        <a:pt x="493942" y="2814894"/>
                      </a:cubicBezTo>
                      <a:cubicBezTo>
                        <a:pt x="493445" y="2815391"/>
                        <a:pt x="490962" y="2815888"/>
                        <a:pt x="490962" y="2816385"/>
                      </a:cubicBezTo>
                      <a:cubicBezTo>
                        <a:pt x="489968" y="2818870"/>
                        <a:pt x="488975" y="2820361"/>
                        <a:pt x="486492" y="2822348"/>
                      </a:cubicBezTo>
                      <a:cubicBezTo>
                        <a:pt x="483511" y="2824336"/>
                        <a:pt x="480531" y="2824833"/>
                        <a:pt x="476060" y="2826821"/>
                      </a:cubicBezTo>
                      <a:cubicBezTo>
                        <a:pt x="473577" y="2827815"/>
                        <a:pt x="471590" y="2830797"/>
                        <a:pt x="465629" y="2831293"/>
                      </a:cubicBezTo>
                      <a:cubicBezTo>
                        <a:pt x="449735" y="2833281"/>
                        <a:pt x="412978" y="2833281"/>
                        <a:pt x="395593" y="2831293"/>
                      </a:cubicBezTo>
                      <a:cubicBezTo>
                        <a:pt x="380195" y="2829803"/>
                        <a:pt x="370757" y="2823839"/>
                        <a:pt x="355359" y="2825330"/>
                      </a:cubicBezTo>
                      <a:cubicBezTo>
                        <a:pt x="347412" y="2826324"/>
                        <a:pt x="338471" y="2829803"/>
                        <a:pt x="330027" y="2832785"/>
                      </a:cubicBezTo>
                      <a:cubicBezTo>
                        <a:pt x="322576" y="2835269"/>
                        <a:pt x="315125" y="2838748"/>
                        <a:pt x="307674" y="2841730"/>
                      </a:cubicBezTo>
                      <a:cubicBezTo>
                        <a:pt x="283336" y="2851172"/>
                        <a:pt x="259493" y="2856638"/>
                        <a:pt x="230187" y="2861111"/>
                      </a:cubicBezTo>
                      <a:cubicBezTo>
                        <a:pt x="211809" y="2863596"/>
                        <a:pt x="195417" y="2866080"/>
                        <a:pt x="172071" y="2864093"/>
                      </a:cubicBezTo>
                      <a:cubicBezTo>
                        <a:pt x="161641" y="2863099"/>
                        <a:pt x="148726" y="2863099"/>
                        <a:pt x="139288" y="2861111"/>
                      </a:cubicBezTo>
                      <a:cubicBezTo>
                        <a:pt x="133328" y="2859620"/>
                        <a:pt x="129354" y="2856638"/>
                        <a:pt x="122897" y="2853657"/>
                      </a:cubicBezTo>
                      <a:cubicBezTo>
                        <a:pt x="117433" y="2851172"/>
                        <a:pt x="109486" y="2850675"/>
                        <a:pt x="105015" y="2847693"/>
                      </a:cubicBezTo>
                      <a:cubicBezTo>
                        <a:pt x="102532" y="2845705"/>
                        <a:pt x="91107" y="2834772"/>
                        <a:pt x="87133" y="2826821"/>
                      </a:cubicBezTo>
                      <a:cubicBezTo>
                        <a:pt x="86140" y="2824833"/>
                        <a:pt x="86637" y="2821851"/>
                        <a:pt x="85643" y="2819367"/>
                      </a:cubicBezTo>
                      <a:cubicBezTo>
                        <a:pt x="85147" y="2818373"/>
                        <a:pt x="82663" y="2815391"/>
                        <a:pt x="82663" y="2814894"/>
                      </a:cubicBezTo>
                      <a:cubicBezTo>
                        <a:pt x="80676" y="2805949"/>
                        <a:pt x="81670" y="2794022"/>
                        <a:pt x="84153" y="2788059"/>
                      </a:cubicBezTo>
                      <a:cubicBezTo>
                        <a:pt x="87630" y="2780107"/>
                        <a:pt x="95578" y="2776628"/>
                        <a:pt x="103525" y="2773150"/>
                      </a:cubicBezTo>
                      <a:cubicBezTo>
                        <a:pt x="110976" y="2769671"/>
                        <a:pt x="120413" y="2768180"/>
                        <a:pt x="127367" y="2762714"/>
                      </a:cubicBezTo>
                      <a:cubicBezTo>
                        <a:pt x="149223" y="2761720"/>
                        <a:pt x="166111" y="2753272"/>
                        <a:pt x="185483" y="2747805"/>
                      </a:cubicBezTo>
                      <a:cubicBezTo>
                        <a:pt x="189953" y="2746314"/>
                        <a:pt x="194424" y="2744823"/>
                        <a:pt x="200384" y="2743332"/>
                      </a:cubicBezTo>
                      <a:cubicBezTo>
                        <a:pt x="207338" y="2741344"/>
                        <a:pt x="214789" y="2740848"/>
                        <a:pt x="221246" y="2738860"/>
                      </a:cubicBezTo>
                      <a:cubicBezTo>
                        <a:pt x="232174" y="2734884"/>
                        <a:pt x="240121" y="2725939"/>
                        <a:pt x="251049" y="2723951"/>
                      </a:cubicBezTo>
                      <a:cubicBezTo>
                        <a:pt x="254526" y="2717491"/>
                        <a:pt x="258996" y="2712024"/>
                        <a:pt x="264460" y="2707551"/>
                      </a:cubicBezTo>
                      <a:cubicBezTo>
                        <a:pt x="274891" y="2680716"/>
                        <a:pt x="279362" y="2647917"/>
                        <a:pt x="292773" y="2624063"/>
                      </a:cubicBezTo>
                      <a:cubicBezTo>
                        <a:pt x="292773" y="2617105"/>
                        <a:pt x="299727" y="2623566"/>
                        <a:pt x="303204" y="2622572"/>
                      </a:cubicBezTo>
                      <a:cubicBezTo>
                        <a:pt x="309165" y="2600706"/>
                        <a:pt x="314132" y="2575361"/>
                        <a:pt x="321086" y="2552501"/>
                      </a:cubicBezTo>
                      <a:cubicBezTo>
                        <a:pt x="323569" y="2544053"/>
                        <a:pt x="326053" y="2535108"/>
                        <a:pt x="328536" y="2524174"/>
                      </a:cubicBezTo>
                      <a:cubicBezTo>
                        <a:pt x="329530" y="2519205"/>
                        <a:pt x="331517" y="2514732"/>
                        <a:pt x="331517" y="2510757"/>
                      </a:cubicBezTo>
                      <a:cubicBezTo>
                        <a:pt x="331020" y="2502805"/>
                        <a:pt x="326053" y="2496345"/>
                        <a:pt x="322576" y="2488393"/>
                      </a:cubicBezTo>
                      <a:cubicBezTo>
                        <a:pt x="321582" y="2486406"/>
                        <a:pt x="322079" y="2482927"/>
                        <a:pt x="321086" y="2480939"/>
                      </a:cubicBezTo>
                      <a:cubicBezTo>
                        <a:pt x="319596" y="2477958"/>
                        <a:pt x="314628" y="2471000"/>
                        <a:pt x="313635" y="2466030"/>
                      </a:cubicBezTo>
                      <a:cubicBezTo>
                        <a:pt x="311648" y="2455594"/>
                        <a:pt x="313138" y="2441680"/>
                        <a:pt x="312145" y="2428759"/>
                      </a:cubicBezTo>
                      <a:cubicBezTo>
                        <a:pt x="308171" y="2378566"/>
                        <a:pt x="309165" y="2319925"/>
                        <a:pt x="297243" y="2275199"/>
                      </a:cubicBezTo>
                      <a:cubicBezTo>
                        <a:pt x="291283" y="2271721"/>
                        <a:pt x="285322" y="2269733"/>
                        <a:pt x="279362" y="2266254"/>
                      </a:cubicBezTo>
                      <a:cubicBezTo>
                        <a:pt x="276381" y="2264763"/>
                        <a:pt x="272408" y="2263769"/>
                        <a:pt x="270421" y="2261781"/>
                      </a:cubicBezTo>
                      <a:cubicBezTo>
                        <a:pt x="267937" y="2259297"/>
                        <a:pt x="268434" y="2255818"/>
                        <a:pt x="264460" y="2254327"/>
                      </a:cubicBezTo>
                      <a:cubicBezTo>
                        <a:pt x="255520" y="2254824"/>
                        <a:pt x="247572" y="2249358"/>
                        <a:pt x="239128" y="2248364"/>
                      </a:cubicBezTo>
                      <a:cubicBezTo>
                        <a:pt x="234161" y="2247867"/>
                        <a:pt x="229690" y="2249358"/>
                        <a:pt x="224226" y="2248364"/>
                      </a:cubicBezTo>
                      <a:cubicBezTo>
                        <a:pt x="218763" y="2247370"/>
                        <a:pt x="213796" y="2245382"/>
                        <a:pt x="207835" y="2243891"/>
                      </a:cubicBezTo>
                      <a:cubicBezTo>
                        <a:pt x="204855" y="2243394"/>
                        <a:pt x="201874" y="2243394"/>
                        <a:pt x="198894" y="2242400"/>
                      </a:cubicBezTo>
                      <a:cubicBezTo>
                        <a:pt x="192934" y="2240909"/>
                        <a:pt x="182502" y="2238921"/>
                        <a:pt x="173562" y="2236437"/>
                      </a:cubicBezTo>
                      <a:cubicBezTo>
                        <a:pt x="172071" y="2235940"/>
                        <a:pt x="170581" y="2234449"/>
                        <a:pt x="166111" y="2233455"/>
                      </a:cubicBezTo>
                      <a:cubicBezTo>
                        <a:pt x="159157" y="2231467"/>
                        <a:pt x="156177" y="2229479"/>
                        <a:pt x="149719" y="2226001"/>
                      </a:cubicBezTo>
                      <a:cubicBezTo>
                        <a:pt x="146242" y="2224013"/>
                        <a:pt x="142269" y="2223019"/>
                        <a:pt x="139288" y="2221528"/>
                      </a:cubicBezTo>
                      <a:cubicBezTo>
                        <a:pt x="138792" y="2221031"/>
                        <a:pt x="138295" y="2218546"/>
                        <a:pt x="137798" y="2218546"/>
                      </a:cubicBezTo>
                      <a:cubicBezTo>
                        <a:pt x="133328" y="2216558"/>
                        <a:pt x="126374" y="2215068"/>
                        <a:pt x="121407" y="2211092"/>
                      </a:cubicBezTo>
                      <a:cubicBezTo>
                        <a:pt x="118923" y="2203141"/>
                        <a:pt x="113956" y="2199662"/>
                        <a:pt x="112466" y="2193201"/>
                      </a:cubicBezTo>
                      <a:cubicBezTo>
                        <a:pt x="110976" y="2186741"/>
                        <a:pt x="113956" y="2178293"/>
                        <a:pt x="113956" y="2172329"/>
                      </a:cubicBezTo>
                      <a:cubicBezTo>
                        <a:pt x="113956" y="2171335"/>
                        <a:pt x="111969" y="2170838"/>
                        <a:pt x="112466" y="2169347"/>
                      </a:cubicBezTo>
                      <a:cubicBezTo>
                        <a:pt x="112963" y="2166863"/>
                        <a:pt x="115446" y="2165372"/>
                        <a:pt x="115446" y="2163384"/>
                      </a:cubicBezTo>
                      <a:cubicBezTo>
                        <a:pt x="115446" y="2159905"/>
                        <a:pt x="113956" y="2156924"/>
                        <a:pt x="113956" y="2152948"/>
                      </a:cubicBezTo>
                      <a:cubicBezTo>
                        <a:pt x="113459" y="2144003"/>
                        <a:pt x="114949" y="2136548"/>
                        <a:pt x="115446" y="2127603"/>
                      </a:cubicBezTo>
                      <a:cubicBezTo>
                        <a:pt x="118923" y="2072441"/>
                        <a:pt x="113956" y="2011812"/>
                        <a:pt x="118426" y="1956153"/>
                      </a:cubicBezTo>
                      <a:cubicBezTo>
                        <a:pt x="119916" y="1936275"/>
                        <a:pt x="118426" y="1915403"/>
                        <a:pt x="118426" y="1895028"/>
                      </a:cubicBezTo>
                      <a:cubicBezTo>
                        <a:pt x="118426" y="1849804"/>
                        <a:pt x="114453" y="1807563"/>
                        <a:pt x="118426" y="1763831"/>
                      </a:cubicBezTo>
                      <a:cubicBezTo>
                        <a:pt x="118426" y="1764328"/>
                        <a:pt x="116936" y="1763334"/>
                        <a:pt x="116936" y="1762340"/>
                      </a:cubicBezTo>
                      <a:cubicBezTo>
                        <a:pt x="117433" y="1759855"/>
                        <a:pt x="119420" y="1753395"/>
                        <a:pt x="119916" y="1748922"/>
                      </a:cubicBezTo>
                      <a:cubicBezTo>
                        <a:pt x="120910" y="1733020"/>
                        <a:pt x="120910" y="1714632"/>
                        <a:pt x="121407" y="1702705"/>
                      </a:cubicBezTo>
                      <a:cubicBezTo>
                        <a:pt x="121903" y="1696245"/>
                        <a:pt x="121903" y="1691772"/>
                        <a:pt x="122897" y="1686306"/>
                      </a:cubicBezTo>
                      <a:cubicBezTo>
                        <a:pt x="123890" y="1679348"/>
                        <a:pt x="122897" y="1674876"/>
                        <a:pt x="122897" y="1668415"/>
                      </a:cubicBezTo>
                      <a:cubicBezTo>
                        <a:pt x="122897" y="1663446"/>
                        <a:pt x="124387" y="1659470"/>
                        <a:pt x="124387" y="1654997"/>
                      </a:cubicBezTo>
                      <a:cubicBezTo>
                        <a:pt x="124387" y="1649531"/>
                        <a:pt x="121903" y="1645555"/>
                        <a:pt x="121407" y="1640089"/>
                      </a:cubicBezTo>
                      <a:cubicBezTo>
                        <a:pt x="121407" y="1641580"/>
                        <a:pt x="121407" y="1634622"/>
                        <a:pt x="121407" y="1634125"/>
                      </a:cubicBezTo>
                      <a:cubicBezTo>
                        <a:pt x="120413" y="1626671"/>
                        <a:pt x="122897" y="1617726"/>
                        <a:pt x="122897" y="1608781"/>
                      </a:cubicBezTo>
                      <a:cubicBezTo>
                        <a:pt x="123394" y="1589896"/>
                        <a:pt x="119916" y="1570515"/>
                        <a:pt x="119916" y="1552128"/>
                      </a:cubicBezTo>
                      <a:cubicBezTo>
                        <a:pt x="119916" y="1544176"/>
                        <a:pt x="120910" y="1536225"/>
                        <a:pt x="121407" y="1528274"/>
                      </a:cubicBezTo>
                      <a:cubicBezTo>
                        <a:pt x="121903" y="1521813"/>
                        <a:pt x="124387" y="1514359"/>
                        <a:pt x="124387" y="1507401"/>
                      </a:cubicBezTo>
                      <a:cubicBezTo>
                        <a:pt x="124387" y="1500444"/>
                        <a:pt x="120413" y="1492493"/>
                        <a:pt x="119916" y="1485038"/>
                      </a:cubicBezTo>
                      <a:cubicBezTo>
                        <a:pt x="116936" y="1447270"/>
                        <a:pt x="122400" y="1408507"/>
                        <a:pt x="122897" y="1371732"/>
                      </a:cubicBezTo>
                      <a:cubicBezTo>
                        <a:pt x="123890" y="1366266"/>
                        <a:pt x="134321" y="1368750"/>
                        <a:pt x="139288" y="1367260"/>
                      </a:cubicBezTo>
                      <a:cubicBezTo>
                        <a:pt x="143759" y="1314582"/>
                        <a:pt x="153196" y="1266874"/>
                        <a:pt x="161641" y="1210718"/>
                      </a:cubicBezTo>
                      <a:cubicBezTo>
                        <a:pt x="145746" y="1214197"/>
                        <a:pt x="132831" y="1215191"/>
                        <a:pt x="112466" y="1216682"/>
                      </a:cubicBezTo>
                      <a:cubicBezTo>
                        <a:pt x="106505" y="1217179"/>
                        <a:pt x="101041" y="1219167"/>
                        <a:pt x="96074" y="1218173"/>
                      </a:cubicBezTo>
                      <a:cubicBezTo>
                        <a:pt x="90610" y="1217179"/>
                        <a:pt x="84153" y="1214197"/>
                        <a:pt x="78193" y="1210718"/>
                      </a:cubicBezTo>
                      <a:cubicBezTo>
                        <a:pt x="58821" y="1200282"/>
                        <a:pt x="45409" y="1182392"/>
                        <a:pt x="37959" y="1158538"/>
                      </a:cubicBezTo>
                      <a:cubicBezTo>
                        <a:pt x="36469" y="1154065"/>
                        <a:pt x="35972" y="1148599"/>
                        <a:pt x="34979" y="1143629"/>
                      </a:cubicBezTo>
                      <a:cubicBezTo>
                        <a:pt x="34482" y="1141641"/>
                        <a:pt x="32495" y="1139654"/>
                        <a:pt x="31998" y="1137666"/>
                      </a:cubicBezTo>
                      <a:cubicBezTo>
                        <a:pt x="30508" y="1130211"/>
                        <a:pt x="29018" y="1123751"/>
                        <a:pt x="27528" y="1116794"/>
                      </a:cubicBezTo>
                      <a:cubicBezTo>
                        <a:pt x="26534" y="1112321"/>
                        <a:pt x="27528" y="1105860"/>
                        <a:pt x="26038" y="1101885"/>
                      </a:cubicBezTo>
                      <a:cubicBezTo>
                        <a:pt x="23554" y="1094928"/>
                        <a:pt x="19580" y="1093437"/>
                        <a:pt x="15607" y="1088467"/>
                      </a:cubicBezTo>
                      <a:cubicBezTo>
                        <a:pt x="12130" y="1083994"/>
                        <a:pt x="7163" y="1080019"/>
                        <a:pt x="5176" y="1075049"/>
                      </a:cubicBezTo>
                      <a:cubicBezTo>
                        <a:pt x="3685" y="1071571"/>
                        <a:pt x="3189" y="1064613"/>
                        <a:pt x="2195" y="1060141"/>
                      </a:cubicBezTo>
                      <a:cubicBezTo>
                        <a:pt x="-785" y="1048213"/>
                        <a:pt x="-2275" y="1041256"/>
                        <a:pt x="8156" y="1030323"/>
                      </a:cubicBezTo>
                      <a:cubicBezTo>
                        <a:pt x="6666" y="1020384"/>
                        <a:pt x="4182" y="1013923"/>
                        <a:pt x="9646" y="1004978"/>
                      </a:cubicBezTo>
                      <a:cubicBezTo>
                        <a:pt x="9646" y="1005475"/>
                        <a:pt x="11136" y="1001997"/>
                        <a:pt x="11136" y="1001997"/>
                      </a:cubicBezTo>
                      <a:cubicBezTo>
                        <a:pt x="13620" y="1000009"/>
                        <a:pt x="19084" y="1000009"/>
                        <a:pt x="20077" y="994542"/>
                      </a:cubicBezTo>
                      <a:cubicBezTo>
                        <a:pt x="21567" y="983609"/>
                        <a:pt x="16600" y="975161"/>
                        <a:pt x="18587" y="967707"/>
                      </a:cubicBezTo>
                      <a:cubicBezTo>
                        <a:pt x="21567" y="956773"/>
                        <a:pt x="31005" y="951307"/>
                        <a:pt x="43919" y="948325"/>
                      </a:cubicBezTo>
                      <a:cubicBezTo>
                        <a:pt x="45906" y="945840"/>
                        <a:pt x="42429" y="940871"/>
                        <a:pt x="43919" y="934907"/>
                      </a:cubicBezTo>
                      <a:cubicBezTo>
                        <a:pt x="46403" y="931926"/>
                        <a:pt x="46900" y="926956"/>
                        <a:pt x="46900" y="921490"/>
                      </a:cubicBezTo>
                      <a:cubicBezTo>
                        <a:pt x="48886" y="920993"/>
                        <a:pt x="48390" y="918011"/>
                        <a:pt x="49880" y="917017"/>
                      </a:cubicBezTo>
                      <a:cubicBezTo>
                        <a:pt x="50873" y="916023"/>
                        <a:pt x="53357" y="916520"/>
                        <a:pt x="54350" y="915526"/>
                      </a:cubicBezTo>
                      <a:cubicBezTo>
                        <a:pt x="59814" y="910060"/>
                        <a:pt x="61304" y="899623"/>
                        <a:pt x="72232" y="897636"/>
                      </a:cubicBezTo>
                      <a:cubicBezTo>
                        <a:pt x="77696" y="882230"/>
                        <a:pt x="85643" y="868812"/>
                        <a:pt x="93094" y="854400"/>
                      </a:cubicBezTo>
                      <a:cubicBezTo>
                        <a:pt x="95578" y="849928"/>
                        <a:pt x="98558" y="845455"/>
                        <a:pt x="100545" y="840983"/>
                      </a:cubicBezTo>
                      <a:cubicBezTo>
                        <a:pt x="104022" y="832037"/>
                        <a:pt x="103525" y="821104"/>
                        <a:pt x="106505" y="811165"/>
                      </a:cubicBezTo>
                      <a:cubicBezTo>
                        <a:pt x="108492" y="804208"/>
                        <a:pt x="112466" y="799238"/>
                        <a:pt x="115446" y="793275"/>
                      </a:cubicBezTo>
                      <a:cubicBezTo>
                        <a:pt x="113956" y="785323"/>
                        <a:pt x="110976" y="778863"/>
                        <a:pt x="110976" y="770912"/>
                      </a:cubicBezTo>
                      <a:cubicBezTo>
                        <a:pt x="110976" y="755009"/>
                        <a:pt x="120910" y="741094"/>
                        <a:pt x="128857" y="732149"/>
                      </a:cubicBezTo>
                      <a:cubicBezTo>
                        <a:pt x="129354" y="721713"/>
                        <a:pt x="135315" y="712271"/>
                        <a:pt x="137798" y="700841"/>
                      </a:cubicBezTo>
                      <a:cubicBezTo>
                        <a:pt x="138295" y="697859"/>
                        <a:pt x="138295" y="692890"/>
                        <a:pt x="139288" y="690405"/>
                      </a:cubicBezTo>
                      <a:cubicBezTo>
                        <a:pt x="141772" y="683447"/>
                        <a:pt x="147236" y="679472"/>
                        <a:pt x="149719" y="674005"/>
                      </a:cubicBezTo>
                      <a:cubicBezTo>
                        <a:pt x="147733" y="655618"/>
                        <a:pt x="155183" y="646673"/>
                        <a:pt x="167601" y="642697"/>
                      </a:cubicBezTo>
                      <a:cubicBezTo>
                        <a:pt x="171575" y="633752"/>
                        <a:pt x="177535" y="628285"/>
                        <a:pt x="183993" y="621825"/>
                      </a:cubicBezTo>
                      <a:cubicBezTo>
                        <a:pt x="185483" y="620334"/>
                        <a:pt x="188463" y="618843"/>
                        <a:pt x="189953" y="617352"/>
                      </a:cubicBezTo>
                      <a:cubicBezTo>
                        <a:pt x="191443" y="615861"/>
                        <a:pt x="191443" y="612880"/>
                        <a:pt x="192934" y="611389"/>
                      </a:cubicBezTo>
                      <a:cubicBezTo>
                        <a:pt x="204855" y="597971"/>
                        <a:pt x="224226" y="590020"/>
                        <a:pt x="243598" y="581571"/>
                      </a:cubicBezTo>
                      <a:cubicBezTo>
                        <a:pt x="251546" y="578093"/>
                        <a:pt x="258996" y="576602"/>
                        <a:pt x="265951" y="571135"/>
                      </a:cubicBezTo>
                      <a:cubicBezTo>
                        <a:pt x="269427" y="568650"/>
                        <a:pt x="274395" y="563681"/>
                        <a:pt x="279362" y="560699"/>
                      </a:cubicBezTo>
                      <a:cubicBezTo>
                        <a:pt x="282342" y="559208"/>
                        <a:pt x="285322" y="559208"/>
                        <a:pt x="286812" y="557717"/>
                      </a:cubicBezTo>
                      <a:cubicBezTo>
                        <a:pt x="291283" y="554239"/>
                        <a:pt x="293270" y="548772"/>
                        <a:pt x="297243" y="544300"/>
                      </a:cubicBezTo>
                      <a:cubicBezTo>
                        <a:pt x="300721" y="539827"/>
                        <a:pt x="305688" y="536348"/>
                        <a:pt x="309165" y="532373"/>
                      </a:cubicBezTo>
                      <a:cubicBezTo>
                        <a:pt x="311151" y="530385"/>
                        <a:pt x="311648" y="526906"/>
                        <a:pt x="313635" y="524918"/>
                      </a:cubicBezTo>
                      <a:cubicBezTo>
                        <a:pt x="318602" y="519452"/>
                        <a:pt x="325556" y="515476"/>
                        <a:pt x="331517" y="508519"/>
                      </a:cubicBezTo>
                      <a:cubicBezTo>
                        <a:pt x="331517" y="498083"/>
                        <a:pt x="332013" y="488144"/>
                        <a:pt x="334497" y="480192"/>
                      </a:cubicBezTo>
                      <a:cubicBezTo>
                        <a:pt x="328536" y="463793"/>
                        <a:pt x="323569" y="448387"/>
                        <a:pt x="318106" y="432484"/>
                      </a:cubicBezTo>
                      <a:cubicBezTo>
                        <a:pt x="317112" y="430497"/>
                        <a:pt x="317112" y="426521"/>
                        <a:pt x="316615" y="425030"/>
                      </a:cubicBezTo>
                      <a:cubicBezTo>
                        <a:pt x="313635" y="418570"/>
                        <a:pt x="306184" y="414594"/>
                        <a:pt x="301714" y="408630"/>
                      </a:cubicBezTo>
                      <a:cubicBezTo>
                        <a:pt x="300721" y="407637"/>
                        <a:pt x="301217" y="405649"/>
                        <a:pt x="300224" y="404158"/>
                      </a:cubicBezTo>
                      <a:cubicBezTo>
                        <a:pt x="298734" y="401673"/>
                        <a:pt x="295753" y="400182"/>
                        <a:pt x="294263" y="398194"/>
                      </a:cubicBezTo>
                      <a:cubicBezTo>
                        <a:pt x="288303" y="387758"/>
                        <a:pt x="286812" y="377322"/>
                        <a:pt x="282342" y="365395"/>
                      </a:cubicBezTo>
                      <a:cubicBezTo>
                        <a:pt x="267937" y="363407"/>
                        <a:pt x="262473" y="362910"/>
                        <a:pt x="255520" y="348996"/>
                      </a:cubicBezTo>
                      <a:cubicBezTo>
                        <a:pt x="251546" y="340547"/>
                        <a:pt x="249062" y="331602"/>
                        <a:pt x="246579" y="319178"/>
                      </a:cubicBezTo>
                      <a:cubicBezTo>
                        <a:pt x="245585" y="314209"/>
                        <a:pt x="244095" y="308245"/>
                        <a:pt x="243598" y="304270"/>
                      </a:cubicBezTo>
                      <a:cubicBezTo>
                        <a:pt x="243102" y="299300"/>
                        <a:pt x="243598" y="294827"/>
                        <a:pt x="243598" y="289361"/>
                      </a:cubicBezTo>
                      <a:cubicBezTo>
                        <a:pt x="243102" y="277434"/>
                        <a:pt x="240121" y="266501"/>
                        <a:pt x="246579" y="258053"/>
                      </a:cubicBezTo>
                      <a:cubicBezTo>
                        <a:pt x="243102" y="248114"/>
                        <a:pt x="241115" y="236683"/>
                        <a:pt x="239128" y="223763"/>
                      </a:cubicBezTo>
                      <a:cubicBezTo>
                        <a:pt x="238631" y="219787"/>
                        <a:pt x="238631" y="214320"/>
                        <a:pt x="237638" y="210345"/>
                      </a:cubicBezTo>
                      <a:cubicBezTo>
                        <a:pt x="236644" y="204381"/>
                        <a:pt x="232671" y="198418"/>
                        <a:pt x="231677" y="192454"/>
                      </a:cubicBezTo>
                      <a:cubicBezTo>
                        <a:pt x="230684" y="186491"/>
                        <a:pt x="230684" y="179533"/>
                        <a:pt x="230187" y="173073"/>
                      </a:cubicBezTo>
                      <a:cubicBezTo>
                        <a:pt x="230187" y="173073"/>
                        <a:pt x="231677" y="172576"/>
                        <a:pt x="231677" y="171582"/>
                      </a:cubicBezTo>
                      <a:cubicBezTo>
                        <a:pt x="231181" y="169594"/>
                        <a:pt x="228697" y="160649"/>
                        <a:pt x="228697" y="156674"/>
                      </a:cubicBezTo>
                      <a:cubicBezTo>
                        <a:pt x="228697" y="149219"/>
                        <a:pt x="234657" y="142759"/>
                        <a:pt x="230187" y="135801"/>
                      </a:cubicBezTo>
                      <a:cubicBezTo>
                        <a:pt x="236644" y="131826"/>
                        <a:pt x="232671" y="123377"/>
                        <a:pt x="234657" y="117911"/>
                      </a:cubicBezTo>
                      <a:cubicBezTo>
                        <a:pt x="236644" y="111947"/>
                        <a:pt x="240618" y="108469"/>
                        <a:pt x="243598" y="103002"/>
                      </a:cubicBezTo>
                      <a:cubicBezTo>
                        <a:pt x="242108" y="97536"/>
                        <a:pt x="245585" y="95548"/>
                        <a:pt x="246579" y="88093"/>
                      </a:cubicBezTo>
                      <a:cubicBezTo>
                        <a:pt x="252042" y="87100"/>
                        <a:pt x="252539" y="81136"/>
                        <a:pt x="255520" y="77657"/>
                      </a:cubicBezTo>
                      <a:cubicBezTo>
                        <a:pt x="259990" y="76167"/>
                        <a:pt x="261977" y="72191"/>
                        <a:pt x="264460" y="68712"/>
                      </a:cubicBezTo>
                      <a:cubicBezTo>
                        <a:pt x="266944" y="61258"/>
                        <a:pt x="259493" y="63743"/>
                        <a:pt x="259990" y="58276"/>
                      </a:cubicBezTo>
                      <a:cubicBezTo>
                        <a:pt x="271414" y="60264"/>
                        <a:pt x="275388" y="54797"/>
                        <a:pt x="282342" y="52313"/>
                      </a:cubicBezTo>
                      <a:cubicBezTo>
                        <a:pt x="288303" y="49828"/>
                        <a:pt x="284329" y="43864"/>
                        <a:pt x="286812" y="40386"/>
                      </a:cubicBezTo>
                      <a:cubicBezTo>
                        <a:pt x="297243" y="46349"/>
                        <a:pt x="297740" y="29950"/>
                        <a:pt x="307674" y="35913"/>
                      </a:cubicBezTo>
                      <a:cubicBezTo>
                        <a:pt x="305688" y="27962"/>
                        <a:pt x="312145" y="28459"/>
                        <a:pt x="312145" y="22495"/>
                      </a:cubicBezTo>
                      <a:cubicBezTo>
                        <a:pt x="317609" y="20010"/>
                        <a:pt x="313138" y="27465"/>
                        <a:pt x="316615" y="26968"/>
                      </a:cubicBezTo>
                      <a:cubicBezTo>
                        <a:pt x="319596" y="21501"/>
                        <a:pt x="325556" y="19017"/>
                        <a:pt x="328536" y="13550"/>
                      </a:cubicBezTo>
                      <a:cubicBezTo>
                        <a:pt x="331020" y="11562"/>
                        <a:pt x="335490" y="11562"/>
                        <a:pt x="337477" y="9077"/>
                      </a:cubicBezTo>
                      <a:cubicBezTo>
                        <a:pt x="342444" y="10071"/>
                        <a:pt x="339464" y="3114"/>
                        <a:pt x="344928" y="4605"/>
                      </a:cubicBezTo>
                      <a:cubicBezTo>
                        <a:pt x="346418" y="7587"/>
                        <a:pt x="340458" y="9574"/>
                        <a:pt x="344928" y="10568"/>
                      </a:cubicBezTo>
                      <a:cubicBezTo>
                        <a:pt x="348405" y="7090"/>
                        <a:pt x="353372" y="7587"/>
                        <a:pt x="358339" y="6096"/>
                      </a:cubicBezTo>
                      <a:cubicBezTo>
                        <a:pt x="362810" y="4605"/>
                        <a:pt x="366783" y="3611"/>
                        <a:pt x="370260" y="1623"/>
                      </a:cubicBezTo>
                      <a:cubicBezTo>
                        <a:pt x="370757" y="6096"/>
                        <a:pt x="377711" y="5599"/>
                        <a:pt x="380691" y="6096"/>
                      </a:cubicBezTo>
                      <a:cubicBezTo>
                        <a:pt x="389136" y="7090"/>
                        <a:pt x="399567" y="1623"/>
                        <a:pt x="406024" y="6096"/>
                      </a:cubicBezTo>
                      <a:cubicBezTo>
                        <a:pt x="409004" y="5102"/>
                        <a:pt x="410494" y="2617"/>
                        <a:pt x="414965" y="3114"/>
                      </a:cubicBezTo>
                      <a:cubicBezTo>
                        <a:pt x="415461" y="1623"/>
                        <a:pt x="417945" y="2120"/>
                        <a:pt x="417945" y="132"/>
                      </a:cubicBezTo>
                      <a:cubicBezTo>
                        <a:pt x="419435" y="-365"/>
                        <a:pt x="419435" y="629"/>
                        <a:pt x="419435" y="1623"/>
                      </a:cubicBezTo>
                      <a:cubicBezTo>
                        <a:pt x="418938" y="7090"/>
                        <a:pt x="425892" y="4108"/>
                        <a:pt x="428376" y="4605"/>
                      </a:cubicBezTo>
                      <a:cubicBezTo>
                        <a:pt x="430859" y="5102"/>
                        <a:pt x="433840" y="7090"/>
                        <a:pt x="435827" y="7587"/>
                      </a:cubicBezTo>
                      <a:cubicBezTo>
                        <a:pt x="436820" y="7587"/>
                        <a:pt x="438310" y="5599"/>
                        <a:pt x="440297" y="6096"/>
                      </a:cubicBezTo>
                      <a:cubicBezTo>
                        <a:pt x="441291" y="6096"/>
                        <a:pt x="442781" y="9077"/>
                        <a:pt x="443277" y="9077"/>
                      </a:cubicBezTo>
                      <a:cubicBezTo>
                        <a:pt x="446258" y="10071"/>
                        <a:pt x="450231" y="9574"/>
                        <a:pt x="452218" y="10568"/>
                      </a:cubicBezTo>
                      <a:cubicBezTo>
                        <a:pt x="456689" y="12556"/>
                        <a:pt x="459669" y="15538"/>
                        <a:pt x="462649" y="19514"/>
                      </a:cubicBezTo>
                      <a:cubicBezTo>
                        <a:pt x="467616" y="20507"/>
                        <a:pt x="472087" y="21998"/>
                        <a:pt x="477551" y="22495"/>
                      </a:cubicBezTo>
                      <a:cubicBezTo>
                        <a:pt x="481028" y="24980"/>
                        <a:pt x="480034" y="31937"/>
                        <a:pt x="483511" y="34422"/>
                      </a:cubicBezTo>
                      <a:cubicBezTo>
                        <a:pt x="487982" y="34919"/>
                        <a:pt x="488975" y="31937"/>
                        <a:pt x="493942" y="32931"/>
                      </a:cubicBezTo>
                      <a:cubicBezTo>
                        <a:pt x="500896" y="32931"/>
                        <a:pt x="492452" y="34919"/>
                        <a:pt x="493942" y="38895"/>
                      </a:cubicBezTo>
                      <a:cubicBezTo>
                        <a:pt x="500896" y="40386"/>
                        <a:pt x="508347" y="41380"/>
                        <a:pt x="514804" y="433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1000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9D71D488-1D01-C24A-BAC2-91318AF689F5}"/>
                    </a:ext>
                  </a:extLst>
                </p:cNvPr>
                <p:cNvSpPr/>
                <p:nvPr/>
              </p:nvSpPr>
              <p:spPr>
                <a:xfrm>
                  <a:off x="5542163" y="315443"/>
                  <a:ext cx="1007008" cy="3122153"/>
                </a:xfrm>
                <a:custGeom>
                  <a:avLst/>
                  <a:gdLst>
                    <a:gd name="connsiteX0" fmla="*/ 686955 w 1007008"/>
                    <a:gd name="connsiteY0" fmla="*/ 306249 h 3122153"/>
                    <a:gd name="connsiteX1" fmla="*/ 688445 w 1007008"/>
                    <a:gd name="connsiteY1" fmla="*/ 277923 h 3122153"/>
                    <a:gd name="connsiteX2" fmla="*/ 685465 w 1007008"/>
                    <a:gd name="connsiteY2" fmla="*/ 254069 h 3122153"/>
                    <a:gd name="connsiteX3" fmla="*/ 682485 w 1007008"/>
                    <a:gd name="connsiteY3" fmla="*/ 233197 h 3122153"/>
                    <a:gd name="connsiteX4" fmla="*/ 679505 w 1007008"/>
                    <a:gd name="connsiteY4" fmla="*/ 254069 h 3122153"/>
                    <a:gd name="connsiteX5" fmla="*/ 679505 w 1007008"/>
                    <a:gd name="connsiteY5" fmla="*/ 280904 h 3122153"/>
                    <a:gd name="connsiteX6" fmla="*/ 682485 w 1007008"/>
                    <a:gd name="connsiteY6" fmla="*/ 298795 h 3122153"/>
                    <a:gd name="connsiteX7" fmla="*/ 679505 w 1007008"/>
                    <a:gd name="connsiteY7" fmla="*/ 307740 h 3122153"/>
                    <a:gd name="connsiteX8" fmla="*/ 679505 w 1007008"/>
                    <a:gd name="connsiteY8" fmla="*/ 312213 h 3122153"/>
                    <a:gd name="connsiteX9" fmla="*/ 675034 w 1007008"/>
                    <a:gd name="connsiteY9" fmla="*/ 318176 h 3122153"/>
                    <a:gd name="connsiteX10" fmla="*/ 663113 w 1007008"/>
                    <a:gd name="connsiteY10" fmla="*/ 321158 h 3122153"/>
                    <a:gd name="connsiteX11" fmla="*/ 648212 w 1007008"/>
                    <a:gd name="connsiteY11" fmla="*/ 325631 h 3122153"/>
                    <a:gd name="connsiteX12" fmla="*/ 625860 w 1007008"/>
                    <a:gd name="connsiteY12" fmla="*/ 409119 h 3122153"/>
                    <a:gd name="connsiteX13" fmla="*/ 621389 w 1007008"/>
                    <a:gd name="connsiteY13" fmla="*/ 413592 h 3122153"/>
                    <a:gd name="connsiteX14" fmla="*/ 618409 w 1007008"/>
                    <a:gd name="connsiteY14" fmla="*/ 419555 h 3122153"/>
                    <a:gd name="connsiteX15" fmla="*/ 610958 w 1007008"/>
                    <a:gd name="connsiteY15" fmla="*/ 429991 h 3122153"/>
                    <a:gd name="connsiteX16" fmla="*/ 612448 w 1007008"/>
                    <a:gd name="connsiteY16" fmla="*/ 432973 h 3122153"/>
                    <a:gd name="connsiteX17" fmla="*/ 610958 w 1007008"/>
                    <a:gd name="connsiteY17" fmla="*/ 441918 h 3122153"/>
                    <a:gd name="connsiteX18" fmla="*/ 613938 w 1007008"/>
                    <a:gd name="connsiteY18" fmla="*/ 453845 h 3122153"/>
                    <a:gd name="connsiteX19" fmla="*/ 612448 w 1007008"/>
                    <a:gd name="connsiteY19" fmla="*/ 456827 h 3122153"/>
                    <a:gd name="connsiteX20" fmla="*/ 615429 w 1007008"/>
                    <a:gd name="connsiteY20" fmla="*/ 464281 h 3122153"/>
                    <a:gd name="connsiteX21" fmla="*/ 613938 w 1007008"/>
                    <a:gd name="connsiteY21" fmla="*/ 465772 h 3122153"/>
                    <a:gd name="connsiteX22" fmla="*/ 616919 w 1007008"/>
                    <a:gd name="connsiteY22" fmla="*/ 473227 h 3122153"/>
                    <a:gd name="connsiteX23" fmla="*/ 625860 w 1007008"/>
                    <a:gd name="connsiteY23" fmla="*/ 483663 h 3122153"/>
                    <a:gd name="connsiteX24" fmla="*/ 645232 w 1007008"/>
                    <a:gd name="connsiteY24" fmla="*/ 506026 h 3122153"/>
                    <a:gd name="connsiteX25" fmla="*/ 655662 w 1007008"/>
                    <a:gd name="connsiteY25" fmla="*/ 517953 h 3122153"/>
                    <a:gd name="connsiteX26" fmla="*/ 678015 w 1007008"/>
                    <a:gd name="connsiteY26" fmla="*/ 520934 h 3122153"/>
                    <a:gd name="connsiteX27" fmla="*/ 680995 w 1007008"/>
                    <a:gd name="connsiteY27" fmla="*/ 523916 h 3122153"/>
                    <a:gd name="connsiteX28" fmla="*/ 685465 w 1007008"/>
                    <a:gd name="connsiteY28" fmla="*/ 523916 h 3122153"/>
                    <a:gd name="connsiteX29" fmla="*/ 691426 w 1007008"/>
                    <a:gd name="connsiteY29" fmla="*/ 528389 h 3122153"/>
                    <a:gd name="connsiteX30" fmla="*/ 707817 w 1007008"/>
                    <a:gd name="connsiteY30" fmla="*/ 532861 h 3122153"/>
                    <a:gd name="connsiteX31" fmla="*/ 715268 w 1007008"/>
                    <a:gd name="connsiteY31" fmla="*/ 535843 h 3122153"/>
                    <a:gd name="connsiteX32" fmla="*/ 730170 w 1007008"/>
                    <a:gd name="connsiteY32" fmla="*/ 541807 h 3122153"/>
                    <a:gd name="connsiteX33" fmla="*/ 767423 w 1007008"/>
                    <a:gd name="connsiteY33" fmla="*/ 549261 h 3122153"/>
                    <a:gd name="connsiteX34" fmla="*/ 794246 w 1007008"/>
                    <a:gd name="connsiteY34" fmla="*/ 556715 h 3122153"/>
                    <a:gd name="connsiteX35" fmla="*/ 843420 w 1007008"/>
                    <a:gd name="connsiteY35" fmla="*/ 577587 h 3122153"/>
                    <a:gd name="connsiteX36" fmla="*/ 864282 w 1007008"/>
                    <a:gd name="connsiteY36" fmla="*/ 592496 h 3122153"/>
                    <a:gd name="connsiteX37" fmla="*/ 879184 w 1007008"/>
                    <a:gd name="connsiteY37" fmla="*/ 604423 h 3122153"/>
                    <a:gd name="connsiteX38" fmla="*/ 882164 w 1007008"/>
                    <a:gd name="connsiteY38" fmla="*/ 605914 h 3122153"/>
                    <a:gd name="connsiteX39" fmla="*/ 900046 w 1007008"/>
                    <a:gd name="connsiteY39" fmla="*/ 626786 h 3122153"/>
                    <a:gd name="connsiteX40" fmla="*/ 911967 w 1007008"/>
                    <a:gd name="connsiteY40" fmla="*/ 641695 h 3122153"/>
                    <a:gd name="connsiteX41" fmla="*/ 913457 w 1007008"/>
                    <a:gd name="connsiteY41" fmla="*/ 644677 h 3122153"/>
                    <a:gd name="connsiteX42" fmla="*/ 919417 w 1007008"/>
                    <a:gd name="connsiteY42" fmla="*/ 662567 h 3122153"/>
                    <a:gd name="connsiteX43" fmla="*/ 922398 w 1007008"/>
                    <a:gd name="connsiteY43" fmla="*/ 680457 h 3122153"/>
                    <a:gd name="connsiteX44" fmla="*/ 929849 w 1007008"/>
                    <a:gd name="connsiteY44" fmla="*/ 714748 h 3122153"/>
                    <a:gd name="connsiteX45" fmla="*/ 944750 w 1007008"/>
                    <a:gd name="connsiteY45" fmla="*/ 783328 h 3122153"/>
                    <a:gd name="connsiteX46" fmla="*/ 949220 w 1007008"/>
                    <a:gd name="connsiteY46" fmla="*/ 817617 h 3122153"/>
                    <a:gd name="connsiteX47" fmla="*/ 956671 w 1007008"/>
                    <a:gd name="connsiteY47" fmla="*/ 851907 h 3122153"/>
                    <a:gd name="connsiteX48" fmla="*/ 962632 w 1007008"/>
                    <a:gd name="connsiteY48" fmla="*/ 887688 h 3122153"/>
                    <a:gd name="connsiteX49" fmla="*/ 967102 w 1007008"/>
                    <a:gd name="connsiteY49" fmla="*/ 921978 h 3122153"/>
                    <a:gd name="connsiteX50" fmla="*/ 974553 w 1007008"/>
                    <a:gd name="connsiteY50" fmla="*/ 944341 h 3122153"/>
                    <a:gd name="connsiteX51" fmla="*/ 980514 w 1007008"/>
                    <a:gd name="connsiteY51" fmla="*/ 968195 h 3122153"/>
                    <a:gd name="connsiteX52" fmla="*/ 979023 w 1007008"/>
                    <a:gd name="connsiteY52" fmla="*/ 1011431 h 3122153"/>
                    <a:gd name="connsiteX53" fmla="*/ 959652 w 1007008"/>
                    <a:gd name="connsiteY53" fmla="*/ 1026339 h 3122153"/>
                    <a:gd name="connsiteX54" fmla="*/ 964122 w 1007008"/>
                    <a:gd name="connsiteY54" fmla="*/ 1062120 h 3122153"/>
                    <a:gd name="connsiteX55" fmla="*/ 962632 w 1007008"/>
                    <a:gd name="connsiteY55" fmla="*/ 1063611 h 3122153"/>
                    <a:gd name="connsiteX56" fmla="*/ 950711 w 1007008"/>
                    <a:gd name="connsiteY56" fmla="*/ 1103865 h 3122153"/>
                    <a:gd name="connsiteX57" fmla="*/ 937299 w 1007008"/>
                    <a:gd name="connsiteY57" fmla="*/ 1148591 h 3122153"/>
                    <a:gd name="connsiteX58" fmla="*/ 934319 w 1007008"/>
                    <a:gd name="connsiteY58" fmla="*/ 1151572 h 3122153"/>
                    <a:gd name="connsiteX59" fmla="*/ 929849 w 1007008"/>
                    <a:gd name="connsiteY59" fmla="*/ 1157536 h 3122153"/>
                    <a:gd name="connsiteX60" fmla="*/ 928359 w 1007008"/>
                    <a:gd name="connsiteY60" fmla="*/ 1160518 h 3122153"/>
                    <a:gd name="connsiteX61" fmla="*/ 922398 w 1007008"/>
                    <a:gd name="connsiteY61" fmla="*/ 1163499 h 3122153"/>
                    <a:gd name="connsiteX62" fmla="*/ 919417 w 1007008"/>
                    <a:gd name="connsiteY62" fmla="*/ 1167972 h 3122153"/>
                    <a:gd name="connsiteX63" fmla="*/ 894085 w 1007008"/>
                    <a:gd name="connsiteY63" fmla="*/ 1187353 h 3122153"/>
                    <a:gd name="connsiteX64" fmla="*/ 917927 w 1007008"/>
                    <a:gd name="connsiteY64" fmla="*/ 1281278 h 3122153"/>
                    <a:gd name="connsiteX65" fmla="*/ 923888 w 1007008"/>
                    <a:gd name="connsiteY65" fmla="*/ 1326004 h 3122153"/>
                    <a:gd name="connsiteX66" fmla="*/ 926868 w 1007008"/>
                    <a:gd name="connsiteY66" fmla="*/ 1345385 h 3122153"/>
                    <a:gd name="connsiteX67" fmla="*/ 928359 w 1007008"/>
                    <a:gd name="connsiteY67" fmla="*/ 1348367 h 3122153"/>
                    <a:gd name="connsiteX68" fmla="*/ 926868 w 1007008"/>
                    <a:gd name="connsiteY68" fmla="*/ 1349858 h 3122153"/>
                    <a:gd name="connsiteX69" fmla="*/ 929849 w 1007008"/>
                    <a:gd name="connsiteY69" fmla="*/ 1361785 h 3122153"/>
                    <a:gd name="connsiteX70" fmla="*/ 928359 w 1007008"/>
                    <a:gd name="connsiteY70" fmla="*/ 1364767 h 3122153"/>
                    <a:gd name="connsiteX71" fmla="*/ 929849 w 1007008"/>
                    <a:gd name="connsiteY71" fmla="*/ 1366257 h 3122153"/>
                    <a:gd name="connsiteX72" fmla="*/ 935809 w 1007008"/>
                    <a:gd name="connsiteY72" fmla="*/ 1385639 h 3122153"/>
                    <a:gd name="connsiteX73" fmla="*/ 938789 w 1007008"/>
                    <a:gd name="connsiteY73" fmla="*/ 1415456 h 3122153"/>
                    <a:gd name="connsiteX74" fmla="*/ 941770 w 1007008"/>
                    <a:gd name="connsiteY74" fmla="*/ 1436328 h 3122153"/>
                    <a:gd name="connsiteX75" fmla="*/ 947730 w 1007008"/>
                    <a:gd name="connsiteY75" fmla="*/ 1494472 h 3122153"/>
                    <a:gd name="connsiteX76" fmla="*/ 956671 w 1007008"/>
                    <a:gd name="connsiteY76" fmla="*/ 1549634 h 3122153"/>
                    <a:gd name="connsiteX77" fmla="*/ 967102 w 1007008"/>
                    <a:gd name="connsiteY77" fmla="*/ 1586906 h 3122153"/>
                    <a:gd name="connsiteX78" fmla="*/ 977533 w 1007008"/>
                    <a:gd name="connsiteY78" fmla="*/ 1639087 h 3122153"/>
                    <a:gd name="connsiteX79" fmla="*/ 1002866 w 1007008"/>
                    <a:gd name="connsiteY79" fmla="*/ 1737484 h 3122153"/>
                    <a:gd name="connsiteX80" fmla="*/ 996905 w 1007008"/>
                    <a:gd name="connsiteY80" fmla="*/ 1767301 h 3122153"/>
                    <a:gd name="connsiteX81" fmla="*/ 989454 w 1007008"/>
                    <a:gd name="connsiteY81" fmla="*/ 1770283 h 3122153"/>
                    <a:gd name="connsiteX82" fmla="*/ 970082 w 1007008"/>
                    <a:gd name="connsiteY82" fmla="*/ 1779228 h 3122153"/>
                    <a:gd name="connsiteX83" fmla="*/ 929849 w 1007008"/>
                    <a:gd name="connsiteY83" fmla="*/ 1797119 h 3122153"/>
                    <a:gd name="connsiteX84" fmla="*/ 917927 w 1007008"/>
                    <a:gd name="connsiteY84" fmla="*/ 1804573 h 3122153"/>
                    <a:gd name="connsiteX85" fmla="*/ 903026 w 1007008"/>
                    <a:gd name="connsiteY85" fmla="*/ 1809046 h 3122153"/>
                    <a:gd name="connsiteX86" fmla="*/ 883654 w 1007008"/>
                    <a:gd name="connsiteY86" fmla="*/ 1949188 h 3122153"/>
                    <a:gd name="connsiteX87" fmla="*/ 880674 w 1007008"/>
                    <a:gd name="connsiteY87" fmla="*/ 1968569 h 3122153"/>
                    <a:gd name="connsiteX88" fmla="*/ 879184 w 1007008"/>
                    <a:gd name="connsiteY88" fmla="*/ 1989441 h 3122153"/>
                    <a:gd name="connsiteX89" fmla="*/ 876204 w 1007008"/>
                    <a:gd name="connsiteY89" fmla="*/ 2008822 h 3122153"/>
                    <a:gd name="connsiteX90" fmla="*/ 870243 w 1007008"/>
                    <a:gd name="connsiteY90" fmla="*/ 2043112 h 3122153"/>
                    <a:gd name="connsiteX91" fmla="*/ 864282 w 1007008"/>
                    <a:gd name="connsiteY91" fmla="*/ 2099765 h 3122153"/>
                    <a:gd name="connsiteX92" fmla="*/ 850871 w 1007008"/>
                    <a:gd name="connsiteY92" fmla="*/ 2208599 h 3122153"/>
                    <a:gd name="connsiteX93" fmla="*/ 849381 w 1007008"/>
                    <a:gd name="connsiteY93" fmla="*/ 2210090 h 3122153"/>
                    <a:gd name="connsiteX94" fmla="*/ 850871 w 1007008"/>
                    <a:gd name="connsiteY94" fmla="*/ 2210090 h 3122153"/>
                    <a:gd name="connsiteX95" fmla="*/ 844910 w 1007008"/>
                    <a:gd name="connsiteY95" fmla="*/ 2241398 h 3122153"/>
                    <a:gd name="connsiteX96" fmla="*/ 843420 w 1007008"/>
                    <a:gd name="connsiteY96" fmla="*/ 2251834 h 3122153"/>
                    <a:gd name="connsiteX97" fmla="*/ 825539 w 1007008"/>
                    <a:gd name="connsiteY97" fmla="*/ 2354704 h 3122153"/>
                    <a:gd name="connsiteX98" fmla="*/ 821068 w 1007008"/>
                    <a:gd name="connsiteY98" fmla="*/ 2372595 h 3122153"/>
                    <a:gd name="connsiteX99" fmla="*/ 819578 w 1007008"/>
                    <a:gd name="connsiteY99" fmla="*/ 2399430 h 3122153"/>
                    <a:gd name="connsiteX100" fmla="*/ 822558 w 1007008"/>
                    <a:gd name="connsiteY100" fmla="*/ 2402412 h 3122153"/>
                    <a:gd name="connsiteX101" fmla="*/ 830009 w 1007008"/>
                    <a:gd name="connsiteY101" fmla="*/ 2414339 h 3122153"/>
                    <a:gd name="connsiteX102" fmla="*/ 832989 w 1007008"/>
                    <a:gd name="connsiteY102" fmla="*/ 2423284 h 3122153"/>
                    <a:gd name="connsiteX103" fmla="*/ 841930 w 1007008"/>
                    <a:gd name="connsiteY103" fmla="*/ 2439684 h 3122153"/>
                    <a:gd name="connsiteX104" fmla="*/ 864282 w 1007008"/>
                    <a:gd name="connsiteY104" fmla="*/ 2518700 h 3122153"/>
                    <a:gd name="connsiteX105" fmla="*/ 873223 w 1007008"/>
                    <a:gd name="connsiteY105" fmla="*/ 2547026 h 3122153"/>
                    <a:gd name="connsiteX106" fmla="*/ 874713 w 1007008"/>
                    <a:gd name="connsiteY106" fmla="*/ 2561935 h 3122153"/>
                    <a:gd name="connsiteX107" fmla="*/ 865772 w 1007008"/>
                    <a:gd name="connsiteY107" fmla="*/ 2588771 h 3122153"/>
                    <a:gd name="connsiteX108" fmla="*/ 846401 w 1007008"/>
                    <a:gd name="connsiteY108" fmla="*/ 2640951 h 3122153"/>
                    <a:gd name="connsiteX109" fmla="*/ 840440 w 1007008"/>
                    <a:gd name="connsiteY109" fmla="*/ 2652878 h 3122153"/>
                    <a:gd name="connsiteX110" fmla="*/ 837460 w 1007008"/>
                    <a:gd name="connsiteY110" fmla="*/ 2666296 h 3122153"/>
                    <a:gd name="connsiteX111" fmla="*/ 827029 w 1007008"/>
                    <a:gd name="connsiteY111" fmla="*/ 2691641 h 3122153"/>
                    <a:gd name="connsiteX112" fmla="*/ 818088 w 1007008"/>
                    <a:gd name="connsiteY112" fmla="*/ 2718476 h 3122153"/>
                    <a:gd name="connsiteX113" fmla="*/ 806167 w 1007008"/>
                    <a:gd name="connsiteY113" fmla="*/ 2760221 h 3122153"/>
                    <a:gd name="connsiteX114" fmla="*/ 800206 w 1007008"/>
                    <a:gd name="connsiteY114" fmla="*/ 2770657 h 3122153"/>
                    <a:gd name="connsiteX115" fmla="*/ 788285 w 1007008"/>
                    <a:gd name="connsiteY115" fmla="*/ 2776620 h 3122153"/>
                    <a:gd name="connsiteX116" fmla="*/ 800206 w 1007008"/>
                    <a:gd name="connsiteY116" fmla="*/ 2781093 h 3122153"/>
                    <a:gd name="connsiteX117" fmla="*/ 825539 w 1007008"/>
                    <a:gd name="connsiteY117" fmla="*/ 2801965 h 3122153"/>
                    <a:gd name="connsiteX118" fmla="*/ 841930 w 1007008"/>
                    <a:gd name="connsiteY118" fmla="*/ 2810910 h 3122153"/>
                    <a:gd name="connsiteX119" fmla="*/ 846401 w 1007008"/>
                    <a:gd name="connsiteY119" fmla="*/ 2812401 h 3122153"/>
                    <a:gd name="connsiteX120" fmla="*/ 858322 w 1007008"/>
                    <a:gd name="connsiteY120" fmla="*/ 2824328 h 3122153"/>
                    <a:gd name="connsiteX121" fmla="*/ 862792 w 1007008"/>
                    <a:gd name="connsiteY121" fmla="*/ 2828801 h 3122153"/>
                    <a:gd name="connsiteX122" fmla="*/ 873223 w 1007008"/>
                    <a:gd name="connsiteY122" fmla="*/ 2833273 h 3122153"/>
                    <a:gd name="connsiteX123" fmla="*/ 874713 w 1007008"/>
                    <a:gd name="connsiteY123" fmla="*/ 2836255 h 3122153"/>
                    <a:gd name="connsiteX124" fmla="*/ 889615 w 1007008"/>
                    <a:gd name="connsiteY124" fmla="*/ 2845200 h 3122153"/>
                    <a:gd name="connsiteX125" fmla="*/ 894085 w 1007008"/>
                    <a:gd name="connsiteY125" fmla="*/ 2848182 h 3122153"/>
                    <a:gd name="connsiteX126" fmla="*/ 919417 w 1007008"/>
                    <a:gd name="connsiteY126" fmla="*/ 2870545 h 3122153"/>
                    <a:gd name="connsiteX127" fmla="*/ 929849 w 1007008"/>
                    <a:gd name="connsiteY127" fmla="*/ 2906326 h 3122153"/>
                    <a:gd name="connsiteX128" fmla="*/ 916437 w 1007008"/>
                    <a:gd name="connsiteY128" fmla="*/ 2924216 h 3122153"/>
                    <a:gd name="connsiteX129" fmla="*/ 886634 w 1007008"/>
                    <a:gd name="connsiteY129" fmla="*/ 2939125 h 3122153"/>
                    <a:gd name="connsiteX130" fmla="*/ 812127 w 1007008"/>
                    <a:gd name="connsiteY130" fmla="*/ 2946579 h 3122153"/>
                    <a:gd name="connsiteX131" fmla="*/ 785305 w 1007008"/>
                    <a:gd name="connsiteY131" fmla="*/ 2939125 h 3122153"/>
                    <a:gd name="connsiteX132" fmla="*/ 779344 w 1007008"/>
                    <a:gd name="connsiteY132" fmla="*/ 2937634 h 3122153"/>
                    <a:gd name="connsiteX133" fmla="*/ 770403 w 1007008"/>
                    <a:gd name="connsiteY133" fmla="*/ 2930180 h 3122153"/>
                    <a:gd name="connsiteX134" fmla="*/ 764443 w 1007008"/>
                    <a:gd name="connsiteY134" fmla="*/ 2927198 h 3122153"/>
                    <a:gd name="connsiteX135" fmla="*/ 755502 w 1007008"/>
                    <a:gd name="connsiteY135" fmla="*/ 2919744 h 3122153"/>
                    <a:gd name="connsiteX136" fmla="*/ 754012 w 1007008"/>
                    <a:gd name="connsiteY136" fmla="*/ 2916762 h 3122153"/>
                    <a:gd name="connsiteX137" fmla="*/ 737620 w 1007008"/>
                    <a:gd name="connsiteY137" fmla="*/ 2904835 h 3122153"/>
                    <a:gd name="connsiteX138" fmla="*/ 733150 w 1007008"/>
                    <a:gd name="connsiteY138" fmla="*/ 2901853 h 3122153"/>
                    <a:gd name="connsiteX139" fmla="*/ 713778 w 1007008"/>
                    <a:gd name="connsiteY139" fmla="*/ 2888435 h 3122153"/>
                    <a:gd name="connsiteX140" fmla="*/ 703347 w 1007008"/>
                    <a:gd name="connsiteY140" fmla="*/ 2882472 h 3122153"/>
                    <a:gd name="connsiteX141" fmla="*/ 678015 w 1007008"/>
                    <a:gd name="connsiteY141" fmla="*/ 2876508 h 3122153"/>
                    <a:gd name="connsiteX142" fmla="*/ 655662 w 1007008"/>
                    <a:gd name="connsiteY142" fmla="*/ 2869054 h 3122153"/>
                    <a:gd name="connsiteX143" fmla="*/ 631820 w 1007008"/>
                    <a:gd name="connsiteY143" fmla="*/ 2861600 h 3122153"/>
                    <a:gd name="connsiteX144" fmla="*/ 610958 w 1007008"/>
                    <a:gd name="connsiteY144" fmla="*/ 2852655 h 3122153"/>
                    <a:gd name="connsiteX145" fmla="*/ 606488 w 1007008"/>
                    <a:gd name="connsiteY145" fmla="*/ 2858618 h 3122153"/>
                    <a:gd name="connsiteX146" fmla="*/ 593077 w 1007008"/>
                    <a:gd name="connsiteY146" fmla="*/ 2876508 h 3122153"/>
                    <a:gd name="connsiteX147" fmla="*/ 584136 w 1007008"/>
                    <a:gd name="connsiteY147" fmla="*/ 2875018 h 3122153"/>
                    <a:gd name="connsiteX148" fmla="*/ 573705 w 1007008"/>
                    <a:gd name="connsiteY148" fmla="*/ 2891417 h 3122153"/>
                    <a:gd name="connsiteX149" fmla="*/ 563274 w 1007008"/>
                    <a:gd name="connsiteY149" fmla="*/ 2906326 h 3122153"/>
                    <a:gd name="connsiteX150" fmla="*/ 576685 w 1007008"/>
                    <a:gd name="connsiteY150" fmla="*/ 2943598 h 3122153"/>
                    <a:gd name="connsiteX151" fmla="*/ 582645 w 1007008"/>
                    <a:gd name="connsiteY151" fmla="*/ 2962979 h 3122153"/>
                    <a:gd name="connsiteX152" fmla="*/ 590096 w 1007008"/>
                    <a:gd name="connsiteY152" fmla="*/ 2980869 h 3122153"/>
                    <a:gd name="connsiteX153" fmla="*/ 594567 w 1007008"/>
                    <a:gd name="connsiteY153" fmla="*/ 3001742 h 3122153"/>
                    <a:gd name="connsiteX154" fmla="*/ 603508 w 1007008"/>
                    <a:gd name="connsiteY154" fmla="*/ 3031559 h 3122153"/>
                    <a:gd name="connsiteX155" fmla="*/ 604998 w 1007008"/>
                    <a:gd name="connsiteY155" fmla="*/ 3036032 h 3122153"/>
                    <a:gd name="connsiteX156" fmla="*/ 607978 w 1007008"/>
                    <a:gd name="connsiteY156" fmla="*/ 3039013 h 3122153"/>
                    <a:gd name="connsiteX157" fmla="*/ 609468 w 1007008"/>
                    <a:gd name="connsiteY157" fmla="*/ 3049449 h 3122153"/>
                    <a:gd name="connsiteX158" fmla="*/ 612448 w 1007008"/>
                    <a:gd name="connsiteY158" fmla="*/ 3067340 h 3122153"/>
                    <a:gd name="connsiteX159" fmla="*/ 613938 w 1007008"/>
                    <a:gd name="connsiteY159" fmla="*/ 3073303 h 3122153"/>
                    <a:gd name="connsiteX160" fmla="*/ 603508 w 1007008"/>
                    <a:gd name="connsiteY160" fmla="*/ 3101630 h 3122153"/>
                    <a:gd name="connsiteX161" fmla="*/ 591586 w 1007008"/>
                    <a:gd name="connsiteY161" fmla="*/ 3109084 h 3122153"/>
                    <a:gd name="connsiteX162" fmla="*/ 587116 w 1007008"/>
                    <a:gd name="connsiteY162" fmla="*/ 3112066 h 3122153"/>
                    <a:gd name="connsiteX163" fmla="*/ 569234 w 1007008"/>
                    <a:gd name="connsiteY163" fmla="*/ 3116538 h 3122153"/>
                    <a:gd name="connsiteX164" fmla="*/ 554333 w 1007008"/>
                    <a:gd name="connsiteY164" fmla="*/ 3121011 h 3122153"/>
                    <a:gd name="connsiteX165" fmla="*/ 496217 w 1007008"/>
                    <a:gd name="connsiteY165" fmla="*/ 3113557 h 3122153"/>
                    <a:gd name="connsiteX166" fmla="*/ 485786 w 1007008"/>
                    <a:gd name="connsiteY166" fmla="*/ 3107593 h 3122153"/>
                    <a:gd name="connsiteX167" fmla="*/ 470885 w 1007008"/>
                    <a:gd name="connsiteY167" fmla="*/ 3100139 h 3122153"/>
                    <a:gd name="connsiteX168" fmla="*/ 469395 w 1007008"/>
                    <a:gd name="connsiteY168" fmla="*/ 3097157 h 3122153"/>
                    <a:gd name="connsiteX169" fmla="*/ 451513 w 1007008"/>
                    <a:gd name="connsiteY169" fmla="*/ 3077776 h 3122153"/>
                    <a:gd name="connsiteX170" fmla="*/ 436612 w 1007008"/>
                    <a:gd name="connsiteY170" fmla="*/ 3058395 h 3122153"/>
                    <a:gd name="connsiteX171" fmla="*/ 433631 w 1007008"/>
                    <a:gd name="connsiteY171" fmla="*/ 3047958 h 3122153"/>
                    <a:gd name="connsiteX172" fmla="*/ 429161 w 1007008"/>
                    <a:gd name="connsiteY172" fmla="*/ 3039013 h 3122153"/>
                    <a:gd name="connsiteX173" fmla="*/ 417240 w 1007008"/>
                    <a:gd name="connsiteY173" fmla="*/ 2986833 h 3122153"/>
                    <a:gd name="connsiteX174" fmla="*/ 414260 w 1007008"/>
                    <a:gd name="connsiteY174" fmla="*/ 2977888 h 3122153"/>
                    <a:gd name="connsiteX175" fmla="*/ 415750 w 1007008"/>
                    <a:gd name="connsiteY175" fmla="*/ 2971924 h 3122153"/>
                    <a:gd name="connsiteX176" fmla="*/ 414260 w 1007008"/>
                    <a:gd name="connsiteY176" fmla="*/ 2967451 h 3122153"/>
                    <a:gd name="connsiteX177" fmla="*/ 417240 w 1007008"/>
                    <a:gd name="connsiteY177" fmla="*/ 2937634 h 3122153"/>
                    <a:gd name="connsiteX178" fmla="*/ 423200 w 1007008"/>
                    <a:gd name="connsiteY178" fmla="*/ 2922725 h 3122153"/>
                    <a:gd name="connsiteX179" fmla="*/ 408299 w 1007008"/>
                    <a:gd name="connsiteY179" fmla="*/ 2883963 h 3122153"/>
                    <a:gd name="connsiteX180" fmla="*/ 406809 w 1007008"/>
                    <a:gd name="connsiteY180" fmla="*/ 2880981 h 3122153"/>
                    <a:gd name="connsiteX181" fmla="*/ 403828 w 1007008"/>
                    <a:gd name="connsiteY181" fmla="*/ 2880981 h 3122153"/>
                    <a:gd name="connsiteX182" fmla="*/ 402338 w 1007008"/>
                    <a:gd name="connsiteY182" fmla="*/ 2877999 h 3122153"/>
                    <a:gd name="connsiteX183" fmla="*/ 394888 w 1007008"/>
                    <a:gd name="connsiteY183" fmla="*/ 2875018 h 3122153"/>
                    <a:gd name="connsiteX184" fmla="*/ 379986 w 1007008"/>
                    <a:gd name="connsiteY184" fmla="*/ 2860109 h 3122153"/>
                    <a:gd name="connsiteX185" fmla="*/ 374026 w 1007008"/>
                    <a:gd name="connsiteY185" fmla="*/ 2857127 h 3122153"/>
                    <a:gd name="connsiteX186" fmla="*/ 366575 w 1007008"/>
                    <a:gd name="connsiteY186" fmla="*/ 2849673 h 3122153"/>
                    <a:gd name="connsiteX187" fmla="*/ 351673 w 1007008"/>
                    <a:gd name="connsiteY187" fmla="*/ 2821346 h 3122153"/>
                    <a:gd name="connsiteX188" fmla="*/ 381476 w 1007008"/>
                    <a:gd name="connsiteY188" fmla="*/ 2787056 h 3122153"/>
                    <a:gd name="connsiteX189" fmla="*/ 396378 w 1007008"/>
                    <a:gd name="connsiteY189" fmla="*/ 2770657 h 3122153"/>
                    <a:gd name="connsiteX190" fmla="*/ 412769 w 1007008"/>
                    <a:gd name="connsiteY190" fmla="*/ 2755748 h 3122153"/>
                    <a:gd name="connsiteX191" fmla="*/ 402338 w 1007008"/>
                    <a:gd name="connsiteY191" fmla="*/ 2731894 h 3122153"/>
                    <a:gd name="connsiteX192" fmla="*/ 402338 w 1007008"/>
                    <a:gd name="connsiteY192" fmla="*/ 2705058 h 3122153"/>
                    <a:gd name="connsiteX193" fmla="*/ 385947 w 1007008"/>
                    <a:gd name="connsiteY193" fmla="*/ 2676732 h 3122153"/>
                    <a:gd name="connsiteX194" fmla="*/ 379986 w 1007008"/>
                    <a:gd name="connsiteY194" fmla="*/ 2649896 h 3122153"/>
                    <a:gd name="connsiteX195" fmla="*/ 375516 w 1007008"/>
                    <a:gd name="connsiteY195" fmla="*/ 2623061 h 3122153"/>
                    <a:gd name="connsiteX196" fmla="*/ 372536 w 1007008"/>
                    <a:gd name="connsiteY196" fmla="*/ 2597716 h 3122153"/>
                    <a:gd name="connsiteX197" fmla="*/ 366575 w 1007008"/>
                    <a:gd name="connsiteY197" fmla="*/ 2572371 h 3122153"/>
                    <a:gd name="connsiteX198" fmla="*/ 369555 w 1007008"/>
                    <a:gd name="connsiteY198" fmla="*/ 2533608 h 3122153"/>
                    <a:gd name="connsiteX199" fmla="*/ 368065 w 1007008"/>
                    <a:gd name="connsiteY199" fmla="*/ 2532118 h 3122153"/>
                    <a:gd name="connsiteX200" fmla="*/ 371045 w 1007008"/>
                    <a:gd name="connsiteY200" fmla="*/ 2506773 h 3122153"/>
                    <a:gd name="connsiteX201" fmla="*/ 372536 w 1007008"/>
                    <a:gd name="connsiteY201" fmla="*/ 2497827 h 3122153"/>
                    <a:gd name="connsiteX202" fmla="*/ 371045 w 1007008"/>
                    <a:gd name="connsiteY202" fmla="*/ 2496337 h 3122153"/>
                    <a:gd name="connsiteX203" fmla="*/ 375516 w 1007008"/>
                    <a:gd name="connsiteY203" fmla="*/ 2472483 h 3122153"/>
                    <a:gd name="connsiteX204" fmla="*/ 374026 w 1007008"/>
                    <a:gd name="connsiteY204" fmla="*/ 2436702 h 3122153"/>
                    <a:gd name="connsiteX205" fmla="*/ 377006 w 1007008"/>
                    <a:gd name="connsiteY205" fmla="*/ 2400921 h 3122153"/>
                    <a:gd name="connsiteX206" fmla="*/ 382966 w 1007008"/>
                    <a:gd name="connsiteY206" fmla="*/ 2323396 h 3122153"/>
                    <a:gd name="connsiteX207" fmla="*/ 384457 w 1007008"/>
                    <a:gd name="connsiteY207" fmla="*/ 2287615 h 3122153"/>
                    <a:gd name="connsiteX208" fmla="*/ 393398 w 1007008"/>
                    <a:gd name="connsiteY208" fmla="*/ 2268234 h 3122153"/>
                    <a:gd name="connsiteX209" fmla="*/ 394888 w 1007008"/>
                    <a:gd name="connsiteY209" fmla="*/ 2262270 h 3122153"/>
                    <a:gd name="connsiteX210" fmla="*/ 397868 w 1007008"/>
                    <a:gd name="connsiteY210" fmla="*/ 2229471 h 3122153"/>
                    <a:gd name="connsiteX211" fmla="*/ 388927 w 1007008"/>
                    <a:gd name="connsiteY211" fmla="*/ 2178781 h 3122153"/>
                    <a:gd name="connsiteX212" fmla="*/ 382966 w 1007008"/>
                    <a:gd name="connsiteY212" fmla="*/ 2144492 h 3122153"/>
                    <a:gd name="connsiteX213" fmla="*/ 377006 w 1007008"/>
                    <a:gd name="connsiteY213" fmla="*/ 1989441 h 3122153"/>
                    <a:gd name="connsiteX214" fmla="*/ 375516 w 1007008"/>
                    <a:gd name="connsiteY214" fmla="*/ 1950678 h 3122153"/>
                    <a:gd name="connsiteX215" fmla="*/ 368065 w 1007008"/>
                    <a:gd name="connsiteY215" fmla="*/ 1925334 h 3122153"/>
                    <a:gd name="connsiteX216" fmla="*/ 348693 w 1007008"/>
                    <a:gd name="connsiteY216" fmla="*/ 1850790 h 3122153"/>
                    <a:gd name="connsiteX217" fmla="*/ 296538 w 1007008"/>
                    <a:gd name="connsiteY217" fmla="*/ 1844827 h 3122153"/>
                    <a:gd name="connsiteX218" fmla="*/ 274186 w 1007008"/>
                    <a:gd name="connsiteY218" fmla="*/ 1823954 h 3122153"/>
                    <a:gd name="connsiteX219" fmla="*/ 254814 w 1007008"/>
                    <a:gd name="connsiteY219" fmla="*/ 1834391 h 3122153"/>
                    <a:gd name="connsiteX220" fmla="*/ 250344 w 1007008"/>
                    <a:gd name="connsiteY220" fmla="*/ 1767301 h 3122153"/>
                    <a:gd name="connsiteX221" fmla="*/ 248854 w 1007008"/>
                    <a:gd name="connsiteY221" fmla="*/ 1700212 h 3122153"/>
                    <a:gd name="connsiteX222" fmla="*/ 250344 w 1007008"/>
                    <a:gd name="connsiteY222" fmla="*/ 1667413 h 3122153"/>
                    <a:gd name="connsiteX223" fmla="*/ 256304 w 1007008"/>
                    <a:gd name="connsiteY223" fmla="*/ 1640578 h 3122153"/>
                    <a:gd name="connsiteX224" fmla="*/ 256304 w 1007008"/>
                    <a:gd name="connsiteY224" fmla="*/ 1625669 h 3122153"/>
                    <a:gd name="connsiteX225" fmla="*/ 259285 w 1007008"/>
                    <a:gd name="connsiteY225" fmla="*/ 1615233 h 3122153"/>
                    <a:gd name="connsiteX226" fmla="*/ 260775 w 1007008"/>
                    <a:gd name="connsiteY226" fmla="*/ 1604797 h 3122153"/>
                    <a:gd name="connsiteX227" fmla="*/ 268226 w 1007008"/>
                    <a:gd name="connsiteY227" fmla="*/ 1586906 h 3122153"/>
                    <a:gd name="connsiteX228" fmla="*/ 271206 w 1007008"/>
                    <a:gd name="connsiteY228" fmla="*/ 1570507 h 3122153"/>
                    <a:gd name="connsiteX229" fmla="*/ 277166 w 1007008"/>
                    <a:gd name="connsiteY229" fmla="*/ 1451237 h 3122153"/>
                    <a:gd name="connsiteX230" fmla="*/ 278656 w 1007008"/>
                    <a:gd name="connsiteY230" fmla="*/ 1381166 h 3122153"/>
                    <a:gd name="connsiteX231" fmla="*/ 277166 w 1007008"/>
                    <a:gd name="connsiteY231" fmla="*/ 1311095 h 3122153"/>
                    <a:gd name="connsiteX232" fmla="*/ 280147 w 1007008"/>
                    <a:gd name="connsiteY232" fmla="*/ 1287241 h 3122153"/>
                    <a:gd name="connsiteX233" fmla="*/ 281637 w 1007008"/>
                    <a:gd name="connsiteY233" fmla="*/ 1224625 h 3122153"/>
                    <a:gd name="connsiteX234" fmla="*/ 286107 w 1007008"/>
                    <a:gd name="connsiteY234" fmla="*/ 1199280 h 3122153"/>
                    <a:gd name="connsiteX235" fmla="*/ 280147 w 1007008"/>
                    <a:gd name="connsiteY235" fmla="*/ 1175426 h 3122153"/>
                    <a:gd name="connsiteX236" fmla="*/ 272696 w 1007008"/>
                    <a:gd name="connsiteY236" fmla="*/ 1181390 h 3122153"/>
                    <a:gd name="connsiteX237" fmla="*/ 265245 w 1007008"/>
                    <a:gd name="connsiteY237" fmla="*/ 1188844 h 3122153"/>
                    <a:gd name="connsiteX238" fmla="*/ 259285 w 1007008"/>
                    <a:gd name="connsiteY238" fmla="*/ 1191826 h 3122153"/>
                    <a:gd name="connsiteX239" fmla="*/ 241403 w 1007008"/>
                    <a:gd name="connsiteY239" fmla="*/ 1212698 h 3122153"/>
                    <a:gd name="connsiteX240" fmla="*/ 232462 w 1007008"/>
                    <a:gd name="connsiteY240" fmla="*/ 1223134 h 3122153"/>
                    <a:gd name="connsiteX241" fmla="*/ 229482 w 1007008"/>
                    <a:gd name="connsiteY241" fmla="*/ 1227607 h 3122153"/>
                    <a:gd name="connsiteX242" fmla="*/ 220541 w 1007008"/>
                    <a:gd name="connsiteY242" fmla="*/ 1236552 h 3122153"/>
                    <a:gd name="connsiteX243" fmla="*/ 163916 w 1007008"/>
                    <a:gd name="connsiteY243" fmla="*/ 1218662 h 3122153"/>
                    <a:gd name="connsiteX244" fmla="*/ 144544 w 1007008"/>
                    <a:gd name="connsiteY244" fmla="*/ 1190335 h 3122153"/>
                    <a:gd name="connsiteX245" fmla="*/ 141563 w 1007008"/>
                    <a:gd name="connsiteY245" fmla="*/ 1170954 h 3122153"/>
                    <a:gd name="connsiteX246" fmla="*/ 131133 w 1007008"/>
                    <a:gd name="connsiteY246" fmla="*/ 1144118 h 3122153"/>
                    <a:gd name="connsiteX247" fmla="*/ 122192 w 1007008"/>
                    <a:gd name="connsiteY247" fmla="*/ 1115791 h 3122153"/>
                    <a:gd name="connsiteX248" fmla="*/ 122192 w 1007008"/>
                    <a:gd name="connsiteY248" fmla="*/ 1059138 h 3122153"/>
                    <a:gd name="connsiteX249" fmla="*/ 107290 w 1007008"/>
                    <a:gd name="connsiteY249" fmla="*/ 1051684 h 3122153"/>
                    <a:gd name="connsiteX250" fmla="*/ 92389 w 1007008"/>
                    <a:gd name="connsiteY250" fmla="*/ 1044230 h 3122153"/>
                    <a:gd name="connsiteX251" fmla="*/ 61096 w 1007008"/>
                    <a:gd name="connsiteY251" fmla="*/ 1032303 h 3122153"/>
                    <a:gd name="connsiteX252" fmla="*/ 46194 w 1007008"/>
                    <a:gd name="connsiteY252" fmla="*/ 1024848 h 3122153"/>
                    <a:gd name="connsiteX253" fmla="*/ 0 w 1007008"/>
                    <a:gd name="connsiteY253" fmla="*/ 1005467 h 3122153"/>
                    <a:gd name="connsiteX254" fmla="*/ 8941 w 1007008"/>
                    <a:gd name="connsiteY254" fmla="*/ 980122 h 3122153"/>
                    <a:gd name="connsiteX255" fmla="*/ 10431 w 1007008"/>
                    <a:gd name="connsiteY255" fmla="*/ 965214 h 3122153"/>
                    <a:gd name="connsiteX256" fmla="*/ 14901 w 1007008"/>
                    <a:gd name="connsiteY256" fmla="*/ 954778 h 3122153"/>
                    <a:gd name="connsiteX257" fmla="*/ 20862 w 1007008"/>
                    <a:gd name="connsiteY257" fmla="*/ 930924 h 3122153"/>
                    <a:gd name="connsiteX258" fmla="*/ 28313 w 1007008"/>
                    <a:gd name="connsiteY258" fmla="*/ 908561 h 3122153"/>
                    <a:gd name="connsiteX259" fmla="*/ 35763 w 1007008"/>
                    <a:gd name="connsiteY259" fmla="*/ 886198 h 3122153"/>
                    <a:gd name="connsiteX260" fmla="*/ 44704 w 1007008"/>
                    <a:gd name="connsiteY260" fmla="*/ 865325 h 3122153"/>
                    <a:gd name="connsiteX261" fmla="*/ 50665 w 1007008"/>
                    <a:gd name="connsiteY261" fmla="*/ 841471 h 3122153"/>
                    <a:gd name="connsiteX262" fmla="*/ 65566 w 1007008"/>
                    <a:gd name="connsiteY262" fmla="*/ 796745 h 3122153"/>
                    <a:gd name="connsiteX263" fmla="*/ 81958 w 1007008"/>
                    <a:gd name="connsiteY263" fmla="*/ 753510 h 3122153"/>
                    <a:gd name="connsiteX264" fmla="*/ 96859 w 1007008"/>
                    <a:gd name="connsiteY264" fmla="*/ 708784 h 3122153"/>
                    <a:gd name="connsiteX265" fmla="*/ 122192 w 1007008"/>
                    <a:gd name="connsiteY265" fmla="*/ 644677 h 3122153"/>
                    <a:gd name="connsiteX266" fmla="*/ 126662 w 1007008"/>
                    <a:gd name="connsiteY266" fmla="*/ 634241 h 3122153"/>
                    <a:gd name="connsiteX267" fmla="*/ 131133 w 1007008"/>
                    <a:gd name="connsiteY267" fmla="*/ 623804 h 3122153"/>
                    <a:gd name="connsiteX268" fmla="*/ 143054 w 1007008"/>
                    <a:gd name="connsiteY268" fmla="*/ 614859 h 3122153"/>
                    <a:gd name="connsiteX269" fmla="*/ 202659 w 1007008"/>
                    <a:gd name="connsiteY269" fmla="*/ 574606 h 3122153"/>
                    <a:gd name="connsiteX270" fmla="*/ 216071 w 1007008"/>
                    <a:gd name="connsiteY270" fmla="*/ 568642 h 3122153"/>
                    <a:gd name="connsiteX271" fmla="*/ 247364 w 1007008"/>
                    <a:gd name="connsiteY271" fmla="*/ 559697 h 3122153"/>
                    <a:gd name="connsiteX272" fmla="*/ 268226 w 1007008"/>
                    <a:gd name="connsiteY272" fmla="*/ 550752 h 3122153"/>
                    <a:gd name="connsiteX273" fmla="*/ 290578 w 1007008"/>
                    <a:gd name="connsiteY273" fmla="*/ 543298 h 3122153"/>
                    <a:gd name="connsiteX274" fmla="*/ 308459 w 1007008"/>
                    <a:gd name="connsiteY274" fmla="*/ 540316 h 3122153"/>
                    <a:gd name="connsiteX275" fmla="*/ 314420 w 1007008"/>
                    <a:gd name="connsiteY275" fmla="*/ 535843 h 3122153"/>
                    <a:gd name="connsiteX276" fmla="*/ 336772 w 1007008"/>
                    <a:gd name="connsiteY276" fmla="*/ 529880 h 3122153"/>
                    <a:gd name="connsiteX277" fmla="*/ 350183 w 1007008"/>
                    <a:gd name="connsiteY277" fmla="*/ 523916 h 3122153"/>
                    <a:gd name="connsiteX278" fmla="*/ 379986 w 1007008"/>
                    <a:gd name="connsiteY278" fmla="*/ 514971 h 3122153"/>
                    <a:gd name="connsiteX279" fmla="*/ 391907 w 1007008"/>
                    <a:gd name="connsiteY279" fmla="*/ 492608 h 3122153"/>
                    <a:gd name="connsiteX280" fmla="*/ 409789 w 1007008"/>
                    <a:gd name="connsiteY280" fmla="*/ 474717 h 3122153"/>
                    <a:gd name="connsiteX281" fmla="*/ 417240 w 1007008"/>
                    <a:gd name="connsiteY281" fmla="*/ 435955 h 3122153"/>
                    <a:gd name="connsiteX282" fmla="*/ 411279 w 1007008"/>
                    <a:gd name="connsiteY282" fmla="*/ 416574 h 3122153"/>
                    <a:gd name="connsiteX283" fmla="*/ 408299 w 1007008"/>
                    <a:gd name="connsiteY283" fmla="*/ 413592 h 3122153"/>
                    <a:gd name="connsiteX284" fmla="*/ 406809 w 1007008"/>
                    <a:gd name="connsiteY284" fmla="*/ 409119 h 3122153"/>
                    <a:gd name="connsiteX285" fmla="*/ 400848 w 1007008"/>
                    <a:gd name="connsiteY285" fmla="*/ 403156 h 3122153"/>
                    <a:gd name="connsiteX286" fmla="*/ 399358 w 1007008"/>
                    <a:gd name="connsiteY286" fmla="*/ 398683 h 3122153"/>
                    <a:gd name="connsiteX287" fmla="*/ 390417 w 1007008"/>
                    <a:gd name="connsiteY287" fmla="*/ 379302 h 3122153"/>
                    <a:gd name="connsiteX288" fmla="*/ 379986 w 1007008"/>
                    <a:gd name="connsiteY288" fmla="*/ 328612 h 3122153"/>
                    <a:gd name="connsiteX289" fmla="*/ 363595 w 1007008"/>
                    <a:gd name="connsiteY289" fmla="*/ 325631 h 3122153"/>
                    <a:gd name="connsiteX290" fmla="*/ 347203 w 1007008"/>
                    <a:gd name="connsiteY290" fmla="*/ 286868 h 3122153"/>
                    <a:gd name="connsiteX291" fmla="*/ 344223 w 1007008"/>
                    <a:gd name="connsiteY291" fmla="*/ 265996 h 3122153"/>
                    <a:gd name="connsiteX292" fmla="*/ 339753 w 1007008"/>
                    <a:gd name="connsiteY292" fmla="*/ 240651 h 3122153"/>
                    <a:gd name="connsiteX293" fmla="*/ 336772 w 1007008"/>
                    <a:gd name="connsiteY293" fmla="*/ 216797 h 3122153"/>
                    <a:gd name="connsiteX294" fmla="*/ 342733 w 1007008"/>
                    <a:gd name="connsiteY294" fmla="*/ 203379 h 3122153"/>
                    <a:gd name="connsiteX295" fmla="*/ 351673 w 1007008"/>
                    <a:gd name="connsiteY295" fmla="*/ 175053 h 3122153"/>
                    <a:gd name="connsiteX296" fmla="*/ 360614 w 1007008"/>
                    <a:gd name="connsiteY296" fmla="*/ 128836 h 3122153"/>
                    <a:gd name="connsiteX297" fmla="*/ 359124 w 1007008"/>
                    <a:gd name="connsiteY297" fmla="*/ 127345 h 3122153"/>
                    <a:gd name="connsiteX298" fmla="*/ 362105 w 1007008"/>
                    <a:gd name="connsiteY298" fmla="*/ 118400 h 3122153"/>
                    <a:gd name="connsiteX299" fmla="*/ 368065 w 1007008"/>
                    <a:gd name="connsiteY299" fmla="*/ 87091 h 3122153"/>
                    <a:gd name="connsiteX300" fmla="*/ 369555 w 1007008"/>
                    <a:gd name="connsiteY300" fmla="*/ 79637 h 3122153"/>
                    <a:gd name="connsiteX301" fmla="*/ 372536 w 1007008"/>
                    <a:gd name="connsiteY301" fmla="*/ 78146 h 3122153"/>
                    <a:gd name="connsiteX302" fmla="*/ 375516 w 1007008"/>
                    <a:gd name="connsiteY302" fmla="*/ 70692 h 3122153"/>
                    <a:gd name="connsiteX303" fmla="*/ 379986 w 1007008"/>
                    <a:gd name="connsiteY303" fmla="*/ 67710 h 3122153"/>
                    <a:gd name="connsiteX304" fmla="*/ 381476 w 1007008"/>
                    <a:gd name="connsiteY304" fmla="*/ 63237 h 3122153"/>
                    <a:gd name="connsiteX305" fmla="*/ 388927 w 1007008"/>
                    <a:gd name="connsiteY305" fmla="*/ 55783 h 3122153"/>
                    <a:gd name="connsiteX306" fmla="*/ 405319 w 1007008"/>
                    <a:gd name="connsiteY306" fmla="*/ 40874 h 3122153"/>
                    <a:gd name="connsiteX307" fmla="*/ 417240 w 1007008"/>
                    <a:gd name="connsiteY307" fmla="*/ 34911 h 3122153"/>
                    <a:gd name="connsiteX308" fmla="*/ 439592 w 1007008"/>
                    <a:gd name="connsiteY308" fmla="*/ 21493 h 3122153"/>
                    <a:gd name="connsiteX309" fmla="*/ 450023 w 1007008"/>
                    <a:gd name="connsiteY309" fmla="*/ 9566 h 3122153"/>
                    <a:gd name="connsiteX310" fmla="*/ 481316 w 1007008"/>
                    <a:gd name="connsiteY310" fmla="*/ 2112 h 3122153"/>
                    <a:gd name="connsiteX311" fmla="*/ 515589 w 1007008"/>
                    <a:gd name="connsiteY311" fmla="*/ 621 h 3122153"/>
                    <a:gd name="connsiteX312" fmla="*/ 533471 w 1007008"/>
                    <a:gd name="connsiteY312" fmla="*/ 5094 h 3122153"/>
                    <a:gd name="connsiteX313" fmla="*/ 564764 w 1007008"/>
                    <a:gd name="connsiteY313" fmla="*/ 11057 h 3122153"/>
                    <a:gd name="connsiteX314" fmla="*/ 596057 w 1007008"/>
                    <a:gd name="connsiteY314" fmla="*/ 25966 h 3122153"/>
                    <a:gd name="connsiteX315" fmla="*/ 602017 w 1007008"/>
                    <a:gd name="connsiteY315" fmla="*/ 28947 h 3122153"/>
                    <a:gd name="connsiteX316" fmla="*/ 610958 w 1007008"/>
                    <a:gd name="connsiteY316" fmla="*/ 36402 h 3122153"/>
                    <a:gd name="connsiteX317" fmla="*/ 622879 w 1007008"/>
                    <a:gd name="connsiteY317" fmla="*/ 48329 h 3122153"/>
                    <a:gd name="connsiteX318" fmla="*/ 628840 w 1007008"/>
                    <a:gd name="connsiteY318" fmla="*/ 51311 h 3122153"/>
                    <a:gd name="connsiteX319" fmla="*/ 630330 w 1007008"/>
                    <a:gd name="connsiteY319" fmla="*/ 54292 h 3122153"/>
                    <a:gd name="connsiteX320" fmla="*/ 643741 w 1007008"/>
                    <a:gd name="connsiteY320" fmla="*/ 75164 h 3122153"/>
                    <a:gd name="connsiteX321" fmla="*/ 664603 w 1007008"/>
                    <a:gd name="connsiteY321" fmla="*/ 115418 h 3122153"/>
                    <a:gd name="connsiteX322" fmla="*/ 673544 w 1007008"/>
                    <a:gd name="connsiteY322" fmla="*/ 136290 h 3122153"/>
                    <a:gd name="connsiteX323" fmla="*/ 678015 w 1007008"/>
                    <a:gd name="connsiteY323" fmla="*/ 164617 h 3122153"/>
                    <a:gd name="connsiteX324" fmla="*/ 679505 w 1007008"/>
                    <a:gd name="connsiteY324" fmla="*/ 192943 h 3122153"/>
                    <a:gd name="connsiteX325" fmla="*/ 686955 w 1007008"/>
                    <a:gd name="connsiteY325" fmla="*/ 224251 h 3122153"/>
                    <a:gd name="connsiteX326" fmla="*/ 691426 w 1007008"/>
                    <a:gd name="connsiteY326" fmla="*/ 248105 h 3122153"/>
                    <a:gd name="connsiteX327" fmla="*/ 691426 w 1007008"/>
                    <a:gd name="connsiteY327" fmla="*/ 258541 h 3122153"/>
                    <a:gd name="connsiteX328" fmla="*/ 686955 w 1007008"/>
                    <a:gd name="connsiteY328" fmla="*/ 306249 h 3122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</a:cxnLst>
                  <a:rect l="l" t="t" r="r" b="b"/>
                  <a:pathLst>
                    <a:path w="1007008" h="3122153">
                      <a:moveTo>
                        <a:pt x="686955" y="306249"/>
                      </a:moveTo>
                      <a:cubicBezTo>
                        <a:pt x="684969" y="297801"/>
                        <a:pt x="688445" y="288359"/>
                        <a:pt x="688445" y="277923"/>
                      </a:cubicBezTo>
                      <a:cubicBezTo>
                        <a:pt x="688445" y="269971"/>
                        <a:pt x="686459" y="261523"/>
                        <a:pt x="685465" y="254069"/>
                      </a:cubicBezTo>
                      <a:cubicBezTo>
                        <a:pt x="684472" y="246117"/>
                        <a:pt x="685465" y="238663"/>
                        <a:pt x="682485" y="233197"/>
                      </a:cubicBezTo>
                      <a:cubicBezTo>
                        <a:pt x="677021" y="238166"/>
                        <a:pt x="679505" y="246614"/>
                        <a:pt x="679505" y="254069"/>
                      </a:cubicBezTo>
                      <a:cubicBezTo>
                        <a:pt x="679505" y="262517"/>
                        <a:pt x="678511" y="272456"/>
                        <a:pt x="679505" y="280904"/>
                      </a:cubicBezTo>
                      <a:cubicBezTo>
                        <a:pt x="680002" y="287365"/>
                        <a:pt x="682485" y="293328"/>
                        <a:pt x="682485" y="298795"/>
                      </a:cubicBezTo>
                      <a:cubicBezTo>
                        <a:pt x="682485" y="302274"/>
                        <a:pt x="680498" y="305255"/>
                        <a:pt x="679505" y="307740"/>
                      </a:cubicBezTo>
                      <a:cubicBezTo>
                        <a:pt x="679008" y="308734"/>
                        <a:pt x="680002" y="311716"/>
                        <a:pt x="679505" y="312213"/>
                      </a:cubicBezTo>
                      <a:cubicBezTo>
                        <a:pt x="679008" y="312710"/>
                        <a:pt x="673047" y="312710"/>
                        <a:pt x="675034" y="318176"/>
                      </a:cubicBezTo>
                      <a:cubicBezTo>
                        <a:pt x="670564" y="321158"/>
                        <a:pt x="666093" y="313207"/>
                        <a:pt x="663113" y="321158"/>
                      </a:cubicBezTo>
                      <a:cubicBezTo>
                        <a:pt x="662120" y="326624"/>
                        <a:pt x="651689" y="322649"/>
                        <a:pt x="648212" y="325631"/>
                      </a:cubicBezTo>
                      <a:cubicBezTo>
                        <a:pt x="645728" y="356442"/>
                        <a:pt x="641258" y="384271"/>
                        <a:pt x="625860" y="409119"/>
                      </a:cubicBezTo>
                      <a:cubicBezTo>
                        <a:pt x="624866" y="411107"/>
                        <a:pt x="622383" y="411604"/>
                        <a:pt x="621389" y="413592"/>
                      </a:cubicBezTo>
                      <a:cubicBezTo>
                        <a:pt x="619899" y="415580"/>
                        <a:pt x="619899" y="417567"/>
                        <a:pt x="618409" y="419555"/>
                      </a:cubicBezTo>
                      <a:cubicBezTo>
                        <a:pt x="615925" y="423034"/>
                        <a:pt x="611952" y="426016"/>
                        <a:pt x="610958" y="429991"/>
                      </a:cubicBezTo>
                      <a:cubicBezTo>
                        <a:pt x="610462" y="431979"/>
                        <a:pt x="612448" y="431979"/>
                        <a:pt x="612448" y="432973"/>
                      </a:cubicBezTo>
                      <a:cubicBezTo>
                        <a:pt x="612448" y="433967"/>
                        <a:pt x="610462" y="437446"/>
                        <a:pt x="610958" y="441918"/>
                      </a:cubicBezTo>
                      <a:cubicBezTo>
                        <a:pt x="611455" y="445894"/>
                        <a:pt x="613442" y="449870"/>
                        <a:pt x="613938" y="453845"/>
                      </a:cubicBezTo>
                      <a:cubicBezTo>
                        <a:pt x="613938" y="454839"/>
                        <a:pt x="611952" y="455336"/>
                        <a:pt x="612448" y="456827"/>
                      </a:cubicBezTo>
                      <a:cubicBezTo>
                        <a:pt x="612448" y="456330"/>
                        <a:pt x="614932" y="462294"/>
                        <a:pt x="615429" y="464281"/>
                      </a:cubicBezTo>
                      <a:cubicBezTo>
                        <a:pt x="615429" y="463784"/>
                        <a:pt x="612945" y="465275"/>
                        <a:pt x="613938" y="465772"/>
                      </a:cubicBezTo>
                      <a:cubicBezTo>
                        <a:pt x="615429" y="466766"/>
                        <a:pt x="615429" y="470245"/>
                        <a:pt x="616919" y="473227"/>
                      </a:cubicBezTo>
                      <a:cubicBezTo>
                        <a:pt x="619402" y="477699"/>
                        <a:pt x="621389" y="479687"/>
                        <a:pt x="625860" y="483663"/>
                      </a:cubicBezTo>
                      <a:cubicBezTo>
                        <a:pt x="633310" y="490620"/>
                        <a:pt x="638774" y="497081"/>
                        <a:pt x="645232" y="506026"/>
                      </a:cubicBezTo>
                      <a:cubicBezTo>
                        <a:pt x="649205" y="511492"/>
                        <a:pt x="651689" y="515965"/>
                        <a:pt x="655662" y="517953"/>
                      </a:cubicBezTo>
                      <a:cubicBezTo>
                        <a:pt x="662617" y="521431"/>
                        <a:pt x="669570" y="518450"/>
                        <a:pt x="678015" y="520934"/>
                      </a:cubicBezTo>
                      <a:cubicBezTo>
                        <a:pt x="679008" y="520934"/>
                        <a:pt x="680498" y="523916"/>
                        <a:pt x="680995" y="523916"/>
                      </a:cubicBezTo>
                      <a:cubicBezTo>
                        <a:pt x="681988" y="524413"/>
                        <a:pt x="684472" y="523419"/>
                        <a:pt x="685465" y="523916"/>
                      </a:cubicBezTo>
                      <a:cubicBezTo>
                        <a:pt x="687452" y="524910"/>
                        <a:pt x="688942" y="527395"/>
                        <a:pt x="691426" y="528389"/>
                      </a:cubicBezTo>
                      <a:cubicBezTo>
                        <a:pt x="696393" y="530377"/>
                        <a:pt x="702850" y="531371"/>
                        <a:pt x="707817" y="532861"/>
                      </a:cubicBezTo>
                      <a:cubicBezTo>
                        <a:pt x="709804" y="533358"/>
                        <a:pt x="710798" y="534849"/>
                        <a:pt x="715268" y="535843"/>
                      </a:cubicBezTo>
                      <a:cubicBezTo>
                        <a:pt x="721229" y="537334"/>
                        <a:pt x="724209" y="538825"/>
                        <a:pt x="730170" y="541807"/>
                      </a:cubicBezTo>
                      <a:cubicBezTo>
                        <a:pt x="738117" y="546279"/>
                        <a:pt x="754012" y="546776"/>
                        <a:pt x="767423" y="549261"/>
                      </a:cubicBezTo>
                      <a:cubicBezTo>
                        <a:pt x="776364" y="550752"/>
                        <a:pt x="785802" y="553734"/>
                        <a:pt x="794246" y="556715"/>
                      </a:cubicBezTo>
                      <a:cubicBezTo>
                        <a:pt x="811134" y="562679"/>
                        <a:pt x="827525" y="568145"/>
                        <a:pt x="843420" y="577587"/>
                      </a:cubicBezTo>
                      <a:cubicBezTo>
                        <a:pt x="850871" y="582060"/>
                        <a:pt x="857328" y="587527"/>
                        <a:pt x="864282" y="592496"/>
                      </a:cubicBezTo>
                      <a:cubicBezTo>
                        <a:pt x="869746" y="596472"/>
                        <a:pt x="874217" y="598957"/>
                        <a:pt x="879184" y="604423"/>
                      </a:cubicBezTo>
                      <a:cubicBezTo>
                        <a:pt x="879680" y="604920"/>
                        <a:pt x="882164" y="605417"/>
                        <a:pt x="882164" y="605914"/>
                      </a:cubicBezTo>
                      <a:cubicBezTo>
                        <a:pt x="885641" y="613368"/>
                        <a:pt x="893589" y="619332"/>
                        <a:pt x="900046" y="626786"/>
                      </a:cubicBezTo>
                      <a:cubicBezTo>
                        <a:pt x="903523" y="631259"/>
                        <a:pt x="908490" y="636228"/>
                        <a:pt x="911967" y="641695"/>
                      </a:cubicBezTo>
                      <a:cubicBezTo>
                        <a:pt x="912960" y="643186"/>
                        <a:pt x="912464" y="643683"/>
                        <a:pt x="913457" y="644677"/>
                      </a:cubicBezTo>
                      <a:cubicBezTo>
                        <a:pt x="914450" y="646167"/>
                        <a:pt x="918424" y="658591"/>
                        <a:pt x="919417" y="662567"/>
                      </a:cubicBezTo>
                      <a:cubicBezTo>
                        <a:pt x="920908" y="668531"/>
                        <a:pt x="921404" y="674991"/>
                        <a:pt x="922398" y="680457"/>
                      </a:cubicBezTo>
                      <a:cubicBezTo>
                        <a:pt x="924882" y="692384"/>
                        <a:pt x="927365" y="704311"/>
                        <a:pt x="929849" y="714748"/>
                      </a:cubicBezTo>
                      <a:cubicBezTo>
                        <a:pt x="935809" y="738104"/>
                        <a:pt x="941273" y="761461"/>
                        <a:pt x="944750" y="783328"/>
                      </a:cubicBezTo>
                      <a:cubicBezTo>
                        <a:pt x="946737" y="794261"/>
                        <a:pt x="947234" y="806187"/>
                        <a:pt x="949220" y="817617"/>
                      </a:cubicBezTo>
                      <a:cubicBezTo>
                        <a:pt x="951207" y="829048"/>
                        <a:pt x="954684" y="840478"/>
                        <a:pt x="956671" y="851907"/>
                      </a:cubicBezTo>
                      <a:cubicBezTo>
                        <a:pt x="958658" y="863834"/>
                        <a:pt x="961142" y="875761"/>
                        <a:pt x="962632" y="887688"/>
                      </a:cubicBezTo>
                      <a:cubicBezTo>
                        <a:pt x="964122" y="899615"/>
                        <a:pt x="964619" y="911045"/>
                        <a:pt x="967102" y="921978"/>
                      </a:cubicBezTo>
                      <a:cubicBezTo>
                        <a:pt x="968592" y="929433"/>
                        <a:pt x="972566" y="936887"/>
                        <a:pt x="974553" y="944341"/>
                      </a:cubicBezTo>
                      <a:cubicBezTo>
                        <a:pt x="977036" y="952293"/>
                        <a:pt x="980017" y="960741"/>
                        <a:pt x="980514" y="968195"/>
                      </a:cubicBezTo>
                      <a:cubicBezTo>
                        <a:pt x="981507" y="980122"/>
                        <a:pt x="977036" y="997516"/>
                        <a:pt x="979023" y="1011431"/>
                      </a:cubicBezTo>
                      <a:cubicBezTo>
                        <a:pt x="974056" y="1017891"/>
                        <a:pt x="965612" y="1020873"/>
                        <a:pt x="959652" y="1026339"/>
                      </a:cubicBezTo>
                      <a:cubicBezTo>
                        <a:pt x="962135" y="1037769"/>
                        <a:pt x="966109" y="1048205"/>
                        <a:pt x="964122" y="1062120"/>
                      </a:cubicBezTo>
                      <a:cubicBezTo>
                        <a:pt x="964122" y="1061623"/>
                        <a:pt x="961638" y="1062617"/>
                        <a:pt x="962632" y="1063611"/>
                      </a:cubicBezTo>
                      <a:cubicBezTo>
                        <a:pt x="966109" y="1066593"/>
                        <a:pt x="954187" y="1092434"/>
                        <a:pt x="950711" y="1103865"/>
                      </a:cubicBezTo>
                      <a:cubicBezTo>
                        <a:pt x="945744" y="1120761"/>
                        <a:pt x="943260" y="1137657"/>
                        <a:pt x="937299" y="1148591"/>
                      </a:cubicBezTo>
                      <a:cubicBezTo>
                        <a:pt x="936802" y="1149584"/>
                        <a:pt x="935312" y="1150081"/>
                        <a:pt x="934319" y="1151572"/>
                      </a:cubicBezTo>
                      <a:cubicBezTo>
                        <a:pt x="933326" y="1153560"/>
                        <a:pt x="931835" y="1154554"/>
                        <a:pt x="929849" y="1157536"/>
                      </a:cubicBezTo>
                      <a:cubicBezTo>
                        <a:pt x="929849" y="1158033"/>
                        <a:pt x="928855" y="1160021"/>
                        <a:pt x="928359" y="1160518"/>
                      </a:cubicBezTo>
                      <a:cubicBezTo>
                        <a:pt x="926868" y="1162008"/>
                        <a:pt x="924385" y="1162008"/>
                        <a:pt x="922398" y="1163499"/>
                      </a:cubicBezTo>
                      <a:cubicBezTo>
                        <a:pt x="920908" y="1164493"/>
                        <a:pt x="920908" y="1166978"/>
                        <a:pt x="919417" y="1167972"/>
                      </a:cubicBezTo>
                      <a:cubicBezTo>
                        <a:pt x="911967" y="1173935"/>
                        <a:pt x="901536" y="1181390"/>
                        <a:pt x="894085" y="1187353"/>
                      </a:cubicBezTo>
                      <a:cubicBezTo>
                        <a:pt x="902529" y="1219158"/>
                        <a:pt x="912960" y="1249473"/>
                        <a:pt x="917927" y="1281278"/>
                      </a:cubicBezTo>
                      <a:cubicBezTo>
                        <a:pt x="920411" y="1296187"/>
                        <a:pt x="921901" y="1311095"/>
                        <a:pt x="923888" y="1326004"/>
                      </a:cubicBezTo>
                      <a:cubicBezTo>
                        <a:pt x="924882" y="1332962"/>
                        <a:pt x="925875" y="1337931"/>
                        <a:pt x="926868" y="1345385"/>
                      </a:cubicBezTo>
                      <a:cubicBezTo>
                        <a:pt x="926868" y="1346379"/>
                        <a:pt x="928855" y="1346876"/>
                        <a:pt x="928359" y="1348367"/>
                      </a:cubicBezTo>
                      <a:cubicBezTo>
                        <a:pt x="928359" y="1348864"/>
                        <a:pt x="926868" y="1348367"/>
                        <a:pt x="926868" y="1349858"/>
                      </a:cubicBezTo>
                      <a:cubicBezTo>
                        <a:pt x="927365" y="1353834"/>
                        <a:pt x="929352" y="1357312"/>
                        <a:pt x="929849" y="1361785"/>
                      </a:cubicBezTo>
                      <a:cubicBezTo>
                        <a:pt x="929849" y="1362779"/>
                        <a:pt x="927862" y="1363276"/>
                        <a:pt x="928359" y="1364767"/>
                      </a:cubicBezTo>
                      <a:cubicBezTo>
                        <a:pt x="928359" y="1365264"/>
                        <a:pt x="929849" y="1364767"/>
                        <a:pt x="929849" y="1366257"/>
                      </a:cubicBezTo>
                      <a:cubicBezTo>
                        <a:pt x="930345" y="1373712"/>
                        <a:pt x="930842" y="1379675"/>
                        <a:pt x="935809" y="1385639"/>
                      </a:cubicBezTo>
                      <a:cubicBezTo>
                        <a:pt x="935312" y="1395578"/>
                        <a:pt x="937299" y="1406014"/>
                        <a:pt x="938789" y="1415456"/>
                      </a:cubicBezTo>
                      <a:cubicBezTo>
                        <a:pt x="939783" y="1423407"/>
                        <a:pt x="940776" y="1428377"/>
                        <a:pt x="941770" y="1436328"/>
                      </a:cubicBezTo>
                      <a:cubicBezTo>
                        <a:pt x="943757" y="1449746"/>
                        <a:pt x="945247" y="1475588"/>
                        <a:pt x="947730" y="1494472"/>
                      </a:cubicBezTo>
                      <a:cubicBezTo>
                        <a:pt x="950214" y="1512860"/>
                        <a:pt x="953194" y="1531247"/>
                        <a:pt x="956671" y="1549634"/>
                      </a:cubicBezTo>
                      <a:cubicBezTo>
                        <a:pt x="959155" y="1562555"/>
                        <a:pt x="962632" y="1574979"/>
                        <a:pt x="967102" y="1586906"/>
                      </a:cubicBezTo>
                      <a:cubicBezTo>
                        <a:pt x="972566" y="1600324"/>
                        <a:pt x="974553" y="1623681"/>
                        <a:pt x="977533" y="1639087"/>
                      </a:cubicBezTo>
                      <a:cubicBezTo>
                        <a:pt x="983494" y="1670892"/>
                        <a:pt x="993428" y="1705182"/>
                        <a:pt x="1002866" y="1737484"/>
                      </a:cubicBezTo>
                      <a:cubicBezTo>
                        <a:pt x="1007833" y="1753884"/>
                        <a:pt x="1010813" y="1759847"/>
                        <a:pt x="996905" y="1767301"/>
                      </a:cubicBezTo>
                      <a:cubicBezTo>
                        <a:pt x="994918" y="1768295"/>
                        <a:pt x="992435" y="1769289"/>
                        <a:pt x="989454" y="1770283"/>
                      </a:cubicBezTo>
                      <a:cubicBezTo>
                        <a:pt x="982500" y="1772768"/>
                        <a:pt x="977036" y="1775750"/>
                        <a:pt x="970082" y="1779228"/>
                      </a:cubicBezTo>
                      <a:cubicBezTo>
                        <a:pt x="958658" y="1785689"/>
                        <a:pt x="941273" y="1791155"/>
                        <a:pt x="929849" y="1797119"/>
                      </a:cubicBezTo>
                      <a:cubicBezTo>
                        <a:pt x="925378" y="1799107"/>
                        <a:pt x="921901" y="1802585"/>
                        <a:pt x="917927" y="1804573"/>
                      </a:cubicBezTo>
                      <a:cubicBezTo>
                        <a:pt x="913457" y="1806561"/>
                        <a:pt x="907497" y="1806064"/>
                        <a:pt x="903026" y="1809046"/>
                      </a:cubicBezTo>
                      <a:cubicBezTo>
                        <a:pt x="895079" y="1856257"/>
                        <a:pt x="889615" y="1902474"/>
                        <a:pt x="883654" y="1949188"/>
                      </a:cubicBezTo>
                      <a:cubicBezTo>
                        <a:pt x="882661" y="1955648"/>
                        <a:pt x="881667" y="1962108"/>
                        <a:pt x="880674" y="1968569"/>
                      </a:cubicBezTo>
                      <a:cubicBezTo>
                        <a:pt x="879680" y="1975526"/>
                        <a:pt x="880177" y="1982484"/>
                        <a:pt x="879184" y="1989441"/>
                      </a:cubicBezTo>
                      <a:cubicBezTo>
                        <a:pt x="878687" y="1994411"/>
                        <a:pt x="877197" y="1999877"/>
                        <a:pt x="876204" y="2008822"/>
                      </a:cubicBezTo>
                      <a:cubicBezTo>
                        <a:pt x="875210" y="2019755"/>
                        <a:pt x="872230" y="2030688"/>
                        <a:pt x="870243" y="2043112"/>
                      </a:cubicBezTo>
                      <a:cubicBezTo>
                        <a:pt x="867263" y="2062991"/>
                        <a:pt x="866766" y="2080881"/>
                        <a:pt x="864282" y="2099765"/>
                      </a:cubicBezTo>
                      <a:cubicBezTo>
                        <a:pt x="859812" y="2134552"/>
                        <a:pt x="855838" y="2168842"/>
                        <a:pt x="850871" y="2208599"/>
                      </a:cubicBezTo>
                      <a:cubicBezTo>
                        <a:pt x="850871" y="2208102"/>
                        <a:pt x="848387" y="2209096"/>
                        <a:pt x="849381" y="2210090"/>
                      </a:cubicBezTo>
                      <a:cubicBezTo>
                        <a:pt x="849381" y="2210090"/>
                        <a:pt x="850871" y="2210090"/>
                        <a:pt x="850871" y="2210090"/>
                      </a:cubicBezTo>
                      <a:cubicBezTo>
                        <a:pt x="849381" y="2221520"/>
                        <a:pt x="846401" y="2230962"/>
                        <a:pt x="844910" y="2241398"/>
                      </a:cubicBezTo>
                      <a:cubicBezTo>
                        <a:pt x="844414" y="2244877"/>
                        <a:pt x="843917" y="2248356"/>
                        <a:pt x="843420" y="2251834"/>
                      </a:cubicBezTo>
                      <a:cubicBezTo>
                        <a:pt x="838950" y="2284136"/>
                        <a:pt x="832493" y="2321408"/>
                        <a:pt x="825539" y="2354704"/>
                      </a:cubicBezTo>
                      <a:cubicBezTo>
                        <a:pt x="824049" y="2360668"/>
                        <a:pt x="822558" y="2366631"/>
                        <a:pt x="821068" y="2372595"/>
                      </a:cubicBezTo>
                      <a:cubicBezTo>
                        <a:pt x="818088" y="2384025"/>
                        <a:pt x="813617" y="2388497"/>
                        <a:pt x="819578" y="2399430"/>
                      </a:cubicBezTo>
                      <a:cubicBezTo>
                        <a:pt x="820075" y="2400424"/>
                        <a:pt x="821565" y="2400921"/>
                        <a:pt x="822558" y="2402412"/>
                      </a:cubicBezTo>
                      <a:cubicBezTo>
                        <a:pt x="824545" y="2405891"/>
                        <a:pt x="827525" y="2410363"/>
                        <a:pt x="830009" y="2414339"/>
                      </a:cubicBezTo>
                      <a:cubicBezTo>
                        <a:pt x="831996" y="2417321"/>
                        <a:pt x="831499" y="2420799"/>
                        <a:pt x="832989" y="2423284"/>
                      </a:cubicBezTo>
                      <a:cubicBezTo>
                        <a:pt x="835970" y="2429248"/>
                        <a:pt x="839943" y="2434217"/>
                        <a:pt x="841930" y="2439684"/>
                      </a:cubicBezTo>
                      <a:cubicBezTo>
                        <a:pt x="851368" y="2463041"/>
                        <a:pt x="855342" y="2493355"/>
                        <a:pt x="864282" y="2518700"/>
                      </a:cubicBezTo>
                      <a:cubicBezTo>
                        <a:pt x="868256" y="2529633"/>
                        <a:pt x="871733" y="2534602"/>
                        <a:pt x="873223" y="2547026"/>
                      </a:cubicBezTo>
                      <a:cubicBezTo>
                        <a:pt x="873720" y="2551499"/>
                        <a:pt x="875210" y="2558456"/>
                        <a:pt x="874713" y="2561935"/>
                      </a:cubicBezTo>
                      <a:cubicBezTo>
                        <a:pt x="874217" y="2569389"/>
                        <a:pt x="869250" y="2579328"/>
                        <a:pt x="865772" y="2588771"/>
                      </a:cubicBezTo>
                      <a:cubicBezTo>
                        <a:pt x="859812" y="2605170"/>
                        <a:pt x="853355" y="2622564"/>
                        <a:pt x="846401" y="2640951"/>
                      </a:cubicBezTo>
                      <a:cubicBezTo>
                        <a:pt x="844910" y="2644927"/>
                        <a:pt x="841930" y="2648902"/>
                        <a:pt x="840440" y="2652878"/>
                      </a:cubicBezTo>
                      <a:cubicBezTo>
                        <a:pt x="838950" y="2657351"/>
                        <a:pt x="838950" y="2661823"/>
                        <a:pt x="837460" y="2666296"/>
                      </a:cubicBezTo>
                      <a:cubicBezTo>
                        <a:pt x="834480" y="2675241"/>
                        <a:pt x="830009" y="2682695"/>
                        <a:pt x="827029" y="2691641"/>
                      </a:cubicBezTo>
                      <a:cubicBezTo>
                        <a:pt x="824049" y="2700089"/>
                        <a:pt x="821068" y="2709531"/>
                        <a:pt x="818088" y="2718476"/>
                      </a:cubicBezTo>
                      <a:cubicBezTo>
                        <a:pt x="813617" y="2731894"/>
                        <a:pt x="811631" y="2746306"/>
                        <a:pt x="806167" y="2760221"/>
                      </a:cubicBezTo>
                      <a:cubicBezTo>
                        <a:pt x="804677" y="2763699"/>
                        <a:pt x="803683" y="2768172"/>
                        <a:pt x="800206" y="2770657"/>
                      </a:cubicBezTo>
                      <a:cubicBezTo>
                        <a:pt x="800206" y="2776620"/>
                        <a:pt x="794246" y="2776620"/>
                        <a:pt x="788285" y="2776620"/>
                      </a:cubicBezTo>
                      <a:cubicBezTo>
                        <a:pt x="791265" y="2779105"/>
                        <a:pt x="796232" y="2779602"/>
                        <a:pt x="800206" y="2781093"/>
                      </a:cubicBezTo>
                      <a:cubicBezTo>
                        <a:pt x="802193" y="2793517"/>
                        <a:pt x="814114" y="2796001"/>
                        <a:pt x="825539" y="2801965"/>
                      </a:cubicBezTo>
                      <a:cubicBezTo>
                        <a:pt x="831002" y="2804450"/>
                        <a:pt x="836963" y="2807928"/>
                        <a:pt x="841930" y="2810910"/>
                      </a:cubicBezTo>
                      <a:cubicBezTo>
                        <a:pt x="843420" y="2811904"/>
                        <a:pt x="845407" y="2811407"/>
                        <a:pt x="846401" y="2812401"/>
                      </a:cubicBezTo>
                      <a:cubicBezTo>
                        <a:pt x="849381" y="2815383"/>
                        <a:pt x="853355" y="2820352"/>
                        <a:pt x="858322" y="2824328"/>
                      </a:cubicBezTo>
                      <a:cubicBezTo>
                        <a:pt x="860309" y="2825819"/>
                        <a:pt x="861302" y="2827807"/>
                        <a:pt x="862792" y="2828801"/>
                      </a:cubicBezTo>
                      <a:cubicBezTo>
                        <a:pt x="865772" y="2830788"/>
                        <a:pt x="870243" y="2831285"/>
                        <a:pt x="873223" y="2833273"/>
                      </a:cubicBezTo>
                      <a:cubicBezTo>
                        <a:pt x="873720" y="2833770"/>
                        <a:pt x="874217" y="2836255"/>
                        <a:pt x="874713" y="2836255"/>
                      </a:cubicBezTo>
                      <a:cubicBezTo>
                        <a:pt x="879184" y="2838243"/>
                        <a:pt x="884151" y="2841721"/>
                        <a:pt x="889615" y="2845200"/>
                      </a:cubicBezTo>
                      <a:cubicBezTo>
                        <a:pt x="891105" y="2846194"/>
                        <a:pt x="893092" y="2847685"/>
                        <a:pt x="894085" y="2848182"/>
                      </a:cubicBezTo>
                      <a:cubicBezTo>
                        <a:pt x="902529" y="2853151"/>
                        <a:pt x="912464" y="2862097"/>
                        <a:pt x="919417" y="2870545"/>
                      </a:cubicBezTo>
                      <a:cubicBezTo>
                        <a:pt x="923888" y="2876508"/>
                        <a:pt x="932829" y="2891417"/>
                        <a:pt x="929849" y="2906326"/>
                      </a:cubicBezTo>
                      <a:cubicBezTo>
                        <a:pt x="928359" y="2913283"/>
                        <a:pt x="920411" y="2921234"/>
                        <a:pt x="916437" y="2924216"/>
                      </a:cubicBezTo>
                      <a:cubicBezTo>
                        <a:pt x="909980" y="2929186"/>
                        <a:pt x="897562" y="2934156"/>
                        <a:pt x="886634" y="2939125"/>
                      </a:cubicBezTo>
                      <a:cubicBezTo>
                        <a:pt x="865276" y="2949064"/>
                        <a:pt x="841434" y="2951549"/>
                        <a:pt x="812127" y="2946579"/>
                      </a:cubicBezTo>
                      <a:cubicBezTo>
                        <a:pt x="800703" y="2944592"/>
                        <a:pt x="792755" y="2942107"/>
                        <a:pt x="785305" y="2939125"/>
                      </a:cubicBezTo>
                      <a:cubicBezTo>
                        <a:pt x="783318" y="2938131"/>
                        <a:pt x="781331" y="2938628"/>
                        <a:pt x="779344" y="2937634"/>
                      </a:cubicBezTo>
                      <a:cubicBezTo>
                        <a:pt x="775867" y="2936143"/>
                        <a:pt x="773384" y="2932664"/>
                        <a:pt x="770403" y="2930180"/>
                      </a:cubicBezTo>
                      <a:cubicBezTo>
                        <a:pt x="768417" y="2928689"/>
                        <a:pt x="765933" y="2928689"/>
                        <a:pt x="764443" y="2927198"/>
                      </a:cubicBezTo>
                      <a:cubicBezTo>
                        <a:pt x="761463" y="2924713"/>
                        <a:pt x="759972" y="2923222"/>
                        <a:pt x="755502" y="2919744"/>
                      </a:cubicBezTo>
                      <a:cubicBezTo>
                        <a:pt x="755005" y="2919247"/>
                        <a:pt x="754509" y="2916762"/>
                        <a:pt x="754012" y="2916762"/>
                      </a:cubicBezTo>
                      <a:cubicBezTo>
                        <a:pt x="748548" y="2914277"/>
                        <a:pt x="743084" y="2908811"/>
                        <a:pt x="737620" y="2904835"/>
                      </a:cubicBezTo>
                      <a:cubicBezTo>
                        <a:pt x="736130" y="2903841"/>
                        <a:pt x="734640" y="2902847"/>
                        <a:pt x="733150" y="2901853"/>
                      </a:cubicBezTo>
                      <a:cubicBezTo>
                        <a:pt x="727189" y="2897877"/>
                        <a:pt x="721229" y="2892908"/>
                        <a:pt x="713778" y="2888435"/>
                      </a:cubicBezTo>
                      <a:cubicBezTo>
                        <a:pt x="710798" y="2886448"/>
                        <a:pt x="706327" y="2883466"/>
                        <a:pt x="703347" y="2882472"/>
                      </a:cubicBezTo>
                      <a:cubicBezTo>
                        <a:pt x="694903" y="2878993"/>
                        <a:pt x="686459" y="2878993"/>
                        <a:pt x="678015" y="2876508"/>
                      </a:cubicBezTo>
                      <a:cubicBezTo>
                        <a:pt x="670564" y="2874521"/>
                        <a:pt x="663113" y="2871539"/>
                        <a:pt x="655662" y="2869054"/>
                      </a:cubicBezTo>
                      <a:cubicBezTo>
                        <a:pt x="647715" y="2866569"/>
                        <a:pt x="639271" y="2864582"/>
                        <a:pt x="631820" y="2861600"/>
                      </a:cubicBezTo>
                      <a:cubicBezTo>
                        <a:pt x="624866" y="2859115"/>
                        <a:pt x="618906" y="2854145"/>
                        <a:pt x="610958" y="2852655"/>
                      </a:cubicBezTo>
                      <a:cubicBezTo>
                        <a:pt x="605991" y="2851164"/>
                        <a:pt x="608971" y="2857624"/>
                        <a:pt x="606488" y="2858618"/>
                      </a:cubicBezTo>
                      <a:cubicBezTo>
                        <a:pt x="600030" y="2862594"/>
                        <a:pt x="596057" y="2869054"/>
                        <a:pt x="593077" y="2876508"/>
                      </a:cubicBezTo>
                      <a:cubicBezTo>
                        <a:pt x="587613" y="2877999"/>
                        <a:pt x="588606" y="2870545"/>
                        <a:pt x="584136" y="2875018"/>
                      </a:cubicBezTo>
                      <a:cubicBezTo>
                        <a:pt x="577678" y="2877999"/>
                        <a:pt x="577182" y="2885951"/>
                        <a:pt x="573705" y="2891417"/>
                      </a:cubicBezTo>
                      <a:cubicBezTo>
                        <a:pt x="570228" y="2896884"/>
                        <a:pt x="565757" y="2900362"/>
                        <a:pt x="563274" y="2906326"/>
                      </a:cubicBezTo>
                      <a:cubicBezTo>
                        <a:pt x="566751" y="2917756"/>
                        <a:pt x="571718" y="2930180"/>
                        <a:pt x="576685" y="2943598"/>
                      </a:cubicBezTo>
                      <a:cubicBezTo>
                        <a:pt x="578672" y="2949561"/>
                        <a:pt x="580162" y="2956519"/>
                        <a:pt x="582645" y="2962979"/>
                      </a:cubicBezTo>
                      <a:cubicBezTo>
                        <a:pt x="585129" y="2968942"/>
                        <a:pt x="588110" y="2974409"/>
                        <a:pt x="590096" y="2980869"/>
                      </a:cubicBezTo>
                      <a:cubicBezTo>
                        <a:pt x="592083" y="2987827"/>
                        <a:pt x="592580" y="2994784"/>
                        <a:pt x="594567" y="3001742"/>
                      </a:cubicBezTo>
                      <a:cubicBezTo>
                        <a:pt x="597050" y="3011681"/>
                        <a:pt x="600030" y="3021123"/>
                        <a:pt x="603508" y="3031559"/>
                      </a:cubicBezTo>
                      <a:cubicBezTo>
                        <a:pt x="604004" y="3032553"/>
                        <a:pt x="604501" y="3034541"/>
                        <a:pt x="604998" y="3036032"/>
                      </a:cubicBezTo>
                      <a:cubicBezTo>
                        <a:pt x="605494" y="3037025"/>
                        <a:pt x="607978" y="3038516"/>
                        <a:pt x="607978" y="3039013"/>
                      </a:cubicBezTo>
                      <a:cubicBezTo>
                        <a:pt x="608971" y="3042492"/>
                        <a:pt x="608475" y="3045971"/>
                        <a:pt x="609468" y="3049449"/>
                      </a:cubicBezTo>
                      <a:cubicBezTo>
                        <a:pt x="610958" y="3055910"/>
                        <a:pt x="611455" y="3057898"/>
                        <a:pt x="612448" y="3067340"/>
                      </a:cubicBezTo>
                      <a:cubicBezTo>
                        <a:pt x="612945" y="3069825"/>
                        <a:pt x="613938" y="3070819"/>
                        <a:pt x="613938" y="3073303"/>
                      </a:cubicBezTo>
                      <a:cubicBezTo>
                        <a:pt x="612945" y="3083739"/>
                        <a:pt x="604004" y="3091691"/>
                        <a:pt x="603508" y="3101630"/>
                      </a:cubicBezTo>
                      <a:cubicBezTo>
                        <a:pt x="599534" y="3104114"/>
                        <a:pt x="595560" y="3105606"/>
                        <a:pt x="591586" y="3109084"/>
                      </a:cubicBezTo>
                      <a:cubicBezTo>
                        <a:pt x="590096" y="3110078"/>
                        <a:pt x="588606" y="3111072"/>
                        <a:pt x="587116" y="3112066"/>
                      </a:cubicBezTo>
                      <a:cubicBezTo>
                        <a:pt x="584632" y="3114551"/>
                        <a:pt x="577182" y="3114551"/>
                        <a:pt x="569234" y="3116538"/>
                      </a:cubicBezTo>
                      <a:cubicBezTo>
                        <a:pt x="564267" y="3117532"/>
                        <a:pt x="558803" y="3120514"/>
                        <a:pt x="554333" y="3121011"/>
                      </a:cubicBezTo>
                      <a:cubicBezTo>
                        <a:pt x="529994" y="3123993"/>
                        <a:pt x="513602" y="3121011"/>
                        <a:pt x="496217" y="3113557"/>
                      </a:cubicBezTo>
                      <a:cubicBezTo>
                        <a:pt x="493237" y="3112066"/>
                        <a:pt x="489263" y="3109084"/>
                        <a:pt x="485786" y="3107593"/>
                      </a:cubicBezTo>
                      <a:cubicBezTo>
                        <a:pt x="479826" y="3104612"/>
                        <a:pt x="475852" y="3103618"/>
                        <a:pt x="470885" y="3100139"/>
                      </a:cubicBezTo>
                      <a:cubicBezTo>
                        <a:pt x="470388" y="3099642"/>
                        <a:pt x="469891" y="3097157"/>
                        <a:pt x="469395" y="3097157"/>
                      </a:cubicBezTo>
                      <a:cubicBezTo>
                        <a:pt x="461944" y="3093678"/>
                        <a:pt x="457970" y="3086721"/>
                        <a:pt x="451513" y="3077776"/>
                      </a:cubicBezTo>
                      <a:cubicBezTo>
                        <a:pt x="446546" y="3071315"/>
                        <a:pt x="440088" y="3064855"/>
                        <a:pt x="436612" y="3058395"/>
                      </a:cubicBezTo>
                      <a:cubicBezTo>
                        <a:pt x="435121" y="3055910"/>
                        <a:pt x="435121" y="3051934"/>
                        <a:pt x="433631" y="3047958"/>
                      </a:cubicBezTo>
                      <a:cubicBezTo>
                        <a:pt x="432141" y="3044977"/>
                        <a:pt x="430154" y="3041995"/>
                        <a:pt x="429161" y="3039013"/>
                      </a:cubicBezTo>
                      <a:cubicBezTo>
                        <a:pt x="424194" y="3024105"/>
                        <a:pt x="423697" y="3003729"/>
                        <a:pt x="417240" y="2986833"/>
                      </a:cubicBezTo>
                      <a:cubicBezTo>
                        <a:pt x="416246" y="2983851"/>
                        <a:pt x="414756" y="2980372"/>
                        <a:pt x="414260" y="2977888"/>
                      </a:cubicBezTo>
                      <a:cubicBezTo>
                        <a:pt x="413763" y="2974409"/>
                        <a:pt x="415750" y="2973912"/>
                        <a:pt x="415750" y="2971924"/>
                      </a:cubicBezTo>
                      <a:cubicBezTo>
                        <a:pt x="415750" y="2971427"/>
                        <a:pt x="414260" y="2969439"/>
                        <a:pt x="414260" y="2967451"/>
                      </a:cubicBezTo>
                      <a:cubicBezTo>
                        <a:pt x="414756" y="2956519"/>
                        <a:pt x="419227" y="2947076"/>
                        <a:pt x="417240" y="2937634"/>
                      </a:cubicBezTo>
                      <a:cubicBezTo>
                        <a:pt x="420220" y="2931174"/>
                        <a:pt x="422703" y="2928192"/>
                        <a:pt x="423200" y="2922725"/>
                      </a:cubicBezTo>
                      <a:cubicBezTo>
                        <a:pt x="424690" y="2908811"/>
                        <a:pt x="416246" y="2890920"/>
                        <a:pt x="408299" y="2883963"/>
                      </a:cubicBezTo>
                      <a:cubicBezTo>
                        <a:pt x="407802" y="2883466"/>
                        <a:pt x="407305" y="2880981"/>
                        <a:pt x="406809" y="2880981"/>
                      </a:cubicBezTo>
                      <a:cubicBezTo>
                        <a:pt x="406312" y="2880484"/>
                        <a:pt x="404325" y="2881478"/>
                        <a:pt x="403828" y="2880981"/>
                      </a:cubicBezTo>
                      <a:cubicBezTo>
                        <a:pt x="403332" y="2880484"/>
                        <a:pt x="402835" y="2877999"/>
                        <a:pt x="402338" y="2877999"/>
                      </a:cubicBezTo>
                      <a:cubicBezTo>
                        <a:pt x="400351" y="2877006"/>
                        <a:pt x="397371" y="2877006"/>
                        <a:pt x="394888" y="2875018"/>
                      </a:cubicBezTo>
                      <a:cubicBezTo>
                        <a:pt x="389424" y="2870545"/>
                        <a:pt x="384953" y="2864084"/>
                        <a:pt x="379986" y="2860109"/>
                      </a:cubicBezTo>
                      <a:cubicBezTo>
                        <a:pt x="377999" y="2858618"/>
                        <a:pt x="375516" y="2858618"/>
                        <a:pt x="374026" y="2857127"/>
                      </a:cubicBezTo>
                      <a:cubicBezTo>
                        <a:pt x="372039" y="2855139"/>
                        <a:pt x="369555" y="2852158"/>
                        <a:pt x="366575" y="2849673"/>
                      </a:cubicBezTo>
                      <a:cubicBezTo>
                        <a:pt x="359124" y="2843709"/>
                        <a:pt x="349190" y="2834267"/>
                        <a:pt x="351673" y="2821346"/>
                      </a:cubicBezTo>
                      <a:cubicBezTo>
                        <a:pt x="354654" y="2805941"/>
                        <a:pt x="370052" y="2799480"/>
                        <a:pt x="381476" y="2787056"/>
                      </a:cubicBezTo>
                      <a:cubicBezTo>
                        <a:pt x="386940" y="2781590"/>
                        <a:pt x="391411" y="2775626"/>
                        <a:pt x="396378" y="2770657"/>
                      </a:cubicBezTo>
                      <a:cubicBezTo>
                        <a:pt x="402338" y="2764693"/>
                        <a:pt x="407305" y="2759724"/>
                        <a:pt x="412769" y="2755748"/>
                      </a:cubicBezTo>
                      <a:cubicBezTo>
                        <a:pt x="410286" y="2746306"/>
                        <a:pt x="403828" y="2741833"/>
                        <a:pt x="402338" y="2731894"/>
                      </a:cubicBezTo>
                      <a:cubicBezTo>
                        <a:pt x="400848" y="2723446"/>
                        <a:pt x="403828" y="2713507"/>
                        <a:pt x="402338" y="2705058"/>
                      </a:cubicBezTo>
                      <a:cubicBezTo>
                        <a:pt x="400351" y="2694125"/>
                        <a:pt x="389920" y="2686671"/>
                        <a:pt x="385947" y="2676732"/>
                      </a:cubicBezTo>
                      <a:cubicBezTo>
                        <a:pt x="382966" y="2669775"/>
                        <a:pt x="381476" y="2659338"/>
                        <a:pt x="379986" y="2649896"/>
                      </a:cubicBezTo>
                      <a:cubicBezTo>
                        <a:pt x="378496" y="2640951"/>
                        <a:pt x="377006" y="2632006"/>
                        <a:pt x="375516" y="2623061"/>
                      </a:cubicBezTo>
                      <a:cubicBezTo>
                        <a:pt x="374026" y="2614612"/>
                        <a:pt x="374026" y="2606164"/>
                        <a:pt x="372536" y="2597716"/>
                      </a:cubicBezTo>
                      <a:cubicBezTo>
                        <a:pt x="371045" y="2588771"/>
                        <a:pt x="367568" y="2580322"/>
                        <a:pt x="366575" y="2572371"/>
                      </a:cubicBezTo>
                      <a:cubicBezTo>
                        <a:pt x="365581" y="2560444"/>
                        <a:pt x="369058" y="2545038"/>
                        <a:pt x="369555" y="2533608"/>
                      </a:cubicBezTo>
                      <a:cubicBezTo>
                        <a:pt x="369555" y="2532614"/>
                        <a:pt x="368065" y="2532118"/>
                        <a:pt x="368065" y="2532118"/>
                      </a:cubicBezTo>
                      <a:cubicBezTo>
                        <a:pt x="369058" y="2525160"/>
                        <a:pt x="370549" y="2518700"/>
                        <a:pt x="371045" y="2506773"/>
                      </a:cubicBezTo>
                      <a:cubicBezTo>
                        <a:pt x="371045" y="2503294"/>
                        <a:pt x="372536" y="2499815"/>
                        <a:pt x="372536" y="2497827"/>
                      </a:cubicBezTo>
                      <a:cubicBezTo>
                        <a:pt x="372536" y="2496834"/>
                        <a:pt x="371045" y="2496337"/>
                        <a:pt x="371045" y="2496337"/>
                      </a:cubicBezTo>
                      <a:cubicBezTo>
                        <a:pt x="372039" y="2487392"/>
                        <a:pt x="375516" y="2480434"/>
                        <a:pt x="375516" y="2472483"/>
                      </a:cubicBezTo>
                      <a:cubicBezTo>
                        <a:pt x="376013" y="2461053"/>
                        <a:pt x="373529" y="2449126"/>
                        <a:pt x="374026" y="2436702"/>
                      </a:cubicBezTo>
                      <a:cubicBezTo>
                        <a:pt x="374522" y="2425769"/>
                        <a:pt x="376013" y="2412848"/>
                        <a:pt x="377006" y="2400921"/>
                      </a:cubicBezTo>
                      <a:cubicBezTo>
                        <a:pt x="378993" y="2375576"/>
                        <a:pt x="380980" y="2349734"/>
                        <a:pt x="382966" y="2323396"/>
                      </a:cubicBezTo>
                      <a:cubicBezTo>
                        <a:pt x="383960" y="2310972"/>
                        <a:pt x="382470" y="2298051"/>
                        <a:pt x="384457" y="2287615"/>
                      </a:cubicBezTo>
                      <a:cubicBezTo>
                        <a:pt x="385450" y="2282149"/>
                        <a:pt x="390417" y="2275191"/>
                        <a:pt x="393398" y="2268234"/>
                      </a:cubicBezTo>
                      <a:cubicBezTo>
                        <a:pt x="394391" y="2265749"/>
                        <a:pt x="393894" y="2264258"/>
                        <a:pt x="394888" y="2262270"/>
                      </a:cubicBezTo>
                      <a:cubicBezTo>
                        <a:pt x="399855" y="2253325"/>
                        <a:pt x="400848" y="2244877"/>
                        <a:pt x="397868" y="2229471"/>
                      </a:cubicBezTo>
                      <a:cubicBezTo>
                        <a:pt x="394888" y="2214562"/>
                        <a:pt x="391907" y="2195181"/>
                        <a:pt x="388927" y="2178781"/>
                      </a:cubicBezTo>
                      <a:cubicBezTo>
                        <a:pt x="386940" y="2167849"/>
                        <a:pt x="384457" y="2155921"/>
                        <a:pt x="382966" y="2144492"/>
                      </a:cubicBezTo>
                      <a:cubicBezTo>
                        <a:pt x="376509" y="2097281"/>
                        <a:pt x="377503" y="2043609"/>
                        <a:pt x="377006" y="1989441"/>
                      </a:cubicBezTo>
                      <a:cubicBezTo>
                        <a:pt x="377006" y="1976023"/>
                        <a:pt x="377006" y="1962605"/>
                        <a:pt x="375516" y="1950678"/>
                      </a:cubicBezTo>
                      <a:cubicBezTo>
                        <a:pt x="374026" y="1942230"/>
                        <a:pt x="370549" y="1933285"/>
                        <a:pt x="368065" y="1925334"/>
                      </a:cubicBezTo>
                      <a:cubicBezTo>
                        <a:pt x="361111" y="1900983"/>
                        <a:pt x="356144" y="1875638"/>
                        <a:pt x="348693" y="1850790"/>
                      </a:cubicBezTo>
                      <a:cubicBezTo>
                        <a:pt x="332302" y="1847808"/>
                        <a:pt x="314917" y="1845821"/>
                        <a:pt x="296538" y="1844827"/>
                      </a:cubicBezTo>
                      <a:cubicBezTo>
                        <a:pt x="289088" y="1837869"/>
                        <a:pt x="276670" y="1835881"/>
                        <a:pt x="274186" y="1823954"/>
                      </a:cubicBezTo>
                      <a:cubicBezTo>
                        <a:pt x="265742" y="1824451"/>
                        <a:pt x="263258" y="1838863"/>
                        <a:pt x="254814" y="1834391"/>
                      </a:cubicBezTo>
                      <a:cubicBezTo>
                        <a:pt x="252828" y="1812525"/>
                        <a:pt x="252331" y="1790162"/>
                        <a:pt x="250344" y="1767301"/>
                      </a:cubicBezTo>
                      <a:cubicBezTo>
                        <a:pt x="248854" y="1746429"/>
                        <a:pt x="247860" y="1726551"/>
                        <a:pt x="248854" y="1700212"/>
                      </a:cubicBezTo>
                      <a:cubicBezTo>
                        <a:pt x="249350" y="1689279"/>
                        <a:pt x="249350" y="1678346"/>
                        <a:pt x="250344" y="1667413"/>
                      </a:cubicBezTo>
                      <a:cubicBezTo>
                        <a:pt x="251337" y="1658468"/>
                        <a:pt x="255311" y="1649523"/>
                        <a:pt x="256304" y="1640578"/>
                      </a:cubicBezTo>
                      <a:cubicBezTo>
                        <a:pt x="256801" y="1635608"/>
                        <a:pt x="255808" y="1630638"/>
                        <a:pt x="256304" y="1625669"/>
                      </a:cubicBezTo>
                      <a:cubicBezTo>
                        <a:pt x="256801" y="1622190"/>
                        <a:pt x="258291" y="1618712"/>
                        <a:pt x="259285" y="1615233"/>
                      </a:cubicBezTo>
                      <a:cubicBezTo>
                        <a:pt x="259781" y="1612251"/>
                        <a:pt x="259781" y="1607778"/>
                        <a:pt x="260775" y="1604797"/>
                      </a:cubicBezTo>
                      <a:cubicBezTo>
                        <a:pt x="262762" y="1598833"/>
                        <a:pt x="266735" y="1593367"/>
                        <a:pt x="268226" y="1586906"/>
                      </a:cubicBezTo>
                      <a:cubicBezTo>
                        <a:pt x="269716" y="1581937"/>
                        <a:pt x="270213" y="1575973"/>
                        <a:pt x="271206" y="1570507"/>
                      </a:cubicBezTo>
                      <a:cubicBezTo>
                        <a:pt x="276670" y="1537211"/>
                        <a:pt x="277166" y="1491988"/>
                        <a:pt x="277166" y="1451237"/>
                      </a:cubicBezTo>
                      <a:cubicBezTo>
                        <a:pt x="277166" y="1428377"/>
                        <a:pt x="278656" y="1404523"/>
                        <a:pt x="278656" y="1381166"/>
                      </a:cubicBezTo>
                      <a:cubicBezTo>
                        <a:pt x="278656" y="1357809"/>
                        <a:pt x="275676" y="1333955"/>
                        <a:pt x="277166" y="1311095"/>
                      </a:cubicBezTo>
                      <a:cubicBezTo>
                        <a:pt x="277663" y="1303144"/>
                        <a:pt x="279650" y="1295193"/>
                        <a:pt x="280147" y="1287241"/>
                      </a:cubicBezTo>
                      <a:cubicBezTo>
                        <a:pt x="281140" y="1267363"/>
                        <a:pt x="279153" y="1245497"/>
                        <a:pt x="281637" y="1224625"/>
                      </a:cubicBezTo>
                      <a:cubicBezTo>
                        <a:pt x="282630" y="1216177"/>
                        <a:pt x="286107" y="1207728"/>
                        <a:pt x="286107" y="1199280"/>
                      </a:cubicBezTo>
                      <a:cubicBezTo>
                        <a:pt x="286107" y="1189838"/>
                        <a:pt x="282630" y="1184868"/>
                        <a:pt x="280147" y="1175426"/>
                      </a:cubicBezTo>
                      <a:cubicBezTo>
                        <a:pt x="276173" y="1174432"/>
                        <a:pt x="274683" y="1179402"/>
                        <a:pt x="272696" y="1181390"/>
                      </a:cubicBezTo>
                      <a:cubicBezTo>
                        <a:pt x="270213" y="1183875"/>
                        <a:pt x="267729" y="1186856"/>
                        <a:pt x="265245" y="1188844"/>
                      </a:cubicBezTo>
                      <a:cubicBezTo>
                        <a:pt x="263755" y="1190335"/>
                        <a:pt x="260775" y="1190335"/>
                        <a:pt x="259285" y="1191826"/>
                      </a:cubicBezTo>
                      <a:cubicBezTo>
                        <a:pt x="253821" y="1196795"/>
                        <a:pt x="247860" y="1205741"/>
                        <a:pt x="241403" y="1212698"/>
                      </a:cubicBezTo>
                      <a:cubicBezTo>
                        <a:pt x="238423" y="1216177"/>
                        <a:pt x="235939" y="1219655"/>
                        <a:pt x="232462" y="1223134"/>
                      </a:cubicBezTo>
                      <a:cubicBezTo>
                        <a:pt x="231469" y="1224625"/>
                        <a:pt x="230475" y="1226116"/>
                        <a:pt x="229482" y="1227607"/>
                      </a:cubicBezTo>
                      <a:cubicBezTo>
                        <a:pt x="226998" y="1230091"/>
                        <a:pt x="225508" y="1234564"/>
                        <a:pt x="220541" y="1236552"/>
                      </a:cubicBezTo>
                      <a:cubicBezTo>
                        <a:pt x="201169" y="1244503"/>
                        <a:pt x="179314" y="1227607"/>
                        <a:pt x="163916" y="1218662"/>
                      </a:cubicBezTo>
                      <a:cubicBezTo>
                        <a:pt x="151498" y="1211207"/>
                        <a:pt x="148021" y="1207231"/>
                        <a:pt x="144544" y="1190335"/>
                      </a:cubicBezTo>
                      <a:cubicBezTo>
                        <a:pt x="143054" y="1184371"/>
                        <a:pt x="143054" y="1177414"/>
                        <a:pt x="141563" y="1170954"/>
                      </a:cubicBezTo>
                      <a:cubicBezTo>
                        <a:pt x="139080" y="1162008"/>
                        <a:pt x="134609" y="1152566"/>
                        <a:pt x="131133" y="1144118"/>
                      </a:cubicBezTo>
                      <a:cubicBezTo>
                        <a:pt x="127159" y="1134179"/>
                        <a:pt x="123185" y="1124737"/>
                        <a:pt x="122192" y="1115791"/>
                      </a:cubicBezTo>
                      <a:cubicBezTo>
                        <a:pt x="119708" y="1097901"/>
                        <a:pt x="123185" y="1075041"/>
                        <a:pt x="122192" y="1059138"/>
                      </a:cubicBezTo>
                      <a:cubicBezTo>
                        <a:pt x="118715" y="1054169"/>
                        <a:pt x="112257" y="1054169"/>
                        <a:pt x="107290" y="1051684"/>
                      </a:cubicBezTo>
                      <a:cubicBezTo>
                        <a:pt x="102323" y="1049199"/>
                        <a:pt x="97356" y="1046217"/>
                        <a:pt x="92389" y="1044230"/>
                      </a:cubicBezTo>
                      <a:cubicBezTo>
                        <a:pt x="81958" y="1040254"/>
                        <a:pt x="71527" y="1036775"/>
                        <a:pt x="61096" y="1032303"/>
                      </a:cubicBezTo>
                      <a:cubicBezTo>
                        <a:pt x="56129" y="1030315"/>
                        <a:pt x="51161" y="1026836"/>
                        <a:pt x="46194" y="1024848"/>
                      </a:cubicBezTo>
                      <a:cubicBezTo>
                        <a:pt x="31293" y="1018388"/>
                        <a:pt x="15895" y="1012921"/>
                        <a:pt x="0" y="1005467"/>
                      </a:cubicBezTo>
                      <a:cubicBezTo>
                        <a:pt x="1490" y="996025"/>
                        <a:pt x="6954" y="987577"/>
                        <a:pt x="8941" y="980122"/>
                      </a:cubicBezTo>
                      <a:cubicBezTo>
                        <a:pt x="10431" y="975153"/>
                        <a:pt x="9438" y="970183"/>
                        <a:pt x="10431" y="965214"/>
                      </a:cubicBezTo>
                      <a:cubicBezTo>
                        <a:pt x="10928" y="961735"/>
                        <a:pt x="13908" y="958256"/>
                        <a:pt x="14901" y="954778"/>
                      </a:cubicBezTo>
                      <a:cubicBezTo>
                        <a:pt x="16888" y="947323"/>
                        <a:pt x="18378" y="938875"/>
                        <a:pt x="20862" y="930924"/>
                      </a:cubicBezTo>
                      <a:cubicBezTo>
                        <a:pt x="23346" y="923469"/>
                        <a:pt x="25829" y="916015"/>
                        <a:pt x="28313" y="908561"/>
                      </a:cubicBezTo>
                      <a:cubicBezTo>
                        <a:pt x="30796" y="901106"/>
                        <a:pt x="32783" y="893155"/>
                        <a:pt x="35763" y="886198"/>
                      </a:cubicBezTo>
                      <a:cubicBezTo>
                        <a:pt x="38744" y="879240"/>
                        <a:pt x="42221" y="872780"/>
                        <a:pt x="44704" y="865325"/>
                      </a:cubicBezTo>
                      <a:cubicBezTo>
                        <a:pt x="47188" y="857871"/>
                        <a:pt x="48181" y="849423"/>
                        <a:pt x="50665" y="841471"/>
                      </a:cubicBezTo>
                      <a:cubicBezTo>
                        <a:pt x="55135" y="827060"/>
                        <a:pt x="60599" y="812151"/>
                        <a:pt x="65566" y="796745"/>
                      </a:cubicBezTo>
                      <a:cubicBezTo>
                        <a:pt x="70037" y="782831"/>
                        <a:pt x="76494" y="768419"/>
                        <a:pt x="81958" y="753510"/>
                      </a:cubicBezTo>
                      <a:cubicBezTo>
                        <a:pt x="87422" y="738601"/>
                        <a:pt x="91892" y="723196"/>
                        <a:pt x="96859" y="708784"/>
                      </a:cubicBezTo>
                      <a:cubicBezTo>
                        <a:pt x="103316" y="690894"/>
                        <a:pt x="113748" y="664555"/>
                        <a:pt x="122192" y="644677"/>
                      </a:cubicBezTo>
                      <a:cubicBezTo>
                        <a:pt x="123682" y="641198"/>
                        <a:pt x="125172" y="637719"/>
                        <a:pt x="126662" y="634241"/>
                      </a:cubicBezTo>
                      <a:cubicBezTo>
                        <a:pt x="128649" y="630265"/>
                        <a:pt x="129642" y="625792"/>
                        <a:pt x="131133" y="623804"/>
                      </a:cubicBezTo>
                      <a:cubicBezTo>
                        <a:pt x="133616" y="620823"/>
                        <a:pt x="138583" y="618338"/>
                        <a:pt x="143054" y="614859"/>
                      </a:cubicBezTo>
                      <a:cubicBezTo>
                        <a:pt x="160439" y="601441"/>
                        <a:pt x="181301" y="584545"/>
                        <a:pt x="202659" y="574606"/>
                      </a:cubicBezTo>
                      <a:cubicBezTo>
                        <a:pt x="207130" y="572618"/>
                        <a:pt x="212097" y="570133"/>
                        <a:pt x="216071" y="568642"/>
                      </a:cubicBezTo>
                      <a:cubicBezTo>
                        <a:pt x="226501" y="565661"/>
                        <a:pt x="236933" y="563673"/>
                        <a:pt x="247364" y="559697"/>
                      </a:cubicBezTo>
                      <a:cubicBezTo>
                        <a:pt x="253821" y="557212"/>
                        <a:pt x="261271" y="553734"/>
                        <a:pt x="268226" y="550752"/>
                      </a:cubicBezTo>
                      <a:cubicBezTo>
                        <a:pt x="274186" y="548267"/>
                        <a:pt x="282630" y="545285"/>
                        <a:pt x="290578" y="543298"/>
                      </a:cubicBezTo>
                      <a:cubicBezTo>
                        <a:pt x="296538" y="541807"/>
                        <a:pt x="302996" y="542304"/>
                        <a:pt x="308459" y="540316"/>
                      </a:cubicBezTo>
                      <a:cubicBezTo>
                        <a:pt x="310943" y="539322"/>
                        <a:pt x="311936" y="536837"/>
                        <a:pt x="314420" y="535843"/>
                      </a:cubicBezTo>
                      <a:cubicBezTo>
                        <a:pt x="320381" y="533358"/>
                        <a:pt x="329321" y="532364"/>
                        <a:pt x="336772" y="529880"/>
                      </a:cubicBezTo>
                      <a:cubicBezTo>
                        <a:pt x="341243" y="528389"/>
                        <a:pt x="345713" y="524910"/>
                        <a:pt x="350183" y="523916"/>
                      </a:cubicBezTo>
                      <a:cubicBezTo>
                        <a:pt x="359124" y="521431"/>
                        <a:pt x="374026" y="522922"/>
                        <a:pt x="379986" y="514971"/>
                      </a:cubicBezTo>
                      <a:cubicBezTo>
                        <a:pt x="384457" y="508511"/>
                        <a:pt x="386940" y="499565"/>
                        <a:pt x="391907" y="492608"/>
                      </a:cubicBezTo>
                      <a:cubicBezTo>
                        <a:pt x="397371" y="485154"/>
                        <a:pt x="403828" y="481178"/>
                        <a:pt x="409789" y="474717"/>
                      </a:cubicBezTo>
                      <a:cubicBezTo>
                        <a:pt x="413266" y="460803"/>
                        <a:pt x="417736" y="448876"/>
                        <a:pt x="417240" y="435955"/>
                      </a:cubicBezTo>
                      <a:cubicBezTo>
                        <a:pt x="416743" y="428501"/>
                        <a:pt x="415253" y="422040"/>
                        <a:pt x="411279" y="416574"/>
                      </a:cubicBezTo>
                      <a:cubicBezTo>
                        <a:pt x="410286" y="415083"/>
                        <a:pt x="409292" y="414586"/>
                        <a:pt x="408299" y="413592"/>
                      </a:cubicBezTo>
                      <a:cubicBezTo>
                        <a:pt x="407305" y="412598"/>
                        <a:pt x="407802" y="410610"/>
                        <a:pt x="406809" y="409119"/>
                      </a:cubicBezTo>
                      <a:cubicBezTo>
                        <a:pt x="405319" y="406634"/>
                        <a:pt x="402338" y="405641"/>
                        <a:pt x="400848" y="403156"/>
                      </a:cubicBezTo>
                      <a:cubicBezTo>
                        <a:pt x="399855" y="401665"/>
                        <a:pt x="400351" y="400174"/>
                        <a:pt x="399358" y="398683"/>
                      </a:cubicBezTo>
                      <a:cubicBezTo>
                        <a:pt x="396875" y="394707"/>
                        <a:pt x="392901" y="386259"/>
                        <a:pt x="390417" y="379302"/>
                      </a:cubicBezTo>
                      <a:cubicBezTo>
                        <a:pt x="384457" y="361908"/>
                        <a:pt x="382470" y="345509"/>
                        <a:pt x="379986" y="328612"/>
                      </a:cubicBezTo>
                      <a:cubicBezTo>
                        <a:pt x="377503" y="324637"/>
                        <a:pt x="366078" y="329606"/>
                        <a:pt x="363595" y="325631"/>
                      </a:cubicBezTo>
                      <a:cubicBezTo>
                        <a:pt x="359124" y="314201"/>
                        <a:pt x="350680" y="301777"/>
                        <a:pt x="347203" y="286868"/>
                      </a:cubicBezTo>
                      <a:cubicBezTo>
                        <a:pt x="345713" y="280904"/>
                        <a:pt x="345216" y="274444"/>
                        <a:pt x="344223" y="265996"/>
                      </a:cubicBezTo>
                      <a:cubicBezTo>
                        <a:pt x="343229" y="257547"/>
                        <a:pt x="340746" y="250093"/>
                        <a:pt x="339753" y="240651"/>
                      </a:cubicBezTo>
                      <a:cubicBezTo>
                        <a:pt x="339256" y="236178"/>
                        <a:pt x="336275" y="223754"/>
                        <a:pt x="336772" y="216797"/>
                      </a:cubicBezTo>
                      <a:cubicBezTo>
                        <a:pt x="337269" y="211331"/>
                        <a:pt x="340249" y="208846"/>
                        <a:pt x="342733" y="203379"/>
                      </a:cubicBezTo>
                      <a:cubicBezTo>
                        <a:pt x="346210" y="194931"/>
                        <a:pt x="348693" y="184992"/>
                        <a:pt x="351673" y="175053"/>
                      </a:cubicBezTo>
                      <a:cubicBezTo>
                        <a:pt x="355647" y="163126"/>
                        <a:pt x="357634" y="144738"/>
                        <a:pt x="360614" y="128836"/>
                      </a:cubicBezTo>
                      <a:cubicBezTo>
                        <a:pt x="361111" y="127345"/>
                        <a:pt x="359124" y="127345"/>
                        <a:pt x="359124" y="127345"/>
                      </a:cubicBezTo>
                      <a:cubicBezTo>
                        <a:pt x="359621" y="123866"/>
                        <a:pt x="361608" y="121381"/>
                        <a:pt x="362105" y="118400"/>
                      </a:cubicBezTo>
                      <a:cubicBezTo>
                        <a:pt x="364091" y="108461"/>
                        <a:pt x="365581" y="100509"/>
                        <a:pt x="368065" y="87091"/>
                      </a:cubicBezTo>
                      <a:cubicBezTo>
                        <a:pt x="368562" y="84607"/>
                        <a:pt x="369058" y="81128"/>
                        <a:pt x="369555" y="79637"/>
                      </a:cubicBezTo>
                      <a:cubicBezTo>
                        <a:pt x="370052" y="79140"/>
                        <a:pt x="372039" y="78643"/>
                        <a:pt x="372536" y="78146"/>
                      </a:cubicBezTo>
                      <a:cubicBezTo>
                        <a:pt x="373529" y="76158"/>
                        <a:pt x="374026" y="73177"/>
                        <a:pt x="375516" y="70692"/>
                      </a:cubicBezTo>
                      <a:cubicBezTo>
                        <a:pt x="376509" y="69201"/>
                        <a:pt x="378993" y="68704"/>
                        <a:pt x="379986" y="67710"/>
                      </a:cubicBezTo>
                      <a:cubicBezTo>
                        <a:pt x="380980" y="66219"/>
                        <a:pt x="380483" y="64728"/>
                        <a:pt x="381476" y="63237"/>
                      </a:cubicBezTo>
                      <a:cubicBezTo>
                        <a:pt x="383463" y="60753"/>
                        <a:pt x="386940" y="58268"/>
                        <a:pt x="388927" y="55783"/>
                      </a:cubicBezTo>
                      <a:cubicBezTo>
                        <a:pt x="393894" y="49820"/>
                        <a:pt x="397868" y="45844"/>
                        <a:pt x="405319" y="40874"/>
                      </a:cubicBezTo>
                      <a:cubicBezTo>
                        <a:pt x="408796" y="38390"/>
                        <a:pt x="413763" y="37396"/>
                        <a:pt x="417240" y="34911"/>
                      </a:cubicBezTo>
                      <a:cubicBezTo>
                        <a:pt x="425187" y="29941"/>
                        <a:pt x="431148" y="22487"/>
                        <a:pt x="439592" y="21493"/>
                      </a:cubicBezTo>
                      <a:cubicBezTo>
                        <a:pt x="442572" y="17021"/>
                        <a:pt x="446546" y="13542"/>
                        <a:pt x="450023" y="9566"/>
                      </a:cubicBezTo>
                      <a:cubicBezTo>
                        <a:pt x="461944" y="8075"/>
                        <a:pt x="472375" y="6087"/>
                        <a:pt x="481316" y="2112"/>
                      </a:cubicBezTo>
                      <a:cubicBezTo>
                        <a:pt x="486780" y="-373"/>
                        <a:pt x="505158" y="-373"/>
                        <a:pt x="515589" y="621"/>
                      </a:cubicBezTo>
                      <a:cubicBezTo>
                        <a:pt x="521550" y="1118"/>
                        <a:pt x="527510" y="4100"/>
                        <a:pt x="533471" y="5094"/>
                      </a:cubicBezTo>
                      <a:cubicBezTo>
                        <a:pt x="545889" y="7081"/>
                        <a:pt x="554830" y="7081"/>
                        <a:pt x="564764" y="11057"/>
                      </a:cubicBezTo>
                      <a:cubicBezTo>
                        <a:pt x="574201" y="14536"/>
                        <a:pt x="587116" y="20996"/>
                        <a:pt x="596057" y="25966"/>
                      </a:cubicBezTo>
                      <a:cubicBezTo>
                        <a:pt x="598540" y="27457"/>
                        <a:pt x="600527" y="27457"/>
                        <a:pt x="602017" y="28947"/>
                      </a:cubicBezTo>
                      <a:cubicBezTo>
                        <a:pt x="604501" y="31432"/>
                        <a:pt x="606488" y="33420"/>
                        <a:pt x="610958" y="36402"/>
                      </a:cubicBezTo>
                      <a:cubicBezTo>
                        <a:pt x="614932" y="39384"/>
                        <a:pt x="618409" y="43856"/>
                        <a:pt x="622879" y="48329"/>
                      </a:cubicBezTo>
                      <a:cubicBezTo>
                        <a:pt x="624370" y="49820"/>
                        <a:pt x="627350" y="49820"/>
                        <a:pt x="628840" y="51311"/>
                      </a:cubicBezTo>
                      <a:cubicBezTo>
                        <a:pt x="629833" y="52304"/>
                        <a:pt x="629833" y="53298"/>
                        <a:pt x="630330" y="54292"/>
                      </a:cubicBezTo>
                      <a:cubicBezTo>
                        <a:pt x="633807" y="57771"/>
                        <a:pt x="639271" y="67710"/>
                        <a:pt x="643741" y="75164"/>
                      </a:cubicBezTo>
                      <a:cubicBezTo>
                        <a:pt x="650695" y="87091"/>
                        <a:pt x="658146" y="101006"/>
                        <a:pt x="664603" y="115418"/>
                      </a:cubicBezTo>
                      <a:cubicBezTo>
                        <a:pt x="667584" y="122872"/>
                        <a:pt x="671557" y="129830"/>
                        <a:pt x="673544" y="136290"/>
                      </a:cubicBezTo>
                      <a:cubicBezTo>
                        <a:pt x="676525" y="145235"/>
                        <a:pt x="677021" y="155174"/>
                        <a:pt x="678015" y="164617"/>
                      </a:cubicBezTo>
                      <a:cubicBezTo>
                        <a:pt x="679008" y="174556"/>
                        <a:pt x="681492" y="183998"/>
                        <a:pt x="679505" y="192943"/>
                      </a:cubicBezTo>
                      <a:cubicBezTo>
                        <a:pt x="686459" y="200894"/>
                        <a:pt x="685465" y="208846"/>
                        <a:pt x="686955" y="224251"/>
                      </a:cubicBezTo>
                      <a:cubicBezTo>
                        <a:pt x="687452" y="230712"/>
                        <a:pt x="690432" y="238663"/>
                        <a:pt x="691426" y="248105"/>
                      </a:cubicBezTo>
                      <a:cubicBezTo>
                        <a:pt x="691923" y="251584"/>
                        <a:pt x="691426" y="255063"/>
                        <a:pt x="691426" y="258541"/>
                      </a:cubicBezTo>
                      <a:cubicBezTo>
                        <a:pt x="691923" y="275438"/>
                        <a:pt x="693413" y="293328"/>
                        <a:pt x="686955" y="30624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1000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34F8D4BF-D2DF-1740-9D26-98B5E26D1732}"/>
                    </a:ext>
                  </a:extLst>
                </p:cNvPr>
                <p:cNvSpPr/>
                <p:nvPr/>
              </p:nvSpPr>
              <p:spPr>
                <a:xfrm>
                  <a:off x="6915487" y="333720"/>
                  <a:ext cx="806753" cy="3016263"/>
                </a:xfrm>
                <a:custGeom>
                  <a:avLst/>
                  <a:gdLst>
                    <a:gd name="connsiteX0" fmla="*/ 370142 w 806753"/>
                    <a:gd name="connsiteY0" fmla="*/ 413206 h 3016263"/>
                    <a:gd name="connsiteX1" fmla="*/ 383553 w 806753"/>
                    <a:gd name="connsiteY1" fmla="*/ 426623 h 3016263"/>
                    <a:gd name="connsiteX2" fmla="*/ 422297 w 806753"/>
                    <a:gd name="connsiteY2" fmla="*/ 466877 h 3016263"/>
                    <a:gd name="connsiteX3" fmla="*/ 450610 w 806753"/>
                    <a:gd name="connsiteY3" fmla="*/ 462404 h 3016263"/>
                    <a:gd name="connsiteX4" fmla="*/ 483393 w 806753"/>
                    <a:gd name="connsiteY4" fmla="*/ 466877 h 3016263"/>
                    <a:gd name="connsiteX5" fmla="*/ 538528 w 806753"/>
                    <a:gd name="connsiteY5" fmla="*/ 472840 h 3016263"/>
                    <a:gd name="connsiteX6" fmla="*/ 551939 w 806753"/>
                    <a:gd name="connsiteY6" fmla="*/ 472840 h 3016263"/>
                    <a:gd name="connsiteX7" fmla="*/ 572801 w 806753"/>
                    <a:gd name="connsiteY7" fmla="*/ 498185 h 3016263"/>
                    <a:gd name="connsiteX8" fmla="*/ 620486 w 806753"/>
                    <a:gd name="connsiteY8" fmla="*/ 560802 h 3016263"/>
                    <a:gd name="connsiteX9" fmla="*/ 636877 w 806753"/>
                    <a:gd name="connsiteY9" fmla="*/ 584656 h 3016263"/>
                    <a:gd name="connsiteX10" fmla="*/ 645818 w 806753"/>
                    <a:gd name="connsiteY10" fmla="*/ 595092 h 3016263"/>
                    <a:gd name="connsiteX11" fmla="*/ 647308 w 806753"/>
                    <a:gd name="connsiteY11" fmla="*/ 599564 h 3016263"/>
                    <a:gd name="connsiteX12" fmla="*/ 650289 w 806753"/>
                    <a:gd name="connsiteY12" fmla="*/ 601055 h 3016263"/>
                    <a:gd name="connsiteX13" fmla="*/ 672641 w 806753"/>
                    <a:gd name="connsiteY13" fmla="*/ 638327 h 3016263"/>
                    <a:gd name="connsiteX14" fmla="*/ 683072 w 806753"/>
                    <a:gd name="connsiteY14" fmla="*/ 656217 h 3016263"/>
                    <a:gd name="connsiteX15" fmla="*/ 693503 w 806753"/>
                    <a:gd name="connsiteY15" fmla="*/ 668144 h 3016263"/>
                    <a:gd name="connsiteX16" fmla="*/ 721815 w 806753"/>
                    <a:gd name="connsiteY16" fmla="*/ 703925 h 3016263"/>
                    <a:gd name="connsiteX17" fmla="*/ 726286 w 806753"/>
                    <a:gd name="connsiteY17" fmla="*/ 717343 h 3016263"/>
                    <a:gd name="connsiteX18" fmla="*/ 747148 w 806753"/>
                    <a:gd name="connsiteY18" fmla="*/ 730761 h 3016263"/>
                    <a:gd name="connsiteX19" fmla="*/ 750128 w 806753"/>
                    <a:gd name="connsiteY19" fmla="*/ 747160 h 3016263"/>
                    <a:gd name="connsiteX20" fmla="*/ 760559 w 806753"/>
                    <a:gd name="connsiteY20" fmla="*/ 759087 h 3016263"/>
                    <a:gd name="connsiteX21" fmla="*/ 762049 w 806753"/>
                    <a:gd name="connsiteY21" fmla="*/ 771014 h 3016263"/>
                    <a:gd name="connsiteX22" fmla="*/ 768010 w 806753"/>
                    <a:gd name="connsiteY22" fmla="*/ 781450 h 3016263"/>
                    <a:gd name="connsiteX23" fmla="*/ 768010 w 806753"/>
                    <a:gd name="connsiteY23" fmla="*/ 794868 h 3016263"/>
                    <a:gd name="connsiteX24" fmla="*/ 782911 w 806753"/>
                    <a:gd name="connsiteY24" fmla="*/ 817231 h 3016263"/>
                    <a:gd name="connsiteX25" fmla="*/ 794832 w 806753"/>
                    <a:gd name="connsiteY25" fmla="*/ 844067 h 3016263"/>
                    <a:gd name="connsiteX26" fmla="*/ 806754 w 806753"/>
                    <a:gd name="connsiteY26" fmla="*/ 869412 h 3016263"/>
                    <a:gd name="connsiteX27" fmla="*/ 794832 w 806753"/>
                    <a:gd name="connsiteY27" fmla="*/ 890284 h 3016263"/>
                    <a:gd name="connsiteX28" fmla="*/ 791852 w 806753"/>
                    <a:gd name="connsiteY28" fmla="*/ 914138 h 3016263"/>
                    <a:gd name="connsiteX29" fmla="*/ 799303 w 806753"/>
                    <a:gd name="connsiteY29" fmla="*/ 957373 h 3016263"/>
                    <a:gd name="connsiteX30" fmla="*/ 796322 w 806753"/>
                    <a:gd name="connsiteY30" fmla="*/ 985699 h 3016263"/>
                    <a:gd name="connsiteX31" fmla="*/ 787382 w 806753"/>
                    <a:gd name="connsiteY31" fmla="*/ 996136 h 3016263"/>
                    <a:gd name="connsiteX32" fmla="*/ 763539 w 806753"/>
                    <a:gd name="connsiteY32" fmla="*/ 1002099 h 3016263"/>
                    <a:gd name="connsiteX33" fmla="*/ 748638 w 806753"/>
                    <a:gd name="connsiteY33" fmla="*/ 1008063 h 3016263"/>
                    <a:gd name="connsiteX34" fmla="*/ 729266 w 806753"/>
                    <a:gd name="connsiteY34" fmla="*/ 1018499 h 3016263"/>
                    <a:gd name="connsiteX35" fmla="*/ 724796 w 806753"/>
                    <a:gd name="connsiteY35" fmla="*/ 1019989 h 3016263"/>
                    <a:gd name="connsiteX36" fmla="*/ 723305 w 806753"/>
                    <a:gd name="connsiteY36" fmla="*/ 1022971 h 3016263"/>
                    <a:gd name="connsiteX37" fmla="*/ 709894 w 806753"/>
                    <a:gd name="connsiteY37" fmla="*/ 1028935 h 3016263"/>
                    <a:gd name="connsiteX38" fmla="*/ 659230 w 806753"/>
                    <a:gd name="connsiteY38" fmla="*/ 1057261 h 3016263"/>
                    <a:gd name="connsiteX39" fmla="*/ 687542 w 806753"/>
                    <a:gd name="connsiteY39" fmla="*/ 1204857 h 3016263"/>
                    <a:gd name="connsiteX40" fmla="*/ 700953 w 806753"/>
                    <a:gd name="connsiteY40" fmla="*/ 1212312 h 3016263"/>
                    <a:gd name="connsiteX41" fmla="*/ 709894 w 806753"/>
                    <a:gd name="connsiteY41" fmla="*/ 1264492 h 3016263"/>
                    <a:gd name="connsiteX42" fmla="*/ 712875 w 806753"/>
                    <a:gd name="connsiteY42" fmla="*/ 1291328 h 3016263"/>
                    <a:gd name="connsiteX43" fmla="*/ 718835 w 806753"/>
                    <a:gd name="connsiteY43" fmla="*/ 1315182 h 3016263"/>
                    <a:gd name="connsiteX44" fmla="*/ 724796 w 806753"/>
                    <a:gd name="connsiteY44" fmla="*/ 1368853 h 3016263"/>
                    <a:gd name="connsiteX45" fmla="*/ 744168 w 806753"/>
                    <a:gd name="connsiteY45" fmla="*/ 1525394 h 3016263"/>
                    <a:gd name="connsiteX46" fmla="*/ 748638 w 806753"/>
                    <a:gd name="connsiteY46" fmla="*/ 1577575 h 3016263"/>
                    <a:gd name="connsiteX47" fmla="*/ 756089 w 806753"/>
                    <a:gd name="connsiteY47" fmla="*/ 1629755 h 3016263"/>
                    <a:gd name="connsiteX48" fmla="*/ 754599 w 806753"/>
                    <a:gd name="connsiteY48" fmla="*/ 1640191 h 3016263"/>
                    <a:gd name="connsiteX49" fmla="*/ 751618 w 806753"/>
                    <a:gd name="connsiteY49" fmla="*/ 1643173 h 3016263"/>
                    <a:gd name="connsiteX50" fmla="*/ 756089 w 806753"/>
                    <a:gd name="connsiteY50" fmla="*/ 1672990 h 3016263"/>
                    <a:gd name="connsiteX51" fmla="*/ 757579 w 806753"/>
                    <a:gd name="connsiteY51" fmla="*/ 1699826 h 3016263"/>
                    <a:gd name="connsiteX52" fmla="*/ 711385 w 806753"/>
                    <a:gd name="connsiteY52" fmla="*/ 1717716 h 3016263"/>
                    <a:gd name="connsiteX53" fmla="*/ 703934 w 806753"/>
                    <a:gd name="connsiteY53" fmla="*/ 1711753 h 3016263"/>
                    <a:gd name="connsiteX54" fmla="*/ 702444 w 806753"/>
                    <a:gd name="connsiteY54" fmla="*/ 1726662 h 3016263"/>
                    <a:gd name="connsiteX55" fmla="*/ 690522 w 806753"/>
                    <a:gd name="connsiteY55" fmla="*/ 1732625 h 3016263"/>
                    <a:gd name="connsiteX56" fmla="*/ 684562 w 806753"/>
                    <a:gd name="connsiteY56" fmla="*/ 1877239 h 3016263"/>
                    <a:gd name="connsiteX57" fmla="*/ 681582 w 806753"/>
                    <a:gd name="connsiteY57" fmla="*/ 1908548 h 3016263"/>
                    <a:gd name="connsiteX58" fmla="*/ 678601 w 806753"/>
                    <a:gd name="connsiteY58" fmla="*/ 2032290 h 3016263"/>
                    <a:gd name="connsiteX59" fmla="*/ 678601 w 806753"/>
                    <a:gd name="connsiteY59" fmla="*/ 2072544 h 3016263"/>
                    <a:gd name="connsiteX60" fmla="*/ 669660 w 806753"/>
                    <a:gd name="connsiteY60" fmla="*/ 2258902 h 3016263"/>
                    <a:gd name="connsiteX61" fmla="*/ 663700 w 806753"/>
                    <a:gd name="connsiteY61" fmla="*/ 2348354 h 3016263"/>
                    <a:gd name="connsiteX62" fmla="*/ 659230 w 806753"/>
                    <a:gd name="connsiteY62" fmla="*/ 2522786 h 3016263"/>
                    <a:gd name="connsiteX63" fmla="*/ 659230 w 806753"/>
                    <a:gd name="connsiteY63" fmla="*/ 2557076 h 3016263"/>
                    <a:gd name="connsiteX64" fmla="*/ 660720 w 806753"/>
                    <a:gd name="connsiteY64" fmla="*/ 2616711 h 3016263"/>
                    <a:gd name="connsiteX65" fmla="*/ 651779 w 806753"/>
                    <a:gd name="connsiteY65" fmla="*/ 2640565 h 3016263"/>
                    <a:gd name="connsiteX66" fmla="*/ 642838 w 806753"/>
                    <a:gd name="connsiteY66" fmla="*/ 2653983 h 3016263"/>
                    <a:gd name="connsiteX67" fmla="*/ 635387 w 806753"/>
                    <a:gd name="connsiteY67" fmla="*/ 2667401 h 3016263"/>
                    <a:gd name="connsiteX68" fmla="*/ 595153 w 806753"/>
                    <a:gd name="connsiteY68" fmla="*/ 2685291 h 3016263"/>
                    <a:gd name="connsiteX69" fmla="*/ 610055 w 806753"/>
                    <a:gd name="connsiteY69" fmla="*/ 2706163 h 3016263"/>
                    <a:gd name="connsiteX70" fmla="*/ 638367 w 806753"/>
                    <a:gd name="connsiteY70" fmla="*/ 2746416 h 3016263"/>
                    <a:gd name="connsiteX71" fmla="*/ 650289 w 806753"/>
                    <a:gd name="connsiteY71" fmla="*/ 2768780 h 3016263"/>
                    <a:gd name="connsiteX72" fmla="*/ 660720 w 806753"/>
                    <a:gd name="connsiteY72" fmla="*/ 2774743 h 3016263"/>
                    <a:gd name="connsiteX73" fmla="*/ 669660 w 806753"/>
                    <a:gd name="connsiteY73" fmla="*/ 2776234 h 3016263"/>
                    <a:gd name="connsiteX74" fmla="*/ 671150 w 806753"/>
                    <a:gd name="connsiteY74" fmla="*/ 2779216 h 3016263"/>
                    <a:gd name="connsiteX75" fmla="*/ 678601 w 806753"/>
                    <a:gd name="connsiteY75" fmla="*/ 2782197 h 3016263"/>
                    <a:gd name="connsiteX76" fmla="*/ 720325 w 806753"/>
                    <a:gd name="connsiteY76" fmla="*/ 2801579 h 3016263"/>
                    <a:gd name="connsiteX77" fmla="*/ 727776 w 806753"/>
                    <a:gd name="connsiteY77" fmla="*/ 2804560 h 3016263"/>
                    <a:gd name="connsiteX78" fmla="*/ 756089 w 806753"/>
                    <a:gd name="connsiteY78" fmla="*/ 2817978 h 3016263"/>
                    <a:gd name="connsiteX79" fmla="*/ 769500 w 806753"/>
                    <a:gd name="connsiteY79" fmla="*/ 2828414 h 3016263"/>
                    <a:gd name="connsiteX80" fmla="*/ 770990 w 806753"/>
                    <a:gd name="connsiteY80" fmla="*/ 2834378 h 3016263"/>
                    <a:gd name="connsiteX81" fmla="*/ 772480 w 806753"/>
                    <a:gd name="connsiteY81" fmla="*/ 2837359 h 3016263"/>
                    <a:gd name="connsiteX82" fmla="*/ 775460 w 806753"/>
                    <a:gd name="connsiteY82" fmla="*/ 2837359 h 3016263"/>
                    <a:gd name="connsiteX83" fmla="*/ 782911 w 806753"/>
                    <a:gd name="connsiteY83" fmla="*/ 2858232 h 3016263"/>
                    <a:gd name="connsiteX84" fmla="*/ 768010 w 806753"/>
                    <a:gd name="connsiteY84" fmla="*/ 2879104 h 3016263"/>
                    <a:gd name="connsiteX85" fmla="*/ 763539 w 806753"/>
                    <a:gd name="connsiteY85" fmla="*/ 2880595 h 3016263"/>
                    <a:gd name="connsiteX86" fmla="*/ 754599 w 806753"/>
                    <a:gd name="connsiteY86" fmla="*/ 2886558 h 3016263"/>
                    <a:gd name="connsiteX87" fmla="*/ 730756 w 806753"/>
                    <a:gd name="connsiteY87" fmla="*/ 2894013 h 3016263"/>
                    <a:gd name="connsiteX88" fmla="*/ 706914 w 806753"/>
                    <a:gd name="connsiteY88" fmla="*/ 2901467 h 3016263"/>
                    <a:gd name="connsiteX89" fmla="*/ 699463 w 806753"/>
                    <a:gd name="connsiteY89" fmla="*/ 2904449 h 3016263"/>
                    <a:gd name="connsiteX90" fmla="*/ 641348 w 806753"/>
                    <a:gd name="connsiteY90" fmla="*/ 2898485 h 3016263"/>
                    <a:gd name="connsiteX91" fmla="*/ 633897 w 806753"/>
                    <a:gd name="connsiteY91" fmla="*/ 2895503 h 3016263"/>
                    <a:gd name="connsiteX92" fmla="*/ 599624 w 806753"/>
                    <a:gd name="connsiteY92" fmla="*/ 2885067 h 3016263"/>
                    <a:gd name="connsiteX93" fmla="*/ 583232 w 806753"/>
                    <a:gd name="connsiteY93" fmla="*/ 2870159 h 3016263"/>
                    <a:gd name="connsiteX94" fmla="*/ 544488 w 806753"/>
                    <a:gd name="connsiteY94" fmla="*/ 2847796 h 3016263"/>
                    <a:gd name="connsiteX95" fmla="*/ 522136 w 806753"/>
                    <a:gd name="connsiteY95" fmla="*/ 2840341 h 3016263"/>
                    <a:gd name="connsiteX96" fmla="*/ 511705 w 806753"/>
                    <a:gd name="connsiteY96" fmla="*/ 2843323 h 3016263"/>
                    <a:gd name="connsiteX97" fmla="*/ 502765 w 806753"/>
                    <a:gd name="connsiteY97" fmla="*/ 2847796 h 3016263"/>
                    <a:gd name="connsiteX98" fmla="*/ 464021 w 806753"/>
                    <a:gd name="connsiteY98" fmla="*/ 2843323 h 3016263"/>
                    <a:gd name="connsiteX99" fmla="*/ 467001 w 806753"/>
                    <a:gd name="connsiteY99" fmla="*/ 2846305 h 3016263"/>
                    <a:gd name="connsiteX100" fmla="*/ 471472 w 806753"/>
                    <a:gd name="connsiteY100" fmla="*/ 2850777 h 3016263"/>
                    <a:gd name="connsiteX101" fmla="*/ 478922 w 806753"/>
                    <a:gd name="connsiteY101" fmla="*/ 2852268 h 3016263"/>
                    <a:gd name="connsiteX102" fmla="*/ 486373 w 806753"/>
                    <a:gd name="connsiteY102" fmla="*/ 2865686 h 3016263"/>
                    <a:gd name="connsiteX103" fmla="*/ 484883 w 806753"/>
                    <a:gd name="connsiteY103" fmla="*/ 2886558 h 3016263"/>
                    <a:gd name="connsiteX104" fmla="*/ 495314 w 806753"/>
                    <a:gd name="connsiteY104" fmla="*/ 2898485 h 3016263"/>
                    <a:gd name="connsiteX105" fmla="*/ 499784 w 806753"/>
                    <a:gd name="connsiteY105" fmla="*/ 2899976 h 3016263"/>
                    <a:gd name="connsiteX106" fmla="*/ 507235 w 806753"/>
                    <a:gd name="connsiteY106" fmla="*/ 2907431 h 3016263"/>
                    <a:gd name="connsiteX107" fmla="*/ 522136 w 806753"/>
                    <a:gd name="connsiteY107" fmla="*/ 2920848 h 3016263"/>
                    <a:gd name="connsiteX108" fmla="*/ 540018 w 806753"/>
                    <a:gd name="connsiteY108" fmla="*/ 2938739 h 3016263"/>
                    <a:gd name="connsiteX109" fmla="*/ 547469 w 806753"/>
                    <a:gd name="connsiteY109" fmla="*/ 2958120 h 3016263"/>
                    <a:gd name="connsiteX110" fmla="*/ 556410 w 806753"/>
                    <a:gd name="connsiteY110" fmla="*/ 2965574 h 3016263"/>
                    <a:gd name="connsiteX111" fmla="*/ 563860 w 806753"/>
                    <a:gd name="connsiteY111" fmla="*/ 2983465 h 3016263"/>
                    <a:gd name="connsiteX112" fmla="*/ 553430 w 806753"/>
                    <a:gd name="connsiteY112" fmla="*/ 2990919 h 3016263"/>
                    <a:gd name="connsiteX113" fmla="*/ 528097 w 806753"/>
                    <a:gd name="connsiteY113" fmla="*/ 3001355 h 3016263"/>
                    <a:gd name="connsiteX114" fmla="*/ 499784 w 806753"/>
                    <a:gd name="connsiteY114" fmla="*/ 3010301 h 3016263"/>
                    <a:gd name="connsiteX115" fmla="*/ 481903 w 806753"/>
                    <a:gd name="connsiteY115" fmla="*/ 3011791 h 3016263"/>
                    <a:gd name="connsiteX116" fmla="*/ 449120 w 806753"/>
                    <a:gd name="connsiteY116" fmla="*/ 3016264 h 3016263"/>
                    <a:gd name="connsiteX117" fmla="*/ 414846 w 806753"/>
                    <a:gd name="connsiteY117" fmla="*/ 3013282 h 3016263"/>
                    <a:gd name="connsiteX118" fmla="*/ 382063 w 806753"/>
                    <a:gd name="connsiteY118" fmla="*/ 3010301 h 3016263"/>
                    <a:gd name="connsiteX119" fmla="*/ 361201 w 806753"/>
                    <a:gd name="connsiteY119" fmla="*/ 3002846 h 3016263"/>
                    <a:gd name="connsiteX120" fmla="*/ 343319 w 806753"/>
                    <a:gd name="connsiteY120" fmla="*/ 2993901 h 3016263"/>
                    <a:gd name="connsiteX121" fmla="*/ 340339 w 806753"/>
                    <a:gd name="connsiteY121" fmla="*/ 2992410 h 3016263"/>
                    <a:gd name="connsiteX122" fmla="*/ 315007 w 806753"/>
                    <a:gd name="connsiteY122" fmla="*/ 2967065 h 3016263"/>
                    <a:gd name="connsiteX123" fmla="*/ 286694 w 806753"/>
                    <a:gd name="connsiteY123" fmla="*/ 2940230 h 3016263"/>
                    <a:gd name="connsiteX124" fmla="*/ 271793 w 806753"/>
                    <a:gd name="connsiteY124" fmla="*/ 2941720 h 3016263"/>
                    <a:gd name="connsiteX125" fmla="*/ 213677 w 806753"/>
                    <a:gd name="connsiteY125" fmla="*/ 2905940 h 3016263"/>
                    <a:gd name="connsiteX126" fmla="*/ 206226 w 806753"/>
                    <a:gd name="connsiteY126" fmla="*/ 2861214 h 3016263"/>
                    <a:gd name="connsiteX127" fmla="*/ 206226 w 806753"/>
                    <a:gd name="connsiteY127" fmla="*/ 2809033 h 3016263"/>
                    <a:gd name="connsiteX128" fmla="*/ 207716 w 806753"/>
                    <a:gd name="connsiteY128" fmla="*/ 2789652 h 3016263"/>
                    <a:gd name="connsiteX129" fmla="*/ 203246 w 806753"/>
                    <a:gd name="connsiteY129" fmla="*/ 2779216 h 3016263"/>
                    <a:gd name="connsiteX130" fmla="*/ 198776 w 806753"/>
                    <a:gd name="connsiteY130" fmla="*/ 2770270 h 3016263"/>
                    <a:gd name="connsiteX131" fmla="*/ 189835 w 806753"/>
                    <a:gd name="connsiteY131" fmla="*/ 2750889 h 3016263"/>
                    <a:gd name="connsiteX132" fmla="*/ 180894 w 806753"/>
                    <a:gd name="connsiteY132" fmla="*/ 2694236 h 3016263"/>
                    <a:gd name="connsiteX133" fmla="*/ 176423 w 806753"/>
                    <a:gd name="connsiteY133" fmla="*/ 2665909 h 3016263"/>
                    <a:gd name="connsiteX134" fmla="*/ 167483 w 806753"/>
                    <a:gd name="connsiteY134" fmla="*/ 2579439 h 3016263"/>
                    <a:gd name="connsiteX135" fmla="*/ 151091 w 806753"/>
                    <a:gd name="connsiteY135" fmla="*/ 2409480 h 3016263"/>
                    <a:gd name="connsiteX136" fmla="*/ 145131 w 806753"/>
                    <a:gd name="connsiteY136" fmla="*/ 2351336 h 3016263"/>
                    <a:gd name="connsiteX137" fmla="*/ 137680 w 806753"/>
                    <a:gd name="connsiteY137" fmla="*/ 2294683 h 3016263"/>
                    <a:gd name="connsiteX138" fmla="*/ 137680 w 806753"/>
                    <a:gd name="connsiteY138" fmla="*/ 2235048 h 3016263"/>
                    <a:gd name="connsiteX139" fmla="*/ 137680 w 806753"/>
                    <a:gd name="connsiteY139" fmla="*/ 2173923 h 3016263"/>
                    <a:gd name="connsiteX140" fmla="*/ 136190 w 806753"/>
                    <a:gd name="connsiteY140" fmla="*/ 2172432 h 3016263"/>
                    <a:gd name="connsiteX141" fmla="*/ 145131 w 806753"/>
                    <a:gd name="connsiteY141" fmla="*/ 2145596 h 3016263"/>
                    <a:gd name="connsiteX142" fmla="*/ 154071 w 806753"/>
                    <a:gd name="connsiteY142" fmla="*/ 2120251 h 3016263"/>
                    <a:gd name="connsiteX143" fmla="*/ 151091 w 806753"/>
                    <a:gd name="connsiteY143" fmla="*/ 2094907 h 3016263"/>
                    <a:gd name="connsiteX144" fmla="*/ 149601 w 806753"/>
                    <a:gd name="connsiteY144" fmla="*/ 2068071 h 3016263"/>
                    <a:gd name="connsiteX145" fmla="*/ 142150 w 806753"/>
                    <a:gd name="connsiteY145" fmla="*/ 2012909 h 3016263"/>
                    <a:gd name="connsiteX146" fmla="*/ 142150 w 806753"/>
                    <a:gd name="connsiteY146" fmla="*/ 1984582 h 3016263"/>
                    <a:gd name="connsiteX147" fmla="*/ 134699 w 806753"/>
                    <a:gd name="connsiteY147" fmla="*/ 1916002 h 3016263"/>
                    <a:gd name="connsiteX148" fmla="*/ 128739 w 806753"/>
                    <a:gd name="connsiteY148" fmla="*/ 1811641 h 3016263"/>
                    <a:gd name="connsiteX149" fmla="*/ 119798 w 806753"/>
                    <a:gd name="connsiteY149" fmla="*/ 1792260 h 3016263"/>
                    <a:gd name="connsiteX150" fmla="*/ 112347 w 806753"/>
                    <a:gd name="connsiteY150" fmla="*/ 1711753 h 3016263"/>
                    <a:gd name="connsiteX151" fmla="*/ 104897 w 806753"/>
                    <a:gd name="connsiteY151" fmla="*/ 1674481 h 3016263"/>
                    <a:gd name="connsiteX152" fmla="*/ 98936 w 806753"/>
                    <a:gd name="connsiteY152" fmla="*/ 1635719 h 3016263"/>
                    <a:gd name="connsiteX153" fmla="*/ 88505 w 806753"/>
                    <a:gd name="connsiteY153" fmla="*/ 1544776 h 3016263"/>
                    <a:gd name="connsiteX154" fmla="*/ 76584 w 806753"/>
                    <a:gd name="connsiteY154" fmla="*/ 1432960 h 3016263"/>
                    <a:gd name="connsiteX155" fmla="*/ 85525 w 806753"/>
                    <a:gd name="connsiteY155" fmla="*/ 1368853 h 3016263"/>
                    <a:gd name="connsiteX156" fmla="*/ 89995 w 806753"/>
                    <a:gd name="connsiteY156" fmla="*/ 1349472 h 3016263"/>
                    <a:gd name="connsiteX157" fmla="*/ 88505 w 806753"/>
                    <a:gd name="connsiteY157" fmla="*/ 1333072 h 3016263"/>
                    <a:gd name="connsiteX158" fmla="*/ 91485 w 806753"/>
                    <a:gd name="connsiteY158" fmla="*/ 1304746 h 3016263"/>
                    <a:gd name="connsiteX159" fmla="*/ 89995 w 806753"/>
                    <a:gd name="connsiteY159" fmla="*/ 1264492 h 3016263"/>
                    <a:gd name="connsiteX160" fmla="*/ 94466 w 806753"/>
                    <a:gd name="connsiteY160" fmla="*/ 1186967 h 3016263"/>
                    <a:gd name="connsiteX161" fmla="*/ 94466 w 806753"/>
                    <a:gd name="connsiteY161" fmla="*/ 1157150 h 3016263"/>
                    <a:gd name="connsiteX162" fmla="*/ 101916 w 806753"/>
                    <a:gd name="connsiteY162" fmla="*/ 1116896 h 3016263"/>
                    <a:gd name="connsiteX163" fmla="*/ 101916 w 806753"/>
                    <a:gd name="connsiteY163" fmla="*/ 1096024 h 3016263"/>
                    <a:gd name="connsiteX164" fmla="*/ 109367 w 806753"/>
                    <a:gd name="connsiteY164" fmla="*/ 1045334 h 3016263"/>
                    <a:gd name="connsiteX165" fmla="*/ 116818 w 806753"/>
                    <a:gd name="connsiteY165" fmla="*/ 1012535 h 3016263"/>
                    <a:gd name="connsiteX166" fmla="*/ 125759 w 806753"/>
                    <a:gd name="connsiteY166" fmla="*/ 982718 h 3016263"/>
                    <a:gd name="connsiteX167" fmla="*/ 94466 w 806753"/>
                    <a:gd name="connsiteY167" fmla="*/ 948428 h 3016263"/>
                    <a:gd name="connsiteX168" fmla="*/ 89995 w 806753"/>
                    <a:gd name="connsiteY168" fmla="*/ 946937 h 3016263"/>
                    <a:gd name="connsiteX169" fmla="*/ 88505 w 806753"/>
                    <a:gd name="connsiteY169" fmla="*/ 943955 h 3016263"/>
                    <a:gd name="connsiteX170" fmla="*/ 81054 w 806753"/>
                    <a:gd name="connsiteY170" fmla="*/ 940973 h 3016263"/>
                    <a:gd name="connsiteX171" fmla="*/ 78074 w 806753"/>
                    <a:gd name="connsiteY171" fmla="*/ 937992 h 3016263"/>
                    <a:gd name="connsiteX172" fmla="*/ 46781 w 806753"/>
                    <a:gd name="connsiteY172" fmla="*/ 906683 h 3016263"/>
                    <a:gd name="connsiteX173" fmla="*/ 36350 w 806753"/>
                    <a:gd name="connsiteY173" fmla="*/ 885811 h 3016263"/>
                    <a:gd name="connsiteX174" fmla="*/ 30389 w 806753"/>
                    <a:gd name="connsiteY174" fmla="*/ 844067 h 3016263"/>
                    <a:gd name="connsiteX175" fmla="*/ 36350 w 806753"/>
                    <a:gd name="connsiteY175" fmla="*/ 823195 h 3016263"/>
                    <a:gd name="connsiteX176" fmla="*/ 25919 w 806753"/>
                    <a:gd name="connsiteY176" fmla="*/ 759087 h 3016263"/>
                    <a:gd name="connsiteX177" fmla="*/ 18468 w 806753"/>
                    <a:gd name="connsiteY177" fmla="*/ 735233 h 3016263"/>
                    <a:gd name="connsiteX178" fmla="*/ 5057 w 806753"/>
                    <a:gd name="connsiteY178" fmla="*/ 675599 h 3016263"/>
                    <a:gd name="connsiteX179" fmla="*/ 587 w 806753"/>
                    <a:gd name="connsiteY179" fmla="*/ 660690 h 3016263"/>
                    <a:gd name="connsiteX180" fmla="*/ 8037 w 806753"/>
                    <a:gd name="connsiteY180" fmla="*/ 604037 h 3016263"/>
                    <a:gd name="connsiteX181" fmla="*/ 13998 w 806753"/>
                    <a:gd name="connsiteY181" fmla="*/ 586146 h 3016263"/>
                    <a:gd name="connsiteX182" fmla="*/ 19959 w 806753"/>
                    <a:gd name="connsiteY182" fmla="*/ 574219 h 3016263"/>
                    <a:gd name="connsiteX183" fmla="*/ 42311 w 806753"/>
                    <a:gd name="connsiteY183" fmla="*/ 556329 h 3016263"/>
                    <a:gd name="connsiteX184" fmla="*/ 45291 w 806753"/>
                    <a:gd name="connsiteY184" fmla="*/ 553347 h 3016263"/>
                    <a:gd name="connsiteX185" fmla="*/ 54232 w 806753"/>
                    <a:gd name="connsiteY185" fmla="*/ 548875 h 3016263"/>
                    <a:gd name="connsiteX186" fmla="*/ 55722 w 806753"/>
                    <a:gd name="connsiteY186" fmla="*/ 545893 h 3016263"/>
                    <a:gd name="connsiteX187" fmla="*/ 58702 w 806753"/>
                    <a:gd name="connsiteY187" fmla="*/ 545893 h 3016263"/>
                    <a:gd name="connsiteX188" fmla="*/ 60192 w 806753"/>
                    <a:gd name="connsiteY188" fmla="*/ 542911 h 3016263"/>
                    <a:gd name="connsiteX189" fmla="*/ 91485 w 806753"/>
                    <a:gd name="connsiteY189" fmla="*/ 530984 h 3016263"/>
                    <a:gd name="connsiteX190" fmla="*/ 107877 w 806753"/>
                    <a:gd name="connsiteY190" fmla="*/ 511603 h 3016263"/>
                    <a:gd name="connsiteX191" fmla="*/ 116818 w 806753"/>
                    <a:gd name="connsiteY191" fmla="*/ 505639 h 3016263"/>
                    <a:gd name="connsiteX192" fmla="*/ 124268 w 806753"/>
                    <a:gd name="connsiteY192" fmla="*/ 498185 h 3016263"/>
                    <a:gd name="connsiteX193" fmla="*/ 142150 w 806753"/>
                    <a:gd name="connsiteY193" fmla="*/ 486258 h 3016263"/>
                    <a:gd name="connsiteX194" fmla="*/ 139170 w 806753"/>
                    <a:gd name="connsiteY194" fmla="*/ 463895 h 3016263"/>
                    <a:gd name="connsiteX195" fmla="*/ 157051 w 806753"/>
                    <a:gd name="connsiteY195" fmla="*/ 438550 h 3016263"/>
                    <a:gd name="connsiteX196" fmla="*/ 179404 w 806753"/>
                    <a:gd name="connsiteY196" fmla="*/ 375934 h 3016263"/>
                    <a:gd name="connsiteX197" fmla="*/ 176423 w 806753"/>
                    <a:gd name="connsiteY197" fmla="*/ 369970 h 3016263"/>
                    <a:gd name="connsiteX198" fmla="*/ 173443 w 806753"/>
                    <a:gd name="connsiteY198" fmla="*/ 368479 h 3016263"/>
                    <a:gd name="connsiteX199" fmla="*/ 174933 w 806753"/>
                    <a:gd name="connsiteY199" fmla="*/ 350589 h 3016263"/>
                    <a:gd name="connsiteX200" fmla="*/ 165993 w 806753"/>
                    <a:gd name="connsiteY200" fmla="*/ 355062 h 3016263"/>
                    <a:gd name="connsiteX201" fmla="*/ 155561 w 806753"/>
                    <a:gd name="connsiteY201" fmla="*/ 350589 h 3016263"/>
                    <a:gd name="connsiteX202" fmla="*/ 157051 w 806753"/>
                    <a:gd name="connsiteY202" fmla="*/ 343135 h 3016263"/>
                    <a:gd name="connsiteX203" fmla="*/ 160032 w 806753"/>
                    <a:gd name="connsiteY203" fmla="*/ 338662 h 3016263"/>
                    <a:gd name="connsiteX204" fmla="*/ 149601 w 806753"/>
                    <a:gd name="connsiteY204" fmla="*/ 322263 h 3016263"/>
                    <a:gd name="connsiteX205" fmla="*/ 137680 w 806753"/>
                    <a:gd name="connsiteY205" fmla="*/ 296918 h 3016263"/>
                    <a:gd name="connsiteX206" fmla="*/ 134699 w 806753"/>
                    <a:gd name="connsiteY206" fmla="*/ 293936 h 3016263"/>
                    <a:gd name="connsiteX207" fmla="*/ 133209 w 806753"/>
                    <a:gd name="connsiteY207" fmla="*/ 289463 h 3016263"/>
                    <a:gd name="connsiteX208" fmla="*/ 122778 w 806753"/>
                    <a:gd name="connsiteY208" fmla="*/ 276046 h 3016263"/>
                    <a:gd name="connsiteX209" fmla="*/ 121288 w 806753"/>
                    <a:gd name="connsiteY209" fmla="*/ 270082 h 3016263"/>
                    <a:gd name="connsiteX210" fmla="*/ 110857 w 806753"/>
                    <a:gd name="connsiteY210" fmla="*/ 232810 h 3016263"/>
                    <a:gd name="connsiteX211" fmla="*/ 121288 w 806753"/>
                    <a:gd name="connsiteY211" fmla="*/ 214920 h 3016263"/>
                    <a:gd name="connsiteX212" fmla="*/ 115328 w 806753"/>
                    <a:gd name="connsiteY212" fmla="*/ 168703 h 3016263"/>
                    <a:gd name="connsiteX213" fmla="*/ 110857 w 806753"/>
                    <a:gd name="connsiteY213" fmla="*/ 143358 h 3016263"/>
                    <a:gd name="connsiteX214" fmla="*/ 109367 w 806753"/>
                    <a:gd name="connsiteY214" fmla="*/ 141867 h 3016263"/>
                    <a:gd name="connsiteX215" fmla="*/ 110857 w 806753"/>
                    <a:gd name="connsiteY215" fmla="*/ 140376 h 3016263"/>
                    <a:gd name="connsiteX216" fmla="*/ 107877 w 806753"/>
                    <a:gd name="connsiteY216" fmla="*/ 132922 h 3016263"/>
                    <a:gd name="connsiteX217" fmla="*/ 112347 w 806753"/>
                    <a:gd name="connsiteY217" fmla="*/ 109068 h 3016263"/>
                    <a:gd name="connsiteX218" fmla="*/ 115328 w 806753"/>
                    <a:gd name="connsiteY218" fmla="*/ 97141 h 3016263"/>
                    <a:gd name="connsiteX219" fmla="*/ 118308 w 806753"/>
                    <a:gd name="connsiteY219" fmla="*/ 95650 h 3016263"/>
                    <a:gd name="connsiteX220" fmla="*/ 118308 w 806753"/>
                    <a:gd name="connsiteY220" fmla="*/ 92669 h 3016263"/>
                    <a:gd name="connsiteX221" fmla="*/ 131719 w 806753"/>
                    <a:gd name="connsiteY221" fmla="*/ 71796 h 3016263"/>
                    <a:gd name="connsiteX222" fmla="*/ 140660 w 806753"/>
                    <a:gd name="connsiteY222" fmla="*/ 53906 h 3016263"/>
                    <a:gd name="connsiteX223" fmla="*/ 143640 w 806753"/>
                    <a:gd name="connsiteY223" fmla="*/ 52415 h 3016263"/>
                    <a:gd name="connsiteX224" fmla="*/ 157051 w 806753"/>
                    <a:gd name="connsiteY224" fmla="*/ 37506 h 3016263"/>
                    <a:gd name="connsiteX225" fmla="*/ 165993 w 806753"/>
                    <a:gd name="connsiteY225" fmla="*/ 34525 h 3016263"/>
                    <a:gd name="connsiteX226" fmla="*/ 170463 w 806753"/>
                    <a:gd name="connsiteY226" fmla="*/ 27070 h 3016263"/>
                    <a:gd name="connsiteX227" fmla="*/ 195795 w 806753"/>
                    <a:gd name="connsiteY227" fmla="*/ 13653 h 3016263"/>
                    <a:gd name="connsiteX228" fmla="*/ 201756 w 806753"/>
                    <a:gd name="connsiteY228" fmla="*/ 13653 h 3016263"/>
                    <a:gd name="connsiteX229" fmla="*/ 203246 w 806753"/>
                    <a:gd name="connsiteY229" fmla="*/ 10671 h 3016263"/>
                    <a:gd name="connsiteX230" fmla="*/ 227088 w 806753"/>
                    <a:gd name="connsiteY230" fmla="*/ 235 h 3016263"/>
                    <a:gd name="connsiteX231" fmla="*/ 250931 w 806753"/>
                    <a:gd name="connsiteY231" fmla="*/ 1726 h 3016263"/>
                    <a:gd name="connsiteX232" fmla="*/ 270303 w 806753"/>
                    <a:gd name="connsiteY232" fmla="*/ 235 h 3016263"/>
                    <a:gd name="connsiteX233" fmla="*/ 295635 w 806753"/>
                    <a:gd name="connsiteY233" fmla="*/ 10671 h 3016263"/>
                    <a:gd name="connsiteX234" fmla="*/ 325438 w 806753"/>
                    <a:gd name="connsiteY234" fmla="*/ 19616 h 3016263"/>
                    <a:gd name="connsiteX235" fmla="*/ 346300 w 806753"/>
                    <a:gd name="connsiteY235" fmla="*/ 34525 h 3016263"/>
                    <a:gd name="connsiteX236" fmla="*/ 361201 w 806753"/>
                    <a:gd name="connsiteY236" fmla="*/ 46452 h 3016263"/>
                    <a:gd name="connsiteX237" fmla="*/ 398455 w 806753"/>
                    <a:gd name="connsiteY237" fmla="*/ 85214 h 3016263"/>
                    <a:gd name="connsiteX238" fmla="*/ 407395 w 806753"/>
                    <a:gd name="connsiteY238" fmla="*/ 116523 h 3016263"/>
                    <a:gd name="connsiteX239" fmla="*/ 405905 w 806753"/>
                    <a:gd name="connsiteY239" fmla="*/ 134413 h 3016263"/>
                    <a:gd name="connsiteX240" fmla="*/ 404415 w 806753"/>
                    <a:gd name="connsiteY240" fmla="*/ 143358 h 3016263"/>
                    <a:gd name="connsiteX241" fmla="*/ 405905 w 806753"/>
                    <a:gd name="connsiteY241" fmla="*/ 152303 h 3016263"/>
                    <a:gd name="connsiteX242" fmla="*/ 402925 w 806753"/>
                    <a:gd name="connsiteY242" fmla="*/ 173176 h 3016263"/>
                    <a:gd name="connsiteX243" fmla="*/ 404415 w 806753"/>
                    <a:gd name="connsiteY243" fmla="*/ 174666 h 3016263"/>
                    <a:gd name="connsiteX244" fmla="*/ 402925 w 806753"/>
                    <a:gd name="connsiteY244" fmla="*/ 189575 h 3016263"/>
                    <a:gd name="connsiteX245" fmla="*/ 402925 w 806753"/>
                    <a:gd name="connsiteY245" fmla="*/ 216411 h 3016263"/>
                    <a:gd name="connsiteX246" fmla="*/ 411866 w 806753"/>
                    <a:gd name="connsiteY246" fmla="*/ 252192 h 3016263"/>
                    <a:gd name="connsiteX247" fmla="*/ 413356 w 806753"/>
                    <a:gd name="connsiteY247" fmla="*/ 273064 h 3016263"/>
                    <a:gd name="connsiteX248" fmla="*/ 402925 w 806753"/>
                    <a:gd name="connsiteY248" fmla="*/ 346116 h 3016263"/>
                    <a:gd name="connsiteX249" fmla="*/ 399945 w 806753"/>
                    <a:gd name="connsiteY249" fmla="*/ 358043 h 3016263"/>
                    <a:gd name="connsiteX250" fmla="*/ 377593 w 806753"/>
                    <a:gd name="connsiteY250" fmla="*/ 401279 h 3016263"/>
                    <a:gd name="connsiteX251" fmla="*/ 370142 w 806753"/>
                    <a:gd name="connsiteY251" fmla="*/ 413206 h 3016263"/>
                    <a:gd name="connsiteX252" fmla="*/ 459550 w 806753"/>
                    <a:gd name="connsiteY252" fmla="*/ 2861214 h 3016263"/>
                    <a:gd name="connsiteX253" fmla="*/ 477432 w 806753"/>
                    <a:gd name="connsiteY253" fmla="*/ 2877613 h 3016263"/>
                    <a:gd name="connsiteX254" fmla="*/ 455080 w 806753"/>
                    <a:gd name="connsiteY254" fmla="*/ 2855250 h 3016263"/>
                    <a:gd name="connsiteX255" fmla="*/ 459550 w 806753"/>
                    <a:gd name="connsiteY255" fmla="*/ 2861214 h 3016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</a:cxnLst>
                  <a:rect l="l" t="t" r="r" b="b"/>
                  <a:pathLst>
                    <a:path w="806753" h="3016263">
                      <a:moveTo>
                        <a:pt x="370142" y="413206"/>
                      </a:moveTo>
                      <a:cubicBezTo>
                        <a:pt x="372129" y="419666"/>
                        <a:pt x="379083" y="422151"/>
                        <a:pt x="383553" y="426623"/>
                      </a:cubicBezTo>
                      <a:cubicBezTo>
                        <a:pt x="396468" y="438550"/>
                        <a:pt x="407892" y="454453"/>
                        <a:pt x="422297" y="466877"/>
                      </a:cubicBezTo>
                      <a:cubicBezTo>
                        <a:pt x="431238" y="465883"/>
                        <a:pt x="441172" y="462404"/>
                        <a:pt x="450610" y="462404"/>
                      </a:cubicBezTo>
                      <a:cubicBezTo>
                        <a:pt x="461537" y="462404"/>
                        <a:pt x="472465" y="466380"/>
                        <a:pt x="483393" y="466877"/>
                      </a:cubicBezTo>
                      <a:cubicBezTo>
                        <a:pt x="501275" y="467374"/>
                        <a:pt x="523627" y="462404"/>
                        <a:pt x="538528" y="472840"/>
                      </a:cubicBezTo>
                      <a:cubicBezTo>
                        <a:pt x="543495" y="474331"/>
                        <a:pt x="548462" y="468368"/>
                        <a:pt x="551939" y="472840"/>
                      </a:cubicBezTo>
                      <a:cubicBezTo>
                        <a:pt x="563860" y="476319"/>
                        <a:pt x="568331" y="487252"/>
                        <a:pt x="572801" y="498185"/>
                      </a:cubicBezTo>
                      <a:cubicBezTo>
                        <a:pt x="596147" y="511603"/>
                        <a:pt x="617009" y="527506"/>
                        <a:pt x="620486" y="560802"/>
                      </a:cubicBezTo>
                      <a:cubicBezTo>
                        <a:pt x="625950" y="568256"/>
                        <a:pt x="631413" y="576704"/>
                        <a:pt x="636877" y="584656"/>
                      </a:cubicBezTo>
                      <a:cubicBezTo>
                        <a:pt x="639858" y="588631"/>
                        <a:pt x="642838" y="591116"/>
                        <a:pt x="645818" y="595092"/>
                      </a:cubicBezTo>
                      <a:cubicBezTo>
                        <a:pt x="646812" y="596583"/>
                        <a:pt x="646315" y="598570"/>
                        <a:pt x="647308" y="599564"/>
                      </a:cubicBezTo>
                      <a:cubicBezTo>
                        <a:pt x="647805" y="600061"/>
                        <a:pt x="649792" y="600558"/>
                        <a:pt x="650289" y="601055"/>
                      </a:cubicBezTo>
                      <a:cubicBezTo>
                        <a:pt x="658236" y="610994"/>
                        <a:pt x="664693" y="625903"/>
                        <a:pt x="672641" y="638327"/>
                      </a:cubicBezTo>
                      <a:cubicBezTo>
                        <a:pt x="676118" y="643296"/>
                        <a:pt x="678601" y="650254"/>
                        <a:pt x="683072" y="656217"/>
                      </a:cubicBezTo>
                      <a:cubicBezTo>
                        <a:pt x="686052" y="660690"/>
                        <a:pt x="690026" y="664169"/>
                        <a:pt x="693503" y="668144"/>
                      </a:cubicBezTo>
                      <a:cubicBezTo>
                        <a:pt x="702444" y="678580"/>
                        <a:pt x="710391" y="693489"/>
                        <a:pt x="721815" y="703925"/>
                      </a:cubicBezTo>
                      <a:cubicBezTo>
                        <a:pt x="723802" y="707901"/>
                        <a:pt x="723305" y="714361"/>
                        <a:pt x="726286" y="717343"/>
                      </a:cubicBezTo>
                      <a:cubicBezTo>
                        <a:pt x="731750" y="721816"/>
                        <a:pt x="743174" y="723306"/>
                        <a:pt x="747148" y="730761"/>
                      </a:cubicBezTo>
                      <a:cubicBezTo>
                        <a:pt x="750128" y="735730"/>
                        <a:pt x="748141" y="742191"/>
                        <a:pt x="750128" y="747160"/>
                      </a:cubicBezTo>
                      <a:cubicBezTo>
                        <a:pt x="752115" y="752627"/>
                        <a:pt x="758075" y="754118"/>
                        <a:pt x="760559" y="759087"/>
                      </a:cubicBezTo>
                      <a:cubicBezTo>
                        <a:pt x="763043" y="764057"/>
                        <a:pt x="758572" y="767039"/>
                        <a:pt x="762049" y="771014"/>
                      </a:cubicBezTo>
                      <a:cubicBezTo>
                        <a:pt x="765030" y="773499"/>
                        <a:pt x="766023" y="777972"/>
                        <a:pt x="768010" y="781450"/>
                      </a:cubicBezTo>
                      <a:cubicBezTo>
                        <a:pt x="769500" y="787414"/>
                        <a:pt x="766023" y="792383"/>
                        <a:pt x="768010" y="794868"/>
                      </a:cubicBezTo>
                      <a:cubicBezTo>
                        <a:pt x="770493" y="801826"/>
                        <a:pt x="777944" y="808286"/>
                        <a:pt x="782911" y="817231"/>
                      </a:cubicBezTo>
                      <a:cubicBezTo>
                        <a:pt x="786885" y="824686"/>
                        <a:pt x="790362" y="835619"/>
                        <a:pt x="794832" y="844067"/>
                      </a:cubicBezTo>
                      <a:cubicBezTo>
                        <a:pt x="800296" y="854006"/>
                        <a:pt x="806754" y="862454"/>
                        <a:pt x="806754" y="869412"/>
                      </a:cubicBezTo>
                      <a:cubicBezTo>
                        <a:pt x="806754" y="877860"/>
                        <a:pt x="800296" y="883326"/>
                        <a:pt x="794832" y="890284"/>
                      </a:cubicBezTo>
                      <a:cubicBezTo>
                        <a:pt x="797813" y="897738"/>
                        <a:pt x="795826" y="909168"/>
                        <a:pt x="791852" y="914138"/>
                      </a:cubicBezTo>
                      <a:cubicBezTo>
                        <a:pt x="796322" y="924574"/>
                        <a:pt x="798309" y="939483"/>
                        <a:pt x="799303" y="957373"/>
                      </a:cubicBezTo>
                      <a:cubicBezTo>
                        <a:pt x="799800" y="970791"/>
                        <a:pt x="799303" y="978742"/>
                        <a:pt x="796322" y="985699"/>
                      </a:cubicBezTo>
                      <a:cubicBezTo>
                        <a:pt x="794336" y="989675"/>
                        <a:pt x="791355" y="992160"/>
                        <a:pt x="787382" y="996136"/>
                      </a:cubicBezTo>
                      <a:cubicBezTo>
                        <a:pt x="783408" y="1000111"/>
                        <a:pt x="771984" y="999614"/>
                        <a:pt x="763539" y="1002099"/>
                      </a:cubicBezTo>
                      <a:cubicBezTo>
                        <a:pt x="759069" y="1003093"/>
                        <a:pt x="753605" y="1006075"/>
                        <a:pt x="748638" y="1008063"/>
                      </a:cubicBezTo>
                      <a:cubicBezTo>
                        <a:pt x="741684" y="1011044"/>
                        <a:pt x="735723" y="1014523"/>
                        <a:pt x="729266" y="1018499"/>
                      </a:cubicBezTo>
                      <a:cubicBezTo>
                        <a:pt x="728273" y="1018996"/>
                        <a:pt x="725789" y="1018996"/>
                        <a:pt x="724796" y="1019989"/>
                      </a:cubicBezTo>
                      <a:cubicBezTo>
                        <a:pt x="724299" y="1020486"/>
                        <a:pt x="723802" y="1022474"/>
                        <a:pt x="723305" y="1022971"/>
                      </a:cubicBezTo>
                      <a:cubicBezTo>
                        <a:pt x="719332" y="1025456"/>
                        <a:pt x="713868" y="1026450"/>
                        <a:pt x="709894" y="1028935"/>
                      </a:cubicBezTo>
                      <a:cubicBezTo>
                        <a:pt x="691019" y="1039371"/>
                        <a:pt x="673634" y="1049807"/>
                        <a:pt x="659230" y="1057261"/>
                      </a:cubicBezTo>
                      <a:cubicBezTo>
                        <a:pt x="670157" y="1104969"/>
                        <a:pt x="681085" y="1152677"/>
                        <a:pt x="687542" y="1204857"/>
                      </a:cubicBezTo>
                      <a:cubicBezTo>
                        <a:pt x="688535" y="1210821"/>
                        <a:pt x="698967" y="1207342"/>
                        <a:pt x="700953" y="1212312"/>
                      </a:cubicBezTo>
                      <a:cubicBezTo>
                        <a:pt x="703934" y="1229208"/>
                        <a:pt x="707907" y="1246602"/>
                        <a:pt x="709894" y="1264492"/>
                      </a:cubicBezTo>
                      <a:cubicBezTo>
                        <a:pt x="710888" y="1273437"/>
                        <a:pt x="710888" y="1282383"/>
                        <a:pt x="712875" y="1291328"/>
                      </a:cubicBezTo>
                      <a:cubicBezTo>
                        <a:pt x="714365" y="1299279"/>
                        <a:pt x="717842" y="1306733"/>
                        <a:pt x="718835" y="1315182"/>
                      </a:cubicBezTo>
                      <a:cubicBezTo>
                        <a:pt x="721319" y="1332575"/>
                        <a:pt x="722809" y="1350963"/>
                        <a:pt x="724796" y="1368853"/>
                      </a:cubicBezTo>
                      <a:cubicBezTo>
                        <a:pt x="729763" y="1417555"/>
                        <a:pt x="738207" y="1470232"/>
                        <a:pt x="744168" y="1525394"/>
                      </a:cubicBezTo>
                      <a:cubicBezTo>
                        <a:pt x="746154" y="1542291"/>
                        <a:pt x="746651" y="1560181"/>
                        <a:pt x="748638" y="1577575"/>
                      </a:cubicBezTo>
                      <a:cubicBezTo>
                        <a:pt x="750625" y="1595962"/>
                        <a:pt x="757082" y="1613853"/>
                        <a:pt x="756089" y="1629755"/>
                      </a:cubicBezTo>
                      <a:cubicBezTo>
                        <a:pt x="755592" y="1633234"/>
                        <a:pt x="755592" y="1636713"/>
                        <a:pt x="754599" y="1640191"/>
                      </a:cubicBezTo>
                      <a:cubicBezTo>
                        <a:pt x="754102" y="1641185"/>
                        <a:pt x="752115" y="1641185"/>
                        <a:pt x="751618" y="1643173"/>
                      </a:cubicBezTo>
                      <a:cubicBezTo>
                        <a:pt x="749632" y="1651124"/>
                        <a:pt x="754599" y="1663051"/>
                        <a:pt x="756089" y="1672990"/>
                      </a:cubicBezTo>
                      <a:cubicBezTo>
                        <a:pt x="757082" y="1681936"/>
                        <a:pt x="757579" y="1690881"/>
                        <a:pt x="757579" y="1699826"/>
                      </a:cubicBezTo>
                      <a:cubicBezTo>
                        <a:pt x="743671" y="1707280"/>
                        <a:pt x="727776" y="1712747"/>
                        <a:pt x="711385" y="1717716"/>
                      </a:cubicBezTo>
                      <a:cubicBezTo>
                        <a:pt x="705920" y="1718710"/>
                        <a:pt x="703934" y="1716226"/>
                        <a:pt x="703934" y="1711753"/>
                      </a:cubicBezTo>
                      <a:cubicBezTo>
                        <a:pt x="698470" y="1714735"/>
                        <a:pt x="703934" y="1719704"/>
                        <a:pt x="702444" y="1726662"/>
                      </a:cubicBezTo>
                      <a:cubicBezTo>
                        <a:pt x="698967" y="1729147"/>
                        <a:pt x="691019" y="1727159"/>
                        <a:pt x="690522" y="1732625"/>
                      </a:cubicBezTo>
                      <a:cubicBezTo>
                        <a:pt x="690026" y="1781824"/>
                        <a:pt x="688039" y="1828041"/>
                        <a:pt x="684562" y="1877239"/>
                      </a:cubicBezTo>
                      <a:cubicBezTo>
                        <a:pt x="683568" y="1888173"/>
                        <a:pt x="682078" y="1898112"/>
                        <a:pt x="681582" y="1908548"/>
                      </a:cubicBezTo>
                      <a:cubicBezTo>
                        <a:pt x="679098" y="1949298"/>
                        <a:pt x="681085" y="1993030"/>
                        <a:pt x="678601" y="2032290"/>
                      </a:cubicBezTo>
                      <a:cubicBezTo>
                        <a:pt x="677608" y="2045708"/>
                        <a:pt x="679098" y="2059126"/>
                        <a:pt x="678601" y="2072544"/>
                      </a:cubicBezTo>
                      <a:cubicBezTo>
                        <a:pt x="676118" y="2134663"/>
                        <a:pt x="672641" y="2196783"/>
                        <a:pt x="669660" y="2258902"/>
                      </a:cubicBezTo>
                      <a:cubicBezTo>
                        <a:pt x="668170" y="2288720"/>
                        <a:pt x="665190" y="2318537"/>
                        <a:pt x="663700" y="2348354"/>
                      </a:cubicBezTo>
                      <a:cubicBezTo>
                        <a:pt x="660720" y="2406498"/>
                        <a:pt x="659230" y="2461164"/>
                        <a:pt x="659230" y="2522786"/>
                      </a:cubicBezTo>
                      <a:cubicBezTo>
                        <a:pt x="659230" y="2534216"/>
                        <a:pt x="658733" y="2545646"/>
                        <a:pt x="659230" y="2557076"/>
                      </a:cubicBezTo>
                      <a:cubicBezTo>
                        <a:pt x="660223" y="2575464"/>
                        <a:pt x="663700" y="2595342"/>
                        <a:pt x="660720" y="2616711"/>
                      </a:cubicBezTo>
                      <a:cubicBezTo>
                        <a:pt x="659726" y="2622674"/>
                        <a:pt x="655256" y="2633607"/>
                        <a:pt x="651779" y="2640565"/>
                      </a:cubicBezTo>
                      <a:cubicBezTo>
                        <a:pt x="649792" y="2644540"/>
                        <a:pt x="645818" y="2649510"/>
                        <a:pt x="642838" y="2653983"/>
                      </a:cubicBezTo>
                      <a:cubicBezTo>
                        <a:pt x="640354" y="2657958"/>
                        <a:pt x="638864" y="2662928"/>
                        <a:pt x="635387" y="2667401"/>
                      </a:cubicBezTo>
                      <a:cubicBezTo>
                        <a:pt x="628433" y="2677340"/>
                        <a:pt x="610055" y="2680321"/>
                        <a:pt x="595153" y="2685291"/>
                      </a:cubicBezTo>
                      <a:cubicBezTo>
                        <a:pt x="595153" y="2695230"/>
                        <a:pt x="604591" y="2700200"/>
                        <a:pt x="610055" y="2706163"/>
                      </a:cubicBezTo>
                      <a:cubicBezTo>
                        <a:pt x="620486" y="2717593"/>
                        <a:pt x="628930" y="2732005"/>
                        <a:pt x="638367" y="2746416"/>
                      </a:cubicBezTo>
                      <a:cubicBezTo>
                        <a:pt x="642838" y="2753374"/>
                        <a:pt x="648798" y="2759834"/>
                        <a:pt x="650289" y="2768780"/>
                      </a:cubicBezTo>
                      <a:cubicBezTo>
                        <a:pt x="654262" y="2769277"/>
                        <a:pt x="657243" y="2773749"/>
                        <a:pt x="660720" y="2774743"/>
                      </a:cubicBezTo>
                      <a:cubicBezTo>
                        <a:pt x="663700" y="2775737"/>
                        <a:pt x="667177" y="2773749"/>
                        <a:pt x="669660" y="2776234"/>
                      </a:cubicBezTo>
                      <a:cubicBezTo>
                        <a:pt x="670157" y="2776731"/>
                        <a:pt x="670654" y="2778719"/>
                        <a:pt x="671150" y="2779216"/>
                      </a:cubicBezTo>
                      <a:cubicBezTo>
                        <a:pt x="673137" y="2780707"/>
                        <a:pt x="676118" y="2780707"/>
                        <a:pt x="678601" y="2782197"/>
                      </a:cubicBezTo>
                      <a:cubicBezTo>
                        <a:pt x="691516" y="2788658"/>
                        <a:pt x="705424" y="2794621"/>
                        <a:pt x="720325" y="2801579"/>
                      </a:cubicBezTo>
                      <a:cubicBezTo>
                        <a:pt x="722312" y="2802573"/>
                        <a:pt x="725789" y="2803566"/>
                        <a:pt x="727776" y="2804560"/>
                      </a:cubicBezTo>
                      <a:cubicBezTo>
                        <a:pt x="735227" y="2808536"/>
                        <a:pt x="746651" y="2813009"/>
                        <a:pt x="756089" y="2817978"/>
                      </a:cubicBezTo>
                      <a:cubicBezTo>
                        <a:pt x="760559" y="2820463"/>
                        <a:pt x="765030" y="2822451"/>
                        <a:pt x="769500" y="2828414"/>
                      </a:cubicBezTo>
                      <a:cubicBezTo>
                        <a:pt x="770990" y="2829905"/>
                        <a:pt x="769997" y="2832390"/>
                        <a:pt x="770990" y="2834378"/>
                      </a:cubicBezTo>
                      <a:cubicBezTo>
                        <a:pt x="770990" y="2833881"/>
                        <a:pt x="772480" y="2837359"/>
                        <a:pt x="772480" y="2837359"/>
                      </a:cubicBezTo>
                      <a:cubicBezTo>
                        <a:pt x="772977" y="2837857"/>
                        <a:pt x="774964" y="2836863"/>
                        <a:pt x="775460" y="2837359"/>
                      </a:cubicBezTo>
                      <a:cubicBezTo>
                        <a:pt x="779434" y="2843820"/>
                        <a:pt x="783408" y="2853262"/>
                        <a:pt x="782911" y="2858232"/>
                      </a:cubicBezTo>
                      <a:cubicBezTo>
                        <a:pt x="782415" y="2864692"/>
                        <a:pt x="773970" y="2874631"/>
                        <a:pt x="768010" y="2879104"/>
                      </a:cubicBezTo>
                      <a:cubicBezTo>
                        <a:pt x="767017" y="2880098"/>
                        <a:pt x="765030" y="2879601"/>
                        <a:pt x="763539" y="2880595"/>
                      </a:cubicBezTo>
                      <a:cubicBezTo>
                        <a:pt x="761552" y="2882086"/>
                        <a:pt x="760062" y="2884570"/>
                        <a:pt x="754599" y="2886558"/>
                      </a:cubicBezTo>
                      <a:cubicBezTo>
                        <a:pt x="748638" y="2889043"/>
                        <a:pt x="739200" y="2891031"/>
                        <a:pt x="730756" y="2894013"/>
                      </a:cubicBezTo>
                      <a:cubicBezTo>
                        <a:pt x="723305" y="2896497"/>
                        <a:pt x="716848" y="2898485"/>
                        <a:pt x="706914" y="2901467"/>
                      </a:cubicBezTo>
                      <a:cubicBezTo>
                        <a:pt x="703934" y="2902461"/>
                        <a:pt x="701450" y="2903952"/>
                        <a:pt x="699463" y="2904449"/>
                      </a:cubicBezTo>
                      <a:cubicBezTo>
                        <a:pt x="679098" y="2907431"/>
                        <a:pt x="658236" y="2902958"/>
                        <a:pt x="641348" y="2898485"/>
                      </a:cubicBezTo>
                      <a:cubicBezTo>
                        <a:pt x="638864" y="2897988"/>
                        <a:pt x="636381" y="2896497"/>
                        <a:pt x="633897" y="2895503"/>
                      </a:cubicBezTo>
                      <a:cubicBezTo>
                        <a:pt x="620486" y="2891528"/>
                        <a:pt x="607075" y="2889043"/>
                        <a:pt x="599624" y="2885067"/>
                      </a:cubicBezTo>
                      <a:cubicBezTo>
                        <a:pt x="593167" y="2881589"/>
                        <a:pt x="589193" y="2875128"/>
                        <a:pt x="583232" y="2870159"/>
                      </a:cubicBezTo>
                      <a:cubicBezTo>
                        <a:pt x="572305" y="2860716"/>
                        <a:pt x="559887" y="2854256"/>
                        <a:pt x="544488" y="2847796"/>
                      </a:cubicBezTo>
                      <a:cubicBezTo>
                        <a:pt x="537038" y="2844814"/>
                        <a:pt x="529090" y="2840341"/>
                        <a:pt x="522136" y="2840341"/>
                      </a:cubicBezTo>
                      <a:cubicBezTo>
                        <a:pt x="517169" y="2840341"/>
                        <a:pt x="515679" y="2841335"/>
                        <a:pt x="511705" y="2843323"/>
                      </a:cubicBezTo>
                      <a:cubicBezTo>
                        <a:pt x="508228" y="2845311"/>
                        <a:pt x="507732" y="2847299"/>
                        <a:pt x="502765" y="2847796"/>
                      </a:cubicBezTo>
                      <a:cubicBezTo>
                        <a:pt x="490347" y="2849783"/>
                        <a:pt x="475445" y="2840341"/>
                        <a:pt x="464021" y="2843323"/>
                      </a:cubicBezTo>
                      <a:cubicBezTo>
                        <a:pt x="460544" y="2845808"/>
                        <a:pt x="466008" y="2845808"/>
                        <a:pt x="467001" y="2846305"/>
                      </a:cubicBezTo>
                      <a:cubicBezTo>
                        <a:pt x="468491" y="2847299"/>
                        <a:pt x="469981" y="2849783"/>
                        <a:pt x="471472" y="2850777"/>
                      </a:cubicBezTo>
                      <a:cubicBezTo>
                        <a:pt x="473458" y="2852268"/>
                        <a:pt x="476935" y="2850777"/>
                        <a:pt x="478922" y="2852268"/>
                      </a:cubicBezTo>
                      <a:cubicBezTo>
                        <a:pt x="479916" y="2853262"/>
                        <a:pt x="485380" y="2863201"/>
                        <a:pt x="486373" y="2865686"/>
                      </a:cubicBezTo>
                      <a:cubicBezTo>
                        <a:pt x="488360" y="2872146"/>
                        <a:pt x="489353" y="2880595"/>
                        <a:pt x="484883" y="2886558"/>
                      </a:cubicBezTo>
                      <a:cubicBezTo>
                        <a:pt x="488360" y="2889540"/>
                        <a:pt x="490843" y="2895503"/>
                        <a:pt x="495314" y="2898485"/>
                      </a:cubicBezTo>
                      <a:cubicBezTo>
                        <a:pt x="496804" y="2899479"/>
                        <a:pt x="498791" y="2898982"/>
                        <a:pt x="499784" y="2899976"/>
                      </a:cubicBezTo>
                      <a:cubicBezTo>
                        <a:pt x="502268" y="2902461"/>
                        <a:pt x="504751" y="2904946"/>
                        <a:pt x="507235" y="2907431"/>
                      </a:cubicBezTo>
                      <a:cubicBezTo>
                        <a:pt x="512202" y="2911406"/>
                        <a:pt x="516673" y="2915879"/>
                        <a:pt x="522136" y="2920848"/>
                      </a:cubicBezTo>
                      <a:cubicBezTo>
                        <a:pt x="527600" y="2925818"/>
                        <a:pt x="534554" y="2931781"/>
                        <a:pt x="540018" y="2938739"/>
                      </a:cubicBezTo>
                      <a:cubicBezTo>
                        <a:pt x="542502" y="2942217"/>
                        <a:pt x="547965" y="2949672"/>
                        <a:pt x="547469" y="2958120"/>
                      </a:cubicBezTo>
                      <a:cubicBezTo>
                        <a:pt x="549952" y="2960605"/>
                        <a:pt x="552436" y="2963090"/>
                        <a:pt x="556410" y="2965574"/>
                      </a:cubicBezTo>
                      <a:cubicBezTo>
                        <a:pt x="557900" y="2966568"/>
                        <a:pt x="565847" y="2977004"/>
                        <a:pt x="563860" y="2983465"/>
                      </a:cubicBezTo>
                      <a:cubicBezTo>
                        <a:pt x="562370" y="2987938"/>
                        <a:pt x="559887" y="2987938"/>
                        <a:pt x="553430" y="2990919"/>
                      </a:cubicBezTo>
                      <a:cubicBezTo>
                        <a:pt x="546475" y="2993901"/>
                        <a:pt x="537038" y="2997877"/>
                        <a:pt x="528097" y="3001355"/>
                      </a:cubicBezTo>
                      <a:cubicBezTo>
                        <a:pt x="518660" y="3005331"/>
                        <a:pt x="512699" y="3008313"/>
                        <a:pt x="499784" y="3010301"/>
                      </a:cubicBezTo>
                      <a:cubicBezTo>
                        <a:pt x="493824" y="3011294"/>
                        <a:pt x="487863" y="3010797"/>
                        <a:pt x="481903" y="3011791"/>
                      </a:cubicBezTo>
                      <a:cubicBezTo>
                        <a:pt x="470478" y="3013282"/>
                        <a:pt x="459054" y="3016264"/>
                        <a:pt x="449120" y="3016264"/>
                      </a:cubicBezTo>
                      <a:cubicBezTo>
                        <a:pt x="438192" y="3016264"/>
                        <a:pt x="426767" y="3014276"/>
                        <a:pt x="414846" y="3013282"/>
                      </a:cubicBezTo>
                      <a:cubicBezTo>
                        <a:pt x="403422" y="3012288"/>
                        <a:pt x="391501" y="3012288"/>
                        <a:pt x="382063" y="3010301"/>
                      </a:cubicBezTo>
                      <a:cubicBezTo>
                        <a:pt x="375606" y="3008809"/>
                        <a:pt x="367658" y="3005331"/>
                        <a:pt x="361201" y="3002846"/>
                      </a:cubicBezTo>
                      <a:cubicBezTo>
                        <a:pt x="354744" y="3000361"/>
                        <a:pt x="347790" y="2996883"/>
                        <a:pt x="343319" y="2993901"/>
                      </a:cubicBezTo>
                      <a:cubicBezTo>
                        <a:pt x="341829" y="2992907"/>
                        <a:pt x="341829" y="2993404"/>
                        <a:pt x="340339" y="2992410"/>
                      </a:cubicBezTo>
                      <a:cubicBezTo>
                        <a:pt x="333385" y="2985453"/>
                        <a:pt x="322954" y="2975514"/>
                        <a:pt x="315007" y="2967065"/>
                      </a:cubicBezTo>
                      <a:cubicBezTo>
                        <a:pt x="305073" y="2956629"/>
                        <a:pt x="297622" y="2946690"/>
                        <a:pt x="286694" y="2940230"/>
                      </a:cubicBezTo>
                      <a:cubicBezTo>
                        <a:pt x="280733" y="2939733"/>
                        <a:pt x="278250" y="2942714"/>
                        <a:pt x="271793" y="2941720"/>
                      </a:cubicBezTo>
                      <a:cubicBezTo>
                        <a:pt x="248447" y="2933769"/>
                        <a:pt x="232552" y="2918364"/>
                        <a:pt x="213677" y="2905940"/>
                      </a:cubicBezTo>
                      <a:cubicBezTo>
                        <a:pt x="217154" y="2890037"/>
                        <a:pt x="208213" y="2877613"/>
                        <a:pt x="206226" y="2861214"/>
                      </a:cubicBezTo>
                      <a:cubicBezTo>
                        <a:pt x="204239" y="2845311"/>
                        <a:pt x="205233" y="2826427"/>
                        <a:pt x="206226" y="2809033"/>
                      </a:cubicBezTo>
                      <a:cubicBezTo>
                        <a:pt x="206723" y="2803070"/>
                        <a:pt x="208710" y="2796112"/>
                        <a:pt x="207716" y="2789652"/>
                      </a:cubicBezTo>
                      <a:cubicBezTo>
                        <a:pt x="207220" y="2786173"/>
                        <a:pt x="204736" y="2782694"/>
                        <a:pt x="203246" y="2779216"/>
                      </a:cubicBezTo>
                      <a:cubicBezTo>
                        <a:pt x="201756" y="2775737"/>
                        <a:pt x="200266" y="2773252"/>
                        <a:pt x="198776" y="2770270"/>
                      </a:cubicBezTo>
                      <a:cubicBezTo>
                        <a:pt x="195795" y="2763810"/>
                        <a:pt x="191821" y="2756853"/>
                        <a:pt x="189835" y="2750889"/>
                      </a:cubicBezTo>
                      <a:cubicBezTo>
                        <a:pt x="184868" y="2733993"/>
                        <a:pt x="184371" y="2713617"/>
                        <a:pt x="180894" y="2694236"/>
                      </a:cubicBezTo>
                      <a:cubicBezTo>
                        <a:pt x="179404" y="2684794"/>
                        <a:pt x="177914" y="2675849"/>
                        <a:pt x="176423" y="2665909"/>
                      </a:cubicBezTo>
                      <a:cubicBezTo>
                        <a:pt x="172450" y="2639074"/>
                        <a:pt x="170463" y="2608759"/>
                        <a:pt x="167483" y="2579439"/>
                      </a:cubicBezTo>
                      <a:cubicBezTo>
                        <a:pt x="162019" y="2525271"/>
                        <a:pt x="156555" y="2463648"/>
                        <a:pt x="151091" y="2409480"/>
                      </a:cubicBezTo>
                      <a:cubicBezTo>
                        <a:pt x="149104" y="2390099"/>
                        <a:pt x="147614" y="2370220"/>
                        <a:pt x="145131" y="2351336"/>
                      </a:cubicBezTo>
                      <a:cubicBezTo>
                        <a:pt x="142647" y="2331955"/>
                        <a:pt x="138673" y="2313567"/>
                        <a:pt x="137680" y="2294683"/>
                      </a:cubicBezTo>
                      <a:cubicBezTo>
                        <a:pt x="136686" y="2275302"/>
                        <a:pt x="137680" y="2255424"/>
                        <a:pt x="137680" y="2235048"/>
                      </a:cubicBezTo>
                      <a:cubicBezTo>
                        <a:pt x="137680" y="2214673"/>
                        <a:pt x="136686" y="2191813"/>
                        <a:pt x="137680" y="2173923"/>
                      </a:cubicBezTo>
                      <a:cubicBezTo>
                        <a:pt x="137680" y="2172929"/>
                        <a:pt x="136190" y="2172432"/>
                        <a:pt x="136190" y="2172432"/>
                      </a:cubicBezTo>
                      <a:cubicBezTo>
                        <a:pt x="137183" y="2164481"/>
                        <a:pt x="141653" y="2155535"/>
                        <a:pt x="145131" y="2145596"/>
                      </a:cubicBezTo>
                      <a:cubicBezTo>
                        <a:pt x="148111" y="2137645"/>
                        <a:pt x="153078" y="2128700"/>
                        <a:pt x="154071" y="2120251"/>
                      </a:cubicBezTo>
                      <a:cubicBezTo>
                        <a:pt x="155065" y="2113294"/>
                        <a:pt x="152084" y="2103852"/>
                        <a:pt x="151091" y="2094907"/>
                      </a:cubicBezTo>
                      <a:cubicBezTo>
                        <a:pt x="150098" y="2085961"/>
                        <a:pt x="150594" y="2076519"/>
                        <a:pt x="149601" y="2068071"/>
                      </a:cubicBezTo>
                      <a:cubicBezTo>
                        <a:pt x="148111" y="2049186"/>
                        <a:pt x="143640" y="2030799"/>
                        <a:pt x="142150" y="2012909"/>
                      </a:cubicBezTo>
                      <a:cubicBezTo>
                        <a:pt x="141653" y="2003466"/>
                        <a:pt x="142647" y="1994024"/>
                        <a:pt x="142150" y="1984582"/>
                      </a:cubicBezTo>
                      <a:cubicBezTo>
                        <a:pt x="140660" y="1961225"/>
                        <a:pt x="136190" y="1937868"/>
                        <a:pt x="134699" y="1916002"/>
                      </a:cubicBezTo>
                      <a:cubicBezTo>
                        <a:pt x="132216" y="1880221"/>
                        <a:pt x="133209" y="1846428"/>
                        <a:pt x="128739" y="1811641"/>
                      </a:cubicBezTo>
                      <a:cubicBezTo>
                        <a:pt x="126255" y="1805678"/>
                        <a:pt x="120791" y="1799714"/>
                        <a:pt x="119798" y="1792260"/>
                      </a:cubicBezTo>
                      <a:cubicBezTo>
                        <a:pt x="116818" y="1765424"/>
                        <a:pt x="117314" y="1738589"/>
                        <a:pt x="112347" y="1711753"/>
                      </a:cubicBezTo>
                      <a:cubicBezTo>
                        <a:pt x="109864" y="1699329"/>
                        <a:pt x="106884" y="1687402"/>
                        <a:pt x="104897" y="1674481"/>
                      </a:cubicBezTo>
                      <a:cubicBezTo>
                        <a:pt x="102910" y="1662057"/>
                        <a:pt x="100426" y="1648639"/>
                        <a:pt x="98936" y="1635719"/>
                      </a:cubicBezTo>
                      <a:cubicBezTo>
                        <a:pt x="95459" y="1606398"/>
                        <a:pt x="94962" y="1572108"/>
                        <a:pt x="88505" y="1544776"/>
                      </a:cubicBezTo>
                      <a:cubicBezTo>
                        <a:pt x="81054" y="1513467"/>
                        <a:pt x="74597" y="1476693"/>
                        <a:pt x="76584" y="1432960"/>
                      </a:cubicBezTo>
                      <a:cubicBezTo>
                        <a:pt x="77577" y="1411591"/>
                        <a:pt x="81054" y="1390719"/>
                        <a:pt x="85525" y="1368853"/>
                      </a:cubicBezTo>
                      <a:cubicBezTo>
                        <a:pt x="87015" y="1362393"/>
                        <a:pt x="89499" y="1355932"/>
                        <a:pt x="89995" y="1349472"/>
                      </a:cubicBezTo>
                      <a:cubicBezTo>
                        <a:pt x="90492" y="1344005"/>
                        <a:pt x="88505" y="1338539"/>
                        <a:pt x="88505" y="1333072"/>
                      </a:cubicBezTo>
                      <a:cubicBezTo>
                        <a:pt x="88505" y="1324127"/>
                        <a:pt x="90989" y="1314685"/>
                        <a:pt x="91485" y="1304746"/>
                      </a:cubicBezTo>
                      <a:cubicBezTo>
                        <a:pt x="91982" y="1291825"/>
                        <a:pt x="89995" y="1278407"/>
                        <a:pt x="89995" y="1264492"/>
                      </a:cubicBezTo>
                      <a:cubicBezTo>
                        <a:pt x="89995" y="1239147"/>
                        <a:pt x="93472" y="1212312"/>
                        <a:pt x="94466" y="1186967"/>
                      </a:cubicBezTo>
                      <a:cubicBezTo>
                        <a:pt x="94962" y="1176531"/>
                        <a:pt x="93969" y="1166592"/>
                        <a:pt x="94466" y="1157150"/>
                      </a:cubicBezTo>
                      <a:cubicBezTo>
                        <a:pt x="95459" y="1142738"/>
                        <a:pt x="100426" y="1129817"/>
                        <a:pt x="101916" y="1116896"/>
                      </a:cubicBezTo>
                      <a:cubicBezTo>
                        <a:pt x="102413" y="1110436"/>
                        <a:pt x="101420" y="1102981"/>
                        <a:pt x="101916" y="1096024"/>
                      </a:cubicBezTo>
                      <a:cubicBezTo>
                        <a:pt x="102910" y="1081115"/>
                        <a:pt x="105890" y="1062728"/>
                        <a:pt x="109367" y="1045334"/>
                      </a:cubicBezTo>
                      <a:cubicBezTo>
                        <a:pt x="111354" y="1035892"/>
                        <a:pt x="113341" y="1023468"/>
                        <a:pt x="116818" y="1012535"/>
                      </a:cubicBezTo>
                      <a:cubicBezTo>
                        <a:pt x="120791" y="1000608"/>
                        <a:pt x="126255" y="991663"/>
                        <a:pt x="125759" y="982718"/>
                      </a:cubicBezTo>
                      <a:cubicBezTo>
                        <a:pt x="124268" y="965324"/>
                        <a:pt x="106884" y="955882"/>
                        <a:pt x="94466" y="948428"/>
                      </a:cubicBezTo>
                      <a:cubicBezTo>
                        <a:pt x="93472" y="947931"/>
                        <a:pt x="90989" y="947931"/>
                        <a:pt x="89995" y="946937"/>
                      </a:cubicBezTo>
                      <a:cubicBezTo>
                        <a:pt x="89499" y="946440"/>
                        <a:pt x="89002" y="944452"/>
                        <a:pt x="88505" y="943955"/>
                      </a:cubicBezTo>
                      <a:cubicBezTo>
                        <a:pt x="86518" y="942464"/>
                        <a:pt x="83041" y="942464"/>
                        <a:pt x="81054" y="940973"/>
                      </a:cubicBezTo>
                      <a:cubicBezTo>
                        <a:pt x="80061" y="939979"/>
                        <a:pt x="79564" y="938986"/>
                        <a:pt x="78074" y="937992"/>
                      </a:cubicBezTo>
                      <a:cubicBezTo>
                        <a:pt x="68140" y="931034"/>
                        <a:pt x="55225" y="918113"/>
                        <a:pt x="46781" y="906683"/>
                      </a:cubicBezTo>
                      <a:cubicBezTo>
                        <a:pt x="43801" y="902708"/>
                        <a:pt x="39331" y="893763"/>
                        <a:pt x="36350" y="885811"/>
                      </a:cubicBezTo>
                      <a:cubicBezTo>
                        <a:pt x="32873" y="875872"/>
                        <a:pt x="28403" y="859969"/>
                        <a:pt x="30389" y="844067"/>
                      </a:cubicBezTo>
                      <a:cubicBezTo>
                        <a:pt x="31383" y="836613"/>
                        <a:pt x="34860" y="831643"/>
                        <a:pt x="36350" y="823195"/>
                      </a:cubicBezTo>
                      <a:cubicBezTo>
                        <a:pt x="40324" y="804310"/>
                        <a:pt x="30886" y="777475"/>
                        <a:pt x="25919" y="759087"/>
                      </a:cubicBezTo>
                      <a:cubicBezTo>
                        <a:pt x="23932" y="751136"/>
                        <a:pt x="20952" y="743682"/>
                        <a:pt x="18468" y="735233"/>
                      </a:cubicBezTo>
                      <a:cubicBezTo>
                        <a:pt x="13004" y="717343"/>
                        <a:pt x="10521" y="696968"/>
                        <a:pt x="5057" y="675599"/>
                      </a:cubicBezTo>
                      <a:cubicBezTo>
                        <a:pt x="4064" y="670629"/>
                        <a:pt x="1083" y="665163"/>
                        <a:pt x="587" y="660690"/>
                      </a:cubicBezTo>
                      <a:cubicBezTo>
                        <a:pt x="-1897" y="642799"/>
                        <a:pt x="4064" y="619939"/>
                        <a:pt x="8037" y="604037"/>
                      </a:cubicBezTo>
                      <a:cubicBezTo>
                        <a:pt x="10024" y="596583"/>
                        <a:pt x="11018" y="592607"/>
                        <a:pt x="13998" y="586146"/>
                      </a:cubicBezTo>
                      <a:cubicBezTo>
                        <a:pt x="16481" y="580680"/>
                        <a:pt x="16978" y="578195"/>
                        <a:pt x="19959" y="574219"/>
                      </a:cubicBezTo>
                      <a:cubicBezTo>
                        <a:pt x="23932" y="567759"/>
                        <a:pt x="33866" y="561796"/>
                        <a:pt x="42311" y="556329"/>
                      </a:cubicBezTo>
                      <a:cubicBezTo>
                        <a:pt x="43801" y="555335"/>
                        <a:pt x="44298" y="553844"/>
                        <a:pt x="45291" y="553347"/>
                      </a:cubicBezTo>
                      <a:cubicBezTo>
                        <a:pt x="47774" y="551856"/>
                        <a:pt x="51748" y="550863"/>
                        <a:pt x="54232" y="548875"/>
                      </a:cubicBezTo>
                      <a:cubicBezTo>
                        <a:pt x="54729" y="548378"/>
                        <a:pt x="55225" y="545893"/>
                        <a:pt x="55722" y="545893"/>
                      </a:cubicBezTo>
                      <a:cubicBezTo>
                        <a:pt x="56716" y="545396"/>
                        <a:pt x="58206" y="546390"/>
                        <a:pt x="58702" y="545893"/>
                      </a:cubicBezTo>
                      <a:cubicBezTo>
                        <a:pt x="59199" y="545396"/>
                        <a:pt x="59696" y="542911"/>
                        <a:pt x="60192" y="542911"/>
                      </a:cubicBezTo>
                      <a:cubicBezTo>
                        <a:pt x="68636" y="539433"/>
                        <a:pt x="80558" y="532972"/>
                        <a:pt x="91485" y="530984"/>
                      </a:cubicBezTo>
                      <a:cubicBezTo>
                        <a:pt x="98439" y="526015"/>
                        <a:pt x="101916" y="517566"/>
                        <a:pt x="107877" y="511603"/>
                      </a:cubicBezTo>
                      <a:cubicBezTo>
                        <a:pt x="110361" y="509118"/>
                        <a:pt x="114334" y="508124"/>
                        <a:pt x="116818" y="505639"/>
                      </a:cubicBezTo>
                      <a:cubicBezTo>
                        <a:pt x="119798" y="503155"/>
                        <a:pt x="121785" y="500173"/>
                        <a:pt x="124268" y="498185"/>
                      </a:cubicBezTo>
                      <a:cubicBezTo>
                        <a:pt x="130229" y="493713"/>
                        <a:pt x="136190" y="490234"/>
                        <a:pt x="142150" y="486258"/>
                      </a:cubicBezTo>
                      <a:cubicBezTo>
                        <a:pt x="141157" y="477313"/>
                        <a:pt x="138176" y="471349"/>
                        <a:pt x="139170" y="463895"/>
                      </a:cubicBezTo>
                      <a:cubicBezTo>
                        <a:pt x="140660" y="451968"/>
                        <a:pt x="151091" y="445508"/>
                        <a:pt x="157051" y="438550"/>
                      </a:cubicBezTo>
                      <a:cubicBezTo>
                        <a:pt x="161025" y="414199"/>
                        <a:pt x="170960" y="395812"/>
                        <a:pt x="179404" y="375934"/>
                      </a:cubicBezTo>
                      <a:cubicBezTo>
                        <a:pt x="177417" y="372455"/>
                        <a:pt x="178907" y="371461"/>
                        <a:pt x="176423" y="369970"/>
                      </a:cubicBezTo>
                      <a:cubicBezTo>
                        <a:pt x="176920" y="370467"/>
                        <a:pt x="171953" y="372455"/>
                        <a:pt x="173443" y="368479"/>
                      </a:cubicBezTo>
                      <a:cubicBezTo>
                        <a:pt x="171456" y="359037"/>
                        <a:pt x="177417" y="355559"/>
                        <a:pt x="174933" y="350589"/>
                      </a:cubicBezTo>
                      <a:cubicBezTo>
                        <a:pt x="169966" y="346116"/>
                        <a:pt x="169966" y="354565"/>
                        <a:pt x="165993" y="355062"/>
                      </a:cubicBezTo>
                      <a:cubicBezTo>
                        <a:pt x="160529" y="355559"/>
                        <a:pt x="159038" y="352080"/>
                        <a:pt x="155561" y="350589"/>
                      </a:cubicBezTo>
                      <a:cubicBezTo>
                        <a:pt x="156555" y="348601"/>
                        <a:pt x="153575" y="342638"/>
                        <a:pt x="157051" y="343135"/>
                      </a:cubicBezTo>
                      <a:cubicBezTo>
                        <a:pt x="160032" y="343632"/>
                        <a:pt x="160032" y="341147"/>
                        <a:pt x="160032" y="338662"/>
                      </a:cubicBezTo>
                      <a:cubicBezTo>
                        <a:pt x="158045" y="332699"/>
                        <a:pt x="153078" y="328723"/>
                        <a:pt x="149601" y="322263"/>
                      </a:cubicBezTo>
                      <a:cubicBezTo>
                        <a:pt x="145627" y="314311"/>
                        <a:pt x="143144" y="304869"/>
                        <a:pt x="137680" y="296918"/>
                      </a:cubicBezTo>
                      <a:cubicBezTo>
                        <a:pt x="137183" y="295924"/>
                        <a:pt x="135196" y="294930"/>
                        <a:pt x="134699" y="293936"/>
                      </a:cubicBezTo>
                      <a:cubicBezTo>
                        <a:pt x="134203" y="292942"/>
                        <a:pt x="134203" y="290954"/>
                        <a:pt x="133209" y="289463"/>
                      </a:cubicBezTo>
                      <a:cubicBezTo>
                        <a:pt x="130229" y="284991"/>
                        <a:pt x="125262" y="281015"/>
                        <a:pt x="122778" y="276046"/>
                      </a:cubicBezTo>
                      <a:cubicBezTo>
                        <a:pt x="121785" y="274058"/>
                        <a:pt x="122282" y="271573"/>
                        <a:pt x="121288" y="270082"/>
                      </a:cubicBezTo>
                      <a:cubicBezTo>
                        <a:pt x="118308" y="264119"/>
                        <a:pt x="109864" y="242749"/>
                        <a:pt x="110857" y="232810"/>
                      </a:cubicBezTo>
                      <a:cubicBezTo>
                        <a:pt x="112347" y="221877"/>
                        <a:pt x="116818" y="223865"/>
                        <a:pt x="121288" y="214920"/>
                      </a:cubicBezTo>
                      <a:cubicBezTo>
                        <a:pt x="113838" y="201502"/>
                        <a:pt x="117314" y="185103"/>
                        <a:pt x="115328" y="168703"/>
                      </a:cubicBezTo>
                      <a:cubicBezTo>
                        <a:pt x="114334" y="160255"/>
                        <a:pt x="111354" y="154291"/>
                        <a:pt x="110857" y="143358"/>
                      </a:cubicBezTo>
                      <a:cubicBezTo>
                        <a:pt x="110857" y="143358"/>
                        <a:pt x="108870" y="143358"/>
                        <a:pt x="109367" y="141867"/>
                      </a:cubicBezTo>
                      <a:cubicBezTo>
                        <a:pt x="109367" y="141370"/>
                        <a:pt x="111354" y="141867"/>
                        <a:pt x="110857" y="140376"/>
                      </a:cubicBezTo>
                      <a:cubicBezTo>
                        <a:pt x="110361" y="137395"/>
                        <a:pt x="107877" y="135407"/>
                        <a:pt x="107877" y="132922"/>
                      </a:cubicBezTo>
                      <a:cubicBezTo>
                        <a:pt x="107877" y="124971"/>
                        <a:pt x="109864" y="117019"/>
                        <a:pt x="112347" y="109068"/>
                      </a:cubicBezTo>
                      <a:cubicBezTo>
                        <a:pt x="113341" y="105093"/>
                        <a:pt x="113838" y="100620"/>
                        <a:pt x="115328" y="97141"/>
                      </a:cubicBezTo>
                      <a:cubicBezTo>
                        <a:pt x="115824" y="96644"/>
                        <a:pt x="117811" y="96147"/>
                        <a:pt x="118308" y="95650"/>
                      </a:cubicBezTo>
                      <a:cubicBezTo>
                        <a:pt x="118805" y="94656"/>
                        <a:pt x="117811" y="93663"/>
                        <a:pt x="118308" y="92669"/>
                      </a:cubicBezTo>
                      <a:cubicBezTo>
                        <a:pt x="121288" y="87202"/>
                        <a:pt x="127249" y="79251"/>
                        <a:pt x="131719" y="71796"/>
                      </a:cubicBezTo>
                      <a:cubicBezTo>
                        <a:pt x="135196" y="65833"/>
                        <a:pt x="137680" y="58876"/>
                        <a:pt x="140660" y="53906"/>
                      </a:cubicBezTo>
                      <a:cubicBezTo>
                        <a:pt x="141157" y="53409"/>
                        <a:pt x="143640" y="52912"/>
                        <a:pt x="143640" y="52415"/>
                      </a:cubicBezTo>
                      <a:cubicBezTo>
                        <a:pt x="145627" y="47446"/>
                        <a:pt x="151588" y="41979"/>
                        <a:pt x="157051" y="37506"/>
                      </a:cubicBezTo>
                      <a:cubicBezTo>
                        <a:pt x="159535" y="35519"/>
                        <a:pt x="163509" y="36513"/>
                        <a:pt x="165993" y="34525"/>
                      </a:cubicBezTo>
                      <a:cubicBezTo>
                        <a:pt x="167483" y="33034"/>
                        <a:pt x="166986" y="28064"/>
                        <a:pt x="170463" y="27070"/>
                      </a:cubicBezTo>
                      <a:cubicBezTo>
                        <a:pt x="178410" y="25082"/>
                        <a:pt x="186854" y="18125"/>
                        <a:pt x="195795" y="13653"/>
                      </a:cubicBezTo>
                      <a:cubicBezTo>
                        <a:pt x="197286" y="12659"/>
                        <a:pt x="200266" y="14646"/>
                        <a:pt x="201756" y="13653"/>
                      </a:cubicBezTo>
                      <a:cubicBezTo>
                        <a:pt x="202749" y="13156"/>
                        <a:pt x="202749" y="11168"/>
                        <a:pt x="203246" y="10671"/>
                      </a:cubicBezTo>
                      <a:cubicBezTo>
                        <a:pt x="208710" y="7192"/>
                        <a:pt x="219141" y="1229"/>
                        <a:pt x="227088" y="235"/>
                      </a:cubicBezTo>
                      <a:cubicBezTo>
                        <a:pt x="234042" y="-759"/>
                        <a:pt x="241990" y="1726"/>
                        <a:pt x="250931" y="1726"/>
                      </a:cubicBezTo>
                      <a:cubicBezTo>
                        <a:pt x="257885" y="1726"/>
                        <a:pt x="264839" y="-759"/>
                        <a:pt x="270303" y="235"/>
                      </a:cubicBezTo>
                      <a:cubicBezTo>
                        <a:pt x="279740" y="1726"/>
                        <a:pt x="285701" y="9180"/>
                        <a:pt x="295635" y="10671"/>
                      </a:cubicBezTo>
                      <a:cubicBezTo>
                        <a:pt x="305073" y="16137"/>
                        <a:pt x="316993" y="15143"/>
                        <a:pt x="325438" y="19616"/>
                      </a:cubicBezTo>
                      <a:cubicBezTo>
                        <a:pt x="332392" y="23592"/>
                        <a:pt x="339346" y="29058"/>
                        <a:pt x="346300" y="34525"/>
                      </a:cubicBezTo>
                      <a:cubicBezTo>
                        <a:pt x="351267" y="38500"/>
                        <a:pt x="355737" y="41979"/>
                        <a:pt x="361201" y="46452"/>
                      </a:cubicBezTo>
                      <a:cubicBezTo>
                        <a:pt x="374116" y="55894"/>
                        <a:pt x="387030" y="72790"/>
                        <a:pt x="398455" y="85214"/>
                      </a:cubicBezTo>
                      <a:cubicBezTo>
                        <a:pt x="398951" y="95153"/>
                        <a:pt x="405905" y="106086"/>
                        <a:pt x="407395" y="116523"/>
                      </a:cubicBezTo>
                      <a:cubicBezTo>
                        <a:pt x="407892" y="121989"/>
                        <a:pt x="406402" y="127953"/>
                        <a:pt x="405905" y="134413"/>
                      </a:cubicBezTo>
                      <a:cubicBezTo>
                        <a:pt x="405905" y="136898"/>
                        <a:pt x="404415" y="140873"/>
                        <a:pt x="404415" y="143358"/>
                      </a:cubicBezTo>
                      <a:cubicBezTo>
                        <a:pt x="404415" y="146837"/>
                        <a:pt x="406402" y="149322"/>
                        <a:pt x="405905" y="152303"/>
                      </a:cubicBezTo>
                      <a:cubicBezTo>
                        <a:pt x="405408" y="159261"/>
                        <a:pt x="401932" y="163733"/>
                        <a:pt x="402925" y="173176"/>
                      </a:cubicBezTo>
                      <a:cubicBezTo>
                        <a:pt x="402925" y="174666"/>
                        <a:pt x="404415" y="174169"/>
                        <a:pt x="404415" y="174666"/>
                      </a:cubicBezTo>
                      <a:cubicBezTo>
                        <a:pt x="404415" y="174666"/>
                        <a:pt x="402925" y="185103"/>
                        <a:pt x="402925" y="189575"/>
                      </a:cubicBezTo>
                      <a:cubicBezTo>
                        <a:pt x="402925" y="198520"/>
                        <a:pt x="401932" y="207963"/>
                        <a:pt x="402925" y="216411"/>
                      </a:cubicBezTo>
                      <a:cubicBezTo>
                        <a:pt x="404415" y="228835"/>
                        <a:pt x="410376" y="240265"/>
                        <a:pt x="411866" y="252192"/>
                      </a:cubicBezTo>
                      <a:cubicBezTo>
                        <a:pt x="412859" y="259149"/>
                        <a:pt x="412859" y="266106"/>
                        <a:pt x="413356" y="273064"/>
                      </a:cubicBezTo>
                      <a:cubicBezTo>
                        <a:pt x="414846" y="300893"/>
                        <a:pt x="409382" y="322760"/>
                        <a:pt x="402925" y="346116"/>
                      </a:cubicBezTo>
                      <a:cubicBezTo>
                        <a:pt x="401932" y="350589"/>
                        <a:pt x="401435" y="354068"/>
                        <a:pt x="399945" y="358043"/>
                      </a:cubicBezTo>
                      <a:cubicBezTo>
                        <a:pt x="394978" y="371958"/>
                        <a:pt x="386037" y="388855"/>
                        <a:pt x="377593" y="401279"/>
                      </a:cubicBezTo>
                      <a:cubicBezTo>
                        <a:pt x="374612" y="405254"/>
                        <a:pt x="371632" y="408733"/>
                        <a:pt x="370142" y="413206"/>
                      </a:cubicBezTo>
                      <a:close/>
                      <a:moveTo>
                        <a:pt x="459550" y="2861214"/>
                      </a:moveTo>
                      <a:cubicBezTo>
                        <a:pt x="465014" y="2868171"/>
                        <a:pt x="467995" y="2876122"/>
                        <a:pt x="477432" y="2877613"/>
                      </a:cubicBezTo>
                      <a:cubicBezTo>
                        <a:pt x="483393" y="2862207"/>
                        <a:pt x="462531" y="2862207"/>
                        <a:pt x="455080" y="2855250"/>
                      </a:cubicBezTo>
                      <a:cubicBezTo>
                        <a:pt x="453590" y="2858729"/>
                        <a:pt x="458060" y="2859226"/>
                        <a:pt x="459550" y="28612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1000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C6AF3DD8-A4EA-7847-A1E7-D09090D6595E}"/>
                    </a:ext>
                  </a:extLst>
                </p:cNvPr>
                <p:cNvSpPr/>
                <p:nvPr/>
              </p:nvSpPr>
              <p:spPr>
                <a:xfrm>
                  <a:off x="8146757" y="341059"/>
                  <a:ext cx="855970" cy="3012204"/>
                </a:xfrm>
                <a:custGeom>
                  <a:avLst/>
                  <a:gdLst>
                    <a:gd name="connsiteX0" fmla="*/ 539605 w 855970"/>
                    <a:gd name="connsiteY0" fmla="*/ 426738 h 3012204"/>
                    <a:gd name="connsiteX1" fmla="*/ 550036 w 855970"/>
                    <a:gd name="connsiteY1" fmla="*/ 440156 h 3012204"/>
                    <a:gd name="connsiteX2" fmla="*/ 560467 w 855970"/>
                    <a:gd name="connsiteY2" fmla="*/ 452083 h 3012204"/>
                    <a:gd name="connsiteX3" fmla="*/ 572388 w 855970"/>
                    <a:gd name="connsiteY3" fmla="*/ 455065 h 3012204"/>
                    <a:gd name="connsiteX4" fmla="*/ 639445 w 855970"/>
                    <a:gd name="connsiteY4" fmla="*/ 486373 h 3012204"/>
                    <a:gd name="connsiteX5" fmla="*/ 669248 w 855970"/>
                    <a:gd name="connsiteY5" fmla="*/ 513209 h 3012204"/>
                    <a:gd name="connsiteX6" fmla="*/ 694580 w 855970"/>
                    <a:gd name="connsiteY6" fmla="*/ 538553 h 3012204"/>
                    <a:gd name="connsiteX7" fmla="*/ 712462 w 855970"/>
                    <a:gd name="connsiteY7" fmla="*/ 616079 h 3012204"/>
                    <a:gd name="connsiteX8" fmla="*/ 722893 w 855970"/>
                    <a:gd name="connsiteY8" fmla="*/ 665277 h 3012204"/>
                    <a:gd name="connsiteX9" fmla="*/ 758656 w 855970"/>
                    <a:gd name="connsiteY9" fmla="*/ 836727 h 3012204"/>
                    <a:gd name="connsiteX10" fmla="*/ 775048 w 855970"/>
                    <a:gd name="connsiteY10" fmla="*/ 909780 h 3012204"/>
                    <a:gd name="connsiteX11" fmla="*/ 781008 w 855970"/>
                    <a:gd name="connsiteY11" fmla="*/ 932143 h 3012204"/>
                    <a:gd name="connsiteX12" fmla="*/ 778028 w 855970"/>
                    <a:gd name="connsiteY12" fmla="*/ 990287 h 3012204"/>
                    <a:gd name="connsiteX13" fmla="*/ 764617 w 855970"/>
                    <a:gd name="connsiteY13" fmla="*/ 1035013 h 3012204"/>
                    <a:gd name="connsiteX14" fmla="*/ 785479 w 855970"/>
                    <a:gd name="connsiteY14" fmla="*/ 1061849 h 3012204"/>
                    <a:gd name="connsiteX15" fmla="*/ 789949 w 855970"/>
                    <a:gd name="connsiteY15" fmla="*/ 1078248 h 3012204"/>
                    <a:gd name="connsiteX16" fmla="*/ 794420 w 855970"/>
                    <a:gd name="connsiteY16" fmla="*/ 1093157 h 3012204"/>
                    <a:gd name="connsiteX17" fmla="*/ 794420 w 855970"/>
                    <a:gd name="connsiteY17" fmla="*/ 1118502 h 3012204"/>
                    <a:gd name="connsiteX18" fmla="*/ 804851 w 855970"/>
                    <a:gd name="connsiteY18" fmla="*/ 1160246 h 3012204"/>
                    <a:gd name="connsiteX19" fmla="*/ 801871 w 855970"/>
                    <a:gd name="connsiteY19" fmla="*/ 1184100 h 3012204"/>
                    <a:gd name="connsiteX20" fmla="*/ 803360 w 855970"/>
                    <a:gd name="connsiteY20" fmla="*/ 1224353 h 3012204"/>
                    <a:gd name="connsiteX21" fmla="*/ 801871 w 855970"/>
                    <a:gd name="connsiteY21" fmla="*/ 1243735 h 3012204"/>
                    <a:gd name="connsiteX22" fmla="*/ 798890 w 855970"/>
                    <a:gd name="connsiteY22" fmla="*/ 1266098 h 3012204"/>
                    <a:gd name="connsiteX23" fmla="*/ 785479 w 855970"/>
                    <a:gd name="connsiteY23" fmla="*/ 1315296 h 3012204"/>
                    <a:gd name="connsiteX24" fmla="*/ 788459 w 855970"/>
                    <a:gd name="connsiteY24" fmla="*/ 1337659 h 3012204"/>
                    <a:gd name="connsiteX25" fmla="*/ 769087 w 855970"/>
                    <a:gd name="connsiteY25" fmla="*/ 1365986 h 3012204"/>
                    <a:gd name="connsiteX26" fmla="*/ 763127 w 855970"/>
                    <a:gd name="connsiteY26" fmla="*/ 1371950 h 3012204"/>
                    <a:gd name="connsiteX27" fmla="*/ 761636 w 855970"/>
                    <a:gd name="connsiteY27" fmla="*/ 1376422 h 3012204"/>
                    <a:gd name="connsiteX28" fmla="*/ 749716 w 855970"/>
                    <a:gd name="connsiteY28" fmla="*/ 1392822 h 3012204"/>
                    <a:gd name="connsiteX29" fmla="*/ 733324 w 855970"/>
                    <a:gd name="connsiteY29" fmla="*/ 1397294 h 3012204"/>
                    <a:gd name="connsiteX30" fmla="*/ 713952 w 855970"/>
                    <a:gd name="connsiteY30" fmla="*/ 1440529 h 3012204"/>
                    <a:gd name="connsiteX31" fmla="*/ 687129 w 855970"/>
                    <a:gd name="connsiteY31" fmla="*/ 1497182 h 3012204"/>
                    <a:gd name="connsiteX32" fmla="*/ 699050 w 855970"/>
                    <a:gd name="connsiteY32" fmla="*/ 1562781 h 3012204"/>
                    <a:gd name="connsiteX33" fmla="*/ 702031 w 855970"/>
                    <a:gd name="connsiteY33" fmla="*/ 1601543 h 3012204"/>
                    <a:gd name="connsiteX34" fmla="*/ 700541 w 855970"/>
                    <a:gd name="connsiteY34" fmla="*/ 1611979 h 3012204"/>
                    <a:gd name="connsiteX35" fmla="*/ 702031 w 855970"/>
                    <a:gd name="connsiteY35" fmla="*/ 1613470 h 3012204"/>
                    <a:gd name="connsiteX36" fmla="*/ 699050 w 855970"/>
                    <a:gd name="connsiteY36" fmla="*/ 1625397 h 3012204"/>
                    <a:gd name="connsiteX37" fmla="*/ 700541 w 855970"/>
                    <a:gd name="connsiteY37" fmla="*/ 1658196 h 3012204"/>
                    <a:gd name="connsiteX38" fmla="*/ 700541 w 855970"/>
                    <a:gd name="connsiteY38" fmla="*/ 1756594 h 3012204"/>
                    <a:gd name="connsiteX39" fmla="*/ 703521 w 855970"/>
                    <a:gd name="connsiteY39" fmla="*/ 2108439 h 3012204"/>
                    <a:gd name="connsiteX40" fmla="*/ 705011 w 855970"/>
                    <a:gd name="connsiteY40" fmla="*/ 2132293 h 3012204"/>
                    <a:gd name="connsiteX41" fmla="*/ 705011 w 855970"/>
                    <a:gd name="connsiteY41" fmla="*/ 2147202 h 3012204"/>
                    <a:gd name="connsiteX42" fmla="*/ 706501 w 855970"/>
                    <a:gd name="connsiteY42" fmla="*/ 2174037 h 3012204"/>
                    <a:gd name="connsiteX43" fmla="*/ 682659 w 855970"/>
                    <a:gd name="connsiteY43" fmla="*/ 2185964 h 3012204"/>
                    <a:gd name="connsiteX44" fmla="*/ 626034 w 855970"/>
                    <a:gd name="connsiteY44" fmla="*/ 2182983 h 3012204"/>
                    <a:gd name="connsiteX45" fmla="*/ 623054 w 855970"/>
                    <a:gd name="connsiteY45" fmla="*/ 2235163 h 3012204"/>
                    <a:gd name="connsiteX46" fmla="*/ 612622 w 855970"/>
                    <a:gd name="connsiteY46" fmla="*/ 2266471 h 3012204"/>
                    <a:gd name="connsiteX47" fmla="*/ 609642 w 855970"/>
                    <a:gd name="connsiteY47" fmla="*/ 2267962 h 3012204"/>
                    <a:gd name="connsiteX48" fmla="*/ 603682 w 855970"/>
                    <a:gd name="connsiteY48" fmla="*/ 2294798 h 3012204"/>
                    <a:gd name="connsiteX49" fmla="*/ 606662 w 855970"/>
                    <a:gd name="connsiteY49" fmla="*/ 2302252 h 3012204"/>
                    <a:gd name="connsiteX50" fmla="*/ 605171 w 855970"/>
                    <a:gd name="connsiteY50" fmla="*/ 2321633 h 3012204"/>
                    <a:gd name="connsiteX51" fmla="*/ 609642 w 855970"/>
                    <a:gd name="connsiteY51" fmla="*/ 2393195 h 3012204"/>
                    <a:gd name="connsiteX52" fmla="*/ 612622 w 855970"/>
                    <a:gd name="connsiteY52" fmla="*/ 2439412 h 3012204"/>
                    <a:gd name="connsiteX53" fmla="*/ 621563 w 855970"/>
                    <a:gd name="connsiteY53" fmla="*/ 2475193 h 3012204"/>
                    <a:gd name="connsiteX54" fmla="*/ 629014 w 855970"/>
                    <a:gd name="connsiteY54" fmla="*/ 2502029 h 3012204"/>
                    <a:gd name="connsiteX55" fmla="*/ 642425 w 855970"/>
                    <a:gd name="connsiteY55" fmla="*/ 2543773 h 3012204"/>
                    <a:gd name="connsiteX56" fmla="*/ 649876 w 855970"/>
                    <a:gd name="connsiteY56" fmla="*/ 2564645 h 3012204"/>
                    <a:gd name="connsiteX57" fmla="*/ 640935 w 855970"/>
                    <a:gd name="connsiteY57" fmla="*/ 2604899 h 3012204"/>
                    <a:gd name="connsiteX58" fmla="*/ 660307 w 855970"/>
                    <a:gd name="connsiteY58" fmla="*/ 2627262 h 3012204"/>
                    <a:gd name="connsiteX59" fmla="*/ 669248 w 855970"/>
                    <a:gd name="connsiteY59" fmla="*/ 2639189 h 3012204"/>
                    <a:gd name="connsiteX60" fmla="*/ 672228 w 855970"/>
                    <a:gd name="connsiteY60" fmla="*/ 2639189 h 3012204"/>
                    <a:gd name="connsiteX61" fmla="*/ 672228 w 855970"/>
                    <a:gd name="connsiteY61" fmla="*/ 2642170 h 3012204"/>
                    <a:gd name="connsiteX62" fmla="*/ 676698 w 855970"/>
                    <a:gd name="connsiteY62" fmla="*/ 2651115 h 3012204"/>
                    <a:gd name="connsiteX63" fmla="*/ 703521 w 855970"/>
                    <a:gd name="connsiteY63" fmla="*/ 2670497 h 3012204"/>
                    <a:gd name="connsiteX64" fmla="*/ 727364 w 855970"/>
                    <a:gd name="connsiteY64" fmla="*/ 2679442 h 3012204"/>
                    <a:gd name="connsiteX65" fmla="*/ 775048 w 855970"/>
                    <a:gd name="connsiteY65" fmla="*/ 2680933 h 3012204"/>
                    <a:gd name="connsiteX66" fmla="*/ 824223 w 855970"/>
                    <a:gd name="connsiteY66" fmla="*/ 2683915 h 3012204"/>
                    <a:gd name="connsiteX67" fmla="*/ 845085 w 855970"/>
                    <a:gd name="connsiteY67" fmla="*/ 2701805 h 3012204"/>
                    <a:gd name="connsiteX68" fmla="*/ 846575 w 855970"/>
                    <a:gd name="connsiteY68" fmla="*/ 2709259 h 3012204"/>
                    <a:gd name="connsiteX69" fmla="*/ 851045 w 855970"/>
                    <a:gd name="connsiteY69" fmla="*/ 2713732 h 3012204"/>
                    <a:gd name="connsiteX70" fmla="*/ 852535 w 855970"/>
                    <a:gd name="connsiteY70" fmla="*/ 2721187 h 3012204"/>
                    <a:gd name="connsiteX71" fmla="*/ 855515 w 855970"/>
                    <a:gd name="connsiteY71" fmla="*/ 2740568 h 3012204"/>
                    <a:gd name="connsiteX72" fmla="*/ 852535 w 855970"/>
                    <a:gd name="connsiteY72" fmla="*/ 2751004 h 3012204"/>
                    <a:gd name="connsiteX73" fmla="*/ 845085 w 855970"/>
                    <a:gd name="connsiteY73" fmla="*/ 2755476 h 3012204"/>
                    <a:gd name="connsiteX74" fmla="*/ 837634 w 855970"/>
                    <a:gd name="connsiteY74" fmla="*/ 2761440 h 3012204"/>
                    <a:gd name="connsiteX75" fmla="*/ 819752 w 855970"/>
                    <a:gd name="connsiteY75" fmla="*/ 2768894 h 3012204"/>
                    <a:gd name="connsiteX76" fmla="*/ 792930 w 855970"/>
                    <a:gd name="connsiteY76" fmla="*/ 2777839 h 3012204"/>
                    <a:gd name="connsiteX77" fmla="*/ 707992 w 855970"/>
                    <a:gd name="connsiteY77" fmla="*/ 2791257 h 3012204"/>
                    <a:gd name="connsiteX78" fmla="*/ 631994 w 855970"/>
                    <a:gd name="connsiteY78" fmla="*/ 2764422 h 3012204"/>
                    <a:gd name="connsiteX79" fmla="*/ 614113 w 855970"/>
                    <a:gd name="connsiteY79" fmla="*/ 2756967 h 3012204"/>
                    <a:gd name="connsiteX80" fmla="*/ 596231 w 855970"/>
                    <a:gd name="connsiteY80" fmla="*/ 2749513 h 3012204"/>
                    <a:gd name="connsiteX81" fmla="*/ 551527 w 855970"/>
                    <a:gd name="connsiteY81" fmla="*/ 2746531 h 3012204"/>
                    <a:gd name="connsiteX82" fmla="*/ 548547 w 855970"/>
                    <a:gd name="connsiteY82" fmla="*/ 2780821 h 3012204"/>
                    <a:gd name="connsiteX83" fmla="*/ 517253 w 855970"/>
                    <a:gd name="connsiteY83" fmla="*/ 2783803 h 3012204"/>
                    <a:gd name="connsiteX84" fmla="*/ 488941 w 855970"/>
                    <a:gd name="connsiteY84" fmla="*/ 2788276 h 3012204"/>
                    <a:gd name="connsiteX85" fmla="*/ 477020 w 855970"/>
                    <a:gd name="connsiteY85" fmla="*/ 2801694 h 3012204"/>
                    <a:gd name="connsiteX86" fmla="*/ 469569 w 855970"/>
                    <a:gd name="connsiteY86" fmla="*/ 2819584 h 3012204"/>
                    <a:gd name="connsiteX87" fmla="*/ 477020 w 855970"/>
                    <a:gd name="connsiteY87" fmla="*/ 2853874 h 3012204"/>
                    <a:gd name="connsiteX88" fmla="*/ 496392 w 855970"/>
                    <a:gd name="connsiteY88" fmla="*/ 2904563 h 3012204"/>
                    <a:gd name="connsiteX89" fmla="*/ 500861 w 855970"/>
                    <a:gd name="connsiteY89" fmla="*/ 2915000 h 3012204"/>
                    <a:gd name="connsiteX90" fmla="*/ 499372 w 855970"/>
                    <a:gd name="connsiteY90" fmla="*/ 2935872 h 3012204"/>
                    <a:gd name="connsiteX91" fmla="*/ 500861 w 855970"/>
                    <a:gd name="connsiteY91" fmla="*/ 2946308 h 3012204"/>
                    <a:gd name="connsiteX92" fmla="*/ 500861 w 855970"/>
                    <a:gd name="connsiteY92" fmla="*/ 2996997 h 3012204"/>
                    <a:gd name="connsiteX93" fmla="*/ 477020 w 855970"/>
                    <a:gd name="connsiteY93" fmla="*/ 3007433 h 3012204"/>
                    <a:gd name="connsiteX94" fmla="*/ 418904 w 855970"/>
                    <a:gd name="connsiteY94" fmla="*/ 3011906 h 3012204"/>
                    <a:gd name="connsiteX95" fmla="*/ 384631 w 855970"/>
                    <a:gd name="connsiteY95" fmla="*/ 3007433 h 3012204"/>
                    <a:gd name="connsiteX96" fmla="*/ 350357 w 855970"/>
                    <a:gd name="connsiteY96" fmla="*/ 2994015 h 3012204"/>
                    <a:gd name="connsiteX97" fmla="*/ 330986 w 855970"/>
                    <a:gd name="connsiteY97" fmla="*/ 2973144 h 3012204"/>
                    <a:gd name="connsiteX98" fmla="*/ 317574 w 855970"/>
                    <a:gd name="connsiteY98" fmla="*/ 2952271 h 3012204"/>
                    <a:gd name="connsiteX99" fmla="*/ 317574 w 855970"/>
                    <a:gd name="connsiteY99" fmla="*/ 2926926 h 3012204"/>
                    <a:gd name="connsiteX100" fmla="*/ 314594 w 855970"/>
                    <a:gd name="connsiteY100" fmla="*/ 2834493 h 3012204"/>
                    <a:gd name="connsiteX101" fmla="*/ 310124 w 855970"/>
                    <a:gd name="connsiteY101" fmla="*/ 2830020 h 3012204"/>
                    <a:gd name="connsiteX102" fmla="*/ 307143 w 855970"/>
                    <a:gd name="connsiteY102" fmla="*/ 2819584 h 3012204"/>
                    <a:gd name="connsiteX103" fmla="*/ 299692 w 855970"/>
                    <a:gd name="connsiteY103" fmla="*/ 2806166 h 3012204"/>
                    <a:gd name="connsiteX104" fmla="*/ 271380 w 855970"/>
                    <a:gd name="connsiteY104" fmla="*/ 2751004 h 3012204"/>
                    <a:gd name="connsiteX105" fmla="*/ 263929 w 855970"/>
                    <a:gd name="connsiteY105" fmla="*/ 2737586 h 3012204"/>
                    <a:gd name="connsiteX106" fmla="*/ 257969 w 855970"/>
                    <a:gd name="connsiteY106" fmla="*/ 2695842 h 3012204"/>
                    <a:gd name="connsiteX107" fmla="*/ 263929 w 855970"/>
                    <a:gd name="connsiteY107" fmla="*/ 2680933 h 3012204"/>
                    <a:gd name="connsiteX108" fmla="*/ 269889 w 855970"/>
                    <a:gd name="connsiteY108" fmla="*/ 2666024 h 3012204"/>
                    <a:gd name="connsiteX109" fmla="*/ 263929 w 855970"/>
                    <a:gd name="connsiteY109" fmla="*/ 2651115 h 3012204"/>
                    <a:gd name="connsiteX110" fmla="*/ 259459 w 855970"/>
                    <a:gd name="connsiteY110" fmla="*/ 2636207 h 3012204"/>
                    <a:gd name="connsiteX111" fmla="*/ 254988 w 855970"/>
                    <a:gd name="connsiteY111" fmla="*/ 2619807 h 3012204"/>
                    <a:gd name="connsiteX112" fmla="*/ 250518 w 855970"/>
                    <a:gd name="connsiteY112" fmla="*/ 2604899 h 3012204"/>
                    <a:gd name="connsiteX113" fmla="*/ 250518 w 855970"/>
                    <a:gd name="connsiteY113" fmla="*/ 2591481 h 3012204"/>
                    <a:gd name="connsiteX114" fmla="*/ 247537 w 855970"/>
                    <a:gd name="connsiteY114" fmla="*/ 2578063 h 3012204"/>
                    <a:gd name="connsiteX115" fmla="*/ 249028 w 855970"/>
                    <a:gd name="connsiteY115" fmla="*/ 2563154 h 3012204"/>
                    <a:gd name="connsiteX116" fmla="*/ 246048 w 855970"/>
                    <a:gd name="connsiteY116" fmla="*/ 2533337 h 3012204"/>
                    <a:gd name="connsiteX117" fmla="*/ 244557 w 855970"/>
                    <a:gd name="connsiteY117" fmla="*/ 2525883 h 3012204"/>
                    <a:gd name="connsiteX118" fmla="*/ 244557 w 855970"/>
                    <a:gd name="connsiteY118" fmla="*/ 2490102 h 3012204"/>
                    <a:gd name="connsiteX119" fmla="*/ 235617 w 855970"/>
                    <a:gd name="connsiteY119" fmla="*/ 2452830 h 3012204"/>
                    <a:gd name="connsiteX120" fmla="*/ 237106 w 855970"/>
                    <a:gd name="connsiteY120" fmla="*/ 2451339 h 3012204"/>
                    <a:gd name="connsiteX121" fmla="*/ 232636 w 855970"/>
                    <a:gd name="connsiteY121" fmla="*/ 2424503 h 3012204"/>
                    <a:gd name="connsiteX122" fmla="*/ 232636 w 855970"/>
                    <a:gd name="connsiteY122" fmla="*/ 2418540 h 3012204"/>
                    <a:gd name="connsiteX123" fmla="*/ 231146 w 855970"/>
                    <a:gd name="connsiteY123" fmla="*/ 2417049 h 3012204"/>
                    <a:gd name="connsiteX124" fmla="*/ 231146 w 855970"/>
                    <a:gd name="connsiteY124" fmla="*/ 2394686 h 3012204"/>
                    <a:gd name="connsiteX125" fmla="*/ 229656 w 855970"/>
                    <a:gd name="connsiteY125" fmla="*/ 2364869 h 3012204"/>
                    <a:gd name="connsiteX126" fmla="*/ 228166 w 855970"/>
                    <a:gd name="connsiteY126" fmla="*/ 2360396 h 3012204"/>
                    <a:gd name="connsiteX127" fmla="*/ 228166 w 855970"/>
                    <a:gd name="connsiteY127" fmla="*/ 2336542 h 3012204"/>
                    <a:gd name="connsiteX128" fmla="*/ 216245 w 855970"/>
                    <a:gd name="connsiteY128" fmla="*/ 2332070 h 3012204"/>
                    <a:gd name="connsiteX129" fmla="*/ 202833 w 855970"/>
                    <a:gd name="connsiteY129" fmla="*/ 2329088 h 3012204"/>
                    <a:gd name="connsiteX130" fmla="*/ 174521 w 855970"/>
                    <a:gd name="connsiteY130" fmla="*/ 2326106 h 3012204"/>
                    <a:gd name="connsiteX131" fmla="*/ 159619 w 855970"/>
                    <a:gd name="connsiteY131" fmla="*/ 2321633 h 3012204"/>
                    <a:gd name="connsiteX132" fmla="*/ 132797 w 855970"/>
                    <a:gd name="connsiteY132" fmla="*/ 2311197 h 3012204"/>
                    <a:gd name="connsiteX133" fmla="*/ 125346 w 855970"/>
                    <a:gd name="connsiteY133" fmla="*/ 2309707 h 3012204"/>
                    <a:gd name="connsiteX134" fmla="*/ 120875 w 855970"/>
                    <a:gd name="connsiteY134" fmla="*/ 2305234 h 3012204"/>
                    <a:gd name="connsiteX135" fmla="*/ 95543 w 855970"/>
                    <a:gd name="connsiteY135" fmla="*/ 2293307 h 3012204"/>
                    <a:gd name="connsiteX136" fmla="*/ 70211 w 855970"/>
                    <a:gd name="connsiteY136" fmla="*/ 2281380 h 3012204"/>
                    <a:gd name="connsiteX137" fmla="*/ 49349 w 855970"/>
                    <a:gd name="connsiteY137" fmla="*/ 2266471 h 3012204"/>
                    <a:gd name="connsiteX138" fmla="*/ 46368 w 855970"/>
                    <a:gd name="connsiteY138" fmla="*/ 2263489 h 3012204"/>
                    <a:gd name="connsiteX139" fmla="*/ 35937 w 855970"/>
                    <a:gd name="connsiteY139" fmla="*/ 2260508 h 3012204"/>
                    <a:gd name="connsiteX140" fmla="*/ 26997 w 855970"/>
                    <a:gd name="connsiteY140" fmla="*/ 2250072 h 3012204"/>
                    <a:gd name="connsiteX141" fmla="*/ 174 w 855970"/>
                    <a:gd name="connsiteY141" fmla="*/ 2205346 h 3012204"/>
                    <a:gd name="connsiteX142" fmla="*/ 9115 w 855970"/>
                    <a:gd name="connsiteY142" fmla="*/ 2165092 h 3012204"/>
                    <a:gd name="connsiteX143" fmla="*/ 19546 w 855970"/>
                    <a:gd name="connsiteY143" fmla="*/ 2111421 h 3012204"/>
                    <a:gd name="connsiteX144" fmla="*/ 44878 w 855970"/>
                    <a:gd name="connsiteY144" fmla="*/ 2007060 h 3012204"/>
                    <a:gd name="connsiteX145" fmla="*/ 70211 w 855970"/>
                    <a:gd name="connsiteY145" fmla="*/ 1902699 h 3012204"/>
                    <a:gd name="connsiteX146" fmla="*/ 92563 w 855970"/>
                    <a:gd name="connsiteY146" fmla="*/ 1796847 h 3012204"/>
                    <a:gd name="connsiteX147" fmla="*/ 114915 w 855970"/>
                    <a:gd name="connsiteY147" fmla="*/ 1689505 h 3012204"/>
                    <a:gd name="connsiteX148" fmla="*/ 134287 w 855970"/>
                    <a:gd name="connsiteY148" fmla="*/ 1516564 h 3012204"/>
                    <a:gd name="connsiteX149" fmla="*/ 143227 w 855970"/>
                    <a:gd name="connsiteY149" fmla="*/ 1364495 h 3012204"/>
                    <a:gd name="connsiteX150" fmla="*/ 146208 w 855970"/>
                    <a:gd name="connsiteY150" fmla="*/ 1325732 h 3012204"/>
                    <a:gd name="connsiteX151" fmla="*/ 147698 w 855970"/>
                    <a:gd name="connsiteY151" fmla="*/ 1322751 h 3012204"/>
                    <a:gd name="connsiteX152" fmla="*/ 146208 w 855970"/>
                    <a:gd name="connsiteY152" fmla="*/ 1319769 h 3012204"/>
                    <a:gd name="connsiteX153" fmla="*/ 149188 w 855970"/>
                    <a:gd name="connsiteY153" fmla="*/ 1304860 h 3012204"/>
                    <a:gd name="connsiteX154" fmla="*/ 158129 w 855970"/>
                    <a:gd name="connsiteY154" fmla="*/ 1276534 h 3012204"/>
                    <a:gd name="connsiteX155" fmla="*/ 158129 w 855970"/>
                    <a:gd name="connsiteY155" fmla="*/ 1227335 h 3012204"/>
                    <a:gd name="connsiteX156" fmla="*/ 170050 w 855970"/>
                    <a:gd name="connsiteY156" fmla="*/ 1169191 h 3012204"/>
                    <a:gd name="connsiteX157" fmla="*/ 180481 w 855970"/>
                    <a:gd name="connsiteY157" fmla="*/ 1139374 h 3012204"/>
                    <a:gd name="connsiteX158" fmla="*/ 174521 w 855970"/>
                    <a:gd name="connsiteY158" fmla="*/ 1102102 h 3012204"/>
                    <a:gd name="connsiteX159" fmla="*/ 144718 w 855970"/>
                    <a:gd name="connsiteY159" fmla="*/ 1073776 h 3012204"/>
                    <a:gd name="connsiteX160" fmla="*/ 135777 w 855970"/>
                    <a:gd name="connsiteY160" fmla="*/ 1063339 h 3012204"/>
                    <a:gd name="connsiteX161" fmla="*/ 132797 w 855970"/>
                    <a:gd name="connsiteY161" fmla="*/ 1057376 h 3012204"/>
                    <a:gd name="connsiteX162" fmla="*/ 120875 w 855970"/>
                    <a:gd name="connsiteY162" fmla="*/ 1040976 h 3012204"/>
                    <a:gd name="connsiteX163" fmla="*/ 116405 w 855970"/>
                    <a:gd name="connsiteY163" fmla="*/ 1018613 h 3012204"/>
                    <a:gd name="connsiteX164" fmla="*/ 111935 w 855970"/>
                    <a:gd name="connsiteY164" fmla="*/ 997741 h 3012204"/>
                    <a:gd name="connsiteX165" fmla="*/ 108955 w 855970"/>
                    <a:gd name="connsiteY165" fmla="*/ 975378 h 3012204"/>
                    <a:gd name="connsiteX166" fmla="*/ 107464 w 855970"/>
                    <a:gd name="connsiteY166" fmla="*/ 938106 h 3012204"/>
                    <a:gd name="connsiteX167" fmla="*/ 113425 w 855970"/>
                    <a:gd name="connsiteY167" fmla="*/ 924689 h 3012204"/>
                    <a:gd name="connsiteX168" fmla="*/ 117895 w 855970"/>
                    <a:gd name="connsiteY168" fmla="*/ 909780 h 3012204"/>
                    <a:gd name="connsiteX169" fmla="*/ 122366 w 855970"/>
                    <a:gd name="connsiteY169" fmla="*/ 903816 h 3012204"/>
                    <a:gd name="connsiteX170" fmla="*/ 123856 w 855970"/>
                    <a:gd name="connsiteY170" fmla="*/ 896362 h 3012204"/>
                    <a:gd name="connsiteX171" fmla="*/ 129816 w 855970"/>
                    <a:gd name="connsiteY171" fmla="*/ 884435 h 3012204"/>
                    <a:gd name="connsiteX172" fmla="*/ 129816 w 855970"/>
                    <a:gd name="connsiteY172" fmla="*/ 871017 h 3012204"/>
                    <a:gd name="connsiteX173" fmla="*/ 132797 w 855970"/>
                    <a:gd name="connsiteY173" fmla="*/ 859090 h 3012204"/>
                    <a:gd name="connsiteX174" fmla="*/ 120875 w 855970"/>
                    <a:gd name="connsiteY174" fmla="*/ 845672 h 3012204"/>
                    <a:gd name="connsiteX175" fmla="*/ 101504 w 855970"/>
                    <a:gd name="connsiteY175" fmla="*/ 818837 h 3012204"/>
                    <a:gd name="connsiteX176" fmla="*/ 98523 w 855970"/>
                    <a:gd name="connsiteY176" fmla="*/ 777092 h 3012204"/>
                    <a:gd name="connsiteX177" fmla="*/ 88092 w 855970"/>
                    <a:gd name="connsiteY177" fmla="*/ 747275 h 3012204"/>
                    <a:gd name="connsiteX178" fmla="*/ 86602 w 855970"/>
                    <a:gd name="connsiteY178" fmla="*/ 723421 h 3012204"/>
                    <a:gd name="connsiteX179" fmla="*/ 89583 w 855970"/>
                    <a:gd name="connsiteY179" fmla="*/ 701058 h 3012204"/>
                    <a:gd name="connsiteX180" fmla="*/ 88092 w 855970"/>
                    <a:gd name="connsiteY180" fmla="*/ 683168 h 3012204"/>
                    <a:gd name="connsiteX181" fmla="*/ 85112 w 855970"/>
                    <a:gd name="connsiteY181" fmla="*/ 666768 h 3012204"/>
                    <a:gd name="connsiteX182" fmla="*/ 86602 w 855970"/>
                    <a:gd name="connsiteY182" fmla="*/ 648878 h 3012204"/>
                    <a:gd name="connsiteX183" fmla="*/ 92563 w 855970"/>
                    <a:gd name="connsiteY183" fmla="*/ 620551 h 3012204"/>
                    <a:gd name="connsiteX184" fmla="*/ 98523 w 855970"/>
                    <a:gd name="connsiteY184" fmla="*/ 614588 h 3012204"/>
                    <a:gd name="connsiteX185" fmla="*/ 107464 w 855970"/>
                    <a:gd name="connsiteY185" fmla="*/ 601170 h 3012204"/>
                    <a:gd name="connsiteX186" fmla="*/ 119385 w 855970"/>
                    <a:gd name="connsiteY186" fmla="*/ 590734 h 3012204"/>
                    <a:gd name="connsiteX187" fmla="*/ 129816 w 855970"/>
                    <a:gd name="connsiteY187" fmla="*/ 578807 h 3012204"/>
                    <a:gd name="connsiteX188" fmla="*/ 135777 w 855970"/>
                    <a:gd name="connsiteY188" fmla="*/ 577316 h 3012204"/>
                    <a:gd name="connsiteX189" fmla="*/ 147698 w 855970"/>
                    <a:gd name="connsiteY189" fmla="*/ 569862 h 3012204"/>
                    <a:gd name="connsiteX190" fmla="*/ 164090 w 855970"/>
                    <a:gd name="connsiteY190" fmla="*/ 560916 h 3012204"/>
                    <a:gd name="connsiteX191" fmla="*/ 173030 w 855970"/>
                    <a:gd name="connsiteY191" fmla="*/ 546008 h 3012204"/>
                    <a:gd name="connsiteX192" fmla="*/ 183462 w 855970"/>
                    <a:gd name="connsiteY192" fmla="*/ 514699 h 3012204"/>
                    <a:gd name="connsiteX193" fmla="*/ 187932 w 855970"/>
                    <a:gd name="connsiteY193" fmla="*/ 510227 h 3012204"/>
                    <a:gd name="connsiteX194" fmla="*/ 198363 w 855970"/>
                    <a:gd name="connsiteY194" fmla="*/ 501282 h 3012204"/>
                    <a:gd name="connsiteX195" fmla="*/ 204323 w 855970"/>
                    <a:gd name="connsiteY195" fmla="*/ 498300 h 3012204"/>
                    <a:gd name="connsiteX196" fmla="*/ 241577 w 855970"/>
                    <a:gd name="connsiteY196" fmla="*/ 481900 h 3012204"/>
                    <a:gd name="connsiteX197" fmla="*/ 272870 w 855970"/>
                    <a:gd name="connsiteY197" fmla="*/ 444629 h 3012204"/>
                    <a:gd name="connsiteX198" fmla="*/ 302673 w 855970"/>
                    <a:gd name="connsiteY198" fmla="*/ 407357 h 3012204"/>
                    <a:gd name="connsiteX199" fmla="*/ 316084 w 855970"/>
                    <a:gd name="connsiteY199" fmla="*/ 380521 h 3012204"/>
                    <a:gd name="connsiteX200" fmla="*/ 317574 w 855970"/>
                    <a:gd name="connsiteY200" fmla="*/ 376049 h 3012204"/>
                    <a:gd name="connsiteX201" fmla="*/ 328005 w 855970"/>
                    <a:gd name="connsiteY201" fmla="*/ 355176 h 3012204"/>
                    <a:gd name="connsiteX202" fmla="*/ 332476 w 855970"/>
                    <a:gd name="connsiteY202" fmla="*/ 340268 h 3012204"/>
                    <a:gd name="connsiteX203" fmla="*/ 332476 w 855970"/>
                    <a:gd name="connsiteY203" fmla="*/ 337286 h 3012204"/>
                    <a:gd name="connsiteX204" fmla="*/ 330986 w 855970"/>
                    <a:gd name="connsiteY204" fmla="*/ 332813 h 3012204"/>
                    <a:gd name="connsiteX205" fmla="*/ 322044 w 855970"/>
                    <a:gd name="connsiteY205" fmla="*/ 328341 h 3012204"/>
                    <a:gd name="connsiteX206" fmla="*/ 307143 w 855970"/>
                    <a:gd name="connsiteY206" fmla="*/ 291069 h 3012204"/>
                    <a:gd name="connsiteX207" fmla="*/ 307143 w 855970"/>
                    <a:gd name="connsiteY207" fmla="*/ 280633 h 3012204"/>
                    <a:gd name="connsiteX208" fmla="*/ 298203 w 855970"/>
                    <a:gd name="connsiteY208" fmla="*/ 246343 h 3012204"/>
                    <a:gd name="connsiteX209" fmla="*/ 301183 w 855970"/>
                    <a:gd name="connsiteY209" fmla="*/ 218016 h 3012204"/>
                    <a:gd name="connsiteX210" fmla="*/ 316084 w 855970"/>
                    <a:gd name="connsiteY210" fmla="*/ 209071 h 3012204"/>
                    <a:gd name="connsiteX211" fmla="*/ 314594 w 855970"/>
                    <a:gd name="connsiteY211" fmla="*/ 186708 h 3012204"/>
                    <a:gd name="connsiteX212" fmla="*/ 316084 w 855970"/>
                    <a:gd name="connsiteY212" fmla="*/ 180745 h 3012204"/>
                    <a:gd name="connsiteX213" fmla="*/ 314594 w 855970"/>
                    <a:gd name="connsiteY213" fmla="*/ 179254 h 3012204"/>
                    <a:gd name="connsiteX214" fmla="*/ 314594 w 855970"/>
                    <a:gd name="connsiteY214" fmla="*/ 171799 h 3012204"/>
                    <a:gd name="connsiteX215" fmla="*/ 314594 w 855970"/>
                    <a:gd name="connsiteY215" fmla="*/ 121110 h 3012204"/>
                    <a:gd name="connsiteX216" fmla="*/ 323535 w 855970"/>
                    <a:gd name="connsiteY216" fmla="*/ 95765 h 3012204"/>
                    <a:gd name="connsiteX217" fmla="*/ 326515 w 855970"/>
                    <a:gd name="connsiteY217" fmla="*/ 88311 h 3012204"/>
                    <a:gd name="connsiteX218" fmla="*/ 333966 w 855970"/>
                    <a:gd name="connsiteY218" fmla="*/ 80856 h 3012204"/>
                    <a:gd name="connsiteX219" fmla="*/ 335456 w 855970"/>
                    <a:gd name="connsiteY219" fmla="*/ 77875 h 3012204"/>
                    <a:gd name="connsiteX220" fmla="*/ 339927 w 855970"/>
                    <a:gd name="connsiteY220" fmla="*/ 71911 h 3012204"/>
                    <a:gd name="connsiteX221" fmla="*/ 348867 w 855970"/>
                    <a:gd name="connsiteY221" fmla="*/ 65948 h 3012204"/>
                    <a:gd name="connsiteX222" fmla="*/ 357808 w 855970"/>
                    <a:gd name="connsiteY222" fmla="*/ 54021 h 3012204"/>
                    <a:gd name="connsiteX223" fmla="*/ 369729 w 855970"/>
                    <a:gd name="connsiteY223" fmla="*/ 45075 h 3012204"/>
                    <a:gd name="connsiteX224" fmla="*/ 384631 w 855970"/>
                    <a:gd name="connsiteY224" fmla="*/ 31658 h 3012204"/>
                    <a:gd name="connsiteX225" fmla="*/ 402512 w 855970"/>
                    <a:gd name="connsiteY225" fmla="*/ 24203 h 3012204"/>
                    <a:gd name="connsiteX226" fmla="*/ 415923 w 855970"/>
                    <a:gd name="connsiteY226" fmla="*/ 13767 h 3012204"/>
                    <a:gd name="connsiteX227" fmla="*/ 445726 w 855970"/>
                    <a:gd name="connsiteY227" fmla="*/ 7804 h 3012204"/>
                    <a:gd name="connsiteX228" fmla="*/ 459138 w 855970"/>
                    <a:gd name="connsiteY228" fmla="*/ 349 h 3012204"/>
                    <a:gd name="connsiteX229" fmla="*/ 499372 w 855970"/>
                    <a:gd name="connsiteY229" fmla="*/ 13767 h 3012204"/>
                    <a:gd name="connsiteX230" fmla="*/ 529175 w 855970"/>
                    <a:gd name="connsiteY230" fmla="*/ 28676 h 3012204"/>
                    <a:gd name="connsiteX231" fmla="*/ 558977 w 855970"/>
                    <a:gd name="connsiteY231" fmla="*/ 45075 h 3012204"/>
                    <a:gd name="connsiteX232" fmla="*/ 570899 w 855970"/>
                    <a:gd name="connsiteY232" fmla="*/ 64457 h 3012204"/>
                    <a:gd name="connsiteX233" fmla="*/ 578349 w 855970"/>
                    <a:gd name="connsiteY233" fmla="*/ 71911 h 3012204"/>
                    <a:gd name="connsiteX234" fmla="*/ 582819 w 855970"/>
                    <a:gd name="connsiteY234" fmla="*/ 82347 h 3012204"/>
                    <a:gd name="connsiteX235" fmla="*/ 587290 w 855970"/>
                    <a:gd name="connsiteY235" fmla="*/ 85329 h 3012204"/>
                    <a:gd name="connsiteX236" fmla="*/ 588780 w 855970"/>
                    <a:gd name="connsiteY236" fmla="*/ 91292 h 3012204"/>
                    <a:gd name="connsiteX237" fmla="*/ 591760 w 855970"/>
                    <a:gd name="connsiteY237" fmla="*/ 92783 h 3012204"/>
                    <a:gd name="connsiteX238" fmla="*/ 605171 w 855970"/>
                    <a:gd name="connsiteY238" fmla="*/ 119619 h 3012204"/>
                    <a:gd name="connsiteX239" fmla="*/ 606662 w 855970"/>
                    <a:gd name="connsiteY239" fmla="*/ 139000 h 3012204"/>
                    <a:gd name="connsiteX240" fmla="*/ 611132 w 855970"/>
                    <a:gd name="connsiteY240" fmla="*/ 156891 h 3012204"/>
                    <a:gd name="connsiteX241" fmla="*/ 609642 w 855970"/>
                    <a:gd name="connsiteY241" fmla="*/ 165836 h 3012204"/>
                    <a:gd name="connsiteX242" fmla="*/ 609642 w 855970"/>
                    <a:gd name="connsiteY242" fmla="*/ 183726 h 3012204"/>
                    <a:gd name="connsiteX243" fmla="*/ 608152 w 855970"/>
                    <a:gd name="connsiteY243" fmla="*/ 213544 h 3012204"/>
                    <a:gd name="connsiteX244" fmla="*/ 606662 w 855970"/>
                    <a:gd name="connsiteY244" fmla="*/ 215035 h 3012204"/>
                    <a:gd name="connsiteX245" fmla="*/ 615603 w 855970"/>
                    <a:gd name="connsiteY245" fmla="*/ 234416 h 3012204"/>
                    <a:gd name="connsiteX246" fmla="*/ 614113 w 855970"/>
                    <a:gd name="connsiteY246" fmla="*/ 246343 h 3012204"/>
                    <a:gd name="connsiteX247" fmla="*/ 612622 w 855970"/>
                    <a:gd name="connsiteY247" fmla="*/ 259761 h 3012204"/>
                    <a:gd name="connsiteX248" fmla="*/ 603682 w 855970"/>
                    <a:gd name="connsiteY248" fmla="*/ 282124 h 3012204"/>
                    <a:gd name="connsiteX249" fmla="*/ 600701 w 855970"/>
                    <a:gd name="connsiteY249" fmla="*/ 292560 h 3012204"/>
                    <a:gd name="connsiteX250" fmla="*/ 597721 w 855970"/>
                    <a:gd name="connsiteY250" fmla="*/ 301505 h 3012204"/>
                    <a:gd name="connsiteX251" fmla="*/ 594741 w 855970"/>
                    <a:gd name="connsiteY251" fmla="*/ 322377 h 3012204"/>
                    <a:gd name="connsiteX252" fmla="*/ 582819 w 855970"/>
                    <a:gd name="connsiteY252" fmla="*/ 343249 h 3012204"/>
                    <a:gd name="connsiteX253" fmla="*/ 575369 w 855970"/>
                    <a:gd name="connsiteY253" fmla="*/ 368594 h 3012204"/>
                    <a:gd name="connsiteX254" fmla="*/ 566428 w 855970"/>
                    <a:gd name="connsiteY254" fmla="*/ 390957 h 3012204"/>
                    <a:gd name="connsiteX255" fmla="*/ 561958 w 855970"/>
                    <a:gd name="connsiteY255" fmla="*/ 395430 h 3012204"/>
                    <a:gd name="connsiteX256" fmla="*/ 560467 w 855970"/>
                    <a:gd name="connsiteY256" fmla="*/ 401393 h 3012204"/>
                    <a:gd name="connsiteX257" fmla="*/ 553016 w 855970"/>
                    <a:gd name="connsiteY257" fmla="*/ 408848 h 3012204"/>
                    <a:gd name="connsiteX258" fmla="*/ 550036 w 855970"/>
                    <a:gd name="connsiteY258" fmla="*/ 414811 h 3012204"/>
                    <a:gd name="connsiteX259" fmla="*/ 539605 w 855970"/>
                    <a:gd name="connsiteY259" fmla="*/ 426738 h 301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</a:cxnLst>
                  <a:rect l="l" t="t" r="r" b="b"/>
                  <a:pathLst>
                    <a:path w="855970" h="3012204">
                      <a:moveTo>
                        <a:pt x="539605" y="426738"/>
                      </a:moveTo>
                      <a:cubicBezTo>
                        <a:pt x="541096" y="432205"/>
                        <a:pt x="546063" y="435683"/>
                        <a:pt x="550036" y="440156"/>
                      </a:cubicBezTo>
                      <a:cubicBezTo>
                        <a:pt x="554010" y="444629"/>
                        <a:pt x="555500" y="449598"/>
                        <a:pt x="560467" y="452083"/>
                      </a:cubicBezTo>
                      <a:cubicBezTo>
                        <a:pt x="563448" y="453574"/>
                        <a:pt x="568912" y="454071"/>
                        <a:pt x="572388" y="455065"/>
                      </a:cubicBezTo>
                      <a:cubicBezTo>
                        <a:pt x="596728" y="462519"/>
                        <a:pt x="619576" y="470967"/>
                        <a:pt x="639445" y="486373"/>
                      </a:cubicBezTo>
                      <a:cubicBezTo>
                        <a:pt x="648882" y="493827"/>
                        <a:pt x="659313" y="503766"/>
                        <a:pt x="669248" y="513209"/>
                      </a:cubicBezTo>
                      <a:cubicBezTo>
                        <a:pt x="677195" y="520663"/>
                        <a:pt x="687129" y="529111"/>
                        <a:pt x="694580" y="538553"/>
                      </a:cubicBezTo>
                      <a:cubicBezTo>
                        <a:pt x="706501" y="554953"/>
                        <a:pt x="707992" y="591231"/>
                        <a:pt x="712462" y="616079"/>
                      </a:cubicBezTo>
                      <a:cubicBezTo>
                        <a:pt x="715442" y="632478"/>
                        <a:pt x="718919" y="647884"/>
                        <a:pt x="722893" y="665277"/>
                      </a:cubicBezTo>
                      <a:cubicBezTo>
                        <a:pt x="734814" y="719942"/>
                        <a:pt x="746735" y="779577"/>
                        <a:pt x="758656" y="836727"/>
                      </a:cubicBezTo>
                      <a:cubicBezTo>
                        <a:pt x="764120" y="862072"/>
                        <a:pt x="769087" y="885429"/>
                        <a:pt x="775048" y="909780"/>
                      </a:cubicBezTo>
                      <a:cubicBezTo>
                        <a:pt x="777035" y="917731"/>
                        <a:pt x="780015" y="925186"/>
                        <a:pt x="781008" y="932143"/>
                      </a:cubicBezTo>
                      <a:cubicBezTo>
                        <a:pt x="783492" y="951524"/>
                        <a:pt x="780015" y="974384"/>
                        <a:pt x="778028" y="990287"/>
                      </a:cubicBezTo>
                      <a:cubicBezTo>
                        <a:pt x="775545" y="1009668"/>
                        <a:pt x="773061" y="1021098"/>
                        <a:pt x="764617" y="1035013"/>
                      </a:cubicBezTo>
                      <a:cubicBezTo>
                        <a:pt x="768094" y="1045946"/>
                        <a:pt x="780015" y="1050916"/>
                        <a:pt x="785479" y="1061849"/>
                      </a:cubicBezTo>
                      <a:cubicBezTo>
                        <a:pt x="787466" y="1065327"/>
                        <a:pt x="788459" y="1073776"/>
                        <a:pt x="789949" y="1078248"/>
                      </a:cubicBezTo>
                      <a:cubicBezTo>
                        <a:pt x="791439" y="1083218"/>
                        <a:pt x="793923" y="1088684"/>
                        <a:pt x="794420" y="1093157"/>
                      </a:cubicBezTo>
                      <a:cubicBezTo>
                        <a:pt x="795413" y="1101108"/>
                        <a:pt x="793426" y="1108563"/>
                        <a:pt x="794420" y="1118502"/>
                      </a:cubicBezTo>
                      <a:cubicBezTo>
                        <a:pt x="795910" y="1132416"/>
                        <a:pt x="804354" y="1147822"/>
                        <a:pt x="804851" y="1160246"/>
                      </a:cubicBezTo>
                      <a:cubicBezTo>
                        <a:pt x="805347" y="1168197"/>
                        <a:pt x="802367" y="1176149"/>
                        <a:pt x="801871" y="1184100"/>
                      </a:cubicBezTo>
                      <a:cubicBezTo>
                        <a:pt x="801373" y="1197518"/>
                        <a:pt x="803857" y="1210935"/>
                        <a:pt x="803360" y="1224353"/>
                      </a:cubicBezTo>
                      <a:cubicBezTo>
                        <a:pt x="802864" y="1230814"/>
                        <a:pt x="802367" y="1237771"/>
                        <a:pt x="801871" y="1243735"/>
                      </a:cubicBezTo>
                      <a:cubicBezTo>
                        <a:pt x="801373" y="1251686"/>
                        <a:pt x="800380" y="1259637"/>
                        <a:pt x="798890" y="1266098"/>
                      </a:cubicBezTo>
                      <a:cubicBezTo>
                        <a:pt x="794420" y="1284982"/>
                        <a:pt x="780512" y="1296412"/>
                        <a:pt x="785479" y="1315296"/>
                      </a:cubicBezTo>
                      <a:cubicBezTo>
                        <a:pt x="787466" y="1322254"/>
                        <a:pt x="789949" y="1329708"/>
                        <a:pt x="788459" y="1337659"/>
                      </a:cubicBezTo>
                      <a:cubicBezTo>
                        <a:pt x="786472" y="1348096"/>
                        <a:pt x="778525" y="1354556"/>
                        <a:pt x="769087" y="1365986"/>
                      </a:cubicBezTo>
                      <a:cubicBezTo>
                        <a:pt x="767101" y="1367974"/>
                        <a:pt x="764617" y="1369465"/>
                        <a:pt x="763127" y="1371950"/>
                      </a:cubicBezTo>
                      <a:cubicBezTo>
                        <a:pt x="762134" y="1373440"/>
                        <a:pt x="762630" y="1374931"/>
                        <a:pt x="761636" y="1376422"/>
                      </a:cubicBezTo>
                      <a:cubicBezTo>
                        <a:pt x="759650" y="1379901"/>
                        <a:pt x="754186" y="1389343"/>
                        <a:pt x="749716" y="1392822"/>
                      </a:cubicBezTo>
                      <a:cubicBezTo>
                        <a:pt x="744251" y="1396797"/>
                        <a:pt x="738291" y="1396797"/>
                        <a:pt x="733324" y="1397294"/>
                      </a:cubicBezTo>
                      <a:cubicBezTo>
                        <a:pt x="728357" y="1413197"/>
                        <a:pt x="723390" y="1429100"/>
                        <a:pt x="713952" y="1440529"/>
                      </a:cubicBezTo>
                      <a:cubicBezTo>
                        <a:pt x="718422" y="1468856"/>
                        <a:pt x="698554" y="1480286"/>
                        <a:pt x="687129" y="1497182"/>
                      </a:cubicBezTo>
                      <a:cubicBezTo>
                        <a:pt x="693587" y="1515073"/>
                        <a:pt x="696567" y="1538430"/>
                        <a:pt x="699050" y="1562781"/>
                      </a:cubicBezTo>
                      <a:cubicBezTo>
                        <a:pt x="700541" y="1576199"/>
                        <a:pt x="702031" y="1589119"/>
                        <a:pt x="702031" y="1601543"/>
                      </a:cubicBezTo>
                      <a:cubicBezTo>
                        <a:pt x="702031" y="1604525"/>
                        <a:pt x="700541" y="1609992"/>
                        <a:pt x="700541" y="1611979"/>
                      </a:cubicBezTo>
                      <a:cubicBezTo>
                        <a:pt x="700541" y="1612476"/>
                        <a:pt x="702031" y="1613967"/>
                        <a:pt x="702031" y="1613470"/>
                      </a:cubicBezTo>
                      <a:cubicBezTo>
                        <a:pt x="701534" y="1617943"/>
                        <a:pt x="699050" y="1621422"/>
                        <a:pt x="699050" y="1625397"/>
                      </a:cubicBezTo>
                      <a:cubicBezTo>
                        <a:pt x="699050" y="1634342"/>
                        <a:pt x="700541" y="1646269"/>
                        <a:pt x="700541" y="1658196"/>
                      </a:cubicBezTo>
                      <a:cubicBezTo>
                        <a:pt x="700541" y="1689008"/>
                        <a:pt x="701037" y="1722801"/>
                        <a:pt x="700541" y="1756594"/>
                      </a:cubicBezTo>
                      <a:cubicBezTo>
                        <a:pt x="699050" y="1880336"/>
                        <a:pt x="695574" y="1993642"/>
                        <a:pt x="703521" y="2108439"/>
                      </a:cubicBezTo>
                      <a:cubicBezTo>
                        <a:pt x="704018" y="2115893"/>
                        <a:pt x="705508" y="2122851"/>
                        <a:pt x="705011" y="2132293"/>
                      </a:cubicBezTo>
                      <a:cubicBezTo>
                        <a:pt x="704514" y="2137759"/>
                        <a:pt x="704018" y="2140244"/>
                        <a:pt x="705011" y="2147202"/>
                      </a:cubicBezTo>
                      <a:cubicBezTo>
                        <a:pt x="706501" y="2154656"/>
                        <a:pt x="709481" y="2164595"/>
                        <a:pt x="706501" y="2174037"/>
                      </a:cubicBezTo>
                      <a:cubicBezTo>
                        <a:pt x="700541" y="2180001"/>
                        <a:pt x="688620" y="2180001"/>
                        <a:pt x="682659" y="2185964"/>
                      </a:cubicBezTo>
                      <a:cubicBezTo>
                        <a:pt x="667261" y="2181492"/>
                        <a:pt x="645406" y="2183480"/>
                        <a:pt x="626034" y="2182983"/>
                      </a:cubicBezTo>
                      <a:cubicBezTo>
                        <a:pt x="623550" y="2201867"/>
                        <a:pt x="625537" y="2215285"/>
                        <a:pt x="623054" y="2235163"/>
                      </a:cubicBezTo>
                      <a:cubicBezTo>
                        <a:pt x="621563" y="2247587"/>
                        <a:pt x="618086" y="2256532"/>
                        <a:pt x="612622" y="2266471"/>
                      </a:cubicBezTo>
                      <a:cubicBezTo>
                        <a:pt x="612126" y="2266968"/>
                        <a:pt x="609642" y="2267465"/>
                        <a:pt x="609642" y="2267962"/>
                      </a:cubicBezTo>
                      <a:cubicBezTo>
                        <a:pt x="607158" y="2273429"/>
                        <a:pt x="601695" y="2282871"/>
                        <a:pt x="603682" y="2294798"/>
                      </a:cubicBezTo>
                      <a:cubicBezTo>
                        <a:pt x="604178" y="2297283"/>
                        <a:pt x="606662" y="2299270"/>
                        <a:pt x="606662" y="2302252"/>
                      </a:cubicBezTo>
                      <a:cubicBezTo>
                        <a:pt x="606662" y="2305731"/>
                        <a:pt x="605171" y="2314676"/>
                        <a:pt x="605171" y="2321633"/>
                      </a:cubicBezTo>
                      <a:cubicBezTo>
                        <a:pt x="605171" y="2345984"/>
                        <a:pt x="607158" y="2370832"/>
                        <a:pt x="609642" y="2393195"/>
                      </a:cubicBezTo>
                      <a:cubicBezTo>
                        <a:pt x="610636" y="2402637"/>
                        <a:pt x="610636" y="2425994"/>
                        <a:pt x="612622" y="2439412"/>
                      </a:cubicBezTo>
                      <a:cubicBezTo>
                        <a:pt x="614609" y="2449848"/>
                        <a:pt x="618583" y="2463266"/>
                        <a:pt x="621563" y="2475193"/>
                      </a:cubicBezTo>
                      <a:cubicBezTo>
                        <a:pt x="624047" y="2484138"/>
                        <a:pt x="627027" y="2493083"/>
                        <a:pt x="629014" y="2502029"/>
                      </a:cubicBezTo>
                      <a:cubicBezTo>
                        <a:pt x="631994" y="2515446"/>
                        <a:pt x="637955" y="2530355"/>
                        <a:pt x="642425" y="2543773"/>
                      </a:cubicBezTo>
                      <a:cubicBezTo>
                        <a:pt x="644909" y="2551724"/>
                        <a:pt x="646399" y="2558682"/>
                        <a:pt x="649876" y="2564645"/>
                      </a:cubicBezTo>
                      <a:cubicBezTo>
                        <a:pt x="657326" y="2576572"/>
                        <a:pt x="649876" y="2594463"/>
                        <a:pt x="640935" y="2604899"/>
                      </a:cubicBezTo>
                      <a:cubicBezTo>
                        <a:pt x="645406" y="2613347"/>
                        <a:pt x="653353" y="2619310"/>
                        <a:pt x="660307" y="2627262"/>
                      </a:cubicBezTo>
                      <a:cubicBezTo>
                        <a:pt x="663784" y="2631237"/>
                        <a:pt x="666267" y="2635213"/>
                        <a:pt x="669248" y="2639189"/>
                      </a:cubicBezTo>
                      <a:cubicBezTo>
                        <a:pt x="669744" y="2639686"/>
                        <a:pt x="671731" y="2638692"/>
                        <a:pt x="672228" y="2639189"/>
                      </a:cubicBezTo>
                      <a:cubicBezTo>
                        <a:pt x="672725" y="2639686"/>
                        <a:pt x="671731" y="2641673"/>
                        <a:pt x="672228" y="2642170"/>
                      </a:cubicBezTo>
                      <a:cubicBezTo>
                        <a:pt x="673718" y="2643661"/>
                        <a:pt x="676698" y="2646146"/>
                        <a:pt x="676698" y="2651115"/>
                      </a:cubicBezTo>
                      <a:cubicBezTo>
                        <a:pt x="686136" y="2657576"/>
                        <a:pt x="693090" y="2663539"/>
                        <a:pt x="703521" y="2670497"/>
                      </a:cubicBezTo>
                      <a:cubicBezTo>
                        <a:pt x="708985" y="2673976"/>
                        <a:pt x="716932" y="2678448"/>
                        <a:pt x="727364" y="2679442"/>
                      </a:cubicBezTo>
                      <a:cubicBezTo>
                        <a:pt x="740278" y="2680933"/>
                        <a:pt x="758656" y="2680436"/>
                        <a:pt x="775048" y="2680933"/>
                      </a:cubicBezTo>
                      <a:cubicBezTo>
                        <a:pt x="793426" y="2681430"/>
                        <a:pt x="813791" y="2677951"/>
                        <a:pt x="824223" y="2683915"/>
                      </a:cubicBezTo>
                      <a:cubicBezTo>
                        <a:pt x="833660" y="2689381"/>
                        <a:pt x="839621" y="2691369"/>
                        <a:pt x="845085" y="2701805"/>
                      </a:cubicBezTo>
                      <a:cubicBezTo>
                        <a:pt x="846078" y="2703793"/>
                        <a:pt x="845581" y="2707272"/>
                        <a:pt x="846575" y="2709259"/>
                      </a:cubicBezTo>
                      <a:cubicBezTo>
                        <a:pt x="847568" y="2711744"/>
                        <a:pt x="850548" y="2711744"/>
                        <a:pt x="851045" y="2713732"/>
                      </a:cubicBezTo>
                      <a:cubicBezTo>
                        <a:pt x="851542" y="2715223"/>
                        <a:pt x="851542" y="2718702"/>
                        <a:pt x="852535" y="2721187"/>
                      </a:cubicBezTo>
                      <a:cubicBezTo>
                        <a:pt x="854522" y="2726653"/>
                        <a:pt x="857006" y="2732120"/>
                        <a:pt x="855515" y="2740568"/>
                      </a:cubicBezTo>
                      <a:cubicBezTo>
                        <a:pt x="854522" y="2745537"/>
                        <a:pt x="854522" y="2748519"/>
                        <a:pt x="852535" y="2751004"/>
                      </a:cubicBezTo>
                      <a:cubicBezTo>
                        <a:pt x="850548" y="2753489"/>
                        <a:pt x="848065" y="2752992"/>
                        <a:pt x="845085" y="2755476"/>
                      </a:cubicBezTo>
                      <a:cubicBezTo>
                        <a:pt x="842601" y="2757464"/>
                        <a:pt x="840614" y="2759949"/>
                        <a:pt x="837634" y="2761440"/>
                      </a:cubicBezTo>
                      <a:cubicBezTo>
                        <a:pt x="832667" y="2763925"/>
                        <a:pt x="825713" y="2766409"/>
                        <a:pt x="819752" y="2768894"/>
                      </a:cubicBezTo>
                      <a:cubicBezTo>
                        <a:pt x="812302" y="2771876"/>
                        <a:pt x="801871" y="2775355"/>
                        <a:pt x="792930" y="2777839"/>
                      </a:cubicBezTo>
                      <a:cubicBezTo>
                        <a:pt x="766107" y="2785294"/>
                        <a:pt x="736304" y="2792251"/>
                        <a:pt x="707992" y="2791257"/>
                      </a:cubicBezTo>
                      <a:cubicBezTo>
                        <a:pt x="676202" y="2790263"/>
                        <a:pt x="655340" y="2775852"/>
                        <a:pt x="631994" y="2764422"/>
                      </a:cubicBezTo>
                      <a:cubicBezTo>
                        <a:pt x="626530" y="2761937"/>
                        <a:pt x="620073" y="2759452"/>
                        <a:pt x="614113" y="2756967"/>
                      </a:cubicBezTo>
                      <a:cubicBezTo>
                        <a:pt x="607655" y="2753986"/>
                        <a:pt x="603185" y="2751004"/>
                        <a:pt x="596231" y="2749513"/>
                      </a:cubicBezTo>
                      <a:cubicBezTo>
                        <a:pt x="583316" y="2746531"/>
                        <a:pt x="568415" y="2743550"/>
                        <a:pt x="551527" y="2746531"/>
                      </a:cubicBezTo>
                      <a:cubicBezTo>
                        <a:pt x="545069" y="2757464"/>
                        <a:pt x="551527" y="2772870"/>
                        <a:pt x="548547" y="2780821"/>
                      </a:cubicBezTo>
                      <a:cubicBezTo>
                        <a:pt x="537122" y="2779827"/>
                        <a:pt x="527188" y="2782312"/>
                        <a:pt x="517253" y="2783803"/>
                      </a:cubicBezTo>
                      <a:cubicBezTo>
                        <a:pt x="507319" y="2784797"/>
                        <a:pt x="497385" y="2784300"/>
                        <a:pt x="488941" y="2788276"/>
                      </a:cubicBezTo>
                      <a:cubicBezTo>
                        <a:pt x="482980" y="2791257"/>
                        <a:pt x="480993" y="2794736"/>
                        <a:pt x="477020" y="2801694"/>
                      </a:cubicBezTo>
                      <a:cubicBezTo>
                        <a:pt x="473542" y="2807657"/>
                        <a:pt x="470065" y="2813620"/>
                        <a:pt x="469569" y="2819584"/>
                      </a:cubicBezTo>
                      <a:cubicBezTo>
                        <a:pt x="468078" y="2831511"/>
                        <a:pt x="473542" y="2843935"/>
                        <a:pt x="477020" y="2853874"/>
                      </a:cubicBezTo>
                      <a:cubicBezTo>
                        <a:pt x="481987" y="2869280"/>
                        <a:pt x="488941" y="2887667"/>
                        <a:pt x="496392" y="2904563"/>
                      </a:cubicBezTo>
                      <a:cubicBezTo>
                        <a:pt x="498378" y="2908539"/>
                        <a:pt x="500365" y="2911521"/>
                        <a:pt x="500861" y="2915000"/>
                      </a:cubicBezTo>
                      <a:cubicBezTo>
                        <a:pt x="501855" y="2921957"/>
                        <a:pt x="499372" y="2928914"/>
                        <a:pt x="499372" y="2935872"/>
                      </a:cubicBezTo>
                      <a:cubicBezTo>
                        <a:pt x="499372" y="2939350"/>
                        <a:pt x="500365" y="2942332"/>
                        <a:pt x="500861" y="2946308"/>
                      </a:cubicBezTo>
                      <a:cubicBezTo>
                        <a:pt x="501855" y="2956744"/>
                        <a:pt x="500365" y="2978610"/>
                        <a:pt x="500861" y="2996997"/>
                      </a:cubicBezTo>
                      <a:cubicBezTo>
                        <a:pt x="493411" y="2999482"/>
                        <a:pt x="486457" y="3003955"/>
                        <a:pt x="477020" y="3007433"/>
                      </a:cubicBezTo>
                      <a:cubicBezTo>
                        <a:pt x="465595" y="3011409"/>
                        <a:pt x="439269" y="3012900"/>
                        <a:pt x="418904" y="3011906"/>
                      </a:cubicBezTo>
                      <a:cubicBezTo>
                        <a:pt x="406983" y="3011409"/>
                        <a:pt x="394565" y="3009421"/>
                        <a:pt x="384631" y="3007433"/>
                      </a:cubicBezTo>
                      <a:cubicBezTo>
                        <a:pt x="372213" y="3004949"/>
                        <a:pt x="360292" y="2999979"/>
                        <a:pt x="350357" y="2994015"/>
                      </a:cubicBezTo>
                      <a:cubicBezTo>
                        <a:pt x="344894" y="2990537"/>
                        <a:pt x="337443" y="2982586"/>
                        <a:pt x="330986" y="2973144"/>
                      </a:cubicBezTo>
                      <a:cubicBezTo>
                        <a:pt x="326018" y="2966186"/>
                        <a:pt x="319064" y="2957738"/>
                        <a:pt x="317574" y="2952271"/>
                      </a:cubicBezTo>
                      <a:cubicBezTo>
                        <a:pt x="316581" y="2947799"/>
                        <a:pt x="317574" y="2929908"/>
                        <a:pt x="317574" y="2926926"/>
                      </a:cubicBezTo>
                      <a:cubicBezTo>
                        <a:pt x="316581" y="2900588"/>
                        <a:pt x="316084" y="2862819"/>
                        <a:pt x="314594" y="2834493"/>
                      </a:cubicBezTo>
                      <a:cubicBezTo>
                        <a:pt x="316084" y="2830020"/>
                        <a:pt x="312110" y="2832008"/>
                        <a:pt x="310124" y="2830020"/>
                      </a:cubicBezTo>
                      <a:cubicBezTo>
                        <a:pt x="308633" y="2828529"/>
                        <a:pt x="308137" y="2821572"/>
                        <a:pt x="307143" y="2819584"/>
                      </a:cubicBezTo>
                      <a:cubicBezTo>
                        <a:pt x="304659" y="2815111"/>
                        <a:pt x="302176" y="2810639"/>
                        <a:pt x="299692" y="2806166"/>
                      </a:cubicBezTo>
                      <a:cubicBezTo>
                        <a:pt x="290255" y="2788276"/>
                        <a:pt x="280818" y="2769888"/>
                        <a:pt x="271380" y="2751004"/>
                      </a:cubicBezTo>
                      <a:cubicBezTo>
                        <a:pt x="269393" y="2746531"/>
                        <a:pt x="265916" y="2742059"/>
                        <a:pt x="263929" y="2737586"/>
                      </a:cubicBezTo>
                      <a:cubicBezTo>
                        <a:pt x="258962" y="2726156"/>
                        <a:pt x="254988" y="2713732"/>
                        <a:pt x="257969" y="2695842"/>
                      </a:cubicBezTo>
                      <a:cubicBezTo>
                        <a:pt x="258962" y="2691369"/>
                        <a:pt x="261446" y="2686400"/>
                        <a:pt x="263929" y="2680933"/>
                      </a:cubicBezTo>
                      <a:cubicBezTo>
                        <a:pt x="265916" y="2676460"/>
                        <a:pt x="269889" y="2670497"/>
                        <a:pt x="269889" y="2666024"/>
                      </a:cubicBezTo>
                      <a:cubicBezTo>
                        <a:pt x="269889" y="2659564"/>
                        <a:pt x="266413" y="2657576"/>
                        <a:pt x="263929" y="2651115"/>
                      </a:cubicBezTo>
                      <a:cubicBezTo>
                        <a:pt x="261942" y="2646146"/>
                        <a:pt x="260949" y="2640680"/>
                        <a:pt x="259459" y="2636207"/>
                      </a:cubicBezTo>
                      <a:cubicBezTo>
                        <a:pt x="257969" y="2630740"/>
                        <a:pt x="256478" y="2624777"/>
                        <a:pt x="254988" y="2619807"/>
                      </a:cubicBezTo>
                      <a:cubicBezTo>
                        <a:pt x="253498" y="2614341"/>
                        <a:pt x="251511" y="2609371"/>
                        <a:pt x="250518" y="2604899"/>
                      </a:cubicBezTo>
                      <a:cubicBezTo>
                        <a:pt x="249524" y="2600426"/>
                        <a:pt x="251015" y="2596450"/>
                        <a:pt x="250518" y="2591481"/>
                      </a:cubicBezTo>
                      <a:cubicBezTo>
                        <a:pt x="250021" y="2587008"/>
                        <a:pt x="248035" y="2582536"/>
                        <a:pt x="247537" y="2578063"/>
                      </a:cubicBezTo>
                      <a:cubicBezTo>
                        <a:pt x="247537" y="2575081"/>
                        <a:pt x="249524" y="2569118"/>
                        <a:pt x="249028" y="2563154"/>
                      </a:cubicBezTo>
                      <a:cubicBezTo>
                        <a:pt x="248531" y="2553712"/>
                        <a:pt x="247041" y="2543773"/>
                        <a:pt x="246048" y="2533337"/>
                      </a:cubicBezTo>
                      <a:cubicBezTo>
                        <a:pt x="246048" y="2531349"/>
                        <a:pt x="244557" y="2528864"/>
                        <a:pt x="244557" y="2525883"/>
                      </a:cubicBezTo>
                      <a:cubicBezTo>
                        <a:pt x="244557" y="2518428"/>
                        <a:pt x="246048" y="2501532"/>
                        <a:pt x="244557" y="2490102"/>
                      </a:cubicBezTo>
                      <a:cubicBezTo>
                        <a:pt x="243067" y="2477181"/>
                        <a:pt x="237603" y="2465751"/>
                        <a:pt x="235617" y="2452830"/>
                      </a:cubicBezTo>
                      <a:cubicBezTo>
                        <a:pt x="235617" y="2453327"/>
                        <a:pt x="237106" y="2452333"/>
                        <a:pt x="237106" y="2451339"/>
                      </a:cubicBezTo>
                      <a:cubicBezTo>
                        <a:pt x="236113" y="2445872"/>
                        <a:pt x="234126" y="2432952"/>
                        <a:pt x="232636" y="2424503"/>
                      </a:cubicBezTo>
                      <a:cubicBezTo>
                        <a:pt x="232139" y="2422515"/>
                        <a:pt x="232636" y="2420528"/>
                        <a:pt x="232636" y="2418540"/>
                      </a:cubicBezTo>
                      <a:cubicBezTo>
                        <a:pt x="232636" y="2419037"/>
                        <a:pt x="230152" y="2418043"/>
                        <a:pt x="231146" y="2417049"/>
                      </a:cubicBezTo>
                      <a:cubicBezTo>
                        <a:pt x="235119" y="2414067"/>
                        <a:pt x="231643" y="2402140"/>
                        <a:pt x="231146" y="2394686"/>
                      </a:cubicBezTo>
                      <a:cubicBezTo>
                        <a:pt x="230650" y="2384747"/>
                        <a:pt x="230650" y="2375802"/>
                        <a:pt x="229656" y="2364869"/>
                      </a:cubicBezTo>
                      <a:cubicBezTo>
                        <a:pt x="229656" y="2362881"/>
                        <a:pt x="228166" y="2360396"/>
                        <a:pt x="228166" y="2360396"/>
                      </a:cubicBezTo>
                      <a:cubicBezTo>
                        <a:pt x="228166" y="2356420"/>
                        <a:pt x="232139" y="2344494"/>
                        <a:pt x="228166" y="2336542"/>
                      </a:cubicBezTo>
                      <a:cubicBezTo>
                        <a:pt x="225682" y="2332566"/>
                        <a:pt x="219721" y="2333063"/>
                        <a:pt x="216245" y="2332070"/>
                      </a:cubicBezTo>
                      <a:cubicBezTo>
                        <a:pt x="211774" y="2331076"/>
                        <a:pt x="207304" y="2330082"/>
                        <a:pt x="202833" y="2329088"/>
                      </a:cubicBezTo>
                      <a:cubicBezTo>
                        <a:pt x="193396" y="2327597"/>
                        <a:pt x="183462" y="2327597"/>
                        <a:pt x="174521" y="2326106"/>
                      </a:cubicBezTo>
                      <a:cubicBezTo>
                        <a:pt x="170050" y="2325112"/>
                        <a:pt x="164586" y="2323124"/>
                        <a:pt x="159619" y="2321633"/>
                      </a:cubicBezTo>
                      <a:cubicBezTo>
                        <a:pt x="150182" y="2318652"/>
                        <a:pt x="142234" y="2314676"/>
                        <a:pt x="132797" y="2311197"/>
                      </a:cubicBezTo>
                      <a:cubicBezTo>
                        <a:pt x="129816" y="2310203"/>
                        <a:pt x="127829" y="2310700"/>
                        <a:pt x="125346" y="2309707"/>
                      </a:cubicBezTo>
                      <a:cubicBezTo>
                        <a:pt x="123856" y="2309209"/>
                        <a:pt x="122366" y="2306228"/>
                        <a:pt x="120875" y="2305234"/>
                      </a:cubicBezTo>
                      <a:cubicBezTo>
                        <a:pt x="112431" y="2301258"/>
                        <a:pt x="103490" y="2297780"/>
                        <a:pt x="95543" y="2293307"/>
                      </a:cubicBezTo>
                      <a:cubicBezTo>
                        <a:pt x="87099" y="2288337"/>
                        <a:pt x="80145" y="2282374"/>
                        <a:pt x="70211" y="2281380"/>
                      </a:cubicBezTo>
                      <a:cubicBezTo>
                        <a:pt x="65740" y="2274422"/>
                        <a:pt x="56800" y="2271441"/>
                        <a:pt x="49349" y="2266471"/>
                      </a:cubicBezTo>
                      <a:cubicBezTo>
                        <a:pt x="48355" y="2265974"/>
                        <a:pt x="46865" y="2263987"/>
                        <a:pt x="46368" y="2263489"/>
                      </a:cubicBezTo>
                      <a:cubicBezTo>
                        <a:pt x="42891" y="2261502"/>
                        <a:pt x="38917" y="2262496"/>
                        <a:pt x="35937" y="2260508"/>
                      </a:cubicBezTo>
                      <a:cubicBezTo>
                        <a:pt x="32957" y="2258520"/>
                        <a:pt x="30474" y="2253550"/>
                        <a:pt x="26997" y="2250072"/>
                      </a:cubicBezTo>
                      <a:cubicBezTo>
                        <a:pt x="13585" y="2237151"/>
                        <a:pt x="-1813" y="2233672"/>
                        <a:pt x="174" y="2205346"/>
                      </a:cubicBezTo>
                      <a:cubicBezTo>
                        <a:pt x="1167" y="2190934"/>
                        <a:pt x="6134" y="2178510"/>
                        <a:pt x="9115" y="2165092"/>
                      </a:cubicBezTo>
                      <a:cubicBezTo>
                        <a:pt x="13585" y="2145711"/>
                        <a:pt x="16565" y="2125336"/>
                        <a:pt x="19546" y="2111421"/>
                      </a:cubicBezTo>
                      <a:cubicBezTo>
                        <a:pt x="27990" y="2075143"/>
                        <a:pt x="37428" y="2039362"/>
                        <a:pt x="44878" y="2007060"/>
                      </a:cubicBezTo>
                      <a:cubicBezTo>
                        <a:pt x="52826" y="1971776"/>
                        <a:pt x="62263" y="1937486"/>
                        <a:pt x="70211" y="1902699"/>
                      </a:cubicBezTo>
                      <a:cubicBezTo>
                        <a:pt x="78158" y="1867415"/>
                        <a:pt x="85112" y="1831634"/>
                        <a:pt x="92563" y="1796847"/>
                      </a:cubicBezTo>
                      <a:cubicBezTo>
                        <a:pt x="100014" y="1762557"/>
                        <a:pt x="107464" y="1726776"/>
                        <a:pt x="114915" y="1689505"/>
                      </a:cubicBezTo>
                      <a:cubicBezTo>
                        <a:pt x="125842" y="1634342"/>
                        <a:pt x="129320" y="1579677"/>
                        <a:pt x="134287" y="1516564"/>
                      </a:cubicBezTo>
                      <a:cubicBezTo>
                        <a:pt x="138260" y="1467862"/>
                        <a:pt x="139751" y="1416179"/>
                        <a:pt x="143227" y="1364495"/>
                      </a:cubicBezTo>
                      <a:cubicBezTo>
                        <a:pt x="144221" y="1351077"/>
                        <a:pt x="144221" y="1338156"/>
                        <a:pt x="146208" y="1325732"/>
                      </a:cubicBezTo>
                      <a:cubicBezTo>
                        <a:pt x="146208" y="1324242"/>
                        <a:pt x="147698" y="1322751"/>
                        <a:pt x="147698" y="1322751"/>
                      </a:cubicBezTo>
                      <a:cubicBezTo>
                        <a:pt x="147698" y="1321757"/>
                        <a:pt x="146208" y="1321260"/>
                        <a:pt x="146208" y="1319769"/>
                      </a:cubicBezTo>
                      <a:cubicBezTo>
                        <a:pt x="146705" y="1315296"/>
                        <a:pt x="148195" y="1309333"/>
                        <a:pt x="149188" y="1304860"/>
                      </a:cubicBezTo>
                      <a:cubicBezTo>
                        <a:pt x="151175" y="1294921"/>
                        <a:pt x="156639" y="1285479"/>
                        <a:pt x="158129" y="1276534"/>
                      </a:cubicBezTo>
                      <a:cubicBezTo>
                        <a:pt x="160612" y="1262122"/>
                        <a:pt x="157136" y="1243735"/>
                        <a:pt x="158129" y="1227335"/>
                      </a:cubicBezTo>
                      <a:cubicBezTo>
                        <a:pt x="159619" y="1207457"/>
                        <a:pt x="164090" y="1187082"/>
                        <a:pt x="170050" y="1169191"/>
                      </a:cubicBezTo>
                      <a:cubicBezTo>
                        <a:pt x="172037" y="1162731"/>
                        <a:pt x="179984" y="1149313"/>
                        <a:pt x="180481" y="1139374"/>
                      </a:cubicBezTo>
                      <a:cubicBezTo>
                        <a:pt x="180978" y="1126453"/>
                        <a:pt x="172037" y="1115520"/>
                        <a:pt x="174521" y="1102102"/>
                      </a:cubicBezTo>
                      <a:cubicBezTo>
                        <a:pt x="166077" y="1092660"/>
                        <a:pt x="154155" y="1083715"/>
                        <a:pt x="144718" y="1073776"/>
                      </a:cubicBezTo>
                      <a:cubicBezTo>
                        <a:pt x="141738" y="1070297"/>
                        <a:pt x="139254" y="1066818"/>
                        <a:pt x="135777" y="1063339"/>
                      </a:cubicBezTo>
                      <a:cubicBezTo>
                        <a:pt x="134287" y="1061849"/>
                        <a:pt x="134783" y="1059861"/>
                        <a:pt x="132797" y="1057376"/>
                      </a:cubicBezTo>
                      <a:cubicBezTo>
                        <a:pt x="128823" y="1051909"/>
                        <a:pt x="123359" y="1046443"/>
                        <a:pt x="120875" y="1040976"/>
                      </a:cubicBezTo>
                      <a:cubicBezTo>
                        <a:pt x="118392" y="1035013"/>
                        <a:pt x="118392" y="1027062"/>
                        <a:pt x="116405" y="1018613"/>
                      </a:cubicBezTo>
                      <a:cubicBezTo>
                        <a:pt x="114915" y="1012153"/>
                        <a:pt x="112928" y="1004202"/>
                        <a:pt x="111935" y="997741"/>
                      </a:cubicBezTo>
                      <a:cubicBezTo>
                        <a:pt x="110941" y="990784"/>
                        <a:pt x="110444" y="982832"/>
                        <a:pt x="108955" y="975378"/>
                      </a:cubicBezTo>
                      <a:cubicBezTo>
                        <a:pt x="106471" y="961463"/>
                        <a:pt x="103490" y="953015"/>
                        <a:pt x="107464" y="938106"/>
                      </a:cubicBezTo>
                      <a:cubicBezTo>
                        <a:pt x="108955" y="933137"/>
                        <a:pt x="111438" y="929658"/>
                        <a:pt x="113425" y="924689"/>
                      </a:cubicBezTo>
                      <a:cubicBezTo>
                        <a:pt x="115412" y="919719"/>
                        <a:pt x="115908" y="914252"/>
                        <a:pt x="117895" y="909780"/>
                      </a:cubicBezTo>
                      <a:cubicBezTo>
                        <a:pt x="118889" y="907295"/>
                        <a:pt x="121372" y="906301"/>
                        <a:pt x="122366" y="903816"/>
                      </a:cubicBezTo>
                      <a:cubicBezTo>
                        <a:pt x="123359" y="901829"/>
                        <a:pt x="122862" y="898350"/>
                        <a:pt x="123856" y="896362"/>
                      </a:cubicBezTo>
                      <a:cubicBezTo>
                        <a:pt x="125842" y="891889"/>
                        <a:pt x="128823" y="888411"/>
                        <a:pt x="129816" y="884435"/>
                      </a:cubicBezTo>
                      <a:cubicBezTo>
                        <a:pt x="130810" y="878969"/>
                        <a:pt x="128823" y="877478"/>
                        <a:pt x="129816" y="871017"/>
                      </a:cubicBezTo>
                      <a:cubicBezTo>
                        <a:pt x="130313" y="867042"/>
                        <a:pt x="130313" y="863563"/>
                        <a:pt x="132797" y="859090"/>
                      </a:cubicBezTo>
                      <a:cubicBezTo>
                        <a:pt x="131307" y="853624"/>
                        <a:pt x="125842" y="849648"/>
                        <a:pt x="120875" y="845672"/>
                      </a:cubicBezTo>
                      <a:cubicBezTo>
                        <a:pt x="113922" y="840703"/>
                        <a:pt x="104981" y="830267"/>
                        <a:pt x="101504" y="818837"/>
                      </a:cubicBezTo>
                      <a:cubicBezTo>
                        <a:pt x="98523" y="808898"/>
                        <a:pt x="100510" y="790013"/>
                        <a:pt x="98523" y="777092"/>
                      </a:cubicBezTo>
                      <a:cubicBezTo>
                        <a:pt x="97033" y="767650"/>
                        <a:pt x="90079" y="757711"/>
                        <a:pt x="88092" y="747275"/>
                      </a:cubicBezTo>
                      <a:cubicBezTo>
                        <a:pt x="87099" y="741312"/>
                        <a:pt x="86602" y="730875"/>
                        <a:pt x="86602" y="723421"/>
                      </a:cubicBezTo>
                      <a:cubicBezTo>
                        <a:pt x="86602" y="716464"/>
                        <a:pt x="89583" y="708512"/>
                        <a:pt x="89583" y="701058"/>
                      </a:cubicBezTo>
                      <a:cubicBezTo>
                        <a:pt x="89583" y="695592"/>
                        <a:pt x="88589" y="689131"/>
                        <a:pt x="88092" y="683168"/>
                      </a:cubicBezTo>
                      <a:cubicBezTo>
                        <a:pt x="87596" y="677204"/>
                        <a:pt x="85112" y="671738"/>
                        <a:pt x="85112" y="666768"/>
                      </a:cubicBezTo>
                      <a:cubicBezTo>
                        <a:pt x="85112" y="663289"/>
                        <a:pt x="86105" y="655835"/>
                        <a:pt x="86602" y="648878"/>
                      </a:cubicBezTo>
                      <a:cubicBezTo>
                        <a:pt x="87099" y="636454"/>
                        <a:pt x="87596" y="628999"/>
                        <a:pt x="92563" y="620551"/>
                      </a:cubicBezTo>
                      <a:cubicBezTo>
                        <a:pt x="93556" y="618563"/>
                        <a:pt x="97033" y="617072"/>
                        <a:pt x="98523" y="614588"/>
                      </a:cubicBezTo>
                      <a:cubicBezTo>
                        <a:pt x="101504" y="610612"/>
                        <a:pt x="103987" y="605145"/>
                        <a:pt x="107464" y="601170"/>
                      </a:cubicBezTo>
                      <a:cubicBezTo>
                        <a:pt x="110444" y="597691"/>
                        <a:pt x="115908" y="594212"/>
                        <a:pt x="119385" y="590734"/>
                      </a:cubicBezTo>
                      <a:cubicBezTo>
                        <a:pt x="123359" y="586758"/>
                        <a:pt x="126836" y="580795"/>
                        <a:pt x="129816" y="578807"/>
                      </a:cubicBezTo>
                      <a:cubicBezTo>
                        <a:pt x="131307" y="577316"/>
                        <a:pt x="133790" y="578310"/>
                        <a:pt x="135777" y="577316"/>
                      </a:cubicBezTo>
                      <a:cubicBezTo>
                        <a:pt x="138757" y="575825"/>
                        <a:pt x="143227" y="572346"/>
                        <a:pt x="147698" y="569862"/>
                      </a:cubicBezTo>
                      <a:cubicBezTo>
                        <a:pt x="153659" y="566880"/>
                        <a:pt x="159123" y="564892"/>
                        <a:pt x="164090" y="560916"/>
                      </a:cubicBezTo>
                      <a:cubicBezTo>
                        <a:pt x="167566" y="556444"/>
                        <a:pt x="167566" y="548492"/>
                        <a:pt x="173030" y="546008"/>
                      </a:cubicBezTo>
                      <a:cubicBezTo>
                        <a:pt x="173527" y="533584"/>
                        <a:pt x="176011" y="525632"/>
                        <a:pt x="183462" y="514699"/>
                      </a:cubicBezTo>
                      <a:cubicBezTo>
                        <a:pt x="184455" y="513209"/>
                        <a:pt x="186442" y="512712"/>
                        <a:pt x="187932" y="510227"/>
                      </a:cubicBezTo>
                      <a:cubicBezTo>
                        <a:pt x="191906" y="504760"/>
                        <a:pt x="191409" y="504760"/>
                        <a:pt x="198363" y="501282"/>
                      </a:cubicBezTo>
                      <a:cubicBezTo>
                        <a:pt x="201343" y="499791"/>
                        <a:pt x="202336" y="499294"/>
                        <a:pt x="204323" y="498300"/>
                      </a:cubicBezTo>
                      <a:cubicBezTo>
                        <a:pt x="215251" y="493330"/>
                        <a:pt x="230152" y="488361"/>
                        <a:pt x="241577" y="481900"/>
                      </a:cubicBezTo>
                      <a:cubicBezTo>
                        <a:pt x="250518" y="467986"/>
                        <a:pt x="259955" y="454568"/>
                        <a:pt x="272870" y="444629"/>
                      </a:cubicBezTo>
                      <a:cubicBezTo>
                        <a:pt x="276347" y="425744"/>
                        <a:pt x="289261" y="416302"/>
                        <a:pt x="302673" y="407357"/>
                      </a:cubicBezTo>
                      <a:cubicBezTo>
                        <a:pt x="305157" y="400896"/>
                        <a:pt x="311614" y="389466"/>
                        <a:pt x="316084" y="380521"/>
                      </a:cubicBezTo>
                      <a:cubicBezTo>
                        <a:pt x="317077" y="378533"/>
                        <a:pt x="316581" y="377539"/>
                        <a:pt x="317574" y="376049"/>
                      </a:cubicBezTo>
                      <a:cubicBezTo>
                        <a:pt x="320058" y="371576"/>
                        <a:pt x="325522" y="361637"/>
                        <a:pt x="328005" y="355176"/>
                      </a:cubicBezTo>
                      <a:cubicBezTo>
                        <a:pt x="329992" y="350207"/>
                        <a:pt x="333469" y="348219"/>
                        <a:pt x="332476" y="340268"/>
                      </a:cubicBezTo>
                      <a:cubicBezTo>
                        <a:pt x="332476" y="339771"/>
                        <a:pt x="331979" y="336292"/>
                        <a:pt x="332476" y="337286"/>
                      </a:cubicBezTo>
                      <a:cubicBezTo>
                        <a:pt x="331482" y="334304"/>
                        <a:pt x="332476" y="334304"/>
                        <a:pt x="330986" y="332813"/>
                      </a:cubicBezTo>
                      <a:cubicBezTo>
                        <a:pt x="329495" y="331322"/>
                        <a:pt x="327012" y="329335"/>
                        <a:pt x="322044" y="328341"/>
                      </a:cubicBezTo>
                      <a:cubicBezTo>
                        <a:pt x="315588" y="320389"/>
                        <a:pt x="308633" y="305978"/>
                        <a:pt x="307143" y="291069"/>
                      </a:cubicBezTo>
                      <a:cubicBezTo>
                        <a:pt x="306646" y="288087"/>
                        <a:pt x="307640" y="284112"/>
                        <a:pt x="307143" y="280633"/>
                      </a:cubicBezTo>
                      <a:cubicBezTo>
                        <a:pt x="305157" y="268706"/>
                        <a:pt x="298699" y="256779"/>
                        <a:pt x="298203" y="246343"/>
                      </a:cubicBezTo>
                      <a:cubicBezTo>
                        <a:pt x="297706" y="236901"/>
                        <a:pt x="299692" y="226465"/>
                        <a:pt x="301183" y="218016"/>
                      </a:cubicBezTo>
                      <a:cubicBezTo>
                        <a:pt x="300686" y="209568"/>
                        <a:pt x="311117" y="212053"/>
                        <a:pt x="316084" y="209071"/>
                      </a:cubicBezTo>
                      <a:cubicBezTo>
                        <a:pt x="315588" y="200623"/>
                        <a:pt x="313104" y="192672"/>
                        <a:pt x="314594" y="186708"/>
                      </a:cubicBezTo>
                      <a:cubicBezTo>
                        <a:pt x="315091" y="184720"/>
                        <a:pt x="316084" y="183726"/>
                        <a:pt x="316084" y="180745"/>
                      </a:cubicBezTo>
                      <a:cubicBezTo>
                        <a:pt x="316084" y="181242"/>
                        <a:pt x="313601" y="179751"/>
                        <a:pt x="314594" y="179254"/>
                      </a:cubicBezTo>
                      <a:cubicBezTo>
                        <a:pt x="318071" y="176272"/>
                        <a:pt x="313601" y="174781"/>
                        <a:pt x="314594" y="171799"/>
                      </a:cubicBezTo>
                      <a:cubicBezTo>
                        <a:pt x="318071" y="158879"/>
                        <a:pt x="312607" y="138503"/>
                        <a:pt x="314594" y="121110"/>
                      </a:cubicBezTo>
                      <a:cubicBezTo>
                        <a:pt x="315588" y="113655"/>
                        <a:pt x="320058" y="102722"/>
                        <a:pt x="323535" y="95765"/>
                      </a:cubicBezTo>
                      <a:cubicBezTo>
                        <a:pt x="325025" y="93280"/>
                        <a:pt x="325522" y="89802"/>
                        <a:pt x="326515" y="88311"/>
                      </a:cubicBezTo>
                      <a:cubicBezTo>
                        <a:pt x="328005" y="85826"/>
                        <a:pt x="331482" y="83838"/>
                        <a:pt x="333966" y="80856"/>
                      </a:cubicBezTo>
                      <a:cubicBezTo>
                        <a:pt x="334959" y="79862"/>
                        <a:pt x="334462" y="78869"/>
                        <a:pt x="335456" y="77875"/>
                      </a:cubicBezTo>
                      <a:cubicBezTo>
                        <a:pt x="335953" y="77378"/>
                        <a:pt x="338436" y="73402"/>
                        <a:pt x="339927" y="71911"/>
                      </a:cubicBezTo>
                      <a:cubicBezTo>
                        <a:pt x="342410" y="69426"/>
                        <a:pt x="346384" y="68432"/>
                        <a:pt x="348867" y="65948"/>
                      </a:cubicBezTo>
                      <a:cubicBezTo>
                        <a:pt x="352344" y="62469"/>
                        <a:pt x="353834" y="57996"/>
                        <a:pt x="357808" y="54021"/>
                      </a:cubicBezTo>
                      <a:cubicBezTo>
                        <a:pt x="360788" y="51039"/>
                        <a:pt x="365756" y="48554"/>
                        <a:pt x="369729" y="45075"/>
                      </a:cubicBezTo>
                      <a:cubicBezTo>
                        <a:pt x="375690" y="40106"/>
                        <a:pt x="380160" y="34142"/>
                        <a:pt x="384631" y="31658"/>
                      </a:cubicBezTo>
                      <a:cubicBezTo>
                        <a:pt x="390095" y="28676"/>
                        <a:pt x="397049" y="27185"/>
                        <a:pt x="402512" y="24203"/>
                      </a:cubicBezTo>
                      <a:cubicBezTo>
                        <a:pt x="407976" y="21222"/>
                        <a:pt x="411950" y="18737"/>
                        <a:pt x="415923" y="13767"/>
                      </a:cubicBezTo>
                      <a:cubicBezTo>
                        <a:pt x="426852" y="15755"/>
                        <a:pt x="437282" y="12773"/>
                        <a:pt x="445726" y="7804"/>
                      </a:cubicBezTo>
                      <a:cubicBezTo>
                        <a:pt x="450197" y="5319"/>
                        <a:pt x="453674" y="1343"/>
                        <a:pt x="459138" y="349"/>
                      </a:cubicBezTo>
                      <a:cubicBezTo>
                        <a:pt x="476523" y="-2135"/>
                        <a:pt x="482980" y="9295"/>
                        <a:pt x="499372" y="13767"/>
                      </a:cubicBezTo>
                      <a:cubicBezTo>
                        <a:pt x="509306" y="18737"/>
                        <a:pt x="521724" y="20725"/>
                        <a:pt x="529175" y="28676"/>
                      </a:cubicBezTo>
                      <a:cubicBezTo>
                        <a:pt x="543579" y="29670"/>
                        <a:pt x="555003" y="33645"/>
                        <a:pt x="558977" y="45075"/>
                      </a:cubicBezTo>
                      <a:cubicBezTo>
                        <a:pt x="565434" y="49548"/>
                        <a:pt x="566925" y="58493"/>
                        <a:pt x="570899" y="64457"/>
                      </a:cubicBezTo>
                      <a:cubicBezTo>
                        <a:pt x="572885" y="67439"/>
                        <a:pt x="576362" y="69426"/>
                        <a:pt x="578349" y="71911"/>
                      </a:cubicBezTo>
                      <a:cubicBezTo>
                        <a:pt x="580336" y="74893"/>
                        <a:pt x="580833" y="78869"/>
                        <a:pt x="582819" y="82347"/>
                      </a:cubicBezTo>
                      <a:cubicBezTo>
                        <a:pt x="583813" y="83838"/>
                        <a:pt x="586297" y="84335"/>
                        <a:pt x="587290" y="85329"/>
                      </a:cubicBezTo>
                      <a:cubicBezTo>
                        <a:pt x="588284" y="87317"/>
                        <a:pt x="587786" y="89305"/>
                        <a:pt x="588780" y="91292"/>
                      </a:cubicBezTo>
                      <a:cubicBezTo>
                        <a:pt x="589277" y="91789"/>
                        <a:pt x="591760" y="92286"/>
                        <a:pt x="591760" y="92783"/>
                      </a:cubicBezTo>
                      <a:cubicBezTo>
                        <a:pt x="595237" y="100735"/>
                        <a:pt x="598715" y="111668"/>
                        <a:pt x="605171" y="119619"/>
                      </a:cubicBezTo>
                      <a:cubicBezTo>
                        <a:pt x="603682" y="127073"/>
                        <a:pt x="605669" y="133037"/>
                        <a:pt x="606662" y="139000"/>
                      </a:cubicBezTo>
                      <a:cubicBezTo>
                        <a:pt x="607655" y="144964"/>
                        <a:pt x="610636" y="150927"/>
                        <a:pt x="611132" y="156891"/>
                      </a:cubicBezTo>
                      <a:cubicBezTo>
                        <a:pt x="611132" y="159375"/>
                        <a:pt x="609642" y="162357"/>
                        <a:pt x="609642" y="165836"/>
                      </a:cubicBezTo>
                      <a:cubicBezTo>
                        <a:pt x="609642" y="171302"/>
                        <a:pt x="610636" y="176272"/>
                        <a:pt x="609642" y="183726"/>
                      </a:cubicBezTo>
                      <a:cubicBezTo>
                        <a:pt x="608152" y="194162"/>
                        <a:pt x="606165" y="204102"/>
                        <a:pt x="608152" y="213544"/>
                      </a:cubicBezTo>
                      <a:cubicBezTo>
                        <a:pt x="608649" y="215035"/>
                        <a:pt x="606662" y="215035"/>
                        <a:pt x="606662" y="215035"/>
                      </a:cubicBezTo>
                      <a:cubicBezTo>
                        <a:pt x="608152" y="223483"/>
                        <a:pt x="614113" y="226962"/>
                        <a:pt x="615603" y="234416"/>
                      </a:cubicBezTo>
                      <a:cubicBezTo>
                        <a:pt x="616099" y="236901"/>
                        <a:pt x="614609" y="241870"/>
                        <a:pt x="614113" y="246343"/>
                      </a:cubicBezTo>
                      <a:cubicBezTo>
                        <a:pt x="613616" y="249822"/>
                        <a:pt x="613616" y="255785"/>
                        <a:pt x="612622" y="259761"/>
                      </a:cubicBezTo>
                      <a:cubicBezTo>
                        <a:pt x="611132" y="266718"/>
                        <a:pt x="606662" y="274172"/>
                        <a:pt x="603682" y="282124"/>
                      </a:cubicBezTo>
                      <a:cubicBezTo>
                        <a:pt x="602688" y="285105"/>
                        <a:pt x="601695" y="289081"/>
                        <a:pt x="600701" y="292560"/>
                      </a:cubicBezTo>
                      <a:cubicBezTo>
                        <a:pt x="599708" y="295542"/>
                        <a:pt x="598218" y="298523"/>
                        <a:pt x="597721" y="301505"/>
                      </a:cubicBezTo>
                      <a:cubicBezTo>
                        <a:pt x="595734" y="308959"/>
                        <a:pt x="596231" y="316911"/>
                        <a:pt x="594741" y="322377"/>
                      </a:cubicBezTo>
                      <a:cubicBezTo>
                        <a:pt x="592257" y="329832"/>
                        <a:pt x="585800" y="336292"/>
                        <a:pt x="582819" y="343249"/>
                      </a:cubicBezTo>
                      <a:cubicBezTo>
                        <a:pt x="579839" y="351698"/>
                        <a:pt x="578349" y="360643"/>
                        <a:pt x="575369" y="368594"/>
                      </a:cubicBezTo>
                      <a:cubicBezTo>
                        <a:pt x="572388" y="376049"/>
                        <a:pt x="570401" y="384000"/>
                        <a:pt x="566428" y="390957"/>
                      </a:cubicBezTo>
                      <a:cubicBezTo>
                        <a:pt x="565434" y="392448"/>
                        <a:pt x="562951" y="393442"/>
                        <a:pt x="561958" y="395430"/>
                      </a:cubicBezTo>
                      <a:cubicBezTo>
                        <a:pt x="560964" y="397418"/>
                        <a:pt x="561461" y="399405"/>
                        <a:pt x="560467" y="401393"/>
                      </a:cubicBezTo>
                      <a:cubicBezTo>
                        <a:pt x="558481" y="404375"/>
                        <a:pt x="555003" y="406363"/>
                        <a:pt x="553016" y="408848"/>
                      </a:cubicBezTo>
                      <a:cubicBezTo>
                        <a:pt x="552023" y="410339"/>
                        <a:pt x="551527" y="412823"/>
                        <a:pt x="550036" y="414811"/>
                      </a:cubicBezTo>
                      <a:cubicBezTo>
                        <a:pt x="547553" y="418787"/>
                        <a:pt x="543082" y="421769"/>
                        <a:pt x="539605" y="4267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1000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ABE103BE-C470-104D-954C-291D8646C551}"/>
                    </a:ext>
                  </a:extLst>
                </p:cNvPr>
                <p:cNvSpPr/>
                <p:nvPr/>
              </p:nvSpPr>
              <p:spPr>
                <a:xfrm>
                  <a:off x="2909082" y="378674"/>
                  <a:ext cx="1022264" cy="2985428"/>
                </a:xfrm>
                <a:custGeom>
                  <a:avLst/>
                  <a:gdLst>
                    <a:gd name="connsiteX0" fmla="*/ 430651 w 1022264"/>
                    <a:gd name="connsiteY0" fmla="*/ 335452 h 2985428"/>
                    <a:gd name="connsiteX1" fmla="*/ 429161 w 1022264"/>
                    <a:gd name="connsiteY1" fmla="*/ 341415 h 2985428"/>
                    <a:gd name="connsiteX2" fmla="*/ 411279 w 1022264"/>
                    <a:gd name="connsiteY2" fmla="*/ 311598 h 2985428"/>
                    <a:gd name="connsiteX3" fmla="*/ 406809 w 1022264"/>
                    <a:gd name="connsiteY3" fmla="*/ 301162 h 2985428"/>
                    <a:gd name="connsiteX4" fmla="*/ 385947 w 1022264"/>
                    <a:gd name="connsiteY4" fmla="*/ 277308 h 2985428"/>
                    <a:gd name="connsiteX5" fmla="*/ 379986 w 1022264"/>
                    <a:gd name="connsiteY5" fmla="*/ 248981 h 2985428"/>
                    <a:gd name="connsiteX6" fmla="*/ 377006 w 1022264"/>
                    <a:gd name="connsiteY6" fmla="*/ 220655 h 2985428"/>
                    <a:gd name="connsiteX7" fmla="*/ 381476 w 1022264"/>
                    <a:gd name="connsiteY7" fmla="*/ 196801 h 2985428"/>
                    <a:gd name="connsiteX8" fmla="*/ 381476 w 1022264"/>
                    <a:gd name="connsiteY8" fmla="*/ 174438 h 2985428"/>
                    <a:gd name="connsiteX9" fmla="*/ 393397 w 1022264"/>
                    <a:gd name="connsiteY9" fmla="*/ 123748 h 2985428"/>
                    <a:gd name="connsiteX10" fmla="*/ 402338 w 1022264"/>
                    <a:gd name="connsiteY10" fmla="*/ 101385 h 2985428"/>
                    <a:gd name="connsiteX11" fmla="*/ 409789 w 1022264"/>
                    <a:gd name="connsiteY11" fmla="*/ 87967 h 2985428"/>
                    <a:gd name="connsiteX12" fmla="*/ 412769 w 1022264"/>
                    <a:gd name="connsiteY12" fmla="*/ 83495 h 2985428"/>
                    <a:gd name="connsiteX13" fmla="*/ 420220 w 1022264"/>
                    <a:gd name="connsiteY13" fmla="*/ 71568 h 2985428"/>
                    <a:gd name="connsiteX14" fmla="*/ 426181 w 1022264"/>
                    <a:gd name="connsiteY14" fmla="*/ 62623 h 2985428"/>
                    <a:gd name="connsiteX15" fmla="*/ 441082 w 1022264"/>
                    <a:gd name="connsiteY15" fmla="*/ 46223 h 2985428"/>
                    <a:gd name="connsiteX16" fmla="*/ 444062 w 1022264"/>
                    <a:gd name="connsiteY16" fmla="*/ 40259 h 2985428"/>
                    <a:gd name="connsiteX17" fmla="*/ 457474 w 1022264"/>
                    <a:gd name="connsiteY17" fmla="*/ 26842 h 2985428"/>
                    <a:gd name="connsiteX18" fmla="*/ 463434 w 1022264"/>
                    <a:gd name="connsiteY18" fmla="*/ 20878 h 2985428"/>
                    <a:gd name="connsiteX19" fmla="*/ 479826 w 1022264"/>
                    <a:gd name="connsiteY19" fmla="*/ 10442 h 2985428"/>
                    <a:gd name="connsiteX20" fmla="*/ 482806 w 1022264"/>
                    <a:gd name="connsiteY20" fmla="*/ 7460 h 2985428"/>
                    <a:gd name="connsiteX21" fmla="*/ 494727 w 1022264"/>
                    <a:gd name="connsiteY21" fmla="*/ 2988 h 2985428"/>
                    <a:gd name="connsiteX22" fmla="*/ 520060 w 1022264"/>
                    <a:gd name="connsiteY22" fmla="*/ 1497 h 2985428"/>
                    <a:gd name="connsiteX23" fmla="*/ 531981 w 1022264"/>
                    <a:gd name="connsiteY23" fmla="*/ 7460 h 2985428"/>
                    <a:gd name="connsiteX24" fmla="*/ 564764 w 1022264"/>
                    <a:gd name="connsiteY24" fmla="*/ 8951 h 2985428"/>
                    <a:gd name="connsiteX25" fmla="*/ 667584 w 1022264"/>
                    <a:gd name="connsiteY25" fmla="*/ 116294 h 2985428"/>
                    <a:gd name="connsiteX26" fmla="*/ 670564 w 1022264"/>
                    <a:gd name="connsiteY26" fmla="*/ 122257 h 2985428"/>
                    <a:gd name="connsiteX27" fmla="*/ 670564 w 1022264"/>
                    <a:gd name="connsiteY27" fmla="*/ 129712 h 2985428"/>
                    <a:gd name="connsiteX28" fmla="*/ 676524 w 1022264"/>
                    <a:gd name="connsiteY28" fmla="*/ 155056 h 2985428"/>
                    <a:gd name="connsiteX29" fmla="*/ 679505 w 1022264"/>
                    <a:gd name="connsiteY29" fmla="*/ 195310 h 2985428"/>
                    <a:gd name="connsiteX30" fmla="*/ 672054 w 1022264"/>
                    <a:gd name="connsiteY30" fmla="*/ 196801 h 2985428"/>
                    <a:gd name="connsiteX31" fmla="*/ 667584 w 1022264"/>
                    <a:gd name="connsiteY31" fmla="*/ 204255 h 2985428"/>
                    <a:gd name="connsiteX32" fmla="*/ 667584 w 1022264"/>
                    <a:gd name="connsiteY32" fmla="*/ 220655 h 2985428"/>
                    <a:gd name="connsiteX33" fmla="*/ 666093 w 1022264"/>
                    <a:gd name="connsiteY33" fmla="*/ 272835 h 2985428"/>
                    <a:gd name="connsiteX34" fmla="*/ 654172 w 1022264"/>
                    <a:gd name="connsiteY34" fmla="*/ 319052 h 2985428"/>
                    <a:gd name="connsiteX35" fmla="*/ 651192 w 1022264"/>
                    <a:gd name="connsiteY35" fmla="*/ 335452 h 2985428"/>
                    <a:gd name="connsiteX36" fmla="*/ 642251 w 1022264"/>
                    <a:gd name="connsiteY36" fmla="*/ 350360 h 2985428"/>
                    <a:gd name="connsiteX37" fmla="*/ 622879 w 1022264"/>
                    <a:gd name="connsiteY37" fmla="*/ 378687 h 2985428"/>
                    <a:gd name="connsiteX38" fmla="*/ 612448 w 1022264"/>
                    <a:gd name="connsiteY38" fmla="*/ 390614 h 2985428"/>
                    <a:gd name="connsiteX39" fmla="*/ 612448 w 1022264"/>
                    <a:gd name="connsiteY39" fmla="*/ 405523 h 2985428"/>
                    <a:gd name="connsiteX40" fmla="*/ 616919 w 1022264"/>
                    <a:gd name="connsiteY40" fmla="*/ 414468 h 2985428"/>
                    <a:gd name="connsiteX41" fmla="*/ 624370 w 1022264"/>
                    <a:gd name="connsiteY41" fmla="*/ 424904 h 2985428"/>
                    <a:gd name="connsiteX42" fmla="*/ 627350 w 1022264"/>
                    <a:gd name="connsiteY42" fmla="*/ 430867 h 2985428"/>
                    <a:gd name="connsiteX43" fmla="*/ 631820 w 1022264"/>
                    <a:gd name="connsiteY43" fmla="*/ 433849 h 2985428"/>
                    <a:gd name="connsiteX44" fmla="*/ 636291 w 1022264"/>
                    <a:gd name="connsiteY44" fmla="*/ 444285 h 2985428"/>
                    <a:gd name="connsiteX45" fmla="*/ 657153 w 1022264"/>
                    <a:gd name="connsiteY45" fmla="*/ 471121 h 2985428"/>
                    <a:gd name="connsiteX46" fmla="*/ 658643 w 1022264"/>
                    <a:gd name="connsiteY46" fmla="*/ 474103 h 2985428"/>
                    <a:gd name="connsiteX47" fmla="*/ 663113 w 1022264"/>
                    <a:gd name="connsiteY47" fmla="*/ 480066 h 2985428"/>
                    <a:gd name="connsiteX48" fmla="*/ 683975 w 1022264"/>
                    <a:gd name="connsiteY48" fmla="*/ 491993 h 2985428"/>
                    <a:gd name="connsiteX49" fmla="*/ 704837 w 1022264"/>
                    <a:gd name="connsiteY49" fmla="*/ 508393 h 2985428"/>
                    <a:gd name="connsiteX50" fmla="*/ 718248 w 1022264"/>
                    <a:gd name="connsiteY50" fmla="*/ 511374 h 2985428"/>
                    <a:gd name="connsiteX51" fmla="*/ 754012 w 1022264"/>
                    <a:gd name="connsiteY51" fmla="*/ 520319 h 2985428"/>
                    <a:gd name="connsiteX52" fmla="*/ 782325 w 1022264"/>
                    <a:gd name="connsiteY52" fmla="*/ 530756 h 2985428"/>
                    <a:gd name="connsiteX53" fmla="*/ 794246 w 1022264"/>
                    <a:gd name="connsiteY53" fmla="*/ 535228 h 2985428"/>
                    <a:gd name="connsiteX54" fmla="*/ 818088 w 1022264"/>
                    <a:gd name="connsiteY54" fmla="*/ 544173 h 2985428"/>
                    <a:gd name="connsiteX55" fmla="*/ 831499 w 1022264"/>
                    <a:gd name="connsiteY55" fmla="*/ 551628 h 2985428"/>
                    <a:gd name="connsiteX56" fmla="*/ 868753 w 1022264"/>
                    <a:gd name="connsiteY56" fmla="*/ 566536 h 2985428"/>
                    <a:gd name="connsiteX57" fmla="*/ 879184 w 1022264"/>
                    <a:gd name="connsiteY57" fmla="*/ 582936 h 2985428"/>
                    <a:gd name="connsiteX58" fmla="*/ 880674 w 1022264"/>
                    <a:gd name="connsiteY58" fmla="*/ 587409 h 2985428"/>
                    <a:gd name="connsiteX59" fmla="*/ 883654 w 1022264"/>
                    <a:gd name="connsiteY59" fmla="*/ 588899 h 2985428"/>
                    <a:gd name="connsiteX60" fmla="*/ 886634 w 1022264"/>
                    <a:gd name="connsiteY60" fmla="*/ 600826 h 2985428"/>
                    <a:gd name="connsiteX61" fmla="*/ 892595 w 1022264"/>
                    <a:gd name="connsiteY61" fmla="*/ 615735 h 2985428"/>
                    <a:gd name="connsiteX62" fmla="*/ 900046 w 1022264"/>
                    <a:gd name="connsiteY62" fmla="*/ 636607 h 2985428"/>
                    <a:gd name="connsiteX63" fmla="*/ 900046 w 1022264"/>
                    <a:gd name="connsiteY63" fmla="*/ 666425 h 2985428"/>
                    <a:gd name="connsiteX64" fmla="*/ 907496 w 1022264"/>
                    <a:gd name="connsiteY64" fmla="*/ 691769 h 2985428"/>
                    <a:gd name="connsiteX65" fmla="*/ 919418 w 1022264"/>
                    <a:gd name="connsiteY65" fmla="*/ 742459 h 2985428"/>
                    <a:gd name="connsiteX66" fmla="*/ 922398 w 1022264"/>
                    <a:gd name="connsiteY66" fmla="*/ 755877 h 2985428"/>
                    <a:gd name="connsiteX67" fmla="*/ 922398 w 1022264"/>
                    <a:gd name="connsiteY67" fmla="*/ 767804 h 2985428"/>
                    <a:gd name="connsiteX68" fmla="*/ 934319 w 1022264"/>
                    <a:gd name="connsiteY68" fmla="*/ 796130 h 2985428"/>
                    <a:gd name="connsiteX69" fmla="*/ 946240 w 1022264"/>
                    <a:gd name="connsiteY69" fmla="*/ 824457 h 2985428"/>
                    <a:gd name="connsiteX70" fmla="*/ 956671 w 1022264"/>
                    <a:gd name="connsiteY70" fmla="*/ 845329 h 2985428"/>
                    <a:gd name="connsiteX71" fmla="*/ 959651 w 1022264"/>
                    <a:gd name="connsiteY71" fmla="*/ 851293 h 2985428"/>
                    <a:gd name="connsiteX72" fmla="*/ 964122 w 1022264"/>
                    <a:gd name="connsiteY72" fmla="*/ 866201 h 2985428"/>
                    <a:gd name="connsiteX73" fmla="*/ 968592 w 1022264"/>
                    <a:gd name="connsiteY73" fmla="*/ 872165 h 2985428"/>
                    <a:gd name="connsiteX74" fmla="*/ 970082 w 1022264"/>
                    <a:gd name="connsiteY74" fmla="*/ 879619 h 2985428"/>
                    <a:gd name="connsiteX75" fmla="*/ 974553 w 1022264"/>
                    <a:gd name="connsiteY75" fmla="*/ 885582 h 2985428"/>
                    <a:gd name="connsiteX76" fmla="*/ 976043 w 1022264"/>
                    <a:gd name="connsiteY76" fmla="*/ 894528 h 2985428"/>
                    <a:gd name="connsiteX77" fmla="*/ 982004 w 1022264"/>
                    <a:gd name="connsiteY77" fmla="*/ 907946 h 2985428"/>
                    <a:gd name="connsiteX78" fmla="*/ 990944 w 1022264"/>
                    <a:gd name="connsiteY78" fmla="*/ 939254 h 2985428"/>
                    <a:gd name="connsiteX79" fmla="*/ 1004356 w 1022264"/>
                    <a:gd name="connsiteY79" fmla="*/ 966090 h 2985428"/>
                    <a:gd name="connsiteX80" fmla="*/ 1014787 w 1022264"/>
                    <a:gd name="connsiteY80" fmla="*/ 994416 h 2985428"/>
                    <a:gd name="connsiteX81" fmla="*/ 992435 w 1022264"/>
                    <a:gd name="connsiteY81" fmla="*/ 1000379 h 2985428"/>
                    <a:gd name="connsiteX82" fmla="*/ 986474 w 1022264"/>
                    <a:gd name="connsiteY82" fmla="*/ 1003361 h 2985428"/>
                    <a:gd name="connsiteX83" fmla="*/ 983494 w 1022264"/>
                    <a:gd name="connsiteY83" fmla="*/ 1009325 h 2985428"/>
                    <a:gd name="connsiteX84" fmla="*/ 943260 w 1022264"/>
                    <a:gd name="connsiteY84" fmla="*/ 1016779 h 2985428"/>
                    <a:gd name="connsiteX85" fmla="*/ 949220 w 1022264"/>
                    <a:gd name="connsiteY85" fmla="*/ 1046596 h 2985428"/>
                    <a:gd name="connsiteX86" fmla="*/ 953691 w 1022264"/>
                    <a:gd name="connsiteY86" fmla="*/ 1073432 h 2985428"/>
                    <a:gd name="connsiteX87" fmla="*/ 947730 w 1022264"/>
                    <a:gd name="connsiteY87" fmla="*/ 1083868 h 2985428"/>
                    <a:gd name="connsiteX88" fmla="*/ 938789 w 1022264"/>
                    <a:gd name="connsiteY88" fmla="*/ 1091322 h 2985428"/>
                    <a:gd name="connsiteX89" fmla="*/ 958161 w 1022264"/>
                    <a:gd name="connsiteY89" fmla="*/ 1189720 h 2985428"/>
                    <a:gd name="connsiteX90" fmla="*/ 968592 w 1022264"/>
                    <a:gd name="connsiteY90" fmla="*/ 1292590 h 2985428"/>
                    <a:gd name="connsiteX91" fmla="*/ 974553 w 1022264"/>
                    <a:gd name="connsiteY91" fmla="*/ 1402914 h 2985428"/>
                    <a:gd name="connsiteX92" fmla="*/ 980513 w 1022264"/>
                    <a:gd name="connsiteY92" fmla="*/ 1486403 h 2985428"/>
                    <a:gd name="connsiteX93" fmla="*/ 986474 w 1022264"/>
                    <a:gd name="connsiteY93" fmla="*/ 1510257 h 2985428"/>
                    <a:gd name="connsiteX94" fmla="*/ 983494 w 1022264"/>
                    <a:gd name="connsiteY94" fmla="*/ 1529638 h 2985428"/>
                    <a:gd name="connsiteX95" fmla="*/ 990944 w 1022264"/>
                    <a:gd name="connsiteY95" fmla="*/ 1565419 h 2985428"/>
                    <a:gd name="connsiteX96" fmla="*/ 1011806 w 1022264"/>
                    <a:gd name="connsiteY96" fmla="*/ 1631017 h 2985428"/>
                    <a:gd name="connsiteX97" fmla="*/ 1022237 w 1022264"/>
                    <a:gd name="connsiteY97" fmla="*/ 1663816 h 2985428"/>
                    <a:gd name="connsiteX98" fmla="*/ 1007336 w 1022264"/>
                    <a:gd name="connsiteY98" fmla="*/ 1692143 h 2985428"/>
                    <a:gd name="connsiteX99" fmla="*/ 1001375 w 1022264"/>
                    <a:gd name="connsiteY99" fmla="*/ 1708543 h 2985428"/>
                    <a:gd name="connsiteX100" fmla="*/ 984984 w 1022264"/>
                    <a:gd name="connsiteY100" fmla="*/ 1736869 h 2985428"/>
                    <a:gd name="connsiteX101" fmla="*/ 977533 w 1022264"/>
                    <a:gd name="connsiteY101" fmla="*/ 1751778 h 2985428"/>
                    <a:gd name="connsiteX102" fmla="*/ 935809 w 1022264"/>
                    <a:gd name="connsiteY102" fmla="*/ 1757741 h 2985428"/>
                    <a:gd name="connsiteX103" fmla="*/ 907496 w 1022264"/>
                    <a:gd name="connsiteY103" fmla="*/ 1747305 h 2985428"/>
                    <a:gd name="connsiteX104" fmla="*/ 906006 w 1022264"/>
                    <a:gd name="connsiteY104" fmla="*/ 1766687 h 2985428"/>
                    <a:gd name="connsiteX105" fmla="*/ 903026 w 1022264"/>
                    <a:gd name="connsiteY105" fmla="*/ 1835266 h 2985428"/>
                    <a:gd name="connsiteX106" fmla="*/ 900046 w 1022264"/>
                    <a:gd name="connsiteY106" fmla="*/ 1877011 h 2985428"/>
                    <a:gd name="connsiteX107" fmla="*/ 898556 w 1022264"/>
                    <a:gd name="connsiteY107" fmla="*/ 1918755 h 2985428"/>
                    <a:gd name="connsiteX108" fmla="*/ 895575 w 1022264"/>
                    <a:gd name="connsiteY108" fmla="*/ 2009698 h 2985428"/>
                    <a:gd name="connsiteX109" fmla="*/ 897065 w 1022264"/>
                    <a:gd name="connsiteY109" fmla="*/ 2079769 h 2985428"/>
                    <a:gd name="connsiteX110" fmla="*/ 898556 w 1022264"/>
                    <a:gd name="connsiteY110" fmla="*/ 2111077 h 2985428"/>
                    <a:gd name="connsiteX111" fmla="*/ 903026 w 1022264"/>
                    <a:gd name="connsiteY111" fmla="*/ 2163258 h 2985428"/>
                    <a:gd name="connsiteX112" fmla="*/ 906006 w 1022264"/>
                    <a:gd name="connsiteY112" fmla="*/ 2240783 h 2985428"/>
                    <a:gd name="connsiteX113" fmla="*/ 907496 w 1022264"/>
                    <a:gd name="connsiteY113" fmla="*/ 2242274 h 2985428"/>
                    <a:gd name="connsiteX114" fmla="*/ 906006 w 1022264"/>
                    <a:gd name="connsiteY114" fmla="*/ 2255692 h 2985428"/>
                    <a:gd name="connsiteX115" fmla="*/ 907496 w 1022264"/>
                    <a:gd name="connsiteY115" fmla="*/ 2266128 h 2985428"/>
                    <a:gd name="connsiteX116" fmla="*/ 907496 w 1022264"/>
                    <a:gd name="connsiteY116" fmla="*/ 2275073 h 2985428"/>
                    <a:gd name="connsiteX117" fmla="*/ 910477 w 1022264"/>
                    <a:gd name="connsiteY117" fmla="*/ 2319799 h 2985428"/>
                    <a:gd name="connsiteX118" fmla="*/ 913457 w 1022264"/>
                    <a:gd name="connsiteY118" fmla="*/ 2355580 h 2985428"/>
                    <a:gd name="connsiteX119" fmla="*/ 914947 w 1022264"/>
                    <a:gd name="connsiteY119" fmla="*/ 2388379 h 2985428"/>
                    <a:gd name="connsiteX120" fmla="*/ 917927 w 1022264"/>
                    <a:gd name="connsiteY120" fmla="*/ 2448014 h 2985428"/>
                    <a:gd name="connsiteX121" fmla="*/ 919418 w 1022264"/>
                    <a:gd name="connsiteY121" fmla="*/ 2458450 h 2985428"/>
                    <a:gd name="connsiteX122" fmla="*/ 916437 w 1022264"/>
                    <a:gd name="connsiteY122" fmla="*/ 2470377 h 2985428"/>
                    <a:gd name="connsiteX123" fmla="*/ 916437 w 1022264"/>
                    <a:gd name="connsiteY123" fmla="*/ 2474850 h 2985428"/>
                    <a:gd name="connsiteX124" fmla="*/ 913457 w 1022264"/>
                    <a:gd name="connsiteY124" fmla="*/ 2500194 h 2985428"/>
                    <a:gd name="connsiteX125" fmla="*/ 897065 w 1022264"/>
                    <a:gd name="connsiteY125" fmla="*/ 2591137 h 2985428"/>
                    <a:gd name="connsiteX126" fmla="*/ 886634 w 1022264"/>
                    <a:gd name="connsiteY126" fmla="*/ 2635863 h 2985428"/>
                    <a:gd name="connsiteX127" fmla="*/ 886634 w 1022264"/>
                    <a:gd name="connsiteY127" fmla="*/ 2655245 h 2985428"/>
                    <a:gd name="connsiteX128" fmla="*/ 883654 w 1022264"/>
                    <a:gd name="connsiteY128" fmla="*/ 2694007 h 2985428"/>
                    <a:gd name="connsiteX129" fmla="*/ 883654 w 1022264"/>
                    <a:gd name="connsiteY129" fmla="*/ 2711898 h 2985428"/>
                    <a:gd name="connsiteX130" fmla="*/ 879184 w 1022264"/>
                    <a:gd name="connsiteY130" fmla="*/ 2743206 h 2985428"/>
                    <a:gd name="connsiteX131" fmla="*/ 874713 w 1022264"/>
                    <a:gd name="connsiteY131" fmla="*/ 2776005 h 2985428"/>
                    <a:gd name="connsiteX132" fmla="*/ 849381 w 1022264"/>
                    <a:gd name="connsiteY132" fmla="*/ 2790914 h 2985428"/>
                    <a:gd name="connsiteX133" fmla="*/ 841930 w 1022264"/>
                    <a:gd name="connsiteY133" fmla="*/ 2796877 h 2985428"/>
                    <a:gd name="connsiteX134" fmla="*/ 822558 w 1022264"/>
                    <a:gd name="connsiteY134" fmla="*/ 2793896 h 2985428"/>
                    <a:gd name="connsiteX135" fmla="*/ 816598 w 1022264"/>
                    <a:gd name="connsiteY135" fmla="*/ 2789423 h 2985428"/>
                    <a:gd name="connsiteX136" fmla="*/ 803187 w 1022264"/>
                    <a:gd name="connsiteY136" fmla="*/ 2781969 h 2985428"/>
                    <a:gd name="connsiteX137" fmla="*/ 798716 w 1022264"/>
                    <a:gd name="connsiteY137" fmla="*/ 2780478 h 2985428"/>
                    <a:gd name="connsiteX138" fmla="*/ 782325 w 1022264"/>
                    <a:gd name="connsiteY138" fmla="*/ 2774514 h 2985428"/>
                    <a:gd name="connsiteX139" fmla="*/ 789775 w 1022264"/>
                    <a:gd name="connsiteY139" fmla="*/ 2799859 h 2985428"/>
                    <a:gd name="connsiteX140" fmla="*/ 801696 w 1022264"/>
                    <a:gd name="connsiteY140" fmla="*/ 2816259 h 2985428"/>
                    <a:gd name="connsiteX141" fmla="*/ 806167 w 1022264"/>
                    <a:gd name="connsiteY141" fmla="*/ 2820731 h 2985428"/>
                    <a:gd name="connsiteX142" fmla="*/ 809147 w 1022264"/>
                    <a:gd name="connsiteY142" fmla="*/ 2828186 h 2985428"/>
                    <a:gd name="connsiteX143" fmla="*/ 813618 w 1022264"/>
                    <a:gd name="connsiteY143" fmla="*/ 2832658 h 2985428"/>
                    <a:gd name="connsiteX144" fmla="*/ 821068 w 1022264"/>
                    <a:gd name="connsiteY144" fmla="*/ 2844585 h 2985428"/>
                    <a:gd name="connsiteX145" fmla="*/ 824049 w 1022264"/>
                    <a:gd name="connsiteY145" fmla="*/ 2852039 h 2985428"/>
                    <a:gd name="connsiteX146" fmla="*/ 834479 w 1022264"/>
                    <a:gd name="connsiteY146" fmla="*/ 2868439 h 2985428"/>
                    <a:gd name="connsiteX147" fmla="*/ 840440 w 1022264"/>
                    <a:gd name="connsiteY147" fmla="*/ 2890802 h 2985428"/>
                    <a:gd name="connsiteX148" fmla="*/ 835970 w 1022264"/>
                    <a:gd name="connsiteY148" fmla="*/ 2928074 h 2985428"/>
                    <a:gd name="connsiteX149" fmla="*/ 767423 w 1022264"/>
                    <a:gd name="connsiteY149" fmla="*/ 2928074 h 2985428"/>
                    <a:gd name="connsiteX150" fmla="*/ 736130 w 1022264"/>
                    <a:gd name="connsiteY150" fmla="*/ 2922111 h 2985428"/>
                    <a:gd name="connsiteX151" fmla="*/ 709308 w 1022264"/>
                    <a:gd name="connsiteY151" fmla="*/ 2913165 h 2985428"/>
                    <a:gd name="connsiteX152" fmla="*/ 698877 w 1022264"/>
                    <a:gd name="connsiteY152" fmla="*/ 2905711 h 2985428"/>
                    <a:gd name="connsiteX153" fmla="*/ 688446 w 1022264"/>
                    <a:gd name="connsiteY153" fmla="*/ 2886330 h 2985428"/>
                    <a:gd name="connsiteX154" fmla="*/ 686955 w 1022264"/>
                    <a:gd name="connsiteY154" fmla="*/ 2878875 h 2985428"/>
                    <a:gd name="connsiteX155" fmla="*/ 683975 w 1022264"/>
                    <a:gd name="connsiteY155" fmla="*/ 2875894 h 2985428"/>
                    <a:gd name="connsiteX156" fmla="*/ 676524 w 1022264"/>
                    <a:gd name="connsiteY156" fmla="*/ 2850549 h 2985428"/>
                    <a:gd name="connsiteX157" fmla="*/ 655662 w 1022264"/>
                    <a:gd name="connsiteY157" fmla="*/ 2837131 h 2985428"/>
                    <a:gd name="connsiteX158" fmla="*/ 649702 w 1022264"/>
                    <a:gd name="connsiteY158" fmla="*/ 2832658 h 2985428"/>
                    <a:gd name="connsiteX159" fmla="*/ 627350 w 1022264"/>
                    <a:gd name="connsiteY159" fmla="*/ 2828186 h 2985428"/>
                    <a:gd name="connsiteX160" fmla="*/ 625860 w 1022264"/>
                    <a:gd name="connsiteY160" fmla="*/ 2825204 h 2985428"/>
                    <a:gd name="connsiteX161" fmla="*/ 619899 w 1022264"/>
                    <a:gd name="connsiteY161" fmla="*/ 2820731 h 2985428"/>
                    <a:gd name="connsiteX162" fmla="*/ 619899 w 1022264"/>
                    <a:gd name="connsiteY162" fmla="*/ 2816259 h 2985428"/>
                    <a:gd name="connsiteX163" fmla="*/ 615429 w 1022264"/>
                    <a:gd name="connsiteY163" fmla="*/ 2807313 h 2985428"/>
                    <a:gd name="connsiteX164" fmla="*/ 616919 w 1022264"/>
                    <a:gd name="connsiteY164" fmla="*/ 2780478 h 2985428"/>
                    <a:gd name="connsiteX165" fmla="*/ 616919 w 1022264"/>
                    <a:gd name="connsiteY165" fmla="*/ 2770042 h 2985428"/>
                    <a:gd name="connsiteX166" fmla="*/ 615429 w 1022264"/>
                    <a:gd name="connsiteY166" fmla="*/ 2711898 h 2985428"/>
                    <a:gd name="connsiteX167" fmla="*/ 616919 w 1022264"/>
                    <a:gd name="connsiteY167" fmla="*/ 2670153 h 2985428"/>
                    <a:gd name="connsiteX168" fmla="*/ 619899 w 1022264"/>
                    <a:gd name="connsiteY168" fmla="*/ 2565793 h 2985428"/>
                    <a:gd name="connsiteX169" fmla="*/ 621389 w 1022264"/>
                    <a:gd name="connsiteY169" fmla="*/ 2521067 h 2985428"/>
                    <a:gd name="connsiteX170" fmla="*/ 624370 w 1022264"/>
                    <a:gd name="connsiteY170" fmla="*/ 2439069 h 2985428"/>
                    <a:gd name="connsiteX171" fmla="*/ 625860 w 1022264"/>
                    <a:gd name="connsiteY171" fmla="*/ 2407761 h 2985428"/>
                    <a:gd name="connsiteX172" fmla="*/ 627350 w 1022264"/>
                    <a:gd name="connsiteY172" fmla="*/ 2355580 h 2985428"/>
                    <a:gd name="connsiteX173" fmla="*/ 628840 w 1022264"/>
                    <a:gd name="connsiteY173" fmla="*/ 2312345 h 2985428"/>
                    <a:gd name="connsiteX174" fmla="*/ 624370 w 1022264"/>
                    <a:gd name="connsiteY174" fmla="*/ 2252710 h 2985428"/>
                    <a:gd name="connsiteX175" fmla="*/ 624370 w 1022264"/>
                    <a:gd name="connsiteY175" fmla="*/ 2233329 h 2985428"/>
                    <a:gd name="connsiteX176" fmla="*/ 621389 w 1022264"/>
                    <a:gd name="connsiteY176" fmla="*/ 2224383 h 2985428"/>
                    <a:gd name="connsiteX177" fmla="*/ 622879 w 1022264"/>
                    <a:gd name="connsiteY177" fmla="*/ 2215438 h 2985428"/>
                    <a:gd name="connsiteX178" fmla="*/ 619899 w 1022264"/>
                    <a:gd name="connsiteY178" fmla="*/ 2151331 h 2985428"/>
                    <a:gd name="connsiteX179" fmla="*/ 619899 w 1022264"/>
                    <a:gd name="connsiteY179" fmla="*/ 2109587 h 2985428"/>
                    <a:gd name="connsiteX180" fmla="*/ 621389 w 1022264"/>
                    <a:gd name="connsiteY180" fmla="*/ 2069333 h 2985428"/>
                    <a:gd name="connsiteX181" fmla="*/ 618409 w 1022264"/>
                    <a:gd name="connsiteY181" fmla="*/ 2052933 h 2985428"/>
                    <a:gd name="connsiteX182" fmla="*/ 619899 w 1022264"/>
                    <a:gd name="connsiteY182" fmla="*/ 2038025 h 2985428"/>
                    <a:gd name="connsiteX183" fmla="*/ 622879 w 1022264"/>
                    <a:gd name="connsiteY183" fmla="*/ 1966463 h 2985428"/>
                    <a:gd name="connsiteX184" fmla="*/ 624370 w 1022264"/>
                    <a:gd name="connsiteY184" fmla="*/ 1930682 h 2985428"/>
                    <a:gd name="connsiteX185" fmla="*/ 619899 w 1022264"/>
                    <a:gd name="connsiteY185" fmla="*/ 1903846 h 2985428"/>
                    <a:gd name="connsiteX186" fmla="*/ 618409 w 1022264"/>
                    <a:gd name="connsiteY186" fmla="*/ 1902356 h 2985428"/>
                    <a:gd name="connsiteX187" fmla="*/ 619899 w 1022264"/>
                    <a:gd name="connsiteY187" fmla="*/ 1900865 h 2985428"/>
                    <a:gd name="connsiteX188" fmla="*/ 616919 w 1022264"/>
                    <a:gd name="connsiteY188" fmla="*/ 1891919 h 2985428"/>
                    <a:gd name="connsiteX189" fmla="*/ 618409 w 1022264"/>
                    <a:gd name="connsiteY189" fmla="*/ 1881483 h 2985428"/>
                    <a:gd name="connsiteX190" fmla="*/ 618409 w 1022264"/>
                    <a:gd name="connsiteY190" fmla="*/ 1841230 h 2985428"/>
                    <a:gd name="connsiteX191" fmla="*/ 615429 w 1022264"/>
                    <a:gd name="connsiteY191" fmla="*/ 1823340 h 2985428"/>
                    <a:gd name="connsiteX192" fmla="*/ 594567 w 1022264"/>
                    <a:gd name="connsiteY192" fmla="*/ 1772650 h 2985428"/>
                    <a:gd name="connsiteX193" fmla="*/ 557313 w 1022264"/>
                    <a:gd name="connsiteY193" fmla="*/ 1775632 h 2985428"/>
                    <a:gd name="connsiteX194" fmla="*/ 549862 w 1022264"/>
                    <a:gd name="connsiteY194" fmla="*/ 1796504 h 2985428"/>
                    <a:gd name="connsiteX195" fmla="*/ 536451 w 1022264"/>
                    <a:gd name="connsiteY195" fmla="*/ 1838248 h 2985428"/>
                    <a:gd name="connsiteX196" fmla="*/ 533471 w 1022264"/>
                    <a:gd name="connsiteY196" fmla="*/ 1842721 h 2985428"/>
                    <a:gd name="connsiteX197" fmla="*/ 533471 w 1022264"/>
                    <a:gd name="connsiteY197" fmla="*/ 1848684 h 2985428"/>
                    <a:gd name="connsiteX198" fmla="*/ 529000 w 1022264"/>
                    <a:gd name="connsiteY198" fmla="*/ 1857630 h 2985428"/>
                    <a:gd name="connsiteX199" fmla="*/ 527510 w 1022264"/>
                    <a:gd name="connsiteY199" fmla="*/ 1872538 h 2985428"/>
                    <a:gd name="connsiteX200" fmla="*/ 523040 w 1022264"/>
                    <a:gd name="connsiteY200" fmla="*/ 1896392 h 2985428"/>
                    <a:gd name="connsiteX201" fmla="*/ 520060 w 1022264"/>
                    <a:gd name="connsiteY201" fmla="*/ 1911301 h 2985428"/>
                    <a:gd name="connsiteX202" fmla="*/ 521550 w 1022264"/>
                    <a:gd name="connsiteY202" fmla="*/ 1912792 h 2985428"/>
                    <a:gd name="connsiteX203" fmla="*/ 520060 w 1022264"/>
                    <a:gd name="connsiteY203" fmla="*/ 1918755 h 2985428"/>
                    <a:gd name="connsiteX204" fmla="*/ 515589 w 1022264"/>
                    <a:gd name="connsiteY204" fmla="*/ 1938137 h 2985428"/>
                    <a:gd name="connsiteX205" fmla="*/ 509629 w 1022264"/>
                    <a:gd name="connsiteY205" fmla="*/ 1967954 h 2985428"/>
                    <a:gd name="connsiteX206" fmla="*/ 511119 w 1022264"/>
                    <a:gd name="connsiteY206" fmla="*/ 1976899 h 2985428"/>
                    <a:gd name="connsiteX207" fmla="*/ 509629 w 1022264"/>
                    <a:gd name="connsiteY207" fmla="*/ 1985844 h 2985428"/>
                    <a:gd name="connsiteX208" fmla="*/ 506648 w 1022264"/>
                    <a:gd name="connsiteY208" fmla="*/ 2033552 h 2985428"/>
                    <a:gd name="connsiteX209" fmla="*/ 508138 w 1022264"/>
                    <a:gd name="connsiteY209" fmla="*/ 2041006 h 2985428"/>
                    <a:gd name="connsiteX210" fmla="*/ 505158 w 1022264"/>
                    <a:gd name="connsiteY210" fmla="*/ 2058897 h 2985428"/>
                    <a:gd name="connsiteX211" fmla="*/ 506648 w 1022264"/>
                    <a:gd name="connsiteY211" fmla="*/ 2076787 h 2985428"/>
                    <a:gd name="connsiteX212" fmla="*/ 505158 w 1022264"/>
                    <a:gd name="connsiteY212" fmla="*/ 2094678 h 2985428"/>
                    <a:gd name="connsiteX213" fmla="*/ 506648 w 1022264"/>
                    <a:gd name="connsiteY213" fmla="*/ 2103623 h 2985428"/>
                    <a:gd name="connsiteX214" fmla="*/ 505158 w 1022264"/>
                    <a:gd name="connsiteY214" fmla="*/ 2111077 h 2985428"/>
                    <a:gd name="connsiteX215" fmla="*/ 511119 w 1022264"/>
                    <a:gd name="connsiteY215" fmla="*/ 2157294 h 2985428"/>
                    <a:gd name="connsiteX216" fmla="*/ 512609 w 1022264"/>
                    <a:gd name="connsiteY216" fmla="*/ 2181148 h 2985428"/>
                    <a:gd name="connsiteX217" fmla="*/ 515589 w 1022264"/>
                    <a:gd name="connsiteY217" fmla="*/ 2202020 h 2985428"/>
                    <a:gd name="connsiteX218" fmla="*/ 512609 w 1022264"/>
                    <a:gd name="connsiteY218" fmla="*/ 2225874 h 2985428"/>
                    <a:gd name="connsiteX219" fmla="*/ 506648 w 1022264"/>
                    <a:gd name="connsiteY219" fmla="*/ 2264637 h 2985428"/>
                    <a:gd name="connsiteX220" fmla="*/ 508138 w 1022264"/>
                    <a:gd name="connsiteY220" fmla="*/ 2266128 h 2985428"/>
                    <a:gd name="connsiteX221" fmla="*/ 503668 w 1022264"/>
                    <a:gd name="connsiteY221" fmla="*/ 2294454 h 2985428"/>
                    <a:gd name="connsiteX222" fmla="*/ 500688 w 1022264"/>
                    <a:gd name="connsiteY222" fmla="*/ 2321290 h 2985428"/>
                    <a:gd name="connsiteX223" fmla="*/ 499198 w 1022264"/>
                    <a:gd name="connsiteY223" fmla="*/ 2322781 h 2985428"/>
                    <a:gd name="connsiteX224" fmla="*/ 500688 w 1022264"/>
                    <a:gd name="connsiteY224" fmla="*/ 2324272 h 2985428"/>
                    <a:gd name="connsiteX225" fmla="*/ 497707 w 1022264"/>
                    <a:gd name="connsiteY225" fmla="*/ 2334708 h 2985428"/>
                    <a:gd name="connsiteX226" fmla="*/ 493237 w 1022264"/>
                    <a:gd name="connsiteY226" fmla="*/ 2366016 h 2985428"/>
                    <a:gd name="connsiteX227" fmla="*/ 476845 w 1022264"/>
                    <a:gd name="connsiteY227" fmla="*/ 2488268 h 2985428"/>
                    <a:gd name="connsiteX228" fmla="*/ 472375 w 1022264"/>
                    <a:gd name="connsiteY228" fmla="*/ 2527030 h 2985428"/>
                    <a:gd name="connsiteX229" fmla="*/ 458964 w 1022264"/>
                    <a:gd name="connsiteY229" fmla="*/ 2609028 h 2985428"/>
                    <a:gd name="connsiteX230" fmla="*/ 460454 w 1022264"/>
                    <a:gd name="connsiteY230" fmla="*/ 2610519 h 2985428"/>
                    <a:gd name="connsiteX231" fmla="*/ 457474 w 1022264"/>
                    <a:gd name="connsiteY231" fmla="*/ 2617973 h 2985428"/>
                    <a:gd name="connsiteX232" fmla="*/ 458964 w 1022264"/>
                    <a:gd name="connsiteY232" fmla="*/ 2620955 h 2985428"/>
                    <a:gd name="connsiteX233" fmla="*/ 457474 w 1022264"/>
                    <a:gd name="connsiteY233" fmla="*/ 2622446 h 2985428"/>
                    <a:gd name="connsiteX234" fmla="*/ 455983 w 1022264"/>
                    <a:gd name="connsiteY234" fmla="*/ 2626918 h 2985428"/>
                    <a:gd name="connsiteX235" fmla="*/ 457474 w 1022264"/>
                    <a:gd name="connsiteY235" fmla="*/ 2629900 h 2985428"/>
                    <a:gd name="connsiteX236" fmla="*/ 455983 w 1022264"/>
                    <a:gd name="connsiteY236" fmla="*/ 2631391 h 2985428"/>
                    <a:gd name="connsiteX237" fmla="*/ 454493 w 1022264"/>
                    <a:gd name="connsiteY237" fmla="*/ 2644809 h 2985428"/>
                    <a:gd name="connsiteX238" fmla="*/ 439592 w 1022264"/>
                    <a:gd name="connsiteY238" fmla="*/ 2722334 h 2985428"/>
                    <a:gd name="connsiteX239" fmla="*/ 436612 w 1022264"/>
                    <a:gd name="connsiteY239" fmla="*/ 2746188 h 2985428"/>
                    <a:gd name="connsiteX240" fmla="*/ 424690 w 1022264"/>
                    <a:gd name="connsiteY240" fmla="*/ 2826695 h 2985428"/>
                    <a:gd name="connsiteX241" fmla="*/ 421710 w 1022264"/>
                    <a:gd name="connsiteY241" fmla="*/ 2846076 h 2985428"/>
                    <a:gd name="connsiteX242" fmla="*/ 280147 w 1022264"/>
                    <a:gd name="connsiteY242" fmla="*/ 2855021 h 2985428"/>
                    <a:gd name="connsiteX243" fmla="*/ 208620 w 1022264"/>
                    <a:gd name="connsiteY243" fmla="*/ 2880366 h 2985428"/>
                    <a:gd name="connsiteX244" fmla="*/ 198189 w 1022264"/>
                    <a:gd name="connsiteY244" fmla="*/ 2892293 h 2985428"/>
                    <a:gd name="connsiteX245" fmla="*/ 195209 w 1022264"/>
                    <a:gd name="connsiteY245" fmla="*/ 2893784 h 2985428"/>
                    <a:gd name="connsiteX246" fmla="*/ 184778 w 1022264"/>
                    <a:gd name="connsiteY246" fmla="*/ 2908693 h 2985428"/>
                    <a:gd name="connsiteX247" fmla="*/ 172856 w 1022264"/>
                    <a:gd name="connsiteY247" fmla="*/ 2925092 h 2985428"/>
                    <a:gd name="connsiteX248" fmla="*/ 169876 w 1022264"/>
                    <a:gd name="connsiteY248" fmla="*/ 2926583 h 2985428"/>
                    <a:gd name="connsiteX249" fmla="*/ 122192 w 1022264"/>
                    <a:gd name="connsiteY249" fmla="*/ 2962364 h 2985428"/>
                    <a:gd name="connsiteX250" fmla="*/ 84938 w 1022264"/>
                    <a:gd name="connsiteY250" fmla="*/ 2975782 h 2985428"/>
                    <a:gd name="connsiteX251" fmla="*/ 20862 w 1022264"/>
                    <a:gd name="connsiteY251" fmla="*/ 2983236 h 2985428"/>
                    <a:gd name="connsiteX252" fmla="*/ 2980 w 1022264"/>
                    <a:gd name="connsiteY252" fmla="*/ 2971309 h 2985428"/>
                    <a:gd name="connsiteX253" fmla="*/ 0 w 1022264"/>
                    <a:gd name="connsiteY253" fmla="*/ 2956400 h 2985428"/>
                    <a:gd name="connsiteX254" fmla="*/ 2980 w 1022264"/>
                    <a:gd name="connsiteY254" fmla="*/ 2948946 h 2985428"/>
                    <a:gd name="connsiteX255" fmla="*/ 1490 w 1022264"/>
                    <a:gd name="connsiteY255" fmla="*/ 2947455 h 2985428"/>
                    <a:gd name="connsiteX256" fmla="*/ 7451 w 1022264"/>
                    <a:gd name="connsiteY256" fmla="*/ 2934037 h 2985428"/>
                    <a:gd name="connsiteX257" fmla="*/ 11921 w 1022264"/>
                    <a:gd name="connsiteY257" fmla="*/ 2928074 h 2985428"/>
                    <a:gd name="connsiteX258" fmla="*/ 14901 w 1022264"/>
                    <a:gd name="connsiteY258" fmla="*/ 2920620 h 2985428"/>
                    <a:gd name="connsiteX259" fmla="*/ 19372 w 1022264"/>
                    <a:gd name="connsiteY259" fmla="*/ 2914656 h 2985428"/>
                    <a:gd name="connsiteX260" fmla="*/ 26823 w 1022264"/>
                    <a:gd name="connsiteY260" fmla="*/ 2901238 h 2985428"/>
                    <a:gd name="connsiteX261" fmla="*/ 43214 w 1022264"/>
                    <a:gd name="connsiteY261" fmla="*/ 2875894 h 2985428"/>
                    <a:gd name="connsiteX262" fmla="*/ 59606 w 1022264"/>
                    <a:gd name="connsiteY262" fmla="*/ 2860985 h 2985428"/>
                    <a:gd name="connsiteX263" fmla="*/ 70037 w 1022264"/>
                    <a:gd name="connsiteY263" fmla="*/ 2850549 h 2985428"/>
                    <a:gd name="connsiteX264" fmla="*/ 80468 w 1022264"/>
                    <a:gd name="connsiteY264" fmla="*/ 2841603 h 2985428"/>
                    <a:gd name="connsiteX265" fmla="*/ 95369 w 1022264"/>
                    <a:gd name="connsiteY265" fmla="*/ 2829676 h 2985428"/>
                    <a:gd name="connsiteX266" fmla="*/ 101330 w 1022264"/>
                    <a:gd name="connsiteY266" fmla="*/ 2826695 h 2985428"/>
                    <a:gd name="connsiteX267" fmla="*/ 113251 w 1022264"/>
                    <a:gd name="connsiteY267" fmla="*/ 2811786 h 2985428"/>
                    <a:gd name="connsiteX268" fmla="*/ 110270 w 1022264"/>
                    <a:gd name="connsiteY268" fmla="*/ 2789423 h 2985428"/>
                    <a:gd name="connsiteX269" fmla="*/ 111761 w 1022264"/>
                    <a:gd name="connsiteY269" fmla="*/ 2773024 h 2985428"/>
                    <a:gd name="connsiteX270" fmla="*/ 114741 w 1022264"/>
                    <a:gd name="connsiteY270" fmla="*/ 2728297 h 2985428"/>
                    <a:gd name="connsiteX271" fmla="*/ 144544 w 1022264"/>
                    <a:gd name="connsiteY271" fmla="*/ 2692517 h 2985428"/>
                    <a:gd name="connsiteX272" fmla="*/ 153485 w 1022264"/>
                    <a:gd name="connsiteY272" fmla="*/ 2632882 h 2985428"/>
                    <a:gd name="connsiteX273" fmla="*/ 169876 w 1022264"/>
                    <a:gd name="connsiteY273" fmla="*/ 2512121 h 2985428"/>
                    <a:gd name="connsiteX274" fmla="*/ 178817 w 1022264"/>
                    <a:gd name="connsiteY274" fmla="*/ 2456959 h 2985428"/>
                    <a:gd name="connsiteX275" fmla="*/ 190738 w 1022264"/>
                    <a:gd name="connsiteY275" fmla="*/ 2398815 h 2985428"/>
                    <a:gd name="connsiteX276" fmla="*/ 198189 w 1022264"/>
                    <a:gd name="connsiteY276" fmla="*/ 2342162 h 2985428"/>
                    <a:gd name="connsiteX277" fmla="*/ 202659 w 1022264"/>
                    <a:gd name="connsiteY277" fmla="*/ 2316818 h 2985428"/>
                    <a:gd name="connsiteX278" fmla="*/ 202659 w 1022264"/>
                    <a:gd name="connsiteY278" fmla="*/ 2310854 h 2985428"/>
                    <a:gd name="connsiteX279" fmla="*/ 210110 w 1022264"/>
                    <a:gd name="connsiteY279" fmla="*/ 2248237 h 2985428"/>
                    <a:gd name="connsiteX280" fmla="*/ 213090 w 1022264"/>
                    <a:gd name="connsiteY280" fmla="*/ 2230347 h 2985428"/>
                    <a:gd name="connsiteX281" fmla="*/ 226502 w 1022264"/>
                    <a:gd name="connsiteY281" fmla="*/ 2164749 h 2985428"/>
                    <a:gd name="connsiteX282" fmla="*/ 227992 w 1022264"/>
                    <a:gd name="connsiteY282" fmla="*/ 2163258 h 2985428"/>
                    <a:gd name="connsiteX283" fmla="*/ 227992 w 1022264"/>
                    <a:gd name="connsiteY283" fmla="*/ 2155803 h 2985428"/>
                    <a:gd name="connsiteX284" fmla="*/ 229482 w 1022264"/>
                    <a:gd name="connsiteY284" fmla="*/ 2154313 h 2985428"/>
                    <a:gd name="connsiteX285" fmla="*/ 229482 w 1022264"/>
                    <a:gd name="connsiteY285" fmla="*/ 2146858 h 2985428"/>
                    <a:gd name="connsiteX286" fmla="*/ 230972 w 1022264"/>
                    <a:gd name="connsiteY286" fmla="*/ 2145367 h 2985428"/>
                    <a:gd name="connsiteX287" fmla="*/ 229482 w 1022264"/>
                    <a:gd name="connsiteY287" fmla="*/ 2143877 h 2985428"/>
                    <a:gd name="connsiteX288" fmla="*/ 232462 w 1022264"/>
                    <a:gd name="connsiteY288" fmla="*/ 2134931 h 2985428"/>
                    <a:gd name="connsiteX289" fmla="*/ 232462 w 1022264"/>
                    <a:gd name="connsiteY289" fmla="*/ 2109587 h 2985428"/>
                    <a:gd name="connsiteX290" fmla="*/ 241403 w 1022264"/>
                    <a:gd name="connsiteY290" fmla="*/ 2081260 h 2985428"/>
                    <a:gd name="connsiteX291" fmla="*/ 239913 w 1022264"/>
                    <a:gd name="connsiteY291" fmla="*/ 2066351 h 2985428"/>
                    <a:gd name="connsiteX292" fmla="*/ 245873 w 1022264"/>
                    <a:gd name="connsiteY292" fmla="*/ 2023116 h 2985428"/>
                    <a:gd name="connsiteX293" fmla="*/ 244383 w 1022264"/>
                    <a:gd name="connsiteY293" fmla="*/ 2008207 h 2985428"/>
                    <a:gd name="connsiteX294" fmla="*/ 248854 w 1022264"/>
                    <a:gd name="connsiteY294" fmla="*/ 1981372 h 2985428"/>
                    <a:gd name="connsiteX295" fmla="*/ 247364 w 1022264"/>
                    <a:gd name="connsiteY295" fmla="*/ 1967954 h 2985428"/>
                    <a:gd name="connsiteX296" fmla="*/ 250344 w 1022264"/>
                    <a:gd name="connsiteY296" fmla="*/ 1954536 h 2985428"/>
                    <a:gd name="connsiteX297" fmla="*/ 250344 w 1022264"/>
                    <a:gd name="connsiteY297" fmla="*/ 1939627 h 2985428"/>
                    <a:gd name="connsiteX298" fmla="*/ 253324 w 1022264"/>
                    <a:gd name="connsiteY298" fmla="*/ 1918755 h 2985428"/>
                    <a:gd name="connsiteX299" fmla="*/ 257795 w 1022264"/>
                    <a:gd name="connsiteY299" fmla="*/ 1865084 h 2985428"/>
                    <a:gd name="connsiteX300" fmla="*/ 260775 w 1022264"/>
                    <a:gd name="connsiteY300" fmla="*/ 1842721 h 2985428"/>
                    <a:gd name="connsiteX301" fmla="*/ 265245 w 1022264"/>
                    <a:gd name="connsiteY301" fmla="*/ 1817376 h 2985428"/>
                    <a:gd name="connsiteX302" fmla="*/ 265245 w 1022264"/>
                    <a:gd name="connsiteY302" fmla="*/ 1800976 h 2985428"/>
                    <a:gd name="connsiteX303" fmla="*/ 266735 w 1022264"/>
                    <a:gd name="connsiteY303" fmla="*/ 1786068 h 2985428"/>
                    <a:gd name="connsiteX304" fmla="*/ 268226 w 1022264"/>
                    <a:gd name="connsiteY304" fmla="*/ 1771159 h 2985428"/>
                    <a:gd name="connsiteX305" fmla="*/ 253324 w 1022264"/>
                    <a:gd name="connsiteY305" fmla="*/ 1777122 h 2985428"/>
                    <a:gd name="connsiteX306" fmla="*/ 208620 w 1022264"/>
                    <a:gd name="connsiteY306" fmla="*/ 1777122 h 2985428"/>
                    <a:gd name="connsiteX307" fmla="*/ 193718 w 1022264"/>
                    <a:gd name="connsiteY307" fmla="*/ 1757741 h 2985428"/>
                    <a:gd name="connsiteX308" fmla="*/ 172856 w 1022264"/>
                    <a:gd name="connsiteY308" fmla="*/ 1711524 h 2985428"/>
                    <a:gd name="connsiteX309" fmla="*/ 162425 w 1022264"/>
                    <a:gd name="connsiteY309" fmla="*/ 1689161 h 2985428"/>
                    <a:gd name="connsiteX310" fmla="*/ 171366 w 1022264"/>
                    <a:gd name="connsiteY310" fmla="*/ 1660835 h 2985428"/>
                    <a:gd name="connsiteX311" fmla="*/ 189248 w 1022264"/>
                    <a:gd name="connsiteY311" fmla="*/ 1604182 h 2985428"/>
                    <a:gd name="connsiteX312" fmla="*/ 193718 w 1022264"/>
                    <a:gd name="connsiteY312" fmla="*/ 1589273 h 2985428"/>
                    <a:gd name="connsiteX313" fmla="*/ 196699 w 1022264"/>
                    <a:gd name="connsiteY313" fmla="*/ 1574364 h 2985428"/>
                    <a:gd name="connsiteX314" fmla="*/ 190738 w 1022264"/>
                    <a:gd name="connsiteY314" fmla="*/ 1547529 h 2985428"/>
                    <a:gd name="connsiteX315" fmla="*/ 195209 w 1022264"/>
                    <a:gd name="connsiteY315" fmla="*/ 1501312 h 2985428"/>
                    <a:gd name="connsiteX316" fmla="*/ 193718 w 1022264"/>
                    <a:gd name="connsiteY316" fmla="*/ 1481930 h 2985428"/>
                    <a:gd name="connsiteX317" fmla="*/ 190738 w 1022264"/>
                    <a:gd name="connsiteY317" fmla="*/ 1425277 h 2985428"/>
                    <a:gd name="connsiteX318" fmla="*/ 189248 w 1022264"/>
                    <a:gd name="connsiteY318" fmla="*/ 1423787 h 2985428"/>
                    <a:gd name="connsiteX319" fmla="*/ 187758 w 1022264"/>
                    <a:gd name="connsiteY319" fmla="*/ 1371606 h 2985428"/>
                    <a:gd name="connsiteX320" fmla="*/ 186268 w 1022264"/>
                    <a:gd name="connsiteY320" fmla="*/ 1164375 h 2985428"/>
                    <a:gd name="connsiteX321" fmla="*/ 184778 w 1022264"/>
                    <a:gd name="connsiteY321" fmla="*/ 1159903 h 2985428"/>
                    <a:gd name="connsiteX322" fmla="*/ 186268 w 1022264"/>
                    <a:gd name="connsiteY322" fmla="*/ 1144994 h 2985428"/>
                    <a:gd name="connsiteX323" fmla="*/ 177327 w 1022264"/>
                    <a:gd name="connsiteY323" fmla="*/ 1136049 h 2985428"/>
                    <a:gd name="connsiteX324" fmla="*/ 168386 w 1022264"/>
                    <a:gd name="connsiteY324" fmla="*/ 1089832 h 2985428"/>
                    <a:gd name="connsiteX325" fmla="*/ 169876 w 1022264"/>
                    <a:gd name="connsiteY325" fmla="*/ 1074923 h 2985428"/>
                    <a:gd name="connsiteX326" fmla="*/ 163916 w 1022264"/>
                    <a:gd name="connsiteY326" fmla="*/ 1057033 h 2985428"/>
                    <a:gd name="connsiteX327" fmla="*/ 98349 w 1022264"/>
                    <a:gd name="connsiteY327" fmla="*/ 1046596 h 2985428"/>
                    <a:gd name="connsiteX328" fmla="*/ 116231 w 1022264"/>
                    <a:gd name="connsiteY328" fmla="*/ 980998 h 2985428"/>
                    <a:gd name="connsiteX329" fmla="*/ 134113 w 1022264"/>
                    <a:gd name="connsiteY329" fmla="*/ 899000 h 2985428"/>
                    <a:gd name="connsiteX330" fmla="*/ 137093 w 1022264"/>
                    <a:gd name="connsiteY330" fmla="*/ 893037 h 2985428"/>
                    <a:gd name="connsiteX331" fmla="*/ 141563 w 1022264"/>
                    <a:gd name="connsiteY331" fmla="*/ 873656 h 2985428"/>
                    <a:gd name="connsiteX332" fmla="*/ 151994 w 1022264"/>
                    <a:gd name="connsiteY332" fmla="*/ 834893 h 2985428"/>
                    <a:gd name="connsiteX333" fmla="*/ 153485 w 1022264"/>
                    <a:gd name="connsiteY333" fmla="*/ 799112 h 2985428"/>
                    <a:gd name="connsiteX334" fmla="*/ 159445 w 1022264"/>
                    <a:gd name="connsiteY334" fmla="*/ 733514 h 2985428"/>
                    <a:gd name="connsiteX335" fmla="*/ 175837 w 1022264"/>
                    <a:gd name="connsiteY335" fmla="*/ 642571 h 2985428"/>
                    <a:gd name="connsiteX336" fmla="*/ 193718 w 1022264"/>
                    <a:gd name="connsiteY336" fmla="*/ 588899 h 2985428"/>
                    <a:gd name="connsiteX337" fmla="*/ 230972 w 1022264"/>
                    <a:gd name="connsiteY337" fmla="*/ 572500 h 2985428"/>
                    <a:gd name="connsiteX338" fmla="*/ 259285 w 1022264"/>
                    <a:gd name="connsiteY338" fmla="*/ 560573 h 2985428"/>
                    <a:gd name="connsiteX339" fmla="*/ 266735 w 1022264"/>
                    <a:gd name="connsiteY339" fmla="*/ 554609 h 2985428"/>
                    <a:gd name="connsiteX340" fmla="*/ 303989 w 1022264"/>
                    <a:gd name="connsiteY340" fmla="*/ 538210 h 2985428"/>
                    <a:gd name="connsiteX341" fmla="*/ 336772 w 1022264"/>
                    <a:gd name="connsiteY341" fmla="*/ 524792 h 2985428"/>
                    <a:gd name="connsiteX342" fmla="*/ 353164 w 1022264"/>
                    <a:gd name="connsiteY342" fmla="*/ 512865 h 2985428"/>
                    <a:gd name="connsiteX343" fmla="*/ 359124 w 1022264"/>
                    <a:gd name="connsiteY343" fmla="*/ 506902 h 2985428"/>
                    <a:gd name="connsiteX344" fmla="*/ 363595 w 1022264"/>
                    <a:gd name="connsiteY344" fmla="*/ 505411 h 2985428"/>
                    <a:gd name="connsiteX345" fmla="*/ 365085 w 1022264"/>
                    <a:gd name="connsiteY345" fmla="*/ 502429 h 2985428"/>
                    <a:gd name="connsiteX346" fmla="*/ 378496 w 1022264"/>
                    <a:gd name="connsiteY346" fmla="*/ 497956 h 2985428"/>
                    <a:gd name="connsiteX347" fmla="*/ 390417 w 1022264"/>
                    <a:gd name="connsiteY347" fmla="*/ 493484 h 2985428"/>
                    <a:gd name="connsiteX348" fmla="*/ 399358 w 1022264"/>
                    <a:gd name="connsiteY348" fmla="*/ 472612 h 2985428"/>
                    <a:gd name="connsiteX349" fmla="*/ 423200 w 1022264"/>
                    <a:gd name="connsiteY349" fmla="*/ 441303 h 2985428"/>
                    <a:gd name="connsiteX350" fmla="*/ 438102 w 1022264"/>
                    <a:gd name="connsiteY350" fmla="*/ 415959 h 2985428"/>
                    <a:gd name="connsiteX351" fmla="*/ 444062 w 1022264"/>
                    <a:gd name="connsiteY351" fmla="*/ 408504 h 2985428"/>
                    <a:gd name="connsiteX352" fmla="*/ 430651 w 1022264"/>
                    <a:gd name="connsiteY352" fmla="*/ 335452 h 2985428"/>
                    <a:gd name="connsiteX353" fmla="*/ 937299 w 1022264"/>
                    <a:gd name="connsiteY353" fmla="*/ 1680216 h 2985428"/>
                    <a:gd name="connsiteX354" fmla="*/ 955181 w 1022264"/>
                    <a:gd name="connsiteY354" fmla="*/ 1687670 h 2985428"/>
                    <a:gd name="connsiteX355" fmla="*/ 959651 w 1022264"/>
                    <a:gd name="connsiteY355" fmla="*/ 1677234 h 2985428"/>
                    <a:gd name="connsiteX356" fmla="*/ 940280 w 1022264"/>
                    <a:gd name="connsiteY356" fmla="*/ 1665307 h 2985428"/>
                    <a:gd name="connsiteX357" fmla="*/ 937299 w 1022264"/>
                    <a:gd name="connsiteY357" fmla="*/ 1680216 h 298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</a:cxnLst>
                  <a:rect l="l" t="t" r="r" b="b"/>
                  <a:pathLst>
                    <a:path w="1022264" h="2985428">
                      <a:moveTo>
                        <a:pt x="430651" y="335452"/>
                      </a:moveTo>
                      <a:cubicBezTo>
                        <a:pt x="426677" y="334955"/>
                        <a:pt x="434625" y="340918"/>
                        <a:pt x="429161" y="341415"/>
                      </a:cubicBezTo>
                      <a:cubicBezTo>
                        <a:pt x="422704" y="331973"/>
                        <a:pt x="416743" y="323028"/>
                        <a:pt x="411279" y="311598"/>
                      </a:cubicBezTo>
                      <a:cubicBezTo>
                        <a:pt x="409789" y="308119"/>
                        <a:pt x="408796" y="304640"/>
                        <a:pt x="406809" y="301162"/>
                      </a:cubicBezTo>
                      <a:cubicBezTo>
                        <a:pt x="401345" y="292216"/>
                        <a:pt x="390417" y="286750"/>
                        <a:pt x="385947" y="277308"/>
                      </a:cubicBezTo>
                      <a:cubicBezTo>
                        <a:pt x="382966" y="270847"/>
                        <a:pt x="381476" y="258920"/>
                        <a:pt x="379986" y="248981"/>
                      </a:cubicBezTo>
                      <a:cubicBezTo>
                        <a:pt x="378496" y="239042"/>
                        <a:pt x="376509" y="228606"/>
                        <a:pt x="377006" y="220655"/>
                      </a:cubicBezTo>
                      <a:cubicBezTo>
                        <a:pt x="377503" y="212703"/>
                        <a:pt x="380483" y="204752"/>
                        <a:pt x="381476" y="196801"/>
                      </a:cubicBezTo>
                      <a:cubicBezTo>
                        <a:pt x="381973" y="189346"/>
                        <a:pt x="380980" y="181892"/>
                        <a:pt x="381476" y="174438"/>
                      </a:cubicBezTo>
                      <a:cubicBezTo>
                        <a:pt x="382470" y="157541"/>
                        <a:pt x="387934" y="140645"/>
                        <a:pt x="393397" y="123748"/>
                      </a:cubicBezTo>
                      <a:cubicBezTo>
                        <a:pt x="395881" y="115300"/>
                        <a:pt x="398861" y="108839"/>
                        <a:pt x="402338" y="101385"/>
                      </a:cubicBezTo>
                      <a:cubicBezTo>
                        <a:pt x="404325" y="96912"/>
                        <a:pt x="405815" y="91943"/>
                        <a:pt x="409789" y="87967"/>
                      </a:cubicBezTo>
                      <a:cubicBezTo>
                        <a:pt x="410782" y="86476"/>
                        <a:pt x="411776" y="84986"/>
                        <a:pt x="412769" y="83495"/>
                      </a:cubicBezTo>
                      <a:cubicBezTo>
                        <a:pt x="414259" y="82004"/>
                        <a:pt x="417736" y="75046"/>
                        <a:pt x="420220" y="71568"/>
                      </a:cubicBezTo>
                      <a:cubicBezTo>
                        <a:pt x="422207" y="69083"/>
                        <a:pt x="424194" y="65604"/>
                        <a:pt x="426181" y="62623"/>
                      </a:cubicBezTo>
                      <a:cubicBezTo>
                        <a:pt x="430651" y="56659"/>
                        <a:pt x="436612" y="52186"/>
                        <a:pt x="441082" y="46223"/>
                      </a:cubicBezTo>
                      <a:cubicBezTo>
                        <a:pt x="442572" y="44235"/>
                        <a:pt x="442572" y="42247"/>
                        <a:pt x="444062" y="40259"/>
                      </a:cubicBezTo>
                      <a:cubicBezTo>
                        <a:pt x="447043" y="36781"/>
                        <a:pt x="452506" y="30817"/>
                        <a:pt x="457474" y="26842"/>
                      </a:cubicBezTo>
                      <a:cubicBezTo>
                        <a:pt x="458964" y="25848"/>
                        <a:pt x="460951" y="22866"/>
                        <a:pt x="463434" y="20878"/>
                      </a:cubicBezTo>
                      <a:cubicBezTo>
                        <a:pt x="468898" y="15909"/>
                        <a:pt x="471878" y="13921"/>
                        <a:pt x="479826" y="10442"/>
                      </a:cubicBezTo>
                      <a:cubicBezTo>
                        <a:pt x="480322" y="9945"/>
                        <a:pt x="482309" y="7460"/>
                        <a:pt x="482806" y="7460"/>
                      </a:cubicBezTo>
                      <a:cubicBezTo>
                        <a:pt x="487276" y="5969"/>
                        <a:pt x="489263" y="5473"/>
                        <a:pt x="494727" y="2988"/>
                      </a:cubicBezTo>
                      <a:cubicBezTo>
                        <a:pt x="500191" y="503"/>
                        <a:pt x="510125" y="-1485"/>
                        <a:pt x="520060" y="1497"/>
                      </a:cubicBezTo>
                      <a:cubicBezTo>
                        <a:pt x="524530" y="2988"/>
                        <a:pt x="527510" y="6466"/>
                        <a:pt x="531981" y="7460"/>
                      </a:cubicBezTo>
                      <a:cubicBezTo>
                        <a:pt x="543405" y="3982"/>
                        <a:pt x="554830" y="5969"/>
                        <a:pt x="564764" y="8951"/>
                      </a:cubicBezTo>
                      <a:cubicBezTo>
                        <a:pt x="612945" y="22866"/>
                        <a:pt x="652185" y="65107"/>
                        <a:pt x="667584" y="116294"/>
                      </a:cubicBezTo>
                      <a:cubicBezTo>
                        <a:pt x="668080" y="118282"/>
                        <a:pt x="670067" y="120766"/>
                        <a:pt x="670564" y="122257"/>
                      </a:cubicBezTo>
                      <a:cubicBezTo>
                        <a:pt x="671061" y="124742"/>
                        <a:pt x="670067" y="127227"/>
                        <a:pt x="670564" y="129712"/>
                      </a:cubicBezTo>
                      <a:cubicBezTo>
                        <a:pt x="672551" y="138160"/>
                        <a:pt x="675531" y="146608"/>
                        <a:pt x="676524" y="155056"/>
                      </a:cubicBezTo>
                      <a:cubicBezTo>
                        <a:pt x="678015" y="168474"/>
                        <a:pt x="674041" y="181892"/>
                        <a:pt x="679505" y="195310"/>
                      </a:cubicBezTo>
                      <a:cubicBezTo>
                        <a:pt x="679505" y="203758"/>
                        <a:pt x="673544" y="190837"/>
                        <a:pt x="672054" y="196801"/>
                      </a:cubicBezTo>
                      <a:cubicBezTo>
                        <a:pt x="670067" y="198789"/>
                        <a:pt x="670067" y="201770"/>
                        <a:pt x="667584" y="204255"/>
                      </a:cubicBezTo>
                      <a:cubicBezTo>
                        <a:pt x="663113" y="209225"/>
                        <a:pt x="668080" y="210219"/>
                        <a:pt x="667584" y="220655"/>
                      </a:cubicBezTo>
                      <a:cubicBezTo>
                        <a:pt x="661126" y="243018"/>
                        <a:pt x="669570" y="250969"/>
                        <a:pt x="666093" y="272835"/>
                      </a:cubicBezTo>
                      <a:cubicBezTo>
                        <a:pt x="664107" y="286750"/>
                        <a:pt x="657649" y="304640"/>
                        <a:pt x="654172" y="319052"/>
                      </a:cubicBezTo>
                      <a:cubicBezTo>
                        <a:pt x="652682" y="325016"/>
                        <a:pt x="652682" y="330979"/>
                        <a:pt x="651192" y="335452"/>
                      </a:cubicBezTo>
                      <a:cubicBezTo>
                        <a:pt x="649205" y="339924"/>
                        <a:pt x="645232" y="345391"/>
                        <a:pt x="642251" y="350360"/>
                      </a:cubicBezTo>
                      <a:cubicBezTo>
                        <a:pt x="636291" y="360796"/>
                        <a:pt x="631820" y="368748"/>
                        <a:pt x="622879" y="378687"/>
                      </a:cubicBezTo>
                      <a:cubicBezTo>
                        <a:pt x="618409" y="383159"/>
                        <a:pt x="613939" y="385644"/>
                        <a:pt x="612448" y="390614"/>
                      </a:cubicBezTo>
                      <a:cubicBezTo>
                        <a:pt x="612945" y="388626"/>
                        <a:pt x="612448" y="405523"/>
                        <a:pt x="612448" y="405523"/>
                      </a:cubicBezTo>
                      <a:cubicBezTo>
                        <a:pt x="613442" y="409995"/>
                        <a:pt x="614435" y="411486"/>
                        <a:pt x="616919" y="414468"/>
                      </a:cubicBezTo>
                      <a:cubicBezTo>
                        <a:pt x="618906" y="416456"/>
                        <a:pt x="621389" y="420928"/>
                        <a:pt x="624370" y="424904"/>
                      </a:cubicBezTo>
                      <a:cubicBezTo>
                        <a:pt x="625860" y="426892"/>
                        <a:pt x="625860" y="428879"/>
                        <a:pt x="627350" y="430867"/>
                      </a:cubicBezTo>
                      <a:cubicBezTo>
                        <a:pt x="628343" y="431861"/>
                        <a:pt x="630827" y="432855"/>
                        <a:pt x="631820" y="433849"/>
                      </a:cubicBezTo>
                      <a:cubicBezTo>
                        <a:pt x="633807" y="436831"/>
                        <a:pt x="634800" y="441800"/>
                        <a:pt x="636291" y="444285"/>
                      </a:cubicBezTo>
                      <a:cubicBezTo>
                        <a:pt x="641258" y="452236"/>
                        <a:pt x="651192" y="462176"/>
                        <a:pt x="657153" y="471121"/>
                      </a:cubicBezTo>
                      <a:cubicBezTo>
                        <a:pt x="658146" y="472612"/>
                        <a:pt x="657649" y="473109"/>
                        <a:pt x="658643" y="474103"/>
                      </a:cubicBezTo>
                      <a:cubicBezTo>
                        <a:pt x="659140" y="474599"/>
                        <a:pt x="661623" y="478575"/>
                        <a:pt x="663113" y="480066"/>
                      </a:cubicBezTo>
                      <a:cubicBezTo>
                        <a:pt x="667584" y="484042"/>
                        <a:pt x="677021" y="486526"/>
                        <a:pt x="683975" y="491993"/>
                      </a:cubicBezTo>
                      <a:cubicBezTo>
                        <a:pt x="692916" y="498950"/>
                        <a:pt x="695896" y="505908"/>
                        <a:pt x="704837" y="508393"/>
                      </a:cubicBezTo>
                      <a:cubicBezTo>
                        <a:pt x="708811" y="509386"/>
                        <a:pt x="712785" y="510380"/>
                        <a:pt x="718248" y="511374"/>
                      </a:cubicBezTo>
                      <a:cubicBezTo>
                        <a:pt x="730170" y="514356"/>
                        <a:pt x="741594" y="516344"/>
                        <a:pt x="754012" y="520319"/>
                      </a:cubicBezTo>
                      <a:cubicBezTo>
                        <a:pt x="762953" y="523301"/>
                        <a:pt x="772887" y="526283"/>
                        <a:pt x="782325" y="530756"/>
                      </a:cubicBezTo>
                      <a:cubicBezTo>
                        <a:pt x="785305" y="532246"/>
                        <a:pt x="789775" y="533737"/>
                        <a:pt x="794246" y="535228"/>
                      </a:cubicBezTo>
                      <a:cubicBezTo>
                        <a:pt x="801200" y="537713"/>
                        <a:pt x="810141" y="540695"/>
                        <a:pt x="818088" y="544173"/>
                      </a:cubicBezTo>
                      <a:cubicBezTo>
                        <a:pt x="823055" y="546161"/>
                        <a:pt x="827029" y="550137"/>
                        <a:pt x="831499" y="551628"/>
                      </a:cubicBezTo>
                      <a:cubicBezTo>
                        <a:pt x="843917" y="556100"/>
                        <a:pt x="859812" y="556100"/>
                        <a:pt x="868753" y="566536"/>
                      </a:cubicBezTo>
                      <a:cubicBezTo>
                        <a:pt x="871733" y="570015"/>
                        <a:pt x="875707" y="577469"/>
                        <a:pt x="879184" y="582936"/>
                      </a:cubicBezTo>
                      <a:cubicBezTo>
                        <a:pt x="879680" y="583930"/>
                        <a:pt x="879680" y="586415"/>
                        <a:pt x="880674" y="587409"/>
                      </a:cubicBezTo>
                      <a:cubicBezTo>
                        <a:pt x="881171" y="587906"/>
                        <a:pt x="883654" y="588403"/>
                        <a:pt x="883654" y="588899"/>
                      </a:cubicBezTo>
                      <a:cubicBezTo>
                        <a:pt x="885144" y="591881"/>
                        <a:pt x="885144" y="596851"/>
                        <a:pt x="886634" y="600826"/>
                      </a:cubicBezTo>
                      <a:cubicBezTo>
                        <a:pt x="888621" y="606790"/>
                        <a:pt x="890608" y="610766"/>
                        <a:pt x="892595" y="615735"/>
                      </a:cubicBezTo>
                      <a:cubicBezTo>
                        <a:pt x="895079" y="621202"/>
                        <a:pt x="899052" y="629650"/>
                        <a:pt x="900046" y="636607"/>
                      </a:cubicBezTo>
                      <a:cubicBezTo>
                        <a:pt x="901536" y="646546"/>
                        <a:pt x="899052" y="656982"/>
                        <a:pt x="900046" y="666425"/>
                      </a:cubicBezTo>
                      <a:cubicBezTo>
                        <a:pt x="901039" y="674873"/>
                        <a:pt x="905013" y="683321"/>
                        <a:pt x="907496" y="691769"/>
                      </a:cubicBezTo>
                      <a:cubicBezTo>
                        <a:pt x="911967" y="708169"/>
                        <a:pt x="916437" y="725066"/>
                        <a:pt x="919418" y="742459"/>
                      </a:cubicBezTo>
                      <a:cubicBezTo>
                        <a:pt x="920411" y="746932"/>
                        <a:pt x="921901" y="751901"/>
                        <a:pt x="922398" y="755877"/>
                      </a:cubicBezTo>
                      <a:cubicBezTo>
                        <a:pt x="922895" y="760846"/>
                        <a:pt x="921404" y="763331"/>
                        <a:pt x="922398" y="767804"/>
                      </a:cubicBezTo>
                      <a:cubicBezTo>
                        <a:pt x="924385" y="777246"/>
                        <a:pt x="929849" y="786191"/>
                        <a:pt x="934319" y="796130"/>
                      </a:cubicBezTo>
                      <a:cubicBezTo>
                        <a:pt x="938293" y="805076"/>
                        <a:pt x="942266" y="815512"/>
                        <a:pt x="946240" y="824457"/>
                      </a:cubicBezTo>
                      <a:cubicBezTo>
                        <a:pt x="949220" y="831414"/>
                        <a:pt x="953194" y="837378"/>
                        <a:pt x="956671" y="845329"/>
                      </a:cubicBezTo>
                      <a:cubicBezTo>
                        <a:pt x="957665" y="847317"/>
                        <a:pt x="958658" y="849305"/>
                        <a:pt x="959651" y="851293"/>
                      </a:cubicBezTo>
                      <a:cubicBezTo>
                        <a:pt x="961638" y="856262"/>
                        <a:pt x="962135" y="861232"/>
                        <a:pt x="964122" y="866201"/>
                      </a:cubicBezTo>
                      <a:cubicBezTo>
                        <a:pt x="965115" y="868189"/>
                        <a:pt x="967599" y="870177"/>
                        <a:pt x="968592" y="872165"/>
                      </a:cubicBezTo>
                      <a:cubicBezTo>
                        <a:pt x="969586" y="875146"/>
                        <a:pt x="969089" y="877134"/>
                        <a:pt x="970082" y="879619"/>
                      </a:cubicBezTo>
                      <a:cubicBezTo>
                        <a:pt x="971076" y="881607"/>
                        <a:pt x="973559" y="883595"/>
                        <a:pt x="974553" y="885582"/>
                      </a:cubicBezTo>
                      <a:cubicBezTo>
                        <a:pt x="975546" y="888564"/>
                        <a:pt x="975050" y="891049"/>
                        <a:pt x="976043" y="894528"/>
                      </a:cubicBezTo>
                      <a:cubicBezTo>
                        <a:pt x="977533" y="899000"/>
                        <a:pt x="980513" y="902976"/>
                        <a:pt x="982004" y="907946"/>
                      </a:cubicBezTo>
                      <a:cubicBezTo>
                        <a:pt x="985481" y="918382"/>
                        <a:pt x="986971" y="929315"/>
                        <a:pt x="990944" y="939254"/>
                      </a:cubicBezTo>
                      <a:cubicBezTo>
                        <a:pt x="994918" y="948199"/>
                        <a:pt x="1000382" y="956647"/>
                        <a:pt x="1004356" y="966090"/>
                      </a:cubicBezTo>
                      <a:cubicBezTo>
                        <a:pt x="1008329" y="975035"/>
                        <a:pt x="1012303" y="984477"/>
                        <a:pt x="1014787" y="994416"/>
                      </a:cubicBezTo>
                      <a:cubicBezTo>
                        <a:pt x="1008329" y="997398"/>
                        <a:pt x="1000382" y="998889"/>
                        <a:pt x="992435" y="1000379"/>
                      </a:cubicBezTo>
                      <a:cubicBezTo>
                        <a:pt x="990448" y="1001373"/>
                        <a:pt x="988461" y="1002367"/>
                        <a:pt x="986474" y="1003361"/>
                      </a:cubicBezTo>
                      <a:cubicBezTo>
                        <a:pt x="985977" y="1005846"/>
                        <a:pt x="987964" y="1010816"/>
                        <a:pt x="983494" y="1009325"/>
                      </a:cubicBezTo>
                      <a:cubicBezTo>
                        <a:pt x="969586" y="1011313"/>
                        <a:pt x="958161" y="1015785"/>
                        <a:pt x="943260" y="1016779"/>
                      </a:cubicBezTo>
                      <a:cubicBezTo>
                        <a:pt x="943757" y="1027215"/>
                        <a:pt x="946240" y="1037154"/>
                        <a:pt x="949220" y="1046596"/>
                      </a:cubicBezTo>
                      <a:cubicBezTo>
                        <a:pt x="952201" y="1057033"/>
                        <a:pt x="955678" y="1064984"/>
                        <a:pt x="953691" y="1073432"/>
                      </a:cubicBezTo>
                      <a:cubicBezTo>
                        <a:pt x="952201" y="1079396"/>
                        <a:pt x="951207" y="1080390"/>
                        <a:pt x="947730" y="1083868"/>
                      </a:cubicBezTo>
                      <a:cubicBezTo>
                        <a:pt x="945743" y="1085856"/>
                        <a:pt x="940776" y="1086353"/>
                        <a:pt x="938789" y="1091322"/>
                      </a:cubicBezTo>
                      <a:cubicBezTo>
                        <a:pt x="948227" y="1120146"/>
                        <a:pt x="954188" y="1153939"/>
                        <a:pt x="958161" y="1189720"/>
                      </a:cubicBezTo>
                      <a:cubicBezTo>
                        <a:pt x="961638" y="1223016"/>
                        <a:pt x="965612" y="1257306"/>
                        <a:pt x="968592" y="1292590"/>
                      </a:cubicBezTo>
                      <a:cubicBezTo>
                        <a:pt x="971573" y="1328868"/>
                        <a:pt x="973063" y="1366140"/>
                        <a:pt x="974553" y="1402914"/>
                      </a:cubicBezTo>
                      <a:cubicBezTo>
                        <a:pt x="976043" y="1431738"/>
                        <a:pt x="975050" y="1459567"/>
                        <a:pt x="980513" y="1486403"/>
                      </a:cubicBezTo>
                      <a:cubicBezTo>
                        <a:pt x="982004" y="1494354"/>
                        <a:pt x="986474" y="1502306"/>
                        <a:pt x="986474" y="1510257"/>
                      </a:cubicBezTo>
                      <a:cubicBezTo>
                        <a:pt x="986474" y="1517214"/>
                        <a:pt x="983494" y="1523178"/>
                        <a:pt x="983494" y="1529638"/>
                      </a:cubicBezTo>
                      <a:cubicBezTo>
                        <a:pt x="983494" y="1540074"/>
                        <a:pt x="987964" y="1552995"/>
                        <a:pt x="990944" y="1565419"/>
                      </a:cubicBezTo>
                      <a:cubicBezTo>
                        <a:pt x="996905" y="1589770"/>
                        <a:pt x="1002866" y="1608654"/>
                        <a:pt x="1011806" y="1631017"/>
                      </a:cubicBezTo>
                      <a:cubicBezTo>
                        <a:pt x="1016277" y="1642447"/>
                        <a:pt x="1022734" y="1653877"/>
                        <a:pt x="1022237" y="1663816"/>
                      </a:cubicBezTo>
                      <a:cubicBezTo>
                        <a:pt x="1021741" y="1675246"/>
                        <a:pt x="1011806" y="1682701"/>
                        <a:pt x="1007336" y="1692143"/>
                      </a:cubicBezTo>
                      <a:cubicBezTo>
                        <a:pt x="1004852" y="1697609"/>
                        <a:pt x="1003859" y="1703076"/>
                        <a:pt x="1001375" y="1708543"/>
                      </a:cubicBezTo>
                      <a:cubicBezTo>
                        <a:pt x="996905" y="1718482"/>
                        <a:pt x="989951" y="1726930"/>
                        <a:pt x="984984" y="1736869"/>
                      </a:cubicBezTo>
                      <a:cubicBezTo>
                        <a:pt x="982997" y="1740845"/>
                        <a:pt x="982997" y="1748796"/>
                        <a:pt x="977533" y="1751778"/>
                      </a:cubicBezTo>
                      <a:cubicBezTo>
                        <a:pt x="963625" y="1751778"/>
                        <a:pt x="948724" y="1758735"/>
                        <a:pt x="935809" y="1757741"/>
                      </a:cubicBezTo>
                      <a:cubicBezTo>
                        <a:pt x="924385" y="1756747"/>
                        <a:pt x="916934" y="1749790"/>
                        <a:pt x="907496" y="1747305"/>
                      </a:cubicBezTo>
                      <a:cubicBezTo>
                        <a:pt x="904516" y="1753269"/>
                        <a:pt x="906503" y="1760226"/>
                        <a:pt x="906006" y="1766687"/>
                      </a:cubicBezTo>
                      <a:cubicBezTo>
                        <a:pt x="904516" y="1787559"/>
                        <a:pt x="904019" y="1811909"/>
                        <a:pt x="903026" y="1835266"/>
                      </a:cubicBezTo>
                      <a:cubicBezTo>
                        <a:pt x="902529" y="1849181"/>
                        <a:pt x="901039" y="1863096"/>
                        <a:pt x="900046" y="1877011"/>
                      </a:cubicBezTo>
                      <a:cubicBezTo>
                        <a:pt x="899052" y="1890429"/>
                        <a:pt x="899549" y="1905337"/>
                        <a:pt x="898556" y="1918755"/>
                      </a:cubicBezTo>
                      <a:cubicBezTo>
                        <a:pt x="897065" y="1948572"/>
                        <a:pt x="895575" y="1979384"/>
                        <a:pt x="895575" y="2009698"/>
                      </a:cubicBezTo>
                      <a:cubicBezTo>
                        <a:pt x="895575" y="2033552"/>
                        <a:pt x="896072" y="2057406"/>
                        <a:pt x="897065" y="2079769"/>
                      </a:cubicBezTo>
                      <a:cubicBezTo>
                        <a:pt x="897562" y="2090702"/>
                        <a:pt x="897562" y="2099150"/>
                        <a:pt x="898556" y="2111077"/>
                      </a:cubicBezTo>
                      <a:cubicBezTo>
                        <a:pt x="899549" y="2123998"/>
                        <a:pt x="902529" y="2147852"/>
                        <a:pt x="903026" y="2163258"/>
                      </a:cubicBezTo>
                      <a:cubicBezTo>
                        <a:pt x="904019" y="2184130"/>
                        <a:pt x="901039" y="2216929"/>
                        <a:pt x="906006" y="2240783"/>
                      </a:cubicBezTo>
                      <a:cubicBezTo>
                        <a:pt x="906006" y="2241777"/>
                        <a:pt x="907496" y="2241777"/>
                        <a:pt x="907496" y="2242274"/>
                      </a:cubicBezTo>
                      <a:cubicBezTo>
                        <a:pt x="907496" y="2242274"/>
                        <a:pt x="905510" y="2251219"/>
                        <a:pt x="906006" y="2255692"/>
                      </a:cubicBezTo>
                      <a:cubicBezTo>
                        <a:pt x="906006" y="2259170"/>
                        <a:pt x="907000" y="2262649"/>
                        <a:pt x="907496" y="2266128"/>
                      </a:cubicBezTo>
                      <a:cubicBezTo>
                        <a:pt x="907993" y="2269110"/>
                        <a:pt x="907496" y="2272091"/>
                        <a:pt x="907496" y="2275073"/>
                      </a:cubicBezTo>
                      <a:cubicBezTo>
                        <a:pt x="907993" y="2290479"/>
                        <a:pt x="909483" y="2304890"/>
                        <a:pt x="910477" y="2319799"/>
                      </a:cubicBezTo>
                      <a:cubicBezTo>
                        <a:pt x="911470" y="2332223"/>
                        <a:pt x="911967" y="2343653"/>
                        <a:pt x="913457" y="2355580"/>
                      </a:cubicBezTo>
                      <a:cubicBezTo>
                        <a:pt x="914947" y="2365022"/>
                        <a:pt x="913954" y="2376949"/>
                        <a:pt x="914947" y="2388379"/>
                      </a:cubicBezTo>
                      <a:cubicBezTo>
                        <a:pt x="916437" y="2406767"/>
                        <a:pt x="917431" y="2426645"/>
                        <a:pt x="917927" y="2448014"/>
                      </a:cubicBezTo>
                      <a:cubicBezTo>
                        <a:pt x="917927" y="2451493"/>
                        <a:pt x="919418" y="2455468"/>
                        <a:pt x="919418" y="2458450"/>
                      </a:cubicBezTo>
                      <a:cubicBezTo>
                        <a:pt x="919418" y="2461929"/>
                        <a:pt x="916934" y="2466401"/>
                        <a:pt x="916437" y="2470377"/>
                      </a:cubicBezTo>
                      <a:cubicBezTo>
                        <a:pt x="915941" y="2472365"/>
                        <a:pt x="916934" y="2472365"/>
                        <a:pt x="916437" y="2474850"/>
                      </a:cubicBezTo>
                      <a:cubicBezTo>
                        <a:pt x="914947" y="2482304"/>
                        <a:pt x="914947" y="2492740"/>
                        <a:pt x="913457" y="2500194"/>
                      </a:cubicBezTo>
                      <a:cubicBezTo>
                        <a:pt x="908987" y="2528024"/>
                        <a:pt x="905013" y="2557344"/>
                        <a:pt x="897065" y="2591137"/>
                      </a:cubicBezTo>
                      <a:cubicBezTo>
                        <a:pt x="893588" y="2605549"/>
                        <a:pt x="888125" y="2620955"/>
                        <a:pt x="886634" y="2635863"/>
                      </a:cubicBezTo>
                      <a:cubicBezTo>
                        <a:pt x="886138" y="2642324"/>
                        <a:pt x="887131" y="2648784"/>
                        <a:pt x="886634" y="2655245"/>
                      </a:cubicBezTo>
                      <a:cubicBezTo>
                        <a:pt x="885641" y="2669160"/>
                        <a:pt x="884151" y="2682081"/>
                        <a:pt x="883654" y="2694007"/>
                      </a:cubicBezTo>
                      <a:cubicBezTo>
                        <a:pt x="883157" y="2699971"/>
                        <a:pt x="884151" y="2706431"/>
                        <a:pt x="883654" y="2711898"/>
                      </a:cubicBezTo>
                      <a:cubicBezTo>
                        <a:pt x="882661" y="2722831"/>
                        <a:pt x="880674" y="2732770"/>
                        <a:pt x="879184" y="2743206"/>
                      </a:cubicBezTo>
                      <a:cubicBezTo>
                        <a:pt x="877694" y="2754139"/>
                        <a:pt x="876700" y="2765569"/>
                        <a:pt x="874713" y="2776005"/>
                      </a:cubicBezTo>
                      <a:cubicBezTo>
                        <a:pt x="868256" y="2782963"/>
                        <a:pt x="857825" y="2784453"/>
                        <a:pt x="849381" y="2790914"/>
                      </a:cubicBezTo>
                      <a:cubicBezTo>
                        <a:pt x="846897" y="2792902"/>
                        <a:pt x="846401" y="2797871"/>
                        <a:pt x="841930" y="2796877"/>
                      </a:cubicBezTo>
                      <a:cubicBezTo>
                        <a:pt x="834479" y="2796877"/>
                        <a:pt x="828022" y="2796381"/>
                        <a:pt x="822558" y="2793896"/>
                      </a:cubicBezTo>
                      <a:cubicBezTo>
                        <a:pt x="820572" y="2793399"/>
                        <a:pt x="818585" y="2790417"/>
                        <a:pt x="816598" y="2789423"/>
                      </a:cubicBezTo>
                      <a:cubicBezTo>
                        <a:pt x="811631" y="2786441"/>
                        <a:pt x="808154" y="2784950"/>
                        <a:pt x="803187" y="2781969"/>
                      </a:cubicBezTo>
                      <a:cubicBezTo>
                        <a:pt x="801696" y="2780975"/>
                        <a:pt x="800206" y="2781472"/>
                        <a:pt x="798716" y="2780478"/>
                      </a:cubicBezTo>
                      <a:cubicBezTo>
                        <a:pt x="795736" y="2777993"/>
                        <a:pt x="790272" y="2769545"/>
                        <a:pt x="782325" y="2774514"/>
                      </a:cubicBezTo>
                      <a:cubicBezTo>
                        <a:pt x="775371" y="2784453"/>
                        <a:pt x="784808" y="2792902"/>
                        <a:pt x="789775" y="2799859"/>
                      </a:cubicBezTo>
                      <a:cubicBezTo>
                        <a:pt x="793749" y="2805326"/>
                        <a:pt x="797723" y="2810295"/>
                        <a:pt x="801696" y="2816259"/>
                      </a:cubicBezTo>
                      <a:cubicBezTo>
                        <a:pt x="802690" y="2817750"/>
                        <a:pt x="805173" y="2819240"/>
                        <a:pt x="806167" y="2820731"/>
                      </a:cubicBezTo>
                      <a:cubicBezTo>
                        <a:pt x="807657" y="2822719"/>
                        <a:pt x="807657" y="2825701"/>
                        <a:pt x="809147" y="2828186"/>
                      </a:cubicBezTo>
                      <a:cubicBezTo>
                        <a:pt x="810141" y="2829676"/>
                        <a:pt x="812624" y="2831168"/>
                        <a:pt x="813618" y="2832658"/>
                      </a:cubicBezTo>
                      <a:cubicBezTo>
                        <a:pt x="816101" y="2836137"/>
                        <a:pt x="819081" y="2841107"/>
                        <a:pt x="821068" y="2844585"/>
                      </a:cubicBezTo>
                      <a:cubicBezTo>
                        <a:pt x="822062" y="2846573"/>
                        <a:pt x="822558" y="2850052"/>
                        <a:pt x="824049" y="2852039"/>
                      </a:cubicBezTo>
                      <a:cubicBezTo>
                        <a:pt x="826532" y="2856015"/>
                        <a:pt x="831996" y="2862476"/>
                        <a:pt x="834479" y="2868439"/>
                      </a:cubicBezTo>
                      <a:cubicBezTo>
                        <a:pt x="836963" y="2875894"/>
                        <a:pt x="834976" y="2883348"/>
                        <a:pt x="840440" y="2890802"/>
                      </a:cubicBezTo>
                      <a:cubicBezTo>
                        <a:pt x="837460" y="2901735"/>
                        <a:pt x="839447" y="2917638"/>
                        <a:pt x="835970" y="2928074"/>
                      </a:cubicBezTo>
                      <a:cubicBezTo>
                        <a:pt x="814611" y="2934037"/>
                        <a:pt x="790272" y="2931056"/>
                        <a:pt x="767423" y="2928074"/>
                      </a:cubicBezTo>
                      <a:cubicBezTo>
                        <a:pt x="756992" y="2926583"/>
                        <a:pt x="746064" y="2925092"/>
                        <a:pt x="736130" y="2922111"/>
                      </a:cubicBezTo>
                      <a:cubicBezTo>
                        <a:pt x="726196" y="2919129"/>
                        <a:pt x="716262" y="2917141"/>
                        <a:pt x="709308" y="2913165"/>
                      </a:cubicBezTo>
                      <a:cubicBezTo>
                        <a:pt x="705334" y="2910681"/>
                        <a:pt x="703347" y="2906705"/>
                        <a:pt x="698877" y="2905711"/>
                      </a:cubicBezTo>
                      <a:cubicBezTo>
                        <a:pt x="696393" y="2898257"/>
                        <a:pt x="691426" y="2892790"/>
                        <a:pt x="688446" y="2886330"/>
                      </a:cubicBezTo>
                      <a:cubicBezTo>
                        <a:pt x="687452" y="2884342"/>
                        <a:pt x="687949" y="2881360"/>
                        <a:pt x="686955" y="2878875"/>
                      </a:cubicBezTo>
                      <a:cubicBezTo>
                        <a:pt x="686459" y="2877881"/>
                        <a:pt x="683975" y="2876390"/>
                        <a:pt x="683975" y="2875894"/>
                      </a:cubicBezTo>
                      <a:cubicBezTo>
                        <a:pt x="681988" y="2868936"/>
                        <a:pt x="681492" y="2858003"/>
                        <a:pt x="676524" y="2850549"/>
                      </a:cubicBezTo>
                      <a:cubicBezTo>
                        <a:pt x="672054" y="2843591"/>
                        <a:pt x="664603" y="2841603"/>
                        <a:pt x="655662" y="2837131"/>
                      </a:cubicBezTo>
                      <a:cubicBezTo>
                        <a:pt x="653179" y="2836137"/>
                        <a:pt x="651192" y="2833155"/>
                        <a:pt x="649702" y="2832658"/>
                      </a:cubicBezTo>
                      <a:cubicBezTo>
                        <a:pt x="641755" y="2829676"/>
                        <a:pt x="634800" y="2832161"/>
                        <a:pt x="627350" y="2828186"/>
                      </a:cubicBezTo>
                      <a:cubicBezTo>
                        <a:pt x="626853" y="2827689"/>
                        <a:pt x="626356" y="2825204"/>
                        <a:pt x="625860" y="2825204"/>
                      </a:cubicBezTo>
                      <a:cubicBezTo>
                        <a:pt x="623873" y="2824210"/>
                        <a:pt x="621389" y="2824210"/>
                        <a:pt x="619899" y="2820731"/>
                      </a:cubicBezTo>
                      <a:cubicBezTo>
                        <a:pt x="618906" y="2818744"/>
                        <a:pt x="619899" y="2816259"/>
                        <a:pt x="619899" y="2816259"/>
                      </a:cubicBezTo>
                      <a:cubicBezTo>
                        <a:pt x="618409" y="2811289"/>
                        <a:pt x="615925" y="2809798"/>
                        <a:pt x="615429" y="2807313"/>
                      </a:cubicBezTo>
                      <a:cubicBezTo>
                        <a:pt x="614435" y="2798865"/>
                        <a:pt x="616422" y="2788926"/>
                        <a:pt x="616919" y="2780478"/>
                      </a:cubicBezTo>
                      <a:cubicBezTo>
                        <a:pt x="616919" y="2776999"/>
                        <a:pt x="616422" y="2773024"/>
                        <a:pt x="616919" y="2770042"/>
                      </a:cubicBezTo>
                      <a:cubicBezTo>
                        <a:pt x="618409" y="2753642"/>
                        <a:pt x="615925" y="2731776"/>
                        <a:pt x="615429" y="2711898"/>
                      </a:cubicBezTo>
                      <a:cubicBezTo>
                        <a:pt x="614932" y="2697983"/>
                        <a:pt x="615925" y="2684565"/>
                        <a:pt x="616919" y="2670153"/>
                      </a:cubicBezTo>
                      <a:cubicBezTo>
                        <a:pt x="619899" y="2636857"/>
                        <a:pt x="618409" y="2596107"/>
                        <a:pt x="619899" y="2565793"/>
                      </a:cubicBezTo>
                      <a:cubicBezTo>
                        <a:pt x="620396" y="2554860"/>
                        <a:pt x="619899" y="2532000"/>
                        <a:pt x="621389" y="2521067"/>
                      </a:cubicBezTo>
                      <a:cubicBezTo>
                        <a:pt x="623873" y="2498207"/>
                        <a:pt x="622879" y="2465904"/>
                        <a:pt x="624370" y="2439069"/>
                      </a:cubicBezTo>
                      <a:cubicBezTo>
                        <a:pt x="624866" y="2428633"/>
                        <a:pt x="624866" y="2416209"/>
                        <a:pt x="625860" y="2407761"/>
                      </a:cubicBezTo>
                      <a:cubicBezTo>
                        <a:pt x="627350" y="2393349"/>
                        <a:pt x="626356" y="2373470"/>
                        <a:pt x="627350" y="2355580"/>
                      </a:cubicBezTo>
                      <a:cubicBezTo>
                        <a:pt x="628343" y="2340671"/>
                        <a:pt x="628840" y="2326757"/>
                        <a:pt x="628840" y="2312345"/>
                      </a:cubicBezTo>
                      <a:cubicBezTo>
                        <a:pt x="628840" y="2291473"/>
                        <a:pt x="625363" y="2270103"/>
                        <a:pt x="624370" y="2252710"/>
                      </a:cubicBezTo>
                      <a:cubicBezTo>
                        <a:pt x="623873" y="2245752"/>
                        <a:pt x="624866" y="2239789"/>
                        <a:pt x="624370" y="2233329"/>
                      </a:cubicBezTo>
                      <a:cubicBezTo>
                        <a:pt x="624370" y="2229850"/>
                        <a:pt x="621389" y="2227862"/>
                        <a:pt x="621389" y="2224383"/>
                      </a:cubicBezTo>
                      <a:cubicBezTo>
                        <a:pt x="621389" y="2221899"/>
                        <a:pt x="622879" y="2218420"/>
                        <a:pt x="622879" y="2215438"/>
                      </a:cubicBezTo>
                      <a:cubicBezTo>
                        <a:pt x="621886" y="2196554"/>
                        <a:pt x="619402" y="2172700"/>
                        <a:pt x="619899" y="2151331"/>
                      </a:cubicBezTo>
                      <a:cubicBezTo>
                        <a:pt x="620396" y="2136919"/>
                        <a:pt x="620396" y="2123501"/>
                        <a:pt x="619899" y="2109587"/>
                      </a:cubicBezTo>
                      <a:cubicBezTo>
                        <a:pt x="619402" y="2095672"/>
                        <a:pt x="621389" y="2082751"/>
                        <a:pt x="621389" y="2069333"/>
                      </a:cubicBezTo>
                      <a:cubicBezTo>
                        <a:pt x="621389" y="2063866"/>
                        <a:pt x="618906" y="2058400"/>
                        <a:pt x="618409" y="2052933"/>
                      </a:cubicBezTo>
                      <a:cubicBezTo>
                        <a:pt x="618409" y="2049952"/>
                        <a:pt x="619899" y="2041006"/>
                        <a:pt x="619899" y="2038025"/>
                      </a:cubicBezTo>
                      <a:cubicBezTo>
                        <a:pt x="620396" y="2013177"/>
                        <a:pt x="621389" y="1990317"/>
                        <a:pt x="622879" y="1966463"/>
                      </a:cubicBezTo>
                      <a:cubicBezTo>
                        <a:pt x="623873" y="1954536"/>
                        <a:pt x="625363" y="1942112"/>
                        <a:pt x="624370" y="1930682"/>
                      </a:cubicBezTo>
                      <a:cubicBezTo>
                        <a:pt x="623873" y="1921737"/>
                        <a:pt x="620892" y="1914780"/>
                        <a:pt x="619899" y="1903846"/>
                      </a:cubicBezTo>
                      <a:cubicBezTo>
                        <a:pt x="619899" y="1903846"/>
                        <a:pt x="617912" y="1903846"/>
                        <a:pt x="618409" y="1902356"/>
                      </a:cubicBezTo>
                      <a:cubicBezTo>
                        <a:pt x="618409" y="1901859"/>
                        <a:pt x="619899" y="1902356"/>
                        <a:pt x="619899" y="1900865"/>
                      </a:cubicBezTo>
                      <a:cubicBezTo>
                        <a:pt x="619402" y="1897883"/>
                        <a:pt x="616919" y="1894404"/>
                        <a:pt x="616919" y="1891919"/>
                      </a:cubicBezTo>
                      <a:cubicBezTo>
                        <a:pt x="616919" y="1888938"/>
                        <a:pt x="618409" y="1884465"/>
                        <a:pt x="618409" y="1881483"/>
                      </a:cubicBezTo>
                      <a:cubicBezTo>
                        <a:pt x="618906" y="1869059"/>
                        <a:pt x="620892" y="1852660"/>
                        <a:pt x="618409" y="1841230"/>
                      </a:cubicBezTo>
                      <a:cubicBezTo>
                        <a:pt x="617415" y="1837254"/>
                        <a:pt x="617415" y="1830297"/>
                        <a:pt x="615429" y="1823340"/>
                      </a:cubicBezTo>
                      <a:cubicBezTo>
                        <a:pt x="610462" y="1804952"/>
                        <a:pt x="599534" y="1789546"/>
                        <a:pt x="594567" y="1772650"/>
                      </a:cubicBezTo>
                      <a:cubicBezTo>
                        <a:pt x="581652" y="1773147"/>
                        <a:pt x="568738" y="1773644"/>
                        <a:pt x="557313" y="1775632"/>
                      </a:cubicBezTo>
                      <a:cubicBezTo>
                        <a:pt x="551849" y="1781595"/>
                        <a:pt x="551849" y="1789546"/>
                        <a:pt x="549862" y="1796504"/>
                      </a:cubicBezTo>
                      <a:cubicBezTo>
                        <a:pt x="545889" y="1809922"/>
                        <a:pt x="541418" y="1822843"/>
                        <a:pt x="536451" y="1838248"/>
                      </a:cubicBezTo>
                      <a:cubicBezTo>
                        <a:pt x="535954" y="1839242"/>
                        <a:pt x="533471" y="1842224"/>
                        <a:pt x="533471" y="1842721"/>
                      </a:cubicBezTo>
                      <a:cubicBezTo>
                        <a:pt x="532974" y="1844709"/>
                        <a:pt x="533968" y="1846696"/>
                        <a:pt x="533471" y="1848684"/>
                      </a:cubicBezTo>
                      <a:cubicBezTo>
                        <a:pt x="532477" y="1851169"/>
                        <a:pt x="529497" y="1855145"/>
                        <a:pt x="529000" y="1857630"/>
                      </a:cubicBezTo>
                      <a:cubicBezTo>
                        <a:pt x="528007" y="1862102"/>
                        <a:pt x="528007" y="1867569"/>
                        <a:pt x="527510" y="1872538"/>
                      </a:cubicBezTo>
                      <a:cubicBezTo>
                        <a:pt x="526517" y="1880490"/>
                        <a:pt x="524530" y="1888938"/>
                        <a:pt x="523040" y="1896392"/>
                      </a:cubicBezTo>
                      <a:cubicBezTo>
                        <a:pt x="522046" y="1901362"/>
                        <a:pt x="521053" y="1906331"/>
                        <a:pt x="520060" y="1911301"/>
                      </a:cubicBezTo>
                      <a:cubicBezTo>
                        <a:pt x="520060" y="1910804"/>
                        <a:pt x="521550" y="1911798"/>
                        <a:pt x="521550" y="1912792"/>
                      </a:cubicBezTo>
                      <a:cubicBezTo>
                        <a:pt x="521550" y="1913786"/>
                        <a:pt x="520556" y="1916270"/>
                        <a:pt x="520060" y="1918755"/>
                      </a:cubicBezTo>
                      <a:cubicBezTo>
                        <a:pt x="518569" y="1926209"/>
                        <a:pt x="516583" y="1931676"/>
                        <a:pt x="515589" y="1938137"/>
                      </a:cubicBezTo>
                      <a:cubicBezTo>
                        <a:pt x="513602" y="1948076"/>
                        <a:pt x="510622" y="1958512"/>
                        <a:pt x="509629" y="1967954"/>
                      </a:cubicBezTo>
                      <a:cubicBezTo>
                        <a:pt x="509132" y="1970936"/>
                        <a:pt x="511119" y="1973420"/>
                        <a:pt x="511119" y="1976899"/>
                      </a:cubicBezTo>
                      <a:cubicBezTo>
                        <a:pt x="511119" y="1979384"/>
                        <a:pt x="509629" y="1983359"/>
                        <a:pt x="509629" y="1985844"/>
                      </a:cubicBezTo>
                      <a:cubicBezTo>
                        <a:pt x="508635" y="2000753"/>
                        <a:pt x="506152" y="2016159"/>
                        <a:pt x="506648" y="2033552"/>
                      </a:cubicBezTo>
                      <a:cubicBezTo>
                        <a:pt x="506648" y="2036037"/>
                        <a:pt x="508138" y="2038522"/>
                        <a:pt x="508138" y="2041006"/>
                      </a:cubicBezTo>
                      <a:cubicBezTo>
                        <a:pt x="508138" y="2047467"/>
                        <a:pt x="505655" y="2052933"/>
                        <a:pt x="505158" y="2058897"/>
                      </a:cubicBezTo>
                      <a:cubicBezTo>
                        <a:pt x="504661" y="2064860"/>
                        <a:pt x="506648" y="2070327"/>
                        <a:pt x="506648" y="2076787"/>
                      </a:cubicBezTo>
                      <a:cubicBezTo>
                        <a:pt x="506648" y="2082751"/>
                        <a:pt x="505158" y="2088714"/>
                        <a:pt x="505158" y="2094678"/>
                      </a:cubicBezTo>
                      <a:cubicBezTo>
                        <a:pt x="505158" y="2097660"/>
                        <a:pt x="506648" y="2100641"/>
                        <a:pt x="506648" y="2103623"/>
                      </a:cubicBezTo>
                      <a:cubicBezTo>
                        <a:pt x="506648" y="2106605"/>
                        <a:pt x="505158" y="2108593"/>
                        <a:pt x="505158" y="2111077"/>
                      </a:cubicBezTo>
                      <a:cubicBezTo>
                        <a:pt x="506152" y="2126483"/>
                        <a:pt x="509132" y="2141889"/>
                        <a:pt x="511119" y="2157294"/>
                      </a:cubicBezTo>
                      <a:cubicBezTo>
                        <a:pt x="512112" y="2164749"/>
                        <a:pt x="511615" y="2173197"/>
                        <a:pt x="512609" y="2181148"/>
                      </a:cubicBezTo>
                      <a:cubicBezTo>
                        <a:pt x="513602" y="2188602"/>
                        <a:pt x="515589" y="2195063"/>
                        <a:pt x="515589" y="2202020"/>
                      </a:cubicBezTo>
                      <a:cubicBezTo>
                        <a:pt x="515589" y="2209475"/>
                        <a:pt x="513602" y="2217923"/>
                        <a:pt x="512609" y="2225874"/>
                      </a:cubicBezTo>
                      <a:cubicBezTo>
                        <a:pt x="511119" y="2237304"/>
                        <a:pt x="508635" y="2249231"/>
                        <a:pt x="506648" y="2264637"/>
                      </a:cubicBezTo>
                      <a:cubicBezTo>
                        <a:pt x="506648" y="2264140"/>
                        <a:pt x="509132" y="2265631"/>
                        <a:pt x="508138" y="2266128"/>
                      </a:cubicBezTo>
                      <a:cubicBezTo>
                        <a:pt x="503668" y="2269607"/>
                        <a:pt x="504661" y="2287497"/>
                        <a:pt x="503668" y="2294454"/>
                      </a:cubicBezTo>
                      <a:cubicBezTo>
                        <a:pt x="502178" y="2304890"/>
                        <a:pt x="501681" y="2309860"/>
                        <a:pt x="500688" y="2321290"/>
                      </a:cubicBezTo>
                      <a:cubicBezTo>
                        <a:pt x="500688" y="2321290"/>
                        <a:pt x="498701" y="2321290"/>
                        <a:pt x="499198" y="2322781"/>
                      </a:cubicBezTo>
                      <a:cubicBezTo>
                        <a:pt x="499198" y="2323278"/>
                        <a:pt x="500688" y="2322781"/>
                        <a:pt x="500688" y="2324272"/>
                      </a:cubicBezTo>
                      <a:cubicBezTo>
                        <a:pt x="500191" y="2328247"/>
                        <a:pt x="498204" y="2331229"/>
                        <a:pt x="497707" y="2334708"/>
                      </a:cubicBezTo>
                      <a:cubicBezTo>
                        <a:pt x="495721" y="2345641"/>
                        <a:pt x="494727" y="2355580"/>
                        <a:pt x="493237" y="2366016"/>
                      </a:cubicBezTo>
                      <a:cubicBezTo>
                        <a:pt x="488270" y="2405773"/>
                        <a:pt x="483303" y="2442547"/>
                        <a:pt x="476845" y="2488268"/>
                      </a:cubicBezTo>
                      <a:cubicBezTo>
                        <a:pt x="474859" y="2501685"/>
                        <a:pt x="473865" y="2514109"/>
                        <a:pt x="472375" y="2527030"/>
                      </a:cubicBezTo>
                      <a:cubicBezTo>
                        <a:pt x="468898" y="2553866"/>
                        <a:pt x="462937" y="2580701"/>
                        <a:pt x="458964" y="2609028"/>
                      </a:cubicBezTo>
                      <a:cubicBezTo>
                        <a:pt x="458964" y="2608531"/>
                        <a:pt x="461447" y="2610022"/>
                        <a:pt x="460454" y="2610519"/>
                      </a:cubicBezTo>
                      <a:cubicBezTo>
                        <a:pt x="459460" y="2611016"/>
                        <a:pt x="457970" y="2615488"/>
                        <a:pt x="457474" y="2617973"/>
                      </a:cubicBezTo>
                      <a:cubicBezTo>
                        <a:pt x="457474" y="2618967"/>
                        <a:pt x="459460" y="2619464"/>
                        <a:pt x="458964" y="2620955"/>
                      </a:cubicBezTo>
                      <a:cubicBezTo>
                        <a:pt x="458964" y="2620955"/>
                        <a:pt x="457474" y="2621452"/>
                        <a:pt x="457474" y="2622446"/>
                      </a:cubicBezTo>
                      <a:cubicBezTo>
                        <a:pt x="456977" y="2624433"/>
                        <a:pt x="455983" y="2626421"/>
                        <a:pt x="455983" y="2626918"/>
                      </a:cubicBezTo>
                      <a:cubicBezTo>
                        <a:pt x="455983" y="2627912"/>
                        <a:pt x="457970" y="2628409"/>
                        <a:pt x="457474" y="2629900"/>
                      </a:cubicBezTo>
                      <a:cubicBezTo>
                        <a:pt x="457474" y="2629900"/>
                        <a:pt x="455983" y="2630397"/>
                        <a:pt x="455983" y="2631391"/>
                      </a:cubicBezTo>
                      <a:cubicBezTo>
                        <a:pt x="454493" y="2637851"/>
                        <a:pt x="455983" y="2636361"/>
                        <a:pt x="454493" y="2644809"/>
                      </a:cubicBezTo>
                      <a:cubicBezTo>
                        <a:pt x="450520" y="2667669"/>
                        <a:pt x="444559" y="2693013"/>
                        <a:pt x="439592" y="2722334"/>
                      </a:cubicBezTo>
                      <a:cubicBezTo>
                        <a:pt x="438102" y="2730285"/>
                        <a:pt x="437605" y="2738237"/>
                        <a:pt x="436612" y="2746188"/>
                      </a:cubicBezTo>
                      <a:cubicBezTo>
                        <a:pt x="432638" y="2773024"/>
                        <a:pt x="427671" y="2804332"/>
                        <a:pt x="424690" y="2826695"/>
                      </a:cubicBezTo>
                      <a:cubicBezTo>
                        <a:pt x="423697" y="2833155"/>
                        <a:pt x="424194" y="2839616"/>
                        <a:pt x="421710" y="2846076"/>
                      </a:cubicBezTo>
                      <a:cubicBezTo>
                        <a:pt x="381476" y="2858500"/>
                        <a:pt x="326341" y="2851046"/>
                        <a:pt x="280147" y="2855021"/>
                      </a:cubicBezTo>
                      <a:cubicBezTo>
                        <a:pt x="249847" y="2857506"/>
                        <a:pt x="228488" y="2871421"/>
                        <a:pt x="208620" y="2880366"/>
                      </a:cubicBezTo>
                      <a:cubicBezTo>
                        <a:pt x="205640" y="2884839"/>
                        <a:pt x="202163" y="2887820"/>
                        <a:pt x="198189" y="2892293"/>
                      </a:cubicBezTo>
                      <a:cubicBezTo>
                        <a:pt x="197692" y="2892790"/>
                        <a:pt x="195209" y="2893287"/>
                        <a:pt x="195209" y="2893784"/>
                      </a:cubicBezTo>
                      <a:cubicBezTo>
                        <a:pt x="192725" y="2898753"/>
                        <a:pt x="189248" y="2903226"/>
                        <a:pt x="184778" y="2908693"/>
                      </a:cubicBezTo>
                      <a:cubicBezTo>
                        <a:pt x="181301" y="2912668"/>
                        <a:pt x="177327" y="2919626"/>
                        <a:pt x="172856" y="2925092"/>
                      </a:cubicBezTo>
                      <a:cubicBezTo>
                        <a:pt x="172360" y="2925589"/>
                        <a:pt x="169876" y="2926086"/>
                        <a:pt x="169876" y="2926583"/>
                      </a:cubicBezTo>
                      <a:cubicBezTo>
                        <a:pt x="161929" y="2943976"/>
                        <a:pt x="142060" y="2953419"/>
                        <a:pt x="122192" y="2962364"/>
                      </a:cubicBezTo>
                      <a:cubicBezTo>
                        <a:pt x="111264" y="2967333"/>
                        <a:pt x="98349" y="2971309"/>
                        <a:pt x="84938" y="2975782"/>
                      </a:cubicBezTo>
                      <a:cubicBezTo>
                        <a:pt x="67056" y="2981745"/>
                        <a:pt x="48181" y="2989200"/>
                        <a:pt x="20862" y="2983236"/>
                      </a:cubicBezTo>
                      <a:cubicBezTo>
                        <a:pt x="11921" y="2979757"/>
                        <a:pt x="6457" y="2977770"/>
                        <a:pt x="2980" y="2971309"/>
                      </a:cubicBezTo>
                      <a:cubicBezTo>
                        <a:pt x="1490" y="2968327"/>
                        <a:pt x="0" y="2960873"/>
                        <a:pt x="0" y="2956400"/>
                      </a:cubicBezTo>
                      <a:cubicBezTo>
                        <a:pt x="0" y="2954413"/>
                        <a:pt x="2484" y="2951928"/>
                        <a:pt x="2980" y="2948946"/>
                      </a:cubicBezTo>
                      <a:cubicBezTo>
                        <a:pt x="2980" y="2946958"/>
                        <a:pt x="1490" y="2947952"/>
                        <a:pt x="1490" y="2947455"/>
                      </a:cubicBezTo>
                      <a:cubicBezTo>
                        <a:pt x="993" y="2944970"/>
                        <a:pt x="5464" y="2937516"/>
                        <a:pt x="7451" y="2934037"/>
                      </a:cubicBezTo>
                      <a:cubicBezTo>
                        <a:pt x="8941" y="2931552"/>
                        <a:pt x="10928" y="2930062"/>
                        <a:pt x="11921" y="2928074"/>
                      </a:cubicBezTo>
                      <a:cubicBezTo>
                        <a:pt x="13411" y="2926086"/>
                        <a:pt x="13411" y="2923104"/>
                        <a:pt x="14901" y="2920620"/>
                      </a:cubicBezTo>
                      <a:cubicBezTo>
                        <a:pt x="16392" y="2918135"/>
                        <a:pt x="17882" y="2917141"/>
                        <a:pt x="19372" y="2914656"/>
                      </a:cubicBezTo>
                      <a:cubicBezTo>
                        <a:pt x="21855" y="2910183"/>
                        <a:pt x="24339" y="2905711"/>
                        <a:pt x="26823" y="2901238"/>
                      </a:cubicBezTo>
                      <a:cubicBezTo>
                        <a:pt x="32783" y="2889311"/>
                        <a:pt x="33280" y="2885833"/>
                        <a:pt x="43214" y="2875894"/>
                      </a:cubicBezTo>
                      <a:cubicBezTo>
                        <a:pt x="48678" y="2870427"/>
                        <a:pt x="53645" y="2866451"/>
                        <a:pt x="59606" y="2860985"/>
                      </a:cubicBezTo>
                      <a:cubicBezTo>
                        <a:pt x="63083" y="2857506"/>
                        <a:pt x="66063" y="2854524"/>
                        <a:pt x="70037" y="2850549"/>
                      </a:cubicBezTo>
                      <a:cubicBezTo>
                        <a:pt x="74010" y="2846573"/>
                        <a:pt x="75004" y="2845579"/>
                        <a:pt x="80468" y="2841603"/>
                      </a:cubicBezTo>
                      <a:cubicBezTo>
                        <a:pt x="84938" y="2838622"/>
                        <a:pt x="89905" y="2834149"/>
                        <a:pt x="95369" y="2829676"/>
                      </a:cubicBezTo>
                      <a:cubicBezTo>
                        <a:pt x="96859" y="2828186"/>
                        <a:pt x="99840" y="2828186"/>
                        <a:pt x="101330" y="2826695"/>
                      </a:cubicBezTo>
                      <a:cubicBezTo>
                        <a:pt x="104310" y="2824210"/>
                        <a:pt x="112257" y="2816756"/>
                        <a:pt x="113251" y="2811786"/>
                      </a:cubicBezTo>
                      <a:cubicBezTo>
                        <a:pt x="115238" y="2804332"/>
                        <a:pt x="110767" y="2797871"/>
                        <a:pt x="110270" y="2789423"/>
                      </a:cubicBezTo>
                      <a:cubicBezTo>
                        <a:pt x="110270" y="2786441"/>
                        <a:pt x="111761" y="2779484"/>
                        <a:pt x="111761" y="2773024"/>
                      </a:cubicBezTo>
                      <a:cubicBezTo>
                        <a:pt x="111761" y="2757618"/>
                        <a:pt x="110767" y="2738733"/>
                        <a:pt x="114741" y="2728297"/>
                      </a:cubicBezTo>
                      <a:cubicBezTo>
                        <a:pt x="120205" y="2713389"/>
                        <a:pt x="138086" y="2704444"/>
                        <a:pt x="144544" y="2692517"/>
                      </a:cubicBezTo>
                      <a:cubicBezTo>
                        <a:pt x="151001" y="2680093"/>
                        <a:pt x="151001" y="2655245"/>
                        <a:pt x="153485" y="2632882"/>
                      </a:cubicBezTo>
                      <a:cubicBezTo>
                        <a:pt x="157955" y="2591634"/>
                        <a:pt x="162922" y="2554363"/>
                        <a:pt x="169876" y="2512121"/>
                      </a:cubicBezTo>
                      <a:cubicBezTo>
                        <a:pt x="173353" y="2492740"/>
                        <a:pt x="175340" y="2474352"/>
                        <a:pt x="178817" y="2456959"/>
                      </a:cubicBezTo>
                      <a:cubicBezTo>
                        <a:pt x="182791" y="2437081"/>
                        <a:pt x="187758" y="2418196"/>
                        <a:pt x="190738" y="2398815"/>
                      </a:cubicBezTo>
                      <a:cubicBezTo>
                        <a:pt x="193718" y="2379434"/>
                        <a:pt x="195705" y="2361046"/>
                        <a:pt x="198189" y="2342162"/>
                      </a:cubicBezTo>
                      <a:cubicBezTo>
                        <a:pt x="199182" y="2333714"/>
                        <a:pt x="201666" y="2325266"/>
                        <a:pt x="202659" y="2316818"/>
                      </a:cubicBezTo>
                      <a:cubicBezTo>
                        <a:pt x="203156" y="2314333"/>
                        <a:pt x="201666" y="2315326"/>
                        <a:pt x="202659" y="2310854"/>
                      </a:cubicBezTo>
                      <a:cubicBezTo>
                        <a:pt x="206633" y="2288988"/>
                        <a:pt x="207130" y="2267122"/>
                        <a:pt x="210110" y="2248237"/>
                      </a:cubicBezTo>
                      <a:cubicBezTo>
                        <a:pt x="211103" y="2242771"/>
                        <a:pt x="214084" y="2239789"/>
                        <a:pt x="213090" y="2230347"/>
                      </a:cubicBezTo>
                      <a:cubicBezTo>
                        <a:pt x="211103" y="2209475"/>
                        <a:pt x="225508" y="2189596"/>
                        <a:pt x="226502" y="2164749"/>
                      </a:cubicBezTo>
                      <a:cubicBezTo>
                        <a:pt x="226502" y="2164749"/>
                        <a:pt x="228488" y="2164749"/>
                        <a:pt x="227992" y="2163258"/>
                      </a:cubicBezTo>
                      <a:cubicBezTo>
                        <a:pt x="227992" y="2162761"/>
                        <a:pt x="227495" y="2160773"/>
                        <a:pt x="227992" y="2155803"/>
                      </a:cubicBezTo>
                      <a:cubicBezTo>
                        <a:pt x="227992" y="2155803"/>
                        <a:pt x="229979" y="2155803"/>
                        <a:pt x="229482" y="2154313"/>
                      </a:cubicBezTo>
                      <a:cubicBezTo>
                        <a:pt x="229482" y="2153816"/>
                        <a:pt x="228985" y="2151828"/>
                        <a:pt x="229482" y="2146858"/>
                      </a:cubicBezTo>
                      <a:cubicBezTo>
                        <a:pt x="229482" y="2146858"/>
                        <a:pt x="231469" y="2146858"/>
                        <a:pt x="230972" y="2145367"/>
                      </a:cubicBezTo>
                      <a:cubicBezTo>
                        <a:pt x="230972" y="2144870"/>
                        <a:pt x="228985" y="2145367"/>
                        <a:pt x="229482" y="2143877"/>
                      </a:cubicBezTo>
                      <a:cubicBezTo>
                        <a:pt x="229979" y="2140895"/>
                        <a:pt x="232462" y="2137416"/>
                        <a:pt x="232462" y="2134931"/>
                      </a:cubicBezTo>
                      <a:cubicBezTo>
                        <a:pt x="232959" y="2126483"/>
                        <a:pt x="231469" y="2115550"/>
                        <a:pt x="232462" y="2109587"/>
                      </a:cubicBezTo>
                      <a:cubicBezTo>
                        <a:pt x="233952" y="2099647"/>
                        <a:pt x="240410" y="2090702"/>
                        <a:pt x="241403" y="2081260"/>
                      </a:cubicBezTo>
                      <a:cubicBezTo>
                        <a:pt x="241900" y="2075793"/>
                        <a:pt x="240410" y="2071321"/>
                        <a:pt x="239913" y="2066351"/>
                      </a:cubicBezTo>
                      <a:cubicBezTo>
                        <a:pt x="238919" y="2053430"/>
                        <a:pt x="244383" y="2038522"/>
                        <a:pt x="245873" y="2023116"/>
                      </a:cubicBezTo>
                      <a:cubicBezTo>
                        <a:pt x="246370" y="2019140"/>
                        <a:pt x="244383" y="2011189"/>
                        <a:pt x="244383" y="2008207"/>
                      </a:cubicBezTo>
                      <a:cubicBezTo>
                        <a:pt x="244880" y="2001250"/>
                        <a:pt x="248357" y="1991808"/>
                        <a:pt x="248854" y="1981372"/>
                      </a:cubicBezTo>
                      <a:cubicBezTo>
                        <a:pt x="248854" y="1977893"/>
                        <a:pt x="247364" y="1970439"/>
                        <a:pt x="247364" y="1967954"/>
                      </a:cubicBezTo>
                      <a:cubicBezTo>
                        <a:pt x="247364" y="1964972"/>
                        <a:pt x="249847" y="1960996"/>
                        <a:pt x="250344" y="1954536"/>
                      </a:cubicBezTo>
                      <a:cubicBezTo>
                        <a:pt x="250841" y="1949566"/>
                        <a:pt x="249847" y="1944597"/>
                        <a:pt x="250344" y="1939627"/>
                      </a:cubicBezTo>
                      <a:cubicBezTo>
                        <a:pt x="250841" y="1932670"/>
                        <a:pt x="252331" y="1925713"/>
                        <a:pt x="253324" y="1918755"/>
                      </a:cubicBezTo>
                      <a:cubicBezTo>
                        <a:pt x="255311" y="1900865"/>
                        <a:pt x="255808" y="1882974"/>
                        <a:pt x="257795" y="1865084"/>
                      </a:cubicBezTo>
                      <a:cubicBezTo>
                        <a:pt x="258788" y="1857630"/>
                        <a:pt x="259781" y="1849678"/>
                        <a:pt x="260775" y="1842721"/>
                      </a:cubicBezTo>
                      <a:cubicBezTo>
                        <a:pt x="262265" y="1833776"/>
                        <a:pt x="264749" y="1825824"/>
                        <a:pt x="265245" y="1817376"/>
                      </a:cubicBezTo>
                      <a:cubicBezTo>
                        <a:pt x="265742" y="1811909"/>
                        <a:pt x="264749" y="1805946"/>
                        <a:pt x="265245" y="1800976"/>
                      </a:cubicBezTo>
                      <a:cubicBezTo>
                        <a:pt x="265742" y="1796007"/>
                        <a:pt x="265742" y="1791037"/>
                        <a:pt x="266735" y="1786068"/>
                      </a:cubicBezTo>
                      <a:cubicBezTo>
                        <a:pt x="267232" y="1781595"/>
                        <a:pt x="272696" y="1776129"/>
                        <a:pt x="268226" y="1771159"/>
                      </a:cubicBezTo>
                      <a:cubicBezTo>
                        <a:pt x="263755" y="1767183"/>
                        <a:pt x="257795" y="1774638"/>
                        <a:pt x="253324" y="1777122"/>
                      </a:cubicBezTo>
                      <a:cubicBezTo>
                        <a:pt x="243887" y="1782092"/>
                        <a:pt x="219548" y="1777122"/>
                        <a:pt x="208620" y="1777122"/>
                      </a:cubicBezTo>
                      <a:cubicBezTo>
                        <a:pt x="201169" y="1774638"/>
                        <a:pt x="197692" y="1765693"/>
                        <a:pt x="193718" y="1757741"/>
                      </a:cubicBezTo>
                      <a:cubicBezTo>
                        <a:pt x="186764" y="1743826"/>
                        <a:pt x="181301" y="1727427"/>
                        <a:pt x="172856" y="1711524"/>
                      </a:cubicBezTo>
                      <a:cubicBezTo>
                        <a:pt x="168883" y="1703573"/>
                        <a:pt x="162922" y="1696119"/>
                        <a:pt x="162425" y="1689161"/>
                      </a:cubicBezTo>
                      <a:cubicBezTo>
                        <a:pt x="161929" y="1680713"/>
                        <a:pt x="167393" y="1671271"/>
                        <a:pt x="171366" y="1660835"/>
                      </a:cubicBezTo>
                      <a:cubicBezTo>
                        <a:pt x="178320" y="1642447"/>
                        <a:pt x="183784" y="1624060"/>
                        <a:pt x="189248" y="1604182"/>
                      </a:cubicBezTo>
                      <a:cubicBezTo>
                        <a:pt x="190738" y="1599709"/>
                        <a:pt x="192725" y="1594243"/>
                        <a:pt x="193718" y="1589273"/>
                      </a:cubicBezTo>
                      <a:cubicBezTo>
                        <a:pt x="194712" y="1584303"/>
                        <a:pt x="196699" y="1577843"/>
                        <a:pt x="196699" y="1574364"/>
                      </a:cubicBezTo>
                      <a:cubicBezTo>
                        <a:pt x="196699" y="1567407"/>
                        <a:pt x="191732" y="1556971"/>
                        <a:pt x="190738" y="1547529"/>
                      </a:cubicBezTo>
                      <a:cubicBezTo>
                        <a:pt x="189745" y="1533117"/>
                        <a:pt x="194712" y="1517711"/>
                        <a:pt x="195209" y="1501312"/>
                      </a:cubicBezTo>
                      <a:cubicBezTo>
                        <a:pt x="195209" y="1495348"/>
                        <a:pt x="193718" y="1488888"/>
                        <a:pt x="193718" y="1481930"/>
                      </a:cubicBezTo>
                      <a:cubicBezTo>
                        <a:pt x="193222" y="1461555"/>
                        <a:pt x="190738" y="1446150"/>
                        <a:pt x="190738" y="1425277"/>
                      </a:cubicBezTo>
                      <a:cubicBezTo>
                        <a:pt x="190738" y="1425277"/>
                        <a:pt x="189248" y="1424780"/>
                        <a:pt x="189248" y="1423787"/>
                      </a:cubicBezTo>
                      <a:cubicBezTo>
                        <a:pt x="191732" y="1411859"/>
                        <a:pt x="188255" y="1388006"/>
                        <a:pt x="187758" y="1371606"/>
                      </a:cubicBezTo>
                      <a:cubicBezTo>
                        <a:pt x="185771" y="1307499"/>
                        <a:pt x="183287" y="1233452"/>
                        <a:pt x="186268" y="1164375"/>
                      </a:cubicBezTo>
                      <a:cubicBezTo>
                        <a:pt x="186268" y="1163381"/>
                        <a:pt x="184778" y="1161890"/>
                        <a:pt x="184778" y="1159903"/>
                      </a:cubicBezTo>
                      <a:cubicBezTo>
                        <a:pt x="184778" y="1157915"/>
                        <a:pt x="187261" y="1148969"/>
                        <a:pt x="186268" y="1144994"/>
                      </a:cubicBezTo>
                      <a:cubicBezTo>
                        <a:pt x="184778" y="1140024"/>
                        <a:pt x="184778" y="1139030"/>
                        <a:pt x="177327" y="1136049"/>
                      </a:cubicBezTo>
                      <a:cubicBezTo>
                        <a:pt x="170870" y="1127103"/>
                        <a:pt x="167393" y="1109710"/>
                        <a:pt x="168386" y="1089832"/>
                      </a:cubicBezTo>
                      <a:cubicBezTo>
                        <a:pt x="168883" y="1084862"/>
                        <a:pt x="170373" y="1079396"/>
                        <a:pt x="169876" y="1074923"/>
                      </a:cubicBezTo>
                      <a:cubicBezTo>
                        <a:pt x="168883" y="1067966"/>
                        <a:pt x="163419" y="1063990"/>
                        <a:pt x="163916" y="1057033"/>
                      </a:cubicBezTo>
                      <a:cubicBezTo>
                        <a:pt x="140570" y="1055045"/>
                        <a:pt x="116728" y="1053554"/>
                        <a:pt x="98349" y="1046596"/>
                      </a:cubicBezTo>
                      <a:cubicBezTo>
                        <a:pt x="101826" y="1024730"/>
                        <a:pt x="109277" y="1001870"/>
                        <a:pt x="116231" y="980998"/>
                      </a:cubicBezTo>
                      <a:cubicBezTo>
                        <a:pt x="124178" y="956647"/>
                        <a:pt x="127159" y="926333"/>
                        <a:pt x="134113" y="899000"/>
                      </a:cubicBezTo>
                      <a:cubicBezTo>
                        <a:pt x="134609" y="897013"/>
                        <a:pt x="136596" y="895025"/>
                        <a:pt x="137093" y="893037"/>
                      </a:cubicBezTo>
                      <a:cubicBezTo>
                        <a:pt x="138583" y="886079"/>
                        <a:pt x="139577" y="880116"/>
                        <a:pt x="141563" y="873656"/>
                      </a:cubicBezTo>
                      <a:cubicBezTo>
                        <a:pt x="145040" y="861729"/>
                        <a:pt x="150504" y="849305"/>
                        <a:pt x="151994" y="834893"/>
                      </a:cubicBezTo>
                      <a:cubicBezTo>
                        <a:pt x="153485" y="822966"/>
                        <a:pt x="152491" y="810542"/>
                        <a:pt x="153485" y="799112"/>
                      </a:cubicBezTo>
                      <a:cubicBezTo>
                        <a:pt x="155471" y="775755"/>
                        <a:pt x="156465" y="754883"/>
                        <a:pt x="159445" y="733514"/>
                      </a:cubicBezTo>
                      <a:cubicBezTo>
                        <a:pt x="163916" y="702703"/>
                        <a:pt x="168386" y="672885"/>
                        <a:pt x="175837" y="642571"/>
                      </a:cubicBezTo>
                      <a:cubicBezTo>
                        <a:pt x="180307" y="624680"/>
                        <a:pt x="185274" y="605796"/>
                        <a:pt x="193718" y="588899"/>
                      </a:cubicBezTo>
                      <a:cubicBezTo>
                        <a:pt x="207626" y="586912"/>
                        <a:pt x="219051" y="578463"/>
                        <a:pt x="230972" y="572500"/>
                      </a:cubicBezTo>
                      <a:cubicBezTo>
                        <a:pt x="239913" y="568027"/>
                        <a:pt x="250344" y="565543"/>
                        <a:pt x="259285" y="560573"/>
                      </a:cubicBezTo>
                      <a:cubicBezTo>
                        <a:pt x="262265" y="559082"/>
                        <a:pt x="264252" y="556100"/>
                        <a:pt x="266735" y="554609"/>
                      </a:cubicBezTo>
                      <a:cubicBezTo>
                        <a:pt x="278657" y="548149"/>
                        <a:pt x="291571" y="543676"/>
                        <a:pt x="303989" y="538210"/>
                      </a:cubicBezTo>
                      <a:cubicBezTo>
                        <a:pt x="314420" y="533737"/>
                        <a:pt x="323361" y="528768"/>
                        <a:pt x="336772" y="524792"/>
                      </a:cubicBezTo>
                      <a:cubicBezTo>
                        <a:pt x="342733" y="522804"/>
                        <a:pt x="349190" y="519326"/>
                        <a:pt x="353164" y="512865"/>
                      </a:cubicBezTo>
                      <a:cubicBezTo>
                        <a:pt x="354654" y="509883"/>
                        <a:pt x="356641" y="508393"/>
                        <a:pt x="359124" y="506902"/>
                      </a:cubicBezTo>
                      <a:cubicBezTo>
                        <a:pt x="360118" y="505908"/>
                        <a:pt x="362105" y="506405"/>
                        <a:pt x="363595" y="505411"/>
                      </a:cubicBezTo>
                      <a:cubicBezTo>
                        <a:pt x="364091" y="504914"/>
                        <a:pt x="364588" y="502926"/>
                        <a:pt x="365085" y="502429"/>
                      </a:cubicBezTo>
                      <a:cubicBezTo>
                        <a:pt x="368562" y="500441"/>
                        <a:pt x="374026" y="499447"/>
                        <a:pt x="378496" y="497956"/>
                      </a:cubicBezTo>
                      <a:cubicBezTo>
                        <a:pt x="382470" y="496466"/>
                        <a:pt x="388430" y="494975"/>
                        <a:pt x="390417" y="493484"/>
                      </a:cubicBezTo>
                      <a:cubicBezTo>
                        <a:pt x="396874" y="488017"/>
                        <a:pt x="395881" y="481557"/>
                        <a:pt x="399358" y="472612"/>
                      </a:cubicBezTo>
                      <a:cubicBezTo>
                        <a:pt x="408796" y="463666"/>
                        <a:pt x="415750" y="452236"/>
                        <a:pt x="423200" y="441303"/>
                      </a:cubicBezTo>
                      <a:cubicBezTo>
                        <a:pt x="428664" y="433352"/>
                        <a:pt x="431644" y="423910"/>
                        <a:pt x="438102" y="415959"/>
                      </a:cubicBezTo>
                      <a:cubicBezTo>
                        <a:pt x="440585" y="412977"/>
                        <a:pt x="444559" y="412977"/>
                        <a:pt x="444062" y="408504"/>
                      </a:cubicBezTo>
                      <a:cubicBezTo>
                        <a:pt x="444062" y="379681"/>
                        <a:pt x="444559" y="350360"/>
                        <a:pt x="430651" y="335452"/>
                      </a:cubicBezTo>
                      <a:close/>
                      <a:moveTo>
                        <a:pt x="937299" y="1680216"/>
                      </a:moveTo>
                      <a:cubicBezTo>
                        <a:pt x="942266" y="1683695"/>
                        <a:pt x="947234" y="1687173"/>
                        <a:pt x="955181" y="1687670"/>
                      </a:cubicBezTo>
                      <a:cubicBezTo>
                        <a:pt x="955181" y="1682701"/>
                        <a:pt x="960148" y="1682701"/>
                        <a:pt x="959651" y="1677234"/>
                      </a:cubicBezTo>
                      <a:cubicBezTo>
                        <a:pt x="955181" y="1671271"/>
                        <a:pt x="948724" y="1667295"/>
                        <a:pt x="940280" y="1665307"/>
                      </a:cubicBezTo>
                      <a:cubicBezTo>
                        <a:pt x="939783" y="1670774"/>
                        <a:pt x="936803" y="1673756"/>
                        <a:pt x="937299" y="16802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65" cap="flat">
                  <a:noFill/>
                  <a:prstDash val="solid"/>
                  <a:miter/>
                </a:ln>
                <a:effectLst>
                  <a:reflection blurRad="6350" stA="52000" endA="300" endPos="21000" dir="5400000" sy="-100000" algn="bl" rotWithShape="0"/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32E7E90-1B94-2C44-B294-C1379DEF4C0D}"/>
                </a:ext>
              </a:extLst>
            </p:cNvPr>
            <p:cNvSpPr/>
            <p:nvPr/>
          </p:nvSpPr>
          <p:spPr>
            <a:xfrm>
              <a:off x="3233889" y="1935221"/>
              <a:ext cx="215600" cy="801044"/>
            </a:xfrm>
            <a:custGeom>
              <a:avLst/>
              <a:gdLst>
                <a:gd name="connsiteX0" fmla="*/ 514804 w 878541"/>
                <a:gd name="connsiteY0" fmla="*/ 43367 h 3264140"/>
                <a:gd name="connsiteX1" fmla="*/ 511824 w 878541"/>
                <a:gd name="connsiteY1" fmla="*/ 49331 h 3264140"/>
                <a:gd name="connsiteX2" fmla="*/ 516294 w 878541"/>
                <a:gd name="connsiteY2" fmla="*/ 53803 h 3264140"/>
                <a:gd name="connsiteX3" fmla="*/ 517784 w 878541"/>
                <a:gd name="connsiteY3" fmla="*/ 67221 h 3264140"/>
                <a:gd name="connsiteX4" fmla="*/ 540137 w 878541"/>
                <a:gd name="connsiteY4" fmla="*/ 95548 h 3264140"/>
                <a:gd name="connsiteX5" fmla="*/ 546097 w 878541"/>
                <a:gd name="connsiteY5" fmla="*/ 105984 h 3264140"/>
                <a:gd name="connsiteX6" fmla="*/ 556528 w 878541"/>
                <a:gd name="connsiteY6" fmla="*/ 141765 h 3264140"/>
                <a:gd name="connsiteX7" fmla="*/ 555038 w 878541"/>
                <a:gd name="connsiteY7" fmla="*/ 147728 h 3264140"/>
                <a:gd name="connsiteX8" fmla="*/ 553548 w 878541"/>
                <a:gd name="connsiteY8" fmla="*/ 165619 h 3264140"/>
                <a:gd name="connsiteX9" fmla="*/ 555038 w 878541"/>
                <a:gd name="connsiteY9" fmla="*/ 168600 h 3264140"/>
                <a:gd name="connsiteX10" fmla="*/ 553548 w 878541"/>
                <a:gd name="connsiteY10" fmla="*/ 170091 h 3264140"/>
                <a:gd name="connsiteX11" fmla="*/ 556528 w 878541"/>
                <a:gd name="connsiteY11" fmla="*/ 193945 h 3264140"/>
                <a:gd name="connsiteX12" fmla="*/ 558018 w 878541"/>
                <a:gd name="connsiteY12" fmla="*/ 231217 h 3264140"/>
                <a:gd name="connsiteX13" fmla="*/ 553548 w 878541"/>
                <a:gd name="connsiteY13" fmla="*/ 240162 h 3264140"/>
                <a:gd name="connsiteX14" fmla="*/ 559508 w 878541"/>
                <a:gd name="connsiteY14" fmla="*/ 255071 h 3264140"/>
                <a:gd name="connsiteX15" fmla="*/ 559508 w 878541"/>
                <a:gd name="connsiteY15" fmla="*/ 271470 h 3264140"/>
                <a:gd name="connsiteX16" fmla="*/ 560999 w 878541"/>
                <a:gd name="connsiteY16" fmla="*/ 284888 h 3264140"/>
                <a:gd name="connsiteX17" fmla="*/ 558018 w 878541"/>
                <a:gd name="connsiteY17" fmla="*/ 298306 h 3264140"/>
                <a:gd name="connsiteX18" fmla="*/ 553548 w 878541"/>
                <a:gd name="connsiteY18" fmla="*/ 331105 h 3264140"/>
                <a:gd name="connsiteX19" fmla="*/ 552058 w 878541"/>
                <a:gd name="connsiteY19" fmla="*/ 337069 h 3264140"/>
                <a:gd name="connsiteX20" fmla="*/ 534176 w 878541"/>
                <a:gd name="connsiteY20" fmla="*/ 353468 h 3264140"/>
                <a:gd name="connsiteX21" fmla="*/ 537156 w 878541"/>
                <a:gd name="connsiteY21" fmla="*/ 398194 h 3264140"/>
                <a:gd name="connsiteX22" fmla="*/ 547587 w 878541"/>
                <a:gd name="connsiteY22" fmla="*/ 401176 h 3264140"/>
                <a:gd name="connsiteX23" fmla="*/ 563979 w 878541"/>
                <a:gd name="connsiteY23" fmla="*/ 422048 h 3264140"/>
                <a:gd name="connsiteX24" fmla="*/ 593782 w 878541"/>
                <a:gd name="connsiteY24" fmla="*/ 451866 h 3264140"/>
                <a:gd name="connsiteX25" fmla="*/ 626565 w 878541"/>
                <a:gd name="connsiteY25" fmla="*/ 469756 h 3264140"/>
                <a:gd name="connsiteX26" fmla="*/ 657858 w 878541"/>
                <a:gd name="connsiteY26" fmla="*/ 478701 h 3264140"/>
                <a:gd name="connsiteX27" fmla="*/ 702562 w 878541"/>
                <a:gd name="connsiteY27" fmla="*/ 492119 h 3264140"/>
                <a:gd name="connsiteX28" fmla="*/ 720444 w 878541"/>
                <a:gd name="connsiteY28" fmla="*/ 504046 h 3264140"/>
                <a:gd name="connsiteX29" fmla="*/ 759187 w 878541"/>
                <a:gd name="connsiteY29" fmla="*/ 523427 h 3264140"/>
                <a:gd name="connsiteX30" fmla="*/ 778559 w 878541"/>
                <a:gd name="connsiteY30" fmla="*/ 542809 h 3264140"/>
                <a:gd name="connsiteX31" fmla="*/ 800911 w 878541"/>
                <a:gd name="connsiteY31" fmla="*/ 575608 h 3264140"/>
                <a:gd name="connsiteX32" fmla="*/ 802402 w 878541"/>
                <a:gd name="connsiteY32" fmla="*/ 593498 h 3264140"/>
                <a:gd name="connsiteX33" fmla="*/ 806872 w 878541"/>
                <a:gd name="connsiteY33" fmla="*/ 609898 h 3264140"/>
                <a:gd name="connsiteX34" fmla="*/ 808362 w 878541"/>
                <a:gd name="connsiteY34" fmla="*/ 629279 h 3264140"/>
                <a:gd name="connsiteX35" fmla="*/ 811342 w 878541"/>
                <a:gd name="connsiteY35" fmla="*/ 636734 h 3264140"/>
                <a:gd name="connsiteX36" fmla="*/ 811342 w 878541"/>
                <a:gd name="connsiteY36" fmla="*/ 647170 h 3264140"/>
                <a:gd name="connsiteX37" fmla="*/ 814323 w 878541"/>
                <a:gd name="connsiteY37" fmla="*/ 679969 h 3264140"/>
                <a:gd name="connsiteX38" fmla="*/ 809852 w 878541"/>
                <a:gd name="connsiteY38" fmla="*/ 702332 h 3264140"/>
                <a:gd name="connsiteX39" fmla="*/ 812833 w 878541"/>
                <a:gd name="connsiteY39" fmla="*/ 714259 h 3264140"/>
                <a:gd name="connsiteX40" fmla="*/ 814323 w 878541"/>
                <a:gd name="connsiteY40" fmla="*/ 727677 h 3264140"/>
                <a:gd name="connsiteX41" fmla="*/ 823264 w 878541"/>
                <a:gd name="connsiteY41" fmla="*/ 748549 h 3264140"/>
                <a:gd name="connsiteX42" fmla="*/ 812833 w 878541"/>
                <a:gd name="connsiteY42" fmla="*/ 809674 h 3264140"/>
                <a:gd name="connsiteX43" fmla="*/ 805382 w 878541"/>
                <a:gd name="connsiteY43" fmla="*/ 839492 h 3264140"/>
                <a:gd name="connsiteX44" fmla="*/ 803892 w 878541"/>
                <a:gd name="connsiteY44" fmla="*/ 849928 h 3264140"/>
                <a:gd name="connsiteX45" fmla="*/ 797931 w 878541"/>
                <a:gd name="connsiteY45" fmla="*/ 860364 h 3264140"/>
                <a:gd name="connsiteX46" fmla="*/ 793461 w 878541"/>
                <a:gd name="connsiteY46" fmla="*/ 870800 h 3264140"/>
                <a:gd name="connsiteX47" fmla="*/ 800911 w 878541"/>
                <a:gd name="connsiteY47" fmla="*/ 908072 h 3264140"/>
                <a:gd name="connsiteX48" fmla="*/ 800911 w 878541"/>
                <a:gd name="connsiteY48" fmla="*/ 922981 h 3264140"/>
                <a:gd name="connsiteX49" fmla="*/ 809852 w 878541"/>
                <a:gd name="connsiteY49" fmla="*/ 946834 h 3264140"/>
                <a:gd name="connsiteX50" fmla="*/ 805382 w 878541"/>
                <a:gd name="connsiteY50" fmla="*/ 987088 h 3264140"/>
                <a:gd name="connsiteX51" fmla="*/ 784520 w 878541"/>
                <a:gd name="connsiteY51" fmla="*/ 1066104 h 3264140"/>
                <a:gd name="connsiteX52" fmla="*/ 791971 w 878541"/>
                <a:gd name="connsiteY52" fmla="*/ 1085485 h 3264140"/>
                <a:gd name="connsiteX53" fmla="*/ 800911 w 878541"/>
                <a:gd name="connsiteY53" fmla="*/ 1110830 h 3264140"/>
                <a:gd name="connsiteX54" fmla="*/ 800911 w 878541"/>
                <a:gd name="connsiteY54" fmla="*/ 1237554 h 3264140"/>
                <a:gd name="connsiteX55" fmla="*/ 796441 w 878541"/>
                <a:gd name="connsiteY55" fmla="*/ 1245008 h 3264140"/>
                <a:gd name="connsiteX56" fmla="*/ 802402 w 878541"/>
                <a:gd name="connsiteY56" fmla="*/ 1328497 h 3264140"/>
                <a:gd name="connsiteX57" fmla="*/ 800911 w 878541"/>
                <a:gd name="connsiteY57" fmla="*/ 1352351 h 3264140"/>
                <a:gd name="connsiteX58" fmla="*/ 805382 w 878541"/>
                <a:gd name="connsiteY58" fmla="*/ 1374714 h 3264140"/>
                <a:gd name="connsiteX59" fmla="*/ 803892 w 878541"/>
                <a:gd name="connsiteY59" fmla="*/ 1386641 h 3264140"/>
                <a:gd name="connsiteX60" fmla="*/ 809852 w 878541"/>
                <a:gd name="connsiteY60" fmla="*/ 1465657 h 3264140"/>
                <a:gd name="connsiteX61" fmla="*/ 812833 w 878541"/>
                <a:gd name="connsiteY61" fmla="*/ 1513365 h 3264140"/>
                <a:gd name="connsiteX62" fmla="*/ 817303 w 878541"/>
                <a:gd name="connsiteY62" fmla="*/ 1573000 h 3264140"/>
                <a:gd name="connsiteX63" fmla="*/ 815813 w 878541"/>
                <a:gd name="connsiteY63" fmla="*/ 1586417 h 3264140"/>
                <a:gd name="connsiteX64" fmla="*/ 820283 w 878541"/>
                <a:gd name="connsiteY64" fmla="*/ 1616235 h 3264140"/>
                <a:gd name="connsiteX65" fmla="*/ 821773 w 878541"/>
                <a:gd name="connsiteY65" fmla="*/ 1632634 h 3264140"/>
                <a:gd name="connsiteX66" fmla="*/ 824754 w 878541"/>
                <a:gd name="connsiteY66" fmla="*/ 1680342 h 3264140"/>
                <a:gd name="connsiteX67" fmla="*/ 829224 w 878541"/>
                <a:gd name="connsiteY67" fmla="*/ 1774267 h 3264140"/>
                <a:gd name="connsiteX68" fmla="*/ 829224 w 878541"/>
                <a:gd name="connsiteY68" fmla="*/ 1801103 h 3264140"/>
                <a:gd name="connsiteX69" fmla="*/ 832204 w 878541"/>
                <a:gd name="connsiteY69" fmla="*/ 1824957 h 3264140"/>
                <a:gd name="connsiteX70" fmla="*/ 833695 w 878541"/>
                <a:gd name="connsiteY70" fmla="*/ 1875646 h 3264140"/>
                <a:gd name="connsiteX71" fmla="*/ 835185 w 878541"/>
                <a:gd name="connsiteY71" fmla="*/ 1899500 h 3264140"/>
                <a:gd name="connsiteX72" fmla="*/ 842635 w 878541"/>
                <a:gd name="connsiteY72" fmla="*/ 1935281 h 3264140"/>
                <a:gd name="connsiteX73" fmla="*/ 851576 w 878541"/>
                <a:gd name="connsiteY73" fmla="*/ 2009824 h 3264140"/>
                <a:gd name="connsiteX74" fmla="*/ 854557 w 878541"/>
                <a:gd name="connsiteY74" fmla="*/ 2027715 h 3264140"/>
                <a:gd name="connsiteX75" fmla="*/ 864987 w 878541"/>
                <a:gd name="connsiteY75" fmla="*/ 2121640 h 3264140"/>
                <a:gd name="connsiteX76" fmla="*/ 867968 w 878541"/>
                <a:gd name="connsiteY76" fmla="*/ 2160402 h 3264140"/>
                <a:gd name="connsiteX77" fmla="*/ 870948 w 878541"/>
                <a:gd name="connsiteY77" fmla="*/ 2199165 h 3264140"/>
                <a:gd name="connsiteX78" fmla="*/ 873928 w 878541"/>
                <a:gd name="connsiteY78" fmla="*/ 2212583 h 3264140"/>
                <a:gd name="connsiteX79" fmla="*/ 873928 w 878541"/>
                <a:gd name="connsiteY79" fmla="*/ 2228982 h 3264140"/>
                <a:gd name="connsiteX80" fmla="*/ 878399 w 878541"/>
                <a:gd name="connsiteY80" fmla="*/ 2254327 h 3264140"/>
                <a:gd name="connsiteX81" fmla="*/ 869458 w 878541"/>
                <a:gd name="connsiteY81" fmla="*/ 2275199 h 3264140"/>
                <a:gd name="connsiteX82" fmla="*/ 820283 w 878541"/>
                <a:gd name="connsiteY82" fmla="*/ 2288617 h 3264140"/>
                <a:gd name="connsiteX83" fmla="*/ 827734 w 878541"/>
                <a:gd name="connsiteY83" fmla="*/ 2327380 h 3264140"/>
                <a:gd name="connsiteX84" fmla="*/ 839655 w 878541"/>
                <a:gd name="connsiteY84" fmla="*/ 2348252 h 3264140"/>
                <a:gd name="connsiteX85" fmla="*/ 839655 w 878541"/>
                <a:gd name="connsiteY85" fmla="*/ 2378069 h 3264140"/>
                <a:gd name="connsiteX86" fmla="*/ 842635 w 878541"/>
                <a:gd name="connsiteY86" fmla="*/ 2398941 h 3264140"/>
                <a:gd name="connsiteX87" fmla="*/ 842635 w 878541"/>
                <a:gd name="connsiteY87" fmla="*/ 2416832 h 3264140"/>
                <a:gd name="connsiteX88" fmla="*/ 847106 w 878541"/>
                <a:gd name="connsiteY88" fmla="*/ 2446649 h 3264140"/>
                <a:gd name="connsiteX89" fmla="*/ 850086 w 878541"/>
                <a:gd name="connsiteY89" fmla="*/ 2506284 h 3264140"/>
                <a:gd name="connsiteX90" fmla="*/ 854557 w 878541"/>
                <a:gd name="connsiteY90" fmla="*/ 2553992 h 3264140"/>
                <a:gd name="connsiteX91" fmla="*/ 856047 w 878541"/>
                <a:gd name="connsiteY91" fmla="*/ 2597227 h 3264140"/>
                <a:gd name="connsiteX92" fmla="*/ 844126 w 878541"/>
                <a:gd name="connsiteY92" fmla="*/ 2688170 h 3264140"/>
                <a:gd name="connsiteX93" fmla="*/ 842635 w 878541"/>
                <a:gd name="connsiteY93" fmla="*/ 2704570 h 3264140"/>
                <a:gd name="connsiteX94" fmla="*/ 839655 w 878541"/>
                <a:gd name="connsiteY94" fmla="*/ 2729915 h 3264140"/>
                <a:gd name="connsiteX95" fmla="*/ 844126 w 878541"/>
                <a:gd name="connsiteY95" fmla="*/ 2756750 h 3264140"/>
                <a:gd name="connsiteX96" fmla="*/ 847106 w 878541"/>
                <a:gd name="connsiteY96" fmla="*/ 2783586 h 3264140"/>
                <a:gd name="connsiteX97" fmla="*/ 854557 w 878541"/>
                <a:gd name="connsiteY97" fmla="*/ 2832785 h 3264140"/>
                <a:gd name="connsiteX98" fmla="*/ 854557 w 878541"/>
                <a:gd name="connsiteY98" fmla="*/ 2899874 h 3264140"/>
                <a:gd name="connsiteX99" fmla="*/ 850086 w 878541"/>
                <a:gd name="connsiteY99" fmla="*/ 2925218 h 3264140"/>
                <a:gd name="connsiteX100" fmla="*/ 844126 w 878541"/>
                <a:gd name="connsiteY100" fmla="*/ 2952054 h 3264140"/>
                <a:gd name="connsiteX101" fmla="*/ 835185 w 878541"/>
                <a:gd name="connsiteY101" fmla="*/ 2969944 h 3264140"/>
                <a:gd name="connsiteX102" fmla="*/ 836675 w 878541"/>
                <a:gd name="connsiteY102" fmla="*/ 2992308 h 3264140"/>
                <a:gd name="connsiteX103" fmla="*/ 835185 w 878541"/>
                <a:gd name="connsiteY103" fmla="*/ 3014671 h 3264140"/>
                <a:gd name="connsiteX104" fmla="*/ 839655 w 878541"/>
                <a:gd name="connsiteY104" fmla="*/ 3032561 h 3264140"/>
                <a:gd name="connsiteX105" fmla="*/ 836675 w 878541"/>
                <a:gd name="connsiteY105" fmla="*/ 3047470 h 3264140"/>
                <a:gd name="connsiteX106" fmla="*/ 836675 w 878541"/>
                <a:gd name="connsiteY106" fmla="*/ 3066851 h 3264140"/>
                <a:gd name="connsiteX107" fmla="*/ 833695 w 878541"/>
                <a:gd name="connsiteY107" fmla="*/ 3099650 h 3264140"/>
                <a:gd name="connsiteX108" fmla="*/ 835185 w 878541"/>
                <a:gd name="connsiteY108" fmla="*/ 3108595 h 3264140"/>
                <a:gd name="connsiteX109" fmla="*/ 832204 w 878541"/>
                <a:gd name="connsiteY109" fmla="*/ 3116050 h 3264140"/>
                <a:gd name="connsiteX110" fmla="*/ 829224 w 878541"/>
                <a:gd name="connsiteY110" fmla="*/ 3141394 h 3264140"/>
                <a:gd name="connsiteX111" fmla="*/ 820283 w 878541"/>
                <a:gd name="connsiteY111" fmla="*/ 3156303 h 3264140"/>
                <a:gd name="connsiteX112" fmla="*/ 803892 w 878541"/>
                <a:gd name="connsiteY112" fmla="*/ 3186121 h 3264140"/>
                <a:gd name="connsiteX113" fmla="*/ 799421 w 878541"/>
                <a:gd name="connsiteY113" fmla="*/ 3193575 h 3264140"/>
                <a:gd name="connsiteX114" fmla="*/ 787500 w 878541"/>
                <a:gd name="connsiteY114" fmla="*/ 3209974 h 3264140"/>
                <a:gd name="connsiteX115" fmla="*/ 769619 w 878541"/>
                <a:gd name="connsiteY115" fmla="*/ 3227865 h 3264140"/>
                <a:gd name="connsiteX116" fmla="*/ 760678 w 878541"/>
                <a:gd name="connsiteY116" fmla="*/ 3236810 h 3264140"/>
                <a:gd name="connsiteX117" fmla="*/ 748756 w 878541"/>
                <a:gd name="connsiteY117" fmla="*/ 3242774 h 3264140"/>
                <a:gd name="connsiteX118" fmla="*/ 744286 w 878541"/>
                <a:gd name="connsiteY118" fmla="*/ 3244265 h 3264140"/>
                <a:gd name="connsiteX119" fmla="*/ 707033 w 878541"/>
                <a:gd name="connsiteY119" fmla="*/ 3259173 h 3264140"/>
                <a:gd name="connsiteX120" fmla="*/ 657858 w 878541"/>
                <a:gd name="connsiteY120" fmla="*/ 3263646 h 3264140"/>
                <a:gd name="connsiteX121" fmla="*/ 634015 w 878541"/>
                <a:gd name="connsiteY121" fmla="*/ 3257682 h 3264140"/>
                <a:gd name="connsiteX122" fmla="*/ 610173 w 878541"/>
                <a:gd name="connsiteY122" fmla="*/ 3239792 h 3264140"/>
                <a:gd name="connsiteX123" fmla="*/ 605703 w 878541"/>
                <a:gd name="connsiteY123" fmla="*/ 3223392 h 3264140"/>
                <a:gd name="connsiteX124" fmla="*/ 601232 w 878541"/>
                <a:gd name="connsiteY124" fmla="*/ 3199538 h 3264140"/>
                <a:gd name="connsiteX125" fmla="*/ 599742 w 878541"/>
                <a:gd name="connsiteY125" fmla="*/ 3190593 h 3264140"/>
                <a:gd name="connsiteX126" fmla="*/ 602723 w 878541"/>
                <a:gd name="connsiteY126" fmla="*/ 3180157 h 3264140"/>
                <a:gd name="connsiteX127" fmla="*/ 611663 w 878541"/>
                <a:gd name="connsiteY127" fmla="*/ 3144376 h 3264140"/>
                <a:gd name="connsiteX128" fmla="*/ 623585 w 878541"/>
                <a:gd name="connsiteY128" fmla="*/ 3116050 h 3264140"/>
                <a:gd name="connsiteX129" fmla="*/ 628055 w 878541"/>
                <a:gd name="connsiteY129" fmla="*/ 3110086 h 3264140"/>
                <a:gd name="connsiteX130" fmla="*/ 629545 w 878541"/>
                <a:gd name="connsiteY130" fmla="*/ 3102632 h 3264140"/>
                <a:gd name="connsiteX131" fmla="*/ 641466 w 878541"/>
                <a:gd name="connsiteY131" fmla="*/ 3074305 h 3264140"/>
                <a:gd name="connsiteX132" fmla="*/ 641466 w 878541"/>
                <a:gd name="connsiteY132" fmla="*/ 3060887 h 3264140"/>
                <a:gd name="connsiteX133" fmla="*/ 647427 w 878541"/>
                <a:gd name="connsiteY133" fmla="*/ 3040015 h 3264140"/>
                <a:gd name="connsiteX134" fmla="*/ 639976 w 878541"/>
                <a:gd name="connsiteY134" fmla="*/ 3025107 h 3264140"/>
                <a:gd name="connsiteX135" fmla="*/ 669779 w 878541"/>
                <a:gd name="connsiteY135" fmla="*/ 2993798 h 3264140"/>
                <a:gd name="connsiteX136" fmla="*/ 666799 w 878541"/>
                <a:gd name="connsiteY136" fmla="*/ 2922237 h 3264140"/>
                <a:gd name="connsiteX137" fmla="*/ 669779 w 878541"/>
                <a:gd name="connsiteY137" fmla="*/ 2901365 h 3264140"/>
                <a:gd name="connsiteX138" fmla="*/ 668289 w 878541"/>
                <a:gd name="connsiteY138" fmla="*/ 2896892 h 3264140"/>
                <a:gd name="connsiteX139" fmla="*/ 669779 w 878541"/>
                <a:gd name="connsiteY139" fmla="*/ 2892419 h 3264140"/>
                <a:gd name="connsiteX140" fmla="*/ 656368 w 878541"/>
                <a:gd name="connsiteY140" fmla="*/ 2855148 h 3264140"/>
                <a:gd name="connsiteX141" fmla="*/ 660838 w 878541"/>
                <a:gd name="connsiteY141" fmla="*/ 2816385 h 3264140"/>
                <a:gd name="connsiteX142" fmla="*/ 669779 w 878541"/>
                <a:gd name="connsiteY142" fmla="*/ 2804458 h 3264140"/>
                <a:gd name="connsiteX143" fmla="*/ 671269 w 878541"/>
                <a:gd name="connsiteY143" fmla="*/ 2794022 h 3264140"/>
                <a:gd name="connsiteX144" fmla="*/ 677230 w 878541"/>
                <a:gd name="connsiteY144" fmla="*/ 2779113 h 3264140"/>
                <a:gd name="connsiteX145" fmla="*/ 678720 w 878541"/>
                <a:gd name="connsiteY145" fmla="*/ 2770168 h 3264140"/>
                <a:gd name="connsiteX146" fmla="*/ 683190 w 878541"/>
                <a:gd name="connsiteY146" fmla="*/ 2734387 h 3264140"/>
                <a:gd name="connsiteX147" fmla="*/ 674249 w 878541"/>
                <a:gd name="connsiteY147" fmla="*/ 2707551 h 3264140"/>
                <a:gd name="connsiteX148" fmla="*/ 666799 w 878541"/>
                <a:gd name="connsiteY148" fmla="*/ 2688170 h 3264140"/>
                <a:gd name="connsiteX149" fmla="*/ 628055 w 878541"/>
                <a:gd name="connsiteY149" fmla="*/ 2545047 h 3264140"/>
                <a:gd name="connsiteX150" fmla="*/ 625075 w 878541"/>
                <a:gd name="connsiteY150" fmla="*/ 2516720 h 3264140"/>
                <a:gd name="connsiteX151" fmla="*/ 625075 w 878541"/>
                <a:gd name="connsiteY151" fmla="*/ 2483921 h 3264140"/>
                <a:gd name="connsiteX152" fmla="*/ 616134 w 878541"/>
                <a:gd name="connsiteY152" fmla="*/ 2458576 h 3264140"/>
                <a:gd name="connsiteX153" fmla="*/ 614644 w 878541"/>
                <a:gd name="connsiteY153" fmla="*/ 2449631 h 3264140"/>
                <a:gd name="connsiteX154" fmla="*/ 614644 w 878541"/>
                <a:gd name="connsiteY154" fmla="*/ 2428759 h 3264140"/>
                <a:gd name="connsiteX155" fmla="*/ 611663 w 878541"/>
                <a:gd name="connsiteY155" fmla="*/ 2421304 h 3264140"/>
                <a:gd name="connsiteX156" fmla="*/ 613154 w 878541"/>
                <a:gd name="connsiteY156" fmla="*/ 2419814 h 3264140"/>
                <a:gd name="connsiteX157" fmla="*/ 608683 w 878541"/>
                <a:gd name="connsiteY157" fmla="*/ 2397451 h 3264140"/>
                <a:gd name="connsiteX158" fmla="*/ 610173 w 878541"/>
                <a:gd name="connsiteY158" fmla="*/ 2385524 h 3264140"/>
                <a:gd name="connsiteX159" fmla="*/ 611663 w 878541"/>
                <a:gd name="connsiteY159" fmla="*/ 2348252 h 3264140"/>
                <a:gd name="connsiteX160" fmla="*/ 605703 w 878541"/>
                <a:gd name="connsiteY160" fmla="*/ 2330361 h 3264140"/>
                <a:gd name="connsiteX161" fmla="*/ 601232 w 878541"/>
                <a:gd name="connsiteY161" fmla="*/ 2305017 h 3264140"/>
                <a:gd name="connsiteX162" fmla="*/ 541627 w 878541"/>
                <a:gd name="connsiteY162" fmla="*/ 2303526 h 3264140"/>
                <a:gd name="connsiteX163" fmla="*/ 507353 w 878541"/>
                <a:gd name="connsiteY163" fmla="*/ 2297562 h 3264140"/>
                <a:gd name="connsiteX164" fmla="*/ 517784 w 878541"/>
                <a:gd name="connsiteY164" fmla="*/ 2422795 h 3264140"/>
                <a:gd name="connsiteX165" fmla="*/ 519275 w 878541"/>
                <a:gd name="connsiteY165" fmla="*/ 2549519 h 3264140"/>
                <a:gd name="connsiteX166" fmla="*/ 520765 w 878541"/>
                <a:gd name="connsiteY166" fmla="*/ 2579337 h 3264140"/>
                <a:gd name="connsiteX167" fmla="*/ 516294 w 878541"/>
                <a:gd name="connsiteY167" fmla="*/ 2622572 h 3264140"/>
                <a:gd name="connsiteX168" fmla="*/ 501393 w 878541"/>
                <a:gd name="connsiteY168" fmla="*/ 2743332 h 3264140"/>
                <a:gd name="connsiteX169" fmla="*/ 502883 w 878541"/>
                <a:gd name="connsiteY169" fmla="*/ 2758241 h 3264140"/>
                <a:gd name="connsiteX170" fmla="*/ 501393 w 878541"/>
                <a:gd name="connsiteY170" fmla="*/ 2797004 h 3264140"/>
                <a:gd name="connsiteX171" fmla="*/ 496923 w 878541"/>
                <a:gd name="connsiteY171" fmla="*/ 2810422 h 3264140"/>
                <a:gd name="connsiteX172" fmla="*/ 493942 w 878541"/>
                <a:gd name="connsiteY172" fmla="*/ 2811912 h 3264140"/>
                <a:gd name="connsiteX173" fmla="*/ 493942 w 878541"/>
                <a:gd name="connsiteY173" fmla="*/ 2814894 h 3264140"/>
                <a:gd name="connsiteX174" fmla="*/ 490962 w 878541"/>
                <a:gd name="connsiteY174" fmla="*/ 2816385 h 3264140"/>
                <a:gd name="connsiteX175" fmla="*/ 486492 w 878541"/>
                <a:gd name="connsiteY175" fmla="*/ 2822348 h 3264140"/>
                <a:gd name="connsiteX176" fmla="*/ 476060 w 878541"/>
                <a:gd name="connsiteY176" fmla="*/ 2826821 h 3264140"/>
                <a:gd name="connsiteX177" fmla="*/ 465629 w 878541"/>
                <a:gd name="connsiteY177" fmla="*/ 2831293 h 3264140"/>
                <a:gd name="connsiteX178" fmla="*/ 395593 w 878541"/>
                <a:gd name="connsiteY178" fmla="*/ 2831293 h 3264140"/>
                <a:gd name="connsiteX179" fmla="*/ 355359 w 878541"/>
                <a:gd name="connsiteY179" fmla="*/ 2825330 h 3264140"/>
                <a:gd name="connsiteX180" fmla="*/ 330027 w 878541"/>
                <a:gd name="connsiteY180" fmla="*/ 2832785 h 3264140"/>
                <a:gd name="connsiteX181" fmla="*/ 307674 w 878541"/>
                <a:gd name="connsiteY181" fmla="*/ 2841730 h 3264140"/>
                <a:gd name="connsiteX182" fmla="*/ 230187 w 878541"/>
                <a:gd name="connsiteY182" fmla="*/ 2861111 h 3264140"/>
                <a:gd name="connsiteX183" fmla="*/ 172071 w 878541"/>
                <a:gd name="connsiteY183" fmla="*/ 2864093 h 3264140"/>
                <a:gd name="connsiteX184" fmla="*/ 139288 w 878541"/>
                <a:gd name="connsiteY184" fmla="*/ 2861111 h 3264140"/>
                <a:gd name="connsiteX185" fmla="*/ 122897 w 878541"/>
                <a:gd name="connsiteY185" fmla="*/ 2853657 h 3264140"/>
                <a:gd name="connsiteX186" fmla="*/ 105015 w 878541"/>
                <a:gd name="connsiteY186" fmla="*/ 2847693 h 3264140"/>
                <a:gd name="connsiteX187" fmla="*/ 87133 w 878541"/>
                <a:gd name="connsiteY187" fmla="*/ 2826821 h 3264140"/>
                <a:gd name="connsiteX188" fmla="*/ 85643 w 878541"/>
                <a:gd name="connsiteY188" fmla="*/ 2819367 h 3264140"/>
                <a:gd name="connsiteX189" fmla="*/ 82663 w 878541"/>
                <a:gd name="connsiteY189" fmla="*/ 2814894 h 3264140"/>
                <a:gd name="connsiteX190" fmla="*/ 84153 w 878541"/>
                <a:gd name="connsiteY190" fmla="*/ 2788059 h 3264140"/>
                <a:gd name="connsiteX191" fmla="*/ 103525 w 878541"/>
                <a:gd name="connsiteY191" fmla="*/ 2773150 h 3264140"/>
                <a:gd name="connsiteX192" fmla="*/ 127367 w 878541"/>
                <a:gd name="connsiteY192" fmla="*/ 2762714 h 3264140"/>
                <a:gd name="connsiteX193" fmla="*/ 185483 w 878541"/>
                <a:gd name="connsiteY193" fmla="*/ 2747805 h 3264140"/>
                <a:gd name="connsiteX194" fmla="*/ 200384 w 878541"/>
                <a:gd name="connsiteY194" fmla="*/ 2743332 h 3264140"/>
                <a:gd name="connsiteX195" fmla="*/ 221246 w 878541"/>
                <a:gd name="connsiteY195" fmla="*/ 2738860 h 3264140"/>
                <a:gd name="connsiteX196" fmla="*/ 251049 w 878541"/>
                <a:gd name="connsiteY196" fmla="*/ 2723951 h 3264140"/>
                <a:gd name="connsiteX197" fmla="*/ 264460 w 878541"/>
                <a:gd name="connsiteY197" fmla="*/ 2707551 h 3264140"/>
                <a:gd name="connsiteX198" fmla="*/ 292773 w 878541"/>
                <a:gd name="connsiteY198" fmla="*/ 2624063 h 3264140"/>
                <a:gd name="connsiteX199" fmla="*/ 303204 w 878541"/>
                <a:gd name="connsiteY199" fmla="*/ 2622572 h 3264140"/>
                <a:gd name="connsiteX200" fmla="*/ 321086 w 878541"/>
                <a:gd name="connsiteY200" fmla="*/ 2552501 h 3264140"/>
                <a:gd name="connsiteX201" fmla="*/ 328536 w 878541"/>
                <a:gd name="connsiteY201" fmla="*/ 2524174 h 3264140"/>
                <a:gd name="connsiteX202" fmla="*/ 331517 w 878541"/>
                <a:gd name="connsiteY202" fmla="*/ 2510757 h 3264140"/>
                <a:gd name="connsiteX203" fmla="*/ 322576 w 878541"/>
                <a:gd name="connsiteY203" fmla="*/ 2488393 h 3264140"/>
                <a:gd name="connsiteX204" fmla="*/ 321086 w 878541"/>
                <a:gd name="connsiteY204" fmla="*/ 2480939 h 3264140"/>
                <a:gd name="connsiteX205" fmla="*/ 313635 w 878541"/>
                <a:gd name="connsiteY205" fmla="*/ 2466030 h 3264140"/>
                <a:gd name="connsiteX206" fmla="*/ 312145 w 878541"/>
                <a:gd name="connsiteY206" fmla="*/ 2428759 h 3264140"/>
                <a:gd name="connsiteX207" fmla="*/ 297243 w 878541"/>
                <a:gd name="connsiteY207" fmla="*/ 2275199 h 3264140"/>
                <a:gd name="connsiteX208" fmla="*/ 279362 w 878541"/>
                <a:gd name="connsiteY208" fmla="*/ 2266254 h 3264140"/>
                <a:gd name="connsiteX209" fmla="*/ 270421 w 878541"/>
                <a:gd name="connsiteY209" fmla="*/ 2261781 h 3264140"/>
                <a:gd name="connsiteX210" fmla="*/ 264460 w 878541"/>
                <a:gd name="connsiteY210" fmla="*/ 2254327 h 3264140"/>
                <a:gd name="connsiteX211" fmla="*/ 239128 w 878541"/>
                <a:gd name="connsiteY211" fmla="*/ 2248364 h 3264140"/>
                <a:gd name="connsiteX212" fmla="*/ 224226 w 878541"/>
                <a:gd name="connsiteY212" fmla="*/ 2248364 h 3264140"/>
                <a:gd name="connsiteX213" fmla="*/ 207835 w 878541"/>
                <a:gd name="connsiteY213" fmla="*/ 2243891 h 3264140"/>
                <a:gd name="connsiteX214" fmla="*/ 198894 w 878541"/>
                <a:gd name="connsiteY214" fmla="*/ 2242400 h 3264140"/>
                <a:gd name="connsiteX215" fmla="*/ 173562 w 878541"/>
                <a:gd name="connsiteY215" fmla="*/ 2236437 h 3264140"/>
                <a:gd name="connsiteX216" fmla="*/ 166111 w 878541"/>
                <a:gd name="connsiteY216" fmla="*/ 2233455 h 3264140"/>
                <a:gd name="connsiteX217" fmla="*/ 149719 w 878541"/>
                <a:gd name="connsiteY217" fmla="*/ 2226001 h 3264140"/>
                <a:gd name="connsiteX218" fmla="*/ 139288 w 878541"/>
                <a:gd name="connsiteY218" fmla="*/ 2221528 h 3264140"/>
                <a:gd name="connsiteX219" fmla="*/ 137798 w 878541"/>
                <a:gd name="connsiteY219" fmla="*/ 2218546 h 3264140"/>
                <a:gd name="connsiteX220" fmla="*/ 121407 w 878541"/>
                <a:gd name="connsiteY220" fmla="*/ 2211092 h 3264140"/>
                <a:gd name="connsiteX221" fmla="*/ 112466 w 878541"/>
                <a:gd name="connsiteY221" fmla="*/ 2193201 h 3264140"/>
                <a:gd name="connsiteX222" fmla="*/ 113956 w 878541"/>
                <a:gd name="connsiteY222" fmla="*/ 2172329 h 3264140"/>
                <a:gd name="connsiteX223" fmla="*/ 112466 w 878541"/>
                <a:gd name="connsiteY223" fmla="*/ 2169347 h 3264140"/>
                <a:gd name="connsiteX224" fmla="*/ 115446 w 878541"/>
                <a:gd name="connsiteY224" fmla="*/ 2163384 h 3264140"/>
                <a:gd name="connsiteX225" fmla="*/ 113956 w 878541"/>
                <a:gd name="connsiteY225" fmla="*/ 2152948 h 3264140"/>
                <a:gd name="connsiteX226" fmla="*/ 115446 w 878541"/>
                <a:gd name="connsiteY226" fmla="*/ 2127603 h 3264140"/>
                <a:gd name="connsiteX227" fmla="*/ 118426 w 878541"/>
                <a:gd name="connsiteY227" fmla="*/ 1956153 h 3264140"/>
                <a:gd name="connsiteX228" fmla="*/ 118426 w 878541"/>
                <a:gd name="connsiteY228" fmla="*/ 1895028 h 3264140"/>
                <a:gd name="connsiteX229" fmla="*/ 118426 w 878541"/>
                <a:gd name="connsiteY229" fmla="*/ 1763831 h 3264140"/>
                <a:gd name="connsiteX230" fmla="*/ 116936 w 878541"/>
                <a:gd name="connsiteY230" fmla="*/ 1762340 h 3264140"/>
                <a:gd name="connsiteX231" fmla="*/ 119916 w 878541"/>
                <a:gd name="connsiteY231" fmla="*/ 1748922 h 3264140"/>
                <a:gd name="connsiteX232" fmla="*/ 121407 w 878541"/>
                <a:gd name="connsiteY232" fmla="*/ 1702705 h 3264140"/>
                <a:gd name="connsiteX233" fmla="*/ 122897 w 878541"/>
                <a:gd name="connsiteY233" fmla="*/ 1686306 h 3264140"/>
                <a:gd name="connsiteX234" fmla="*/ 122897 w 878541"/>
                <a:gd name="connsiteY234" fmla="*/ 1668415 h 3264140"/>
                <a:gd name="connsiteX235" fmla="*/ 124387 w 878541"/>
                <a:gd name="connsiteY235" fmla="*/ 1654997 h 3264140"/>
                <a:gd name="connsiteX236" fmla="*/ 121407 w 878541"/>
                <a:gd name="connsiteY236" fmla="*/ 1640089 h 3264140"/>
                <a:gd name="connsiteX237" fmla="*/ 121407 w 878541"/>
                <a:gd name="connsiteY237" fmla="*/ 1634125 h 3264140"/>
                <a:gd name="connsiteX238" fmla="*/ 122897 w 878541"/>
                <a:gd name="connsiteY238" fmla="*/ 1608781 h 3264140"/>
                <a:gd name="connsiteX239" fmla="*/ 119916 w 878541"/>
                <a:gd name="connsiteY239" fmla="*/ 1552128 h 3264140"/>
                <a:gd name="connsiteX240" fmla="*/ 121407 w 878541"/>
                <a:gd name="connsiteY240" fmla="*/ 1528274 h 3264140"/>
                <a:gd name="connsiteX241" fmla="*/ 124387 w 878541"/>
                <a:gd name="connsiteY241" fmla="*/ 1507401 h 3264140"/>
                <a:gd name="connsiteX242" fmla="*/ 119916 w 878541"/>
                <a:gd name="connsiteY242" fmla="*/ 1485038 h 3264140"/>
                <a:gd name="connsiteX243" fmla="*/ 122897 w 878541"/>
                <a:gd name="connsiteY243" fmla="*/ 1371732 h 3264140"/>
                <a:gd name="connsiteX244" fmla="*/ 139288 w 878541"/>
                <a:gd name="connsiteY244" fmla="*/ 1367260 h 3264140"/>
                <a:gd name="connsiteX245" fmla="*/ 161641 w 878541"/>
                <a:gd name="connsiteY245" fmla="*/ 1210718 h 3264140"/>
                <a:gd name="connsiteX246" fmla="*/ 112466 w 878541"/>
                <a:gd name="connsiteY246" fmla="*/ 1216682 h 3264140"/>
                <a:gd name="connsiteX247" fmla="*/ 96074 w 878541"/>
                <a:gd name="connsiteY247" fmla="*/ 1218173 h 3264140"/>
                <a:gd name="connsiteX248" fmla="*/ 78193 w 878541"/>
                <a:gd name="connsiteY248" fmla="*/ 1210718 h 3264140"/>
                <a:gd name="connsiteX249" fmla="*/ 37959 w 878541"/>
                <a:gd name="connsiteY249" fmla="*/ 1158538 h 3264140"/>
                <a:gd name="connsiteX250" fmla="*/ 34979 w 878541"/>
                <a:gd name="connsiteY250" fmla="*/ 1143629 h 3264140"/>
                <a:gd name="connsiteX251" fmla="*/ 31998 w 878541"/>
                <a:gd name="connsiteY251" fmla="*/ 1137666 h 3264140"/>
                <a:gd name="connsiteX252" fmla="*/ 27528 w 878541"/>
                <a:gd name="connsiteY252" fmla="*/ 1116794 h 3264140"/>
                <a:gd name="connsiteX253" fmla="*/ 26038 w 878541"/>
                <a:gd name="connsiteY253" fmla="*/ 1101885 h 3264140"/>
                <a:gd name="connsiteX254" fmla="*/ 15607 w 878541"/>
                <a:gd name="connsiteY254" fmla="*/ 1088467 h 3264140"/>
                <a:gd name="connsiteX255" fmla="*/ 5176 w 878541"/>
                <a:gd name="connsiteY255" fmla="*/ 1075049 h 3264140"/>
                <a:gd name="connsiteX256" fmla="*/ 2195 w 878541"/>
                <a:gd name="connsiteY256" fmla="*/ 1060141 h 3264140"/>
                <a:gd name="connsiteX257" fmla="*/ 8156 w 878541"/>
                <a:gd name="connsiteY257" fmla="*/ 1030323 h 3264140"/>
                <a:gd name="connsiteX258" fmla="*/ 9646 w 878541"/>
                <a:gd name="connsiteY258" fmla="*/ 1004978 h 3264140"/>
                <a:gd name="connsiteX259" fmla="*/ 11136 w 878541"/>
                <a:gd name="connsiteY259" fmla="*/ 1001997 h 3264140"/>
                <a:gd name="connsiteX260" fmla="*/ 20077 w 878541"/>
                <a:gd name="connsiteY260" fmla="*/ 994542 h 3264140"/>
                <a:gd name="connsiteX261" fmla="*/ 18587 w 878541"/>
                <a:gd name="connsiteY261" fmla="*/ 967707 h 3264140"/>
                <a:gd name="connsiteX262" fmla="*/ 43919 w 878541"/>
                <a:gd name="connsiteY262" fmla="*/ 948325 h 3264140"/>
                <a:gd name="connsiteX263" fmla="*/ 43919 w 878541"/>
                <a:gd name="connsiteY263" fmla="*/ 934907 h 3264140"/>
                <a:gd name="connsiteX264" fmla="*/ 46900 w 878541"/>
                <a:gd name="connsiteY264" fmla="*/ 921490 h 3264140"/>
                <a:gd name="connsiteX265" fmla="*/ 49880 w 878541"/>
                <a:gd name="connsiteY265" fmla="*/ 917017 h 3264140"/>
                <a:gd name="connsiteX266" fmla="*/ 54350 w 878541"/>
                <a:gd name="connsiteY266" fmla="*/ 915526 h 3264140"/>
                <a:gd name="connsiteX267" fmla="*/ 72232 w 878541"/>
                <a:gd name="connsiteY267" fmla="*/ 897636 h 3264140"/>
                <a:gd name="connsiteX268" fmla="*/ 93094 w 878541"/>
                <a:gd name="connsiteY268" fmla="*/ 854400 h 3264140"/>
                <a:gd name="connsiteX269" fmla="*/ 100545 w 878541"/>
                <a:gd name="connsiteY269" fmla="*/ 840983 h 3264140"/>
                <a:gd name="connsiteX270" fmla="*/ 106505 w 878541"/>
                <a:gd name="connsiteY270" fmla="*/ 811165 h 3264140"/>
                <a:gd name="connsiteX271" fmla="*/ 115446 w 878541"/>
                <a:gd name="connsiteY271" fmla="*/ 793275 h 3264140"/>
                <a:gd name="connsiteX272" fmla="*/ 110976 w 878541"/>
                <a:gd name="connsiteY272" fmla="*/ 770912 h 3264140"/>
                <a:gd name="connsiteX273" fmla="*/ 128857 w 878541"/>
                <a:gd name="connsiteY273" fmla="*/ 732149 h 3264140"/>
                <a:gd name="connsiteX274" fmla="*/ 137798 w 878541"/>
                <a:gd name="connsiteY274" fmla="*/ 700841 h 3264140"/>
                <a:gd name="connsiteX275" fmla="*/ 139288 w 878541"/>
                <a:gd name="connsiteY275" fmla="*/ 690405 h 3264140"/>
                <a:gd name="connsiteX276" fmla="*/ 149719 w 878541"/>
                <a:gd name="connsiteY276" fmla="*/ 674005 h 3264140"/>
                <a:gd name="connsiteX277" fmla="*/ 167601 w 878541"/>
                <a:gd name="connsiteY277" fmla="*/ 642697 h 3264140"/>
                <a:gd name="connsiteX278" fmla="*/ 183993 w 878541"/>
                <a:gd name="connsiteY278" fmla="*/ 621825 h 3264140"/>
                <a:gd name="connsiteX279" fmla="*/ 189953 w 878541"/>
                <a:gd name="connsiteY279" fmla="*/ 617352 h 3264140"/>
                <a:gd name="connsiteX280" fmla="*/ 192934 w 878541"/>
                <a:gd name="connsiteY280" fmla="*/ 611389 h 3264140"/>
                <a:gd name="connsiteX281" fmla="*/ 243598 w 878541"/>
                <a:gd name="connsiteY281" fmla="*/ 581571 h 3264140"/>
                <a:gd name="connsiteX282" fmla="*/ 265951 w 878541"/>
                <a:gd name="connsiteY282" fmla="*/ 571135 h 3264140"/>
                <a:gd name="connsiteX283" fmla="*/ 279362 w 878541"/>
                <a:gd name="connsiteY283" fmla="*/ 560699 h 3264140"/>
                <a:gd name="connsiteX284" fmla="*/ 286812 w 878541"/>
                <a:gd name="connsiteY284" fmla="*/ 557717 h 3264140"/>
                <a:gd name="connsiteX285" fmla="*/ 297243 w 878541"/>
                <a:gd name="connsiteY285" fmla="*/ 544300 h 3264140"/>
                <a:gd name="connsiteX286" fmla="*/ 309165 w 878541"/>
                <a:gd name="connsiteY286" fmla="*/ 532373 h 3264140"/>
                <a:gd name="connsiteX287" fmla="*/ 313635 w 878541"/>
                <a:gd name="connsiteY287" fmla="*/ 524918 h 3264140"/>
                <a:gd name="connsiteX288" fmla="*/ 331517 w 878541"/>
                <a:gd name="connsiteY288" fmla="*/ 508519 h 3264140"/>
                <a:gd name="connsiteX289" fmla="*/ 334497 w 878541"/>
                <a:gd name="connsiteY289" fmla="*/ 480192 h 3264140"/>
                <a:gd name="connsiteX290" fmla="*/ 318106 w 878541"/>
                <a:gd name="connsiteY290" fmla="*/ 432484 h 3264140"/>
                <a:gd name="connsiteX291" fmla="*/ 316615 w 878541"/>
                <a:gd name="connsiteY291" fmla="*/ 425030 h 3264140"/>
                <a:gd name="connsiteX292" fmla="*/ 301714 w 878541"/>
                <a:gd name="connsiteY292" fmla="*/ 408630 h 3264140"/>
                <a:gd name="connsiteX293" fmla="*/ 300224 w 878541"/>
                <a:gd name="connsiteY293" fmla="*/ 404158 h 3264140"/>
                <a:gd name="connsiteX294" fmla="*/ 294263 w 878541"/>
                <a:gd name="connsiteY294" fmla="*/ 398194 h 3264140"/>
                <a:gd name="connsiteX295" fmla="*/ 282342 w 878541"/>
                <a:gd name="connsiteY295" fmla="*/ 365395 h 3264140"/>
                <a:gd name="connsiteX296" fmla="*/ 255520 w 878541"/>
                <a:gd name="connsiteY296" fmla="*/ 348996 h 3264140"/>
                <a:gd name="connsiteX297" fmla="*/ 246579 w 878541"/>
                <a:gd name="connsiteY297" fmla="*/ 319178 h 3264140"/>
                <a:gd name="connsiteX298" fmla="*/ 243598 w 878541"/>
                <a:gd name="connsiteY298" fmla="*/ 304270 h 3264140"/>
                <a:gd name="connsiteX299" fmla="*/ 243598 w 878541"/>
                <a:gd name="connsiteY299" fmla="*/ 289361 h 3264140"/>
                <a:gd name="connsiteX300" fmla="*/ 246579 w 878541"/>
                <a:gd name="connsiteY300" fmla="*/ 258053 h 3264140"/>
                <a:gd name="connsiteX301" fmla="*/ 239128 w 878541"/>
                <a:gd name="connsiteY301" fmla="*/ 223763 h 3264140"/>
                <a:gd name="connsiteX302" fmla="*/ 237638 w 878541"/>
                <a:gd name="connsiteY302" fmla="*/ 210345 h 3264140"/>
                <a:gd name="connsiteX303" fmla="*/ 231677 w 878541"/>
                <a:gd name="connsiteY303" fmla="*/ 192454 h 3264140"/>
                <a:gd name="connsiteX304" fmla="*/ 230187 w 878541"/>
                <a:gd name="connsiteY304" fmla="*/ 173073 h 3264140"/>
                <a:gd name="connsiteX305" fmla="*/ 231677 w 878541"/>
                <a:gd name="connsiteY305" fmla="*/ 171582 h 3264140"/>
                <a:gd name="connsiteX306" fmla="*/ 228697 w 878541"/>
                <a:gd name="connsiteY306" fmla="*/ 156674 h 3264140"/>
                <a:gd name="connsiteX307" fmla="*/ 230187 w 878541"/>
                <a:gd name="connsiteY307" fmla="*/ 135801 h 3264140"/>
                <a:gd name="connsiteX308" fmla="*/ 234657 w 878541"/>
                <a:gd name="connsiteY308" fmla="*/ 117911 h 3264140"/>
                <a:gd name="connsiteX309" fmla="*/ 243598 w 878541"/>
                <a:gd name="connsiteY309" fmla="*/ 103002 h 3264140"/>
                <a:gd name="connsiteX310" fmla="*/ 246579 w 878541"/>
                <a:gd name="connsiteY310" fmla="*/ 88093 h 3264140"/>
                <a:gd name="connsiteX311" fmla="*/ 255520 w 878541"/>
                <a:gd name="connsiteY311" fmla="*/ 77657 h 3264140"/>
                <a:gd name="connsiteX312" fmla="*/ 264460 w 878541"/>
                <a:gd name="connsiteY312" fmla="*/ 68712 h 3264140"/>
                <a:gd name="connsiteX313" fmla="*/ 259990 w 878541"/>
                <a:gd name="connsiteY313" fmla="*/ 58276 h 3264140"/>
                <a:gd name="connsiteX314" fmla="*/ 282342 w 878541"/>
                <a:gd name="connsiteY314" fmla="*/ 52313 h 3264140"/>
                <a:gd name="connsiteX315" fmla="*/ 286812 w 878541"/>
                <a:gd name="connsiteY315" fmla="*/ 40386 h 3264140"/>
                <a:gd name="connsiteX316" fmla="*/ 307674 w 878541"/>
                <a:gd name="connsiteY316" fmla="*/ 35913 h 3264140"/>
                <a:gd name="connsiteX317" fmla="*/ 312145 w 878541"/>
                <a:gd name="connsiteY317" fmla="*/ 22495 h 3264140"/>
                <a:gd name="connsiteX318" fmla="*/ 316615 w 878541"/>
                <a:gd name="connsiteY318" fmla="*/ 26968 h 3264140"/>
                <a:gd name="connsiteX319" fmla="*/ 328536 w 878541"/>
                <a:gd name="connsiteY319" fmla="*/ 13550 h 3264140"/>
                <a:gd name="connsiteX320" fmla="*/ 337477 w 878541"/>
                <a:gd name="connsiteY320" fmla="*/ 9077 h 3264140"/>
                <a:gd name="connsiteX321" fmla="*/ 344928 w 878541"/>
                <a:gd name="connsiteY321" fmla="*/ 4605 h 3264140"/>
                <a:gd name="connsiteX322" fmla="*/ 344928 w 878541"/>
                <a:gd name="connsiteY322" fmla="*/ 10568 h 3264140"/>
                <a:gd name="connsiteX323" fmla="*/ 358339 w 878541"/>
                <a:gd name="connsiteY323" fmla="*/ 6096 h 3264140"/>
                <a:gd name="connsiteX324" fmla="*/ 370260 w 878541"/>
                <a:gd name="connsiteY324" fmla="*/ 1623 h 3264140"/>
                <a:gd name="connsiteX325" fmla="*/ 380691 w 878541"/>
                <a:gd name="connsiteY325" fmla="*/ 6096 h 3264140"/>
                <a:gd name="connsiteX326" fmla="*/ 406024 w 878541"/>
                <a:gd name="connsiteY326" fmla="*/ 6096 h 3264140"/>
                <a:gd name="connsiteX327" fmla="*/ 414965 w 878541"/>
                <a:gd name="connsiteY327" fmla="*/ 3114 h 3264140"/>
                <a:gd name="connsiteX328" fmla="*/ 417945 w 878541"/>
                <a:gd name="connsiteY328" fmla="*/ 132 h 3264140"/>
                <a:gd name="connsiteX329" fmla="*/ 419435 w 878541"/>
                <a:gd name="connsiteY329" fmla="*/ 1623 h 3264140"/>
                <a:gd name="connsiteX330" fmla="*/ 428376 w 878541"/>
                <a:gd name="connsiteY330" fmla="*/ 4605 h 3264140"/>
                <a:gd name="connsiteX331" fmla="*/ 435827 w 878541"/>
                <a:gd name="connsiteY331" fmla="*/ 7587 h 3264140"/>
                <a:gd name="connsiteX332" fmla="*/ 440297 w 878541"/>
                <a:gd name="connsiteY332" fmla="*/ 6096 h 3264140"/>
                <a:gd name="connsiteX333" fmla="*/ 443277 w 878541"/>
                <a:gd name="connsiteY333" fmla="*/ 9077 h 3264140"/>
                <a:gd name="connsiteX334" fmla="*/ 452218 w 878541"/>
                <a:gd name="connsiteY334" fmla="*/ 10568 h 3264140"/>
                <a:gd name="connsiteX335" fmla="*/ 462649 w 878541"/>
                <a:gd name="connsiteY335" fmla="*/ 19514 h 3264140"/>
                <a:gd name="connsiteX336" fmla="*/ 477551 w 878541"/>
                <a:gd name="connsiteY336" fmla="*/ 22495 h 3264140"/>
                <a:gd name="connsiteX337" fmla="*/ 483511 w 878541"/>
                <a:gd name="connsiteY337" fmla="*/ 34422 h 3264140"/>
                <a:gd name="connsiteX338" fmla="*/ 493942 w 878541"/>
                <a:gd name="connsiteY338" fmla="*/ 32931 h 3264140"/>
                <a:gd name="connsiteX339" fmla="*/ 493942 w 878541"/>
                <a:gd name="connsiteY339" fmla="*/ 38895 h 3264140"/>
                <a:gd name="connsiteX340" fmla="*/ 514804 w 878541"/>
                <a:gd name="connsiteY340" fmla="*/ 43367 h 326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878541" h="3264140">
                  <a:moveTo>
                    <a:pt x="514804" y="43367"/>
                  </a:moveTo>
                  <a:cubicBezTo>
                    <a:pt x="516791" y="48337"/>
                    <a:pt x="509837" y="44361"/>
                    <a:pt x="511824" y="49331"/>
                  </a:cubicBezTo>
                  <a:cubicBezTo>
                    <a:pt x="509340" y="54797"/>
                    <a:pt x="516791" y="50325"/>
                    <a:pt x="516294" y="53803"/>
                  </a:cubicBezTo>
                  <a:cubicBezTo>
                    <a:pt x="517288" y="57779"/>
                    <a:pt x="520268" y="64240"/>
                    <a:pt x="517784" y="67221"/>
                  </a:cubicBezTo>
                  <a:cubicBezTo>
                    <a:pt x="524242" y="77160"/>
                    <a:pt x="533679" y="84118"/>
                    <a:pt x="540137" y="95548"/>
                  </a:cubicBezTo>
                  <a:cubicBezTo>
                    <a:pt x="542123" y="99027"/>
                    <a:pt x="542123" y="103996"/>
                    <a:pt x="546097" y="105984"/>
                  </a:cubicBezTo>
                  <a:cubicBezTo>
                    <a:pt x="545600" y="119402"/>
                    <a:pt x="555038" y="129341"/>
                    <a:pt x="556528" y="141765"/>
                  </a:cubicBezTo>
                  <a:cubicBezTo>
                    <a:pt x="556528" y="143256"/>
                    <a:pt x="555038" y="147728"/>
                    <a:pt x="555038" y="147728"/>
                  </a:cubicBezTo>
                  <a:cubicBezTo>
                    <a:pt x="558515" y="150710"/>
                    <a:pt x="554045" y="159158"/>
                    <a:pt x="553548" y="165619"/>
                  </a:cubicBezTo>
                  <a:cubicBezTo>
                    <a:pt x="553548" y="167607"/>
                    <a:pt x="555038" y="168103"/>
                    <a:pt x="555038" y="168600"/>
                  </a:cubicBezTo>
                  <a:cubicBezTo>
                    <a:pt x="555038" y="170091"/>
                    <a:pt x="553548" y="170091"/>
                    <a:pt x="553548" y="170091"/>
                  </a:cubicBezTo>
                  <a:cubicBezTo>
                    <a:pt x="554045" y="178043"/>
                    <a:pt x="556031" y="185497"/>
                    <a:pt x="556528" y="193945"/>
                  </a:cubicBezTo>
                  <a:cubicBezTo>
                    <a:pt x="557522" y="206369"/>
                    <a:pt x="554045" y="219290"/>
                    <a:pt x="558018" y="231217"/>
                  </a:cubicBezTo>
                  <a:cubicBezTo>
                    <a:pt x="553548" y="231217"/>
                    <a:pt x="560005" y="242150"/>
                    <a:pt x="553548" y="240162"/>
                  </a:cubicBezTo>
                  <a:cubicBezTo>
                    <a:pt x="555038" y="244635"/>
                    <a:pt x="558515" y="248610"/>
                    <a:pt x="559508" y="255071"/>
                  </a:cubicBezTo>
                  <a:cubicBezTo>
                    <a:pt x="560005" y="258550"/>
                    <a:pt x="559508" y="265507"/>
                    <a:pt x="559508" y="271470"/>
                  </a:cubicBezTo>
                  <a:cubicBezTo>
                    <a:pt x="559508" y="275446"/>
                    <a:pt x="560999" y="281410"/>
                    <a:pt x="560999" y="284888"/>
                  </a:cubicBezTo>
                  <a:cubicBezTo>
                    <a:pt x="560999" y="288367"/>
                    <a:pt x="558515" y="293834"/>
                    <a:pt x="558018" y="298306"/>
                  </a:cubicBezTo>
                  <a:cubicBezTo>
                    <a:pt x="557025" y="308742"/>
                    <a:pt x="556528" y="320172"/>
                    <a:pt x="553548" y="331105"/>
                  </a:cubicBezTo>
                  <a:cubicBezTo>
                    <a:pt x="553548" y="331602"/>
                    <a:pt x="552554" y="336075"/>
                    <a:pt x="552058" y="337069"/>
                  </a:cubicBezTo>
                  <a:cubicBezTo>
                    <a:pt x="547587" y="346014"/>
                    <a:pt x="538647" y="347008"/>
                    <a:pt x="534176" y="353468"/>
                  </a:cubicBezTo>
                  <a:cubicBezTo>
                    <a:pt x="538150" y="367383"/>
                    <a:pt x="538647" y="382292"/>
                    <a:pt x="537156" y="398194"/>
                  </a:cubicBezTo>
                  <a:cubicBezTo>
                    <a:pt x="536660" y="405152"/>
                    <a:pt x="545104" y="396207"/>
                    <a:pt x="547587" y="401176"/>
                  </a:cubicBezTo>
                  <a:cubicBezTo>
                    <a:pt x="553051" y="408134"/>
                    <a:pt x="558018" y="415588"/>
                    <a:pt x="563979" y="422048"/>
                  </a:cubicBezTo>
                  <a:cubicBezTo>
                    <a:pt x="583351" y="422545"/>
                    <a:pt x="595272" y="430497"/>
                    <a:pt x="593782" y="451866"/>
                  </a:cubicBezTo>
                  <a:cubicBezTo>
                    <a:pt x="604709" y="457829"/>
                    <a:pt x="617624" y="461805"/>
                    <a:pt x="626565" y="469756"/>
                  </a:cubicBezTo>
                  <a:cubicBezTo>
                    <a:pt x="641466" y="468265"/>
                    <a:pt x="650904" y="472241"/>
                    <a:pt x="657858" y="478701"/>
                  </a:cubicBezTo>
                  <a:cubicBezTo>
                    <a:pt x="674746" y="478701"/>
                    <a:pt x="689151" y="485162"/>
                    <a:pt x="702562" y="492119"/>
                  </a:cubicBezTo>
                  <a:cubicBezTo>
                    <a:pt x="708523" y="495598"/>
                    <a:pt x="713986" y="500567"/>
                    <a:pt x="720444" y="504046"/>
                  </a:cubicBezTo>
                  <a:cubicBezTo>
                    <a:pt x="733855" y="511500"/>
                    <a:pt x="748756" y="516470"/>
                    <a:pt x="759187" y="523427"/>
                  </a:cubicBezTo>
                  <a:cubicBezTo>
                    <a:pt x="764155" y="526906"/>
                    <a:pt x="770115" y="534857"/>
                    <a:pt x="778559" y="542809"/>
                  </a:cubicBezTo>
                  <a:cubicBezTo>
                    <a:pt x="792467" y="555730"/>
                    <a:pt x="796938" y="555730"/>
                    <a:pt x="800911" y="575608"/>
                  </a:cubicBezTo>
                  <a:cubicBezTo>
                    <a:pt x="801905" y="582068"/>
                    <a:pt x="801408" y="587038"/>
                    <a:pt x="802402" y="593498"/>
                  </a:cubicBezTo>
                  <a:cubicBezTo>
                    <a:pt x="803395" y="598965"/>
                    <a:pt x="805879" y="604431"/>
                    <a:pt x="806872" y="609898"/>
                  </a:cubicBezTo>
                  <a:cubicBezTo>
                    <a:pt x="807865" y="616358"/>
                    <a:pt x="807369" y="622322"/>
                    <a:pt x="808362" y="629279"/>
                  </a:cubicBezTo>
                  <a:cubicBezTo>
                    <a:pt x="808859" y="631764"/>
                    <a:pt x="810846" y="634249"/>
                    <a:pt x="811342" y="636734"/>
                  </a:cubicBezTo>
                  <a:cubicBezTo>
                    <a:pt x="811839" y="640212"/>
                    <a:pt x="810846" y="643691"/>
                    <a:pt x="811342" y="647170"/>
                  </a:cubicBezTo>
                  <a:cubicBezTo>
                    <a:pt x="812833" y="656612"/>
                    <a:pt x="815316" y="667048"/>
                    <a:pt x="814323" y="679969"/>
                  </a:cubicBezTo>
                  <a:cubicBezTo>
                    <a:pt x="813826" y="686926"/>
                    <a:pt x="809852" y="695374"/>
                    <a:pt x="809852" y="702332"/>
                  </a:cubicBezTo>
                  <a:cubicBezTo>
                    <a:pt x="809852" y="705314"/>
                    <a:pt x="811839" y="709786"/>
                    <a:pt x="812833" y="714259"/>
                  </a:cubicBezTo>
                  <a:cubicBezTo>
                    <a:pt x="813826" y="718731"/>
                    <a:pt x="813329" y="723701"/>
                    <a:pt x="814323" y="727677"/>
                  </a:cubicBezTo>
                  <a:cubicBezTo>
                    <a:pt x="816310" y="735131"/>
                    <a:pt x="822270" y="742088"/>
                    <a:pt x="823264" y="748549"/>
                  </a:cubicBezTo>
                  <a:cubicBezTo>
                    <a:pt x="827734" y="772403"/>
                    <a:pt x="817800" y="788305"/>
                    <a:pt x="812833" y="809674"/>
                  </a:cubicBezTo>
                  <a:cubicBezTo>
                    <a:pt x="810349" y="819614"/>
                    <a:pt x="807865" y="829553"/>
                    <a:pt x="805382" y="839492"/>
                  </a:cubicBezTo>
                  <a:cubicBezTo>
                    <a:pt x="804388" y="842970"/>
                    <a:pt x="804885" y="847443"/>
                    <a:pt x="803892" y="849928"/>
                  </a:cubicBezTo>
                  <a:cubicBezTo>
                    <a:pt x="802402" y="853904"/>
                    <a:pt x="799421" y="856885"/>
                    <a:pt x="797931" y="860364"/>
                  </a:cubicBezTo>
                  <a:cubicBezTo>
                    <a:pt x="796441" y="864340"/>
                    <a:pt x="796938" y="868812"/>
                    <a:pt x="793461" y="870800"/>
                  </a:cubicBezTo>
                  <a:cubicBezTo>
                    <a:pt x="796938" y="883224"/>
                    <a:pt x="799918" y="895151"/>
                    <a:pt x="800911" y="908072"/>
                  </a:cubicBezTo>
                  <a:cubicBezTo>
                    <a:pt x="801408" y="913041"/>
                    <a:pt x="799918" y="918011"/>
                    <a:pt x="800911" y="922981"/>
                  </a:cubicBezTo>
                  <a:cubicBezTo>
                    <a:pt x="802402" y="931429"/>
                    <a:pt x="807865" y="938883"/>
                    <a:pt x="809852" y="946834"/>
                  </a:cubicBezTo>
                  <a:cubicBezTo>
                    <a:pt x="812833" y="960252"/>
                    <a:pt x="808859" y="972676"/>
                    <a:pt x="805382" y="987088"/>
                  </a:cubicBezTo>
                  <a:cubicBezTo>
                    <a:pt x="798925" y="1013426"/>
                    <a:pt x="794454" y="1041256"/>
                    <a:pt x="784520" y="1066104"/>
                  </a:cubicBezTo>
                  <a:cubicBezTo>
                    <a:pt x="786507" y="1072564"/>
                    <a:pt x="789487" y="1078528"/>
                    <a:pt x="791971" y="1085485"/>
                  </a:cubicBezTo>
                  <a:cubicBezTo>
                    <a:pt x="794951" y="1092940"/>
                    <a:pt x="799918" y="1100891"/>
                    <a:pt x="800911" y="1110830"/>
                  </a:cubicBezTo>
                  <a:cubicBezTo>
                    <a:pt x="804388" y="1148599"/>
                    <a:pt x="800911" y="1195810"/>
                    <a:pt x="800911" y="1237554"/>
                  </a:cubicBezTo>
                  <a:cubicBezTo>
                    <a:pt x="802898" y="1243517"/>
                    <a:pt x="798428" y="1243021"/>
                    <a:pt x="796441" y="1245008"/>
                  </a:cubicBezTo>
                  <a:cubicBezTo>
                    <a:pt x="800911" y="1268365"/>
                    <a:pt x="802402" y="1300171"/>
                    <a:pt x="802402" y="1328497"/>
                  </a:cubicBezTo>
                  <a:cubicBezTo>
                    <a:pt x="802402" y="1336448"/>
                    <a:pt x="800415" y="1344400"/>
                    <a:pt x="800911" y="1352351"/>
                  </a:cubicBezTo>
                  <a:cubicBezTo>
                    <a:pt x="801408" y="1359805"/>
                    <a:pt x="804885" y="1367260"/>
                    <a:pt x="805382" y="1374714"/>
                  </a:cubicBezTo>
                  <a:cubicBezTo>
                    <a:pt x="805879" y="1378193"/>
                    <a:pt x="803892" y="1382665"/>
                    <a:pt x="803892" y="1386641"/>
                  </a:cubicBezTo>
                  <a:cubicBezTo>
                    <a:pt x="803892" y="1408507"/>
                    <a:pt x="807369" y="1439318"/>
                    <a:pt x="809852" y="1465657"/>
                  </a:cubicBezTo>
                  <a:cubicBezTo>
                    <a:pt x="811342" y="1481063"/>
                    <a:pt x="811839" y="1497462"/>
                    <a:pt x="812833" y="1513365"/>
                  </a:cubicBezTo>
                  <a:cubicBezTo>
                    <a:pt x="814323" y="1533243"/>
                    <a:pt x="817800" y="1550637"/>
                    <a:pt x="817303" y="1573000"/>
                  </a:cubicBezTo>
                  <a:cubicBezTo>
                    <a:pt x="817303" y="1577472"/>
                    <a:pt x="815813" y="1581945"/>
                    <a:pt x="815813" y="1586417"/>
                  </a:cubicBezTo>
                  <a:cubicBezTo>
                    <a:pt x="816310" y="1595860"/>
                    <a:pt x="819290" y="1606296"/>
                    <a:pt x="820283" y="1616235"/>
                  </a:cubicBezTo>
                  <a:cubicBezTo>
                    <a:pt x="820780" y="1621701"/>
                    <a:pt x="821277" y="1627665"/>
                    <a:pt x="821773" y="1632634"/>
                  </a:cubicBezTo>
                  <a:cubicBezTo>
                    <a:pt x="822767" y="1646549"/>
                    <a:pt x="823264" y="1663446"/>
                    <a:pt x="824754" y="1680342"/>
                  </a:cubicBezTo>
                  <a:cubicBezTo>
                    <a:pt x="826741" y="1707675"/>
                    <a:pt x="827734" y="1741965"/>
                    <a:pt x="829224" y="1774267"/>
                  </a:cubicBezTo>
                  <a:cubicBezTo>
                    <a:pt x="829721" y="1783212"/>
                    <a:pt x="828727" y="1792157"/>
                    <a:pt x="829224" y="1801103"/>
                  </a:cubicBezTo>
                  <a:cubicBezTo>
                    <a:pt x="829721" y="1809054"/>
                    <a:pt x="831708" y="1817005"/>
                    <a:pt x="832204" y="1824957"/>
                  </a:cubicBezTo>
                  <a:cubicBezTo>
                    <a:pt x="833198" y="1841853"/>
                    <a:pt x="832701" y="1858750"/>
                    <a:pt x="833695" y="1875646"/>
                  </a:cubicBezTo>
                  <a:cubicBezTo>
                    <a:pt x="834191" y="1883597"/>
                    <a:pt x="834191" y="1892046"/>
                    <a:pt x="835185" y="1899500"/>
                  </a:cubicBezTo>
                  <a:cubicBezTo>
                    <a:pt x="836675" y="1911427"/>
                    <a:pt x="841145" y="1923354"/>
                    <a:pt x="842635" y="1935281"/>
                  </a:cubicBezTo>
                  <a:cubicBezTo>
                    <a:pt x="845616" y="1959632"/>
                    <a:pt x="847603" y="1983983"/>
                    <a:pt x="851576" y="2009824"/>
                  </a:cubicBezTo>
                  <a:cubicBezTo>
                    <a:pt x="852570" y="2015788"/>
                    <a:pt x="853563" y="2021254"/>
                    <a:pt x="854557" y="2027715"/>
                  </a:cubicBezTo>
                  <a:cubicBezTo>
                    <a:pt x="858034" y="2058029"/>
                    <a:pt x="862504" y="2090331"/>
                    <a:pt x="864987" y="2121640"/>
                  </a:cubicBezTo>
                  <a:cubicBezTo>
                    <a:pt x="865981" y="2134561"/>
                    <a:pt x="866478" y="2147978"/>
                    <a:pt x="867968" y="2160402"/>
                  </a:cubicBezTo>
                  <a:cubicBezTo>
                    <a:pt x="869458" y="2173820"/>
                    <a:pt x="869955" y="2186741"/>
                    <a:pt x="870948" y="2199165"/>
                  </a:cubicBezTo>
                  <a:cubicBezTo>
                    <a:pt x="871445" y="2203637"/>
                    <a:pt x="873432" y="2208110"/>
                    <a:pt x="873928" y="2212583"/>
                  </a:cubicBezTo>
                  <a:cubicBezTo>
                    <a:pt x="874425" y="2218546"/>
                    <a:pt x="873432" y="2223516"/>
                    <a:pt x="873928" y="2228982"/>
                  </a:cubicBezTo>
                  <a:cubicBezTo>
                    <a:pt x="874922" y="2236934"/>
                    <a:pt x="879392" y="2246376"/>
                    <a:pt x="878399" y="2254327"/>
                  </a:cubicBezTo>
                  <a:cubicBezTo>
                    <a:pt x="877405" y="2263272"/>
                    <a:pt x="871942" y="2266254"/>
                    <a:pt x="869458" y="2275199"/>
                  </a:cubicBezTo>
                  <a:cubicBezTo>
                    <a:pt x="851080" y="2277684"/>
                    <a:pt x="840649" y="2288120"/>
                    <a:pt x="820283" y="2288617"/>
                  </a:cubicBezTo>
                  <a:cubicBezTo>
                    <a:pt x="817303" y="2303526"/>
                    <a:pt x="821277" y="2315453"/>
                    <a:pt x="827734" y="2327380"/>
                  </a:cubicBezTo>
                  <a:cubicBezTo>
                    <a:pt x="831708" y="2334337"/>
                    <a:pt x="837668" y="2340798"/>
                    <a:pt x="839655" y="2348252"/>
                  </a:cubicBezTo>
                  <a:cubicBezTo>
                    <a:pt x="841642" y="2357694"/>
                    <a:pt x="839158" y="2369124"/>
                    <a:pt x="839655" y="2378069"/>
                  </a:cubicBezTo>
                  <a:cubicBezTo>
                    <a:pt x="840152" y="2385027"/>
                    <a:pt x="842139" y="2391984"/>
                    <a:pt x="842635" y="2398941"/>
                  </a:cubicBezTo>
                  <a:cubicBezTo>
                    <a:pt x="843132" y="2404905"/>
                    <a:pt x="842139" y="2410868"/>
                    <a:pt x="842635" y="2416832"/>
                  </a:cubicBezTo>
                  <a:cubicBezTo>
                    <a:pt x="843629" y="2426771"/>
                    <a:pt x="846112" y="2436710"/>
                    <a:pt x="847106" y="2446649"/>
                  </a:cubicBezTo>
                  <a:cubicBezTo>
                    <a:pt x="849093" y="2465037"/>
                    <a:pt x="849093" y="2483921"/>
                    <a:pt x="850086" y="2506284"/>
                  </a:cubicBezTo>
                  <a:cubicBezTo>
                    <a:pt x="850583" y="2522684"/>
                    <a:pt x="854060" y="2538089"/>
                    <a:pt x="854557" y="2553992"/>
                  </a:cubicBezTo>
                  <a:cubicBezTo>
                    <a:pt x="855053" y="2568901"/>
                    <a:pt x="855053" y="2583312"/>
                    <a:pt x="856047" y="2597227"/>
                  </a:cubicBezTo>
                  <a:cubicBezTo>
                    <a:pt x="858034" y="2627541"/>
                    <a:pt x="848596" y="2658353"/>
                    <a:pt x="844126" y="2688170"/>
                  </a:cubicBezTo>
                  <a:cubicBezTo>
                    <a:pt x="843132" y="2693637"/>
                    <a:pt x="843629" y="2699600"/>
                    <a:pt x="842635" y="2704570"/>
                  </a:cubicBezTo>
                  <a:cubicBezTo>
                    <a:pt x="841145" y="2712521"/>
                    <a:pt x="839158" y="2718485"/>
                    <a:pt x="839655" y="2729915"/>
                  </a:cubicBezTo>
                  <a:cubicBezTo>
                    <a:pt x="840152" y="2738860"/>
                    <a:pt x="842635" y="2747805"/>
                    <a:pt x="844126" y="2756750"/>
                  </a:cubicBezTo>
                  <a:cubicBezTo>
                    <a:pt x="845616" y="2765695"/>
                    <a:pt x="846112" y="2774641"/>
                    <a:pt x="847106" y="2783586"/>
                  </a:cubicBezTo>
                  <a:cubicBezTo>
                    <a:pt x="849589" y="2800482"/>
                    <a:pt x="853563" y="2816882"/>
                    <a:pt x="854557" y="2832785"/>
                  </a:cubicBezTo>
                  <a:cubicBezTo>
                    <a:pt x="856047" y="2854651"/>
                    <a:pt x="855550" y="2878504"/>
                    <a:pt x="854557" y="2899874"/>
                  </a:cubicBezTo>
                  <a:cubicBezTo>
                    <a:pt x="854060" y="2908322"/>
                    <a:pt x="852073" y="2916770"/>
                    <a:pt x="850086" y="2925218"/>
                  </a:cubicBezTo>
                  <a:cubicBezTo>
                    <a:pt x="848099" y="2934661"/>
                    <a:pt x="847106" y="2944103"/>
                    <a:pt x="844126" y="2952054"/>
                  </a:cubicBezTo>
                  <a:cubicBezTo>
                    <a:pt x="842139" y="2958017"/>
                    <a:pt x="836178" y="2963981"/>
                    <a:pt x="835185" y="2969944"/>
                  </a:cubicBezTo>
                  <a:cubicBezTo>
                    <a:pt x="834191" y="2974914"/>
                    <a:pt x="836675" y="2982865"/>
                    <a:pt x="836675" y="2992308"/>
                  </a:cubicBezTo>
                  <a:cubicBezTo>
                    <a:pt x="836675" y="2999762"/>
                    <a:pt x="834688" y="3008210"/>
                    <a:pt x="835185" y="3014671"/>
                  </a:cubicBezTo>
                  <a:cubicBezTo>
                    <a:pt x="835681" y="3021628"/>
                    <a:pt x="839655" y="3027094"/>
                    <a:pt x="839655" y="3032561"/>
                  </a:cubicBezTo>
                  <a:cubicBezTo>
                    <a:pt x="839655" y="3037034"/>
                    <a:pt x="837172" y="3042003"/>
                    <a:pt x="836675" y="3047470"/>
                  </a:cubicBezTo>
                  <a:cubicBezTo>
                    <a:pt x="836178" y="3053433"/>
                    <a:pt x="837172" y="3059893"/>
                    <a:pt x="836675" y="3066851"/>
                  </a:cubicBezTo>
                  <a:cubicBezTo>
                    <a:pt x="836178" y="3077287"/>
                    <a:pt x="832701" y="3086232"/>
                    <a:pt x="833695" y="3099650"/>
                  </a:cubicBezTo>
                  <a:cubicBezTo>
                    <a:pt x="833695" y="3102632"/>
                    <a:pt x="835185" y="3106111"/>
                    <a:pt x="835185" y="3108595"/>
                  </a:cubicBezTo>
                  <a:cubicBezTo>
                    <a:pt x="835185" y="3110583"/>
                    <a:pt x="832701" y="3112571"/>
                    <a:pt x="832204" y="3116050"/>
                  </a:cubicBezTo>
                  <a:cubicBezTo>
                    <a:pt x="830714" y="3123007"/>
                    <a:pt x="831211" y="3135928"/>
                    <a:pt x="829224" y="3141394"/>
                  </a:cubicBezTo>
                  <a:cubicBezTo>
                    <a:pt x="828231" y="3144873"/>
                    <a:pt x="823264" y="3150837"/>
                    <a:pt x="820283" y="3156303"/>
                  </a:cubicBezTo>
                  <a:cubicBezTo>
                    <a:pt x="814820" y="3166242"/>
                    <a:pt x="809852" y="3175685"/>
                    <a:pt x="803892" y="3186121"/>
                  </a:cubicBezTo>
                  <a:cubicBezTo>
                    <a:pt x="802402" y="3188605"/>
                    <a:pt x="800911" y="3191090"/>
                    <a:pt x="799421" y="3193575"/>
                  </a:cubicBezTo>
                  <a:cubicBezTo>
                    <a:pt x="795448" y="3200532"/>
                    <a:pt x="793461" y="3203514"/>
                    <a:pt x="787500" y="3209974"/>
                  </a:cubicBezTo>
                  <a:cubicBezTo>
                    <a:pt x="781540" y="3216435"/>
                    <a:pt x="776572" y="3221404"/>
                    <a:pt x="769619" y="3227865"/>
                  </a:cubicBezTo>
                  <a:cubicBezTo>
                    <a:pt x="766141" y="3231343"/>
                    <a:pt x="763161" y="3234822"/>
                    <a:pt x="760678" y="3236810"/>
                  </a:cubicBezTo>
                  <a:cubicBezTo>
                    <a:pt x="758691" y="3238301"/>
                    <a:pt x="751737" y="3240786"/>
                    <a:pt x="748756" y="3242774"/>
                  </a:cubicBezTo>
                  <a:cubicBezTo>
                    <a:pt x="747266" y="3243767"/>
                    <a:pt x="745776" y="3243271"/>
                    <a:pt x="744286" y="3244265"/>
                  </a:cubicBezTo>
                  <a:cubicBezTo>
                    <a:pt x="733358" y="3250228"/>
                    <a:pt x="723424" y="3255198"/>
                    <a:pt x="707033" y="3259173"/>
                  </a:cubicBezTo>
                  <a:cubicBezTo>
                    <a:pt x="691138" y="3263149"/>
                    <a:pt x="680210" y="3265137"/>
                    <a:pt x="657858" y="3263646"/>
                  </a:cubicBezTo>
                  <a:cubicBezTo>
                    <a:pt x="646930" y="3263149"/>
                    <a:pt x="642956" y="3261161"/>
                    <a:pt x="634015" y="3257682"/>
                  </a:cubicBezTo>
                  <a:cubicBezTo>
                    <a:pt x="624081" y="3253707"/>
                    <a:pt x="616134" y="3249731"/>
                    <a:pt x="610173" y="3239792"/>
                  </a:cubicBezTo>
                  <a:cubicBezTo>
                    <a:pt x="607690" y="3235816"/>
                    <a:pt x="605703" y="3233331"/>
                    <a:pt x="605703" y="3223392"/>
                  </a:cubicBezTo>
                  <a:cubicBezTo>
                    <a:pt x="602723" y="3215441"/>
                    <a:pt x="601729" y="3211962"/>
                    <a:pt x="601232" y="3199538"/>
                  </a:cubicBezTo>
                  <a:cubicBezTo>
                    <a:pt x="601232" y="3196557"/>
                    <a:pt x="599742" y="3193078"/>
                    <a:pt x="599742" y="3190593"/>
                  </a:cubicBezTo>
                  <a:cubicBezTo>
                    <a:pt x="599742" y="3188605"/>
                    <a:pt x="602226" y="3182145"/>
                    <a:pt x="602723" y="3180157"/>
                  </a:cubicBezTo>
                  <a:cubicBezTo>
                    <a:pt x="604213" y="3168727"/>
                    <a:pt x="607690" y="3156303"/>
                    <a:pt x="611663" y="3144376"/>
                  </a:cubicBezTo>
                  <a:cubicBezTo>
                    <a:pt x="615140" y="3133443"/>
                    <a:pt x="618617" y="3125492"/>
                    <a:pt x="623585" y="3116050"/>
                  </a:cubicBezTo>
                  <a:cubicBezTo>
                    <a:pt x="624578" y="3113565"/>
                    <a:pt x="627062" y="3112571"/>
                    <a:pt x="628055" y="3110086"/>
                  </a:cubicBezTo>
                  <a:cubicBezTo>
                    <a:pt x="629048" y="3108098"/>
                    <a:pt x="628552" y="3105117"/>
                    <a:pt x="629545" y="3102632"/>
                  </a:cubicBezTo>
                  <a:cubicBezTo>
                    <a:pt x="633519" y="3093190"/>
                    <a:pt x="639479" y="3084244"/>
                    <a:pt x="641466" y="3074305"/>
                  </a:cubicBezTo>
                  <a:cubicBezTo>
                    <a:pt x="642460" y="3069833"/>
                    <a:pt x="640970" y="3065360"/>
                    <a:pt x="641466" y="3060887"/>
                  </a:cubicBezTo>
                  <a:cubicBezTo>
                    <a:pt x="642460" y="3053930"/>
                    <a:pt x="644447" y="3047470"/>
                    <a:pt x="647427" y="3040015"/>
                  </a:cubicBezTo>
                  <a:cubicBezTo>
                    <a:pt x="648420" y="3031567"/>
                    <a:pt x="638983" y="3033555"/>
                    <a:pt x="639976" y="3025107"/>
                  </a:cubicBezTo>
                  <a:cubicBezTo>
                    <a:pt x="647427" y="3009204"/>
                    <a:pt x="665309" y="3008707"/>
                    <a:pt x="669779" y="2993798"/>
                  </a:cubicBezTo>
                  <a:cubicBezTo>
                    <a:pt x="674746" y="2977896"/>
                    <a:pt x="665309" y="2950066"/>
                    <a:pt x="666799" y="2922237"/>
                  </a:cubicBezTo>
                  <a:cubicBezTo>
                    <a:pt x="667295" y="2915279"/>
                    <a:pt x="669282" y="2907825"/>
                    <a:pt x="669779" y="2901365"/>
                  </a:cubicBezTo>
                  <a:cubicBezTo>
                    <a:pt x="669779" y="2898880"/>
                    <a:pt x="668289" y="2898880"/>
                    <a:pt x="668289" y="2896892"/>
                  </a:cubicBezTo>
                  <a:cubicBezTo>
                    <a:pt x="668289" y="2896395"/>
                    <a:pt x="670276" y="2894407"/>
                    <a:pt x="669779" y="2892419"/>
                  </a:cubicBezTo>
                  <a:cubicBezTo>
                    <a:pt x="668289" y="2879498"/>
                    <a:pt x="659845" y="2868068"/>
                    <a:pt x="656368" y="2855148"/>
                  </a:cubicBezTo>
                  <a:cubicBezTo>
                    <a:pt x="652394" y="2841233"/>
                    <a:pt x="653884" y="2828809"/>
                    <a:pt x="660838" y="2816385"/>
                  </a:cubicBezTo>
                  <a:cubicBezTo>
                    <a:pt x="662328" y="2813900"/>
                    <a:pt x="668289" y="2808434"/>
                    <a:pt x="669779" y="2804458"/>
                  </a:cubicBezTo>
                  <a:cubicBezTo>
                    <a:pt x="670772" y="2801973"/>
                    <a:pt x="670276" y="2797501"/>
                    <a:pt x="671269" y="2794022"/>
                  </a:cubicBezTo>
                  <a:cubicBezTo>
                    <a:pt x="672759" y="2789549"/>
                    <a:pt x="675740" y="2784580"/>
                    <a:pt x="677230" y="2779113"/>
                  </a:cubicBezTo>
                  <a:cubicBezTo>
                    <a:pt x="678223" y="2775635"/>
                    <a:pt x="677726" y="2773647"/>
                    <a:pt x="678720" y="2770168"/>
                  </a:cubicBezTo>
                  <a:cubicBezTo>
                    <a:pt x="681203" y="2758241"/>
                    <a:pt x="684680" y="2745817"/>
                    <a:pt x="683190" y="2734387"/>
                  </a:cubicBezTo>
                  <a:cubicBezTo>
                    <a:pt x="682197" y="2725939"/>
                    <a:pt x="677726" y="2716497"/>
                    <a:pt x="674249" y="2707551"/>
                  </a:cubicBezTo>
                  <a:cubicBezTo>
                    <a:pt x="671766" y="2701091"/>
                    <a:pt x="669282" y="2694630"/>
                    <a:pt x="666799" y="2688170"/>
                  </a:cubicBezTo>
                  <a:cubicBezTo>
                    <a:pt x="650904" y="2644438"/>
                    <a:pt x="634512" y="2599215"/>
                    <a:pt x="628055" y="2545047"/>
                  </a:cubicBezTo>
                  <a:cubicBezTo>
                    <a:pt x="627062" y="2536101"/>
                    <a:pt x="625571" y="2526162"/>
                    <a:pt x="625075" y="2516720"/>
                  </a:cubicBezTo>
                  <a:cubicBezTo>
                    <a:pt x="624578" y="2506284"/>
                    <a:pt x="626565" y="2494357"/>
                    <a:pt x="625075" y="2483921"/>
                  </a:cubicBezTo>
                  <a:cubicBezTo>
                    <a:pt x="623585" y="2475473"/>
                    <a:pt x="617127" y="2465037"/>
                    <a:pt x="616134" y="2458576"/>
                  </a:cubicBezTo>
                  <a:cubicBezTo>
                    <a:pt x="616134" y="2457085"/>
                    <a:pt x="614644" y="2451122"/>
                    <a:pt x="614644" y="2449631"/>
                  </a:cubicBezTo>
                  <a:cubicBezTo>
                    <a:pt x="614644" y="2447146"/>
                    <a:pt x="615140" y="2435219"/>
                    <a:pt x="614644" y="2428759"/>
                  </a:cubicBezTo>
                  <a:cubicBezTo>
                    <a:pt x="614147" y="2426274"/>
                    <a:pt x="612160" y="2424286"/>
                    <a:pt x="611663" y="2421304"/>
                  </a:cubicBezTo>
                  <a:cubicBezTo>
                    <a:pt x="611663" y="2421801"/>
                    <a:pt x="613154" y="2420311"/>
                    <a:pt x="613154" y="2419814"/>
                  </a:cubicBezTo>
                  <a:cubicBezTo>
                    <a:pt x="613154" y="2415341"/>
                    <a:pt x="609180" y="2403414"/>
                    <a:pt x="608683" y="2397451"/>
                  </a:cubicBezTo>
                  <a:cubicBezTo>
                    <a:pt x="608683" y="2393972"/>
                    <a:pt x="610173" y="2389002"/>
                    <a:pt x="610173" y="2385524"/>
                  </a:cubicBezTo>
                  <a:cubicBezTo>
                    <a:pt x="610670" y="2374093"/>
                    <a:pt x="613154" y="2361173"/>
                    <a:pt x="611663" y="2348252"/>
                  </a:cubicBezTo>
                  <a:cubicBezTo>
                    <a:pt x="610670" y="2342288"/>
                    <a:pt x="607193" y="2336325"/>
                    <a:pt x="605703" y="2330361"/>
                  </a:cubicBezTo>
                  <a:cubicBezTo>
                    <a:pt x="603716" y="2321913"/>
                    <a:pt x="605206" y="2312968"/>
                    <a:pt x="601232" y="2305017"/>
                  </a:cubicBezTo>
                  <a:cubicBezTo>
                    <a:pt x="582357" y="2302035"/>
                    <a:pt x="561495" y="2305514"/>
                    <a:pt x="541627" y="2303526"/>
                  </a:cubicBezTo>
                  <a:cubicBezTo>
                    <a:pt x="529209" y="2302532"/>
                    <a:pt x="518281" y="2298059"/>
                    <a:pt x="507353" y="2297562"/>
                  </a:cubicBezTo>
                  <a:cubicBezTo>
                    <a:pt x="513314" y="2336822"/>
                    <a:pt x="517288" y="2379063"/>
                    <a:pt x="517784" y="2422795"/>
                  </a:cubicBezTo>
                  <a:cubicBezTo>
                    <a:pt x="518281" y="2464540"/>
                    <a:pt x="517288" y="2507775"/>
                    <a:pt x="519275" y="2549519"/>
                  </a:cubicBezTo>
                  <a:cubicBezTo>
                    <a:pt x="519771" y="2559955"/>
                    <a:pt x="521261" y="2569398"/>
                    <a:pt x="520765" y="2579337"/>
                  </a:cubicBezTo>
                  <a:cubicBezTo>
                    <a:pt x="519771" y="2593748"/>
                    <a:pt x="517288" y="2608160"/>
                    <a:pt x="516294" y="2622572"/>
                  </a:cubicBezTo>
                  <a:cubicBezTo>
                    <a:pt x="512817" y="2665310"/>
                    <a:pt x="512321" y="2707551"/>
                    <a:pt x="501393" y="2743332"/>
                  </a:cubicBezTo>
                  <a:cubicBezTo>
                    <a:pt x="504373" y="2748302"/>
                    <a:pt x="502386" y="2753768"/>
                    <a:pt x="502883" y="2758241"/>
                  </a:cubicBezTo>
                  <a:cubicBezTo>
                    <a:pt x="503380" y="2768677"/>
                    <a:pt x="505863" y="2786567"/>
                    <a:pt x="501393" y="2797004"/>
                  </a:cubicBezTo>
                  <a:cubicBezTo>
                    <a:pt x="499903" y="2800482"/>
                    <a:pt x="498413" y="2807440"/>
                    <a:pt x="496923" y="2810422"/>
                  </a:cubicBezTo>
                  <a:cubicBezTo>
                    <a:pt x="496426" y="2810918"/>
                    <a:pt x="493942" y="2811415"/>
                    <a:pt x="493942" y="2811912"/>
                  </a:cubicBezTo>
                  <a:cubicBezTo>
                    <a:pt x="493445" y="2812906"/>
                    <a:pt x="494439" y="2814397"/>
                    <a:pt x="493942" y="2814894"/>
                  </a:cubicBezTo>
                  <a:cubicBezTo>
                    <a:pt x="493445" y="2815391"/>
                    <a:pt x="490962" y="2815888"/>
                    <a:pt x="490962" y="2816385"/>
                  </a:cubicBezTo>
                  <a:cubicBezTo>
                    <a:pt x="489968" y="2818870"/>
                    <a:pt x="488975" y="2820361"/>
                    <a:pt x="486492" y="2822348"/>
                  </a:cubicBezTo>
                  <a:cubicBezTo>
                    <a:pt x="483511" y="2824336"/>
                    <a:pt x="480531" y="2824833"/>
                    <a:pt x="476060" y="2826821"/>
                  </a:cubicBezTo>
                  <a:cubicBezTo>
                    <a:pt x="473577" y="2827815"/>
                    <a:pt x="471590" y="2830797"/>
                    <a:pt x="465629" y="2831293"/>
                  </a:cubicBezTo>
                  <a:cubicBezTo>
                    <a:pt x="449735" y="2833281"/>
                    <a:pt x="412978" y="2833281"/>
                    <a:pt x="395593" y="2831293"/>
                  </a:cubicBezTo>
                  <a:cubicBezTo>
                    <a:pt x="380195" y="2829803"/>
                    <a:pt x="370757" y="2823839"/>
                    <a:pt x="355359" y="2825330"/>
                  </a:cubicBezTo>
                  <a:cubicBezTo>
                    <a:pt x="347412" y="2826324"/>
                    <a:pt x="338471" y="2829803"/>
                    <a:pt x="330027" y="2832785"/>
                  </a:cubicBezTo>
                  <a:cubicBezTo>
                    <a:pt x="322576" y="2835269"/>
                    <a:pt x="315125" y="2838748"/>
                    <a:pt x="307674" y="2841730"/>
                  </a:cubicBezTo>
                  <a:cubicBezTo>
                    <a:pt x="283336" y="2851172"/>
                    <a:pt x="259493" y="2856638"/>
                    <a:pt x="230187" y="2861111"/>
                  </a:cubicBezTo>
                  <a:cubicBezTo>
                    <a:pt x="211809" y="2863596"/>
                    <a:pt x="195417" y="2866080"/>
                    <a:pt x="172071" y="2864093"/>
                  </a:cubicBezTo>
                  <a:cubicBezTo>
                    <a:pt x="161641" y="2863099"/>
                    <a:pt x="148726" y="2863099"/>
                    <a:pt x="139288" y="2861111"/>
                  </a:cubicBezTo>
                  <a:cubicBezTo>
                    <a:pt x="133328" y="2859620"/>
                    <a:pt x="129354" y="2856638"/>
                    <a:pt x="122897" y="2853657"/>
                  </a:cubicBezTo>
                  <a:cubicBezTo>
                    <a:pt x="117433" y="2851172"/>
                    <a:pt x="109486" y="2850675"/>
                    <a:pt x="105015" y="2847693"/>
                  </a:cubicBezTo>
                  <a:cubicBezTo>
                    <a:pt x="102532" y="2845705"/>
                    <a:pt x="91107" y="2834772"/>
                    <a:pt x="87133" y="2826821"/>
                  </a:cubicBezTo>
                  <a:cubicBezTo>
                    <a:pt x="86140" y="2824833"/>
                    <a:pt x="86637" y="2821851"/>
                    <a:pt x="85643" y="2819367"/>
                  </a:cubicBezTo>
                  <a:cubicBezTo>
                    <a:pt x="85147" y="2818373"/>
                    <a:pt x="82663" y="2815391"/>
                    <a:pt x="82663" y="2814894"/>
                  </a:cubicBezTo>
                  <a:cubicBezTo>
                    <a:pt x="80676" y="2805949"/>
                    <a:pt x="81670" y="2794022"/>
                    <a:pt x="84153" y="2788059"/>
                  </a:cubicBezTo>
                  <a:cubicBezTo>
                    <a:pt x="87630" y="2780107"/>
                    <a:pt x="95578" y="2776628"/>
                    <a:pt x="103525" y="2773150"/>
                  </a:cubicBezTo>
                  <a:cubicBezTo>
                    <a:pt x="110976" y="2769671"/>
                    <a:pt x="120413" y="2768180"/>
                    <a:pt x="127367" y="2762714"/>
                  </a:cubicBezTo>
                  <a:cubicBezTo>
                    <a:pt x="149223" y="2761720"/>
                    <a:pt x="166111" y="2753272"/>
                    <a:pt x="185483" y="2747805"/>
                  </a:cubicBezTo>
                  <a:cubicBezTo>
                    <a:pt x="189953" y="2746314"/>
                    <a:pt x="194424" y="2744823"/>
                    <a:pt x="200384" y="2743332"/>
                  </a:cubicBezTo>
                  <a:cubicBezTo>
                    <a:pt x="207338" y="2741344"/>
                    <a:pt x="214789" y="2740848"/>
                    <a:pt x="221246" y="2738860"/>
                  </a:cubicBezTo>
                  <a:cubicBezTo>
                    <a:pt x="232174" y="2734884"/>
                    <a:pt x="240121" y="2725939"/>
                    <a:pt x="251049" y="2723951"/>
                  </a:cubicBezTo>
                  <a:cubicBezTo>
                    <a:pt x="254526" y="2717491"/>
                    <a:pt x="258996" y="2712024"/>
                    <a:pt x="264460" y="2707551"/>
                  </a:cubicBezTo>
                  <a:cubicBezTo>
                    <a:pt x="274891" y="2680716"/>
                    <a:pt x="279362" y="2647917"/>
                    <a:pt x="292773" y="2624063"/>
                  </a:cubicBezTo>
                  <a:cubicBezTo>
                    <a:pt x="292773" y="2617105"/>
                    <a:pt x="299727" y="2623566"/>
                    <a:pt x="303204" y="2622572"/>
                  </a:cubicBezTo>
                  <a:cubicBezTo>
                    <a:pt x="309165" y="2600706"/>
                    <a:pt x="314132" y="2575361"/>
                    <a:pt x="321086" y="2552501"/>
                  </a:cubicBezTo>
                  <a:cubicBezTo>
                    <a:pt x="323569" y="2544053"/>
                    <a:pt x="326053" y="2535108"/>
                    <a:pt x="328536" y="2524174"/>
                  </a:cubicBezTo>
                  <a:cubicBezTo>
                    <a:pt x="329530" y="2519205"/>
                    <a:pt x="331517" y="2514732"/>
                    <a:pt x="331517" y="2510757"/>
                  </a:cubicBezTo>
                  <a:cubicBezTo>
                    <a:pt x="331020" y="2502805"/>
                    <a:pt x="326053" y="2496345"/>
                    <a:pt x="322576" y="2488393"/>
                  </a:cubicBezTo>
                  <a:cubicBezTo>
                    <a:pt x="321582" y="2486406"/>
                    <a:pt x="322079" y="2482927"/>
                    <a:pt x="321086" y="2480939"/>
                  </a:cubicBezTo>
                  <a:cubicBezTo>
                    <a:pt x="319596" y="2477958"/>
                    <a:pt x="314628" y="2471000"/>
                    <a:pt x="313635" y="2466030"/>
                  </a:cubicBezTo>
                  <a:cubicBezTo>
                    <a:pt x="311648" y="2455594"/>
                    <a:pt x="313138" y="2441680"/>
                    <a:pt x="312145" y="2428759"/>
                  </a:cubicBezTo>
                  <a:cubicBezTo>
                    <a:pt x="308171" y="2378566"/>
                    <a:pt x="309165" y="2319925"/>
                    <a:pt x="297243" y="2275199"/>
                  </a:cubicBezTo>
                  <a:cubicBezTo>
                    <a:pt x="291283" y="2271721"/>
                    <a:pt x="285322" y="2269733"/>
                    <a:pt x="279362" y="2266254"/>
                  </a:cubicBezTo>
                  <a:cubicBezTo>
                    <a:pt x="276381" y="2264763"/>
                    <a:pt x="272408" y="2263769"/>
                    <a:pt x="270421" y="2261781"/>
                  </a:cubicBezTo>
                  <a:cubicBezTo>
                    <a:pt x="267937" y="2259297"/>
                    <a:pt x="268434" y="2255818"/>
                    <a:pt x="264460" y="2254327"/>
                  </a:cubicBezTo>
                  <a:cubicBezTo>
                    <a:pt x="255520" y="2254824"/>
                    <a:pt x="247572" y="2249358"/>
                    <a:pt x="239128" y="2248364"/>
                  </a:cubicBezTo>
                  <a:cubicBezTo>
                    <a:pt x="234161" y="2247867"/>
                    <a:pt x="229690" y="2249358"/>
                    <a:pt x="224226" y="2248364"/>
                  </a:cubicBezTo>
                  <a:cubicBezTo>
                    <a:pt x="218763" y="2247370"/>
                    <a:pt x="213796" y="2245382"/>
                    <a:pt x="207835" y="2243891"/>
                  </a:cubicBezTo>
                  <a:cubicBezTo>
                    <a:pt x="204855" y="2243394"/>
                    <a:pt x="201874" y="2243394"/>
                    <a:pt x="198894" y="2242400"/>
                  </a:cubicBezTo>
                  <a:cubicBezTo>
                    <a:pt x="192934" y="2240909"/>
                    <a:pt x="182502" y="2238921"/>
                    <a:pt x="173562" y="2236437"/>
                  </a:cubicBezTo>
                  <a:cubicBezTo>
                    <a:pt x="172071" y="2235940"/>
                    <a:pt x="170581" y="2234449"/>
                    <a:pt x="166111" y="2233455"/>
                  </a:cubicBezTo>
                  <a:cubicBezTo>
                    <a:pt x="159157" y="2231467"/>
                    <a:pt x="156177" y="2229479"/>
                    <a:pt x="149719" y="2226001"/>
                  </a:cubicBezTo>
                  <a:cubicBezTo>
                    <a:pt x="146242" y="2224013"/>
                    <a:pt x="142269" y="2223019"/>
                    <a:pt x="139288" y="2221528"/>
                  </a:cubicBezTo>
                  <a:cubicBezTo>
                    <a:pt x="138792" y="2221031"/>
                    <a:pt x="138295" y="2218546"/>
                    <a:pt x="137798" y="2218546"/>
                  </a:cubicBezTo>
                  <a:cubicBezTo>
                    <a:pt x="133328" y="2216558"/>
                    <a:pt x="126374" y="2215068"/>
                    <a:pt x="121407" y="2211092"/>
                  </a:cubicBezTo>
                  <a:cubicBezTo>
                    <a:pt x="118923" y="2203141"/>
                    <a:pt x="113956" y="2199662"/>
                    <a:pt x="112466" y="2193201"/>
                  </a:cubicBezTo>
                  <a:cubicBezTo>
                    <a:pt x="110976" y="2186741"/>
                    <a:pt x="113956" y="2178293"/>
                    <a:pt x="113956" y="2172329"/>
                  </a:cubicBezTo>
                  <a:cubicBezTo>
                    <a:pt x="113956" y="2171335"/>
                    <a:pt x="111969" y="2170838"/>
                    <a:pt x="112466" y="2169347"/>
                  </a:cubicBezTo>
                  <a:cubicBezTo>
                    <a:pt x="112963" y="2166863"/>
                    <a:pt x="115446" y="2165372"/>
                    <a:pt x="115446" y="2163384"/>
                  </a:cubicBezTo>
                  <a:cubicBezTo>
                    <a:pt x="115446" y="2159905"/>
                    <a:pt x="113956" y="2156924"/>
                    <a:pt x="113956" y="2152948"/>
                  </a:cubicBezTo>
                  <a:cubicBezTo>
                    <a:pt x="113459" y="2144003"/>
                    <a:pt x="114949" y="2136548"/>
                    <a:pt x="115446" y="2127603"/>
                  </a:cubicBezTo>
                  <a:cubicBezTo>
                    <a:pt x="118923" y="2072441"/>
                    <a:pt x="113956" y="2011812"/>
                    <a:pt x="118426" y="1956153"/>
                  </a:cubicBezTo>
                  <a:cubicBezTo>
                    <a:pt x="119916" y="1936275"/>
                    <a:pt x="118426" y="1915403"/>
                    <a:pt x="118426" y="1895028"/>
                  </a:cubicBezTo>
                  <a:cubicBezTo>
                    <a:pt x="118426" y="1849804"/>
                    <a:pt x="114453" y="1807563"/>
                    <a:pt x="118426" y="1763831"/>
                  </a:cubicBezTo>
                  <a:cubicBezTo>
                    <a:pt x="118426" y="1764328"/>
                    <a:pt x="116936" y="1763334"/>
                    <a:pt x="116936" y="1762340"/>
                  </a:cubicBezTo>
                  <a:cubicBezTo>
                    <a:pt x="117433" y="1759855"/>
                    <a:pt x="119420" y="1753395"/>
                    <a:pt x="119916" y="1748922"/>
                  </a:cubicBezTo>
                  <a:cubicBezTo>
                    <a:pt x="120910" y="1733020"/>
                    <a:pt x="120910" y="1714632"/>
                    <a:pt x="121407" y="1702705"/>
                  </a:cubicBezTo>
                  <a:cubicBezTo>
                    <a:pt x="121903" y="1696245"/>
                    <a:pt x="121903" y="1691772"/>
                    <a:pt x="122897" y="1686306"/>
                  </a:cubicBezTo>
                  <a:cubicBezTo>
                    <a:pt x="123890" y="1679348"/>
                    <a:pt x="122897" y="1674876"/>
                    <a:pt x="122897" y="1668415"/>
                  </a:cubicBezTo>
                  <a:cubicBezTo>
                    <a:pt x="122897" y="1663446"/>
                    <a:pt x="124387" y="1659470"/>
                    <a:pt x="124387" y="1654997"/>
                  </a:cubicBezTo>
                  <a:cubicBezTo>
                    <a:pt x="124387" y="1649531"/>
                    <a:pt x="121903" y="1645555"/>
                    <a:pt x="121407" y="1640089"/>
                  </a:cubicBezTo>
                  <a:cubicBezTo>
                    <a:pt x="121407" y="1641580"/>
                    <a:pt x="121407" y="1634622"/>
                    <a:pt x="121407" y="1634125"/>
                  </a:cubicBezTo>
                  <a:cubicBezTo>
                    <a:pt x="120413" y="1626671"/>
                    <a:pt x="122897" y="1617726"/>
                    <a:pt x="122897" y="1608781"/>
                  </a:cubicBezTo>
                  <a:cubicBezTo>
                    <a:pt x="123394" y="1589896"/>
                    <a:pt x="119916" y="1570515"/>
                    <a:pt x="119916" y="1552128"/>
                  </a:cubicBezTo>
                  <a:cubicBezTo>
                    <a:pt x="119916" y="1544176"/>
                    <a:pt x="120910" y="1536225"/>
                    <a:pt x="121407" y="1528274"/>
                  </a:cubicBezTo>
                  <a:cubicBezTo>
                    <a:pt x="121903" y="1521813"/>
                    <a:pt x="124387" y="1514359"/>
                    <a:pt x="124387" y="1507401"/>
                  </a:cubicBezTo>
                  <a:cubicBezTo>
                    <a:pt x="124387" y="1500444"/>
                    <a:pt x="120413" y="1492493"/>
                    <a:pt x="119916" y="1485038"/>
                  </a:cubicBezTo>
                  <a:cubicBezTo>
                    <a:pt x="116936" y="1447270"/>
                    <a:pt x="122400" y="1408507"/>
                    <a:pt x="122897" y="1371732"/>
                  </a:cubicBezTo>
                  <a:cubicBezTo>
                    <a:pt x="123890" y="1366266"/>
                    <a:pt x="134321" y="1368750"/>
                    <a:pt x="139288" y="1367260"/>
                  </a:cubicBezTo>
                  <a:cubicBezTo>
                    <a:pt x="143759" y="1314582"/>
                    <a:pt x="153196" y="1266874"/>
                    <a:pt x="161641" y="1210718"/>
                  </a:cubicBezTo>
                  <a:cubicBezTo>
                    <a:pt x="145746" y="1214197"/>
                    <a:pt x="132831" y="1215191"/>
                    <a:pt x="112466" y="1216682"/>
                  </a:cubicBezTo>
                  <a:cubicBezTo>
                    <a:pt x="106505" y="1217179"/>
                    <a:pt x="101041" y="1219167"/>
                    <a:pt x="96074" y="1218173"/>
                  </a:cubicBezTo>
                  <a:cubicBezTo>
                    <a:pt x="90610" y="1217179"/>
                    <a:pt x="84153" y="1214197"/>
                    <a:pt x="78193" y="1210718"/>
                  </a:cubicBezTo>
                  <a:cubicBezTo>
                    <a:pt x="58821" y="1200282"/>
                    <a:pt x="45409" y="1182392"/>
                    <a:pt x="37959" y="1158538"/>
                  </a:cubicBezTo>
                  <a:cubicBezTo>
                    <a:pt x="36469" y="1154065"/>
                    <a:pt x="35972" y="1148599"/>
                    <a:pt x="34979" y="1143629"/>
                  </a:cubicBezTo>
                  <a:cubicBezTo>
                    <a:pt x="34482" y="1141641"/>
                    <a:pt x="32495" y="1139654"/>
                    <a:pt x="31998" y="1137666"/>
                  </a:cubicBezTo>
                  <a:cubicBezTo>
                    <a:pt x="30508" y="1130211"/>
                    <a:pt x="29018" y="1123751"/>
                    <a:pt x="27528" y="1116794"/>
                  </a:cubicBezTo>
                  <a:cubicBezTo>
                    <a:pt x="26534" y="1112321"/>
                    <a:pt x="27528" y="1105860"/>
                    <a:pt x="26038" y="1101885"/>
                  </a:cubicBezTo>
                  <a:cubicBezTo>
                    <a:pt x="23554" y="1094928"/>
                    <a:pt x="19580" y="1093437"/>
                    <a:pt x="15607" y="1088467"/>
                  </a:cubicBezTo>
                  <a:cubicBezTo>
                    <a:pt x="12130" y="1083994"/>
                    <a:pt x="7163" y="1080019"/>
                    <a:pt x="5176" y="1075049"/>
                  </a:cubicBezTo>
                  <a:cubicBezTo>
                    <a:pt x="3685" y="1071571"/>
                    <a:pt x="3189" y="1064613"/>
                    <a:pt x="2195" y="1060141"/>
                  </a:cubicBezTo>
                  <a:cubicBezTo>
                    <a:pt x="-785" y="1048213"/>
                    <a:pt x="-2275" y="1041256"/>
                    <a:pt x="8156" y="1030323"/>
                  </a:cubicBezTo>
                  <a:cubicBezTo>
                    <a:pt x="6666" y="1020384"/>
                    <a:pt x="4182" y="1013923"/>
                    <a:pt x="9646" y="1004978"/>
                  </a:cubicBezTo>
                  <a:cubicBezTo>
                    <a:pt x="9646" y="1005475"/>
                    <a:pt x="11136" y="1001997"/>
                    <a:pt x="11136" y="1001997"/>
                  </a:cubicBezTo>
                  <a:cubicBezTo>
                    <a:pt x="13620" y="1000009"/>
                    <a:pt x="19084" y="1000009"/>
                    <a:pt x="20077" y="994542"/>
                  </a:cubicBezTo>
                  <a:cubicBezTo>
                    <a:pt x="21567" y="983609"/>
                    <a:pt x="16600" y="975161"/>
                    <a:pt x="18587" y="967707"/>
                  </a:cubicBezTo>
                  <a:cubicBezTo>
                    <a:pt x="21567" y="956773"/>
                    <a:pt x="31005" y="951307"/>
                    <a:pt x="43919" y="948325"/>
                  </a:cubicBezTo>
                  <a:cubicBezTo>
                    <a:pt x="45906" y="945840"/>
                    <a:pt x="42429" y="940871"/>
                    <a:pt x="43919" y="934907"/>
                  </a:cubicBezTo>
                  <a:cubicBezTo>
                    <a:pt x="46403" y="931926"/>
                    <a:pt x="46900" y="926956"/>
                    <a:pt x="46900" y="921490"/>
                  </a:cubicBezTo>
                  <a:cubicBezTo>
                    <a:pt x="48886" y="920993"/>
                    <a:pt x="48390" y="918011"/>
                    <a:pt x="49880" y="917017"/>
                  </a:cubicBezTo>
                  <a:cubicBezTo>
                    <a:pt x="50873" y="916023"/>
                    <a:pt x="53357" y="916520"/>
                    <a:pt x="54350" y="915526"/>
                  </a:cubicBezTo>
                  <a:cubicBezTo>
                    <a:pt x="59814" y="910060"/>
                    <a:pt x="61304" y="899623"/>
                    <a:pt x="72232" y="897636"/>
                  </a:cubicBezTo>
                  <a:cubicBezTo>
                    <a:pt x="77696" y="882230"/>
                    <a:pt x="85643" y="868812"/>
                    <a:pt x="93094" y="854400"/>
                  </a:cubicBezTo>
                  <a:cubicBezTo>
                    <a:pt x="95578" y="849928"/>
                    <a:pt x="98558" y="845455"/>
                    <a:pt x="100545" y="840983"/>
                  </a:cubicBezTo>
                  <a:cubicBezTo>
                    <a:pt x="104022" y="832037"/>
                    <a:pt x="103525" y="821104"/>
                    <a:pt x="106505" y="811165"/>
                  </a:cubicBezTo>
                  <a:cubicBezTo>
                    <a:pt x="108492" y="804208"/>
                    <a:pt x="112466" y="799238"/>
                    <a:pt x="115446" y="793275"/>
                  </a:cubicBezTo>
                  <a:cubicBezTo>
                    <a:pt x="113956" y="785323"/>
                    <a:pt x="110976" y="778863"/>
                    <a:pt x="110976" y="770912"/>
                  </a:cubicBezTo>
                  <a:cubicBezTo>
                    <a:pt x="110976" y="755009"/>
                    <a:pt x="120910" y="741094"/>
                    <a:pt x="128857" y="732149"/>
                  </a:cubicBezTo>
                  <a:cubicBezTo>
                    <a:pt x="129354" y="721713"/>
                    <a:pt x="135315" y="712271"/>
                    <a:pt x="137798" y="700841"/>
                  </a:cubicBezTo>
                  <a:cubicBezTo>
                    <a:pt x="138295" y="697859"/>
                    <a:pt x="138295" y="692890"/>
                    <a:pt x="139288" y="690405"/>
                  </a:cubicBezTo>
                  <a:cubicBezTo>
                    <a:pt x="141772" y="683447"/>
                    <a:pt x="147236" y="679472"/>
                    <a:pt x="149719" y="674005"/>
                  </a:cubicBezTo>
                  <a:cubicBezTo>
                    <a:pt x="147733" y="655618"/>
                    <a:pt x="155183" y="646673"/>
                    <a:pt x="167601" y="642697"/>
                  </a:cubicBezTo>
                  <a:cubicBezTo>
                    <a:pt x="171575" y="633752"/>
                    <a:pt x="177535" y="628285"/>
                    <a:pt x="183993" y="621825"/>
                  </a:cubicBezTo>
                  <a:cubicBezTo>
                    <a:pt x="185483" y="620334"/>
                    <a:pt x="188463" y="618843"/>
                    <a:pt x="189953" y="617352"/>
                  </a:cubicBezTo>
                  <a:cubicBezTo>
                    <a:pt x="191443" y="615861"/>
                    <a:pt x="191443" y="612880"/>
                    <a:pt x="192934" y="611389"/>
                  </a:cubicBezTo>
                  <a:cubicBezTo>
                    <a:pt x="204855" y="597971"/>
                    <a:pt x="224226" y="590020"/>
                    <a:pt x="243598" y="581571"/>
                  </a:cubicBezTo>
                  <a:cubicBezTo>
                    <a:pt x="251546" y="578093"/>
                    <a:pt x="258996" y="576602"/>
                    <a:pt x="265951" y="571135"/>
                  </a:cubicBezTo>
                  <a:cubicBezTo>
                    <a:pt x="269427" y="568650"/>
                    <a:pt x="274395" y="563681"/>
                    <a:pt x="279362" y="560699"/>
                  </a:cubicBezTo>
                  <a:cubicBezTo>
                    <a:pt x="282342" y="559208"/>
                    <a:pt x="285322" y="559208"/>
                    <a:pt x="286812" y="557717"/>
                  </a:cubicBezTo>
                  <a:cubicBezTo>
                    <a:pt x="291283" y="554239"/>
                    <a:pt x="293270" y="548772"/>
                    <a:pt x="297243" y="544300"/>
                  </a:cubicBezTo>
                  <a:cubicBezTo>
                    <a:pt x="300721" y="539827"/>
                    <a:pt x="305688" y="536348"/>
                    <a:pt x="309165" y="532373"/>
                  </a:cubicBezTo>
                  <a:cubicBezTo>
                    <a:pt x="311151" y="530385"/>
                    <a:pt x="311648" y="526906"/>
                    <a:pt x="313635" y="524918"/>
                  </a:cubicBezTo>
                  <a:cubicBezTo>
                    <a:pt x="318602" y="519452"/>
                    <a:pt x="325556" y="515476"/>
                    <a:pt x="331517" y="508519"/>
                  </a:cubicBezTo>
                  <a:cubicBezTo>
                    <a:pt x="331517" y="498083"/>
                    <a:pt x="332013" y="488144"/>
                    <a:pt x="334497" y="480192"/>
                  </a:cubicBezTo>
                  <a:cubicBezTo>
                    <a:pt x="328536" y="463793"/>
                    <a:pt x="323569" y="448387"/>
                    <a:pt x="318106" y="432484"/>
                  </a:cubicBezTo>
                  <a:cubicBezTo>
                    <a:pt x="317112" y="430497"/>
                    <a:pt x="317112" y="426521"/>
                    <a:pt x="316615" y="425030"/>
                  </a:cubicBezTo>
                  <a:cubicBezTo>
                    <a:pt x="313635" y="418570"/>
                    <a:pt x="306184" y="414594"/>
                    <a:pt x="301714" y="408630"/>
                  </a:cubicBezTo>
                  <a:cubicBezTo>
                    <a:pt x="300721" y="407637"/>
                    <a:pt x="301217" y="405649"/>
                    <a:pt x="300224" y="404158"/>
                  </a:cubicBezTo>
                  <a:cubicBezTo>
                    <a:pt x="298734" y="401673"/>
                    <a:pt x="295753" y="400182"/>
                    <a:pt x="294263" y="398194"/>
                  </a:cubicBezTo>
                  <a:cubicBezTo>
                    <a:pt x="288303" y="387758"/>
                    <a:pt x="286812" y="377322"/>
                    <a:pt x="282342" y="365395"/>
                  </a:cubicBezTo>
                  <a:cubicBezTo>
                    <a:pt x="267937" y="363407"/>
                    <a:pt x="262473" y="362910"/>
                    <a:pt x="255520" y="348996"/>
                  </a:cubicBezTo>
                  <a:cubicBezTo>
                    <a:pt x="251546" y="340547"/>
                    <a:pt x="249062" y="331602"/>
                    <a:pt x="246579" y="319178"/>
                  </a:cubicBezTo>
                  <a:cubicBezTo>
                    <a:pt x="245585" y="314209"/>
                    <a:pt x="244095" y="308245"/>
                    <a:pt x="243598" y="304270"/>
                  </a:cubicBezTo>
                  <a:cubicBezTo>
                    <a:pt x="243102" y="299300"/>
                    <a:pt x="243598" y="294827"/>
                    <a:pt x="243598" y="289361"/>
                  </a:cubicBezTo>
                  <a:cubicBezTo>
                    <a:pt x="243102" y="277434"/>
                    <a:pt x="240121" y="266501"/>
                    <a:pt x="246579" y="258053"/>
                  </a:cubicBezTo>
                  <a:cubicBezTo>
                    <a:pt x="243102" y="248114"/>
                    <a:pt x="241115" y="236683"/>
                    <a:pt x="239128" y="223763"/>
                  </a:cubicBezTo>
                  <a:cubicBezTo>
                    <a:pt x="238631" y="219787"/>
                    <a:pt x="238631" y="214320"/>
                    <a:pt x="237638" y="210345"/>
                  </a:cubicBezTo>
                  <a:cubicBezTo>
                    <a:pt x="236644" y="204381"/>
                    <a:pt x="232671" y="198418"/>
                    <a:pt x="231677" y="192454"/>
                  </a:cubicBezTo>
                  <a:cubicBezTo>
                    <a:pt x="230684" y="186491"/>
                    <a:pt x="230684" y="179533"/>
                    <a:pt x="230187" y="173073"/>
                  </a:cubicBezTo>
                  <a:cubicBezTo>
                    <a:pt x="230187" y="173073"/>
                    <a:pt x="231677" y="172576"/>
                    <a:pt x="231677" y="171582"/>
                  </a:cubicBezTo>
                  <a:cubicBezTo>
                    <a:pt x="231181" y="169594"/>
                    <a:pt x="228697" y="160649"/>
                    <a:pt x="228697" y="156674"/>
                  </a:cubicBezTo>
                  <a:cubicBezTo>
                    <a:pt x="228697" y="149219"/>
                    <a:pt x="234657" y="142759"/>
                    <a:pt x="230187" y="135801"/>
                  </a:cubicBezTo>
                  <a:cubicBezTo>
                    <a:pt x="236644" y="131826"/>
                    <a:pt x="232671" y="123377"/>
                    <a:pt x="234657" y="117911"/>
                  </a:cubicBezTo>
                  <a:cubicBezTo>
                    <a:pt x="236644" y="111947"/>
                    <a:pt x="240618" y="108469"/>
                    <a:pt x="243598" y="103002"/>
                  </a:cubicBezTo>
                  <a:cubicBezTo>
                    <a:pt x="242108" y="97536"/>
                    <a:pt x="245585" y="95548"/>
                    <a:pt x="246579" y="88093"/>
                  </a:cubicBezTo>
                  <a:cubicBezTo>
                    <a:pt x="252042" y="87100"/>
                    <a:pt x="252539" y="81136"/>
                    <a:pt x="255520" y="77657"/>
                  </a:cubicBezTo>
                  <a:cubicBezTo>
                    <a:pt x="259990" y="76167"/>
                    <a:pt x="261977" y="72191"/>
                    <a:pt x="264460" y="68712"/>
                  </a:cubicBezTo>
                  <a:cubicBezTo>
                    <a:pt x="266944" y="61258"/>
                    <a:pt x="259493" y="63743"/>
                    <a:pt x="259990" y="58276"/>
                  </a:cubicBezTo>
                  <a:cubicBezTo>
                    <a:pt x="271414" y="60264"/>
                    <a:pt x="275388" y="54797"/>
                    <a:pt x="282342" y="52313"/>
                  </a:cubicBezTo>
                  <a:cubicBezTo>
                    <a:pt x="288303" y="49828"/>
                    <a:pt x="284329" y="43864"/>
                    <a:pt x="286812" y="40386"/>
                  </a:cubicBezTo>
                  <a:cubicBezTo>
                    <a:pt x="297243" y="46349"/>
                    <a:pt x="297740" y="29950"/>
                    <a:pt x="307674" y="35913"/>
                  </a:cubicBezTo>
                  <a:cubicBezTo>
                    <a:pt x="305688" y="27962"/>
                    <a:pt x="312145" y="28459"/>
                    <a:pt x="312145" y="22495"/>
                  </a:cubicBezTo>
                  <a:cubicBezTo>
                    <a:pt x="317609" y="20010"/>
                    <a:pt x="313138" y="27465"/>
                    <a:pt x="316615" y="26968"/>
                  </a:cubicBezTo>
                  <a:cubicBezTo>
                    <a:pt x="319596" y="21501"/>
                    <a:pt x="325556" y="19017"/>
                    <a:pt x="328536" y="13550"/>
                  </a:cubicBezTo>
                  <a:cubicBezTo>
                    <a:pt x="331020" y="11562"/>
                    <a:pt x="335490" y="11562"/>
                    <a:pt x="337477" y="9077"/>
                  </a:cubicBezTo>
                  <a:cubicBezTo>
                    <a:pt x="342444" y="10071"/>
                    <a:pt x="339464" y="3114"/>
                    <a:pt x="344928" y="4605"/>
                  </a:cubicBezTo>
                  <a:cubicBezTo>
                    <a:pt x="346418" y="7587"/>
                    <a:pt x="340458" y="9574"/>
                    <a:pt x="344928" y="10568"/>
                  </a:cubicBezTo>
                  <a:cubicBezTo>
                    <a:pt x="348405" y="7090"/>
                    <a:pt x="353372" y="7587"/>
                    <a:pt x="358339" y="6096"/>
                  </a:cubicBezTo>
                  <a:cubicBezTo>
                    <a:pt x="362810" y="4605"/>
                    <a:pt x="366783" y="3611"/>
                    <a:pt x="370260" y="1623"/>
                  </a:cubicBezTo>
                  <a:cubicBezTo>
                    <a:pt x="370757" y="6096"/>
                    <a:pt x="377711" y="5599"/>
                    <a:pt x="380691" y="6096"/>
                  </a:cubicBezTo>
                  <a:cubicBezTo>
                    <a:pt x="389136" y="7090"/>
                    <a:pt x="399567" y="1623"/>
                    <a:pt x="406024" y="6096"/>
                  </a:cubicBezTo>
                  <a:cubicBezTo>
                    <a:pt x="409004" y="5102"/>
                    <a:pt x="410494" y="2617"/>
                    <a:pt x="414965" y="3114"/>
                  </a:cubicBezTo>
                  <a:cubicBezTo>
                    <a:pt x="415461" y="1623"/>
                    <a:pt x="417945" y="2120"/>
                    <a:pt x="417945" y="132"/>
                  </a:cubicBezTo>
                  <a:cubicBezTo>
                    <a:pt x="419435" y="-365"/>
                    <a:pt x="419435" y="629"/>
                    <a:pt x="419435" y="1623"/>
                  </a:cubicBezTo>
                  <a:cubicBezTo>
                    <a:pt x="418938" y="7090"/>
                    <a:pt x="425892" y="4108"/>
                    <a:pt x="428376" y="4605"/>
                  </a:cubicBezTo>
                  <a:cubicBezTo>
                    <a:pt x="430859" y="5102"/>
                    <a:pt x="433840" y="7090"/>
                    <a:pt x="435827" y="7587"/>
                  </a:cubicBezTo>
                  <a:cubicBezTo>
                    <a:pt x="436820" y="7587"/>
                    <a:pt x="438310" y="5599"/>
                    <a:pt x="440297" y="6096"/>
                  </a:cubicBezTo>
                  <a:cubicBezTo>
                    <a:pt x="441291" y="6096"/>
                    <a:pt x="442781" y="9077"/>
                    <a:pt x="443277" y="9077"/>
                  </a:cubicBezTo>
                  <a:cubicBezTo>
                    <a:pt x="446258" y="10071"/>
                    <a:pt x="450231" y="9574"/>
                    <a:pt x="452218" y="10568"/>
                  </a:cubicBezTo>
                  <a:cubicBezTo>
                    <a:pt x="456689" y="12556"/>
                    <a:pt x="459669" y="15538"/>
                    <a:pt x="462649" y="19514"/>
                  </a:cubicBezTo>
                  <a:cubicBezTo>
                    <a:pt x="467616" y="20507"/>
                    <a:pt x="472087" y="21998"/>
                    <a:pt x="477551" y="22495"/>
                  </a:cubicBezTo>
                  <a:cubicBezTo>
                    <a:pt x="481028" y="24980"/>
                    <a:pt x="480034" y="31937"/>
                    <a:pt x="483511" y="34422"/>
                  </a:cubicBezTo>
                  <a:cubicBezTo>
                    <a:pt x="487982" y="34919"/>
                    <a:pt x="488975" y="31937"/>
                    <a:pt x="493942" y="32931"/>
                  </a:cubicBezTo>
                  <a:cubicBezTo>
                    <a:pt x="500896" y="32931"/>
                    <a:pt x="492452" y="34919"/>
                    <a:pt x="493942" y="38895"/>
                  </a:cubicBezTo>
                  <a:cubicBezTo>
                    <a:pt x="500896" y="40386"/>
                    <a:pt x="508347" y="41380"/>
                    <a:pt x="514804" y="43367"/>
                  </a:cubicBezTo>
                  <a:close/>
                </a:path>
              </a:pathLst>
            </a:custGeom>
            <a:solidFill>
              <a:schemeClr val="accent4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FA12595-F63E-414A-AAF7-1C2C234496D4}"/>
                </a:ext>
              </a:extLst>
            </p:cNvPr>
            <p:cNvSpPr/>
            <p:nvPr/>
          </p:nvSpPr>
          <p:spPr>
            <a:xfrm>
              <a:off x="3544534" y="1938394"/>
              <a:ext cx="247127" cy="766199"/>
            </a:xfrm>
            <a:custGeom>
              <a:avLst/>
              <a:gdLst>
                <a:gd name="connsiteX0" fmla="*/ 686955 w 1007008"/>
                <a:gd name="connsiteY0" fmla="*/ 306249 h 3122153"/>
                <a:gd name="connsiteX1" fmla="*/ 688445 w 1007008"/>
                <a:gd name="connsiteY1" fmla="*/ 277923 h 3122153"/>
                <a:gd name="connsiteX2" fmla="*/ 685465 w 1007008"/>
                <a:gd name="connsiteY2" fmla="*/ 254069 h 3122153"/>
                <a:gd name="connsiteX3" fmla="*/ 682485 w 1007008"/>
                <a:gd name="connsiteY3" fmla="*/ 233197 h 3122153"/>
                <a:gd name="connsiteX4" fmla="*/ 679505 w 1007008"/>
                <a:gd name="connsiteY4" fmla="*/ 254069 h 3122153"/>
                <a:gd name="connsiteX5" fmla="*/ 679505 w 1007008"/>
                <a:gd name="connsiteY5" fmla="*/ 280904 h 3122153"/>
                <a:gd name="connsiteX6" fmla="*/ 682485 w 1007008"/>
                <a:gd name="connsiteY6" fmla="*/ 298795 h 3122153"/>
                <a:gd name="connsiteX7" fmla="*/ 679505 w 1007008"/>
                <a:gd name="connsiteY7" fmla="*/ 307740 h 3122153"/>
                <a:gd name="connsiteX8" fmla="*/ 679505 w 1007008"/>
                <a:gd name="connsiteY8" fmla="*/ 312213 h 3122153"/>
                <a:gd name="connsiteX9" fmla="*/ 675034 w 1007008"/>
                <a:gd name="connsiteY9" fmla="*/ 318176 h 3122153"/>
                <a:gd name="connsiteX10" fmla="*/ 663113 w 1007008"/>
                <a:gd name="connsiteY10" fmla="*/ 321158 h 3122153"/>
                <a:gd name="connsiteX11" fmla="*/ 648212 w 1007008"/>
                <a:gd name="connsiteY11" fmla="*/ 325631 h 3122153"/>
                <a:gd name="connsiteX12" fmla="*/ 625860 w 1007008"/>
                <a:gd name="connsiteY12" fmla="*/ 409119 h 3122153"/>
                <a:gd name="connsiteX13" fmla="*/ 621389 w 1007008"/>
                <a:gd name="connsiteY13" fmla="*/ 413592 h 3122153"/>
                <a:gd name="connsiteX14" fmla="*/ 618409 w 1007008"/>
                <a:gd name="connsiteY14" fmla="*/ 419555 h 3122153"/>
                <a:gd name="connsiteX15" fmla="*/ 610958 w 1007008"/>
                <a:gd name="connsiteY15" fmla="*/ 429991 h 3122153"/>
                <a:gd name="connsiteX16" fmla="*/ 612448 w 1007008"/>
                <a:gd name="connsiteY16" fmla="*/ 432973 h 3122153"/>
                <a:gd name="connsiteX17" fmla="*/ 610958 w 1007008"/>
                <a:gd name="connsiteY17" fmla="*/ 441918 h 3122153"/>
                <a:gd name="connsiteX18" fmla="*/ 613938 w 1007008"/>
                <a:gd name="connsiteY18" fmla="*/ 453845 h 3122153"/>
                <a:gd name="connsiteX19" fmla="*/ 612448 w 1007008"/>
                <a:gd name="connsiteY19" fmla="*/ 456827 h 3122153"/>
                <a:gd name="connsiteX20" fmla="*/ 615429 w 1007008"/>
                <a:gd name="connsiteY20" fmla="*/ 464281 h 3122153"/>
                <a:gd name="connsiteX21" fmla="*/ 613938 w 1007008"/>
                <a:gd name="connsiteY21" fmla="*/ 465772 h 3122153"/>
                <a:gd name="connsiteX22" fmla="*/ 616919 w 1007008"/>
                <a:gd name="connsiteY22" fmla="*/ 473227 h 3122153"/>
                <a:gd name="connsiteX23" fmla="*/ 625860 w 1007008"/>
                <a:gd name="connsiteY23" fmla="*/ 483663 h 3122153"/>
                <a:gd name="connsiteX24" fmla="*/ 645232 w 1007008"/>
                <a:gd name="connsiteY24" fmla="*/ 506026 h 3122153"/>
                <a:gd name="connsiteX25" fmla="*/ 655662 w 1007008"/>
                <a:gd name="connsiteY25" fmla="*/ 517953 h 3122153"/>
                <a:gd name="connsiteX26" fmla="*/ 678015 w 1007008"/>
                <a:gd name="connsiteY26" fmla="*/ 520934 h 3122153"/>
                <a:gd name="connsiteX27" fmla="*/ 680995 w 1007008"/>
                <a:gd name="connsiteY27" fmla="*/ 523916 h 3122153"/>
                <a:gd name="connsiteX28" fmla="*/ 685465 w 1007008"/>
                <a:gd name="connsiteY28" fmla="*/ 523916 h 3122153"/>
                <a:gd name="connsiteX29" fmla="*/ 691426 w 1007008"/>
                <a:gd name="connsiteY29" fmla="*/ 528389 h 3122153"/>
                <a:gd name="connsiteX30" fmla="*/ 707817 w 1007008"/>
                <a:gd name="connsiteY30" fmla="*/ 532861 h 3122153"/>
                <a:gd name="connsiteX31" fmla="*/ 715268 w 1007008"/>
                <a:gd name="connsiteY31" fmla="*/ 535843 h 3122153"/>
                <a:gd name="connsiteX32" fmla="*/ 730170 w 1007008"/>
                <a:gd name="connsiteY32" fmla="*/ 541807 h 3122153"/>
                <a:gd name="connsiteX33" fmla="*/ 767423 w 1007008"/>
                <a:gd name="connsiteY33" fmla="*/ 549261 h 3122153"/>
                <a:gd name="connsiteX34" fmla="*/ 794246 w 1007008"/>
                <a:gd name="connsiteY34" fmla="*/ 556715 h 3122153"/>
                <a:gd name="connsiteX35" fmla="*/ 843420 w 1007008"/>
                <a:gd name="connsiteY35" fmla="*/ 577587 h 3122153"/>
                <a:gd name="connsiteX36" fmla="*/ 864282 w 1007008"/>
                <a:gd name="connsiteY36" fmla="*/ 592496 h 3122153"/>
                <a:gd name="connsiteX37" fmla="*/ 879184 w 1007008"/>
                <a:gd name="connsiteY37" fmla="*/ 604423 h 3122153"/>
                <a:gd name="connsiteX38" fmla="*/ 882164 w 1007008"/>
                <a:gd name="connsiteY38" fmla="*/ 605914 h 3122153"/>
                <a:gd name="connsiteX39" fmla="*/ 900046 w 1007008"/>
                <a:gd name="connsiteY39" fmla="*/ 626786 h 3122153"/>
                <a:gd name="connsiteX40" fmla="*/ 911967 w 1007008"/>
                <a:gd name="connsiteY40" fmla="*/ 641695 h 3122153"/>
                <a:gd name="connsiteX41" fmla="*/ 913457 w 1007008"/>
                <a:gd name="connsiteY41" fmla="*/ 644677 h 3122153"/>
                <a:gd name="connsiteX42" fmla="*/ 919417 w 1007008"/>
                <a:gd name="connsiteY42" fmla="*/ 662567 h 3122153"/>
                <a:gd name="connsiteX43" fmla="*/ 922398 w 1007008"/>
                <a:gd name="connsiteY43" fmla="*/ 680457 h 3122153"/>
                <a:gd name="connsiteX44" fmla="*/ 929849 w 1007008"/>
                <a:gd name="connsiteY44" fmla="*/ 714748 h 3122153"/>
                <a:gd name="connsiteX45" fmla="*/ 944750 w 1007008"/>
                <a:gd name="connsiteY45" fmla="*/ 783328 h 3122153"/>
                <a:gd name="connsiteX46" fmla="*/ 949220 w 1007008"/>
                <a:gd name="connsiteY46" fmla="*/ 817617 h 3122153"/>
                <a:gd name="connsiteX47" fmla="*/ 956671 w 1007008"/>
                <a:gd name="connsiteY47" fmla="*/ 851907 h 3122153"/>
                <a:gd name="connsiteX48" fmla="*/ 962632 w 1007008"/>
                <a:gd name="connsiteY48" fmla="*/ 887688 h 3122153"/>
                <a:gd name="connsiteX49" fmla="*/ 967102 w 1007008"/>
                <a:gd name="connsiteY49" fmla="*/ 921978 h 3122153"/>
                <a:gd name="connsiteX50" fmla="*/ 974553 w 1007008"/>
                <a:gd name="connsiteY50" fmla="*/ 944341 h 3122153"/>
                <a:gd name="connsiteX51" fmla="*/ 980514 w 1007008"/>
                <a:gd name="connsiteY51" fmla="*/ 968195 h 3122153"/>
                <a:gd name="connsiteX52" fmla="*/ 979023 w 1007008"/>
                <a:gd name="connsiteY52" fmla="*/ 1011431 h 3122153"/>
                <a:gd name="connsiteX53" fmla="*/ 959652 w 1007008"/>
                <a:gd name="connsiteY53" fmla="*/ 1026339 h 3122153"/>
                <a:gd name="connsiteX54" fmla="*/ 964122 w 1007008"/>
                <a:gd name="connsiteY54" fmla="*/ 1062120 h 3122153"/>
                <a:gd name="connsiteX55" fmla="*/ 962632 w 1007008"/>
                <a:gd name="connsiteY55" fmla="*/ 1063611 h 3122153"/>
                <a:gd name="connsiteX56" fmla="*/ 950711 w 1007008"/>
                <a:gd name="connsiteY56" fmla="*/ 1103865 h 3122153"/>
                <a:gd name="connsiteX57" fmla="*/ 937299 w 1007008"/>
                <a:gd name="connsiteY57" fmla="*/ 1148591 h 3122153"/>
                <a:gd name="connsiteX58" fmla="*/ 934319 w 1007008"/>
                <a:gd name="connsiteY58" fmla="*/ 1151572 h 3122153"/>
                <a:gd name="connsiteX59" fmla="*/ 929849 w 1007008"/>
                <a:gd name="connsiteY59" fmla="*/ 1157536 h 3122153"/>
                <a:gd name="connsiteX60" fmla="*/ 928359 w 1007008"/>
                <a:gd name="connsiteY60" fmla="*/ 1160518 h 3122153"/>
                <a:gd name="connsiteX61" fmla="*/ 922398 w 1007008"/>
                <a:gd name="connsiteY61" fmla="*/ 1163499 h 3122153"/>
                <a:gd name="connsiteX62" fmla="*/ 919417 w 1007008"/>
                <a:gd name="connsiteY62" fmla="*/ 1167972 h 3122153"/>
                <a:gd name="connsiteX63" fmla="*/ 894085 w 1007008"/>
                <a:gd name="connsiteY63" fmla="*/ 1187353 h 3122153"/>
                <a:gd name="connsiteX64" fmla="*/ 917927 w 1007008"/>
                <a:gd name="connsiteY64" fmla="*/ 1281278 h 3122153"/>
                <a:gd name="connsiteX65" fmla="*/ 923888 w 1007008"/>
                <a:gd name="connsiteY65" fmla="*/ 1326004 h 3122153"/>
                <a:gd name="connsiteX66" fmla="*/ 926868 w 1007008"/>
                <a:gd name="connsiteY66" fmla="*/ 1345385 h 3122153"/>
                <a:gd name="connsiteX67" fmla="*/ 928359 w 1007008"/>
                <a:gd name="connsiteY67" fmla="*/ 1348367 h 3122153"/>
                <a:gd name="connsiteX68" fmla="*/ 926868 w 1007008"/>
                <a:gd name="connsiteY68" fmla="*/ 1349858 h 3122153"/>
                <a:gd name="connsiteX69" fmla="*/ 929849 w 1007008"/>
                <a:gd name="connsiteY69" fmla="*/ 1361785 h 3122153"/>
                <a:gd name="connsiteX70" fmla="*/ 928359 w 1007008"/>
                <a:gd name="connsiteY70" fmla="*/ 1364767 h 3122153"/>
                <a:gd name="connsiteX71" fmla="*/ 929849 w 1007008"/>
                <a:gd name="connsiteY71" fmla="*/ 1366257 h 3122153"/>
                <a:gd name="connsiteX72" fmla="*/ 935809 w 1007008"/>
                <a:gd name="connsiteY72" fmla="*/ 1385639 h 3122153"/>
                <a:gd name="connsiteX73" fmla="*/ 938789 w 1007008"/>
                <a:gd name="connsiteY73" fmla="*/ 1415456 h 3122153"/>
                <a:gd name="connsiteX74" fmla="*/ 941770 w 1007008"/>
                <a:gd name="connsiteY74" fmla="*/ 1436328 h 3122153"/>
                <a:gd name="connsiteX75" fmla="*/ 947730 w 1007008"/>
                <a:gd name="connsiteY75" fmla="*/ 1494472 h 3122153"/>
                <a:gd name="connsiteX76" fmla="*/ 956671 w 1007008"/>
                <a:gd name="connsiteY76" fmla="*/ 1549634 h 3122153"/>
                <a:gd name="connsiteX77" fmla="*/ 967102 w 1007008"/>
                <a:gd name="connsiteY77" fmla="*/ 1586906 h 3122153"/>
                <a:gd name="connsiteX78" fmla="*/ 977533 w 1007008"/>
                <a:gd name="connsiteY78" fmla="*/ 1639087 h 3122153"/>
                <a:gd name="connsiteX79" fmla="*/ 1002866 w 1007008"/>
                <a:gd name="connsiteY79" fmla="*/ 1737484 h 3122153"/>
                <a:gd name="connsiteX80" fmla="*/ 996905 w 1007008"/>
                <a:gd name="connsiteY80" fmla="*/ 1767301 h 3122153"/>
                <a:gd name="connsiteX81" fmla="*/ 989454 w 1007008"/>
                <a:gd name="connsiteY81" fmla="*/ 1770283 h 3122153"/>
                <a:gd name="connsiteX82" fmla="*/ 970082 w 1007008"/>
                <a:gd name="connsiteY82" fmla="*/ 1779228 h 3122153"/>
                <a:gd name="connsiteX83" fmla="*/ 929849 w 1007008"/>
                <a:gd name="connsiteY83" fmla="*/ 1797119 h 3122153"/>
                <a:gd name="connsiteX84" fmla="*/ 917927 w 1007008"/>
                <a:gd name="connsiteY84" fmla="*/ 1804573 h 3122153"/>
                <a:gd name="connsiteX85" fmla="*/ 903026 w 1007008"/>
                <a:gd name="connsiteY85" fmla="*/ 1809046 h 3122153"/>
                <a:gd name="connsiteX86" fmla="*/ 883654 w 1007008"/>
                <a:gd name="connsiteY86" fmla="*/ 1949188 h 3122153"/>
                <a:gd name="connsiteX87" fmla="*/ 880674 w 1007008"/>
                <a:gd name="connsiteY87" fmla="*/ 1968569 h 3122153"/>
                <a:gd name="connsiteX88" fmla="*/ 879184 w 1007008"/>
                <a:gd name="connsiteY88" fmla="*/ 1989441 h 3122153"/>
                <a:gd name="connsiteX89" fmla="*/ 876204 w 1007008"/>
                <a:gd name="connsiteY89" fmla="*/ 2008822 h 3122153"/>
                <a:gd name="connsiteX90" fmla="*/ 870243 w 1007008"/>
                <a:gd name="connsiteY90" fmla="*/ 2043112 h 3122153"/>
                <a:gd name="connsiteX91" fmla="*/ 864282 w 1007008"/>
                <a:gd name="connsiteY91" fmla="*/ 2099765 h 3122153"/>
                <a:gd name="connsiteX92" fmla="*/ 850871 w 1007008"/>
                <a:gd name="connsiteY92" fmla="*/ 2208599 h 3122153"/>
                <a:gd name="connsiteX93" fmla="*/ 849381 w 1007008"/>
                <a:gd name="connsiteY93" fmla="*/ 2210090 h 3122153"/>
                <a:gd name="connsiteX94" fmla="*/ 850871 w 1007008"/>
                <a:gd name="connsiteY94" fmla="*/ 2210090 h 3122153"/>
                <a:gd name="connsiteX95" fmla="*/ 844910 w 1007008"/>
                <a:gd name="connsiteY95" fmla="*/ 2241398 h 3122153"/>
                <a:gd name="connsiteX96" fmla="*/ 843420 w 1007008"/>
                <a:gd name="connsiteY96" fmla="*/ 2251834 h 3122153"/>
                <a:gd name="connsiteX97" fmla="*/ 825539 w 1007008"/>
                <a:gd name="connsiteY97" fmla="*/ 2354704 h 3122153"/>
                <a:gd name="connsiteX98" fmla="*/ 821068 w 1007008"/>
                <a:gd name="connsiteY98" fmla="*/ 2372595 h 3122153"/>
                <a:gd name="connsiteX99" fmla="*/ 819578 w 1007008"/>
                <a:gd name="connsiteY99" fmla="*/ 2399430 h 3122153"/>
                <a:gd name="connsiteX100" fmla="*/ 822558 w 1007008"/>
                <a:gd name="connsiteY100" fmla="*/ 2402412 h 3122153"/>
                <a:gd name="connsiteX101" fmla="*/ 830009 w 1007008"/>
                <a:gd name="connsiteY101" fmla="*/ 2414339 h 3122153"/>
                <a:gd name="connsiteX102" fmla="*/ 832989 w 1007008"/>
                <a:gd name="connsiteY102" fmla="*/ 2423284 h 3122153"/>
                <a:gd name="connsiteX103" fmla="*/ 841930 w 1007008"/>
                <a:gd name="connsiteY103" fmla="*/ 2439684 h 3122153"/>
                <a:gd name="connsiteX104" fmla="*/ 864282 w 1007008"/>
                <a:gd name="connsiteY104" fmla="*/ 2518700 h 3122153"/>
                <a:gd name="connsiteX105" fmla="*/ 873223 w 1007008"/>
                <a:gd name="connsiteY105" fmla="*/ 2547026 h 3122153"/>
                <a:gd name="connsiteX106" fmla="*/ 874713 w 1007008"/>
                <a:gd name="connsiteY106" fmla="*/ 2561935 h 3122153"/>
                <a:gd name="connsiteX107" fmla="*/ 865772 w 1007008"/>
                <a:gd name="connsiteY107" fmla="*/ 2588771 h 3122153"/>
                <a:gd name="connsiteX108" fmla="*/ 846401 w 1007008"/>
                <a:gd name="connsiteY108" fmla="*/ 2640951 h 3122153"/>
                <a:gd name="connsiteX109" fmla="*/ 840440 w 1007008"/>
                <a:gd name="connsiteY109" fmla="*/ 2652878 h 3122153"/>
                <a:gd name="connsiteX110" fmla="*/ 837460 w 1007008"/>
                <a:gd name="connsiteY110" fmla="*/ 2666296 h 3122153"/>
                <a:gd name="connsiteX111" fmla="*/ 827029 w 1007008"/>
                <a:gd name="connsiteY111" fmla="*/ 2691641 h 3122153"/>
                <a:gd name="connsiteX112" fmla="*/ 818088 w 1007008"/>
                <a:gd name="connsiteY112" fmla="*/ 2718476 h 3122153"/>
                <a:gd name="connsiteX113" fmla="*/ 806167 w 1007008"/>
                <a:gd name="connsiteY113" fmla="*/ 2760221 h 3122153"/>
                <a:gd name="connsiteX114" fmla="*/ 800206 w 1007008"/>
                <a:gd name="connsiteY114" fmla="*/ 2770657 h 3122153"/>
                <a:gd name="connsiteX115" fmla="*/ 788285 w 1007008"/>
                <a:gd name="connsiteY115" fmla="*/ 2776620 h 3122153"/>
                <a:gd name="connsiteX116" fmla="*/ 800206 w 1007008"/>
                <a:gd name="connsiteY116" fmla="*/ 2781093 h 3122153"/>
                <a:gd name="connsiteX117" fmla="*/ 825539 w 1007008"/>
                <a:gd name="connsiteY117" fmla="*/ 2801965 h 3122153"/>
                <a:gd name="connsiteX118" fmla="*/ 841930 w 1007008"/>
                <a:gd name="connsiteY118" fmla="*/ 2810910 h 3122153"/>
                <a:gd name="connsiteX119" fmla="*/ 846401 w 1007008"/>
                <a:gd name="connsiteY119" fmla="*/ 2812401 h 3122153"/>
                <a:gd name="connsiteX120" fmla="*/ 858322 w 1007008"/>
                <a:gd name="connsiteY120" fmla="*/ 2824328 h 3122153"/>
                <a:gd name="connsiteX121" fmla="*/ 862792 w 1007008"/>
                <a:gd name="connsiteY121" fmla="*/ 2828801 h 3122153"/>
                <a:gd name="connsiteX122" fmla="*/ 873223 w 1007008"/>
                <a:gd name="connsiteY122" fmla="*/ 2833273 h 3122153"/>
                <a:gd name="connsiteX123" fmla="*/ 874713 w 1007008"/>
                <a:gd name="connsiteY123" fmla="*/ 2836255 h 3122153"/>
                <a:gd name="connsiteX124" fmla="*/ 889615 w 1007008"/>
                <a:gd name="connsiteY124" fmla="*/ 2845200 h 3122153"/>
                <a:gd name="connsiteX125" fmla="*/ 894085 w 1007008"/>
                <a:gd name="connsiteY125" fmla="*/ 2848182 h 3122153"/>
                <a:gd name="connsiteX126" fmla="*/ 919417 w 1007008"/>
                <a:gd name="connsiteY126" fmla="*/ 2870545 h 3122153"/>
                <a:gd name="connsiteX127" fmla="*/ 929849 w 1007008"/>
                <a:gd name="connsiteY127" fmla="*/ 2906326 h 3122153"/>
                <a:gd name="connsiteX128" fmla="*/ 916437 w 1007008"/>
                <a:gd name="connsiteY128" fmla="*/ 2924216 h 3122153"/>
                <a:gd name="connsiteX129" fmla="*/ 886634 w 1007008"/>
                <a:gd name="connsiteY129" fmla="*/ 2939125 h 3122153"/>
                <a:gd name="connsiteX130" fmla="*/ 812127 w 1007008"/>
                <a:gd name="connsiteY130" fmla="*/ 2946579 h 3122153"/>
                <a:gd name="connsiteX131" fmla="*/ 785305 w 1007008"/>
                <a:gd name="connsiteY131" fmla="*/ 2939125 h 3122153"/>
                <a:gd name="connsiteX132" fmla="*/ 779344 w 1007008"/>
                <a:gd name="connsiteY132" fmla="*/ 2937634 h 3122153"/>
                <a:gd name="connsiteX133" fmla="*/ 770403 w 1007008"/>
                <a:gd name="connsiteY133" fmla="*/ 2930180 h 3122153"/>
                <a:gd name="connsiteX134" fmla="*/ 764443 w 1007008"/>
                <a:gd name="connsiteY134" fmla="*/ 2927198 h 3122153"/>
                <a:gd name="connsiteX135" fmla="*/ 755502 w 1007008"/>
                <a:gd name="connsiteY135" fmla="*/ 2919744 h 3122153"/>
                <a:gd name="connsiteX136" fmla="*/ 754012 w 1007008"/>
                <a:gd name="connsiteY136" fmla="*/ 2916762 h 3122153"/>
                <a:gd name="connsiteX137" fmla="*/ 737620 w 1007008"/>
                <a:gd name="connsiteY137" fmla="*/ 2904835 h 3122153"/>
                <a:gd name="connsiteX138" fmla="*/ 733150 w 1007008"/>
                <a:gd name="connsiteY138" fmla="*/ 2901853 h 3122153"/>
                <a:gd name="connsiteX139" fmla="*/ 713778 w 1007008"/>
                <a:gd name="connsiteY139" fmla="*/ 2888435 h 3122153"/>
                <a:gd name="connsiteX140" fmla="*/ 703347 w 1007008"/>
                <a:gd name="connsiteY140" fmla="*/ 2882472 h 3122153"/>
                <a:gd name="connsiteX141" fmla="*/ 678015 w 1007008"/>
                <a:gd name="connsiteY141" fmla="*/ 2876508 h 3122153"/>
                <a:gd name="connsiteX142" fmla="*/ 655662 w 1007008"/>
                <a:gd name="connsiteY142" fmla="*/ 2869054 h 3122153"/>
                <a:gd name="connsiteX143" fmla="*/ 631820 w 1007008"/>
                <a:gd name="connsiteY143" fmla="*/ 2861600 h 3122153"/>
                <a:gd name="connsiteX144" fmla="*/ 610958 w 1007008"/>
                <a:gd name="connsiteY144" fmla="*/ 2852655 h 3122153"/>
                <a:gd name="connsiteX145" fmla="*/ 606488 w 1007008"/>
                <a:gd name="connsiteY145" fmla="*/ 2858618 h 3122153"/>
                <a:gd name="connsiteX146" fmla="*/ 593077 w 1007008"/>
                <a:gd name="connsiteY146" fmla="*/ 2876508 h 3122153"/>
                <a:gd name="connsiteX147" fmla="*/ 584136 w 1007008"/>
                <a:gd name="connsiteY147" fmla="*/ 2875018 h 3122153"/>
                <a:gd name="connsiteX148" fmla="*/ 573705 w 1007008"/>
                <a:gd name="connsiteY148" fmla="*/ 2891417 h 3122153"/>
                <a:gd name="connsiteX149" fmla="*/ 563274 w 1007008"/>
                <a:gd name="connsiteY149" fmla="*/ 2906326 h 3122153"/>
                <a:gd name="connsiteX150" fmla="*/ 576685 w 1007008"/>
                <a:gd name="connsiteY150" fmla="*/ 2943598 h 3122153"/>
                <a:gd name="connsiteX151" fmla="*/ 582645 w 1007008"/>
                <a:gd name="connsiteY151" fmla="*/ 2962979 h 3122153"/>
                <a:gd name="connsiteX152" fmla="*/ 590096 w 1007008"/>
                <a:gd name="connsiteY152" fmla="*/ 2980869 h 3122153"/>
                <a:gd name="connsiteX153" fmla="*/ 594567 w 1007008"/>
                <a:gd name="connsiteY153" fmla="*/ 3001742 h 3122153"/>
                <a:gd name="connsiteX154" fmla="*/ 603508 w 1007008"/>
                <a:gd name="connsiteY154" fmla="*/ 3031559 h 3122153"/>
                <a:gd name="connsiteX155" fmla="*/ 604998 w 1007008"/>
                <a:gd name="connsiteY155" fmla="*/ 3036032 h 3122153"/>
                <a:gd name="connsiteX156" fmla="*/ 607978 w 1007008"/>
                <a:gd name="connsiteY156" fmla="*/ 3039013 h 3122153"/>
                <a:gd name="connsiteX157" fmla="*/ 609468 w 1007008"/>
                <a:gd name="connsiteY157" fmla="*/ 3049449 h 3122153"/>
                <a:gd name="connsiteX158" fmla="*/ 612448 w 1007008"/>
                <a:gd name="connsiteY158" fmla="*/ 3067340 h 3122153"/>
                <a:gd name="connsiteX159" fmla="*/ 613938 w 1007008"/>
                <a:gd name="connsiteY159" fmla="*/ 3073303 h 3122153"/>
                <a:gd name="connsiteX160" fmla="*/ 603508 w 1007008"/>
                <a:gd name="connsiteY160" fmla="*/ 3101630 h 3122153"/>
                <a:gd name="connsiteX161" fmla="*/ 591586 w 1007008"/>
                <a:gd name="connsiteY161" fmla="*/ 3109084 h 3122153"/>
                <a:gd name="connsiteX162" fmla="*/ 587116 w 1007008"/>
                <a:gd name="connsiteY162" fmla="*/ 3112066 h 3122153"/>
                <a:gd name="connsiteX163" fmla="*/ 569234 w 1007008"/>
                <a:gd name="connsiteY163" fmla="*/ 3116538 h 3122153"/>
                <a:gd name="connsiteX164" fmla="*/ 554333 w 1007008"/>
                <a:gd name="connsiteY164" fmla="*/ 3121011 h 3122153"/>
                <a:gd name="connsiteX165" fmla="*/ 496217 w 1007008"/>
                <a:gd name="connsiteY165" fmla="*/ 3113557 h 3122153"/>
                <a:gd name="connsiteX166" fmla="*/ 485786 w 1007008"/>
                <a:gd name="connsiteY166" fmla="*/ 3107593 h 3122153"/>
                <a:gd name="connsiteX167" fmla="*/ 470885 w 1007008"/>
                <a:gd name="connsiteY167" fmla="*/ 3100139 h 3122153"/>
                <a:gd name="connsiteX168" fmla="*/ 469395 w 1007008"/>
                <a:gd name="connsiteY168" fmla="*/ 3097157 h 3122153"/>
                <a:gd name="connsiteX169" fmla="*/ 451513 w 1007008"/>
                <a:gd name="connsiteY169" fmla="*/ 3077776 h 3122153"/>
                <a:gd name="connsiteX170" fmla="*/ 436612 w 1007008"/>
                <a:gd name="connsiteY170" fmla="*/ 3058395 h 3122153"/>
                <a:gd name="connsiteX171" fmla="*/ 433631 w 1007008"/>
                <a:gd name="connsiteY171" fmla="*/ 3047958 h 3122153"/>
                <a:gd name="connsiteX172" fmla="*/ 429161 w 1007008"/>
                <a:gd name="connsiteY172" fmla="*/ 3039013 h 3122153"/>
                <a:gd name="connsiteX173" fmla="*/ 417240 w 1007008"/>
                <a:gd name="connsiteY173" fmla="*/ 2986833 h 3122153"/>
                <a:gd name="connsiteX174" fmla="*/ 414260 w 1007008"/>
                <a:gd name="connsiteY174" fmla="*/ 2977888 h 3122153"/>
                <a:gd name="connsiteX175" fmla="*/ 415750 w 1007008"/>
                <a:gd name="connsiteY175" fmla="*/ 2971924 h 3122153"/>
                <a:gd name="connsiteX176" fmla="*/ 414260 w 1007008"/>
                <a:gd name="connsiteY176" fmla="*/ 2967451 h 3122153"/>
                <a:gd name="connsiteX177" fmla="*/ 417240 w 1007008"/>
                <a:gd name="connsiteY177" fmla="*/ 2937634 h 3122153"/>
                <a:gd name="connsiteX178" fmla="*/ 423200 w 1007008"/>
                <a:gd name="connsiteY178" fmla="*/ 2922725 h 3122153"/>
                <a:gd name="connsiteX179" fmla="*/ 408299 w 1007008"/>
                <a:gd name="connsiteY179" fmla="*/ 2883963 h 3122153"/>
                <a:gd name="connsiteX180" fmla="*/ 406809 w 1007008"/>
                <a:gd name="connsiteY180" fmla="*/ 2880981 h 3122153"/>
                <a:gd name="connsiteX181" fmla="*/ 403828 w 1007008"/>
                <a:gd name="connsiteY181" fmla="*/ 2880981 h 3122153"/>
                <a:gd name="connsiteX182" fmla="*/ 402338 w 1007008"/>
                <a:gd name="connsiteY182" fmla="*/ 2877999 h 3122153"/>
                <a:gd name="connsiteX183" fmla="*/ 394888 w 1007008"/>
                <a:gd name="connsiteY183" fmla="*/ 2875018 h 3122153"/>
                <a:gd name="connsiteX184" fmla="*/ 379986 w 1007008"/>
                <a:gd name="connsiteY184" fmla="*/ 2860109 h 3122153"/>
                <a:gd name="connsiteX185" fmla="*/ 374026 w 1007008"/>
                <a:gd name="connsiteY185" fmla="*/ 2857127 h 3122153"/>
                <a:gd name="connsiteX186" fmla="*/ 366575 w 1007008"/>
                <a:gd name="connsiteY186" fmla="*/ 2849673 h 3122153"/>
                <a:gd name="connsiteX187" fmla="*/ 351673 w 1007008"/>
                <a:gd name="connsiteY187" fmla="*/ 2821346 h 3122153"/>
                <a:gd name="connsiteX188" fmla="*/ 381476 w 1007008"/>
                <a:gd name="connsiteY188" fmla="*/ 2787056 h 3122153"/>
                <a:gd name="connsiteX189" fmla="*/ 396378 w 1007008"/>
                <a:gd name="connsiteY189" fmla="*/ 2770657 h 3122153"/>
                <a:gd name="connsiteX190" fmla="*/ 412769 w 1007008"/>
                <a:gd name="connsiteY190" fmla="*/ 2755748 h 3122153"/>
                <a:gd name="connsiteX191" fmla="*/ 402338 w 1007008"/>
                <a:gd name="connsiteY191" fmla="*/ 2731894 h 3122153"/>
                <a:gd name="connsiteX192" fmla="*/ 402338 w 1007008"/>
                <a:gd name="connsiteY192" fmla="*/ 2705058 h 3122153"/>
                <a:gd name="connsiteX193" fmla="*/ 385947 w 1007008"/>
                <a:gd name="connsiteY193" fmla="*/ 2676732 h 3122153"/>
                <a:gd name="connsiteX194" fmla="*/ 379986 w 1007008"/>
                <a:gd name="connsiteY194" fmla="*/ 2649896 h 3122153"/>
                <a:gd name="connsiteX195" fmla="*/ 375516 w 1007008"/>
                <a:gd name="connsiteY195" fmla="*/ 2623061 h 3122153"/>
                <a:gd name="connsiteX196" fmla="*/ 372536 w 1007008"/>
                <a:gd name="connsiteY196" fmla="*/ 2597716 h 3122153"/>
                <a:gd name="connsiteX197" fmla="*/ 366575 w 1007008"/>
                <a:gd name="connsiteY197" fmla="*/ 2572371 h 3122153"/>
                <a:gd name="connsiteX198" fmla="*/ 369555 w 1007008"/>
                <a:gd name="connsiteY198" fmla="*/ 2533608 h 3122153"/>
                <a:gd name="connsiteX199" fmla="*/ 368065 w 1007008"/>
                <a:gd name="connsiteY199" fmla="*/ 2532118 h 3122153"/>
                <a:gd name="connsiteX200" fmla="*/ 371045 w 1007008"/>
                <a:gd name="connsiteY200" fmla="*/ 2506773 h 3122153"/>
                <a:gd name="connsiteX201" fmla="*/ 372536 w 1007008"/>
                <a:gd name="connsiteY201" fmla="*/ 2497827 h 3122153"/>
                <a:gd name="connsiteX202" fmla="*/ 371045 w 1007008"/>
                <a:gd name="connsiteY202" fmla="*/ 2496337 h 3122153"/>
                <a:gd name="connsiteX203" fmla="*/ 375516 w 1007008"/>
                <a:gd name="connsiteY203" fmla="*/ 2472483 h 3122153"/>
                <a:gd name="connsiteX204" fmla="*/ 374026 w 1007008"/>
                <a:gd name="connsiteY204" fmla="*/ 2436702 h 3122153"/>
                <a:gd name="connsiteX205" fmla="*/ 377006 w 1007008"/>
                <a:gd name="connsiteY205" fmla="*/ 2400921 h 3122153"/>
                <a:gd name="connsiteX206" fmla="*/ 382966 w 1007008"/>
                <a:gd name="connsiteY206" fmla="*/ 2323396 h 3122153"/>
                <a:gd name="connsiteX207" fmla="*/ 384457 w 1007008"/>
                <a:gd name="connsiteY207" fmla="*/ 2287615 h 3122153"/>
                <a:gd name="connsiteX208" fmla="*/ 393398 w 1007008"/>
                <a:gd name="connsiteY208" fmla="*/ 2268234 h 3122153"/>
                <a:gd name="connsiteX209" fmla="*/ 394888 w 1007008"/>
                <a:gd name="connsiteY209" fmla="*/ 2262270 h 3122153"/>
                <a:gd name="connsiteX210" fmla="*/ 397868 w 1007008"/>
                <a:gd name="connsiteY210" fmla="*/ 2229471 h 3122153"/>
                <a:gd name="connsiteX211" fmla="*/ 388927 w 1007008"/>
                <a:gd name="connsiteY211" fmla="*/ 2178781 h 3122153"/>
                <a:gd name="connsiteX212" fmla="*/ 382966 w 1007008"/>
                <a:gd name="connsiteY212" fmla="*/ 2144492 h 3122153"/>
                <a:gd name="connsiteX213" fmla="*/ 377006 w 1007008"/>
                <a:gd name="connsiteY213" fmla="*/ 1989441 h 3122153"/>
                <a:gd name="connsiteX214" fmla="*/ 375516 w 1007008"/>
                <a:gd name="connsiteY214" fmla="*/ 1950678 h 3122153"/>
                <a:gd name="connsiteX215" fmla="*/ 368065 w 1007008"/>
                <a:gd name="connsiteY215" fmla="*/ 1925334 h 3122153"/>
                <a:gd name="connsiteX216" fmla="*/ 348693 w 1007008"/>
                <a:gd name="connsiteY216" fmla="*/ 1850790 h 3122153"/>
                <a:gd name="connsiteX217" fmla="*/ 296538 w 1007008"/>
                <a:gd name="connsiteY217" fmla="*/ 1844827 h 3122153"/>
                <a:gd name="connsiteX218" fmla="*/ 274186 w 1007008"/>
                <a:gd name="connsiteY218" fmla="*/ 1823954 h 3122153"/>
                <a:gd name="connsiteX219" fmla="*/ 254814 w 1007008"/>
                <a:gd name="connsiteY219" fmla="*/ 1834391 h 3122153"/>
                <a:gd name="connsiteX220" fmla="*/ 250344 w 1007008"/>
                <a:gd name="connsiteY220" fmla="*/ 1767301 h 3122153"/>
                <a:gd name="connsiteX221" fmla="*/ 248854 w 1007008"/>
                <a:gd name="connsiteY221" fmla="*/ 1700212 h 3122153"/>
                <a:gd name="connsiteX222" fmla="*/ 250344 w 1007008"/>
                <a:gd name="connsiteY222" fmla="*/ 1667413 h 3122153"/>
                <a:gd name="connsiteX223" fmla="*/ 256304 w 1007008"/>
                <a:gd name="connsiteY223" fmla="*/ 1640578 h 3122153"/>
                <a:gd name="connsiteX224" fmla="*/ 256304 w 1007008"/>
                <a:gd name="connsiteY224" fmla="*/ 1625669 h 3122153"/>
                <a:gd name="connsiteX225" fmla="*/ 259285 w 1007008"/>
                <a:gd name="connsiteY225" fmla="*/ 1615233 h 3122153"/>
                <a:gd name="connsiteX226" fmla="*/ 260775 w 1007008"/>
                <a:gd name="connsiteY226" fmla="*/ 1604797 h 3122153"/>
                <a:gd name="connsiteX227" fmla="*/ 268226 w 1007008"/>
                <a:gd name="connsiteY227" fmla="*/ 1586906 h 3122153"/>
                <a:gd name="connsiteX228" fmla="*/ 271206 w 1007008"/>
                <a:gd name="connsiteY228" fmla="*/ 1570507 h 3122153"/>
                <a:gd name="connsiteX229" fmla="*/ 277166 w 1007008"/>
                <a:gd name="connsiteY229" fmla="*/ 1451237 h 3122153"/>
                <a:gd name="connsiteX230" fmla="*/ 278656 w 1007008"/>
                <a:gd name="connsiteY230" fmla="*/ 1381166 h 3122153"/>
                <a:gd name="connsiteX231" fmla="*/ 277166 w 1007008"/>
                <a:gd name="connsiteY231" fmla="*/ 1311095 h 3122153"/>
                <a:gd name="connsiteX232" fmla="*/ 280147 w 1007008"/>
                <a:gd name="connsiteY232" fmla="*/ 1287241 h 3122153"/>
                <a:gd name="connsiteX233" fmla="*/ 281637 w 1007008"/>
                <a:gd name="connsiteY233" fmla="*/ 1224625 h 3122153"/>
                <a:gd name="connsiteX234" fmla="*/ 286107 w 1007008"/>
                <a:gd name="connsiteY234" fmla="*/ 1199280 h 3122153"/>
                <a:gd name="connsiteX235" fmla="*/ 280147 w 1007008"/>
                <a:gd name="connsiteY235" fmla="*/ 1175426 h 3122153"/>
                <a:gd name="connsiteX236" fmla="*/ 272696 w 1007008"/>
                <a:gd name="connsiteY236" fmla="*/ 1181390 h 3122153"/>
                <a:gd name="connsiteX237" fmla="*/ 265245 w 1007008"/>
                <a:gd name="connsiteY237" fmla="*/ 1188844 h 3122153"/>
                <a:gd name="connsiteX238" fmla="*/ 259285 w 1007008"/>
                <a:gd name="connsiteY238" fmla="*/ 1191826 h 3122153"/>
                <a:gd name="connsiteX239" fmla="*/ 241403 w 1007008"/>
                <a:gd name="connsiteY239" fmla="*/ 1212698 h 3122153"/>
                <a:gd name="connsiteX240" fmla="*/ 232462 w 1007008"/>
                <a:gd name="connsiteY240" fmla="*/ 1223134 h 3122153"/>
                <a:gd name="connsiteX241" fmla="*/ 229482 w 1007008"/>
                <a:gd name="connsiteY241" fmla="*/ 1227607 h 3122153"/>
                <a:gd name="connsiteX242" fmla="*/ 220541 w 1007008"/>
                <a:gd name="connsiteY242" fmla="*/ 1236552 h 3122153"/>
                <a:gd name="connsiteX243" fmla="*/ 163916 w 1007008"/>
                <a:gd name="connsiteY243" fmla="*/ 1218662 h 3122153"/>
                <a:gd name="connsiteX244" fmla="*/ 144544 w 1007008"/>
                <a:gd name="connsiteY244" fmla="*/ 1190335 h 3122153"/>
                <a:gd name="connsiteX245" fmla="*/ 141563 w 1007008"/>
                <a:gd name="connsiteY245" fmla="*/ 1170954 h 3122153"/>
                <a:gd name="connsiteX246" fmla="*/ 131133 w 1007008"/>
                <a:gd name="connsiteY246" fmla="*/ 1144118 h 3122153"/>
                <a:gd name="connsiteX247" fmla="*/ 122192 w 1007008"/>
                <a:gd name="connsiteY247" fmla="*/ 1115791 h 3122153"/>
                <a:gd name="connsiteX248" fmla="*/ 122192 w 1007008"/>
                <a:gd name="connsiteY248" fmla="*/ 1059138 h 3122153"/>
                <a:gd name="connsiteX249" fmla="*/ 107290 w 1007008"/>
                <a:gd name="connsiteY249" fmla="*/ 1051684 h 3122153"/>
                <a:gd name="connsiteX250" fmla="*/ 92389 w 1007008"/>
                <a:gd name="connsiteY250" fmla="*/ 1044230 h 3122153"/>
                <a:gd name="connsiteX251" fmla="*/ 61096 w 1007008"/>
                <a:gd name="connsiteY251" fmla="*/ 1032303 h 3122153"/>
                <a:gd name="connsiteX252" fmla="*/ 46194 w 1007008"/>
                <a:gd name="connsiteY252" fmla="*/ 1024848 h 3122153"/>
                <a:gd name="connsiteX253" fmla="*/ 0 w 1007008"/>
                <a:gd name="connsiteY253" fmla="*/ 1005467 h 3122153"/>
                <a:gd name="connsiteX254" fmla="*/ 8941 w 1007008"/>
                <a:gd name="connsiteY254" fmla="*/ 980122 h 3122153"/>
                <a:gd name="connsiteX255" fmla="*/ 10431 w 1007008"/>
                <a:gd name="connsiteY255" fmla="*/ 965214 h 3122153"/>
                <a:gd name="connsiteX256" fmla="*/ 14901 w 1007008"/>
                <a:gd name="connsiteY256" fmla="*/ 954778 h 3122153"/>
                <a:gd name="connsiteX257" fmla="*/ 20862 w 1007008"/>
                <a:gd name="connsiteY257" fmla="*/ 930924 h 3122153"/>
                <a:gd name="connsiteX258" fmla="*/ 28313 w 1007008"/>
                <a:gd name="connsiteY258" fmla="*/ 908561 h 3122153"/>
                <a:gd name="connsiteX259" fmla="*/ 35763 w 1007008"/>
                <a:gd name="connsiteY259" fmla="*/ 886198 h 3122153"/>
                <a:gd name="connsiteX260" fmla="*/ 44704 w 1007008"/>
                <a:gd name="connsiteY260" fmla="*/ 865325 h 3122153"/>
                <a:gd name="connsiteX261" fmla="*/ 50665 w 1007008"/>
                <a:gd name="connsiteY261" fmla="*/ 841471 h 3122153"/>
                <a:gd name="connsiteX262" fmla="*/ 65566 w 1007008"/>
                <a:gd name="connsiteY262" fmla="*/ 796745 h 3122153"/>
                <a:gd name="connsiteX263" fmla="*/ 81958 w 1007008"/>
                <a:gd name="connsiteY263" fmla="*/ 753510 h 3122153"/>
                <a:gd name="connsiteX264" fmla="*/ 96859 w 1007008"/>
                <a:gd name="connsiteY264" fmla="*/ 708784 h 3122153"/>
                <a:gd name="connsiteX265" fmla="*/ 122192 w 1007008"/>
                <a:gd name="connsiteY265" fmla="*/ 644677 h 3122153"/>
                <a:gd name="connsiteX266" fmla="*/ 126662 w 1007008"/>
                <a:gd name="connsiteY266" fmla="*/ 634241 h 3122153"/>
                <a:gd name="connsiteX267" fmla="*/ 131133 w 1007008"/>
                <a:gd name="connsiteY267" fmla="*/ 623804 h 3122153"/>
                <a:gd name="connsiteX268" fmla="*/ 143054 w 1007008"/>
                <a:gd name="connsiteY268" fmla="*/ 614859 h 3122153"/>
                <a:gd name="connsiteX269" fmla="*/ 202659 w 1007008"/>
                <a:gd name="connsiteY269" fmla="*/ 574606 h 3122153"/>
                <a:gd name="connsiteX270" fmla="*/ 216071 w 1007008"/>
                <a:gd name="connsiteY270" fmla="*/ 568642 h 3122153"/>
                <a:gd name="connsiteX271" fmla="*/ 247364 w 1007008"/>
                <a:gd name="connsiteY271" fmla="*/ 559697 h 3122153"/>
                <a:gd name="connsiteX272" fmla="*/ 268226 w 1007008"/>
                <a:gd name="connsiteY272" fmla="*/ 550752 h 3122153"/>
                <a:gd name="connsiteX273" fmla="*/ 290578 w 1007008"/>
                <a:gd name="connsiteY273" fmla="*/ 543298 h 3122153"/>
                <a:gd name="connsiteX274" fmla="*/ 308459 w 1007008"/>
                <a:gd name="connsiteY274" fmla="*/ 540316 h 3122153"/>
                <a:gd name="connsiteX275" fmla="*/ 314420 w 1007008"/>
                <a:gd name="connsiteY275" fmla="*/ 535843 h 3122153"/>
                <a:gd name="connsiteX276" fmla="*/ 336772 w 1007008"/>
                <a:gd name="connsiteY276" fmla="*/ 529880 h 3122153"/>
                <a:gd name="connsiteX277" fmla="*/ 350183 w 1007008"/>
                <a:gd name="connsiteY277" fmla="*/ 523916 h 3122153"/>
                <a:gd name="connsiteX278" fmla="*/ 379986 w 1007008"/>
                <a:gd name="connsiteY278" fmla="*/ 514971 h 3122153"/>
                <a:gd name="connsiteX279" fmla="*/ 391907 w 1007008"/>
                <a:gd name="connsiteY279" fmla="*/ 492608 h 3122153"/>
                <a:gd name="connsiteX280" fmla="*/ 409789 w 1007008"/>
                <a:gd name="connsiteY280" fmla="*/ 474717 h 3122153"/>
                <a:gd name="connsiteX281" fmla="*/ 417240 w 1007008"/>
                <a:gd name="connsiteY281" fmla="*/ 435955 h 3122153"/>
                <a:gd name="connsiteX282" fmla="*/ 411279 w 1007008"/>
                <a:gd name="connsiteY282" fmla="*/ 416574 h 3122153"/>
                <a:gd name="connsiteX283" fmla="*/ 408299 w 1007008"/>
                <a:gd name="connsiteY283" fmla="*/ 413592 h 3122153"/>
                <a:gd name="connsiteX284" fmla="*/ 406809 w 1007008"/>
                <a:gd name="connsiteY284" fmla="*/ 409119 h 3122153"/>
                <a:gd name="connsiteX285" fmla="*/ 400848 w 1007008"/>
                <a:gd name="connsiteY285" fmla="*/ 403156 h 3122153"/>
                <a:gd name="connsiteX286" fmla="*/ 399358 w 1007008"/>
                <a:gd name="connsiteY286" fmla="*/ 398683 h 3122153"/>
                <a:gd name="connsiteX287" fmla="*/ 390417 w 1007008"/>
                <a:gd name="connsiteY287" fmla="*/ 379302 h 3122153"/>
                <a:gd name="connsiteX288" fmla="*/ 379986 w 1007008"/>
                <a:gd name="connsiteY288" fmla="*/ 328612 h 3122153"/>
                <a:gd name="connsiteX289" fmla="*/ 363595 w 1007008"/>
                <a:gd name="connsiteY289" fmla="*/ 325631 h 3122153"/>
                <a:gd name="connsiteX290" fmla="*/ 347203 w 1007008"/>
                <a:gd name="connsiteY290" fmla="*/ 286868 h 3122153"/>
                <a:gd name="connsiteX291" fmla="*/ 344223 w 1007008"/>
                <a:gd name="connsiteY291" fmla="*/ 265996 h 3122153"/>
                <a:gd name="connsiteX292" fmla="*/ 339753 w 1007008"/>
                <a:gd name="connsiteY292" fmla="*/ 240651 h 3122153"/>
                <a:gd name="connsiteX293" fmla="*/ 336772 w 1007008"/>
                <a:gd name="connsiteY293" fmla="*/ 216797 h 3122153"/>
                <a:gd name="connsiteX294" fmla="*/ 342733 w 1007008"/>
                <a:gd name="connsiteY294" fmla="*/ 203379 h 3122153"/>
                <a:gd name="connsiteX295" fmla="*/ 351673 w 1007008"/>
                <a:gd name="connsiteY295" fmla="*/ 175053 h 3122153"/>
                <a:gd name="connsiteX296" fmla="*/ 360614 w 1007008"/>
                <a:gd name="connsiteY296" fmla="*/ 128836 h 3122153"/>
                <a:gd name="connsiteX297" fmla="*/ 359124 w 1007008"/>
                <a:gd name="connsiteY297" fmla="*/ 127345 h 3122153"/>
                <a:gd name="connsiteX298" fmla="*/ 362105 w 1007008"/>
                <a:gd name="connsiteY298" fmla="*/ 118400 h 3122153"/>
                <a:gd name="connsiteX299" fmla="*/ 368065 w 1007008"/>
                <a:gd name="connsiteY299" fmla="*/ 87091 h 3122153"/>
                <a:gd name="connsiteX300" fmla="*/ 369555 w 1007008"/>
                <a:gd name="connsiteY300" fmla="*/ 79637 h 3122153"/>
                <a:gd name="connsiteX301" fmla="*/ 372536 w 1007008"/>
                <a:gd name="connsiteY301" fmla="*/ 78146 h 3122153"/>
                <a:gd name="connsiteX302" fmla="*/ 375516 w 1007008"/>
                <a:gd name="connsiteY302" fmla="*/ 70692 h 3122153"/>
                <a:gd name="connsiteX303" fmla="*/ 379986 w 1007008"/>
                <a:gd name="connsiteY303" fmla="*/ 67710 h 3122153"/>
                <a:gd name="connsiteX304" fmla="*/ 381476 w 1007008"/>
                <a:gd name="connsiteY304" fmla="*/ 63237 h 3122153"/>
                <a:gd name="connsiteX305" fmla="*/ 388927 w 1007008"/>
                <a:gd name="connsiteY305" fmla="*/ 55783 h 3122153"/>
                <a:gd name="connsiteX306" fmla="*/ 405319 w 1007008"/>
                <a:gd name="connsiteY306" fmla="*/ 40874 h 3122153"/>
                <a:gd name="connsiteX307" fmla="*/ 417240 w 1007008"/>
                <a:gd name="connsiteY307" fmla="*/ 34911 h 3122153"/>
                <a:gd name="connsiteX308" fmla="*/ 439592 w 1007008"/>
                <a:gd name="connsiteY308" fmla="*/ 21493 h 3122153"/>
                <a:gd name="connsiteX309" fmla="*/ 450023 w 1007008"/>
                <a:gd name="connsiteY309" fmla="*/ 9566 h 3122153"/>
                <a:gd name="connsiteX310" fmla="*/ 481316 w 1007008"/>
                <a:gd name="connsiteY310" fmla="*/ 2112 h 3122153"/>
                <a:gd name="connsiteX311" fmla="*/ 515589 w 1007008"/>
                <a:gd name="connsiteY311" fmla="*/ 621 h 3122153"/>
                <a:gd name="connsiteX312" fmla="*/ 533471 w 1007008"/>
                <a:gd name="connsiteY312" fmla="*/ 5094 h 3122153"/>
                <a:gd name="connsiteX313" fmla="*/ 564764 w 1007008"/>
                <a:gd name="connsiteY313" fmla="*/ 11057 h 3122153"/>
                <a:gd name="connsiteX314" fmla="*/ 596057 w 1007008"/>
                <a:gd name="connsiteY314" fmla="*/ 25966 h 3122153"/>
                <a:gd name="connsiteX315" fmla="*/ 602017 w 1007008"/>
                <a:gd name="connsiteY315" fmla="*/ 28947 h 3122153"/>
                <a:gd name="connsiteX316" fmla="*/ 610958 w 1007008"/>
                <a:gd name="connsiteY316" fmla="*/ 36402 h 3122153"/>
                <a:gd name="connsiteX317" fmla="*/ 622879 w 1007008"/>
                <a:gd name="connsiteY317" fmla="*/ 48329 h 3122153"/>
                <a:gd name="connsiteX318" fmla="*/ 628840 w 1007008"/>
                <a:gd name="connsiteY318" fmla="*/ 51311 h 3122153"/>
                <a:gd name="connsiteX319" fmla="*/ 630330 w 1007008"/>
                <a:gd name="connsiteY319" fmla="*/ 54292 h 3122153"/>
                <a:gd name="connsiteX320" fmla="*/ 643741 w 1007008"/>
                <a:gd name="connsiteY320" fmla="*/ 75164 h 3122153"/>
                <a:gd name="connsiteX321" fmla="*/ 664603 w 1007008"/>
                <a:gd name="connsiteY321" fmla="*/ 115418 h 3122153"/>
                <a:gd name="connsiteX322" fmla="*/ 673544 w 1007008"/>
                <a:gd name="connsiteY322" fmla="*/ 136290 h 3122153"/>
                <a:gd name="connsiteX323" fmla="*/ 678015 w 1007008"/>
                <a:gd name="connsiteY323" fmla="*/ 164617 h 3122153"/>
                <a:gd name="connsiteX324" fmla="*/ 679505 w 1007008"/>
                <a:gd name="connsiteY324" fmla="*/ 192943 h 3122153"/>
                <a:gd name="connsiteX325" fmla="*/ 686955 w 1007008"/>
                <a:gd name="connsiteY325" fmla="*/ 224251 h 3122153"/>
                <a:gd name="connsiteX326" fmla="*/ 691426 w 1007008"/>
                <a:gd name="connsiteY326" fmla="*/ 248105 h 3122153"/>
                <a:gd name="connsiteX327" fmla="*/ 691426 w 1007008"/>
                <a:gd name="connsiteY327" fmla="*/ 258541 h 3122153"/>
                <a:gd name="connsiteX328" fmla="*/ 686955 w 1007008"/>
                <a:gd name="connsiteY328" fmla="*/ 306249 h 312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</a:cxnLst>
              <a:rect l="l" t="t" r="r" b="b"/>
              <a:pathLst>
                <a:path w="1007008" h="3122153">
                  <a:moveTo>
                    <a:pt x="686955" y="306249"/>
                  </a:moveTo>
                  <a:cubicBezTo>
                    <a:pt x="684969" y="297801"/>
                    <a:pt x="688445" y="288359"/>
                    <a:pt x="688445" y="277923"/>
                  </a:cubicBezTo>
                  <a:cubicBezTo>
                    <a:pt x="688445" y="269971"/>
                    <a:pt x="686459" y="261523"/>
                    <a:pt x="685465" y="254069"/>
                  </a:cubicBezTo>
                  <a:cubicBezTo>
                    <a:pt x="684472" y="246117"/>
                    <a:pt x="685465" y="238663"/>
                    <a:pt x="682485" y="233197"/>
                  </a:cubicBezTo>
                  <a:cubicBezTo>
                    <a:pt x="677021" y="238166"/>
                    <a:pt x="679505" y="246614"/>
                    <a:pt x="679505" y="254069"/>
                  </a:cubicBezTo>
                  <a:cubicBezTo>
                    <a:pt x="679505" y="262517"/>
                    <a:pt x="678511" y="272456"/>
                    <a:pt x="679505" y="280904"/>
                  </a:cubicBezTo>
                  <a:cubicBezTo>
                    <a:pt x="680002" y="287365"/>
                    <a:pt x="682485" y="293328"/>
                    <a:pt x="682485" y="298795"/>
                  </a:cubicBezTo>
                  <a:cubicBezTo>
                    <a:pt x="682485" y="302274"/>
                    <a:pt x="680498" y="305255"/>
                    <a:pt x="679505" y="307740"/>
                  </a:cubicBezTo>
                  <a:cubicBezTo>
                    <a:pt x="679008" y="308734"/>
                    <a:pt x="680002" y="311716"/>
                    <a:pt x="679505" y="312213"/>
                  </a:cubicBezTo>
                  <a:cubicBezTo>
                    <a:pt x="679008" y="312710"/>
                    <a:pt x="673047" y="312710"/>
                    <a:pt x="675034" y="318176"/>
                  </a:cubicBezTo>
                  <a:cubicBezTo>
                    <a:pt x="670564" y="321158"/>
                    <a:pt x="666093" y="313207"/>
                    <a:pt x="663113" y="321158"/>
                  </a:cubicBezTo>
                  <a:cubicBezTo>
                    <a:pt x="662120" y="326624"/>
                    <a:pt x="651689" y="322649"/>
                    <a:pt x="648212" y="325631"/>
                  </a:cubicBezTo>
                  <a:cubicBezTo>
                    <a:pt x="645728" y="356442"/>
                    <a:pt x="641258" y="384271"/>
                    <a:pt x="625860" y="409119"/>
                  </a:cubicBezTo>
                  <a:cubicBezTo>
                    <a:pt x="624866" y="411107"/>
                    <a:pt x="622383" y="411604"/>
                    <a:pt x="621389" y="413592"/>
                  </a:cubicBezTo>
                  <a:cubicBezTo>
                    <a:pt x="619899" y="415580"/>
                    <a:pt x="619899" y="417567"/>
                    <a:pt x="618409" y="419555"/>
                  </a:cubicBezTo>
                  <a:cubicBezTo>
                    <a:pt x="615925" y="423034"/>
                    <a:pt x="611952" y="426016"/>
                    <a:pt x="610958" y="429991"/>
                  </a:cubicBezTo>
                  <a:cubicBezTo>
                    <a:pt x="610462" y="431979"/>
                    <a:pt x="612448" y="431979"/>
                    <a:pt x="612448" y="432973"/>
                  </a:cubicBezTo>
                  <a:cubicBezTo>
                    <a:pt x="612448" y="433967"/>
                    <a:pt x="610462" y="437446"/>
                    <a:pt x="610958" y="441918"/>
                  </a:cubicBezTo>
                  <a:cubicBezTo>
                    <a:pt x="611455" y="445894"/>
                    <a:pt x="613442" y="449870"/>
                    <a:pt x="613938" y="453845"/>
                  </a:cubicBezTo>
                  <a:cubicBezTo>
                    <a:pt x="613938" y="454839"/>
                    <a:pt x="611952" y="455336"/>
                    <a:pt x="612448" y="456827"/>
                  </a:cubicBezTo>
                  <a:cubicBezTo>
                    <a:pt x="612448" y="456330"/>
                    <a:pt x="614932" y="462294"/>
                    <a:pt x="615429" y="464281"/>
                  </a:cubicBezTo>
                  <a:cubicBezTo>
                    <a:pt x="615429" y="463784"/>
                    <a:pt x="612945" y="465275"/>
                    <a:pt x="613938" y="465772"/>
                  </a:cubicBezTo>
                  <a:cubicBezTo>
                    <a:pt x="615429" y="466766"/>
                    <a:pt x="615429" y="470245"/>
                    <a:pt x="616919" y="473227"/>
                  </a:cubicBezTo>
                  <a:cubicBezTo>
                    <a:pt x="619402" y="477699"/>
                    <a:pt x="621389" y="479687"/>
                    <a:pt x="625860" y="483663"/>
                  </a:cubicBezTo>
                  <a:cubicBezTo>
                    <a:pt x="633310" y="490620"/>
                    <a:pt x="638774" y="497081"/>
                    <a:pt x="645232" y="506026"/>
                  </a:cubicBezTo>
                  <a:cubicBezTo>
                    <a:pt x="649205" y="511492"/>
                    <a:pt x="651689" y="515965"/>
                    <a:pt x="655662" y="517953"/>
                  </a:cubicBezTo>
                  <a:cubicBezTo>
                    <a:pt x="662617" y="521431"/>
                    <a:pt x="669570" y="518450"/>
                    <a:pt x="678015" y="520934"/>
                  </a:cubicBezTo>
                  <a:cubicBezTo>
                    <a:pt x="679008" y="520934"/>
                    <a:pt x="680498" y="523916"/>
                    <a:pt x="680995" y="523916"/>
                  </a:cubicBezTo>
                  <a:cubicBezTo>
                    <a:pt x="681988" y="524413"/>
                    <a:pt x="684472" y="523419"/>
                    <a:pt x="685465" y="523916"/>
                  </a:cubicBezTo>
                  <a:cubicBezTo>
                    <a:pt x="687452" y="524910"/>
                    <a:pt x="688942" y="527395"/>
                    <a:pt x="691426" y="528389"/>
                  </a:cubicBezTo>
                  <a:cubicBezTo>
                    <a:pt x="696393" y="530377"/>
                    <a:pt x="702850" y="531371"/>
                    <a:pt x="707817" y="532861"/>
                  </a:cubicBezTo>
                  <a:cubicBezTo>
                    <a:pt x="709804" y="533358"/>
                    <a:pt x="710798" y="534849"/>
                    <a:pt x="715268" y="535843"/>
                  </a:cubicBezTo>
                  <a:cubicBezTo>
                    <a:pt x="721229" y="537334"/>
                    <a:pt x="724209" y="538825"/>
                    <a:pt x="730170" y="541807"/>
                  </a:cubicBezTo>
                  <a:cubicBezTo>
                    <a:pt x="738117" y="546279"/>
                    <a:pt x="754012" y="546776"/>
                    <a:pt x="767423" y="549261"/>
                  </a:cubicBezTo>
                  <a:cubicBezTo>
                    <a:pt x="776364" y="550752"/>
                    <a:pt x="785802" y="553734"/>
                    <a:pt x="794246" y="556715"/>
                  </a:cubicBezTo>
                  <a:cubicBezTo>
                    <a:pt x="811134" y="562679"/>
                    <a:pt x="827525" y="568145"/>
                    <a:pt x="843420" y="577587"/>
                  </a:cubicBezTo>
                  <a:cubicBezTo>
                    <a:pt x="850871" y="582060"/>
                    <a:pt x="857328" y="587527"/>
                    <a:pt x="864282" y="592496"/>
                  </a:cubicBezTo>
                  <a:cubicBezTo>
                    <a:pt x="869746" y="596472"/>
                    <a:pt x="874217" y="598957"/>
                    <a:pt x="879184" y="604423"/>
                  </a:cubicBezTo>
                  <a:cubicBezTo>
                    <a:pt x="879680" y="604920"/>
                    <a:pt x="882164" y="605417"/>
                    <a:pt x="882164" y="605914"/>
                  </a:cubicBezTo>
                  <a:cubicBezTo>
                    <a:pt x="885641" y="613368"/>
                    <a:pt x="893589" y="619332"/>
                    <a:pt x="900046" y="626786"/>
                  </a:cubicBezTo>
                  <a:cubicBezTo>
                    <a:pt x="903523" y="631259"/>
                    <a:pt x="908490" y="636228"/>
                    <a:pt x="911967" y="641695"/>
                  </a:cubicBezTo>
                  <a:cubicBezTo>
                    <a:pt x="912960" y="643186"/>
                    <a:pt x="912464" y="643683"/>
                    <a:pt x="913457" y="644677"/>
                  </a:cubicBezTo>
                  <a:cubicBezTo>
                    <a:pt x="914450" y="646167"/>
                    <a:pt x="918424" y="658591"/>
                    <a:pt x="919417" y="662567"/>
                  </a:cubicBezTo>
                  <a:cubicBezTo>
                    <a:pt x="920908" y="668531"/>
                    <a:pt x="921404" y="674991"/>
                    <a:pt x="922398" y="680457"/>
                  </a:cubicBezTo>
                  <a:cubicBezTo>
                    <a:pt x="924882" y="692384"/>
                    <a:pt x="927365" y="704311"/>
                    <a:pt x="929849" y="714748"/>
                  </a:cubicBezTo>
                  <a:cubicBezTo>
                    <a:pt x="935809" y="738104"/>
                    <a:pt x="941273" y="761461"/>
                    <a:pt x="944750" y="783328"/>
                  </a:cubicBezTo>
                  <a:cubicBezTo>
                    <a:pt x="946737" y="794261"/>
                    <a:pt x="947234" y="806187"/>
                    <a:pt x="949220" y="817617"/>
                  </a:cubicBezTo>
                  <a:cubicBezTo>
                    <a:pt x="951207" y="829048"/>
                    <a:pt x="954684" y="840478"/>
                    <a:pt x="956671" y="851907"/>
                  </a:cubicBezTo>
                  <a:cubicBezTo>
                    <a:pt x="958658" y="863834"/>
                    <a:pt x="961142" y="875761"/>
                    <a:pt x="962632" y="887688"/>
                  </a:cubicBezTo>
                  <a:cubicBezTo>
                    <a:pt x="964122" y="899615"/>
                    <a:pt x="964619" y="911045"/>
                    <a:pt x="967102" y="921978"/>
                  </a:cubicBezTo>
                  <a:cubicBezTo>
                    <a:pt x="968592" y="929433"/>
                    <a:pt x="972566" y="936887"/>
                    <a:pt x="974553" y="944341"/>
                  </a:cubicBezTo>
                  <a:cubicBezTo>
                    <a:pt x="977036" y="952293"/>
                    <a:pt x="980017" y="960741"/>
                    <a:pt x="980514" y="968195"/>
                  </a:cubicBezTo>
                  <a:cubicBezTo>
                    <a:pt x="981507" y="980122"/>
                    <a:pt x="977036" y="997516"/>
                    <a:pt x="979023" y="1011431"/>
                  </a:cubicBezTo>
                  <a:cubicBezTo>
                    <a:pt x="974056" y="1017891"/>
                    <a:pt x="965612" y="1020873"/>
                    <a:pt x="959652" y="1026339"/>
                  </a:cubicBezTo>
                  <a:cubicBezTo>
                    <a:pt x="962135" y="1037769"/>
                    <a:pt x="966109" y="1048205"/>
                    <a:pt x="964122" y="1062120"/>
                  </a:cubicBezTo>
                  <a:cubicBezTo>
                    <a:pt x="964122" y="1061623"/>
                    <a:pt x="961638" y="1062617"/>
                    <a:pt x="962632" y="1063611"/>
                  </a:cubicBezTo>
                  <a:cubicBezTo>
                    <a:pt x="966109" y="1066593"/>
                    <a:pt x="954187" y="1092434"/>
                    <a:pt x="950711" y="1103865"/>
                  </a:cubicBezTo>
                  <a:cubicBezTo>
                    <a:pt x="945744" y="1120761"/>
                    <a:pt x="943260" y="1137657"/>
                    <a:pt x="937299" y="1148591"/>
                  </a:cubicBezTo>
                  <a:cubicBezTo>
                    <a:pt x="936802" y="1149584"/>
                    <a:pt x="935312" y="1150081"/>
                    <a:pt x="934319" y="1151572"/>
                  </a:cubicBezTo>
                  <a:cubicBezTo>
                    <a:pt x="933326" y="1153560"/>
                    <a:pt x="931835" y="1154554"/>
                    <a:pt x="929849" y="1157536"/>
                  </a:cubicBezTo>
                  <a:cubicBezTo>
                    <a:pt x="929849" y="1158033"/>
                    <a:pt x="928855" y="1160021"/>
                    <a:pt x="928359" y="1160518"/>
                  </a:cubicBezTo>
                  <a:cubicBezTo>
                    <a:pt x="926868" y="1162008"/>
                    <a:pt x="924385" y="1162008"/>
                    <a:pt x="922398" y="1163499"/>
                  </a:cubicBezTo>
                  <a:cubicBezTo>
                    <a:pt x="920908" y="1164493"/>
                    <a:pt x="920908" y="1166978"/>
                    <a:pt x="919417" y="1167972"/>
                  </a:cubicBezTo>
                  <a:cubicBezTo>
                    <a:pt x="911967" y="1173935"/>
                    <a:pt x="901536" y="1181390"/>
                    <a:pt x="894085" y="1187353"/>
                  </a:cubicBezTo>
                  <a:cubicBezTo>
                    <a:pt x="902529" y="1219158"/>
                    <a:pt x="912960" y="1249473"/>
                    <a:pt x="917927" y="1281278"/>
                  </a:cubicBezTo>
                  <a:cubicBezTo>
                    <a:pt x="920411" y="1296187"/>
                    <a:pt x="921901" y="1311095"/>
                    <a:pt x="923888" y="1326004"/>
                  </a:cubicBezTo>
                  <a:cubicBezTo>
                    <a:pt x="924882" y="1332962"/>
                    <a:pt x="925875" y="1337931"/>
                    <a:pt x="926868" y="1345385"/>
                  </a:cubicBezTo>
                  <a:cubicBezTo>
                    <a:pt x="926868" y="1346379"/>
                    <a:pt x="928855" y="1346876"/>
                    <a:pt x="928359" y="1348367"/>
                  </a:cubicBezTo>
                  <a:cubicBezTo>
                    <a:pt x="928359" y="1348864"/>
                    <a:pt x="926868" y="1348367"/>
                    <a:pt x="926868" y="1349858"/>
                  </a:cubicBezTo>
                  <a:cubicBezTo>
                    <a:pt x="927365" y="1353834"/>
                    <a:pt x="929352" y="1357312"/>
                    <a:pt x="929849" y="1361785"/>
                  </a:cubicBezTo>
                  <a:cubicBezTo>
                    <a:pt x="929849" y="1362779"/>
                    <a:pt x="927862" y="1363276"/>
                    <a:pt x="928359" y="1364767"/>
                  </a:cubicBezTo>
                  <a:cubicBezTo>
                    <a:pt x="928359" y="1365264"/>
                    <a:pt x="929849" y="1364767"/>
                    <a:pt x="929849" y="1366257"/>
                  </a:cubicBezTo>
                  <a:cubicBezTo>
                    <a:pt x="930345" y="1373712"/>
                    <a:pt x="930842" y="1379675"/>
                    <a:pt x="935809" y="1385639"/>
                  </a:cubicBezTo>
                  <a:cubicBezTo>
                    <a:pt x="935312" y="1395578"/>
                    <a:pt x="937299" y="1406014"/>
                    <a:pt x="938789" y="1415456"/>
                  </a:cubicBezTo>
                  <a:cubicBezTo>
                    <a:pt x="939783" y="1423407"/>
                    <a:pt x="940776" y="1428377"/>
                    <a:pt x="941770" y="1436328"/>
                  </a:cubicBezTo>
                  <a:cubicBezTo>
                    <a:pt x="943757" y="1449746"/>
                    <a:pt x="945247" y="1475588"/>
                    <a:pt x="947730" y="1494472"/>
                  </a:cubicBezTo>
                  <a:cubicBezTo>
                    <a:pt x="950214" y="1512860"/>
                    <a:pt x="953194" y="1531247"/>
                    <a:pt x="956671" y="1549634"/>
                  </a:cubicBezTo>
                  <a:cubicBezTo>
                    <a:pt x="959155" y="1562555"/>
                    <a:pt x="962632" y="1574979"/>
                    <a:pt x="967102" y="1586906"/>
                  </a:cubicBezTo>
                  <a:cubicBezTo>
                    <a:pt x="972566" y="1600324"/>
                    <a:pt x="974553" y="1623681"/>
                    <a:pt x="977533" y="1639087"/>
                  </a:cubicBezTo>
                  <a:cubicBezTo>
                    <a:pt x="983494" y="1670892"/>
                    <a:pt x="993428" y="1705182"/>
                    <a:pt x="1002866" y="1737484"/>
                  </a:cubicBezTo>
                  <a:cubicBezTo>
                    <a:pt x="1007833" y="1753884"/>
                    <a:pt x="1010813" y="1759847"/>
                    <a:pt x="996905" y="1767301"/>
                  </a:cubicBezTo>
                  <a:cubicBezTo>
                    <a:pt x="994918" y="1768295"/>
                    <a:pt x="992435" y="1769289"/>
                    <a:pt x="989454" y="1770283"/>
                  </a:cubicBezTo>
                  <a:cubicBezTo>
                    <a:pt x="982500" y="1772768"/>
                    <a:pt x="977036" y="1775750"/>
                    <a:pt x="970082" y="1779228"/>
                  </a:cubicBezTo>
                  <a:cubicBezTo>
                    <a:pt x="958658" y="1785689"/>
                    <a:pt x="941273" y="1791155"/>
                    <a:pt x="929849" y="1797119"/>
                  </a:cubicBezTo>
                  <a:cubicBezTo>
                    <a:pt x="925378" y="1799107"/>
                    <a:pt x="921901" y="1802585"/>
                    <a:pt x="917927" y="1804573"/>
                  </a:cubicBezTo>
                  <a:cubicBezTo>
                    <a:pt x="913457" y="1806561"/>
                    <a:pt x="907497" y="1806064"/>
                    <a:pt x="903026" y="1809046"/>
                  </a:cubicBezTo>
                  <a:cubicBezTo>
                    <a:pt x="895079" y="1856257"/>
                    <a:pt x="889615" y="1902474"/>
                    <a:pt x="883654" y="1949188"/>
                  </a:cubicBezTo>
                  <a:cubicBezTo>
                    <a:pt x="882661" y="1955648"/>
                    <a:pt x="881667" y="1962108"/>
                    <a:pt x="880674" y="1968569"/>
                  </a:cubicBezTo>
                  <a:cubicBezTo>
                    <a:pt x="879680" y="1975526"/>
                    <a:pt x="880177" y="1982484"/>
                    <a:pt x="879184" y="1989441"/>
                  </a:cubicBezTo>
                  <a:cubicBezTo>
                    <a:pt x="878687" y="1994411"/>
                    <a:pt x="877197" y="1999877"/>
                    <a:pt x="876204" y="2008822"/>
                  </a:cubicBezTo>
                  <a:cubicBezTo>
                    <a:pt x="875210" y="2019755"/>
                    <a:pt x="872230" y="2030688"/>
                    <a:pt x="870243" y="2043112"/>
                  </a:cubicBezTo>
                  <a:cubicBezTo>
                    <a:pt x="867263" y="2062991"/>
                    <a:pt x="866766" y="2080881"/>
                    <a:pt x="864282" y="2099765"/>
                  </a:cubicBezTo>
                  <a:cubicBezTo>
                    <a:pt x="859812" y="2134552"/>
                    <a:pt x="855838" y="2168842"/>
                    <a:pt x="850871" y="2208599"/>
                  </a:cubicBezTo>
                  <a:cubicBezTo>
                    <a:pt x="850871" y="2208102"/>
                    <a:pt x="848387" y="2209096"/>
                    <a:pt x="849381" y="2210090"/>
                  </a:cubicBezTo>
                  <a:cubicBezTo>
                    <a:pt x="849381" y="2210090"/>
                    <a:pt x="850871" y="2210090"/>
                    <a:pt x="850871" y="2210090"/>
                  </a:cubicBezTo>
                  <a:cubicBezTo>
                    <a:pt x="849381" y="2221520"/>
                    <a:pt x="846401" y="2230962"/>
                    <a:pt x="844910" y="2241398"/>
                  </a:cubicBezTo>
                  <a:cubicBezTo>
                    <a:pt x="844414" y="2244877"/>
                    <a:pt x="843917" y="2248356"/>
                    <a:pt x="843420" y="2251834"/>
                  </a:cubicBezTo>
                  <a:cubicBezTo>
                    <a:pt x="838950" y="2284136"/>
                    <a:pt x="832493" y="2321408"/>
                    <a:pt x="825539" y="2354704"/>
                  </a:cubicBezTo>
                  <a:cubicBezTo>
                    <a:pt x="824049" y="2360668"/>
                    <a:pt x="822558" y="2366631"/>
                    <a:pt x="821068" y="2372595"/>
                  </a:cubicBezTo>
                  <a:cubicBezTo>
                    <a:pt x="818088" y="2384025"/>
                    <a:pt x="813617" y="2388497"/>
                    <a:pt x="819578" y="2399430"/>
                  </a:cubicBezTo>
                  <a:cubicBezTo>
                    <a:pt x="820075" y="2400424"/>
                    <a:pt x="821565" y="2400921"/>
                    <a:pt x="822558" y="2402412"/>
                  </a:cubicBezTo>
                  <a:cubicBezTo>
                    <a:pt x="824545" y="2405891"/>
                    <a:pt x="827525" y="2410363"/>
                    <a:pt x="830009" y="2414339"/>
                  </a:cubicBezTo>
                  <a:cubicBezTo>
                    <a:pt x="831996" y="2417321"/>
                    <a:pt x="831499" y="2420799"/>
                    <a:pt x="832989" y="2423284"/>
                  </a:cubicBezTo>
                  <a:cubicBezTo>
                    <a:pt x="835970" y="2429248"/>
                    <a:pt x="839943" y="2434217"/>
                    <a:pt x="841930" y="2439684"/>
                  </a:cubicBezTo>
                  <a:cubicBezTo>
                    <a:pt x="851368" y="2463041"/>
                    <a:pt x="855342" y="2493355"/>
                    <a:pt x="864282" y="2518700"/>
                  </a:cubicBezTo>
                  <a:cubicBezTo>
                    <a:pt x="868256" y="2529633"/>
                    <a:pt x="871733" y="2534602"/>
                    <a:pt x="873223" y="2547026"/>
                  </a:cubicBezTo>
                  <a:cubicBezTo>
                    <a:pt x="873720" y="2551499"/>
                    <a:pt x="875210" y="2558456"/>
                    <a:pt x="874713" y="2561935"/>
                  </a:cubicBezTo>
                  <a:cubicBezTo>
                    <a:pt x="874217" y="2569389"/>
                    <a:pt x="869250" y="2579328"/>
                    <a:pt x="865772" y="2588771"/>
                  </a:cubicBezTo>
                  <a:cubicBezTo>
                    <a:pt x="859812" y="2605170"/>
                    <a:pt x="853355" y="2622564"/>
                    <a:pt x="846401" y="2640951"/>
                  </a:cubicBezTo>
                  <a:cubicBezTo>
                    <a:pt x="844910" y="2644927"/>
                    <a:pt x="841930" y="2648902"/>
                    <a:pt x="840440" y="2652878"/>
                  </a:cubicBezTo>
                  <a:cubicBezTo>
                    <a:pt x="838950" y="2657351"/>
                    <a:pt x="838950" y="2661823"/>
                    <a:pt x="837460" y="2666296"/>
                  </a:cubicBezTo>
                  <a:cubicBezTo>
                    <a:pt x="834480" y="2675241"/>
                    <a:pt x="830009" y="2682695"/>
                    <a:pt x="827029" y="2691641"/>
                  </a:cubicBezTo>
                  <a:cubicBezTo>
                    <a:pt x="824049" y="2700089"/>
                    <a:pt x="821068" y="2709531"/>
                    <a:pt x="818088" y="2718476"/>
                  </a:cubicBezTo>
                  <a:cubicBezTo>
                    <a:pt x="813617" y="2731894"/>
                    <a:pt x="811631" y="2746306"/>
                    <a:pt x="806167" y="2760221"/>
                  </a:cubicBezTo>
                  <a:cubicBezTo>
                    <a:pt x="804677" y="2763699"/>
                    <a:pt x="803683" y="2768172"/>
                    <a:pt x="800206" y="2770657"/>
                  </a:cubicBezTo>
                  <a:cubicBezTo>
                    <a:pt x="800206" y="2776620"/>
                    <a:pt x="794246" y="2776620"/>
                    <a:pt x="788285" y="2776620"/>
                  </a:cubicBezTo>
                  <a:cubicBezTo>
                    <a:pt x="791265" y="2779105"/>
                    <a:pt x="796232" y="2779602"/>
                    <a:pt x="800206" y="2781093"/>
                  </a:cubicBezTo>
                  <a:cubicBezTo>
                    <a:pt x="802193" y="2793517"/>
                    <a:pt x="814114" y="2796001"/>
                    <a:pt x="825539" y="2801965"/>
                  </a:cubicBezTo>
                  <a:cubicBezTo>
                    <a:pt x="831002" y="2804450"/>
                    <a:pt x="836963" y="2807928"/>
                    <a:pt x="841930" y="2810910"/>
                  </a:cubicBezTo>
                  <a:cubicBezTo>
                    <a:pt x="843420" y="2811904"/>
                    <a:pt x="845407" y="2811407"/>
                    <a:pt x="846401" y="2812401"/>
                  </a:cubicBezTo>
                  <a:cubicBezTo>
                    <a:pt x="849381" y="2815383"/>
                    <a:pt x="853355" y="2820352"/>
                    <a:pt x="858322" y="2824328"/>
                  </a:cubicBezTo>
                  <a:cubicBezTo>
                    <a:pt x="860309" y="2825819"/>
                    <a:pt x="861302" y="2827807"/>
                    <a:pt x="862792" y="2828801"/>
                  </a:cubicBezTo>
                  <a:cubicBezTo>
                    <a:pt x="865772" y="2830788"/>
                    <a:pt x="870243" y="2831285"/>
                    <a:pt x="873223" y="2833273"/>
                  </a:cubicBezTo>
                  <a:cubicBezTo>
                    <a:pt x="873720" y="2833770"/>
                    <a:pt x="874217" y="2836255"/>
                    <a:pt x="874713" y="2836255"/>
                  </a:cubicBezTo>
                  <a:cubicBezTo>
                    <a:pt x="879184" y="2838243"/>
                    <a:pt x="884151" y="2841721"/>
                    <a:pt x="889615" y="2845200"/>
                  </a:cubicBezTo>
                  <a:cubicBezTo>
                    <a:pt x="891105" y="2846194"/>
                    <a:pt x="893092" y="2847685"/>
                    <a:pt x="894085" y="2848182"/>
                  </a:cubicBezTo>
                  <a:cubicBezTo>
                    <a:pt x="902529" y="2853151"/>
                    <a:pt x="912464" y="2862097"/>
                    <a:pt x="919417" y="2870545"/>
                  </a:cubicBezTo>
                  <a:cubicBezTo>
                    <a:pt x="923888" y="2876508"/>
                    <a:pt x="932829" y="2891417"/>
                    <a:pt x="929849" y="2906326"/>
                  </a:cubicBezTo>
                  <a:cubicBezTo>
                    <a:pt x="928359" y="2913283"/>
                    <a:pt x="920411" y="2921234"/>
                    <a:pt x="916437" y="2924216"/>
                  </a:cubicBezTo>
                  <a:cubicBezTo>
                    <a:pt x="909980" y="2929186"/>
                    <a:pt x="897562" y="2934156"/>
                    <a:pt x="886634" y="2939125"/>
                  </a:cubicBezTo>
                  <a:cubicBezTo>
                    <a:pt x="865276" y="2949064"/>
                    <a:pt x="841434" y="2951549"/>
                    <a:pt x="812127" y="2946579"/>
                  </a:cubicBezTo>
                  <a:cubicBezTo>
                    <a:pt x="800703" y="2944592"/>
                    <a:pt x="792755" y="2942107"/>
                    <a:pt x="785305" y="2939125"/>
                  </a:cubicBezTo>
                  <a:cubicBezTo>
                    <a:pt x="783318" y="2938131"/>
                    <a:pt x="781331" y="2938628"/>
                    <a:pt x="779344" y="2937634"/>
                  </a:cubicBezTo>
                  <a:cubicBezTo>
                    <a:pt x="775867" y="2936143"/>
                    <a:pt x="773384" y="2932664"/>
                    <a:pt x="770403" y="2930180"/>
                  </a:cubicBezTo>
                  <a:cubicBezTo>
                    <a:pt x="768417" y="2928689"/>
                    <a:pt x="765933" y="2928689"/>
                    <a:pt x="764443" y="2927198"/>
                  </a:cubicBezTo>
                  <a:cubicBezTo>
                    <a:pt x="761463" y="2924713"/>
                    <a:pt x="759972" y="2923222"/>
                    <a:pt x="755502" y="2919744"/>
                  </a:cubicBezTo>
                  <a:cubicBezTo>
                    <a:pt x="755005" y="2919247"/>
                    <a:pt x="754509" y="2916762"/>
                    <a:pt x="754012" y="2916762"/>
                  </a:cubicBezTo>
                  <a:cubicBezTo>
                    <a:pt x="748548" y="2914277"/>
                    <a:pt x="743084" y="2908811"/>
                    <a:pt x="737620" y="2904835"/>
                  </a:cubicBezTo>
                  <a:cubicBezTo>
                    <a:pt x="736130" y="2903841"/>
                    <a:pt x="734640" y="2902847"/>
                    <a:pt x="733150" y="2901853"/>
                  </a:cubicBezTo>
                  <a:cubicBezTo>
                    <a:pt x="727189" y="2897877"/>
                    <a:pt x="721229" y="2892908"/>
                    <a:pt x="713778" y="2888435"/>
                  </a:cubicBezTo>
                  <a:cubicBezTo>
                    <a:pt x="710798" y="2886448"/>
                    <a:pt x="706327" y="2883466"/>
                    <a:pt x="703347" y="2882472"/>
                  </a:cubicBezTo>
                  <a:cubicBezTo>
                    <a:pt x="694903" y="2878993"/>
                    <a:pt x="686459" y="2878993"/>
                    <a:pt x="678015" y="2876508"/>
                  </a:cubicBezTo>
                  <a:cubicBezTo>
                    <a:pt x="670564" y="2874521"/>
                    <a:pt x="663113" y="2871539"/>
                    <a:pt x="655662" y="2869054"/>
                  </a:cubicBezTo>
                  <a:cubicBezTo>
                    <a:pt x="647715" y="2866569"/>
                    <a:pt x="639271" y="2864582"/>
                    <a:pt x="631820" y="2861600"/>
                  </a:cubicBezTo>
                  <a:cubicBezTo>
                    <a:pt x="624866" y="2859115"/>
                    <a:pt x="618906" y="2854145"/>
                    <a:pt x="610958" y="2852655"/>
                  </a:cubicBezTo>
                  <a:cubicBezTo>
                    <a:pt x="605991" y="2851164"/>
                    <a:pt x="608971" y="2857624"/>
                    <a:pt x="606488" y="2858618"/>
                  </a:cubicBezTo>
                  <a:cubicBezTo>
                    <a:pt x="600030" y="2862594"/>
                    <a:pt x="596057" y="2869054"/>
                    <a:pt x="593077" y="2876508"/>
                  </a:cubicBezTo>
                  <a:cubicBezTo>
                    <a:pt x="587613" y="2877999"/>
                    <a:pt x="588606" y="2870545"/>
                    <a:pt x="584136" y="2875018"/>
                  </a:cubicBezTo>
                  <a:cubicBezTo>
                    <a:pt x="577678" y="2877999"/>
                    <a:pt x="577182" y="2885951"/>
                    <a:pt x="573705" y="2891417"/>
                  </a:cubicBezTo>
                  <a:cubicBezTo>
                    <a:pt x="570228" y="2896884"/>
                    <a:pt x="565757" y="2900362"/>
                    <a:pt x="563274" y="2906326"/>
                  </a:cubicBezTo>
                  <a:cubicBezTo>
                    <a:pt x="566751" y="2917756"/>
                    <a:pt x="571718" y="2930180"/>
                    <a:pt x="576685" y="2943598"/>
                  </a:cubicBezTo>
                  <a:cubicBezTo>
                    <a:pt x="578672" y="2949561"/>
                    <a:pt x="580162" y="2956519"/>
                    <a:pt x="582645" y="2962979"/>
                  </a:cubicBezTo>
                  <a:cubicBezTo>
                    <a:pt x="585129" y="2968942"/>
                    <a:pt x="588110" y="2974409"/>
                    <a:pt x="590096" y="2980869"/>
                  </a:cubicBezTo>
                  <a:cubicBezTo>
                    <a:pt x="592083" y="2987827"/>
                    <a:pt x="592580" y="2994784"/>
                    <a:pt x="594567" y="3001742"/>
                  </a:cubicBezTo>
                  <a:cubicBezTo>
                    <a:pt x="597050" y="3011681"/>
                    <a:pt x="600030" y="3021123"/>
                    <a:pt x="603508" y="3031559"/>
                  </a:cubicBezTo>
                  <a:cubicBezTo>
                    <a:pt x="604004" y="3032553"/>
                    <a:pt x="604501" y="3034541"/>
                    <a:pt x="604998" y="3036032"/>
                  </a:cubicBezTo>
                  <a:cubicBezTo>
                    <a:pt x="605494" y="3037025"/>
                    <a:pt x="607978" y="3038516"/>
                    <a:pt x="607978" y="3039013"/>
                  </a:cubicBezTo>
                  <a:cubicBezTo>
                    <a:pt x="608971" y="3042492"/>
                    <a:pt x="608475" y="3045971"/>
                    <a:pt x="609468" y="3049449"/>
                  </a:cubicBezTo>
                  <a:cubicBezTo>
                    <a:pt x="610958" y="3055910"/>
                    <a:pt x="611455" y="3057898"/>
                    <a:pt x="612448" y="3067340"/>
                  </a:cubicBezTo>
                  <a:cubicBezTo>
                    <a:pt x="612945" y="3069825"/>
                    <a:pt x="613938" y="3070819"/>
                    <a:pt x="613938" y="3073303"/>
                  </a:cubicBezTo>
                  <a:cubicBezTo>
                    <a:pt x="612945" y="3083739"/>
                    <a:pt x="604004" y="3091691"/>
                    <a:pt x="603508" y="3101630"/>
                  </a:cubicBezTo>
                  <a:cubicBezTo>
                    <a:pt x="599534" y="3104114"/>
                    <a:pt x="595560" y="3105606"/>
                    <a:pt x="591586" y="3109084"/>
                  </a:cubicBezTo>
                  <a:cubicBezTo>
                    <a:pt x="590096" y="3110078"/>
                    <a:pt x="588606" y="3111072"/>
                    <a:pt x="587116" y="3112066"/>
                  </a:cubicBezTo>
                  <a:cubicBezTo>
                    <a:pt x="584632" y="3114551"/>
                    <a:pt x="577182" y="3114551"/>
                    <a:pt x="569234" y="3116538"/>
                  </a:cubicBezTo>
                  <a:cubicBezTo>
                    <a:pt x="564267" y="3117532"/>
                    <a:pt x="558803" y="3120514"/>
                    <a:pt x="554333" y="3121011"/>
                  </a:cubicBezTo>
                  <a:cubicBezTo>
                    <a:pt x="529994" y="3123993"/>
                    <a:pt x="513602" y="3121011"/>
                    <a:pt x="496217" y="3113557"/>
                  </a:cubicBezTo>
                  <a:cubicBezTo>
                    <a:pt x="493237" y="3112066"/>
                    <a:pt x="489263" y="3109084"/>
                    <a:pt x="485786" y="3107593"/>
                  </a:cubicBezTo>
                  <a:cubicBezTo>
                    <a:pt x="479826" y="3104612"/>
                    <a:pt x="475852" y="3103618"/>
                    <a:pt x="470885" y="3100139"/>
                  </a:cubicBezTo>
                  <a:cubicBezTo>
                    <a:pt x="470388" y="3099642"/>
                    <a:pt x="469891" y="3097157"/>
                    <a:pt x="469395" y="3097157"/>
                  </a:cubicBezTo>
                  <a:cubicBezTo>
                    <a:pt x="461944" y="3093678"/>
                    <a:pt x="457970" y="3086721"/>
                    <a:pt x="451513" y="3077776"/>
                  </a:cubicBezTo>
                  <a:cubicBezTo>
                    <a:pt x="446546" y="3071315"/>
                    <a:pt x="440088" y="3064855"/>
                    <a:pt x="436612" y="3058395"/>
                  </a:cubicBezTo>
                  <a:cubicBezTo>
                    <a:pt x="435121" y="3055910"/>
                    <a:pt x="435121" y="3051934"/>
                    <a:pt x="433631" y="3047958"/>
                  </a:cubicBezTo>
                  <a:cubicBezTo>
                    <a:pt x="432141" y="3044977"/>
                    <a:pt x="430154" y="3041995"/>
                    <a:pt x="429161" y="3039013"/>
                  </a:cubicBezTo>
                  <a:cubicBezTo>
                    <a:pt x="424194" y="3024105"/>
                    <a:pt x="423697" y="3003729"/>
                    <a:pt x="417240" y="2986833"/>
                  </a:cubicBezTo>
                  <a:cubicBezTo>
                    <a:pt x="416246" y="2983851"/>
                    <a:pt x="414756" y="2980372"/>
                    <a:pt x="414260" y="2977888"/>
                  </a:cubicBezTo>
                  <a:cubicBezTo>
                    <a:pt x="413763" y="2974409"/>
                    <a:pt x="415750" y="2973912"/>
                    <a:pt x="415750" y="2971924"/>
                  </a:cubicBezTo>
                  <a:cubicBezTo>
                    <a:pt x="415750" y="2971427"/>
                    <a:pt x="414260" y="2969439"/>
                    <a:pt x="414260" y="2967451"/>
                  </a:cubicBezTo>
                  <a:cubicBezTo>
                    <a:pt x="414756" y="2956519"/>
                    <a:pt x="419227" y="2947076"/>
                    <a:pt x="417240" y="2937634"/>
                  </a:cubicBezTo>
                  <a:cubicBezTo>
                    <a:pt x="420220" y="2931174"/>
                    <a:pt x="422703" y="2928192"/>
                    <a:pt x="423200" y="2922725"/>
                  </a:cubicBezTo>
                  <a:cubicBezTo>
                    <a:pt x="424690" y="2908811"/>
                    <a:pt x="416246" y="2890920"/>
                    <a:pt x="408299" y="2883963"/>
                  </a:cubicBezTo>
                  <a:cubicBezTo>
                    <a:pt x="407802" y="2883466"/>
                    <a:pt x="407305" y="2880981"/>
                    <a:pt x="406809" y="2880981"/>
                  </a:cubicBezTo>
                  <a:cubicBezTo>
                    <a:pt x="406312" y="2880484"/>
                    <a:pt x="404325" y="2881478"/>
                    <a:pt x="403828" y="2880981"/>
                  </a:cubicBezTo>
                  <a:cubicBezTo>
                    <a:pt x="403332" y="2880484"/>
                    <a:pt x="402835" y="2877999"/>
                    <a:pt x="402338" y="2877999"/>
                  </a:cubicBezTo>
                  <a:cubicBezTo>
                    <a:pt x="400351" y="2877006"/>
                    <a:pt x="397371" y="2877006"/>
                    <a:pt x="394888" y="2875018"/>
                  </a:cubicBezTo>
                  <a:cubicBezTo>
                    <a:pt x="389424" y="2870545"/>
                    <a:pt x="384953" y="2864084"/>
                    <a:pt x="379986" y="2860109"/>
                  </a:cubicBezTo>
                  <a:cubicBezTo>
                    <a:pt x="377999" y="2858618"/>
                    <a:pt x="375516" y="2858618"/>
                    <a:pt x="374026" y="2857127"/>
                  </a:cubicBezTo>
                  <a:cubicBezTo>
                    <a:pt x="372039" y="2855139"/>
                    <a:pt x="369555" y="2852158"/>
                    <a:pt x="366575" y="2849673"/>
                  </a:cubicBezTo>
                  <a:cubicBezTo>
                    <a:pt x="359124" y="2843709"/>
                    <a:pt x="349190" y="2834267"/>
                    <a:pt x="351673" y="2821346"/>
                  </a:cubicBezTo>
                  <a:cubicBezTo>
                    <a:pt x="354654" y="2805941"/>
                    <a:pt x="370052" y="2799480"/>
                    <a:pt x="381476" y="2787056"/>
                  </a:cubicBezTo>
                  <a:cubicBezTo>
                    <a:pt x="386940" y="2781590"/>
                    <a:pt x="391411" y="2775626"/>
                    <a:pt x="396378" y="2770657"/>
                  </a:cubicBezTo>
                  <a:cubicBezTo>
                    <a:pt x="402338" y="2764693"/>
                    <a:pt x="407305" y="2759724"/>
                    <a:pt x="412769" y="2755748"/>
                  </a:cubicBezTo>
                  <a:cubicBezTo>
                    <a:pt x="410286" y="2746306"/>
                    <a:pt x="403828" y="2741833"/>
                    <a:pt x="402338" y="2731894"/>
                  </a:cubicBezTo>
                  <a:cubicBezTo>
                    <a:pt x="400848" y="2723446"/>
                    <a:pt x="403828" y="2713507"/>
                    <a:pt x="402338" y="2705058"/>
                  </a:cubicBezTo>
                  <a:cubicBezTo>
                    <a:pt x="400351" y="2694125"/>
                    <a:pt x="389920" y="2686671"/>
                    <a:pt x="385947" y="2676732"/>
                  </a:cubicBezTo>
                  <a:cubicBezTo>
                    <a:pt x="382966" y="2669775"/>
                    <a:pt x="381476" y="2659338"/>
                    <a:pt x="379986" y="2649896"/>
                  </a:cubicBezTo>
                  <a:cubicBezTo>
                    <a:pt x="378496" y="2640951"/>
                    <a:pt x="377006" y="2632006"/>
                    <a:pt x="375516" y="2623061"/>
                  </a:cubicBezTo>
                  <a:cubicBezTo>
                    <a:pt x="374026" y="2614612"/>
                    <a:pt x="374026" y="2606164"/>
                    <a:pt x="372536" y="2597716"/>
                  </a:cubicBezTo>
                  <a:cubicBezTo>
                    <a:pt x="371045" y="2588771"/>
                    <a:pt x="367568" y="2580322"/>
                    <a:pt x="366575" y="2572371"/>
                  </a:cubicBezTo>
                  <a:cubicBezTo>
                    <a:pt x="365581" y="2560444"/>
                    <a:pt x="369058" y="2545038"/>
                    <a:pt x="369555" y="2533608"/>
                  </a:cubicBezTo>
                  <a:cubicBezTo>
                    <a:pt x="369555" y="2532614"/>
                    <a:pt x="368065" y="2532118"/>
                    <a:pt x="368065" y="2532118"/>
                  </a:cubicBezTo>
                  <a:cubicBezTo>
                    <a:pt x="369058" y="2525160"/>
                    <a:pt x="370549" y="2518700"/>
                    <a:pt x="371045" y="2506773"/>
                  </a:cubicBezTo>
                  <a:cubicBezTo>
                    <a:pt x="371045" y="2503294"/>
                    <a:pt x="372536" y="2499815"/>
                    <a:pt x="372536" y="2497827"/>
                  </a:cubicBezTo>
                  <a:cubicBezTo>
                    <a:pt x="372536" y="2496834"/>
                    <a:pt x="371045" y="2496337"/>
                    <a:pt x="371045" y="2496337"/>
                  </a:cubicBezTo>
                  <a:cubicBezTo>
                    <a:pt x="372039" y="2487392"/>
                    <a:pt x="375516" y="2480434"/>
                    <a:pt x="375516" y="2472483"/>
                  </a:cubicBezTo>
                  <a:cubicBezTo>
                    <a:pt x="376013" y="2461053"/>
                    <a:pt x="373529" y="2449126"/>
                    <a:pt x="374026" y="2436702"/>
                  </a:cubicBezTo>
                  <a:cubicBezTo>
                    <a:pt x="374522" y="2425769"/>
                    <a:pt x="376013" y="2412848"/>
                    <a:pt x="377006" y="2400921"/>
                  </a:cubicBezTo>
                  <a:cubicBezTo>
                    <a:pt x="378993" y="2375576"/>
                    <a:pt x="380980" y="2349734"/>
                    <a:pt x="382966" y="2323396"/>
                  </a:cubicBezTo>
                  <a:cubicBezTo>
                    <a:pt x="383960" y="2310972"/>
                    <a:pt x="382470" y="2298051"/>
                    <a:pt x="384457" y="2287615"/>
                  </a:cubicBezTo>
                  <a:cubicBezTo>
                    <a:pt x="385450" y="2282149"/>
                    <a:pt x="390417" y="2275191"/>
                    <a:pt x="393398" y="2268234"/>
                  </a:cubicBezTo>
                  <a:cubicBezTo>
                    <a:pt x="394391" y="2265749"/>
                    <a:pt x="393894" y="2264258"/>
                    <a:pt x="394888" y="2262270"/>
                  </a:cubicBezTo>
                  <a:cubicBezTo>
                    <a:pt x="399855" y="2253325"/>
                    <a:pt x="400848" y="2244877"/>
                    <a:pt x="397868" y="2229471"/>
                  </a:cubicBezTo>
                  <a:cubicBezTo>
                    <a:pt x="394888" y="2214562"/>
                    <a:pt x="391907" y="2195181"/>
                    <a:pt x="388927" y="2178781"/>
                  </a:cubicBezTo>
                  <a:cubicBezTo>
                    <a:pt x="386940" y="2167849"/>
                    <a:pt x="384457" y="2155921"/>
                    <a:pt x="382966" y="2144492"/>
                  </a:cubicBezTo>
                  <a:cubicBezTo>
                    <a:pt x="376509" y="2097281"/>
                    <a:pt x="377503" y="2043609"/>
                    <a:pt x="377006" y="1989441"/>
                  </a:cubicBezTo>
                  <a:cubicBezTo>
                    <a:pt x="377006" y="1976023"/>
                    <a:pt x="377006" y="1962605"/>
                    <a:pt x="375516" y="1950678"/>
                  </a:cubicBezTo>
                  <a:cubicBezTo>
                    <a:pt x="374026" y="1942230"/>
                    <a:pt x="370549" y="1933285"/>
                    <a:pt x="368065" y="1925334"/>
                  </a:cubicBezTo>
                  <a:cubicBezTo>
                    <a:pt x="361111" y="1900983"/>
                    <a:pt x="356144" y="1875638"/>
                    <a:pt x="348693" y="1850790"/>
                  </a:cubicBezTo>
                  <a:cubicBezTo>
                    <a:pt x="332302" y="1847808"/>
                    <a:pt x="314917" y="1845821"/>
                    <a:pt x="296538" y="1844827"/>
                  </a:cubicBezTo>
                  <a:cubicBezTo>
                    <a:pt x="289088" y="1837869"/>
                    <a:pt x="276670" y="1835881"/>
                    <a:pt x="274186" y="1823954"/>
                  </a:cubicBezTo>
                  <a:cubicBezTo>
                    <a:pt x="265742" y="1824451"/>
                    <a:pt x="263258" y="1838863"/>
                    <a:pt x="254814" y="1834391"/>
                  </a:cubicBezTo>
                  <a:cubicBezTo>
                    <a:pt x="252828" y="1812525"/>
                    <a:pt x="252331" y="1790162"/>
                    <a:pt x="250344" y="1767301"/>
                  </a:cubicBezTo>
                  <a:cubicBezTo>
                    <a:pt x="248854" y="1746429"/>
                    <a:pt x="247860" y="1726551"/>
                    <a:pt x="248854" y="1700212"/>
                  </a:cubicBezTo>
                  <a:cubicBezTo>
                    <a:pt x="249350" y="1689279"/>
                    <a:pt x="249350" y="1678346"/>
                    <a:pt x="250344" y="1667413"/>
                  </a:cubicBezTo>
                  <a:cubicBezTo>
                    <a:pt x="251337" y="1658468"/>
                    <a:pt x="255311" y="1649523"/>
                    <a:pt x="256304" y="1640578"/>
                  </a:cubicBezTo>
                  <a:cubicBezTo>
                    <a:pt x="256801" y="1635608"/>
                    <a:pt x="255808" y="1630638"/>
                    <a:pt x="256304" y="1625669"/>
                  </a:cubicBezTo>
                  <a:cubicBezTo>
                    <a:pt x="256801" y="1622190"/>
                    <a:pt x="258291" y="1618712"/>
                    <a:pt x="259285" y="1615233"/>
                  </a:cubicBezTo>
                  <a:cubicBezTo>
                    <a:pt x="259781" y="1612251"/>
                    <a:pt x="259781" y="1607778"/>
                    <a:pt x="260775" y="1604797"/>
                  </a:cubicBezTo>
                  <a:cubicBezTo>
                    <a:pt x="262762" y="1598833"/>
                    <a:pt x="266735" y="1593367"/>
                    <a:pt x="268226" y="1586906"/>
                  </a:cubicBezTo>
                  <a:cubicBezTo>
                    <a:pt x="269716" y="1581937"/>
                    <a:pt x="270213" y="1575973"/>
                    <a:pt x="271206" y="1570507"/>
                  </a:cubicBezTo>
                  <a:cubicBezTo>
                    <a:pt x="276670" y="1537211"/>
                    <a:pt x="277166" y="1491988"/>
                    <a:pt x="277166" y="1451237"/>
                  </a:cubicBezTo>
                  <a:cubicBezTo>
                    <a:pt x="277166" y="1428377"/>
                    <a:pt x="278656" y="1404523"/>
                    <a:pt x="278656" y="1381166"/>
                  </a:cubicBezTo>
                  <a:cubicBezTo>
                    <a:pt x="278656" y="1357809"/>
                    <a:pt x="275676" y="1333955"/>
                    <a:pt x="277166" y="1311095"/>
                  </a:cubicBezTo>
                  <a:cubicBezTo>
                    <a:pt x="277663" y="1303144"/>
                    <a:pt x="279650" y="1295193"/>
                    <a:pt x="280147" y="1287241"/>
                  </a:cubicBezTo>
                  <a:cubicBezTo>
                    <a:pt x="281140" y="1267363"/>
                    <a:pt x="279153" y="1245497"/>
                    <a:pt x="281637" y="1224625"/>
                  </a:cubicBezTo>
                  <a:cubicBezTo>
                    <a:pt x="282630" y="1216177"/>
                    <a:pt x="286107" y="1207728"/>
                    <a:pt x="286107" y="1199280"/>
                  </a:cubicBezTo>
                  <a:cubicBezTo>
                    <a:pt x="286107" y="1189838"/>
                    <a:pt x="282630" y="1184868"/>
                    <a:pt x="280147" y="1175426"/>
                  </a:cubicBezTo>
                  <a:cubicBezTo>
                    <a:pt x="276173" y="1174432"/>
                    <a:pt x="274683" y="1179402"/>
                    <a:pt x="272696" y="1181390"/>
                  </a:cubicBezTo>
                  <a:cubicBezTo>
                    <a:pt x="270213" y="1183875"/>
                    <a:pt x="267729" y="1186856"/>
                    <a:pt x="265245" y="1188844"/>
                  </a:cubicBezTo>
                  <a:cubicBezTo>
                    <a:pt x="263755" y="1190335"/>
                    <a:pt x="260775" y="1190335"/>
                    <a:pt x="259285" y="1191826"/>
                  </a:cubicBezTo>
                  <a:cubicBezTo>
                    <a:pt x="253821" y="1196795"/>
                    <a:pt x="247860" y="1205741"/>
                    <a:pt x="241403" y="1212698"/>
                  </a:cubicBezTo>
                  <a:cubicBezTo>
                    <a:pt x="238423" y="1216177"/>
                    <a:pt x="235939" y="1219655"/>
                    <a:pt x="232462" y="1223134"/>
                  </a:cubicBezTo>
                  <a:cubicBezTo>
                    <a:pt x="231469" y="1224625"/>
                    <a:pt x="230475" y="1226116"/>
                    <a:pt x="229482" y="1227607"/>
                  </a:cubicBezTo>
                  <a:cubicBezTo>
                    <a:pt x="226998" y="1230091"/>
                    <a:pt x="225508" y="1234564"/>
                    <a:pt x="220541" y="1236552"/>
                  </a:cubicBezTo>
                  <a:cubicBezTo>
                    <a:pt x="201169" y="1244503"/>
                    <a:pt x="179314" y="1227607"/>
                    <a:pt x="163916" y="1218662"/>
                  </a:cubicBezTo>
                  <a:cubicBezTo>
                    <a:pt x="151498" y="1211207"/>
                    <a:pt x="148021" y="1207231"/>
                    <a:pt x="144544" y="1190335"/>
                  </a:cubicBezTo>
                  <a:cubicBezTo>
                    <a:pt x="143054" y="1184371"/>
                    <a:pt x="143054" y="1177414"/>
                    <a:pt x="141563" y="1170954"/>
                  </a:cubicBezTo>
                  <a:cubicBezTo>
                    <a:pt x="139080" y="1162008"/>
                    <a:pt x="134609" y="1152566"/>
                    <a:pt x="131133" y="1144118"/>
                  </a:cubicBezTo>
                  <a:cubicBezTo>
                    <a:pt x="127159" y="1134179"/>
                    <a:pt x="123185" y="1124737"/>
                    <a:pt x="122192" y="1115791"/>
                  </a:cubicBezTo>
                  <a:cubicBezTo>
                    <a:pt x="119708" y="1097901"/>
                    <a:pt x="123185" y="1075041"/>
                    <a:pt x="122192" y="1059138"/>
                  </a:cubicBezTo>
                  <a:cubicBezTo>
                    <a:pt x="118715" y="1054169"/>
                    <a:pt x="112257" y="1054169"/>
                    <a:pt x="107290" y="1051684"/>
                  </a:cubicBezTo>
                  <a:cubicBezTo>
                    <a:pt x="102323" y="1049199"/>
                    <a:pt x="97356" y="1046217"/>
                    <a:pt x="92389" y="1044230"/>
                  </a:cubicBezTo>
                  <a:cubicBezTo>
                    <a:pt x="81958" y="1040254"/>
                    <a:pt x="71527" y="1036775"/>
                    <a:pt x="61096" y="1032303"/>
                  </a:cubicBezTo>
                  <a:cubicBezTo>
                    <a:pt x="56129" y="1030315"/>
                    <a:pt x="51161" y="1026836"/>
                    <a:pt x="46194" y="1024848"/>
                  </a:cubicBezTo>
                  <a:cubicBezTo>
                    <a:pt x="31293" y="1018388"/>
                    <a:pt x="15895" y="1012921"/>
                    <a:pt x="0" y="1005467"/>
                  </a:cubicBezTo>
                  <a:cubicBezTo>
                    <a:pt x="1490" y="996025"/>
                    <a:pt x="6954" y="987577"/>
                    <a:pt x="8941" y="980122"/>
                  </a:cubicBezTo>
                  <a:cubicBezTo>
                    <a:pt x="10431" y="975153"/>
                    <a:pt x="9438" y="970183"/>
                    <a:pt x="10431" y="965214"/>
                  </a:cubicBezTo>
                  <a:cubicBezTo>
                    <a:pt x="10928" y="961735"/>
                    <a:pt x="13908" y="958256"/>
                    <a:pt x="14901" y="954778"/>
                  </a:cubicBezTo>
                  <a:cubicBezTo>
                    <a:pt x="16888" y="947323"/>
                    <a:pt x="18378" y="938875"/>
                    <a:pt x="20862" y="930924"/>
                  </a:cubicBezTo>
                  <a:cubicBezTo>
                    <a:pt x="23346" y="923469"/>
                    <a:pt x="25829" y="916015"/>
                    <a:pt x="28313" y="908561"/>
                  </a:cubicBezTo>
                  <a:cubicBezTo>
                    <a:pt x="30796" y="901106"/>
                    <a:pt x="32783" y="893155"/>
                    <a:pt x="35763" y="886198"/>
                  </a:cubicBezTo>
                  <a:cubicBezTo>
                    <a:pt x="38744" y="879240"/>
                    <a:pt x="42221" y="872780"/>
                    <a:pt x="44704" y="865325"/>
                  </a:cubicBezTo>
                  <a:cubicBezTo>
                    <a:pt x="47188" y="857871"/>
                    <a:pt x="48181" y="849423"/>
                    <a:pt x="50665" y="841471"/>
                  </a:cubicBezTo>
                  <a:cubicBezTo>
                    <a:pt x="55135" y="827060"/>
                    <a:pt x="60599" y="812151"/>
                    <a:pt x="65566" y="796745"/>
                  </a:cubicBezTo>
                  <a:cubicBezTo>
                    <a:pt x="70037" y="782831"/>
                    <a:pt x="76494" y="768419"/>
                    <a:pt x="81958" y="753510"/>
                  </a:cubicBezTo>
                  <a:cubicBezTo>
                    <a:pt x="87422" y="738601"/>
                    <a:pt x="91892" y="723196"/>
                    <a:pt x="96859" y="708784"/>
                  </a:cubicBezTo>
                  <a:cubicBezTo>
                    <a:pt x="103316" y="690894"/>
                    <a:pt x="113748" y="664555"/>
                    <a:pt x="122192" y="644677"/>
                  </a:cubicBezTo>
                  <a:cubicBezTo>
                    <a:pt x="123682" y="641198"/>
                    <a:pt x="125172" y="637719"/>
                    <a:pt x="126662" y="634241"/>
                  </a:cubicBezTo>
                  <a:cubicBezTo>
                    <a:pt x="128649" y="630265"/>
                    <a:pt x="129642" y="625792"/>
                    <a:pt x="131133" y="623804"/>
                  </a:cubicBezTo>
                  <a:cubicBezTo>
                    <a:pt x="133616" y="620823"/>
                    <a:pt x="138583" y="618338"/>
                    <a:pt x="143054" y="614859"/>
                  </a:cubicBezTo>
                  <a:cubicBezTo>
                    <a:pt x="160439" y="601441"/>
                    <a:pt x="181301" y="584545"/>
                    <a:pt x="202659" y="574606"/>
                  </a:cubicBezTo>
                  <a:cubicBezTo>
                    <a:pt x="207130" y="572618"/>
                    <a:pt x="212097" y="570133"/>
                    <a:pt x="216071" y="568642"/>
                  </a:cubicBezTo>
                  <a:cubicBezTo>
                    <a:pt x="226501" y="565661"/>
                    <a:pt x="236933" y="563673"/>
                    <a:pt x="247364" y="559697"/>
                  </a:cubicBezTo>
                  <a:cubicBezTo>
                    <a:pt x="253821" y="557212"/>
                    <a:pt x="261271" y="553734"/>
                    <a:pt x="268226" y="550752"/>
                  </a:cubicBezTo>
                  <a:cubicBezTo>
                    <a:pt x="274186" y="548267"/>
                    <a:pt x="282630" y="545285"/>
                    <a:pt x="290578" y="543298"/>
                  </a:cubicBezTo>
                  <a:cubicBezTo>
                    <a:pt x="296538" y="541807"/>
                    <a:pt x="302996" y="542304"/>
                    <a:pt x="308459" y="540316"/>
                  </a:cubicBezTo>
                  <a:cubicBezTo>
                    <a:pt x="310943" y="539322"/>
                    <a:pt x="311936" y="536837"/>
                    <a:pt x="314420" y="535843"/>
                  </a:cubicBezTo>
                  <a:cubicBezTo>
                    <a:pt x="320381" y="533358"/>
                    <a:pt x="329321" y="532364"/>
                    <a:pt x="336772" y="529880"/>
                  </a:cubicBezTo>
                  <a:cubicBezTo>
                    <a:pt x="341243" y="528389"/>
                    <a:pt x="345713" y="524910"/>
                    <a:pt x="350183" y="523916"/>
                  </a:cubicBezTo>
                  <a:cubicBezTo>
                    <a:pt x="359124" y="521431"/>
                    <a:pt x="374026" y="522922"/>
                    <a:pt x="379986" y="514971"/>
                  </a:cubicBezTo>
                  <a:cubicBezTo>
                    <a:pt x="384457" y="508511"/>
                    <a:pt x="386940" y="499565"/>
                    <a:pt x="391907" y="492608"/>
                  </a:cubicBezTo>
                  <a:cubicBezTo>
                    <a:pt x="397371" y="485154"/>
                    <a:pt x="403828" y="481178"/>
                    <a:pt x="409789" y="474717"/>
                  </a:cubicBezTo>
                  <a:cubicBezTo>
                    <a:pt x="413266" y="460803"/>
                    <a:pt x="417736" y="448876"/>
                    <a:pt x="417240" y="435955"/>
                  </a:cubicBezTo>
                  <a:cubicBezTo>
                    <a:pt x="416743" y="428501"/>
                    <a:pt x="415253" y="422040"/>
                    <a:pt x="411279" y="416574"/>
                  </a:cubicBezTo>
                  <a:cubicBezTo>
                    <a:pt x="410286" y="415083"/>
                    <a:pt x="409292" y="414586"/>
                    <a:pt x="408299" y="413592"/>
                  </a:cubicBezTo>
                  <a:cubicBezTo>
                    <a:pt x="407305" y="412598"/>
                    <a:pt x="407802" y="410610"/>
                    <a:pt x="406809" y="409119"/>
                  </a:cubicBezTo>
                  <a:cubicBezTo>
                    <a:pt x="405319" y="406634"/>
                    <a:pt x="402338" y="405641"/>
                    <a:pt x="400848" y="403156"/>
                  </a:cubicBezTo>
                  <a:cubicBezTo>
                    <a:pt x="399855" y="401665"/>
                    <a:pt x="400351" y="400174"/>
                    <a:pt x="399358" y="398683"/>
                  </a:cubicBezTo>
                  <a:cubicBezTo>
                    <a:pt x="396875" y="394707"/>
                    <a:pt x="392901" y="386259"/>
                    <a:pt x="390417" y="379302"/>
                  </a:cubicBezTo>
                  <a:cubicBezTo>
                    <a:pt x="384457" y="361908"/>
                    <a:pt x="382470" y="345509"/>
                    <a:pt x="379986" y="328612"/>
                  </a:cubicBezTo>
                  <a:cubicBezTo>
                    <a:pt x="377503" y="324637"/>
                    <a:pt x="366078" y="329606"/>
                    <a:pt x="363595" y="325631"/>
                  </a:cubicBezTo>
                  <a:cubicBezTo>
                    <a:pt x="359124" y="314201"/>
                    <a:pt x="350680" y="301777"/>
                    <a:pt x="347203" y="286868"/>
                  </a:cubicBezTo>
                  <a:cubicBezTo>
                    <a:pt x="345713" y="280904"/>
                    <a:pt x="345216" y="274444"/>
                    <a:pt x="344223" y="265996"/>
                  </a:cubicBezTo>
                  <a:cubicBezTo>
                    <a:pt x="343229" y="257547"/>
                    <a:pt x="340746" y="250093"/>
                    <a:pt x="339753" y="240651"/>
                  </a:cubicBezTo>
                  <a:cubicBezTo>
                    <a:pt x="339256" y="236178"/>
                    <a:pt x="336275" y="223754"/>
                    <a:pt x="336772" y="216797"/>
                  </a:cubicBezTo>
                  <a:cubicBezTo>
                    <a:pt x="337269" y="211331"/>
                    <a:pt x="340249" y="208846"/>
                    <a:pt x="342733" y="203379"/>
                  </a:cubicBezTo>
                  <a:cubicBezTo>
                    <a:pt x="346210" y="194931"/>
                    <a:pt x="348693" y="184992"/>
                    <a:pt x="351673" y="175053"/>
                  </a:cubicBezTo>
                  <a:cubicBezTo>
                    <a:pt x="355647" y="163126"/>
                    <a:pt x="357634" y="144738"/>
                    <a:pt x="360614" y="128836"/>
                  </a:cubicBezTo>
                  <a:cubicBezTo>
                    <a:pt x="361111" y="127345"/>
                    <a:pt x="359124" y="127345"/>
                    <a:pt x="359124" y="127345"/>
                  </a:cubicBezTo>
                  <a:cubicBezTo>
                    <a:pt x="359621" y="123866"/>
                    <a:pt x="361608" y="121381"/>
                    <a:pt x="362105" y="118400"/>
                  </a:cubicBezTo>
                  <a:cubicBezTo>
                    <a:pt x="364091" y="108461"/>
                    <a:pt x="365581" y="100509"/>
                    <a:pt x="368065" y="87091"/>
                  </a:cubicBezTo>
                  <a:cubicBezTo>
                    <a:pt x="368562" y="84607"/>
                    <a:pt x="369058" y="81128"/>
                    <a:pt x="369555" y="79637"/>
                  </a:cubicBezTo>
                  <a:cubicBezTo>
                    <a:pt x="370052" y="79140"/>
                    <a:pt x="372039" y="78643"/>
                    <a:pt x="372536" y="78146"/>
                  </a:cubicBezTo>
                  <a:cubicBezTo>
                    <a:pt x="373529" y="76158"/>
                    <a:pt x="374026" y="73177"/>
                    <a:pt x="375516" y="70692"/>
                  </a:cubicBezTo>
                  <a:cubicBezTo>
                    <a:pt x="376509" y="69201"/>
                    <a:pt x="378993" y="68704"/>
                    <a:pt x="379986" y="67710"/>
                  </a:cubicBezTo>
                  <a:cubicBezTo>
                    <a:pt x="380980" y="66219"/>
                    <a:pt x="380483" y="64728"/>
                    <a:pt x="381476" y="63237"/>
                  </a:cubicBezTo>
                  <a:cubicBezTo>
                    <a:pt x="383463" y="60753"/>
                    <a:pt x="386940" y="58268"/>
                    <a:pt x="388927" y="55783"/>
                  </a:cubicBezTo>
                  <a:cubicBezTo>
                    <a:pt x="393894" y="49820"/>
                    <a:pt x="397868" y="45844"/>
                    <a:pt x="405319" y="40874"/>
                  </a:cubicBezTo>
                  <a:cubicBezTo>
                    <a:pt x="408796" y="38390"/>
                    <a:pt x="413763" y="37396"/>
                    <a:pt x="417240" y="34911"/>
                  </a:cubicBezTo>
                  <a:cubicBezTo>
                    <a:pt x="425187" y="29941"/>
                    <a:pt x="431148" y="22487"/>
                    <a:pt x="439592" y="21493"/>
                  </a:cubicBezTo>
                  <a:cubicBezTo>
                    <a:pt x="442572" y="17021"/>
                    <a:pt x="446546" y="13542"/>
                    <a:pt x="450023" y="9566"/>
                  </a:cubicBezTo>
                  <a:cubicBezTo>
                    <a:pt x="461944" y="8075"/>
                    <a:pt x="472375" y="6087"/>
                    <a:pt x="481316" y="2112"/>
                  </a:cubicBezTo>
                  <a:cubicBezTo>
                    <a:pt x="486780" y="-373"/>
                    <a:pt x="505158" y="-373"/>
                    <a:pt x="515589" y="621"/>
                  </a:cubicBezTo>
                  <a:cubicBezTo>
                    <a:pt x="521550" y="1118"/>
                    <a:pt x="527510" y="4100"/>
                    <a:pt x="533471" y="5094"/>
                  </a:cubicBezTo>
                  <a:cubicBezTo>
                    <a:pt x="545889" y="7081"/>
                    <a:pt x="554830" y="7081"/>
                    <a:pt x="564764" y="11057"/>
                  </a:cubicBezTo>
                  <a:cubicBezTo>
                    <a:pt x="574201" y="14536"/>
                    <a:pt x="587116" y="20996"/>
                    <a:pt x="596057" y="25966"/>
                  </a:cubicBezTo>
                  <a:cubicBezTo>
                    <a:pt x="598540" y="27457"/>
                    <a:pt x="600527" y="27457"/>
                    <a:pt x="602017" y="28947"/>
                  </a:cubicBezTo>
                  <a:cubicBezTo>
                    <a:pt x="604501" y="31432"/>
                    <a:pt x="606488" y="33420"/>
                    <a:pt x="610958" y="36402"/>
                  </a:cubicBezTo>
                  <a:cubicBezTo>
                    <a:pt x="614932" y="39384"/>
                    <a:pt x="618409" y="43856"/>
                    <a:pt x="622879" y="48329"/>
                  </a:cubicBezTo>
                  <a:cubicBezTo>
                    <a:pt x="624370" y="49820"/>
                    <a:pt x="627350" y="49820"/>
                    <a:pt x="628840" y="51311"/>
                  </a:cubicBezTo>
                  <a:cubicBezTo>
                    <a:pt x="629833" y="52304"/>
                    <a:pt x="629833" y="53298"/>
                    <a:pt x="630330" y="54292"/>
                  </a:cubicBezTo>
                  <a:cubicBezTo>
                    <a:pt x="633807" y="57771"/>
                    <a:pt x="639271" y="67710"/>
                    <a:pt x="643741" y="75164"/>
                  </a:cubicBezTo>
                  <a:cubicBezTo>
                    <a:pt x="650695" y="87091"/>
                    <a:pt x="658146" y="101006"/>
                    <a:pt x="664603" y="115418"/>
                  </a:cubicBezTo>
                  <a:cubicBezTo>
                    <a:pt x="667584" y="122872"/>
                    <a:pt x="671557" y="129830"/>
                    <a:pt x="673544" y="136290"/>
                  </a:cubicBezTo>
                  <a:cubicBezTo>
                    <a:pt x="676525" y="145235"/>
                    <a:pt x="677021" y="155174"/>
                    <a:pt x="678015" y="164617"/>
                  </a:cubicBezTo>
                  <a:cubicBezTo>
                    <a:pt x="679008" y="174556"/>
                    <a:pt x="681492" y="183998"/>
                    <a:pt x="679505" y="192943"/>
                  </a:cubicBezTo>
                  <a:cubicBezTo>
                    <a:pt x="686459" y="200894"/>
                    <a:pt x="685465" y="208846"/>
                    <a:pt x="686955" y="224251"/>
                  </a:cubicBezTo>
                  <a:cubicBezTo>
                    <a:pt x="687452" y="230712"/>
                    <a:pt x="690432" y="238663"/>
                    <a:pt x="691426" y="248105"/>
                  </a:cubicBezTo>
                  <a:cubicBezTo>
                    <a:pt x="691923" y="251584"/>
                    <a:pt x="691426" y="255063"/>
                    <a:pt x="691426" y="258541"/>
                  </a:cubicBezTo>
                  <a:cubicBezTo>
                    <a:pt x="691923" y="275438"/>
                    <a:pt x="693413" y="293328"/>
                    <a:pt x="686955" y="306249"/>
                  </a:cubicBezTo>
                  <a:close/>
                </a:path>
              </a:pathLst>
            </a:custGeom>
            <a:solidFill>
              <a:schemeClr val="accent4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051E282-3A65-7545-B8CD-860A6F91BD73}"/>
                </a:ext>
              </a:extLst>
            </p:cNvPr>
            <p:cNvSpPr/>
            <p:nvPr/>
          </p:nvSpPr>
          <p:spPr>
            <a:xfrm>
              <a:off x="3881558" y="1942879"/>
              <a:ext cx="197983" cy="740213"/>
            </a:xfrm>
            <a:custGeom>
              <a:avLst/>
              <a:gdLst>
                <a:gd name="connsiteX0" fmla="*/ 370142 w 806753"/>
                <a:gd name="connsiteY0" fmla="*/ 413206 h 3016263"/>
                <a:gd name="connsiteX1" fmla="*/ 383553 w 806753"/>
                <a:gd name="connsiteY1" fmla="*/ 426623 h 3016263"/>
                <a:gd name="connsiteX2" fmla="*/ 422297 w 806753"/>
                <a:gd name="connsiteY2" fmla="*/ 466877 h 3016263"/>
                <a:gd name="connsiteX3" fmla="*/ 450610 w 806753"/>
                <a:gd name="connsiteY3" fmla="*/ 462404 h 3016263"/>
                <a:gd name="connsiteX4" fmla="*/ 483393 w 806753"/>
                <a:gd name="connsiteY4" fmla="*/ 466877 h 3016263"/>
                <a:gd name="connsiteX5" fmla="*/ 538528 w 806753"/>
                <a:gd name="connsiteY5" fmla="*/ 472840 h 3016263"/>
                <a:gd name="connsiteX6" fmla="*/ 551939 w 806753"/>
                <a:gd name="connsiteY6" fmla="*/ 472840 h 3016263"/>
                <a:gd name="connsiteX7" fmla="*/ 572801 w 806753"/>
                <a:gd name="connsiteY7" fmla="*/ 498185 h 3016263"/>
                <a:gd name="connsiteX8" fmla="*/ 620486 w 806753"/>
                <a:gd name="connsiteY8" fmla="*/ 560802 h 3016263"/>
                <a:gd name="connsiteX9" fmla="*/ 636877 w 806753"/>
                <a:gd name="connsiteY9" fmla="*/ 584656 h 3016263"/>
                <a:gd name="connsiteX10" fmla="*/ 645818 w 806753"/>
                <a:gd name="connsiteY10" fmla="*/ 595092 h 3016263"/>
                <a:gd name="connsiteX11" fmla="*/ 647308 w 806753"/>
                <a:gd name="connsiteY11" fmla="*/ 599564 h 3016263"/>
                <a:gd name="connsiteX12" fmla="*/ 650289 w 806753"/>
                <a:gd name="connsiteY12" fmla="*/ 601055 h 3016263"/>
                <a:gd name="connsiteX13" fmla="*/ 672641 w 806753"/>
                <a:gd name="connsiteY13" fmla="*/ 638327 h 3016263"/>
                <a:gd name="connsiteX14" fmla="*/ 683072 w 806753"/>
                <a:gd name="connsiteY14" fmla="*/ 656217 h 3016263"/>
                <a:gd name="connsiteX15" fmla="*/ 693503 w 806753"/>
                <a:gd name="connsiteY15" fmla="*/ 668144 h 3016263"/>
                <a:gd name="connsiteX16" fmla="*/ 721815 w 806753"/>
                <a:gd name="connsiteY16" fmla="*/ 703925 h 3016263"/>
                <a:gd name="connsiteX17" fmla="*/ 726286 w 806753"/>
                <a:gd name="connsiteY17" fmla="*/ 717343 h 3016263"/>
                <a:gd name="connsiteX18" fmla="*/ 747148 w 806753"/>
                <a:gd name="connsiteY18" fmla="*/ 730761 h 3016263"/>
                <a:gd name="connsiteX19" fmla="*/ 750128 w 806753"/>
                <a:gd name="connsiteY19" fmla="*/ 747160 h 3016263"/>
                <a:gd name="connsiteX20" fmla="*/ 760559 w 806753"/>
                <a:gd name="connsiteY20" fmla="*/ 759087 h 3016263"/>
                <a:gd name="connsiteX21" fmla="*/ 762049 w 806753"/>
                <a:gd name="connsiteY21" fmla="*/ 771014 h 3016263"/>
                <a:gd name="connsiteX22" fmla="*/ 768010 w 806753"/>
                <a:gd name="connsiteY22" fmla="*/ 781450 h 3016263"/>
                <a:gd name="connsiteX23" fmla="*/ 768010 w 806753"/>
                <a:gd name="connsiteY23" fmla="*/ 794868 h 3016263"/>
                <a:gd name="connsiteX24" fmla="*/ 782911 w 806753"/>
                <a:gd name="connsiteY24" fmla="*/ 817231 h 3016263"/>
                <a:gd name="connsiteX25" fmla="*/ 794832 w 806753"/>
                <a:gd name="connsiteY25" fmla="*/ 844067 h 3016263"/>
                <a:gd name="connsiteX26" fmla="*/ 806754 w 806753"/>
                <a:gd name="connsiteY26" fmla="*/ 869412 h 3016263"/>
                <a:gd name="connsiteX27" fmla="*/ 794832 w 806753"/>
                <a:gd name="connsiteY27" fmla="*/ 890284 h 3016263"/>
                <a:gd name="connsiteX28" fmla="*/ 791852 w 806753"/>
                <a:gd name="connsiteY28" fmla="*/ 914138 h 3016263"/>
                <a:gd name="connsiteX29" fmla="*/ 799303 w 806753"/>
                <a:gd name="connsiteY29" fmla="*/ 957373 h 3016263"/>
                <a:gd name="connsiteX30" fmla="*/ 796322 w 806753"/>
                <a:gd name="connsiteY30" fmla="*/ 985699 h 3016263"/>
                <a:gd name="connsiteX31" fmla="*/ 787382 w 806753"/>
                <a:gd name="connsiteY31" fmla="*/ 996136 h 3016263"/>
                <a:gd name="connsiteX32" fmla="*/ 763539 w 806753"/>
                <a:gd name="connsiteY32" fmla="*/ 1002099 h 3016263"/>
                <a:gd name="connsiteX33" fmla="*/ 748638 w 806753"/>
                <a:gd name="connsiteY33" fmla="*/ 1008063 h 3016263"/>
                <a:gd name="connsiteX34" fmla="*/ 729266 w 806753"/>
                <a:gd name="connsiteY34" fmla="*/ 1018499 h 3016263"/>
                <a:gd name="connsiteX35" fmla="*/ 724796 w 806753"/>
                <a:gd name="connsiteY35" fmla="*/ 1019989 h 3016263"/>
                <a:gd name="connsiteX36" fmla="*/ 723305 w 806753"/>
                <a:gd name="connsiteY36" fmla="*/ 1022971 h 3016263"/>
                <a:gd name="connsiteX37" fmla="*/ 709894 w 806753"/>
                <a:gd name="connsiteY37" fmla="*/ 1028935 h 3016263"/>
                <a:gd name="connsiteX38" fmla="*/ 659230 w 806753"/>
                <a:gd name="connsiteY38" fmla="*/ 1057261 h 3016263"/>
                <a:gd name="connsiteX39" fmla="*/ 687542 w 806753"/>
                <a:gd name="connsiteY39" fmla="*/ 1204857 h 3016263"/>
                <a:gd name="connsiteX40" fmla="*/ 700953 w 806753"/>
                <a:gd name="connsiteY40" fmla="*/ 1212312 h 3016263"/>
                <a:gd name="connsiteX41" fmla="*/ 709894 w 806753"/>
                <a:gd name="connsiteY41" fmla="*/ 1264492 h 3016263"/>
                <a:gd name="connsiteX42" fmla="*/ 712875 w 806753"/>
                <a:gd name="connsiteY42" fmla="*/ 1291328 h 3016263"/>
                <a:gd name="connsiteX43" fmla="*/ 718835 w 806753"/>
                <a:gd name="connsiteY43" fmla="*/ 1315182 h 3016263"/>
                <a:gd name="connsiteX44" fmla="*/ 724796 w 806753"/>
                <a:gd name="connsiteY44" fmla="*/ 1368853 h 3016263"/>
                <a:gd name="connsiteX45" fmla="*/ 744168 w 806753"/>
                <a:gd name="connsiteY45" fmla="*/ 1525394 h 3016263"/>
                <a:gd name="connsiteX46" fmla="*/ 748638 w 806753"/>
                <a:gd name="connsiteY46" fmla="*/ 1577575 h 3016263"/>
                <a:gd name="connsiteX47" fmla="*/ 756089 w 806753"/>
                <a:gd name="connsiteY47" fmla="*/ 1629755 h 3016263"/>
                <a:gd name="connsiteX48" fmla="*/ 754599 w 806753"/>
                <a:gd name="connsiteY48" fmla="*/ 1640191 h 3016263"/>
                <a:gd name="connsiteX49" fmla="*/ 751618 w 806753"/>
                <a:gd name="connsiteY49" fmla="*/ 1643173 h 3016263"/>
                <a:gd name="connsiteX50" fmla="*/ 756089 w 806753"/>
                <a:gd name="connsiteY50" fmla="*/ 1672990 h 3016263"/>
                <a:gd name="connsiteX51" fmla="*/ 757579 w 806753"/>
                <a:gd name="connsiteY51" fmla="*/ 1699826 h 3016263"/>
                <a:gd name="connsiteX52" fmla="*/ 711385 w 806753"/>
                <a:gd name="connsiteY52" fmla="*/ 1717716 h 3016263"/>
                <a:gd name="connsiteX53" fmla="*/ 703934 w 806753"/>
                <a:gd name="connsiteY53" fmla="*/ 1711753 h 3016263"/>
                <a:gd name="connsiteX54" fmla="*/ 702444 w 806753"/>
                <a:gd name="connsiteY54" fmla="*/ 1726662 h 3016263"/>
                <a:gd name="connsiteX55" fmla="*/ 690522 w 806753"/>
                <a:gd name="connsiteY55" fmla="*/ 1732625 h 3016263"/>
                <a:gd name="connsiteX56" fmla="*/ 684562 w 806753"/>
                <a:gd name="connsiteY56" fmla="*/ 1877239 h 3016263"/>
                <a:gd name="connsiteX57" fmla="*/ 681582 w 806753"/>
                <a:gd name="connsiteY57" fmla="*/ 1908548 h 3016263"/>
                <a:gd name="connsiteX58" fmla="*/ 678601 w 806753"/>
                <a:gd name="connsiteY58" fmla="*/ 2032290 h 3016263"/>
                <a:gd name="connsiteX59" fmla="*/ 678601 w 806753"/>
                <a:gd name="connsiteY59" fmla="*/ 2072544 h 3016263"/>
                <a:gd name="connsiteX60" fmla="*/ 669660 w 806753"/>
                <a:gd name="connsiteY60" fmla="*/ 2258902 h 3016263"/>
                <a:gd name="connsiteX61" fmla="*/ 663700 w 806753"/>
                <a:gd name="connsiteY61" fmla="*/ 2348354 h 3016263"/>
                <a:gd name="connsiteX62" fmla="*/ 659230 w 806753"/>
                <a:gd name="connsiteY62" fmla="*/ 2522786 h 3016263"/>
                <a:gd name="connsiteX63" fmla="*/ 659230 w 806753"/>
                <a:gd name="connsiteY63" fmla="*/ 2557076 h 3016263"/>
                <a:gd name="connsiteX64" fmla="*/ 660720 w 806753"/>
                <a:gd name="connsiteY64" fmla="*/ 2616711 h 3016263"/>
                <a:gd name="connsiteX65" fmla="*/ 651779 w 806753"/>
                <a:gd name="connsiteY65" fmla="*/ 2640565 h 3016263"/>
                <a:gd name="connsiteX66" fmla="*/ 642838 w 806753"/>
                <a:gd name="connsiteY66" fmla="*/ 2653983 h 3016263"/>
                <a:gd name="connsiteX67" fmla="*/ 635387 w 806753"/>
                <a:gd name="connsiteY67" fmla="*/ 2667401 h 3016263"/>
                <a:gd name="connsiteX68" fmla="*/ 595153 w 806753"/>
                <a:gd name="connsiteY68" fmla="*/ 2685291 h 3016263"/>
                <a:gd name="connsiteX69" fmla="*/ 610055 w 806753"/>
                <a:gd name="connsiteY69" fmla="*/ 2706163 h 3016263"/>
                <a:gd name="connsiteX70" fmla="*/ 638367 w 806753"/>
                <a:gd name="connsiteY70" fmla="*/ 2746416 h 3016263"/>
                <a:gd name="connsiteX71" fmla="*/ 650289 w 806753"/>
                <a:gd name="connsiteY71" fmla="*/ 2768780 h 3016263"/>
                <a:gd name="connsiteX72" fmla="*/ 660720 w 806753"/>
                <a:gd name="connsiteY72" fmla="*/ 2774743 h 3016263"/>
                <a:gd name="connsiteX73" fmla="*/ 669660 w 806753"/>
                <a:gd name="connsiteY73" fmla="*/ 2776234 h 3016263"/>
                <a:gd name="connsiteX74" fmla="*/ 671150 w 806753"/>
                <a:gd name="connsiteY74" fmla="*/ 2779216 h 3016263"/>
                <a:gd name="connsiteX75" fmla="*/ 678601 w 806753"/>
                <a:gd name="connsiteY75" fmla="*/ 2782197 h 3016263"/>
                <a:gd name="connsiteX76" fmla="*/ 720325 w 806753"/>
                <a:gd name="connsiteY76" fmla="*/ 2801579 h 3016263"/>
                <a:gd name="connsiteX77" fmla="*/ 727776 w 806753"/>
                <a:gd name="connsiteY77" fmla="*/ 2804560 h 3016263"/>
                <a:gd name="connsiteX78" fmla="*/ 756089 w 806753"/>
                <a:gd name="connsiteY78" fmla="*/ 2817978 h 3016263"/>
                <a:gd name="connsiteX79" fmla="*/ 769500 w 806753"/>
                <a:gd name="connsiteY79" fmla="*/ 2828414 h 3016263"/>
                <a:gd name="connsiteX80" fmla="*/ 770990 w 806753"/>
                <a:gd name="connsiteY80" fmla="*/ 2834378 h 3016263"/>
                <a:gd name="connsiteX81" fmla="*/ 772480 w 806753"/>
                <a:gd name="connsiteY81" fmla="*/ 2837359 h 3016263"/>
                <a:gd name="connsiteX82" fmla="*/ 775460 w 806753"/>
                <a:gd name="connsiteY82" fmla="*/ 2837359 h 3016263"/>
                <a:gd name="connsiteX83" fmla="*/ 782911 w 806753"/>
                <a:gd name="connsiteY83" fmla="*/ 2858232 h 3016263"/>
                <a:gd name="connsiteX84" fmla="*/ 768010 w 806753"/>
                <a:gd name="connsiteY84" fmla="*/ 2879104 h 3016263"/>
                <a:gd name="connsiteX85" fmla="*/ 763539 w 806753"/>
                <a:gd name="connsiteY85" fmla="*/ 2880595 h 3016263"/>
                <a:gd name="connsiteX86" fmla="*/ 754599 w 806753"/>
                <a:gd name="connsiteY86" fmla="*/ 2886558 h 3016263"/>
                <a:gd name="connsiteX87" fmla="*/ 730756 w 806753"/>
                <a:gd name="connsiteY87" fmla="*/ 2894013 h 3016263"/>
                <a:gd name="connsiteX88" fmla="*/ 706914 w 806753"/>
                <a:gd name="connsiteY88" fmla="*/ 2901467 h 3016263"/>
                <a:gd name="connsiteX89" fmla="*/ 699463 w 806753"/>
                <a:gd name="connsiteY89" fmla="*/ 2904449 h 3016263"/>
                <a:gd name="connsiteX90" fmla="*/ 641348 w 806753"/>
                <a:gd name="connsiteY90" fmla="*/ 2898485 h 3016263"/>
                <a:gd name="connsiteX91" fmla="*/ 633897 w 806753"/>
                <a:gd name="connsiteY91" fmla="*/ 2895503 h 3016263"/>
                <a:gd name="connsiteX92" fmla="*/ 599624 w 806753"/>
                <a:gd name="connsiteY92" fmla="*/ 2885067 h 3016263"/>
                <a:gd name="connsiteX93" fmla="*/ 583232 w 806753"/>
                <a:gd name="connsiteY93" fmla="*/ 2870159 h 3016263"/>
                <a:gd name="connsiteX94" fmla="*/ 544488 w 806753"/>
                <a:gd name="connsiteY94" fmla="*/ 2847796 h 3016263"/>
                <a:gd name="connsiteX95" fmla="*/ 522136 w 806753"/>
                <a:gd name="connsiteY95" fmla="*/ 2840341 h 3016263"/>
                <a:gd name="connsiteX96" fmla="*/ 511705 w 806753"/>
                <a:gd name="connsiteY96" fmla="*/ 2843323 h 3016263"/>
                <a:gd name="connsiteX97" fmla="*/ 502765 w 806753"/>
                <a:gd name="connsiteY97" fmla="*/ 2847796 h 3016263"/>
                <a:gd name="connsiteX98" fmla="*/ 464021 w 806753"/>
                <a:gd name="connsiteY98" fmla="*/ 2843323 h 3016263"/>
                <a:gd name="connsiteX99" fmla="*/ 467001 w 806753"/>
                <a:gd name="connsiteY99" fmla="*/ 2846305 h 3016263"/>
                <a:gd name="connsiteX100" fmla="*/ 471472 w 806753"/>
                <a:gd name="connsiteY100" fmla="*/ 2850777 h 3016263"/>
                <a:gd name="connsiteX101" fmla="*/ 478922 w 806753"/>
                <a:gd name="connsiteY101" fmla="*/ 2852268 h 3016263"/>
                <a:gd name="connsiteX102" fmla="*/ 486373 w 806753"/>
                <a:gd name="connsiteY102" fmla="*/ 2865686 h 3016263"/>
                <a:gd name="connsiteX103" fmla="*/ 484883 w 806753"/>
                <a:gd name="connsiteY103" fmla="*/ 2886558 h 3016263"/>
                <a:gd name="connsiteX104" fmla="*/ 495314 w 806753"/>
                <a:gd name="connsiteY104" fmla="*/ 2898485 h 3016263"/>
                <a:gd name="connsiteX105" fmla="*/ 499784 w 806753"/>
                <a:gd name="connsiteY105" fmla="*/ 2899976 h 3016263"/>
                <a:gd name="connsiteX106" fmla="*/ 507235 w 806753"/>
                <a:gd name="connsiteY106" fmla="*/ 2907431 h 3016263"/>
                <a:gd name="connsiteX107" fmla="*/ 522136 w 806753"/>
                <a:gd name="connsiteY107" fmla="*/ 2920848 h 3016263"/>
                <a:gd name="connsiteX108" fmla="*/ 540018 w 806753"/>
                <a:gd name="connsiteY108" fmla="*/ 2938739 h 3016263"/>
                <a:gd name="connsiteX109" fmla="*/ 547469 w 806753"/>
                <a:gd name="connsiteY109" fmla="*/ 2958120 h 3016263"/>
                <a:gd name="connsiteX110" fmla="*/ 556410 w 806753"/>
                <a:gd name="connsiteY110" fmla="*/ 2965574 h 3016263"/>
                <a:gd name="connsiteX111" fmla="*/ 563860 w 806753"/>
                <a:gd name="connsiteY111" fmla="*/ 2983465 h 3016263"/>
                <a:gd name="connsiteX112" fmla="*/ 553430 w 806753"/>
                <a:gd name="connsiteY112" fmla="*/ 2990919 h 3016263"/>
                <a:gd name="connsiteX113" fmla="*/ 528097 w 806753"/>
                <a:gd name="connsiteY113" fmla="*/ 3001355 h 3016263"/>
                <a:gd name="connsiteX114" fmla="*/ 499784 w 806753"/>
                <a:gd name="connsiteY114" fmla="*/ 3010301 h 3016263"/>
                <a:gd name="connsiteX115" fmla="*/ 481903 w 806753"/>
                <a:gd name="connsiteY115" fmla="*/ 3011791 h 3016263"/>
                <a:gd name="connsiteX116" fmla="*/ 449120 w 806753"/>
                <a:gd name="connsiteY116" fmla="*/ 3016264 h 3016263"/>
                <a:gd name="connsiteX117" fmla="*/ 414846 w 806753"/>
                <a:gd name="connsiteY117" fmla="*/ 3013282 h 3016263"/>
                <a:gd name="connsiteX118" fmla="*/ 382063 w 806753"/>
                <a:gd name="connsiteY118" fmla="*/ 3010301 h 3016263"/>
                <a:gd name="connsiteX119" fmla="*/ 361201 w 806753"/>
                <a:gd name="connsiteY119" fmla="*/ 3002846 h 3016263"/>
                <a:gd name="connsiteX120" fmla="*/ 343319 w 806753"/>
                <a:gd name="connsiteY120" fmla="*/ 2993901 h 3016263"/>
                <a:gd name="connsiteX121" fmla="*/ 340339 w 806753"/>
                <a:gd name="connsiteY121" fmla="*/ 2992410 h 3016263"/>
                <a:gd name="connsiteX122" fmla="*/ 315007 w 806753"/>
                <a:gd name="connsiteY122" fmla="*/ 2967065 h 3016263"/>
                <a:gd name="connsiteX123" fmla="*/ 286694 w 806753"/>
                <a:gd name="connsiteY123" fmla="*/ 2940230 h 3016263"/>
                <a:gd name="connsiteX124" fmla="*/ 271793 w 806753"/>
                <a:gd name="connsiteY124" fmla="*/ 2941720 h 3016263"/>
                <a:gd name="connsiteX125" fmla="*/ 213677 w 806753"/>
                <a:gd name="connsiteY125" fmla="*/ 2905940 h 3016263"/>
                <a:gd name="connsiteX126" fmla="*/ 206226 w 806753"/>
                <a:gd name="connsiteY126" fmla="*/ 2861214 h 3016263"/>
                <a:gd name="connsiteX127" fmla="*/ 206226 w 806753"/>
                <a:gd name="connsiteY127" fmla="*/ 2809033 h 3016263"/>
                <a:gd name="connsiteX128" fmla="*/ 207716 w 806753"/>
                <a:gd name="connsiteY128" fmla="*/ 2789652 h 3016263"/>
                <a:gd name="connsiteX129" fmla="*/ 203246 w 806753"/>
                <a:gd name="connsiteY129" fmla="*/ 2779216 h 3016263"/>
                <a:gd name="connsiteX130" fmla="*/ 198776 w 806753"/>
                <a:gd name="connsiteY130" fmla="*/ 2770270 h 3016263"/>
                <a:gd name="connsiteX131" fmla="*/ 189835 w 806753"/>
                <a:gd name="connsiteY131" fmla="*/ 2750889 h 3016263"/>
                <a:gd name="connsiteX132" fmla="*/ 180894 w 806753"/>
                <a:gd name="connsiteY132" fmla="*/ 2694236 h 3016263"/>
                <a:gd name="connsiteX133" fmla="*/ 176423 w 806753"/>
                <a:gd name="connsiteY133" fmla="*/ 2665909 h 3016263"/>
                <a:gd name="connsiteX134" fmla="*/ 167483 w 806753"/>
                <a:gd name="connsiteY134" fmla="*/ 2579439 h 3016263"/>
                <a:gd name="connsiteX135" fmla="*/ 151091 w 806753"/>
                <a:gd name="connsiteY135" fmla="*/ 2409480 h 3016263"/>
                <a:gd name="connsiteX136" fmla="*/ 145131 w 806753"/>
                <a:gd name="connsiteY136" fmla="*/ 2351336 h 3016263"/>
                <a:gd name="connsiteX137" fmla="*/ 137680 w 806753"/>
                <a:gd name="connsiteY137" fmla="*/ 2294683 h 3016263"/>
                <a:gd name="connsiteX138" fmla="*/ 137680 w 806753"/>
                <a:gd name="connsiteY138" fmla="*/ 2235048 h 3016263"/>
                <a:gd name="connsiteX139" fmla="*/ 137680 w 806753"/>
                <a:gd name="connsiteY139" fmla="*/ 2173923 h 3016263"/>
                <a:gd name="connsiteX140" fmla="*/ 136190 w 806753"/>
                <a:gd name="connsiteY140" fmla="*/ 2172432 h 3016263"/>
                <a:gd name="connsiteX141" fmla="*/ 145131 w 806753"/>
                <a:gd name="connsiteY141" fmla="*/ 2145596 h 3016263"/>
                <a:gd name="connsiteX142" fmla="*/ 154071 w 806753"/>
                <a:gd name="connsiteY142" fmla="*/ 2120251 h 3016263"/>
                <a:gd name="connsiteX143" fmla="*/ 151091 w 806753"/>
                <a:gd name="connsiteY143" fmla="*/ 2094907 h 3016263"/>
                <a:gd name="connsiteX144" fmla="*/ 149601 w 806753"/>
                <a:gd name="connsiteY144" fmla="*/ 2068071 h 3016263"/>
                <a:gd name="connsiteX145" fmla="*/ 142150 w 806753"/>
                <a:gd name="connsiteY145" fmla="*/ 2012909 h 3016263"/>
                <a:gd name="connsiteX146" fmla="*/ 142150 w 806753"/>
                <a:gd name="connsiteY146" fmla="*/ 1984582 h 3016263"/>
                <a:gd name="connsiteX147" fmla="*/ 134699 w 806753"/>
                <a:gd name="connsiteY147" fmla="*/ 1916002 h 3016263"/>
                <a:gd name="connsiteX148" fmla="*/ 128739 w 806753"/>
                <a:gd name="connsiteY148" fmla="*/ 1811641 h 3016263"/>
                <a:gd name="connsiteX149" fmla="*/ 119798 w 806753"/>
                <a:gd name="connsiteY149" fmla="*/ 1792260 h 3016263"/>
                <a:gd name="connsiteX150" fmla="*/ 112347 w 806753"/>
                <a:gd name="connsiteY150" fmla="*/ 1711753 h 3016263"/>
                <a:gd name="connsiteX151" fmla="*/ 104897 w 806753"/>
                <a:gd name="connsiteY151" fmla="*/ 1674481 h 3016263"/>
                <a:gd name="connsiteX152" fmla="*/ 98936 w 806753"/>
                <a:gd name="connsiteY152" fmla="*/ 1635719 h 3016263"/>
                <a:gd name="connsiteX153" fmla="*/ 88505 w 806753"/>
                <a:gd name="connsiteY153" fmla="*/ 1544776 h 3016263"/>
                <a:gd name="connsiteX154" fmla="*/ 76584 w 806753"/>
                <a:gd name="connsiteY154" fmla="*/ 1432960 h 3016263"/>
                <a:gd name="connsiteX155" fmla="*/ 85525 w 806753"/>
                <a:gd name="connsiteY155" fmla="*/ 1368853 h 3016263"/>
                <a:gd name="connsiteX156" fmla="*/ 89995 w 806753"/>
                <a:gd name="connsiteY156" fmla="*/ 1349472 h 3016263"/>
                <a:gd name="connsiteX157" fmla="*/ 88505 w 806753"/>
                <a:gd name="connsiteY157" fmla="*/ 1333072 h 3016263"/>
                <a:gd name="connsiteX158" fmla="*/ 91485 w 806753"/>
                <a:gd name="connsiteY158" fmla="*/ 1304746 h 3016263"/>
                <a:gd name="connsiteX159" fmla="*/ 89995 w 806753"/>
                <a:gd name="connsiteY159" fmla="*/ 1264492 h 3016263"/>
                <a:gd name="connsiteX160" fmla="*/ 94466 w 806753"/>
                <a:gd name="connsiteY160" fmla="*/ 1186967 h 3016263"/>
                <a:gd name="connsiteX161" fmla="*/ 94466 w 806753"/>
                <a:gd name="connsiteY161" fmla="*/ 1157150 h 3016263"/>
                <a:gd name="connsiteX162" fmla="*/ 101916 w 806753"/>
                <a:gd name="connsiteY162" fmla="*/ 1116896 h 3016263"/>
                <a:gd name="connsiteX163" fmla="*/ 101916 w 806753"/>
                <a:gd name="connsiteY163" fmla="*/ 1096024 h 3016263"/>
                <a:gd name="connsiteX164" fmla="*/ 109367 w 806753"/>
                <a:gd name="connsiteY164" fmla="*/ 1045334 h 3016263"/>
                <a:gd name="connsiteX165" fmla="*/ 116818 w 806753"/>
                <a:gd name="connsiteY165" fmla="*/ 1012535 h 3016263"/>
                <a:gd name="connsiteX166" fmla="*/ 125759 w 806753"/>
                <a:gd name="connsiteY166" fmla="*/ 982718 h 3016263"/>
                <a:gd name="connsiteX167" fmla="*/ 94466 w 806753"/>
                <a:gd name="connsiteY167" fmla="*/ 948428 h 3016263"/>
                <a:gd name="connsiteX168" fmla="*/ 89995 w 806753"/>
                <a:gd name="connsiteY168" fmla="*/ 946937 h 3016263"/>
                <a:gd name="connsiteX169" fmla="*/ 88505 w 806753"/>
                <a:gd name="connsiteY169" fmla="*/ 943955 h 3016263"/>
                <a:gd name="connsiteX170" fmla="*/ 81054 w 806753"/>
                <a:gd name="connsiteY170" fmla="*/ 940973 h 3016263"/>
                <a:gd name="connsiteX171" fmla="*/ 78074 w 806753"/>
                <a:gd name="connsiteY171" fmla="*/ 937992 h 3016263"/>
                <a:gd name="connsiteX172" fmla="*/ 46781 w 806753"/>
                <a:gd name="connsiteY172" fmla="*/ 906683 h 3016263"/>
                <a:gd name="connsiteX173" fmla="*/ 36350 w 806753"/>
                <a:gd name="connsiteY173" fmla="*/ 885811 h 3016263"/>
                <a:gd name="connsiteX174" fmla="*/ 30389 w 806753"/>
                <a:gd name="connsiteY174" fmla="*/ 844067 h 3016263"/>
                <a:gd name="connsiteX175" fmla="*/ 36350 w 806753"/>
                <a:gd name="connsiteY175" fmla="*/ 823195 h 3016263"/>
                <a:gd name="connsiteX176" fmla="*/ 25919 w 806753"/>
                <a:gd name="connsiteY176" fmla="*/ 759087 h 3016263"/>
                <a:gd name="connsiteX177" fmla="*/ 18468 w 806753"/>
                <a:gd name="connsiteY177" fmla="*/ 735233 h 3016263"/>
                <a:gd name="connsiteX178" fmla="*/ 5057 w 806753"/>
                <a:gd name="connsiteY178" fmla="*/ 675599 h 3016263"/>
                <a:gd name="connsiteX179" fmla="*/ 587 w 806753"/>
                <a:gd name="connsiteY179" fmla="*/ 660690 h 3016263"/>
                <a:gd name="connsiteX180" fmla="*/ 8037 w 806753"/>
                <a:gd name="connsiteY180" fmla="*/ 604037 h 3016263"/>
                <a:gd name="connsiteX181" fmla="*/ 13998 w 806753"/>
                <a:gd name="connsiteY181" fmla="*/ 586146 h 3016263"/>
                <a:gd name="connsiteX182" fmla="*/ 19959 w 806753"/>
                <a:gd name="connsiteY182" fmla="*/ 574219 h 3016263"/>
                <a:gd name="connsiteX183" fmla="*/ 42311 w 806753"/>
                <a:gd name="connsiteY183" fmla="*/ 556329 h 3016263"/>
                <a:gd name="connsiteX184" fmla="*/ 45291 w 806753"/>
                <a:gd name="connsiteY184" fmla="*/ 553347 h 3016263"/>
                <a:gd name="connsiteX185" fmla="*/ 54232 w 806753"/>
                <a:gd name="connsiteY185" fmla="*/ 548875 h 3016263"/>
                <a:gd name="connsiteX186" fmla="*/ 55722 w 806753"/>
                <a:gd name="connsiteY186" fmla="*/ 545893 h 3016263"/>
                <a:gd name="connsiteX187" fmla="*/ 58702 w 806753"/>
                <a:gd name="connsiteY187" fmla="*/ 545893 h 3016263"/>
                <a:gd name="connsiteX188" fmla="*/ 60192 w 806753"/>
                <a:gd name="connsiteY188" fmla="*/ 542911 h 3016263"/>
                <a:gd name="connsiteX189" fmla="*/ 91485 w 806753"/>
                <a:gd name="connsiteY189" fmla="*/ 530984 h 3016263"/>
                <a:gd name="connsiteX190" fmla="*/ 107877 w 806753"/>
                <a:gd name="connsiteY190" fmla="*/ 511603 h 3016263"/>
                <a:gd name="connsiteX191" fmla="*/ 116818 w 806753"/>
                <a:gd name="connsiteY191" fmla="*/ 505639 h 3016263"/>
                <a:gd name="connsiteX192" fmla="*/ 124268 w 806753"/>
                <a:gd name="connsiteY192" fmla="*/ 498185 h 3016263"/>
                <a:gd name="connsiteX193" fmla="*/ 142150 w 806753"/>
                <a:gd name="connsiteY193" fmla="*/ 486258 h 3016263"/>
                <a:gd name="connsiteX194" fmla="*/ 139170 w 806753"/>
                <a:gd name="connsiteY194" fmla="*/ 463895 h 3016263"/>
                <a:gd name="connsiteX195" fmla="*/ 157051 w 806753"/>
                <a:gd name="connsiteY195" fmla="*/ 438550 h 3016263"/>
                <a:gd name="connsiteX196" fmla="*/ 179404 w 806753"/>
                <a:gd name="connsiteY196" fmla="*/ 375934 h 3016263"/>
                <a:gd name="connsiteX197" fmla="*/ 176423 w 806753"/>
                <a:gd name="connsiteY197" fmla="*/ 369970 h 3016263"/>
                <a:gd name="connsiteX198" fmla="*/ 173443 w 806753"/>
                <a:gd name="connsiteY198" fmla="*/ 368479 h 3016263"/>
                <a:gd name="connsiteX199" fmla="*/ 174933 w 806753"/>
                <a:gd name="connsiteY199" fmla="*/ 350589 h 3016263"/>
                <a:gd name="connsiteX200" fmla="*/ 165993 w 806753"/>
                <a:gd name="connsiteY200" fmla="*/ 355062 h 3016263"/>
                <a:gd name="connsiteX201" fmla="*/ 155561 w 806753"/>
                <a:gd name="connsiteY201" fmla="*/ 350589 h 3016263"/>
                <a:gd name="connsiteX202" fmla="*/ 157051 w 806753"/>
                <a:gd name="connsiteY202" fmla="*/ 343135 h 3016263"/>
                <a:gd name="connsiteX203" fmla="*/ 160032 w 806753"/>
                <a:gd name="connsiteY203" fmla="*/ 338662 h 3016263"/>
                <a:gd name="connsiteX204" fmla="*/ 149601 w 806753"/>
                <a:gd name="connsiteY204" fmla="*/ 322263 h 3016263"/>
                <a:gd name="connsiteX205" fmla="*/ 137680 w 806753"/>
                <a:gd name="connsiteY205" fmla="*/ 296918 h 3016263"/>
                <a:gd name="connsiteX206" fmla="*/ 134699 w 806753"/>
                <a:gd name="connsiteY206" fmla="*/ 293936 h 3016263"/>
                <a:gd name="connsiteX207" fmla="*/ 133209 w 806753"/>
                <a:gd name="connsiteY207" fmla="*/ 289463 h 3016263"/>
                <a:gd name="connsiteX208" fmla="*/ 122778 w 806753"/>
                <a:gd name="connsiteY208" fmla="*/ 276046 h 3016263"/>
                <a:gd name="connsiteX209" fmla="*/ 121288 w 806753"/>
                <a:gd name="connsiteY209" fmla="*/ 270082 h 3016263"/>
                <a:gd name="connsiteX210" fmla="*/ 110857 w 806753"/>
                <a:gd name="connsiteY210" fmla="*/ 232810 h 3016263"/>
                <a:gd name="connsiteX211" fmla="*/ 121288 w 806753"/>
                <a:gd name="connsiteY211" fmla="*/ 214920 h 3016263"/>
                <a:gd name="connsiteX212" fmla="*/ 115328 w 806753"/>
                <a:gd name="connsiteY212" fmla="*/ 168703 h 3016263"/>
                <a:gd name="connsiteX213" fmla="*/ 110857 w 806753"/>
                <a:gd name="connsiteY213" fmla="*/ 143358 h 3016263"/>
                <a:gd name="connsiteX214" fmla="*/ 109367 w 806753"/>
                <a:gd name="connsiteY214" fmla="*/ 141867 h 3016263"/>
                <a:gd name="connsiteX215" fmla="*/ 110857 w 806753"/>
                <a:gd name="connsiteY215" fmla="*/ 140376 h 3016263"/>
                <a:gd name="connsiteX216" fmla="*/ 107877 w 806753"/>
                <a:gd name="connsiteY216" fmla="*/ 132922 h 3016263"/>
                <a:gd name="connsiteX217" fmla="*/ 112347 w 806753"/>
                <a:gd name="connsiteY217" fmla="*/ 109068 h 3016263"/>
                <a:gd name="connsiteX218" fmla="*/ 115328 w 806753"/>
                <a:gd name="connsiteY218" fmla="*/ 97141 h 3016263"/>
                <a:gd name="connsiteX219" fmla="*/ 118308 w 806753"/>
                <a:gd name="connsiteY219" fmla="*/ 95650 h 3016263"/>
                <a:gd name="connsiteX220" fmla="*/ 118308 w 806753"/>
                <a:gd name="connsiteY220" fmla="*/ 92669 h 3016263"/>
                <a:gd name="connsiteX221" fmla="*/ 131719 w 806753"/>
                <a:gd name="connsiteY221" fmla="*/ 71796 h 3016263"/>
                <a:gd name="connsiteX222" fmla="*/ 140660 w 806753"/>
                <a:gd name="connsiteY222" fmla="*/ 53906 h 3016263"/>
                <a:gd name="connsiteX223" fmla="*/ 143640 w 806753"/>
                <a:gd name="connsiteY223" fmla="*/ 52415 h 3016263"/>
                <a:gd name="connsiteX224" fmla="*/ 157051 w 806753"/>
                <a:gd name="connsiteY224" fmla="*/ 37506 h 3016263"/>
                <a:gd name="connsiteX225" fmla="*/ 165993 w 806753"/>
                <a:gd name="connsiteY225" fmla="*/ 34525 h 3016263"/>
                <a:gd name="connsiteX226" fmla="*/ 170463 w 806753"/>
                <a:gd name="connsiteY226" fmla="*/ 27070 h 3016263"/>
                <a:gd name="connsiteX227" fmla="*/ 195795 w 806753"/>
                <a:gd name="connsiteY227" fmla="*/ 13653 h 3016263"/>
                <a:gd name="connsiteX228" fmla="*/ 201756 w 806753"/>
                <a:gd name="connsiteY228" fmla="*/ 13653 h 3016263"/>
                <a:gd name="connsiteX229" fmla="*/ 203246 w 806753"/>
                <a:gd name="connsiteY229" fmla="*/ 10671 h 3016263"/>
                <a:gd name="connsiteX230" fmla="*/ 227088 w 806753"/>
                <a:gd name="connsiteY230" fmla="*/ 235 h 3016263"/>
                <a:gd name="connsiteX231" fmla="*/ 250931 w 806753"/>
                <a:gd name="connsiteY231" fmla="*/ 1726 h 3016263"/>
                <a:gd name="connsiteX232" fmla="*/ 270303 w 806753"/>
                <a:gd name="connsiteY232" fmla="*/ 235 h 3016263"/>
                <a:gd name="connsiteX233" fmla="*/ 295635 w 806753"/>
                <a:gd name="connsiteY233" fmla="*/ 10671 h 3016263"/>
                <a:gd name="connsiteX234" fmla="*/ 325438 w 806753"/>
                <a:gd name="connsiteY234" fmla="*/ 19616 h 3016263"/>
                <a:gd name="connsiteX235" fmla="*/ 346300 w 806753"/>
                <a:gd name="connsiteY235" fmla="*/ 34525 h 3016263"/>
                <a:gd name="connsiteX236" fmla="*/ 361201 w 806753"/>
                <a:gd name="connsiteY236" fmla="*/ 46452 h 3016263"/>
                <a:gd name="connsiteX237" fmla="*/ 398455 w 806753"/>
                <a:gd name="connsiteY237" fmla="*/ 85214 h 3016263"/>
                <a:gd name="connsiteX238" fmla="*/ 407395 w 806753"/>
                <a:gd name="connsiteY238" fmla="*/ 116523 h 3016263"/>
                <a:gd name="connsiteX239" fmla="*/ 405905 w 806753"/>
                <a:gd name="connsiteY239" fmla="*/ 134413 h 3016263"/>
                <a:gd name="connsiteX240" fmla="*/ 404415 w 806753"/>
                <a:gd name="connsiteY240" fmla="*/ 143358 h 3016263"/>
                <a:gd name="connsiteX241" fmla="*/ 405905 w 806753"/>
                <a:gd name="connsiteY241" fmla="*/ 152303 h 3016263"/>
                <a:gd name="connsiteX242" fmla="*/ 402925 w 806753"/>
                <a:gd name="connsiteY242" fmla="*/ 173176 h 3016263"/>
                <a:gd name="connsiteX243" fmla="*/ 404415 w 806753"/>
                <a:gd name="connsiteY243" fmla="*/ 174666 h 3016263"/>
                <a:gd name="connsiteX244" fmla="*/ 402925 w 806753"/>
                <a:gd name="connsiteY244" fmla="*/ 189575 h 3016263"/>
                <a:gd name="connsiteX245" fmla="*/ 402925 w 806753"/>
                <a:gd name="connsiteY245" fmla="*/ 216411 h 3016263"/>
                <a:gd name="connsiteX246" fmla="*/ 411866 w 806753"/>
                <a:gd name="connsiteY246" fmla="*/ 252192 h 3016263"/>
                <a:gd name="connsiteX247" fmla="*/ 413356 w 806753"/>
                <a:gd name="connsiteY247" fmla="*/ 273064 h 3016263"/>
                <a:gd name="connsiteX248" fmla="*/ 402925 w 806753"/>
                <a:gd name="connsiteY248" fmla="*/ 346116 h 3016263"/>
                <a:gd name="connsiteX249" fmla="*/ 399945 w 806753"/>
                <a:gd name="connsiteY249" fmla="*/ 358043 h 3016263"/>
                <a:gd name="connsiteX250" fmla="*/ 377593 w 806753"/>
                <a:gd name="connsiteY250" fmla="*/ 401279 h 3016263"/>
                <a:gd name="connsiteX251" fmla="*/ 370142 w 806753"/>
                <a:gd name="connsiteY251" fmla="*/ 413206 h 3016263"/>
                <a:gd name="connsiteX252" fmla="*/ 459550 w 806753"/>
                <a:gd name="connsiteY252" fmla="*/ 2861214 h 3016263"/>
                <a:gd name="connsiteX253" fmla="*/ 477432 w 806753"/>
                <a:gd name="connsiteY253" fmla="*/ 2877613 h 3016263"/>
                <a:gd name="connsiteX254" fmla="*/ 455080 w 806753"/>
                <a:gd name="connsiteY254" fmla="*/ 2855250 h 3016263"/>
                <a:gd name="connsiteX255" fmla="*/ 459550 w 806753"/>
                <a:gd name="connsiteY255" fmla="*/ 2861214 h 30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806753" h="3016263">
                  <a:moveTo>
                    <a:pt x="370142" y="413206"/>
                  </a:moveTo>
                  <a:cubicBezTo>
                    <a:pt x="372129" y="419666"/>
                    <a:pt x="379083" y="422151"/>
                    <a:pt x="383553" y="426623"/>
                  </a:cubicBezTo>
                  <a:cubicBezTo>
                    <a:pt x="396468" y="438550"/>
                    <a:pt x="407892" y="454453"/>
                    <a:pt x="422297" y="466877"/>
                  </a:cubicBezTo>
                  <a:cubicBezTo>
                    <a:pt x="431238" y="465883"/>
                    <a:pt x="441172" y="462404"/>
                    <a:pt x="450610" y="462404"/>
                  </a:cubicBezTo>
                  <a:cubicBezTo>
                    <a:pt x="461537" y="462404"/>
                    <a:pt x="472465" y="466380"/>
                    <a:pt x="483393" y="466877"/>
                  </a:cubicBezTo>
                  <a:cubicBezTo>
                    <a:pt x="501275" y="467374"/>
                    <a:pt x="523627" y="462404"/>
                    <a:pt x="538528" y="472840"/>
                  </a:cubicBezTo>
                  <a:cubicBezTo>
                    <a:pt x="543495" y="474331"/>
                    <a:pt x="548462" y="468368"/>
                    <a:pt x="551939" y="472840"/>
                  </a:cubicBezTo>
                  <a:cubicBezTo>
                    <a:pt x="563860" y="476319"/>
                    <a:pt x="568331" y="487252"/>
                    <a:pt x="572801" y="498185"/>
                  </a:cubicBezTo>
                  <a:cubicBezTo>
                    <a:pt x="596147" y="511603"/>
                    <a:pt x="617009" y="527506"/>
                    <a:pt x="620486" y="560802"/>
                  </a:cubicBezTo>
                  <a:cubicBezTo>
                    <a:pt x="625950" y="568256"/>
                    <a:pt x="631413" y="576704"/>
                    <a:pt x="636877" y="584656"/>
                  </a:cubicBezTo>
                  <a:cubicBezTo>
                    <a:pt x="639858" y="588631"/>
                    <a:pt x="642838" y="591116"/>
                    <a:pt x="645818" y="595092"/>
                  </a:cubicBezTo>
                  <a:cubicBezTo>
                    <a:pt x="646812" y="596583"/>
                    <a:pt x="646315" y="598570"/>
                    <a:pt x="647308" y="599564"/>
                  </a:cubicBezTo>
                  <a:cubicBezTo>
                    <a:pt x="647805" y="600061"/>
                    <a:pt x="649792" y="600558"/>
                    <a:pt x="650289" y="601055"/>
                  </a:cubicBezTo>
                  <a:cubicBezTo>
                    <a:pt x="658236" y="610994"/>
                    <a:pt x="664693" y="625903"/>
                    <a:pt x="672641" y="638327"/>
                  </a:cubicBezTo>
                  <a:cubicBezTo>
                    <a:pt x="676118" y="643296"/>
                    <a:pt x="678601" y="650254"/>
                    <a:pt x="683072" y="656217"/>
                  </a:cubicBezTo>
                  <a:cubicBezTo>
                    <a:pt x="686052" y="660690"/>
                    <a:pt x="690026" y="664169"/>
                    <a:pt x="693503" y="668144"/>
                  </a:cubicBezTo>
                  <a:cubicBezTo>
                    <a:pt x="702444" y="678580"/>
                    <a:pt x="710391" y="693489"/>
                    <a:pt x="721815" y="703925"/>
                  </a:cubicBezTo>
                  <a:cubicBezTo>
                    <a:pt x="723802" y="707901"/>
                    <a:pt x="723305" y="714361"/>
                    <a:pt x="726286" y="717343"/>
                  </a:cubicBezTo>
                  <a:cubicBezTo>
                    <a:pt x="731750" y="721816"/>
                    <a:pt x="743174" y="723306"/>
                    <a:pt x="747148" y="730761"/>
                  </a:cubicBezTo>
                  <a:cubicBezTo>
                    <a:pt x="750128" y="735730"/>
                    <a:pt x="748141" y="742191"/>
                    <a:pt x="750128" y="747160"/>
                  </a:cubicBezTo>
                  <a:cubicBezTo>
                    <a:pt x="752115" y="752627"/>
                    <a:pt x="758075" y="754118"/>
                    <a:pt x="760559" y="759087"/>
                  </a:cubicBezTo>
                  <a:cubicBezTo>
                    <a:pt x="763043" y="764057"/>
                    <a:pt x="758572" y="767039"/>
                    <a:pt x="762049" y="771014"/>
                  </a:cubicBezTo>
                  <a:cubicBezTo>
                    <a:pt x="765030" y="773499"/>
                    <a:pt x="766023" y="777972"/>
                    <a:pt x="768010" y="781450"/>
                  </a:cubicBezTo>
                  <a:cubicBezTo>
                    <a:pt x="769500" y="787414"/>
                    <a:pt x="766023" y="792383"/>
                    <a:pt x="768010" y="794868"/>
                  </a:cubicBezTo>
                  <a:cubicBezTo>
                    <a:pt x="770493" y="801826"/>
                    <a:pt x="777944" y="808286"/>
                    <a:pt x="782911" y="817231"/>
                  </a:cubicBezTo>
                  <a:cubicBezTo>
                    <a:pt x="786885" y="824686"/>
                    <a:pt x="790362" y="835619"/>
                    <a:pt x="794832" y="844067"/>
                  </a:cubicBezTo>
                  <a:cubicBezTo>
                    <a:pt x="800296" y="854006"/>
                    <a:pt x="806754" y="862454"/>
                    <a:pt x="806754" y="869412"/>
                  </a:cubicBezTo>
                  <a:cubicBezTo>
                    <a:pt x="806754" y="877860"/>
                    <a:pt x="800296" y="883326"/>
                    <a:pt x="794832" y="890284"/>
                  </a:cubicBezTo>
                  <a:cubicBezTo>
                    <a:pt x="797813" y="897738"/>
                    <a:pt x="795826" y="909168"/>
                    <a:pt x="791852" y="914138"/>
                  </a:cubicBezTo>
                  <a:cubicBezTo>
                    <a:pt x="796322" y="924574"/>
                    <a:pt x="798309" y="939483"/>
                    <a:pt x="799303" y="957373"/>
                  </a:cubicBezTo>
                  <a:cubicBezTo>
                    <a:pt x="799800" y="970791"/>
                    <a:pt x="799303" y="978742"/>
                    <a:pt x="796322" y="985699"/>
                  </a:cubicBezTo>
                  <a:cubicBezTo>
                    <a:pt x="794336" y="989675"/>
                    <a:pt x="791355" y="992160"/>
                    <a:pt x="787382" y="996136"/>
                  </a:cubicBezTo>
                  <a:cubicBezTo>
                    <a:pt x="783408" y="1000111"/>
                    <a:pt x="771984" y="999614"/>
                    <a:pt x="763539" y="1002099"/>
                  </a:cubicBezTo>
                  <a:cubicBezTo>
                    <a:pt x="759069" y="1003093"/>
                    <a:pt x="753605" y="1006075"/>
                    <a:pt x="748638" y="1008063"/>
                  </a:cubicBezTo>
                  <a:cubicBezTo>
                    <a:pt x="741684" y="1011044"/>
                    <a:pt x="735723" y="1014523"/>
                    <a:pt x="729266" y="1018499"/>
                  </a:cubicBezTo>
                  <a:cubicBezTo>
                    <a:pt x="728273" y="1018996"/>
                    <a:pt x="725789" y="1018996"/>
                    <a:pt x="724796" y="1019989"/>
                  </a:cubicBezTo>
                  <a:cubicBezTo>
                    <a:pt x="724299" y="1020486"/>
                    <a:pt x="723802" y="1022474"/>
                    <a:pt x="723305" y="1022971"/>
                  </a:cubicBezTo>
                  <a:cubicBezTo>
                    <a:pt x="719332" y="1025456"/>
                    <a:pt x="713868" y="1026450"/>
                    <a:pt x="709894" y="1028935"/>
                  </a:cubicBezTo>
                  <a:cubicBezTo>
                    <a:pt x="691019" y="1039371"/>
                    <a:pt x="673634" y="1049807"/>
                    <a:pt x="659230" y="1057261"/>
                  </a:cubicBezTo>
                  <a:cubicBezTo>
                    <a:pt x="670157" y="1104969"/>
                    <a:pt x="681085" y="1152677"/>
                    <a:pt x="687542" y="1204857"/>
                  </a:cubicBezTo>
                  <a:cubicBezTo>
                    <a:pt x="688535" y="1210821"/>
                    <a:pt x="698967" y="1207342"/>
                    <a:pt x="700953" y="1212312"/>
                  </a:cubicBezTo>
                  <a:cubicBezTo>
                    <a:pt x="703934" y="1229208"/>
                    <a:pt x="707907" y="1246602"/>
                    <a:pt x="709894" y="1264492"/>
                  </a:cubicBezTo>
                  <a:cubicBezTo>
                    <a:pt x="710888" y="1273437"/>
                    <a:pt x="710888" y="1282383"/>
                    <a:pt x="712875" y="1291328"/>
                  </a:cubicBezTo>
                  <a:cubicBezTo>
                    <a:pt x="714365" y="1299279"/>
                    <a:pt x="717842" y="1306733"/>
                    <a:pt x="718835" y="1315182"/>
                  </a:cubicBezTo>
                  <a:cubicBezTo>
                    <a:pt x="721319" y="1332575"/>
                    <a:pt x="722809" y="1350963"/>
                    <a:pt x="724796" y="1368853"/>
                  </a:cubicBezTo>
                  <a:cubicBezTo>
                    <a:pt x="729763" y="1417555"/>
                    <a:pt x="738207" y="1470232"/>
                    <a:pt x="744168" y="1525394"/>
                  </a:cubicBezTo>
                  <a:cubicBezTo>
                    <a:pt x="746154" y="1542291"/>
                    <a:pt x="746651" y="1560181"/>
                    <a:pt x="748638" y="1577575"/>
                  </a:cubicBezTo>
                  <a:cubicBezTo>
                    <a:pt x="750625" y="1595962"/>
                    <a:pt x="757082" y="1613853"/>
                    <a:pt x="756089" y="1629755"/>
                  </a:cubicBezTo>
                  <a:cubicBezTo>
                    <a:pt x="755592" y="1633234"/>
                    <a:pt x="755592" y="1636713"/>
                    <a:pt x="754599" y="1640191"/>
                  </a:cubicBezTo>
                  <a:cubicBezTo>
                    <a:pt x="754102" y="1641185"/>
                    <a:pt x="752115" y="1641185"/>
                    <a:pt x="751618" y="1643173"/>
                  </a:cubicBezTo>
                  <a:cubicBezTo>
                    <a:pt x="749632" y="1651124"/>
                    <a:pt x="754599" y="1663051"/>
                    <a:pt x="756089" y="1672990"/>
                  </a:cubicBezTo>
                  <a:cubicBezTo>
                    <a:pt x="757082" y="1681936"/>
                    <a:pt x="757579" y="1690881"/>
                    <a:pt x="757579" y="1699826"/>
                  </a:cubicBezTo>
                  <a:cubicBezTo>
                    <a:pt x="743671" y="1707280"/>
                    <a:pt x="727776" y="1712747"/>
                    <a:pt x="711385" y="1717716"/>
                  </a:cubicBezTo>
                  <a:cubicBezTo>
                    <a:pt x="705920" y="1718710"/>
                    <a:pt x="703934" y="1716226"/>
                    <a:pt x="703934" y="1711753"/>
                  </a:cubicBezTo>
                  <a:cubicBezTo>
                    <a:pt x="698470" y="1714735"/>
                    <a:pt x="703934" y="1719704"/>
                    <a:pt x="702444" y="1726662"/>
                  </a:cubicBezTo>
                  <a:cubicBezTo>
                    <a:pt x="698967" y="1729147"/>
                    <a:pt x="691019" y="1727159"/>
                    <a:pt x="690522" y="1732625"/>
                  </a:cubicBezTo>
                  <a:cubicBezTo>
                    <a:pt x="690026" y="1781824"/>
                    <a:pt x="688039" y="1828041"/>
                    <a:pt x="684562" y="1877239"/>
                  </a:cubicBezTo>
                  <a:cubicBezTo>
                    <a:pt x="683568" y="1888173"/>
                    <a:pt x="682078" y="1898112"/>
                    <a:pt x="681582" y="1908548"/>
                  </a:cubicBezTo>
                  <a:cubicBezTo>
                    <a:pt x="679098" y="1949298"/>
                    <a:pt x="681085" y="1993030"/>
                    <a:pt x="678601" y="2032290"/>
                  </a:cubicBezTo>
                  <a:cubicBezTo>
                    <a:pt x="677608" y="2045708"/>
                    <a:pt x="679098" y="2059126"/>
                    <a:pt x="678601" y="2072544"/>
                  </a:cubicBezTo>
                  <a:cubicBezTo>
                    <a:pt x="676118" y="2134663"/>
                    <a:pt x="672641" y="2196783"/>
                    <a:pt x="669660" y="2258902"/>
                  </a:cubicBezTo>
                  <a:cubicBezTo>
                    <a:pt x="668170" y="2288720"/>
                    <a:pt x="665190" y="2318537"/>
                    <a:pt x="663700" y="2348354"/>
                  </a:cubicBezTo>
                  <a:cubicBezTo>
                    <a:pt x="660720" y="2406498"/>
                    <a:pt x="659230" y="2461164"/>
                    <a:pt x="659230" y="2522786"/>
                  </a:cubicBezTo>
                  <a:cubicBezTo>
                    <a:pt x="659230" y="2534216"/>
                    <a:pt x="658733" y="2545646"/>
                    <a:pt x="659230" y="2557076"/>
                  </a:cubicBezTo>
                  <a:cubicBezTo>
                    <a:pt x="660223" y="2575464"/>
                    <a:pt x="663700" y="2595342"/>
                    <a:pt x="660720" y="2616711"/>
                  </a:cubicBezTo>
                  <a:cubicBezTo>
                    <a:pt x="659726" y="2622674"/>
                    <a:pt x="655256" y="2633607"/>
                    <a:pt x="651779" y="2640565"/>
                  </a:cubicBezTo>
                  <a:cubicBezTo>
                    <a:pt x="649792" y="2644540"/>
                    <a:pt x="645818" y="2649510"/>
                    <a:pt x="642838" y="2653983"/>
                  </a:cubicBezTo>
                  <a:cubicBezTo>
                    <a:pt x="640354" y="2657958"/>
                    <a:pt x="638864" y="2662928"/>
                    <a:pt x="635387" y="2667401"/>
                  </a:cubicBezTo>
                  <a:cubicBezTo>
                    <a:pt x="628433" y="2677340"/>
                    <a:pt x="610055" y="2680321"/>
                    <a:pt x="595153" y="2685291"/>
                  </a:cubicBezTo>
                  <a:cubicBezTo>
                    <a:pt x="595153" y="2695230"/>
                    <a:pt x="604591" y="2700200"/>
                    <a:pt x="610055" y="2706163"/>
                  </a:cubicBezTo>
                  <a:cubicBezTo>
                    <a:pt x="620486" y="2717593"/>
                    <a:pt x="628930" y="2732005"/>
                    <a:pt x="638367" y="2746416"/>
                  </a:cubicBezTo>
                  <a:cubicBezTo>
                    <a:pt x="642838" y="2753374"/>
                    <a:pt x="648798" y="2759834"/>
                    <a:pt x="650289" y="2768780"/>
                  </a:cubicBezTo>
                  <a:cubicBezTo>
                    <a:pt x="654262" y="2769277"/>
                    <a:pt x="657243" y="2773749"/>
                    <a:pt x="660720" y="2774743"/>
                  </a:cubicBezTo>
                  <a:cubicBezTo>
                    <a:pt x="663700" y="2775737"/>
                    <a:pt x="667177" y="2773749"/>
                    <a:pt x="669660" y="2776234"/>
                  </a:cubicBezTo>
                  <a:cubicBezTo>
                    <a:pt x="670157" y="2776731"/>
                    <a:pt x="670654" y="2778719"/>
                    <a:pt x="671150" y="2779216"/>
                  </a:cubicBezTo>
                  <a:cubicBezTo>
                    <a:pt x="673137" y="2780707"/>
                    <a:pt x="676118" y="2780707"/>
                    <a:pt x="678601" y="2782197"/>
                  </a:cubicBezTo>
                  <a:cubicBezTo>
                    <a:pt x="691516" y="2788658"/>
                    <a:pt x="705424" y="2794621"/>
                    <a:pt x="720325" y="2801579"/>
                  </a:cubicBezTo>
                  <a:cubicBezTo>
                    <a:pt x="722312" y="2802573"/>
                    <a:pt x="725789" y="2803566"/>
                    <a:pt x="727776" y="2804560"/>
                  </a:cubicBezTo>
                  <a:cubicBezTo>
                    <a:pt x="735227" y="2808536"/>
                    <a:pt x="746651" y="2813009"/>
                    <a:pt x="756089" y="2817978"/>
                  </a:cubicBezTo>
                  <a:cubicBezTo>
                    <a:pt x="760559" y="2820463"/>
                    <a:pt x="765030" y="2822451"/>
                    <a:pt x="769500" y="2828414"/>
                  </a:cubicBezTo>
                  <a:cubicBezTo>
                    <a:pt x="770990" y="2829905"/>
                    <a:pt x="769997" y="2832390"/>
                    <a:pt x="770990" y="2834378"/>
                  </a:cubicBezTo>
                  <a:cubicBezTo>
                    <a:pt x="770990" y="2833881"/>
                    <a:pt x="772480" y="2837359"/>
                    <a:pt x="772480" y="2837359"/>
                  </a:cubicBezTo>
                  <a:cubicBezTo>
                    <a:pt x="772977" y="2837857"/>
                    <a:pt x="774964" y="2836863"/>
                    <a:pt x="775460" y="2837359"/>
                  </a:cubicBezTo>
                  <a:cubicBezTo>
                    <a:pt x="779434" y="2843820"/>
                    <a:pt x="783408" y="2853262"/>
                    <a:pt x="782911" y="2858232"/>
                  </a:cubicBezTo>
                  <a:cubicBezTo>
                    <a:pt x="782415" y="2864692"/>
                    <a:pt x="773970" y="2874631"/>
                    <a:pt x="768010" y="2879104"/>
                  </a:cubicBezTo>
                  <a:cubicBezTo>
                    <a:pt x="767017" y="2880098"/>
                    <a:pt x="765030" y="2879601"/>
                    <a:pt x="763539" y="2880595"/>
                  </a:cubicBezTo>
                  <a:cubicBezTo>
                    <a:pt x="761552" y="2882086"/>
                    <a:pt x="760062" y="2884570"/>
                    <a:pt x="754599" y="2886558"/>
                  </a:cubicBezTo>
                  <a:cubicBezTo>
                    <a:pt x="748638" y="2889043"/>
                    <a:pt x="739200" y="2891031"/>
                    <a:pt x="730756" y="2894013"/>
                  </a:cubicBezTo>
                  <a:cubicBezTo>
                    <a:pt x="723305" y="2896497"/>
                    <a:pt x="716848" y="2898485"/>
                    <a:pt x="706914" y="2901467"/>
                  </a:cubicBezTo>
                  <a:cubicBezTo>
                    <a:pt x="703934" y="2902461"/>
                    <a:pt x="701450" y="2903952"/>
                    <a:pt x="699463" y="2904449"/>
                  </a:cubicBezTo>
                  <a:cubicBezTo>
                    <a:pt x="679098" y="2907431"/>
                    <a:pt x="658236" y="2902958"/>
                    <a:pt x="641348" y="2898485"/>
                  </a:cubicBezTo>
                  <a:cubicBezTo>
                    <a:pt x="638864" y="2897988"/>
                    <a:pt x="636381" y="2896497"/>
                    <a:pt x="633897" y="2895503"/>
                  </a:cubicBezTo>
                  <a:cubicBezTo>
                    <a:pt x="620486" y="2891528"/>
                    <a:pt x="607075" y="2889043"/>
                    <a:pt x="599624" y="2885067"/>
                  </a:cubicBezTo>
                  <a:cubicBezTo>
                    <a:pt x="593167" y="2881589"/>
                    <a:pt x="589193" y="2875128"/>
                    <a:pt x="583232" y="2870159"/>
                  </a:cubicBezTo>
                  <a:cubicBezTo>
                    <a:pt x="572305" y="2860716"/>
                    <a:pt x="559887" y="2854256"/>
                    <a:pt x="544488" y="2847796"/>
                  </a:cubicBezTo>
                  <a:cubicBezTo>
                    <a:pt x="537038" y="2844814"/>
                    <a:pt x="529090" y="2840341"/>
                    <a:pt x="522136" y="2840341"/>
                  </a:cubicBezTo>
                  <a:cubicBezTo>
                    <a:pt x="517169" y="2840341"/>
                    <a:pt x="515679" y="2841335"/>
                    <a:pt x="511705" y="2843323"/>
                  </a:cubicBezTo>
                  <a:cubicBezTo>
                    <a:pt x="508228" y="2845311"/>
                    <a:pt x="507732" y="2847299"/>
                    <a:pt x="502765" y="2847796"/>
                  </a:cubicBezTo>
                  <a:cubicBezTo>
                    <a:pt x="490347" y="2849783"/>
                    <a:pt x="475445" y="2840341"/>
                    <a:pt x="464021" y="2843323"/>
                  </a:cubicBezTo>
                  <a:cubicBezTo>
                    <a:pt x="460544" y="2845808"/>
                    <a:pt x="466008" y="2845808"/>
                    <a:pt x="467001" y="2846305"/>
                  </a:cubicBezTo>
                  <a:cubicBezTo>
                    <a:pt x="468491" y="2847299"/>
                    <a:pt x="469981" y="2849783"/>
                    <a:pt x="471472" y="2850777"/>
                  </a:cubicBezTo>
                  <a:cubicBezTo>
                    <a:pt x="473458" y="2852268"/>
                    <a:pt x="476935" y="2850777"/>
                    <a:pt x="478922" y="2852268"/>
                  </a:cubicBezTo>
                  <a:cubicBezTo>
                    <a:pt x="479916" y="2853262"/>
                    <a:pt x="485380" y="2863201"/>
                    <a:pt x="486373" y="2865686"/>
                  </a:cubicBezTo>
                  <a:cubicBezTo>
                    <a:pt x="488360" y="2872146"/>
                    <a:pt x="489353" y="2880595"/>
                    <a:pt x="484883" y="2886558"/>
                  </a:cubicBezTo>
                  <a:cubicBezTo>
                    <a:pt x="488360" y="2889540"/>
                    <a:pt x="490843" y="2895503"/>
                    <a:pt x="495314" y="2898485"/>
                  </a:cubicBezTo>
                  <a:cubicBezTo>
                    <a:pt x="496804" y="2899479"/>
                    <a:pt x="498791" y="2898982"/>
                    <a:pt x="499784" y="2899976"/>
                  </a:cubicBezTo>
                  <a:cubicBezTo>
                    <a:pt x="502268" y="2902461"/>
                    <a:pt x="504751" y="2904946"/>
                    <a:pt x="507235" y="2907431"/>
                  </a:cubicBezTo>
                  <a:cubicBezTo>
                    <a:pt x="512202" y="2911406"/>
                    <a:pt x="516673" y="2915879"/>
                    <a:pt x="522136" y="2920848"/>
                  </a:cubicBezTo>
                  <a:cubicBezTo>
                    <a:pt x="527600" y="2925818"/>
                    <a:pt x="534554" y="2931781"/>
                    <a:pt x="540018" y="2938739"/>
                  </a:cubicBezTo>
                  <a:cubicBezTo>
                    <a:pt x="542502" y="2942217"/>
                    <a:pt x="547965" y="2949672"/>
                    <a:pt x="547469" y="2958120"/>
                  </a:cubicBezTo>
                  <a:cubicBezTo>
                    <a:pt x="549952" y="2960605"/>
                    <a:pt x="552436" y="2963090"/>
                    <a:pt x="556410" y="2965574"/>
                  </a:cubicBezTo>
                  <a:cubicBezTo>
                    <a:pt x="557900" y="2966568"/>
                    <a:pt x="565847" y="2977004"/>
                    <a:pt x="563860" y="2983465"/>
                  </a:cubicBezTo>
                  <a:cubicBezTo>
                    <a:pt x="562370" y="2987938"/>
                    <a:pt x="559887" y="2987938"/>
                    <a:pt x="553430" y="2990919"/>
                  </a:cubicBezTo>
                  <a:cubicBezTo>
                    <a:pt x="546475" y="2993901"/>
                    <a:pt x="537038" y="2997877"/>
                    <a:pt x="528097" y="3001355"/>
                  </a:cubicBezTo>
                  <a:cubicBezTo>
                    <a:pt x="518660" y="3005331"/>
                    <a:pt x="512699" y="3008313"/>
                    <a:pt x="499784" y="3010301"/>
                  </a:cubicBezTo>
                  <a:cubicBezTo>
                    <a:pt x="493824" y="3011294"/>
                    <a:pt x="487863" y="3010797"/>
                    <a:pt x="481903" y="3011791"/>
                  </a:cubicBezTo>
                  <a:cubicBezTo>
                    <a:pt x="470478" y="3013282"/>
                    <a:pt x="459054" y="3016264"/>
                    <a:pt x="449120" y="3016264"/>
                  </a:cubicBezTo>
                  <a:cubicBezTo>
                    <a:pt x="438192" y="3016264"/>
                    <a:pt x="426767" y="3014276"/>
                    <a:pt x="414846" y="3013282"/>
                  </a:cubicBezTo>
                  <a:cubicBezTo>
                    <a:pt x="403422" y="3012288"/>
                    <a:pt x="391501" y="3012288"/>
                    <a:pt x="382063" y="3010301"/>
                  </a:cubicBezTo>
                  <a:cubicBezTo>
                    <a:pt x="375606" y="3008809"/>
                    <a:pt x="367658" y="3005331"/>
                    <a:pt x="361201" y="3002846"/>
                  </a:cubicBezTo>
                  <a:cubicBezTo>
                    <a:pt x="354744" y="3000361"/>
                    <a:pt x="347790" y="2996883"/>
                    <a:pt x="343319" y="2993901"/>
                  </a:cubicBezTo>
                  <a:cubicBezTo>
                    <a:pt x="341829" y="2992907"/>
                    <a:pt x="341829" y="2993404"/>
                    <a:pt x="340339" y="2992410"/>
                  </a:cubicBezTo>
                  <a:cubicBezTo>
                    <a:pt x="333385" y="2985453"/>
                    <a:pt x="322954" y="2975514"/>
                    <a:pt x="315007" y="2967065"/>
                  </a:cubicBezTo>
                  <a:cubicBezTo>
                    <a:pt x="305073" y="2956629"/>
                    <a:pt x="297622" y="2946690"/>
                    <a:pt x="286694" y="2940230"/>
                  </a:cubicBezTo>
                  <a:cubicBezTo>
                    <a:pt x="280733" y="2939733"/>
                    <a:pt x="278250" y="2942714"/>
                    <a:pt x="271793" y="2941720"/>
                  </a:cubicBezTo>
                  <a:cubicBezTo>
                    <a:pt x="248447" y="2933769"/>
                    <a:pt x="232552" y="2918364"/>
                    <a:pt x="213677" y="2905940"/>
                  </a:cubicBezTo>
                  <a:cubicBezTo>
                    <a:pt x="217154" y="2890037"/>
                    <a:pt x="208213" y="2877613"/>
                    <a:pt x="206226" y="2861214"/>
                  </a:cubicBezTo>
                  <a:cubicBezTo>
                    <a:pt x="204239" y="2845311"/>
                    <a:pt x="205233" y="2826427"/>
                    <a:pt x="206226" y="2809033"/>
                  </a:cubicBezTo>
                  <a:cubicBezTo>
                    <a:pt x="206723" y="2803070"/>
                    <a:pt x="208710" y="2796112"/>
                    <a:pt x="207716" y="2789652"/>
                  </a:cubicBezTo>
                  <a:cubicBezTo>
                    <a:pt x="207220" y="2786173"/>
                    <a:pt x="204736" y="2782694"/>
                    <a:pt x="203246" y="2779216"/>
                  </a:cubicBezTo>
                  <a:cubicBezTo>
                    <a:pt x="201756" y="2775737"/>
                    <a:pt x="200266" y="2773252"/>
                    <a:pt x="198776" y="2770270"/>
                  </a:cubicBezTo>
                  <a:cubicBezTo>
                    <a:pt x="195795" y="2763810"/>
                    <a:pt x="191821" y="2756853"/>
                    <a:pt x="189835" y="2750889"/>
                  </a:cubicBezTo>
                  <a:cubicBezTo>
                    <a:pt x="184868" y="2733993"/>
                    <a:pt x="184371" y="2713617"/>
                    <a:pt x="180894" y="2694236"/>
                  </a:cubicBezTo>
                  <a:cubicBezTo>
                    <a:pt x="179404" y="2684794"/>
                    <a:pt x="177914" y="2675849"/>
                    <a:pt x="176423" y="2665909"/>
                  </a:cubicBezTo>
                  <a:cubicBezTo>
                    <a:pt x="172450" y="2639074"/>
                    <a:pt x="170463" y="2608759"/>
                    <a:pt x="167483" y="2579439"/>
                  </a:cubicBezTo>
                  <a:cubicBezTo>
                    <a:pt x="162019" y="2525271"/>
                    <a:pt x="156555" y="2463648"/>
                    <a:pt x="151091" y="2409480"/>
                  </a:cubicBezTo>
                  <a:cubicBezTo>
                    <a:pt x="149104" y="2390099"/>
                    <a:pt x="147614" y="2370220"/>
                    <a:pt x="145131" y="2351336"/>
                  </a:cubicBezTo>
                  <a:cubicBezTo>
                    <a:pt x="142647" y="2331955"/>
                    <a:pt x="138673" y="2313567"/>
                    <a:pt x="137680" y="2294683"/>
                  </a:cubicBezTo>
                  <a:cubicBezTo>
                    <a:pt x="136686" y="2275302"/>
                    <a:pt x="137680" y="2255424"/>
                    <a:pt x="137680" y="2235048"/>
                  </a:cubicBezTo>
                  <a:cubicBezTo>
                    <a:pt x="137680" y="2214673"/>
                    <a:pt x="136686" y="2191813"/>
                    <a:pt x="137680" y="2173923"/>
                  </a:cubicBezTo>
                  <a:cubicBezTo>
                    <a:pt x="137680" y="2172929"/>
                    <a:pt x="136190" y="2172432"/>
                    <a:pt x="136190" y="2172432"/>
                  </a:cubicBezTo>
                  <a:cubicBezTo>
                    <a:pt x="137183" y="2164481"/>
                    <a:pt x="141653" y="2155535"/>
                    <a:pt x="145131" y="2145596"/>
                  </a:cubicBezTo>
                  <a:cubicBezTo>
                    <a:pt x="148111" y="2137645"/>
                    <a:pt x="153078" y="2128700"/>
                    <a:pt x="154071" y="2120251"/>
                  </a:cubicBezTo>
                  <a:cubicBezTo>
                    <a:pt x="155065" y="2113294"/>
                    <a:pt x="152084" y="2103852"/>
                    <a:pt x="151091" y="2094907"/>
                  </a:cubicBezTo>
                  <a:cubicBezTo>
                    <a:pt x="150098" y="2085961"/>
                    <a:pt x="150594" y="2076519"/>
                    <a:pt x="149601" y="2068071"/>
                  </a:cubicBezTo>
                  <a:cubicBezTo>
                    <a:pt x="148111" y="2049186"/>
                    <a:pt x="143640" y="2030799"/>
                    <a:pt x="142150" y="2012909"/>
                  </a:cubicBezTo>
                  <a:cubicBezTo>
                    <a:pt x="141653" y="2003466"/>
                    <a:pt x="142647" y="1994024"/>
                    <a:pt x="142150" y="1984582"/>
                  </a:cubicBezTo>
                  <a:cubicBezTo>
                    <a:pt x="140660" y="1961225"/>
                    <a:pt x="136190" y="1937868"/>
                    <a:pt x="134699" y="1916002"/>
                  </a:cubicBezTo>
                  <a:cubicBezTo>
                    <a:pt x="132216" y="1880221"/>
                    <a:pt x="133209" y="1846428"/>
                    <a:pt x="128739" y="1811641"/>
                  </a:cubicBezTo>
                  <a:cubicBezTo>
                    <a:pt x="126255" y="1805678"/>
                    <a:pt x="120791" y="1799714"/>
                    <a:pt x="119798" y="1792260"/>
                  </a:cubicBezTo>
                  <a:cubicBezTo>
                    <a:pt x="116818" y="1765424"/>
                    <a:pt x="117314" y="1738589"/>
                    <a:pt x="112347" y="1711753"/>
                  </a:cubicBezTo>
                  <a:cubicBezTo>
                    <a:pt x="109864" y="1699329"/>
                    <a:pt x="106884" y="1687402"/>
                    <a:pt x="104897" y="1674481"/>
                  </a:cubicBezTo>
                  <a:cubicBezTo>
                    <a:pt x="102910" y="1662057"/>
                    <a:pt x="100426" y="1648639"/>
                    <a:pt x="98936" y="1635719"/>
                  </a:cubicBezTo>
                  <a:cubicBezTo>
                    <a:pt x="95459" y="1606398"/>
                    <a:pt x="94962" y="1572108"/>
                    <a:pt x="88505" y="1544776"/>
                  </a:cubicBezTo>
                  <a:cubicBezTo>
                    <a:pt x="81054" y="1513467"/>
                    <a:pt x="74597" y="1476693"/>
                    <a:pt x="76584" y="1432960"/>
                  </a:cubicBezTo>
                  <a:cubicBezTo>
                    <a:pt x="77577" y="1411591"/>
                    <a:pt x="81054" y="1390719"/>
                    <a:pt x="85525" y="1368853"/>
                  </a:cubicBezTo>
                  <a:cubicBezTo>
                    <a:pt x="87015" y="1362393"/>
                    <a:pt x="89499" y="1355932"/>
                    <a:pt x="89995" y="1349472"/>
                  </a:cubicBezTo>
                  <a:cubicBezTo>
                    <a:pt x="90492" y="1344005"/>
                    <a:pt x="88505" y="1338539"/>
                    <a:pt x="88505" y="1333072"/>
                  </a:cubicBezTo>
                  <a:cubicBezTo>
                    <a:pt x="88505" y="1324127"/>
                    <a:pt x="90989" y="1314685"/>
                    <a:pt x="91485" y="1304746"/>
                  </a:cubicBezTo>
                  <a:cubicBezTo>
                    <a:pt x="91982" y="1291825"/>
                    <a:pt x="89995" y="1278407"/>
                    <a:pt x="89995" y="1264492"/>
                  </a:cubicBezTo>
                  <a:cubicBezTo>
                    <a:pt x="89995" y="1239147"/>
                    <a:pt x="93472" y="1212312"/>
                    <a:pt x="94466" y="1186967"/>
                  </a:cubicBezTo>
                  <a:cubicBezTo>
                    <a:pt x="94962" y="1176531"/>
                    <a:pt x="93969" y="1166592"/>
                    <a:pt x="94466" y="1157150"/>
                  </a:cubicBezTo>
                  <a:cubicBezTo>
                    <a:pt x="95459" y="1142738"/>
                    <a:pt x="100426" y="1129817"/>
                    <a:pt x="101916" y="1116896"/>
                  </a:cubicBezTo>
                  <a:cubicBezTo>
                    <a:pt x="102413" y="1110436"/>
                    <a:pt x="101420" y="1102981"/>
                    <a:pt x="101916" y="1096024"/>
                  </a:cubicBezTo>
                  <a:cubicBezTo>
                    <a:pt x="102910" y="1081115"/>
                    <a:pt x="105890" y="1062728"/>
                    <a:pt x="109367" y="1045334"/>
                  </a:cubicBezTo>
                  <a:cubicBezTo>
                    <a:pt x="111354" y="1035892"/>
                    <a:pt x="113341" y="1023468"/>
                    <a:pt x="116818" y="1012535"/>
                  </a:cubicBezTo>
                  <a:cubicBezTo>
                    <a:pt x="120791" y="1000608"/>
                    <a:pt x="126255" y="991663"/>
                    <a:pt x="125759" y="982718"/>
                  </a:cubicBezTo>
                  <a:cubicBezTo>
                    <a:pt x="124268" y="965324"/>
                    <a:pt x="106884" y="955882"/>
                    <a:pt x="94466" y="948428"/>
                  </a:cubicBezTo>
                  <a:cubicBezTo>
                    <a:pt x="93472" y="947931"/>
                    <a:pt x="90989" y="947931"/>
                    <a:pt x="89995" y="946937"/>
                  </a:cubicBezTo>
                  <a:cubicBezTo>
                    <a:pt x="89499" y="946440"/>
                    <a:pt x="89002" y="944452"/>
                    <a:pt x="88505" y="943955"/>
                  </a:cubicBezTo>
                  <a:cubicBezTo>
                    <a:pt x="86518" y="942464"/>
                    <a:pt x="83041" y="942464"/>
                    <a:pt x="81054" y="940973"/>
                  </a:cubicBezTo>
                  <a:cubicBezTo>
                    <a:pt x="80061" y="939979"/>
                    <a:pt x="79564" y="938986"/>
                    <a:pt x="78074" y="937992"/>
                  </a:cubicBezTo>
                  <a:cubicBezTo>
                    <a:pt x="68140" y="931034"/>
                    <a:pt x="55225" y="918113"/>
                    <a:pt x="46781" y="906683"/>
                  </a:cubicBezTo>
                  <a:cubicBezTo>
                    <a:pt x="43801" y="902708"/>
                    <a:pt x="39331" y="893763"/>
                    <a:pt x="36350" y="885811"/>
                  </a:cubicBezTo>
                  <a:cubicBezTo>
                    <a:pt x="32873" y="875872"/>
                    <a:pt x="28403" y="859969"/>
                    <a:pt x="30389" y="844067"/>
                  </a:cubicBezTo>
                  <a:cubicBezTo>
                    <a:pt x="31383" y="836613"/>
                    <a:pt x="34860" y="831643"/>
                    <a:pt x="36350" y="823195"/>
                  </a:cubicBezTo>
                  <a:cubicBezTo>
                    <a:pt x="40324" y="804310"/>
                    <a:pt x="30886" y="777475"/>
                    <a:pt x="25919" y="759087"/>
                  </a:cubicBezTo>
                  <a:cubicBezTo>
                    <a:pt x="23932" y="751136"/>
                    <a:pt x="20952" y="743682"/>
                    <a:pt x="18468" y="735233"/>
                  </a:cubicBezTo>
                  <a:cubicBezTo>
                    <a:pt x="13004" y="717343"/>
                    <a:pt x="10521" y="696968"/>
                    <a:pt x="5057" y="675599"/>
                  </a:cubicBezTo>
                  <a:cubicBezTo>
                    <a:pt x="4064" y="670629"/>
                    <a:pt x="1083" y="665163"/>
                    <a:pt x="587" y="660690"/>
                  </a:cubicBezTo>
                  <a:cubicBezTo>
                    <a:pt x="-1897" y="642799"/>
                    <a:pt x="4064" y="619939"/>
                    <a:pt x="8037" y="604037"/>
                  </a:cubicBezTo>
                  <a:cubicBezTo>
                    <a:pt x="10024" y="596583"/>
                    <a:pt x="11018" y="592607"/>
                    <a:pt x="13998" y="586146"/>
                  </a:cubicBezTo>
                  <a:cubicBezTo>
                    <a:pt x="16481" y="580680"/>
                    <a:pt x="16978" y="578195"/>
                    <a:pt x="19959" y="574219"/>
                  </a:cubicBezTo>
                  <a:cubicBezTo>
                    <a:pt x="23932" y="567759"/>
                    <a:pt x="33866" y="561796"/>
                    <a:pt x="42311" y="556329"/>
                  </a:cubicBezTo>
                  <a:cubicBezTo>
                    <a:pt x="43801" y="555335"/>
                    <a:pt x="44298" y="553844"/>
                    <a:pt x="45291" y="553347"/>
                  </a:cubicBezTo>
                  <a:cubicBezTo>
                    <a:pt x="47774" y="551856"/>
                    <a:pt x="51748" y="550863"/>
                    <a:pt x="54232" y="548875"/>
                  </a:cubicBezTo>
                  <a:cubicBezTo>
                    <a:pt x="54729" y="548378"/>
                    <a:pt x="55225" y="545893"/>
                    <a:pt x="55722" y="545893"/>
                  </a:cubicBezTo>
                  <a:cubicBezTo>
                    <a:pt x="56716" y="545396"/>
                    <a:pt x="58206" y="546390"/>
                    <a:pt x="58702" y="545893"/>
                  </a:cubicBezTo>
                  <a:cubicBezTo>
                    <a:pt x="59199" y="545396"/>
                    <a:pt x="59696" y="542911"/>
                    <a:pt x="60192" y="542911"/>
                  </a:cubicBezTo>
                  <a:cubicBezTo>
                    <a:pt x="68636" y="539433"/>
                    <a:pt x="80558" y="532972"/>
                    <a:pt x="91485" y="530984"/>
                  </a:cubicBezTo>
                  <a:cubicBezTo>
                    <a:pt x="98439" y="526015"/>
                    <a:pt x="101916" y="517566"/>
                    <a:pt x="107877" y="511603"/>
                  </a:cubicBezTo>
                  <a:cubicBezTo>
                    <a:pt x="110361" y="509118"/>
                    <a:pt x="114334" y="508124"/>
                    <a:pt x="116818" y="505639"/>
                  </a:cubicBezTo>
                  <a:cubicBezTo>
                    <a:pt x="119798" y="503155"/>
                    <a:pt x="121785" y="500173"/>
                    <a:pt x="124268" y="498185"/>
                  </a:cubicBezTo>
                  <a:cubicBezTo>
                    <a:pt x="130229" y="493713"/>
                    <a:pt x="136190" y="490234"/>
                    <a:pt x="142150" y="486258"/>
                  </a:cubicBezTo>
                  <a:cubicBezTo>
                    <a:pt x="141157" y="477313"/>
                    <a:pt x="138176" y="471349"/>
                    <a:pt x="139170" y="463895"/>
                  </a:cubicBezTo>
                  <a:cubicBezTo>
                    <a:pt x="140660" y="451968"/>
                    <a:pt x="151091" y="445508"/>
                    <a:pt x="157051" y="438550"/>
                  </a:cubicBezTo>
                  <a:cubicBezTo>
                    <a:pt x="161025" y="414199"/>
                    <a:pt x="170960" y="395812"/>
                    <a:pt x="179404" y="375934"/>
                  </a:cubicBezTo>
                  <a:cubicBezTo>
                    <a:pt x="177417" y="372455"/>
                    <a:pt x="178907" y="371461"/>
                    <a:pt x="176423" y="369970"/>
                  </a:cubicBezTo>
                  <a:cubicBezTo>
                    <a:pt x="176920" y="370467"/>
                    <a:pt x="171953" y="372455"/>
                    <a:pt x="173443" y="368479"/>
                  </a:cubicBezTo>
                  <a:cubicBezTo>
                    <a:pt x="171456" y="359037"/>
                    <a:pt x="177417" y="355559"/>
                    <a:pt x="174933" y="350589"/>
                  </a:cubicBezTo>
                  <a:cubicBezTo>
                    <a:pt x="169966" y="346116"/>
                    <a:pt x="169966" y="354565"/>
                    <a:pt x="165993" y="355062"/>
                  </a:cubicBezTo>
                  <a:cubicBezTo>
                    <a:pt x="160529" y="355559"/>
                    <a:pt x="159038" y="352080"/>
                    <a:pt x="155561" y="350589"/>
                  </a:cubicBezTo>
                  <a:cubicBezTo>
                    <a:pt x="156555" y="348601"/>
                    <a:pt x="153575" y="342638"/>
                    <a:pt x="157051" y="343135"/>
                  </a:cubicBezTo>
                  <a:cubicBezTo>
                    <a:pt x="160032" y="343632"/>
                    <a:pt x="160032" y="341147"/>
                    <a:pt x="160032" y="338662"/>
                  </a:cubicBezTo>
                  <a:cubicBezTo>
                    <a:pt x="158045" y="332699"/>
                    <a:pt x="153078" y="328723"/>
                    <a:pt x="149601" y="322263"/>
                  </a:cubicBezTo>
                  <a:cubicBezTo>
                    <a:pt x="145627" y="314311"/>
                    <a:pt x="143144" y="304869"/>
                    <a:pt x="137680" y="296918"/>
                  </a:cubicBezTo>
                  <a:cubicBezTo>
                    <a:pt x="137183" y="295924"/>
                    <a:pt x="135196" y="294930"/>
                    <a:pt x="134699" y="293936"/>
                  </a:cubicBezTo>
                  <a:cubicBezTo>
                    <a:pt x="134203" y="292942"/>
                    <a:pt x="134203" y="290954"/>
                    <a:pt x="133209" y="289463"/>
                  </a:cubicBezTo>
                  <a:cubicBezTo>
                    <a:pt x="130229" y="284991"/>
                    <a:pt x="125262" y="281015"/>
                    <a:pt x="122778" y="276046"/>
                  </a:cubicBezTo>
                  <a:cubicBezTo>
                    <a:pt x="121785" y="274058"/>
                    <a:pt x="122282" y="271573"/>
                    <a:pt x="121288" y="270082"/>
                  </a:cubicBezTo>
                  <a:cubicBezTo>
                    <a:pt x="118308" y="264119"/>
                    <a:pt x="109864" y="242749"/>
                    <a:pt x="110857" y="232810"/>
                  </a:cubicBezTo>
                  <a:cubicBezTo>
                    <a:pt x="112347" y="221877"/>
                    <a:pt x="116818" y="223865"/>
                    <a:pt x="121288" y="214920"/>
                  </a:cubicBezTo>
                  <a:cubicBezTo>
                    <a:pt x="113838" y="201502"/>
                    <a:pt x="117314" y="185103"/>
                    <a:pt x="115328" y="168703"/>
                  </a:cubicBezTo>
                  <a:cubicBezTo>
                    <a:pt x="114334" y="160255"/>
                    <a:pt x="111354" y="154291"/>
                    <a:pt x="110857" y="143358"/>
                  </a:cubicBezTo>
                  <a:cubicBezTo>
                    <a:pt x="110857" y="143358"/>
                    <a:pt x="108870" y="143358"/>
                    <a:pt x="109367" y="141867"/>
                  </a:cubicBezTo>
                  <a:cubicBezTo>
                    <a:pt x="109367" y="141370"/>
                    <a:pt x="111354" y="141867"/>
                    <a:pt x="110857" y="140376"/>
                  </a:cubicBezTo>
                  <a:cubicBezTo>
                    <a:pt x="110361" y="137395"/>
                    <a:pt x="107877" y="135407"/>
                    <a:pt x="107877" y="132922"/>
                  </a:cubicBezTo>
                  <a:cubicBezTo>
                    <a:pt x="107877" y="124971"/>
                    <a:pt x="109864" y="117019"/>
                    <a:pt x="112347" y="109068"/>
                  </a:cubicBezTo>
                  <a:cubicBezTo>
                    <a:pt x="113341" y="105093"/>
                    <a:pt x="113838" y="100620"/>
                    <a:pt x="115328" y="97141"/>
                  </a:cubicBezTo>
                  <a:cubicBezTo>
                    <a:pt x="115824" y="96644"/>
                    <a:pt x="117811" y="96147"/>
                    <a:pt x="118308" y="95650"/>
                  </a:cubicBezTo>
                  <a:cubicBezTo>
                    <a:pt x="118805" y="94656"/>
                    <a:pt x="117811" y="93663"/>
                    <a:pt x="118308" y="92669"/>
                  </a:cubicBezTo>
                  <a:cubicBezTo>
                    <a:pt x="121288" y="87202"/>
                    <a:pt x="127249" y="79251"/>
                    <a:pt x="131719" y="71796"/>
                  </a:cubicBezTo>
                  <a:cubicBezTo>
                    <a:pt x="135196" y="65833"/>
                    <a:pt x="137680" y="58876"/>
                    <a:pt x="140660" y="53906"/>
                  </a:cubicBezTo>
                  <a:cubicBezTo>
                    <a:pt x="141157" y="53409"/>
                    <a:pt x="143640" y="52912"/>
                    <a:pt x="143640" y="52415"/>
                  </a:cubicBezTo>
                  <a:cubicBezTo>
                    <a:pt x="145627" y="47446"/>
                    <a:pt x="151588" y="41979"/>
                    <a:pt x="157051" y="37506"/>
                  </a:cubicBezTo>
                  <a:cubicBezTo>
                    <a:pt x="159535" y="35519"/>
                    <a:pt x="163509" y="36513"/>
                    <a:pt x="165993" y="34525"/>
                  </a:cubicBezTo>
                  <a:cubicBezTo>
                    <a:pt x="167483" y="33034"/>
                    <a:pt x="166986" y="28064"/>
                    <a:pt x="170463" y="27070"/>
                  </a:cubicBezTo>
                  <a:cubicBezTo>
                    <a:pt x="178410" y="25082"/>
                    <a:pt x="186854" y="18125"/>
                    <a:pt x="195795" y="13653"/>
                  </a:cubicBezTo>
                  <a:cubicBezTo>
                    <a:pt x="197286" y="12659"/>
                    <a:pt x="200266" y="14646"/>
                    <a:pt x="201756" y="13653"/>
                  </a:cubicBezTo>
                  <a:cubicBezTo>
                    <a:pt x="202749" y="13156"/>
                    <a:pt x="202749" y="11168"/>
                    <a:pt x="203246" y="10671"/>
                  </a:cubicBezTo>
                  <a:cubicBezTo>
                    <a:pt x="208710" y="7192"/>
                    <a:pt x="219141" y="1229"/>
                    <a:pt x="227088" y="235"/>
                  </a:cubicBezTo>
                  <a:cubicBezTo>
                    <a:pt x="234042" y="-759"/>
                    <a:pt x="241990" y="1726"/>
                    <a:pt x="250931" y="1726"/>
                  </a:cubicBezTo>
                  <a:cubicBezTo>
                    <a:pt x="257885" y="1726"/>
                    <a:pt x="264839" y="-759"/>
                    <a:pt x="270303" y="235"/>
                  </a:cubicBezTo>
                  <a:cubicBezTo>
                    <a:pt x="279740" y="1726"/>
                    <a:pt x="285701" y="9180"/>
                    <a:pt x="295635" y="10671"/>
                  </a:cubicBezTo>
                  <a:cubicBezTo>
                    <a:pt x="305073" y="16137"/>
                    <a:pt x="316993" y="15143"/>
                    <a:pt x="325438" y="19616"/>
                  </a:cubicBezTo>
                  <a:cubicBezTo>
                    <a:pt x="332392" y="23592"/>
                    <a:pt x="339346" y="29058"/>
                    <a:pt x="346300" y="34525"/>
                  </a:cubicBezTo>
                  <a:cubicBezTo>
                    <a:pt x="351267" y="38500"/>
                    <a:pt x="355737" y="41979"/>
                    <a:pt x="361201" y="46452"/>
                  </a:cubicBezTo>
                  <a:cubicBezTo>
                    <a:pt x="374116" y="55894"/>
                    <a:pt x="387030" y="72790"/>
                    <a:pt x="398455" y="85214"/>
                  </a:cubicBezTo>
                  <a:cubicBezTo>
                    <a:pt x="398951" y="95153"/>
                    <a:pt x="405905" y="106086"/>
                    <a:pt x="407395" y="116523"/>
                  </a:cubicBezTo>
                  <a:cubicBezTo>
                    <a:pt x="407892" y="121989"/>
                    <a:pt x="406402" y="127953"/>
                    <a:pt x="405905" y="134413"/>
                  </a:cubicBezTo>
                  <a:cubicBezTo>
                    <a:pt x="405905" y="136898"/>
                    <a:pt x="404415" y="140873"/>
                    <a:pt x="404415" y="143358"/>
                  </a:cubicBezTo>
                  <a:cubicBezTo>
                    <a:pt x="404415" y="146837"/>
                    <a:pt x="406402" y="149322"/>
                    <a:pt x="405905" y="152303"/>
                  </a:cubicBezTo>
                  <a:cubicBezTo>
                    <a:pt x="405408" y="159261"/>
                    <a:pt x="401932" y="163733"/>
                    <a:pt x="402925" y="173176"/>
                  </a:cubicBezTo>
                  <a:cubicBezTo>
                    <a:pt x="402925" y="174666"/>
                    <a:pt x="404415" y="174169"/>
                    <a:pt x="404415" y="174666"/>
                  </a:cubicBezTo>
                  <a:cubicBezTo>
                    <a:pt x="404415" y="174666"/>
                    <a:pt x="402925" y="185103"/>
                    <a:pt x="402925" y="189575"/>
                  </a:cubicBezTo>
                  <a:cubicBezTo>
                    <a:pt x="402925" y="198520"/>
                    <a:pt x="401932" y="207963"/>
                    <a:pt x="402925" y="216411"/>
                  </a:cubicBezTo>
                  <a:cubicBezTo>
                    <a:pt x="404415" y="228835"/>
                    <a:pt x="410376" y="240265"/>
                    <a:pt x="411866" y="252192"/>
                  </a:cubicBezTo>
                  <a:cubicBezTo>
                    <a:pt x="412859" y="259149"/>
                    <a:pt x="412859" y="266106"/>
                    <a:pt x="413356" y="273064"/>
                  </a:cubicBezTo>
                  <a:cubicBezTo>
                    <a:pt x="414846" y="300893"/>
                    <a:pt x="409382" y="322760"/>
                    <a:pt x="402925" y="346116"/>
                  </a:cubicBezTo>
                  <a:cubicBezTo>
                    <a:pt x="401932" y="350589"/>
                    <a:pt x="401435" y="354068"/>
                    <a:pt x="399945" y="358043"/>
                  </a:cubicBezTo>
                  <a:cubicBezTo>
                    <a:pt x="394978" y="371958"/>
                    <a:pt x="386037" y="388855"/>
                    <a:pt x="377593" y="401279"/>
                  </a:cubicBezTo>
                  <a:cubicBezTo>
                    <a:pt x="374612" y="405254"/>
                    <a:pt x="371632" y="408733"/>
                    <a:pt x="370142" y="413206"/>
                  </a:cubicBezTo>
                  <a:close/>
                  <a:moveTo>
                    <a:pt x="459550" y="2861214"/>
                  </a:moveTo>
                  <a:cubicBezTo>
                    <a:pt x="465014" y="2868171"/>
                    <a:pt x="467995" y="2876122"/>
                    <a:pt x="477432" y="2877613"/>
                  </a:cubicBezTo>
                  <a:cubicBezTo>
                    <a:pt x="483393" y="2862207"/>
                    <a:pt x="462531" y="2862207"/>
                    <a:pt x="455080" y="2855250"/>
                  </a:cubicBezTo>
                  <a:cubicBezTo>
                    <a:pt x="453590" y="2858729"/>
                    <a:pt x="458060" y="2859226"/>
                    <a:pt x="459550" y="2861214"/>
                  </a:cubicBezTo>
                  <a:close/>
                </a:path>
              </a:pathLst>
            </a:custGeom>
            <a:solidFill>
              <a:schemeClr val="accent4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7E3C199-754E-B447-BF27-C419C2ADB18E}"/>
                </a:ext>
              </a:extLst>
            </p:cNvPr>
            <p:cNvSpPr/>
            <p:nvPr/>
          </p:nvSpPr>
          <p:spPr>
            <a:xfrm>
              <a:off x="4183721" y="1944680"/>
              <a:ext cx="210061" cy="739217"/>
            </a:xfrm>
            <a:custGeom>
              <a:avLst/>
              <a:gdLst>
                <a:gd name="connsiteX0" fmla="*/ 539605 w 855970"/>
                <a:gd name="connsiteY0" fmla="*/ 426738 h 3012204"/>
                <a:gd name="connsiteX1" fmla="*/ 550036 w 855970"/>
                <a:gd name="connsiteY1" fmla="*/ 440156 h 3012204"/>
                <a:gd name="connsiteX2" fmla="*/ 560467 w 855970"/>
                <a:gd name="connsiteY2" fmla="*/ 452083 h 3012204"/>
                <a:gd name="connsiteX3" fmla="*/ 572388 w 855970"/>
                <a:gd name="connsiteY3" fmla="*/ 455065 h 3012204"/>
                <a:gd name="connsiteX4" fmla="*/ 639445 w 855970"/>
                <a:gd name="connsiteY4" fmla="*/ 486373 h 3012204"/>
                <a:gd name="connsiteX5" fmla="*/ 669248 w 855970"/>
                <a:gd name="connsiteY5" fmla="*/ 513209 h 3012204"/>
                <a:gd name="connsiteX6" fmla="*/ 694580 w 855970"/>
                <a:gd name="connsiteY6" fmla="*/ 538553 h 3012204"/>
                <a:gd name="connsiteX7" fmla="*/ 712462 w 855970"/>
                <a:gd name="connsiteY7" fmla="*/ 616079 h 3012204"/>
                <a:gd name="connsiteX8" fmla="*/ 722893 w 855970"/>
                <a:gd name="connsiteY8" fmla="*/ 665277 h 3012204"/>
                <a:gd name="connsiteX9" fmla="*/ 758656 w 855970"/>
                <a:gd name="connsiteY9" fmla="*/ 836727 h 3012204"/>
                <a:gd name="connsiteX10" fmla="*/ 775048 w 855970"/>
                <a:gd name="connsiteY10" fmla="*/ 909780 h 3012204"/>
                <a:gd name="connsiteX11" fmla="*/ 781008 w 855970"/>
                <a:gd name="connsiteY11" fmla="*/ 932143 h 3012204"/>
                <a:gd name="connsiteX12" fmla="*/ 778028 w 855970"/>
                <a:gd name="connsiteY12" fmla="*/ 990287 h 3012204"/>
                <a:gd name="connsiteX13" fmla="*/ 764617 w 855970"/>
                <a:gd name="connsiteY13" fmla="*/ 1035013 h 3012204"/>
                <a:gd name="connsiteX14" fmla="*/ 785479 w 855970"/>
                <a:gd name="connsiteY14" fmla="*/ 1061849 h 3012204"/>
                <a:gd name="connsiteX15" fmla="*/ 789949 w 855970"/>
                <a:gd name="connsiteY15" fmla="*/ 1078248 h 3012204"/>
                <a:gd name="connsiteX16" fmla="*/ 794420 w 855970"/>
                <a:gd name="connsiteY16" fmla="*/ 1093157 h 3012204"/>
                <a:gd name="connsiteX17" fmla="*/ 794420 w 855970"/>
                <a:gd name="connsiteY17" fmla="*/ 1118502 h 3012204"/>
                <a:gd name="connsiteX18" fmla="*/ 804851 w 855970"/>
                <a:gd name="connsiteY18" fmla="*/ 1160246 h 3012204"/>
                <a:gd name="connsiteX19" fmla="*/ 801871 w 855970"/>
                <a:gd name="connsiteY19" fmla="*/ 1184100 h 3012204"/>
                <a:gd name="connsiteX20" fmla="*/ 803360 w 855970"/>
                <a:gd name="connsiteY20" fmla="*/ 1224353 h 3012204"/>
                <a:gd name="connsiteX21" fmla="*/ 801871 w 855970"/>
                <a:gd name="connsiteY21" fmla="*/ 1243735 h 3012204"/>
                <a:gd name="connsiteX22" fmla="*/ 798890 w 855970"/>
                <a:gd name="connsiteY22" fmla="*/ 1266098 h 3012204"/>
                <a:gd name="connsiteX23" fmla="*/ 785479 w 855970"/>
                <a:gd name="connsiteY23" fmla="*/ 1315296 h 3012204"/>
                <a:gd name="connsiteX24" fmla="*/ 788459 w 855970"/>
                <a:gd name="connsiteY24" fmla="*/ 1337659 h 3012204"/>
                <a:gd name="connsiteX25" fmla="*/ 769087 w 855970"/>
                <a:gd name="connsiteY25" fmla="*/ 1365986 h 3012204"/>
                <a:gd name="connsiteX26" fmla="*/ 763127 w 855970"/>
                <a:gd name="connsiteY26" fmla="*/ 1371950 h 3012204"/>
                <a:gd name="connsiteX27" fmla="*/ 761636 w 855970"/>
                <a:gd name="connsiteY27" fmla="*/ 1376422 h 3012204"/>
                <a:gd name="connsiteX28" fmla="*/ 749716 w 855970"/>
                <a:gd name="connsiteY28" fmla="*/ 1392822 h 3012204"/>
                <a:gd name="connsiteX29" fmla="*/ 733324 w 855970"/>
                <a:gd name="connsiteY29" fmla="*/ 1397294 h 3012204"/>
                <a:gd name="connsiteX30" fmla="*/ 713952 w 855970"/>
                <a:gd name="connsiteY30" fmla="*/ 1440529 h 3012204"/>
                <a:gd name="connsiteX31" fmla="*/ 687129 w 855970"/>
                <a:gd name="connsiteY31" fmla="*/ 1497182 h 3012204"/>
                <a:gd name="connsiteX32" fmla="*/ 699050 w 855970"/>
                <a:gd name="connsiteY32" fmla="*/ 1562781 h 3012204"/>
                <a:gd name="connsiteX33" fmla="*/ 702031 w 855970"/>
                <a:gd name="connsiteY33" fmla="*/ 1601543 h 3012204"/>
                <a:gd name="connsiteX34" fmla="*/ 700541 w 855970"/>
                <a:gd name="connsiteY34" fmla="*/ 1611979 h 3012204"/>
                <a:gd name="connsiteX35" fmla="*/ 702031 w 855970"/>
                <a:gd name="connsiteY35" fmla="*/ 1613470 h 3012204"/>
                <a:gd name="connsiteX36" fmla="*/ 699050 w 855970"/>
                <a:gd name="connsiteY36" fmla="*/ 1625397 h 3012204"/>
                <a:gd name="connsiteX37" fmla="*/ 700541 w 855970"/>
                <a:gd name="connsiteY37" fmla="*/ 1658196 h 3012204"/>
                <a:gd name="connsiteX38" fmla="*/ 700541 w 855970"/>
                <a:gd name="connsiteY38" fmla="*/ 1756594 h 3012204"/>
                <a:gd name="connsiteX39" fmla="*/ 703521 w 855970"/>
                <a:gd name="connsiteY39" fmla="*/ 2108439 h 3012204"/>
                <a:gd name="connsiteX40" fmla="*/ 705011 w 855970"/>
                <a:gd name="connsiteY40" fmla="*/ 2132293 h 3012204"/>
                <a:gd name="connsiteX41" fmla="*/ 705011 w 855970"/>
                <a:gd name="connsiteY41" fmla="*/ 2147202 h 3012204"/>
                <a:gd name="connsiteX42" fmla="*/ 706501 w 855970"/>
                <a:gd name="connsiteY42" fmla="*/ 2174037 h 3012204"/>
                <a:gd name="connsiteX43" fmla="*/ 682659 w 855970"/>
                <a:gd name="connsiteY43" fmla="*/ 2185964 h 3012204"/>
                <a:gd name="connsiteX44" fmla="*/ 626034 w 855970"/>
                <a:gd name="connsiteY44" fmla="*/ 2182983 h 3012204"/>
                <a:gd name="connsiteX45" fmla="*/ 623054 w 855970"/>
                <a:gd name="connsiteY45" fmla="*/ 2235163 h 3012204"/>
                <a:gd name="connsiteX46" fmla="*/ 612622 w 855970"/>
                <a:gd name="connsiteY46" fmla="*/ 2266471 h 3012204"/>
                <a:gd name="connsiteX47" fmla="*/ 609642 w 855970"/>
                <a:gd name="connsiteY47" fmla="*/ 2267962 h 3012204"/>
                <a:gd name="connsiteX48" fmla="*/ 603682 w 855970"/>
                <a:gd name="connsiteY48" fmla="*/ 2294798 h 3012204"/>
                <a:gd name="connsiteX49" fmla="*/ 606662 w 855970"/>
                <a:gd name="connsiteY49" fmla="*/ 2302252 h 3012204"/>
                <a:gd name="connsiteX50" fmla="*/ 605171 w 855970"/>
                <a:gd name="connsiteY50" fmla="*/ 2321633 h 3012204"/>
                <a:gd name="connsiteX51" fmla="*/ 609642 w 855970"/>
                <a:gd name="connsiteY51" fmla="*/ 2393195 h 3012204"/>
                <a:gd name="connsiteX52" fmla="*/ 612622 w 855970"/>
                <a:gd name="connsiteY52" fmla="*/ 2439412 h 3012204"/>
                <a:gd name="connsiteX53" fmla="*/ 621563 w 855970"/>
                <a:gd name="connsiteY53" fmla="*/ 2475193 h 3012204"/>
                <a:gd name="connsiteX54" fmla="*/ 629014 w 855970"/>
                <a:gd name="connsiteY54" fmla="*/ 2502029 h 3012204"/>
                <a:gd name="connsiteX55" fmla="*/ 642425 w 855970"/>
                <a:gd name="connsiteY55" fmla="*/ 2543773 h 3012204"/>
                <a:gd name="connsiteX56" fmla="*/ 649876 w 855970"/>
                <a:gd name="connsiteY56" fmla="*/ 2564645 h 3012204"/>
                <a:gd name="connsiteX57" fmla="*/ 640935 w 855970"/>
                <a:gd name="connsiteY57" fmla="*/ 2604899 h 3012204"/>
                <a:gd name="connsiteX58" fmla="*/ 660307 w 855970"/>
                <a:gd name="connsiteY58" fmla="*/ 2627262 h 3012204"/>
                <a:gd name="connsiteX59" fmla="*/ 669248 w 855970"/>
                <a:gd name="connsiteY59" fmla="*/ 2639189 h 3012204"/>
                <a:gd name="connsiteX60" fmla="*/ 672228 w 855970"/>
                <a:gd name="connsiteY60" fmla="*/ 2639189 h 3012204"/>
                <a:gd name="connsiteX61" fmla="*/ 672228 w 855970"/>
                <a:gd name="connsiteY61" fmla="*/ 2642170 h 3012204"/>
                <a:gd name="connsiteX62" fmla="*/ 676698 w 855970"/>
                <a:gd name="connsiteY62" fmla="*/ 2651115 h 3012204"/>
                <a:gd name="connsiteX63" fmla="*/ 703521 w 855970"/>
                <a:gd name="connsiteY63" fmla="*/ 2670497 h 3012204"/>
                <a:gd name="connsiteX64" fmla="*/ 727364 w 855970"/>
                <a:gd name="connsiteY64" fmla="*/ 2679442 h 3012204"/>
                <a:gd name="connsiteX65" fmla="*/ 775048 w 855970"/>
                <a:gd name="connsiteY65" fmla="*/ 2680933 h 3012204"/>
                <a:gd name="connsiteX66" fmla="*/ 824223 w 855970"/>
                <a:gd name="connsiteY66" fmla="*/ 2683915 h 3012204"/>
                <a:gd name="connsiteX67" fmla="*/ 845085 w 855970"/>
                <a:gd name="connsiteY67" fmla="*/ 2701805 h 3012204"/>
                <a:gd name="connsiteX68" fmla="*/ 846575 w 855970"/>
                <a:gd name="connsiteY68" fmla="*/ 2709259 h 3012204"/>
                <a:gd name="connsiteX69" fmla="*/ 851045 w 855970"/>
                <a:gd name="connsiteY69" fmla="*/ 2713732 h 3012204"/>
                <a:gd name="connsiteX70" fmla="*/ 852535 w 855970"/>
                <a:gd name="connsiteY70" fmla="*/ 2721187 h 3012204"/>
                <a:gd name="connsiteX71" fmla="*/ 855515 w 855970"/>
                <a:gd name="connsiteY71" fmla="*/ 2740568 h 3012204"/>
                <a:gd name="connsiteX72" fmla="*/ 852535 w 855970"/>
                <a:gd name="connsiteY72" fmla="*/ 2751004 h 3012204"/>
                <a:gd name="connsiteX73" fmla="*/ 845085 w 855970"/>
                <a:gd name="connsiteY73" fmla="*/ 2755476 h 3012204"/>
                <a:gd name="connsiteX74" fmla="*/ 837634 w 855970"/>
                <a:gd name="connsiteY74" fmla="*/ 2761440 h 3012204"/>
                <a:gd name="connsiteX75" fmla="*/ 819752 w 855970"/>
                <a:gd name="connsiteY75" fmla="*/ 2768894 h 3012204"/>
                <a:gd name="connsiteX76" fmla="*/ 792930 w 855970"/>
                <a:gd name="connsiteY76" fmla="*/ 2777839 h 3012204"/>
                <a:gd name="connsiteX77" fmla="*/ 707992 w 855970"/>
                <a:gd name="connsiteY77" fmla="*/ 2791257 h 3012204"/>
                <a:gd name="connsiteX78" fmla="*/ 631994 w 855970"/>
                <a:gd name="connsiteY78" fmla="*/ 2764422 h 3012204"/>
                <a:gd name="connsiteX79" fmla="*/ 614113 w 855970"/>
                <a:gd name="connsiteY79" fmla="*/ 2756967 h 3012204"/>
                <a:gd name="connsiteX80" fmla="*/ 596231 w 855970"/>
                <a:gd name="connsiteY80" fmla="*/ 2749513 h 3012204"/>
                <a:gd name="connsiteX81" fmla="*/ 551527 w 855970"/>
                <a:gd name="connsiteY81" fmla="*/ 2746531 h 3012204"/>
                <a:gd name="connsiteX82" fmla="*/ 548547 w 855970"/>
                <a:gd name="connsiteY82" fmla="*/ 2780821 h 3012204"/>
                <a:gd name="connsiteX83" fmla="*/ 517253 w 855970"/>
                <a:gd name="connsiteY83" fmla="*/ 2783803 h 3012204"/>
                <a:gd name="connsiteX84" fmla="*/ 488941 w 855970"/>
                <a:gd name="connsiteY84" fmla="*/ 2788276 h 3012204"/>
                <a:gd name="connsiteX85" fmla="*/ 477020 w 855970"/>
                <a:gd name="connsiteY85" fmla="*/ 2801694 h 3012204"/>
                <a:gd name="connsiteX86" fmla="*/ 469569 w 855970"/>
                <a:gd name="connsiteY86" fmla="*/ 2819584 h 3012204"/>
                <a:gd name="connsiteX87" fmla="*/ 477020 w 855970"/>
                <a:gd name="connsiteY87" fmla="*/ 2853874 h 3012204"/>
                <a:gd name="connsiteX88" fmla="*/ 496392 w 855970"/>
                <a:gd name="connsiteY88" fmla="*/ 2904563 h 3012204"/>
                <a:gd name="connsiteX89" fmla="*/ 500861 w 855970"/>
                <a:gd name="connsiteY89" fmla="*/ 2915000 h 3012204"/>
                <a:gd name="connsiteX90" fmla="*/ 499372 w 855970"/>
                <a:gd name="connsiteY90" fmla="*/ 2935872 h 3012204"/>
                <a:gd name="connsiteX91" fmla="*/ 500861 w 855970"/>
                <a:gd name="connsiteY91" fmla="*/ 2946308 h 3012204"/>
                <a:gd name="connsiteX92" fmla="*/ 500861 w 855970"/>
                <a:gd name="connsiteY92" fmla="*/ 2996997 h 3012204"/>
                <a:gd name="connsiteX93" fmla="*/ 477020 w 855970"/>
                <a:gd name="connsiteY93" fmla="*/ 3007433 h 3012204"/>
                <a:gd name="connsiteX94" fmla="*/ 418904 w 855970"/>
                <a:gd name="connsiteY94" fmla="*/ 3011906 h 3012204"/>
                <a:gd name="connsiteX95" fmla="*/ 384631 w 855970"/>
                <a:gd name="connsiteY95" fmla="*/ 3007433 h 3012204"/>
                <a:gd name="connsiteX96" fmla="*/ 350357 w 855970"/>
                <a:gd name="connsiteY96" fmla="*/ 2994015 h 3012204"/>
                <a:gd name="connsiteX97" fmla="*/ 330986 w 855970"/>
                <a:gd name="connsiteY97" fmla="*/ 2973144 h 3012204"/>
                <a:gd name="connsiteX98" fmla="*/ 317574 w 855970"/>
                <a:gd name="connsiteY98" fmla="*/ 2952271 h 3012204"/>
                <a:gd name="connsiteX99" fmla="*/ 317574 w 855970"/>
                <a:gd name="connsiteY99" fmla="*/ 2926926 h 3012204"/>
                <a:gd name="connsiteX100" fmla="*/ 314594 w 855970"/>
                <a:gd name="connsiteY100" fmla="*/ 2834493 h 3012204"/>
                <a:gd name="connsiteX101" fmla="*/ 310124 w 855970"/>
                <a:gd name="connsiteY101" fmla="*/ 2830020 h 3012204"/>
                <a:gd name="connsiteX102" fmla="*/ 307143 w 855970"/>
                <a:gd name="connsiteY102" fmla="*/ 2819584 h 3012204"/>
                <a:gd name="connsiteX103" fmla="*/ 299692 w 855970"/>
                <a:gd name="connsiteY103" fmla="*/ 2806166 h 3012204"/>
                <a:gd name="connsiteX104" fmla="*/ 271380 w 855970"/>
                <a:gd name="connsiteY104" fmla="*/ 2751004 h 3012204"/>
                <a:gd name="connsiteX105" fmla="*/ 263929 w 855970"/>
                <a:gd name="connsiteY105" fmla="*/ 2737586 h 3012204"/>
                <a:gd name="connsiteX106" fmla="*/ 257969 w 855970"/>
                <a:gd name="connsiteY106" fmla="*/ 2695842 h 3012204"/>
                <a:gd name="connsiteX107" fmla="*/ 263929 w 855970"/>
                <a:gd name="connsiteY107" fmla="*/ 2680933 h 3012204"/>
                <a:gd name="connsiteX108" fmla="*/ 269889 w 855970"/>
                <a:gd name="connsiteY108" fmla="*/ 2666024 h 3012204"/>
                <a:gd name="connsiteX109" fmla="*/ 263929 w 855970"/>
                <a:gd name="connsiteY109" fmla="*/ 2651115 h 3012204"/>
                <a:gd name="connsiteX110" fmla="*/ 259459 w 855970"/>
                <a:gd name="connsiteY110" fmla="*/ 2636207 h 3012204"/>
                <a:gd name="connsiteX111" fmla="*/ 254988 w 855970"/>
                <a:gd name="connsiteY111" fmla="*/ 2619807 h 3012204"/>
                <a:gd name="connsiteX112" fmla="*/ 250518 w 855970"/>
                <a:gd name="connsiteY112" fmla="*/ 2604899 h 3012204"/>
                <a:gd name="connsiteX113" fmla="*/ 250518 w 855970"/>
                <a:gd name="connsiteY113" fmla="*/ 2591481 h 3012204"/>
                <a:gd name="connsiteX114" fmla="*/ 247537 w 855970"/>
                <a:gd name="connsiteY114" fmla="*/ 2578063 h 3012204"/>
                <a:gd name="connsiteX115" fmla="*/ 249028 w 855970"/>
                <a:gd name="connsiteY115" fmla="*/ 2563154 h 3012204"/>
                <a:gd name="connsiteX116" fmla="*/ 246048 w 855970"/>
                <a:gd name="connsiteY116" fmla="*/ 2533337 h 3012204"/>
                <a:gd name="connsiteX117" fmla="*/ 244557 w 855970"/>
                <a:gd name="connsiteY117" fmla="*/ 2525883 h 3012204"/>
                <a:gd name="connsiteX118" fmla="*/ 244557 w 855970"/>
                <a:gd name="connsiteY118" fmla="*/ 2490102 h 3012204"/>
                <a:gd name="connsiteX119" fmla="*/ 235617 w 855970"/>
                <a:gd name="connsiteY119" fmla="*/ 2452830 h 3012204"/>
                <a:gd name="connsiteX120" fmla="*/ 237106 w 855970"/>
                <a:gd name="connsiteY120" fmla="*/ 2451339 h 3012204"/>
                <a:gd name="connsiteX121" fmla="*/ 232636 w 855970"/>
                <a:gd name="connsiteY121" fmla="*/ 2424503 h 3012204"/>
                <a:gd name="connsiteX122" fmla="*/ 232636 w 855970"/>
                <a:gd name="connsiteY122" fmla="*/ 2418540 h 3012204"/>
                <a:gd name="connsiteX123" fmla="*/ 231146 w 855970"/>
                <a:gd name="connsiteY123" fmla="*/ 2417049 h 3012204"/>
                <a:gd name="connsiteX124" fmla="*/ 231146 w 855970"/>
                <a:gd name="connsiteY124" fmla="*/ 2394686 h 3012204"/>
                <a:gd name="connsiteX125" fmla="*/ 229656 w 855970"/>
                <a:gd name="connsiteY125" fmla="*/ 2364869 h 3012204"/>
                <a:gd name="connsiteX126" fmla="*/ 228166 w 855970"/>
                <a:gd name="connsiteY126" fmla="*/ 2360396 h 3012204"/>
                <a:gd name="connsiteX127" fmla="*/ 228166 w 855970"/>
                <a:gd name="connsiteY127" fmla="*/ 2336542 h 3012204"/>
                <a:gd name="connsiteX128" fmla="*/ 216245 w 855970"/>
                <a:gd name="connsiteY128" fmla="*/ 2332070 h 3012204"/>
                <a:gd name="connsiteX129" fmla="*/ 202833 w 855970"/>
                <a:gd name="connsiteY129" fmla="*/ 2329088 h 3012204"/>
                <a:gd name="connsiteX130" fmla="*/ 174521 w 855970"/>
                <a:gd name="connsiteY130" fmla="*/ 2326106 h 3012204"/>
                <a:gd name="connsiteX131" fmla="*/ 159619 w 855970"/>
                <a:gd name="connsiteY131" fmla="*/ 2321633 h 3012204"/>
                <a:gd name="connsiteX132" fmla="*/ 132797 w 855970"/>
                <a:gd name="connsiteY132" fmla="*/ 2311197 h 3012204"/>
                <a:gd name="connsiteX133" fmla="*/ 125346 w 855970"/>
                <a:gd name="connsiteY133" fmla="*/ 2309707 h 3012204"/>
                <a:gd name="connsiteX134" fmla="*/ 120875 w 855970"/>
                <a:gd name="connsiteY134" fmla="*/ 2305234 h 3012204"/>
                <a:gd name="connsiteX135" fmla="*/ 95543 w 855970"/>
                <a:gd name="connsiteY135" fmla="*/ 2293307 h 3012204"/>
                <a:gd name="connsiteX136" fmla="*/ 70211 w 855970"/>
                <a:gd name="connsiteY136" fmla="*/ 2281380 h 3012204"/>
                <a:gd name="connsiteX137" fmla="*/ 49349 w 855970"/>
                <a:gd name="connsiteY137" fmla="*/ 2266471 h 3012204"/>
                <a:gd name="connsiteX138" fmla="*/ 46368 w 855970"/>
                <a:gd name="connsiteY138" fmla="*/ 2263489 h 3012204"/>
                <a:gd name="connsiteX139" fmla="*/ 35937 w 855970"/>
                <a:gd name="connsiteY139" fmla="*/ 2260508 h 3012204"/>
                <a:gd name="connsiteX140" fmla="*/ 26997 w 855970"/>
                <a:gd name="connsiteY140" fmla="*/ 2250072 h 3012204"/>
                <a:gd name="connsiteX141" fmla="*/ 174 w 855970"/>
                <a:gd name="connsiteY141" fmla="*/ 2205346 h 3012204"/>
                <a:gd name="connsiteX142" fmla="*/ 9115 w 855970"/>
                <a:gd name="connsiteY142" fmla="*/ 2165092 h 3012204"/>
                <a:gd name="connsiteX143" fmla="*/ 19546 w 855970"/>
                <a:gd name="connsiteY143" fmla="*/ 2111421 h 3012204"/>
                <a:gd name="connsiteX144" fmla="*/ 44878 w 855970"/>
                <a:gd name="connsiteY144" fmla="*/ 2007060 h 3012204"/>
                <a:gd name="connsiteX145" fmla="*/ 70211 w 855970"/>
                <a:gd name="connsiteY145" fmla="*/ 1902699 h 3012204"/>
                <a:gd name="connsiteX146" fmla="*/ 92563 w 855970"/>
                <a:gd name="connsiteY146" fmla="*/ 1796847 h 3012204"/>
                <a:gd name="connsiteX147" fmla="*/ 114915 w 855970"/>
                <a:gd name="connsiteY147" fmla="*/ 1689505 h 3012204"/>
                <a:gd name="connsiteX148" fmla="*/ 134287 w 855970"/>
                <a:gd name="connsiteY148" fmla="*/ 1516564 h 3012204"/>
                <a:gd name="connsiteX149" fmla="*/ 143227 w 855970"/>
                <a:gd name="connsiteY149" fmla="*/ 1364495 h 3012204"/>
                <a:gd name="connsiteX150" fmla="*/ 146208 w 855970"/>
                <a:gd name="connsiteY150" fmla="*/ 1325732 h 3012204"/>
                <a:gd name="connsiteX151" fmla="*/ 147698 w 855970"/>
                <a:gd name="connsiteY151" fmla="*/ 1322751 h 3012204"/>
                <a:gd name="connsiteX152" fmla="*/ 146208 w 855970"/>
                <a:gd name="connsiteY152" fmla="*/ 1319769 h 3012204"/>
                <a:gd name="connsiteX153" fmla="*/ 149188 w 855970"/>
                <a:gd name="connsiteY153" fmla="*/ 1304860 h 3012204"/>
                <a:gd name="connsiteX154" fmla="*/ 158129 w 855970"/>
                <a:gd name="connsiteY154" fmla="*/ 1276534 h 3012204"/>
                <a:gd name="connsiteX155" fmla="*/ 158129 w 855970"/>
                <a:gd name="connsiteY155" fmla="*/ 1227335 h 3012204"/>
                <a:gd name="connsiteX156" fmla="*/ 170050 w 855970"/>
                <a:gd name="connsiteY156" fmla="*/ 1169191 h 3012204"/>
                <a:gd name="connsiteX157" fmla="*/ 180481 w 855970"/>
                <a:gd name="connsiteY157" fmla="*/ 1139374 h 3012204"/>
                <a:gd name="connsiteX158" fmla="*/ 174521 w 855970"/>
                <a:gd name="connsiteY158" fmla="*/ 1102102 h 3012204"/>
                <a:gd name="connsiteX159" fmla="*/ 144718 w 855970"/>
                <a:gd name="connsiteY159" fmla="*/ 1073776 h 3012204"/>
                <a:gd name="connsiteX160" fmla="*/ 135777 w 855970"/>
                <a:gd name="connsiteY160" fmla="*/ 1063339 h 3012204"/>
                <a:gd name="connsiteX161" fmla="*/ 132797 w 855970"/>
                <a:gd name="connsiteY161" fmla="*/ 1057376 h 3012204"/>
                <a:gd name="connsiteX162" fmla="*/ 120875 w 855970"/>
                <a:gd name="connsiteY162" fmla="*/ 1040976 h 3012204"/>
                <a:gd name="connsiteX163" fmla="*/ 116405 w 855970"/>
                <a:gd name="connsiteY163" fmla="*/ 1018613 h 3012204"/>
                <a:gd name="connsiteX164" fmla="*/ 111935 w 855970"/>
                <a:gd name="connsiteY164" fmla="*/ 997741 h 3012204"/>
                <a:gd name="connsiteX165" fmla="*/ 108955 w 855970"/>
                <a:gd name="connsiteY165" fmla="*/ 975378 h 3012204"/>
                <a:gd name="connsiteX166" fmla="*/ 107464 w 855970"/>
                <a:gd name="connsiteY166" fmla="*/ 938106 h 3012204"/>
                <a:gd name="connsiteX167" fmla="*/ 113425 w 855970"/>
                <a:gd name="connsiteY167" fmla="*/ 924689 h 3012204"/>
                <a:gd name="connsiteX168" fmla="*/ 117895 w 855970"/>
                <a:gd name="connsiteY168" fmla="*/ 909780 h 3012204"/>
                <a:gd name="connsiteX169" fmla="*/ 122366 w 855970"/>
                <a:gd name="connsiteY169" fmla="*/ 903816 h 3012204"/>
                <a:gd name="connsiteX170" fmla="*/ 123856 w 855970"/>
                <a:gd name="connsiteY170" fmla="*/ 896362 h 3012204"/>
                <a:gd name="connsiteX171" fmla="*/ 129816 w 855970"/>
                <a:gd name="connsiteY171" fmla="*/ 884435 h 3012204"/>
                <a:gd name="connsiteX172" fmla="*/ 129816 w 855970"/>
                <a:gd name="connsiteY172" fmla="*/ 871017 h 3012204"/>
                <a:gd name="connsiteX173" fmla="*/ 132797 w 855970"/>
                <a:gd name="connsiteY173" fmla="*/ 859090 h 3012204"/>
                <a:gd name="connsiteX174" fmla="*/ 120875 w 855970"/>
                <a:gd name="connsiteY174" fmla="*/ 845672 h 3012204"/>
                <a:gd name="connsiteX175" fmla="*/ 101504 w 855970"/>
                <a:gd name="connsiteY175" fmla="*/ 818837 h 3012204"/>
                <a:gd name="connsiteX176" fmla="*/ 98523 w 855970"/>
                <a:gd name="connsiteY176" fmla="*/ 777092 h 3012204"/>
                <a:gd name="connsiteX177" fmla="*/ 88092 w 855970"/>
                <a:gd name="connsiteY177" fmla="*/ 747275 h 3012204"/>
                <a:gd name="connsiteX178" fmla="*/ 86602 w 855970"/>
                <a:gd name="connsiteY178" fmla="*/ 723421 h 3012204"/>
                <a:gd name="connsiteX179" fmla="*/ 89583 w 855970"/>
                <a:gd name="connsiteY179" fmla="*/ 701058 h 3012204"/>
                <a:gd name="connsiteX180" fmla="*/ 88092 w 855970"/>
                <a:gd name="connsiteY180" fmla="*/ 683168 h 3012204"/>
                <a:gd name="connsiteX181" fmla="*/ 85112 w 855970"/>
                <a:gd name="connsiteY181" fmla="*/ 666768 h 3012204"/>
                <a:gd name="connsiteX182" fmla="*/ 86602 w 855970"/>
                <a:gd name="connsiteY182" fmla="*/ 648878 h 3012204"/>
                <a:gd name="connsiteX183" fmla="*/ 92563 w 855970"/>
                <a:gd name="connsiteY183" fmla="*/ 620551 h 3012204"/>
                <a:gd name="connsiteX184" fmla="*/ 98523 w 855970"/>
                <a:gd name="connsiteY184" fmla="*/ 614588 h 3012204"/>
                <a:gd name="connsiteX185" fmla="*/ 107464 w 855970"/>
                <a:gd name="connsiteY185" fmla="*/ 601170 h 3012204"/>
                <a:gd name="connsiteX186" fmla="*/ 119385 w 855970"/>
                <a:gd name="connsiteY186" fmla="*/ 590734 h 3012204"/>
                <a:gd name="connsiteX187" fmla="*/ 129816 w 855970"/>
                <a:gd name="connsiteY187" fmla="*/ 578807 h 3012204"/>
                <a:gd name="connsiteX188" fmla="*/ 135777 w 855970"/>
                <a:gd name="connsiteY188" fmla="*/ 577316 h 3012204"/>
                <a:gd name="connsiteX189" fmla="*/ 147698 w 855970"/>
                <a:gd name="connsiteY189" fmla="*/ 569862 h 3012204"/>
                <a:gd name="connsiteX190" fmla="*/ 164090 w 855970"/>
                <a:gd name="connsiteY190" fmla="*/ 560916 h 3012204"/>
                <a:gd name="connsiteX191" fmla="*/ 173030 w 855970"/>
                <a:gd name="connsiteY191" fmla="*/ 546008 h 3012204"/>
                <a:gd name="connsiteX192" fmla="*/ 183462 w 855970"/>
                <a:gd name="connsiteY192" fmla="*/ 514699 h 3012204"/>
                <a:gd name="connsiteX193" fmla="*/ 187932 w 855970"/>
                <a:gd name="connsiteY193" fmla="*/ 510227 h 3012204"/>
                <a:gd name="connsiteX194" fmla="*/ 198363 w 855970"/>
                <a:gd name="connsiteY194" fmla="*/ 501282 h 3012204"/>
                <a:gd name="connsiteX195" fmla="*/ 204323 w 855970"/>
                <a:gd name="connsiteY195" fmla="*/ 498300 h 3012204"/>
                <a:gd name="connsiteX196" fmla="*/ 241577 w 855970"/>
                <a:gd name="connsiteY196" fmla="*/ 481900 h 3012204"/>
                <a:gd name="connsiteX197" fmla="*/ 272870 w 855970"/>
                <a:gd name="connsiteY197" fmla="*/ 444629 h 3012204"/>
                <a:gd name="connsiteX198" fmla="*/ 302673 w 855970"/>
                <a:gd name="connsiteY198" fmla="*/ 407357 h 3012204"/>
                <a:gd name="connsiteX199" fmla="*/ 316084 w 855970"/>
                <a:gd name="connsiteY199" fmla="*/ 380521 h 3012204"/>
                <a:gd name="connsiteX200" fmla="*/ 317574 w 855970"/>
                <a:gd name="connsiteY200" fmla="*/ 376049 h 3012204"/>
                <a:gd name="connsiteX201" fmla="*/ 328005 w 855970"/>
                <a:gd name="connsiteY201" fmla="*/ 355176 h 3012204"/>
                <a:gd name="connsiteX202" fmla="*/ 332476 w 855970"/>
                <a:gd name="connsiteY202" fmla="*/ 340268 h 3012204"/>
                <a:gd name="connsiteX203" fmla="*/ 332476 w 855970"/>
                <a:gd name="connsiteY203" fmla="*/ 337286 h 3012204"/>
                <a:gd name="connsiteX204" fmla="*/ 330986 w 855970"/>
                <a:gd name="connsiteY204" fmla="*/ 332813 h 3012204"/>
                <a:gd name="connsiteX205" fmla="*/ 322044 w 855970"/>
                <a:gd name="connsiteY205" fmla="*/ 328341 h 3012204"/>
                <a:gd name="connsiteX206" fmla="*/ 307143 w 855970"/>
                <a:gd name="connsiteY206" fmla="*/ 291069 h 3012204"/>
                <a:gd name="connsiteX207" fmla="*/ 307143 w 855970"/>
                <a:gd name="connsiteY207" fmla="*/ 280633 h 3012204"/>
                <a:gd name="connsiteX208" fmla="*/ 298203 w 855970"/>
                <a:gd name="connsiteY208" fmla="*/ 246343 h 3012204"/>
                <a:gd name="connsiteX209" fmla="*/ 301183 w 855970"/>
                <a:gd name="connsiteY209" fmla="*/ 218016 h 3012204"/>
                <a:gd name="connsiteX210" fmla="*/ 316084 w 855970"/>
                <a:gd name="connsiteY210" fmla="*/ 209071 h 3012204"/>
                <a:gd name="connsiteX211" fmla="*/ 314594 w 855970"/>
                <a:gd name="connsiteY211" fmla="*/ 186708 h 3012204"/>
                <a:gd name="connsiteX212" fmla="*/ 316084 w 855970"/>
                <a:gd name="connsiteY212" fmla="*/ 180745 h 3012204"/>
                <a:gd name="connsiteX213" fmla="*/ 314594 w 855970"/>
                <a:gd name="connsiteY213" fmla="*/ 179254 h 3012204"/>
                <a:gd name="connsiteX214" fmla="*/ 314594 w 855970"/>
                <a:gd name="connsiteY214" fmla="*/ 171799 h 3012204"/>
                <a:gd name="connsiteX215" fmla="*/ 314594 w 855970"/>
                <a:gd name="connsiteY215" fmla="*/ 121110 h 3012204"/>
                <a:gd name="connsiteX216" fmla="*/ 323535 w 855970"/>
                <a:gd name="connsiteY216" fmla="*/ 95765 h 3012204"/>
                <a:gd name="connsiteX217" fmla="*/ 326515 w 855970"/>
                <a:gd name="connsiteY217" fmla="*/ 88311 h 3012204"/>
                <a:gd name="connsiteX218" fmla="*/ 333966 w 855970"/>
                <a:gd name="connsiteY218" fmla="*/ 80856 h 3012204"/>
                <a:gd name="connsiteX219" fmla="*/ 335456 w 855970"/>
                <a:gd name="connsiteY219" fmla="*/ 77875 h 3012204"/>
                <a:gd name="connsiteX220" fmla="*/ 339927 w 855970"/>
                <a:gd name="connsiteY220" fmla="*/ 71911 h 3012204"/>
                <a:gd name="connsiteX221" fmla="*/ 348867 w 855970"/>
                <a:gd name="connsiteY221" fmla="*/ 65948 h 3012204"/>
                <a:gd name="connsiteX222" fmla="*/ 357808 w 855970"/>
                <a:gd name="connsiteY222" fmla="*/ 54021 h 3012204"/>
                <a:gd name="connsiteX223" fmla="*/ 369729 w 855970"/>
                <a:gd name="connsiteY223" fmla="*/ 45075 h 3012204"/>
                <a:gd name="connsiteX224" fmla="*/ 384631 w 855970"/>
                <a:gd name="connsiteY224" fmla="*/ 31658 h 3012204"/>
                <a:gd name="connsiteX225" fmla="*/ 402512 w 855970"/>
                <a:gd name="connsiteY225" fmla="*/ 24203 h 3012204"/>
                <a:gd name="connsiteX226" fmla="*/ 415923 w 855970"/>
                <a:gd name="connsiteY226" fmla="*/ 13767 h 3012204"/>
                <a:gd name="connsiteX227" fmla="*/ 445726 w 855970"/>
                <a:gd name="connsiteY227" fmla="*/ 7804 h 3012204"/>
                <a:gd name="connsiteX228" fmla="*/ 459138 w 855970"/>
                <a:gd name="connsiteY228" fmla="*/ 349 h 3012204"/>
                <a:gd name="connsiteX229" fmla="*/ 499372 w 855970"/>
                <a:gd name="connsiteY229" fmla="*/ 13767 h 3012204"/>
                <a:gd name="connsiteX230" fmla="*/ 529175 w 855970"/>
                <a:gd name="connsiteY230" fmla="*/ 28676 h 3012204"/>
                <a:gd name="connsiteX231" fmla="*/ 558977 w 855970"/>
                <a:gd name="connsiteY231" fmla="*/ 45075 h 3012204"/>
                <a:gd name="connsiteX232" fmla="*/ 570899 w 855970"/>
                <a:gd name="connsiteY232" fmla="*/ 64457 h 3012204"/>
                <a:gd name="connsiteX233" fmla="*/ 578349 w 855970"/>
                <a:gd name="connsiteY233" fmla="*/ 71911 h 3012204"/>
                <a:gd name="connsiteX234" fmla="*/ 582819 w 855970"/>
                <a:gd name="connsiteY234" fmla="*/ 82347 h 3012204"/>
                <a:gd name="connsiteX235" fmla="*/ 587290 w 855970"/>
                <a:gd name="connsiteY235" fmla="*/ 85329 h 3012204"/>
                <a:gd name="connsiteX236" fmla="*/ 588780 w 855970"/>
                <a:gd name="connsiteY236" fmla="*/ 91292 h 3012204"/>
                <a:gd name="connsiteX237" fmla="*/ 591760 w 855970"/>
                <a:gd name="connsiteY237" fmla="*/ 92783 h 3012204"/>
                <a:gd name="connsiteX238" fmla="*/ 605171 w 855970"/>
                <a:gd name="connsiteY238" fmla="*/ 119619 h 3012204"/>
                <a:gd name="connsiteX239" fmla="*/ 606662 w 855970"/>
                <a:gd name="connsiteY239" fmla="*/ 139000 h 3012204"/>
                <a:gd name="connsiteX240" fmla="*/ 611132 w 855970"/>
                <a:gd name="connsiteY240" fmla="*/ 156891 h 3012204"/>
                <a:gd name="connsiteX241" fmla="*/ 609642 w 855970"/>
                <a:gd name="connsiteY241" fmla="*/ 165836 h 3012204"/>
                <a:gd name="connsiteX242" fmla="*/ 609642 w 855970"/>
                <a:gd name="connsiteY242" fmla="*/ 183726 h 3012204"/>
                <a:gd name="connsiteX243" fmla="*/ 608152 w 855970"/>
                <a:gd name="connsiteY243" fmla="*/ 213544 h 3012204"/>
                <a:gd name="connsiteX244" fmla="*/ 606662 w 855970"/>
                <a:gd name="connsiteY244" fmla="*/ 215035 h 3012204"/>
                <a:gd name="connsiteX245" fmla="*/ 615603 w 855970"/>
                <a:gd name="connsiteY245" fmla="*/ 234416 h 3012204"/>
                <a:gd name="connsiteX246" fmla="*/ 614113 w 855970"/>
                <a:gd name="connsiteY246" fmla="*/ 246343 h 3012204"/>
                <a:gd name="connsiteX247" fmla="*/ 612622 w 855970"/>
                <a:gd name="connsiteY247" fmla="*/ 259761 h 3012204"/>
                <a:gd name="connsiteX248" fmla="*/ 603682 w 855970"/>
                <a:gd name="connsiteY248" fmla="*/ 282124 h 3012204"/>
                <a:gd name="connsiteX249" fmla="*/ 600701 w 855970"/>
                <a:gd name="connsiteY249" fmla="*/ 292560 h 3012204"/>
                <a:gd name="connsiteX250" fmla="*/ 597721 w 855970"/>
                <a:gd name="connsiteY250" fmla="*/ 301505 h 3012204"/>
                <a:gd name="connsiteX251" fmla="*/ 594741 w 855970"/>
                <a:gd name="connsiteY251" fmla="*/ 322377 h 3012204"/>
                <a:gd name="connsiteX252" fmla="*/ 582819 w 855970"/>
                <a:gd name="connsiteY252" fmla="*/ 343249 h 3012204"/>
                <a:gd name="connsiteX253" fmla="*/ 575369 w 855970"/>
                <a:gd name="connsiteY253" fmla="*/ 368594 h 3012204"/>
                <a:gd name="connsiteX254" fmla="*/ 566428 w 855970"/>
                <a:gd name="connsiteY254" fmla="*/ 390957 h 3012204"/>
                <a:gd name="connsiteX255" fmla="*/ 561958 w 855970"/>
                <a:gd name="connsiteY255" fmla="*/ 395430 h 3012204"/>
                <a:gd name="connsiteX256" fmla="*/ 560467 w 855970"/>
                <a:gd name="connsiteY256" fmla="*/ 401393 h 3012204"/>
                <a:gd name="connsiteX257" fmla="*/ 553016 w 855970"/>
                <a:gd name="connsiteY257" fmla="*/ 408848 h 3012204"/>
                <a:gd name="connsiteX258" fmla="*/ 550036 w 855970"/>
                <a:gd name="connsiteY258" fmla="*/ 414811 h 3012204"/>
                <a:gd name="connsiteX259" fmla="*/ 539605 w 855970"/>
                <a:gd name="connsiteY259" fmla="*/ 426738 h 301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855970" h="3012204">
                  <a:moveTo>
                    <a:pt x="539605" y="426738"/>
                  </a:moveTo>
                  <a:cubicBezTo>
                    <a:pt x="541096" y="432205"/>
                    <a:pt x="546063" y="435683"/>
                    <a:pt x="550036" y="440156"/>
                  </a:cubicBezTo>
                  <a:cubicBezTo>
                    <a:pt x="554010" y="444629"/>
                    <a:pt x="555500" y="449598"/>
                    <a:pt x="560467" y="452083"/>
                  </a:cubicBezTo>
                  <a:cubicBezTo>
                    <a:pt x="563448" y="453574"/>
                    <a:pt x="568912" y="454071"/>
                    <a:pt x="572388" y="455065"/>
                  </a:cubicBezTo>
                  <a:cubicBezTo>
                    <a:pt x="596728" y="462519"/>
                    <a:pt x="619576" y="470967"/>
                    <a:pt x="639445" y="486373"/>
                  </a:cubicBezTo>
                  <a:cubicBezTo>
                    <a:pt x="648882" y="493827"/>
                    <a:pt x="659313" y="503766"/>
                    <a:pt x="669248" y="513209"/>
                  </a:cubicBezTo>
                  <a:cubicBezTo>
                    <a:pt x="677195" y="520663"/>
                    <a:pt x="687129" y="529111"/>
                    <a:pt x="694580" y="538553"/>
                  </a:cubicBezTo>
                  <a:cubicBezTo>
                    <a:pt x="706501" y="554953"/>
                    <a:pt x="707992" y="591231"/>
                    <a:pt x="712462" y="616079"/>
                  </a:cubicBezTo>
                  <a:cubicBezTo>
                    <a:pt x="715442" y="632478"/>
                    <a:pt x="718919" y="647884"/>
                    <a:pt x="722893" y="665277"/>
                  </a:cubicBezTo>
                  <a:cubicBezTo>
                    <a:pt x="734814" y="719942"/>
                    <a:pt x="746735" y="779577"/>
                    <a:pt x="758656" y="836727"/>
                  </a:cubicBezTo>
                  <a:cubicBezTo>
                    <a:pt x="764120" y="862072"/>
                    <a:pt x="769087" y="885429"/>
                    <a:pt x="775048" y="909780"/>
                  </a:cubicBezTo>
                  <a:cubicBezTo>
                    <a:pt x="777035" y="917731"/>
                    <a:pt x="780015" y="925186"/>
                    <a:pt x="781008" y="932143"/>
                  </a:cubicBezTo>
                  <a:cubicBezTo>
                    <a:pt x="783492" y="951524"/>
                    <a:pt x="780015" y="974384"/>
                    <a:pt x="778028" y="990287"/>
                  </a:cubicBezTo>
                  <a:cubicBezTo>
                    <a:pt x="775545" y="1009668"/>
                    <a:pt x="773061" y="1021098"/>
                    <a:pt x="764617" y="1035013"/>
                  </a:cubicBezTo>
                  <a:cubicBezTo>
                    <a:pt x="768094" y="1045946"/>
                    <a:pt x="780015" y="1050916"/>
                    <a:pt x="785479" y="1061849"/>
                  </a:cubicBezTo>
                  <a:cubicBezTo>
                    <a:pt x="787466" y="1065327"/>
                    <a:pt x="788459" y="1073776"/>
                    <a:pt x="789949" y="1078248"/>
                  </a:cubicBezTo>
                  <a:cubicBezTo>
                    <a:pt x="791439" y="1083218"/>
                    <a:pt x="793923" y="1088684"/>
                    <a:pt x="794420" y="1093157"/>
                  </a:cubicBezTo>
                  <a:cubicBezTo>
                    <a:pt x="795413" y="1101108"/>
                    <a:pt x="793426" y="1108563"/>
                    <a:pt x="794420" y="1118502"/>
                  </a:cubicBezTo>
                  <a:cubicBezTo>
                    <a:pt x="795910" y="1132416"/>
                    <a:pt x="804354" y="1147822"/>
                    <a:pt x="804851" y="1160246"/>
                  </a:cubicBezTo>
                  <a:cubicBezTo>
                    <a:pt x="805347" y="1168197"/>
                    <a:pt x="802367" y="1176149"/>
                    <a:pt x="801871" y="1184100"/>
                  </a:cubicBezTo>
                  <a:cubicBezTo>
                    <a:pt x="801373" y="1197518"/>
                    <a:pt x="803857" y="1210935"/>
                    <a:pt x="803360" y="1224353"/>
                  </a:cubicBezTo>
                  <a:cubicBezTo>
                    <a:pt x="802864" y="1230814"/>
                    <a:pt x="802367" y="1237771"/>
                    <a:pt x="801871" y="1243735"/>
                  </a:cubicBezTo>
                  <a:cubicBezTo>
                    <a:pt x="801373" y="1251686"/>
                    <a:pt x="800380" y="1259637"/>
                    <a:pt x="798890" y="1266098"/>
                  </a:cubicBezTo>
                  <a:cubicBezTo>
                    <a:pt x="794420" y="1284982"/>
                    <a:pt x="780512" y="1296412"/>
                    <a:pt x="785479" y="1315296"/>
                  </a:cubicBezTo>
                  <a:cubicBezTo>
                    <a:pt x="787466" y="1322254"/>
                    <a:pt x="789949" y="1329708"/>
                    <a:pt x="788459" y="1337659"/>
                  </a:cubicBezTo>
                  <a:cubicBezTo>
                    <a:pt x="786472" y="1348096"/>
                    <a:pt x="778525" y="1354556"/>
                    <a:pt x="769087" y="1365986"/>
                  </a:cubicBezTo>
                  <a:cubicBezTo>
                    <a:pt x="767101" y="1367974"/>
                    <a:pt x="764617" y="1369465"/>
                    <a:pt x="763127" y="1371950"/>
                  </a:cubicBezTo>
                  <a:cubicBezTo>
                    <a:pt x="762134" y="1373440"/>
                    <a:pt x="762630" y="1374931"/>
                    <a:pt x="761636" y="1376422"/>
                  </a:cubicBezTo>
                  <a:cubicBezTo>
                    <a:pt x="759650" y="1379901"/>
                    <a:pt x="754186" y="1389343"/>
                    <a:pt x="749716" y="1392822"/>
                  </a:cubicBezTo>
                  <a:cubicBezTo>
                    <a:pt x="744251" y="1396797"/>
                    <a:pt x="738291" y="1396797"/>
                    <a:pt x="733324" y="1397294"/>
                  </a:cubicBezTo>
                  <a:cubicBezTo>
                    <a:pt x="728357" y="1413197"/>
                    <a:pt x="723390" y="1429100"/>
                    <a:pt x="713952" y="1440529"/>
                  </a:cubicBezTo>
                  <a:cubicBezTo>
                    <a:pt x="718422" y="1468856"/>
                    <a:pt x="698554" y="1480286"/>
                    <a:pt x="687129" y="1497182"/>
                  </a:cubicBezTo>
                  <a:cubicBezTo>
                    <a:pt x="693587" y="1515073"/>
                    <a:pt x="696567" y="1538430"/>
                    <a:pt x="699050" y="1562781"/>
                  </a:cubicBezTo>
                  <a:cubicBezTo>
                    <a:pt x="700541" y="1576199"/>
                    <a:pt x="702031" y="1589119"/>
                    <a:pt x="702031" y="1601543"/>
                  </a:cubicBezTo>
                  <a:cubicBezTo>
                    <a:pt x="702031" y="1604525"/>
                    <a:pt x="700541" y="1609992"/>
                    <a:pt x="700541" y="1611979"/>
                  </a:cubicBezTo>
                  <a:cubicBezTo>
                    <a:pt x="700541" y="1612476"/>
                    <a:pt x="702031" y="1613967"/>
                    <a:pt x="702031" y="1613470"/>
                  </a:cubicBezTo>
                  <a:cubicBezTo>
                    <a:pt x="701534" y="1617943"/>
                    <a:pt x="699050" y="1621422"/>
                    <a:pt x="699050" y="1625397"/>
                  </a:cubicBezTo>
                  <a:cubicBezTo>
                    <a:pt x="699050" y="1634342"/>
                    <a:pt x="700541" y="1646269"/>
                    <a:pt x="700541" y="1658196"/>
                  </a:cubicBezTo>
                  <a:cubicBezTo>
                    <a:pt x="700541" y="1689008"/>
                    <a:pt x="701037" y="1722801"/>
                    <a:pt x="700541" y="1756594"/>
                  </a:cubicBezTo>
                  <a:cubicBezTo>
                    <a:pt x="699050" y="1880336"/>
                    <a:pt x="695574" y="1993642"/>
                    <a:pt x="703521" y="2108439"/>
                  </a:cubicBezTo>
                  <a:cubicBezTo>
                    <a:pt x="704018" y="2115893"/>
                    <a:pt x="705508" y="2122851"/>
                    <a:pt x="705011" y="2132293"/>
                  </a:cubicBezTo>
                  <a:cubicBezTo>
                    <a:pt x="704514" y="2137759"/>
                    <a:pt x="704018" y="2140244"/>
                    <a:pt x="705011" y="2147202"/>
                  </a:cubicBezTo>
                  <a:cubicBezTo>
                    <a:pt x="706501" y="2154656"/>
                    <a:pt x="709481" y="2164595"/>
                    <a:pt x="706501" y="2174037"/>
                  </a:cubicBezTo>
                  <a:cubicBezTo>
                    <a:pt x="700541" y="2180001"/>
                    <a:pt x="688620" y="2180001"/>
                    <a:pt x="682659" y="2185964"/>
                  </a:cubicBezTo>
                  <a:cubicBezTo>
                    <a:pt x="667261" y="2181492"/>
                    <a:pt x="645406" y="2183480"/>
                    <a:pt x="626034" y="2182983"/>
                  </a:cubicBezTo>
                  <a:cubicBezTo>
                    <a:pt x="623550" y="2201867"/>
                    <a:pt x="625537" y="2215285"/>
                    <a:pt x="623054" y="2235163"/>
                  </a:cubicBezTo>
                  <a:cubicBezTo>
                    <a:pt x="621563" y="2247587"/>
                    <a:pt x="618086" y="2256532"/>
                    <a:pt x="612622" y="2266471"/>
                  </a:cubicBezTo>
                  <a:cubicBezTo>
                    <a:pt x="612126" y="2266968"/>
                    <a:pt x="609642" y="2267465"/>
                    <a:pt x="609642" y="2267962"/>
                  </a:cubicBezTo>
                  <a:cubicBezTo>
                    <a:pt x="607158" y="2273429"/>
                    <a:pt x="601695" y="2282871"/>
                    <a:pt x="603682" y="2294798"/>
                  </a:cubicBezTo>
                  <a:cubicBezTo>
                    <a:pt x="604178" y="2297283"/>
                    <a:pt x="606662" y="2299270"/>
                    <a:pt x="606662" y="2302252"/>
                  </a:cubicBezTo>
                  <a:cubicBezTo>
                    <a:pt x="606662" y="2305731"/>
                    <a:pt x="605171" y="2314676"/>
                    <a:pt x="605171" y="2321633"/>
                  </a:cubicBezTo>
                  <a:cubicBezTo>
                    <a:pt x="605171" y="2345984"/>
                    <a:pt x="607158" y="2370832"/>
                    <a:pt x="609642" y="2393195"/>
                  </a:cubicBezTo>
                  <a:cubicBezTo>
                    <a:pt x="610636" y="2402637"/>
                    <a:pt x="610636" y="2425994"/>
                    <a:pt x="612622" y="2439412"/>
                  </a:cubicBezTo>
                  <a:cubicBezTo>
                    <a:pt x="614609" y="2449848"/>
                    <a:pt x="618583" y="2463266"/>
                    <a:pt x="621563" y="2475193"/>
                  </a:cubicBezTo>
                  <a:cubicBezTo>
                    <a:pt x="624047" y="2484138"/>
                    <a:pt x="627027" y="2493083"/>
                    <a:pt x="629014" y="2502029"/>
                  </a:cubicBezTo>
                  <a:cubicBezTo>
                    <a:pt x="631994" y="2515446"/>
                    <a:pt x="637955" y="2530355"/>
                    <a:pt x="642425" y="2543773"/>
                  </a:cubicBezTo>
                  <a:cubicBezTo>
                    <a:pt x="644909" y="2551724"/>
                    <a:pt x="646399" y="2558682"/>
                    <a:pt x="649876" y="2564645"/>
                  </a:cubicBezTo>
                  <a:cubicBezTo>
                    <a:pt x="657326" y="2576572"/>
                    <a:pt x="649876" y="2594463"/>
                    <a:pt x="640935" y="2604899"/>
                  </a:cubicBezTo>
                  <a:cubicBezTo>
                    <a:pt x="645406" y="2613347"/>
                    <a:pt x="653353" y="2619310"/>
                    <a:pt x="660307" y="2627262"/>
                  </a:cubicBezTo>
                  <a:cubicBezTo>
                    <a:pt x="663784" y="2631237"/>
                    <a:pt x="666267" y="2635213"/>
                    <a:pt x="669248" y="2639189"/>
                  </a:cubicBezTo>
                  <a:cubicBezTo>
                    <a:pt x="669744" y="2639686"/>
                    <a:pt x="671731" y="2638692"/>
                    <a:pt x="672228" y="2639189"/>
                  </a:cubicBezTo>
                  <a:cubicBezTo>
                    <a:pt x="672725" y="2639686"/>
                    <a:pt x="671731" y="2641673"/>
                    <a:pt x="672228" y="2642170"/>
                  </a:cubicBezTo>
                  <a:cubicBezTo>
                    <a:pt x="673718" y="2643661"/>
                    <a:pt x="676698" y="2646146"/>
                    <a:pt x="676698" y="2651115"/>
                  </a:cubicBezTo>
                  <a:cubicBezTo>
                    <a:pt x="686136" y="2657576"/>
                    <a:pt x="693090" y="2663539"/>
                    <a:pt x="703521" y="2670497"/>
                  </a:cubicBezTo>
                  <a:cubicBezTo>
                    <a:pt x="708985" y="2673976"/>
                    <a:pt x="716932" y="2678448"/>
                    <a:pt x="727364" y="2679442"/>
                  </a:cubicBezTo>
                  <a:cubicBezTo>
                    <a:pt x="740278" y="2680933"/>
                    <a:pt x="758656" y="2680436"/>
                    <a:pt x="775048" y="2680933"/>
                  </a:cubicBezTo>
                  <a:cubicBezTo>
                    <a:pt x="793426" y="2681430"/>
                    <a:pt x="813791" y="2677951"/>
                    <a:pt x="824223" y="2683915"/>
                  </a:cubicBezTo>
                  <a:cubicBezTo>
                    <a:pt x="833660" y="2689381"/>
                    <a:pt x="839621" y="2691369"/>
                    <a:pt x="845085" y="2701805"/>
                  </a:cubicBezTo>
                  <a:cubicBezTo>
                    <a:pt x="846078" y="2703793"/>
                    <a:pt x="845581" y="2707272"/>
                    <a:pt x="846575" y="2709259"/>
                  </a:cubicBezTo>
                  <a:cubicBezTo>
                    <a:pt x="847568" y="2711744"/>
                    <a:pt x="850548" y="2711744"/>
                    <a:pt x="851045" y="2713732"/>
                  </a:cubicBezTo>
                  <a:cubicBezTo>
                    <a:pt x="851542" y="2715223"/>
                    <a:pt x="851542" y="2718702"/>
                    <a:pt x="852535" y="2721187"/>
                  </a:cubicBezTo>
                  <a:cubicBezTo>
                    <a:pt x="854522" y="2726653"/>
                    <a:pt x="857006" y="2732120"/>
                    <a:pt x="855515" y="2740568"/>
                  </a:cubicBezTo>
                  <a:cubicBezTo>
                    <a:pt x="854522" y="2745537"/>
                    <a:pt x="854522" y="2748519"/>
                    <a:pt x="852535" y="2751004"/>
                  </a:cubicBezTo>
                  <a:cubicBezTo>
                    <a:pt x="850548" y="2753489"/>
                    <a:pt x="848065" y="2752992"/>
                    <a:pt x="845085" y="2755476"/>
                  </a:cubicBezTo>
                  <a:cubicBezTo>
                    <a:pt x="842601" y="2757464"/>
                    <a:pt x="840614" y="2759949"/>
                    <a:pt x="837634" y="2761440"/>
                  </a:cubicBezTo>
                  <a:cubicBezTo>
                    <a:pt x="832667" y="2763925"/>
                    <a:pt x="825713" y="2766409"/>
                    <a:pt x="819752" y="2768894"/>
                  </a:cubicBezTo>
                  <a:cubicBezTo>
                    <a:pt x="812302" y="2771876"/>
                    <a:pt x="801871" y="2775355"/>
                    <a:pt x="792930" y="2777839"/>
                  </a:cubicBezTo>
                  <a:cubicBezTo>
                    <a:pt x="766107" y="2785294"/>
                    <a:pt x="736304" y="2792251"/>
                    <a:pt x="707992" y="2791257"/>
                  </a:cubicBezTo>
                  <a:cubicBezTo>
                    <a:pt x="676202" y="2790263"/>
                    <a:pt x="655340" y="2775852"/>
                    <a:pt x="631994" y="2764422"/>
                  </a:cubicBezTo>
                  <a:cubicBezTo>
                    <a:pt x="626530" y="2761937"/>
                    <a:pt x="620073" y="2759452"/>
                    <a:pt x="614113" y="2756967"/>
                  </a:cubicBezTo>
                  <a:cubicBezTo>
                    <a:pt x="607655" y="2753986"/>
                    <a:pt x="603185" y="2751004"/>
                    <a:pt x="596231" y="2749513"/>
                  </a:cubicBezTo>
                  <a:cubicBezTo>
                    <a:pt x="583316" y="2746531"/>
                    <a:pt x="568415" y="2743550"/>
                    <a:pt x="551527" y="2746531"/>
                  </a:cubicBezTo>
                  <a:cubicBezTo>
                    <a:pt x="545069" y="2757464"/>
                    <a:pt x="551527" y="2772870"/>
                    <a:pt x="548547" y="2780821"/>
                  </a:cubicBezTo>
                  <a:cubicBezTo>
                    <a:pt x="537122" y="2779827"/>
                    <a:pt x="527188" y="2782312"/>
                    <a:pt x="517253" y="2783803"/>
                  </a:cubicBezTo>
                  <a:cubicBezTo>
                    <a:pt x="507319" y="2784797"/>
                    <a:pt x="497385" y="2784300"/>
                    <a:pt x="488941" y="2788276"/>
                  </a:cubicBezTo>
                  <a:cubicBezTo>
                    <a:pt x="482980" y="2791257"/>
                    <a:pt x="480993" y="2794736"/>
                    <a:pt x="477020" y="2801694"/>
                  </a:cubicBezTo>
                  <a:cubicBezTo>
                    <a:pt x="473542" y="2807657"/>
                    <a:pt x="470065" y="2813620"/>
                    <a:pt x="469569" y="2819584"/>
                  </a:cubicBezTo>
                  <a:cubicBezTo>
                    <a:pt x="468078" y="2831511"/>
                    <a:pt x="473542" y="2843935"/>
                    <a:pt x="477020" y="2853874"/>
                  </a:cubicBezTo>
                  <a:cubicBezTo>
                    <a:pt x="481987" y="2869280"/>
                    <a:pt x="488941" y="2887667"/>
                    <a:pt x="496392" y="2904563"/>
                  </a:cubicBezTo>
                  <a:cubicBezTo>
                    <a:pt x="498378" y="2908539"/>
                    <a:pt x="500365" y="2911521"/>
                    <a:pt x="500861" y="2915000"/>
                  </a:cubicBezTo>
                  <a:cubicBezTo>
                    <a:pt x="501855" y="2921957"/>
                    <a:pt x="499372" y="2928914"/>
                    <a:pt x="499372" y="2935872"/>
                  </a:cubicBezTo>
                  <a:cubicBezTo>
                    <a:pt x="499372" y="2939350"/>
                    <a:pt x="500365" y="2942332"/>
                    <a:pt x="500861" y="2946308"/>
                  </a:cubicBezTo>
                  <a:cubicBezTo>
                    <a:pt x="501855" y="2956744"/>
                    <a:pt x="500365" y="2978610"/>
                    <a:pt x="500861" y="2996997"/>
                  </a:cubicBezTo>
                  <a:cubicBezTo>
                    <a:pt x="493411" y="2999482"/>
                    <a:pt x="486457" y="3003955"/>
                    <a:pt x="477020" y="3007433"/>
                  </a:cubicBezTo>
                  <a:cubicBezTo>
                    <a:pt x="465595" y="3011409"/>
                    <a:pt x="439269" y="3012900"/>
                    <a:pt x="418904" y="3011906"/>
                  </a:cubicBezTo>
                  <a:cubicBezTo>
                    <a:pt x="406983" y="3011409"/>
                    <a:pt x="394565" y="3009421"/>
                    <a:pt x="384631" y="3007433"/>
                  </a:cubicBezTo>
                  <a:cubicBezTo>
                    <a:pt x="372213" y="3004949"/>
                    <a:pt x="360292" y="2999979"/>
                    <a:pt x="350357" y="2994015"/>
                  </a:cubicBezTo>
                  <a:cubicBezTo>
                    <a:pt x="344894" y="2990537"/>
                    <a:pt x="337443" y="2982586"/>
                    <a:pt x="330986" y="2973144"/>
                  </a:cubicBezTo>
                  <a:cubicBezTo>
                    <a:pt x="326018" y="2966186"/>
                    <a:pt x="319064" y="2957738"/>
                    <a:pt x="317574" y="2952271"/>
                  </a:cubicBezTo>
                  <a:cubicBezTo>
                    <a:pt x="316581" y="2947799"/>
                    <a:pt x="317574" y="2929908"/>
                    <a:pt x="317574" y="2926926"/>
                  </a:cubicBezTo>
                  <a:cubicBezTo>
                    <a:pt x="316581" y="2900588"/>
                    <a:pt x="316084" y="2862819"/>
                    <a:pt x="314594" y="2834493"/>
                  </a:cubicBezTo>
                  <a:cubicBezTo>
                    <a:pt x="316084" y="2830020"/>
                    <a:pt x="312110" y="2832008"/>
                    <a:pt x="310124" y="2830020"/>
                  </a:cubicBezTo>
                  <a:cubicBezTo>
                    <a:pt x="308633" y="2828529"/>
                    <a:pt x="308137" y="2821572"/>
                    <a:pt x="307143" y="2819584"/>
                  </a:cubicBezTo>
                  <a:cubicBezTo>
                    <a:pt x="304659" y="2815111"/>
                    <a:pt x="302176" y="2810639"/>
                    <a:pt x="299692" y="2806166"/>
                  </a:cubicBezTo>
                  <a:cubicBezTo>
                    <a:pt x="290255" y="2788276"/>
                    <a:pt x="280818" y="2769888"/>
                    <a:pt x="271380" y="2751004"/>
                  </a:cubicBezTo>
                  <a:cubicBezTo>
                    <a:pt x="269393" y="2746531"/>
                    <a:pt x="265916" y="2742059"/>
                    <a:pt x="263929" y="2737586"/>
                  </a:cubicBezTo>
                  <a:cubicBezTo>
                    <a:pt x="258962" y="2726156"/>
                    <a:pt x="254988" y="2713732"/>
                    <a:pt x="257969" y="2695842"/>
                  </a:cubicBezTo>
                  <a:cubicBezTo>
                    <a:pt x="258962" y="2691369"/>
                    <a:pt x="261446" y="2686400"/>
                    <a:pt x="263929" y="2680933"/>
                  </a:cubicBezTo>
                  <a:cubicBezTo>
                    <a:pt x="265916" y="2676460"/>
                    <a:pt x="269889" y="2670497"/>
                    <a:pt x="269889" y="2666024"/>
                  </a:cubicBezTo>
                  <a:cubicBezTo>
                    <a:pt x="269889" y="2659564"/>
                    <a:pt x="266413" y="2657576"/>
                    <a:pt x="263929" y="2651115"/>
                  </a:cubicBezTo>
                  <a:cubicBezTo>
                    <a:pt x="261942" y="2646146"/>
                    <a:pt x="260949" y="2640680"/>
                    <a:pt x="259459" y="2636207"/>
                  </a:cubicBezTo>
                  <a:cubicBezTo>
                    <a:pt x="257969" y="2630740"/>
                    <a:pt x="256478" y="2624777"/>
                    <a:pt x="254988" y="2619807"/>
                  </a:cubicBezTo>
                  <a:cubicBezTo>
                    <a:pt x="253498" y="2614341"/>
                    <a:pt x="251511" y="2609371"/>
                    <a:pt x="250518" y="2604899"/>
                  </a:cubicBezTo>
                  <a:cubicBezTo>
                    <a:pt x="249524" y="2600426"/>
                    <a:pt x="251015" y="2596450"/>
                    <a:pt x="250518" y="2591481"/>
                  </a:cubicBezTo>
                  <a:cubicBezTo>
                    <a:pt x="250021" y="2587008"/>
                    <a:pt x="248035" y="2582536"/>
                    <a:pt x="247537" y="2578063"/>
                  </a:cubicBezTo>
                  <a:cubicBezTo>
                    <a:pt x="247537" y="2575081"/>
                    <a:pt x="249524" y="2569118"/>
                    <a:pt x="249028" y="2563154"/>
                  </a:cubicBezTo>
                  <a:cubicBezTo>
                    <a:pt x="248531" y="2553712"/>
                    <a:pt x="247041" y="2543773"/>
                    <a:pt x="246048" y="2533337"/>
                  </a:cubicBezTo>
                  <a:cubicBezTo>
                    <a:pt x="246048" y="2531349"/>
                    <a:pt x="244557" y="2528864"/>
                    <a:pt x="244557" y="2525883"/>
                  </a:cubicBezTo>
                  <a:cubicBezTo>
                    <a:pt x="244557" y="2518428"/>
                    <a:pt x="246048" y="2501532"/>
                    <a:pt x="244557" y="2490102"/>
                  </a:cubicBezTo>
                  <a:cubicBezTo>
                    <a:pt x="243067" y="2477181"/>
                    <a:pt x="237603" y="2465751"/>
                    <a:pt x="235617" y="2452830"/>
                  </a:cubicBezTo>
                  <a:cubicBezTo>
                    <a:pt x="235617" y="2453327"/>
                    <a:pt x="237106" y="2452333"/>
                    <a:pt x="237106" y="2451339"/>
                  </a:cubicBezTo>
                  <a:cubicBezTo>
                    <a:pt x="236113" y="2445872"/>
                    <a:pt x="234126" y="2432952"/>
                    <a:pt x="232636" y="2424503"/>
                  </a:cubicBezTo>
                  <a:cubicBezTo>
                    <a:pt x="232139" y="2422515"/>
                    <a:pt x="232636" y="2420528"/>
                    <a:pt x="232636" y="2418540"/>
                  </a:cubicBezTo>
                  <a:cubicBezTo>
                    <a:pt x="232636" y="2419037"/>
                    <a:pt x="230152" y="2418043"/>
                    <a:pt x="231146" y="2417049"/>
                  </a:cubicBezTo>
                  <a:cubicBezTo>
                    <a:pt x="235119" y="2414067"/>
                    <a:pt x="231643" y="2402140"/>
                    <a:pt x="231146" y="2394686"/>
                  </a:cubicBezTo>
                  <a:cubicBezTo>
                    <a:pt x="230650" y="2384747"/>
                    <a:pt x="230650" y="2375802"/>
                    <a:pt x="229656" y="2364869"/>
                  </a:cubicBezTo>
                  <a:cubicBezTo>
                    <a:pt x="229656" y="2362881"/>
                    <a:pt x="228166" y="2360396"/>
                    <a:pt x="228166" y="2360396"/>
                  </a:cubicBezTo>
                  <a:cubicBezTo>
                    <a:pt x="228166" y="2356420"/>
                    <a:pt x="232139" y="2344494"/>
                    <a:pt x="228166" y="2336542"/>
                  </a:cubicBezTo>
                  <a:cubicBezTo>
                    <a:pt x="225682" y="2332566"/>
                    <a:pt x="219721" y="2333063"/>
                    <a:pt x="216245" y="2332070"/>
                  </a:cubicBezTo>
                  <a:cubicBezTo>
                    <a:pt x="211774" y="2331076"/>
                    <a:pt x="207304" y="2330082"/>
                    <a:pt x="202833" y="2329088"/>
                  </a:cubicBezTo>
                  <a:cubicBezTo>
                    <a:pt x="193396" y="2327597"/>
                    <a:pt x="183462" y="2327597"/>
                    <a:pt x="174521" y="2326106"/>
                  </a:cubicBezTo>
                  <a:cubicBezTo>
                    <a:pt x="170050" y="2325112"/>
                    <a:pt x="164586" y="2323124"/>
                    <a:pt x="159619" y="2321633"/>
                  </a:cubicBezTo>
                  <a:cubicBezTo>
                    <a:pt x="150182" y="2318652"/>
                    <a:pt x="142234" y="2314676"/>
                    <a:pt x="132797" y="2311197"/>
                  </a:cubicBezTo>
                  <a:cubicBezTo>
                    <a:pt x="129816" y="2310203"/>
                    <a:pt x="127829" y="2310700"/>
                    <a:pt x="125346" y="2309707"/>
                  </a:cubicBezTo>
                  <a:cubicBezTo>
                    <a:pt x="123856" y="2309209"/>
                    <a:pt x="122366" y="2306228"/>
                    <a:pt x="120875" y="2305234"/>
                  </a:cubicBezTo>
                  <a:cubicBezTo>
                    <a:pt x="112431" y="2301258"/>
                    <a:pt x="103490" y="2297780"/>
                    <a:pt x="95543" y="2293307"/>
                  </a:cubicBezTo>
                  <a:cubicBezTo>
                    <a:pt x="87099" y="2288337"/>
                    <a:pt x="80145" y="2282374"/>
                    <a:pt x="70211" y="2281380"/>
                  </a:cubicBezTo>
                  <a:cubicBezTo>
                    <a:pt x="65740" y="2274422"/>
                    <a:pt x="56800" y="2271441"/>
                    <a:pt x="49349" y="2266471"/>
                  </a:cubicBezTo>
                  <a:cubicBezTo>
                    <a:pt x="48355" y="2265974"/>
                    <a:pt x="46865" y="2263987"/>
                    <a:pt x="46368" y="2263489"/>
                  </a:cubicBezTo>
                  <a:cubicBezTo>
                    <a:pt x="42891" y="2261502"/>
                    <a:pt x="38917" y="2262496"/>
                    <a:pt x="35937" y="2260508"/>
                  </a:cubicBezTo>
                  <a:cubicBezTo>
                    <a:pt x="32957" y="2258520"/>
                    <a:pt x="30474" y="2253550"/>
                    <a:pt x="26997" y="2250072"/>
                  </a:cubicBezTo>
                  <a:cubicBezTo>
                    <a:pt x="13585" y="2237151"/>
                    <a:pt x="-1813" y="2233672"/>
                    <a:pt x="174" y="2205346"/>
                  </a:cubicBezTo>
                  <a:cubicBezTo>
                    <a:pt x="1167" y="2190934"/>
                    <a:pt x="6134" y="2178510"/>
                    <a:pt x="9115" y="2165092"/>
                  </a:cubicBezTo>
                  <a:cubicBezTo>
                    <a:pt x="13585" y="2145711"/>
                    <a:pt x="16565" y="2125336"/>
                    <a:pt x="19546" y="2111421"/>
                  </a:cubicBezTo>
                  <a:cubicBezTo>
                    <a:pt x="27990" y="2075143"/>
                    <a:pt x="37428" y="2039362"/>
                    <a:pt x="44878" y="2007060"/>
                  </a:cubicBezTo>
                  <a:cubicBezTo>
                    <a:pt x="52826" y="1971776"/>
                    <a:pt x="62263" y="1937486"/>
                    <a:pt x="70211" y="1902699"/>
                  </a:cubicBezTo>
                  <a:cubicBezTo>
                    <a:pt x="78158" y="1867415"/>
                    <a:pt x="85112" y="1831634"/>
                    <a:pt x="92563" y="1796847"/>
                  </a:cubicBezTo>
                  <a:cubicBezTo>
                    <a:pt x="100014" y="1762557"/>
                    <a:pt x="107464" y="1726776"/>
                    <a:pt x="114915" y="1689505"/>
                  </a:cubicBezTo>
                  <a:cubicBezTo>
                    <a:pt x="125842" y="1634342"/>
                    <a:pt x="129320" y="1579677"/>
                    <a:pt x="134287" y="1516564"/>
                  </a:cubicBezTo>
                  <a:cubicBezTo>
                    <a:pt x="138260" y="1467862"/>
                    <a:pt x="139751" y="1416179"/>
                    <a:pt x="143227" y="1364495"/>
                  </a:cubicBezTo>
                  <a:cubicBezTo>
                    <a:pt x="144221" y="1351077"/>
                    <a:pt x="144221" y="1338156"/>
                    <a:pt x="146208" y="1325732"/>
                  </a:cubicBezTo>
                  <a:cubicBezTo>
                    <a:pt x="146208" y="1324242"/>
                    <a:pt x="147698" y="1322751"/>
                    <a:pt x="147698" y="1322751"/>
                  </a:cubicBezTo>
                  <a:cubicBezTo>
                    <a:pt x="147698" y="1321757"/>
                    <a:pt x="146208" y="1321260"/>
                    <a:pt x="146208" y="1319769"/>
                  </a:cubicBezTo>
                  <a:cubicBezTo>
                    <a:pt x="146705" y="1315296"/>
                    <a:pt x="148195" y="1309333"/>
                    <a:pt x="149188" y="1304860"/>
                  </a:cubicBezTo>
                  <a:cubicBezTo>
                    <a:pt x="151175" y="1294921"/>
                    <a:pt x="156639" y="1285479"/>
                    <a:pt x="158129" y="1276534"/>
                  </a:cubicBezTo>
                  <a:cubicBezTo>
                    <a:pt x="160612" y="1262122"/>
                    <a:pt x="157136" y="1243735"/>
                    <a:pt x="158129" y="1227335"/>
                  </a:cubicBezTo>
                  <a:cubicBezTo>
                    <a:pt x="159619" y="1207457"/>
                    <a:pt x="164090" y="1187082"/>
                    <a:pt x="170050" y="1169191"/>
                  </a:cubicBezTo>
                  <a:cubicBezTo>
                    <a:pt x="172037" y="1162731"/>
                    <a:pt x="179984" y="1149313"/>
                    <a:pt x="180481" y="1139374"/>
                  </a:cubicBezTo>
                  <a:cubicBezTo>
                    <a:pt x="180978" y="1126453"/>
                    <a:pt x="172037" y="1115520"/>
                    <a:pt x="174521" y="1102102"/>
                  </a:cubicBezTo>
                  <a:cubicBezTo>
                    <a:pt x="166077" y="1092660"/>
                    <a:pt x="154155" y="1083715"/>
                    <a:pt x="144718" y="1073776"/>
                  </a:cubicBezTo>
                  <a:cubicBezTo>
                    <a:pt x="141738" y="1070297"/>
                    <a:pt x="139254" y="1066818"/>
                    <a:pt x="135777" y="1063339"/>
                  </a:cubicBezTo>
                  <a:cubicBezTo>
                    <a:pt x="134287" y="1061849"/>
                    <a:pt x="134783" y="1059861"/>
                    <a:pt x="132797" y="1057376"/>
                  </a:cubicBezTo>
                  <a:cubicBezTo>
                    <a:pt x="128823" y="1051909"/>
                    <a:pt x="123359" y="1046443"/>
                    <a:pt x="120875" y="1040976"/>
                  </a:cubicBezTo>
                  <a:cubicBezTo>
                    <a:pt x="118392" y="1035013"/>
                    <a:pt x="118392" y="1027062"/>
                    <a:pt x="116405" y="1018613"/>
                  </a:cubicBezTo>
                  <a:cubicBezTo>
                    <a:pt x="114915" y="1012153"/>
                    <a:pt x="112928" y="1004202"/>
                    <a:pt x="111935" y="997741"/>
                  </a:cubicBezTo>
                  <a:cubicBezTo>
                    <a:pt x="110941" y="990784"/>
                    <a:pt x="110444" y="982832"/>
                    <a:pt x="108955" y="975378"/>
                  </a:cubicBezTo>
                  <a:cubicBezTo>
                    <a:pt x="106471" y="961463"/>
                    <a:pt x="103490" y="953015"/>
                    <a:pt x="107464" y="938106"/>
                  </a:cubicBezTo>
                  <a:cubicBezTo>
                    <a:pt x="108955" y="933137"/>
                    <a:pt x="111438" y="929658"/>
                    <a:pt x="113425" y="924689"/>
                  </a:cubicBezTo>
                  <a:cubicBezTo>
                    <a:pt x="115412" y="919719"/>
                    <a:pt x="115908" y="914252"/>
                    <a:pt x="117895" y="909780"/>
                  </a:cubicBezTo>
                  <a:cubicBezTo>
                    <a:pt x="118889" y="907295"/>
                    <a:pt x="121372" y="906301"/>
                    <a:pt x="122366" y="903816"/>
                  </a:cubicBezTo>
                  <a:cubicBezTo>
                    <a:pt x="123359" y="901829"/>
                    <a:pt x="122862" y="898350"/>
                    <a:pt x="123856" y="896362"/>
                  </a:cubicBezTo>
                  <a:cubicBezTo>
                    <a:pt x="125842" y="891889"/>
                    <a:pt x="128823" y="888411"/>
                    <a:pt x="129816" y="884435"/>
                  </a:cubicBezTo>
                  <a:cubicBezTo>
                    <a:pt x="130810" y="878969"/>
                    <a:pt x="128823" y="877478"/>
                    <a:pt x="129816" y="871017"/>
                  </a:cubicBezTo>
                  <a:cubicBezTo>
                    <a:pt x="130313" y="867042"/>
                    <a:pt x="130313" y="863563"/>
                    <a:pt x="132797" y="859090"/>
                  </a:cubicBezTo>
                  <a:cubicBezTo>
                    <a:pt x="131307" y="853624"/>
                    <a:pt x="125842" y="849648"/>
                    <a:pt x="120875" y="845672"/>
                  </a:cubicBezTo>
                  <a:cubicBezTo>
                    <a:pt x="113922" y="840703"/>
                    <a:pt x="104981" y="830267"/>
                    <a:pt x="101504" y="818837"/>
                  </a:cubicBezTo>
                  <a:cubicBezTo>
                    <a:pt x="98523" y="808898"/>
                    <a:pt x="100510" y="790013"/>
                    <a:pt x="98523" y="777092"/>
                  </a:cubicBezTo>
                  <a:cubicBezTo>
                    <a:pt x="97033" y="767650"/>
                    <a:pt x="90079" y="757711"/>
                    <a:pt x="88092" y="747275"/>
                  </a:cubicBezTo>
                  <a:cubicBezTo>
                    <a:pt x="87099" y="741312"/>
                    <a:pt x="86602" y="730875"/>
                    <a:pt x="86602" y="723421"/>
                  </a:cubicBezTo>
                  <a:cubicBezTo>
                    <a:pt x="86602" y="716464"/>
                    <a:pt x="89583" y="708512"/>
                    <a:pt x="89583" y="701058"/>
                  </a:cubicBezTo>
                  <a:cubicBezTo>
                    <a:pt x="89583" y="695592"/>
                    <a:pt x="88589" y="689131"/>
                    <a:pt x="88092" y="683168"/>
                  </a:cubicBezTo>
                  <a:cubicBezTo>
                    <a:pt x="87596" y="677204"/>
                    <a:pt x="85112" y="671738"/>
                    <a:pt x="85112" y="666768"/>
                  </a:cubicBezTo>
                  <a:cubicBezTo>
                    <a:pt x="85112" y="663289"/>
                    <a:pt x="86105" y="655835"/>
                    <a:pt x="86602" y="648878"/>
                  </a:cubicBezTo>
                  <a:cubicBezTo>
                    <a:pt x="87099" y="636454"/>
                    <a:pt x="87596" y="628999"/>
                    <a:pt x="92563" y="620551"/>
                  </a:cubicBezTo>
                  <a:cubicBezTo>
                    <a:pt x="93556" y="618563"/>
                    <a:pt x="97033" y="617072"/>
                    <a:pt x="98523" y="614588"/>
                  </a:cubicBezTo>
                  <a:cubicBezTo>
                    <a:pt x="101504" y="610612"/>
                    <a:pt x="103987" y="605145"/>
                    <a:pt x="107464" y="601170"/>
                  </a:cubicBezTo>
                  <a:cubicBezTo>
                    <a:pt x="110444" y="597691"/>
                    <a:pt x="115908" y="594212"/>
                    <a:pt x="119385" y="590734"/>
                  </a:cubicBezTo>
                  <a:cubicBezTo>
                    <a:pt x="123359" y="586758"/>
                    <a:pt x="126836" y="580795"/>
                    <a:pt x="129816" y="578807"/>
                  </a:cubicBezTo>
                  <a:cubicBezTo>
                    <a:pt x="131307" y="577316"/>
                    <a:pt x="133790" y="578310"/>
                    <a:pt x="135777" y="577316"/>
                  </a:cubicBezTo>
                  <a:cubicBezTo>
                    <a:pt x="138757" y="575825"/>
                    <a:pt x="143227" y="572346"/>
                    <a:pt x="147698" y="569862"/>
                  </a:cubicBezTo>
                  <a:cubicBezTo>
                    <a:pt x="153659" y="566880"/>
                    <a:pt x="159123" y="564892"/>
                    <a:pt x="164090" y="560916"/>
                  </a:cubicBezTo>
                  <a:cubicBezTo>
                    <a:pt x="167566" y="556444"/>
                    <a:pt x="167566" y="548492"/>
                    <a:pt x="173030" y="546008"/>
                  </a:cubicBezTo>
                  <a:cubicBezTo>
                    <a:pt x="173527" y="533584"/>
                    <a:pt x="176011" y="525632"/>
                    <a:pt x="183462" y="514699"/>
                  </a:cubicBezTo>
                  <a:cubicBezTo>
                    <a:pt x="184455" y="513209"/>
                    <a:pt x="186442" y="512712"/>
                    <a:pt x="187932" y="510227"/>
                  </a:cubicBezTo>
                  <a:cubicBezTo>
                    <a:pt x="191906" y="504760"/>
                    <a:pt x="191409" y="504760"/>
                    <a:pt x="198363" y="501282"/>
                  </a:cubicBezTo>
                  <a:cubicBezTo>
                    <a:pt x="201343" y="499791"/>
                    <a:pt x="202336" y="499294"/>
                    <a:pt x="204323" y="498300"/>
                  </a:cubicBezTo>
                  <a:cubicBezTo>
                    <a:pt x="215251" y="493330"/>
                    <a:pt x="230152" y="488361"/>
                    <a:pt x="241577" y="481900"/>
                  </a:cubicBezTo>
                  <a:cubicBezTo>
                    <a:pt x="250518" y="467986"/>
                    <a:pt x="259955" y="454568"/>
                    <a:pt x="272870" y="444629"/>
                  </a:cubicBezTo>
                  <a:cubicBezTo>
                    <a:pt x="276347" y="425744"/>
                    <a:pt x="289261" y="416302"/>
                    <a:pt x="302673" y="407357"/>
                  </a:cubicBezTo>
                  <a:cubicBezTo>
                    <a:pt x="305157" y="400896"/>
                    <a:pt x="311614" y="389466"/>
                    <a:pt x="316084" y="380521"/>
                  </a:cubicBezTo>
                  <a:cubicBezTo>
                    <a:pt x="317077" y="378533"/>
                    <a:pt x="316581" y="377539"/>
                    <a:pt x="317574" y="376049"/>
                  </a:cubicBezTo>
                  <a:cubicBezTo>
                    <a:pt x="320058" y="371576"/>
                    <a:pt x="325522" y="361637"/>
                    <a:pt x="328005" y="355176"/>
                  </a:cubicBezTo>
                  <a:cubicBezTo>
                    <a:pt x="329992" y="350207"/>
                    <a:pt x="333469" y="348219"/>
                    <a:pt x="332476" y="340268"/>
                  </a:cubicBezTo>
                  <a:cubicBezTo>
                    <a:pt x="332476" y="339771"/>
                    <a:pt x="331979" y="336292"/>
                    <a:pt x="332476" y="337286"/>
                  </a:cubicBezTo>
                  <a:cubicBezTo>
                    <a:pt x="331482" y="334304"/>
                    <a:pt x="332476" y="334304"/>
                    <a:pt x="330986" y="332813"/>
                  </a:cubicBezTo>
                  <a:cubicBezTo>
                    <a:pt x="329495" y="331322"/>
                    <a:pt x="327012" y="329335"/>
                    <a:pt x="322044" y="328341"/>
                  </a:cubicBezTo>
                  <a:cubicBezTo>
                    <a:pt x="315588" y="320389"/>
                    <a:pt x="308633" y="305978"/>
                    <a:pt x="307143" y="291069"/>
                  </a:cubicBezTo>
                  <a:cubicBezTo>
                    <a:pt x="306646" y="288087"/>
                    <a:pt x="307640" y="284112"/>
                    <a:pt x="307143" y="280633"/>
                  </a:cubicBezTo>
                  <a:cubicBezTo>
                    <a:pt x="305157" y="268706"/>
                    <a:pt x="298699" y="256779"/>
                    <a:pt x="298203" y="246343"/>
                  </a:cubicBezTo>
                  <a:cubicBezTo>
                    <a:pt x="297706" y="236901"/>
                    <a:pt x="299692" y="226465"/>
                    <a:pt x="301183" y="218016"/>
                  </a:cubicBezTo>
                  <a:cubicBezTo>
                    <a:pt x="300686" y="209568"/>
                    <a:pt x="311117" y="212053"/>
                    <a:pt x="316084" y="209071"/>
                  </a:cubicBezTo>
                  <a:cubicBezTo>
                    <a:pt x="315588" y="200623"/>
                    <a:pt x="313104" y="192672"/>
                    <a:pt x="314594" y="186708"/>
                  </a:cubicBezTo>
                  <a:cubicBezTo>
                    <a:pt x="315091" y="184720"/>
                    <a:pt x="316084" y="183726"/>
                    <a:pt x="316084" y="180745"/>
                  </a:cubicBezTo>
                  <a:cubicBezTo>
                    <a:pt x="316084" y="181242"/>
                    <a:pt x="313601" y="179751"/>
                    <a:pt x="314594" y="179254"/>
                  </a:cubicBezTo>
                  <a:cubicBezTo>
                    <a:pt x="318071" y="176272"/>
                    <a:pt x="313601" y="174781"/>
                    <a:pt x="314594" y="171799"/>
                  </a:cubicBezTo>
                  <a:cubicBezTo>
                    <a:pt x="318071" y="158879"/>
                    <a:pt x="312607" y="138503"/>
                    <a:pt x="314594" y="121110"/>
                  </a:cubicBezTo>
                  <a:cubicBezTo>
                    <a:pt x="315588" y="113655"/>
                    <a:pt x="320058" y="102722"/>
                    <a:pt x="323535" y="95765"/>
                  </a:cubicBezTo>
                  <a:cubicBezTo>
                    <a:pt x="325025" y="93280"/>
                    <a:pt x="325522" y="89802"/>
                    <a:pt x="326515" y="88311"/>
                  </a:cubicBezTo>
                  <a:cubicBezTo>
                    <a:pt x="328005" y="85826"/>
                    <a:pt x="331482" y="83838"/>
                    <a:pt x="333966" y="80856"/>
                  </a:cubicBezTo>
                  <a:cubicBezTo>
                    <a:pt x="334959" y="79862"/>
                    <a:pt x="334462" y="78869"/>
                    <a:pt x="335456" y="77875"/>
                  </a:cubicBezTo>
                  <a:cubicBezTo>
                    <a:pt x="335953" y="77378"/>
                    <a:pt x="338436" y="73402"/>
                    <a:pt x="339927" y="71911"/>
                  </a:cubicBezTo>
                  <a:cubicBezTo>
                    <a:pt x="342410" y="69426"/>
                    <a:pt x="346384" y="68432"/>
                    <a:pt x="348867" y="65948"/>
                  </a:cubicBezTo>
                  <a:cubicBezTo>
                    <a:pt x="352344" y="62469"/>
                    <a:pt x="353834" y="57996"/>
                    <a:pt x="357808" y="54021"/>
                  </a:cubicBezTo>
                  <a:cubicBezTo>
                    <a:pt x="360788" y="51039"/>
                    <a:pt x="365756" y="48554"/>
                    <a:pt x="369729" y="45075"/>
                  </a:cubicBezTo>
                  <a:cubicBezTo>
                    <a:pt x="375690" y="40106"/>
                    <a:pt x="380160" y="34142"/>
                    <a:pt x="384631" y="31658"/>
                  </a:cubicBezTo>
                  <a:cubicBezTo>
                    <a:pt x="390095" y="28676"/>
                    <a:pt x="397049" y="27185"/>
                    <a:pt x="402512" y="24203"/>
                  </a:cubicBezTo>
                  <a:cubicBezTo>
                    <a:pt x="407976" y="21222"/>
                    <a:pt x="411950" y="18737"/>
                    <a:pt x="415923" y="13767"/>
                  </a:cubicBezTo>
                  <a:cubicBezTo>
                    <a:pt x="426852" y="15755"/>
                    <a:pt x="437282" y="12773"/>
                    <a:pt x="445726" y="7804"/>
                  </a:cubicBezTo>
                  <a:cubicBezTo>
                    <a:pt x="450197" y="5319"/>
                    <a:pt x="453674" y="1343"/>
                    <a:pt x="459138" y="349"/>
                  </a:cubicBezTo>
                  <a:cubicBezTo>
                    <a:pt x="476523" y="-2135"/>
                    <a:pt x="482980" y="9295"/>
                    <a:pt x="499372" y="13767"/>
                  </a:cubicBezTo>
                  <a:cubicBezTo>
                    <a:pt x="509306" y="18737"/>
                    <a:pt x="521724" y="20725"/>
                    <a:pt x="529175" y="28676"/>
                  </a:cubicBezTo>
                  <a:cubicBezTo>
                    <a:pt x="543579" y="29670"/>
                    <a:pt x="555003" y="33645"/>
                    <a:pt x="558977" y="45075"/>
                  </a:cubicBezTo>
                  <a:cubicBezTo>
                    <a:pt x="565434" y="49548"/>
                    <a:pt x="566925" y="58493"/>
                    <a:pt x="570899" y="64457"/>
                  </a:cubicBezTo>
                  <a:cubicBezTo>
                    <a:pt x="572885" y="67439"/>
                    <a:pt x="576362" y="69426"/>
                    <a:pt x="578349" y="71911"/>
                  </a:cubicBezTo>
                  <a:cubicBezTo>
                    <a:pt x="580336" y="74893"/>
                    <a:pt x="580833" y="78869"/>
                    <a:pt x="582819" y="82347"/>
                  </a:cubicBezTo>
                  <a:cubicBezTo>
                    <a:pt x="583813" y="83838"/>
                    <a:pt x="586297" y="84335"/>
                    <a:pt x="587290" y="85329"/>
                  </a:cubicBezTo>
                  <a:cubicBezTo>
                    <a:pt x="588284" y="87317"/>
                    <a:pt x="587786" y="89305"/>
                    <a:pt x="588780" y="91292"/>
                  </a:cubicBezTo>
                  <a:cubicBezTo>
                    <a:pt x="589277" y="91789"/>
                    <a:pt x="591760" y="92286"/>
                    <a:pt x="591760" y="92783"/>
                  </a:cubicBezTo>
                  <a:cubicBezTo>
                    <a:pt x="595237" y="100735"/>
                    <a:pt x="598715" y="111668"/>
                    <a:pt x="605171" y="119619"/>
                  </a:cubicBezTo>
                  <a:cubicBezTo>
                    <a:pt x="603682" y="127073"/>
                    <a:pt x="605669" y="133037"/>
                    <a:pt x="606662" y="139000"/>
                  </a:cubicBezTo>
                  <a:cubicBezTo>
                    <a:pt x="607655" y="144964"/>
                    <a:pt x="610636" y="150927"/>
                    <a:pt x="611132" y="156891"/>
                  </a:cubicBezTo>
                  <a:cubicBezTo>
                    <a:pt x="611132" y="159375"/>
                    <a:pt x="609642" y="162357"/>
                    <a:pt x="609642" y="165836"/>
                  </a:cubicBezTo>
                  <a:cubicBezTo>
                    <a:pt x="609642" y="171302"/>
                    <a:pt x="610636" y="176272"/>
                    <a:pt x="609642" y="183726"/>
                  </a:cubicBezTo>
                  <a:cubicBezTo>
                    <a:pt x="608152" y="194162"/>
                    <a:pt x="606165" y="204102"/>
                    <a:pt x="608152" y="213544"/>
                  </a:cubicBezTo>
                  <a:cubicBezTo>
                    <a:pt x="608649" y="215035"/>
                    <a:pt x="606662" y="215035"/>
                    <a:pt x="606662" y="215035"/>
                  </a:cubicBezTo>
                  <a:cubicBezTo>
                    <a:pt x="608152" y="223483"/>
                    <a:pt x="614113" y="226962"/>
                    <a:pt x="615603" y="234416"/>
                  </a:cubicBezTo>
                  <a:cubicBezTo>
                    <a:pt x="616099" y="236901"/>
                    <a:pt x="614609" y="241870"/>
                    <a:pt x="614113" y="246343"/>
                  </a:cubicBezTo>
                  <a:cubicBezTo>
                    <a:pt x="613616" y="249822"/>
                    <a:pt x="613616" y="255785"/>
                    <a:pt x="612622" y="259761"/>
                  </a:cubicBezTo>
                  <a:cubicBezTo>
                    <a:pt x="611132" y="266718"/>
                    <a:pt x="606662" y="274172"/>
                    <a:pt x="603682" y="282124"/>
                  </a:cubicBezTo>
                  <a:cubicBezTo>
                    <a:pt x="602688" y="285105"/>
                    <a:pt x="601695" y="289081"/>
                    <a:pt x="600701" y="292560"/>
                  </a:cubicBezTo>
                  <a:cubicBezTo>
                    <a:pt x="599708" y="295542"/>
                    <a:pt x="598218" y="298523"/>
                    <a:pt x="597721" y="301505"/>
                  </a:cubicBezTo>
                  <a:cubicBezTo>
                    <a:pt x="595734" y="308959"/>
                    <a:pt x="596231" y="316911"/>
                    <a:pt x="594741" y="322377"/>
                  </a:cubicBezTo>
                  <a:cubicBezTo>
                    <a:pt x="592257" y="329832"/>
                    <a:pt x="585800" y="336292"/>
                    <a:pt x="582819" y="343249"/>
                  </a:cubicBezTo>
                  <a:cubicBezTo>
                    <a:pt x="579839" y="351698"/>
                    <a:pt x="578349" y="360643"/>
                    <a:pt x="575369" y="368594"/>
                  </a:cubicBezTo>
                  <a:cubicBezTo>
                    <a:pt x="572388" y="376049"/>
                    <a:pt x="570401" y="384000"/>
                    <a:pt x="566428" y="390957"/>
                  </a:cubicBezTo>
                  <a:cubicBezTo>
                    <a:pt x="565434" y="392448"/>
                    <a:pt x="562951" y="393442"/>
                    <a:pt x="561958" y="395430"/>
                  </a:cubicBezTo>
                  <a:cubicBezTo>
                    <a:pt x="560964" y="397418"/>
                    <a:pt x="561461" y="399405"/>
                    <a:pt x="560467" y="401393"/>
                  </a:cubicBezTo>
                  <a:cubicBezTo>
                    <a:pt x="558481" y="404375"/>
                    <a:pt x="555003" y="406363"/>
                    <a:pt x="553016" y="408848"/>
                  </a:cubicBezTo>
                  <a:cubicBezTo>
                    <a:pt x="552023" y="410339"/>
                    <a:pt x="551527" y="412823"/>
                    <a:pt x="550036" y="414811"/>
                  </a:cubicBezTo>
                  <a:cubicBezTo>
                    <a:pt x="547553" y="418787"/>
                    <a:pt x="543082" y="421769"/>
                    <a:pt x="539605" y="426738"/>
                  </a:cubicBezTo>
                  <a:close/>
                </a:path>
              </a:pathLst>
            </a:custGeom>
            <a:solidFill>
              <a:schemeClr val="accent4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5C60462-419A-3545-9F3C-12202BC848A9}"/>
                </a:ext>
              </a:extLst>
            </p:cNvPr>
            <p:cNvSpPr/>
            <p:nvPr/>
          </p:nvSpPr>
          <p:spPr>
            <a:xfrm>
              <a:off x="2898357" y="1953911"/>
              <a:ext cx="250871" cy="732646"/>
            </a:xfrm>
            <a:custGeom>
              <a:avLst/>
              <a:gdLst>
                <a:gd name="connsiteX0" fmla="*/ 430651 w 1022264"/>
                <a:gd name="connsiteY0" fmla="*/ 335452 h 2985428"/>
                <a:gd name="connsiteX1" fmla="*/ 429161 w 1022264"/>
                <a:gd name="connsiteY1" fmla="*/ 341415 h 2985428"/>
                <a:gd name="connsiteX2" fmla="*/ 411279 w 1022264"/>
                <a:gd name="connsiteY2" fmla="*/ 311598 h 2985428"/>
                <a:gd name="connsiteX3" fmla="*/ 406809 w 1022264"/>
                <a:gd name="connsiteY3" fmla="*/ 301162 h 2985428"/>
                <a:gd name="connsiteX4" fmla="*/ 385947 w 1022264"/>
                <a:gd name="connsiteY4" fmla="*/ 277308 h 2985428"/>
                <a:gd name="connsiteX5" fmla="*/ 379986 w 1022264"/>
                <a:gd name="connsiteY5" fmla="*/ 248981 h 2985428"/>
                <a:gd name="connsiteX6" fmla="*/ 377006 w 1022264"/>
                <a:gd name="connsiteY6" fmla="*/ 220655 h 2985428"/>
                <a:gd name="connsiteX7" fmla="*/ 381476 w 1022264"/>
                <a:gd name="connsiteY7" fmla="*/ 196801 h 2985428"/>
                <a:gd name="connsiteX8" fmla="*/ 381476 w 1022264"/>
                <a:gd name="connsiteY8" fmla="*/ 174438 h 2985428"/>
                <a:gd name="connsiteX9" fmla="*/ 393397 w 1022264"/>
                <a:gd name="connsiteY9" fmla="*/ 123748 h 2985428"/>
                <a:gd name="connsiteX10" fmla="*/ 402338 w 1022264"/>
                <a:gd name="connsiteY10" fmla="*/ 101385 h 2985428"/>
                <a:gd name="connsiteX11" fmla="*/ 409789 w 1022264"/>
                <a:gd name="connsiteY11" fmla="*/ 87967 h 2985428"/>
                <a:gd name="connsiteX12" fmla="*/ 412769 w 1022264"/>
                <a:gd name="connsiteY12" fmla="*/ 83495 h 2985428"/>
                <a:gd name="connsiteX13" fmla="*/ 420220 w 1022264"/>
                <a:gd name="connsiteY13" fmla="*/ 71568 h 2985428"/>
                <a:gd name="connsiteX14" fmla="*/ 426181 w 1022264"/>
                <a:gd name="connsiteY14" fmla="*/ 62623 h 2985428"/>
                <a:gd name="connsiteX15" fmla="*/ 441082 w 1022264"/>
                <a:gd name="connsiteY15" fmla="*/ 46223 h 2985428"/>
                <a:gd name="connsiteX16" fmla="*/ 444062 w 1022264"/>
                <a:gd name="connsiteY16" fmla="*/ 40259 h 2985428"/>
                <a:gd name="connsiteX17" fmla="*/ 457474 w 1022264"/>
                <a:gd name="connsiteY17" fmla="*/ 26842 h 2985428"/>
                <a:gd name="connsiteX18" fmla="*/ 463434 w 1022264"/>
                <a:gd name="connsiteY18" fmla="*/ 20878 h 2985428"/>
                <a:gd name="connsiteX19" fmla="*/ 479826 w 1022264"/>
                <a:gd name="connsiteY19" fmla="*/ 10442 h 2985428"/>
                <a:gd name="connsiteX20" fmla="*/ 482806 w 1022264"/>
                <a:gd name="connsiteY20" fmla="*/ 7460 h 2985428"/>
                <a:gd name="connsiteX21" fmla="*/ 494727 w 1022264"/>
                <a:gd name="connsiteY21" fmla="*/ 2988 h 2985428"/>
                <a:gd name="connsiteX22" fmla="*/ 520060 w 1022264"/>
                <a:gd name="connsiteY22" fmla="*/ 1497 h 2985428"/>
                <a:gd name="connsiteX23" fmla="*/ 531981 w 1022264"/>
                <a:gd name="connsiteY23" fmla="*/ 7460 h 2985428"/>
                <a:gd name="connsiteX24" fmla="*/ 564764 w 1022264"/>
                <a:gd name="connsiteY24" fmla="*/ 8951 h 2985428"/>
                <a:gd name="connsiteX25" fmla="*/ 667584 w 1022264"/>
                <a:gd name="connsiteY25" fmla="*/ 116294 h 2985428"/>
                <a:gd name="connsiteX26" fmla="*/ 670564 w 1022264"/>
                <a:gd name="connsiteY26" fmla="*/ 122257 h 2985428"/>
                <a:gd name="connsiteX27" fmla="*/ 670564 w 1022264"/>
                <a:gd name="connsiteY27" fmla="*/ 129712 h 2985428"/>
                <a:gd name="connsiteX28" fmla="*/ 676524 w 1022264"/>
                <a:gd name="connsiteY28" fmla="*/ 155056 h 2985428"/>
                <a:gd name="connsiteX29" fmla="*/ 679505 w 1022264"/>
                <a:gd name="connsiteY29" fmla="*/ 195310 h 2985428"/>
                <a:gd name="connsiteX30" fmla="*/ 672054 w 1022264"/>
                <a:gd name="connsiteY30" fmla="*/ 196801 h 2985428"/>
                <a:gd name="connsiteX31" fmla="*/ 667584 w 1022264"/>
                <a:gd name="connsiteY31" fmla="*/ 204255 h 2985428"/>
                <a:gd name="connsiteX32" fmla="*/ 667584 w 1022264"/>
                <a:gd name="connsiteY32" fmla="*/ 220655 h 2985428"/>
                <a:gd name="connsiteX33" fmla="*/ 666093 w 1022264"/>
                <a:gd name="connsiteY33" fmla="*/ 272835 h 2985428"/>
                <a:gd name="connsiteX34" fmla="*/ 654172 w 1022264"/>
                <a:gd name="connsiteY34" fmla="*/ 319052 h 2985428"/>
                <a:gd name="connsiteX35" fmla="*/ 651192 w 1022264"/>
                <a:gd name="connsiteY35" fmla="*/ 335452 h 2985428"/>
                <a:gd name="connsiteX36" fmla="*/ 642251 w 1022264"/>
                <a:gd name="connsiteY36" fmla="*/ 350360 h 2985428"/>
                <a:gd name="connsiteX37" fmla="*/ 622879 w 1022264"/>
                <a:gd name="connsiteY37" fmla="*/ 378687 h 2985428"/>
                <a:gd name="connsiteX38" fmla="*/ 612448 w 1022264"/>
                <a:gd name="connsiteY38" fmla="*/ 390614 h 2985428"/>
                <a:gd name="connsiteX39" fmla="*/ 612448 w 1022264"/>
                <a:gd name="connsiteY39" fmla="*/ 405523 h 2985428"/>
                <a:gd name="connsiteX40" fmla="*/ 616919 w 1022264"/>
                <a:gd name="connsiteY40" fmla="*/ 414468 h 2985428"/>
                <a:gd name="connsiteX41" fmla="*/ 624370 w 1022264"/>
                <a:gd name="connsiteY41" fmla="*/ 424904 h 2985428"/>
                <a:gd name="connsiteX42" fmla="*/ 627350 w 1022264"/>
                <a:gd name="connsiteY42" fmla="*/ 430867 h 2985428"/>
                <a:gd name="connsiteX43" fmla="*/ 631820 w 1022264"/>
                <a:gd name="connsiteY43" fmla="*/ 433849 h 2985428"/>
                <a:gd name="connsiteX44" fmla="*/ 636291 w 1022264"/>
                <a:gd name="connsiteY44" fmla="*/ 444285 h 2985428"/>
                <a:gd name="connsiteX45" fmla="*/ 657153 w 1022264"/>
                <a:gd name="connsiteY45" fmla="*/ 471121 h 2985428"/>
                <a:gd name="connsiteX46" fmla="*/ 658643 w 1022264"/>
                <a:gd name="connsiteY46" fmla="*/ 474103 h 2985428"/>
                <a:gd name="connsiteX47" fmla="*/ 663113 w 1022264"/>
                <a:gd name="connsiteY47" fmla="*/ 480066 h 2985428"/>
                <a:gd name="connsiteX48" fmla="*/ 683975 w 1022264"/>
                <a:gd name="connsiteY48" fmla="*/ 491993 h 2985428"/>
                <a:gd name="connsiteX49" fmla="*/ 704837 w 1022264"/>
                <a:gd name="connsiteY49" fmla="*/ 508393 h 2985428"/>
                <a:gd name="connsiteX50" fmla="*/ 718248 w 1022264"/>
                <a:gd name="connsiteY50" fmla="*/ 511374 h 2985428"/>
                <a:gd name="connsiteX51" fmla="*/ 754012 w 1022264"/>
                <a:gd name="connsiteY51" fmla="*/ 520319 h 2985428"/>
                <a:gd name="connsiteX52" fmla="*/ 782325 w 1022264"/>
                <a:gd name="connsiteY52" fmla="*/ 530756 h 2985428"/>
                <a:gd name="connsiteX53" fmla="*/ 794246 w 1022264"/>
                <a:gd name="connsiteY53" fmla="*/ 535228 h 2985428"/>
                <a:gd name="connsiteX54" fmla="*/ 818088 w 1022264"/>
                <a:gd name="connsiteY54" fmla="*/ 544173 h 2985428"/>
                <a:gd name="connsiteX55" fmla="*/ 831499 w 1022264"/>
                <a:gd name="connsiteY55" fmla="*/ 551628 h 2985428"/>
                <a:gd name="connsiteX56" fmla="*/ 868753 w 1022264"/>
                <a:gd name="connsiteY56" fmla="*/ 566536 h 2985428"/>
                <a:gd name="connsiteX57" fmla="*/ 879184 w 1022264"/>
                <a:gd name="connsiteY57" fmla="*/ 582936 h 2985428"/>
                <a:gd name="connsiteX58" fmla="*/ 880674 w 1022264"/>
                <a:gd name="connsiteY58" fmla="*/ 587409 h 2985428"/>
                <a:gd name="connsiteX59" fmla="*/ 883654 w 1022264"/>
                <a:gd name="connsiteY59" fmla="*/ 588899 h 2985428"/>
                <a:gd name="connsiteX60" fmla="*/ 886634 w 1022264"/>
                <a:gd name="connsiteY60" fmla="*/ 600826 h 2985428"/>
                <a:gd name="connsiteX61" fmla="*/ 892595 w 1022264"/>
                <a:gd name="connsiteY61" fmla="*/ 615735 h 2985428"/>
                <a:gd name="connsiteX62" fmla="*/ 900046 w 1022264"/>
                <a:gd name="connsiteY62" fmla="*/ 636607 h 2985428"/>
                <a:gd name="connsiteX63" fmla="*/ 900046 w 1022264"/>
                <a:gd name="connsiteY63" fmla="*/ 666425 h 2985428"/>
                <a:gd name="connsiteX64" fmla="*/ 907496 w 1022264"/>
                <a:gd name="connsiteY64" fmla="*/ 691769 h 2985428"/>
                <a:gd name="connsiteX65" fmla="*/ 919418 w 1022264"/>
                <a:gd name="connsiteY65" fmla="*/ 742459 h 2985428"/>
                <a:gd name="connsiteX66" fmla="*/ 922398 w 1022264"/>
                <a:gd name="connsiteY66" fmla="*/ 755877 h 2985428"/>
                <a:gd name="connsiteX67" fmla="*/ 922398 w 1022264"/>
                <a:gd name="connsiteY67" fmla="*/ 767804 h 2985428"/>
                <a:gd name="connsiteX68" fmla="*/ 934319 w 1022264"/>
                <a:gd name="connsiteY68" fmla="*/ 796130 h 2985428"/>
                <a:gd name="connsiteX69" fmla="*/ 946240 w 1022264"/>
                <a:gd name="connsiteY69" fmla="*/ 824457 h 2985428"/>
                <a:gd name="connsiteX70" fmla="*/ 956671 w 1022264"/>
                <a:gd name="connsiteY70" fmla="*/ 845329 h 2985428"/>
                <a:gd name="connsiteX71" fmla="*/ 959651 w 1022264"/>
                <a:gd name="connsiteY71" fmla="*/ 851293 h 2985428"/>
                <a:gd name="connsiteX72" fmla="*/ 964122 w 1022264"/>
                <a:gd name="connsiteY72" fmla="*/ 866201 h 2985428"/>
                <a:gd name="connsiteX73" fmla="*/ 968592 w 1022264"/>
                <a:gd name="connsiteY73" fmla="*/ 872165 h 2985428"/>
                <a:gd name="connsiteX74" fmla="*/ 970082 w 1022264"/>
                <a:gd name="connsiteY74" fmla="*/ 879619 h 2985428"/>
                <a:gd name="connsiteX75" fmla="*/ 974553 w 1022264"/>
                <a:gd name="connsiteY75" fmla="*/ 885582 h 2985428"/>
                <a:gd name="connsiteX76" fmla="*/ 976043 w 1022264"/>
                <a:gd name="connsiteY76" fmla="*/ 894528 h 2985428"/>
                <a:gd name="connsiteX77" fmla="*/ 982004 w 1022264"/>
                <a:gd name="connsiteY77" fmla="*/ 907946 h 2985428"/>
                <a:gd name="connsiteX78" fmla="*/ 990944 w 1022264"/>
                <a:gd name="connsiteY78" fmla="*/ 939254 h 2985428"/>
                <a:gd name="connsiteX79" fmla="*/ 1004356 w 1022264"/>
                <a:gd name="connsiteY79" fmla="*/ 966090 h 2985428"/>
                <a:gd name="connsiteX80" fmla="*/ 1014787 w 1022264"/>
                <a:gd name="connsiteY80" fmla="*/ 994416 h 2985428"/>
                <a:gd name="connsiteX81" fmla="*/ 992435 w 1022264"/>
                <a:gd name="connsiteY81" fmla="*/ 1000379 h 2985428"/>
                <a:gd name="connsiteX82" fmla="*/ 986474 w 1022264"/>
                <a:gd name="connsiteY82" fmla="*/ 1003361 h 2985428"/>
                <a:gd name="connsiteX83" fmla="*/ 983494 w 1022264"/>
                <a:gd name="connsiteY83" fmla="*/ 1009325 h 2985428"/>
                <a:gd name="connsiteX84" fmla="*/ 943260 w 1022264"/>
                <a:gd name="connsiteY84" fmla="*/ 1016779 h 2985428"/>
                <a:gd name="connsiteX85" fmla="*/ 949220 w 1022264"/>
                <a:gd name="connsiteY85" fmla="*/ 1046596 h 2985428"/>
                <a:gd name="connsiteX86" fmla="*/ 953691 w 1022264"/>
                <a:gd name="connsiteY86" fmla="*/ 1073432 h 2985428"/>
                <a:gd name="connsiteX87" fmla="*/ 947730 w 1022264"/>
                <a:gd name="connsiteY87" fmla="*/ 1083868 h 2985428"/>
                <a:gd name="connsiteX88" fmla="*/ 938789 w 1022264"/>
                <a:gd name="connsiteY88" fmla="*/ 1091322 h 2985428"/>
                <a:gd name="connsiteX89" fmla="*/ 958161 w 1022264"/>
                <a:gd name="connsiteY89" fmla="*/ 1189720 h 2985428"/>
                <a:gd name="connsiteX90" fmla="*/ 968592 w 1022264"/>
                <a:gd name="connsiteY90" fmla="*/ 1292590 h 2985428"/>
                <a:gd name="connsiteX91" fmla="*/ 974553 w 1022264"/>
                <a:gd name="connsiteY91" fmla="*/ 1402914 h 2985428"/>
                <a:gd name="connsiteX92" fmla="*/ 980513 w 1022264"/>
                <a:gd name="connsiteY92" fmla="*/ 1486403 h 2985428"/>
                <a:gd name="connsiteX93" fmla="*/ 986474 w 1022264"/>
                <a:gd name="connsiteY93" fmla="*/ 1510257 h 2985428"/>
                <a:gd name="connsiteX94" fmla="*/ 983494 w 1022264"/>
                <a:gd name="connsiteY94" fmla="*/ 1529638 h 2985428"/>
                <a:gd name="connsiteX95" fmla="*/ 990944 w 1022264"/>
                <a:gd name="connsiteY95" fmla="*/ 1565419 h 2985428"/>
                <a:gd name="connsiteX96" fmla="*/ 1011806 w 1022264"/>
                <a:gd name="connsiteY96" fmla="*/ 1631017 h 2985428"/>
                <a:gd name="connsiteX97" fmla="*/ 1022237 w 1022264"/>
                <a:gd name="connsiteY97" fmla="*/ 1663816 h 2985428"/>
                <a:gd name="connsiteX98" fmla="*/ 1007336 w 1022264"/>
                <a:gd name="connsiteY98" fmla="*/ 1692143 h 2985428"/>
                <a:gd name="connsiteX99" fmla="*/ 1001375 w 1022264"/>
                <a:gd name="connsiteY99" fmla="*/ 1708543 h 2985428"/>
                <a:gd name="connsiteX100" fmla="*/ 984984 w 1022264"/>
                <a:gd name="connsiteY100" fmla="*/ 1736869 h 2985428"/>
                <a:gd name="connsiteX101" fmla="*/ 977533 w 1022264"/>
                <a:gd name="connsiteY101" fmla="*/ 1751778 h 2985428"/>
                <a:gd name="connsiteX102" fmla="*/ 935809 w 1022264"/>
                <a:gd name="connsiteY102" fmla="*/ 1757741 h 2985428"/>
                <a:gd name="connsiteX103" fmla="*/ 907496 w 1022264"/>
                <a:gd name="connsiteY103" fmla="*/ 1747305 h 2985428"/>
                <a:gd name="connsiteX104" fmla="*/ 906006 w 1022264"/>
                <a:gd name="connsiteY104" fmla="*/ 1766687 h 2985428"/>
                <a:gd name="connsiteX105" fmla="*/ 903026 w 1022264"/>
                <a:gd name="connsiteY105" fmla="*/ 1835266 h 2985428"/>
                <a:gd name="connsiteX106" fmla="*/ 900046 w 1022264"/>
                <a:gd name="connsiteY106" fmla="*/ 1877011 h 2985428"/>
                <a:gd name="connsiteX107" fmla="*/ 898556 w 1022264"/>
                <a:gd name="connsiteY107" fmla="*/ 1918755 h 2985428"/>
                <a:gd name="connsiteX108" fmla="*/ 895575 w 1022264"/>
                <a:gd name="connsiteY108" fmla="*/ 2009698 h 2985428"/>
                <a:gd name="connsiteX109" fmla="*/ 897065 w 1022264"/>
                <a:gd name="connsiteY109" fmla="*/ 2079769 h 2985428"/>
                <a:gd name="connsiteX110" fmla="*/ 898556 w 1022264"/>
                <a:gd name="connsiteY110" fmla="*/ 2111077 h 2985428"/>
                <a:gd name="connsiteX111" fmla="*/ 903026 w 1022264"/>
                <a:gd name="connsiteY111" fmla="*/ 2163258 h 2985428"/>
                <a:gd name="connsiteX112" fmla="*/ 906006 w 1022264"/>
                <a:gd name="connsiteY112" fmla="*/ 2240783 h 2985428"/>
                <a:gd name="connsiteX113" fmla="*/ 907496 w 1022264"/>
                <a:gd name="connsiteY113" fmla="*/ 2242274 h 2985428"/>
                <a:gd name="connsiteX114" fmla="*/ 906006 w 1022264"/>
                <a:gd name="connsiteY114" fmla="*/ 2255692 h 2985428"/>
                <a:gd name="connsiteX115" fmla="*/ 907496 w 1022264"/>
                <a:gd name="connsiteY115" fmla="*/ 2266128 h 2985428"/>
                <a:gd name="connsiteX116" fmla="*/ 907496 w 1022264"/>
                <a:gd name="connsiteY116" fmla="*/ 2275073 h 2985428"/>
                <a:gd name="connsiteX117" fmla="*/ 910477 w 1022264"/>
                <a:gd name="connsiteY117" fmla="*/ 2319799 h 2985428"/>
                <a:gd name="connsiteX118" fmla="*/ 913457 w 1022264"/>
                <a:gd name="connsiteY118" fmla="*/ 2355580 h 2985428"/>
                <a:gd name="connsiteX119" fmla="*/ 914947 w 1022264"/>
                <a:gd name="connsiteY119" fmla="*/ 2388379 h 2985428"/>
                <a:gd name="connsiteX120" fmla="*/ 917927 w 1022264"/>
                <a:gd name="connsiteY120" fmla="*/ 2448014 h 2985428"/>
                <a:gd name="connsiteX121" fmla="*/ 919418 w 1022264"/>
                <a:gd name="connsiteY121" fmla="*/ 2458450 h 2985428"/>
                <a:gd name="connsiteX122" fmla="*/ 916437 w 1022264"/>
                <a:gd name="connsiteY122" fmla="*/ 2470377 h 2985428"/>
                <a:gd name="connsiteX123" fmla="*/ 916437 w 1022264"/>
                <a:gd name="connsiteY123" fmla="*/ 2474850 h 2985428"/>
                <a:gd name="connsiteX124" fmla="*/ 913457 w 1022264"/>
                <a:gd name="connsiteY124" fmla="*/ 2500194 h 2985428"/>
                <a:gd name="connsiteX125" fmla="*/ 897065 w 1022264"/>
                <a:gd name="connsiteY125" fmla="*/ 2591137 h 2985428"/>
                <a:gd name="connsiteX126" fmla="*/ 886634 w 1022264"/>
                <a:gd name="connsiteY126" fmla="*/ 2635863 h 2985428"/>
                <a:gd name="connsiteX127" fmla="*/ 886634 w 1022264"/>
                <a:gd name="connsiteY127" fmla="*/ 2655245 h 2985428"/>
                <a:gd name="connsiteX128" fmla="*/ 883654 w 1022264"/>
                <a:gd name="connsiteY128" fmla="*/ 2694007 h 2985428"/>
                <a:gd name="connsiteX129" fmla="*/ 883654 w 1022264"/>
                <a:gd name="connsiteY129" fmla="*/ 2711898 h 2985428"/>
                <a:gd name="connsiteX130" fmla="*/ 879184 w 1022264"/>
                <a:gd name="connsiteY130" fmla="*/ 2743206 h 2985428"/>
                <a:gd name="connsiteX131" fmla="*/ 874713 w 1022264"/>
                <a:gd name="connsiteY131" fmla="*/ 2776005 h 2985428"/>
                <a:gd name="connsiteX132" fmla="*/ 849381 w 1022264"/>
                <a:gd name="connsiteY132" fmla="*/ 2790914 h 2985428"/>
                <a:gd name="connsiteX133" fmla="*/ 841930 w 1022264"/>
                <a:gd name="connsiteY133" fmla="*/ 2796877 h 2985428"/>
                <a:gd name="connsiteX134" fmla="*/ 822558 w 1022264"/>
                <a:gd name="connsiteY134" fmla="*/ 2793896 h 2985428"/>
                <a:gd name="connsiteX135" fmla="*/ 816598 w 1022264"/>
                <a:gd name="connsiteY135" fmla="*/ 2789423 h 2985428"/>
                <a:gd name="connsiteX136" fmla="*/ 803187 w 1022264"/>
                <a:gd name="connsiteY136" fmla="*/ 2781969 h 2985428"/>
                <a:gd name="connsiteX137" fmla="*/ 798716 w 1022264"/>
                <a:gd name="connsiteY137" fmla="*/ 2780478 h 2985428"/>
                <a:gd name="connsiteX138" fmla="*/ 782325 w 1022264"/>
                <a:gd name="connsiteY138" fmla="*/ 2774514 h 2985428"/>
                <a:gd name="connsiteX139" fmla="*/ 789775 w 1022264"/>
                <a:gd name="connsiteY139" fmla="*/ 2799859 h 2985428"/>
                <a:gd name="connsiteX140" fmla="*/ 801696 w 1022264"/>
                <a:gd name="connsiteY140" fmla="*/ 2816259 h 2985428"/>
                <a:gd name="connsiteX141" fmla="*/ 806167 w 1022264"/>
                <a:gd name="connsiteY141" fmla="*/ 2820731 h 2985428"/>
                <a:gd name="connsiteX142" fmla="*/ 809147 w 1022264"/>
                <a:gd name="connsiteY142" fmla="*/ 2828186 h 2985428"/>
                <a:gd name="connsiteX143" fmla="*/ 813618 w 1022264"/>
                <a:gd name="connsiteY143" fmla="*/ 2832658 h 2985428"/>
                <a:gd name="connsiteX144" fmla="*/ 821068 w 1022264"/>
                <a:gd name="connsiteY144" fmla="*/ 2844585 h 2985428"/>
                <a:gd name="connsiteX145" fmla="*/ 824049 w 1022264"/>
                <a:gd name="connsiteY145" fmla="*/ 2852039 h 2985428"/>
                <a:gd name="connsiteX146" fmla="*/ 834479 w 1022264"/>
                <a:gd name="connsiteY146" fmla="*/ 2868439 h 2985428"/>
                <a:gd name="connsiteX147" fmla="*/ 840440 w 1022264"/>
                <a:gd name="connsiteY147" fmla="*/ 2890802 h 2985428"/>
                <a:gd name="connsiteX148" fmla="*/ 835970 w 1022264"/>
                <a:gd name="connsiteY148" fmla="*/ 2928074 h 2985428"/>
                <a:gd name="connsiteX149" fmla="*/ 767423 w 1022264"/>
                <a:gd name="connsiteY149" fmla="*/ 2928074 h 2985428"/>
                <a:gd name="connsiteX150" fmla="*/ 736130 w 1022264"/>
                <a:gd name="connsiteY150" fmla="*/ 2922111 h 2985428"/>
                <a:gd name="connsiteX151" fmla="*/ 709308 w 1022264"/>
                <a:gd name="connsiteY151" fmla="*/ 2913165 h 2985428"/>
                <a:gd name="connsiteX152" fmla="*/ 698877 w 1022264"/>
                <a:gd name="connsiteY152" fmla="*/ 2905711 h 2985428"/>
                <a:gd name="connsiteX153" fmla="*/ 688446 w 1022264"/>
                <a:gd name="connsiteY153" fmla="*/ 2886330 h 2985428"/>
                <a:gd name="connsiteX154" fmla="*/ 686955 w 1022264"/>
                <a:gd name="connsiteY154" fmla="*/ 2878875 h 2985428"/>
                <a:gd name="connsiteX155" fmla="*/ 683975 w 1022264"/>
                <a:gd name="connsiteY155" fmla="*/ 2875894 h 2985428"/>
                <a:gd name="connsiteX156" fmla="*/ 676524 w 1022264"/>
                <a:gd name="connsiteY156" fmla="*/ 2850549 h 2985428"/>
                <a:gd name="connsiteX157" fmla="*/ 655662 w 1022264"/>
                <a:gd name="connsiteY157" fmla="*/ 2837131 h 2985428"/>
                <a:gd name="connsiteX158" fmla="*/ 649702 w 1022264"/>
                <a:gd name="connsiteY158" fmla="*/ 2832658 h 2985428"/>
                <a:gd name="connsiteX159" fmla="*/ 627350 w 1022264"/>
                <a:gd name="connsiteY159" fmla="*/ 2828186 h 2985428"/>
                <a:gd name="connsiteX160" fmla="*/ 625860 w 1022264"/>
                <a:gd name="connsiteY160" fmla="*/ 2825204 h 2985428"/>
                <a:gd name="connsiteX161" fmla="*/ 619899 w 1022264"/>
                <a:gd name="connsiteY161" fmla="*/ 2820731 h 2985428"/>
                <a:gd name="connsiteX162" fmla="*/ 619899 w 1022264"/>
                <a:gd name="connsiteY162" fmla="*/ 2816259 h 2985428"/>
                <a:gd name="connsiteX163" fmla="*/ 615429 w 1022264"/>
                <a:gd name="connsiteY163" fmla="*/ 2807313 h 2985428"/>
                <a:gd name="connsiteX164" fmla="*/ 616919 w 1022264"/>
                <a:gd name="connsiteY164" fmla="*/ 2780478 h 2985428"/>
                <a:gd name="connsiteX165" fmla="*/ 616919 w 1022264"/>
                <a:gd name="connsiteY165" fmla="*/ 2770042 h 2985428"/>
                <a:gd name="connsiteX166" fmla="*/ 615429 w 1022264"/>
                <a:gd name="connsiteY166" fmla="*/ 2711898 h 2985428"/>
                <a:gd name="connsiteX167" fmla="*/ 616919 w 1022264"/>
                <a:gd name="connsiteY167" fmla="*/ 2670153 h 2985428"/>
                <a:gd name="connsiteX168" fmla="*/ 619899 w 1022264"/>
                <a:gd name="connsiteY168" fmla="*/ 2565793 h 2985428"/>
                <a:gd name="connsiteX169" fmla="*/ 621389 w 1022264"/>
                <a:gd name="connsiteY169" fmla="*/ 2521067 h 2985428"/>
                <a:gd name="connsiteX170" fmla="*/ 624370 w 1022264"/>
                <a:gd name="connsiteY170" fmla="*/ 2439069 h 2985428"/>
                <a:gd name="connsiteX171" fmla="*/ 625860 w 1022264"/>
                <a:gd name="connsiteY171" fmla="*/ 2407761 h 2985428"/>
                <a:gd name="connsiteX172" fmla="*/ 627350 w 1022264"/>
                <a:gd name="connsiteY172" fmla="*/ 2355580 h 2985428"/>
                <a:gd name="connsiteX173" fmla="*/ 628840 w 1022264"/>
                <a:gd name="connsiteY173" fmla="*/ 2312345 h 2985428"/>
                <a:gd name="connsiteX174" fmla="*/ 624370 w 1022264"/>
                <a:gd name="connsiteY174" fmla="*/ 2252710 h 2985428"/>
                <a:gd name="connsiteX175" fmla="*/ 624370 w 1022264"/>
                <a:gd name="connsiteY175" fmla="*/ 2233329 h 2985428"/>
                <a:gd name="connsiteX176" fmla="*/ 621389 w 1022264"/>
                <a:gd name="connsiteY176" fmla="*/ 2224383 h 2985428"/>
                <a:gd name="connsiteX177" fmla="*/ 622879 w 1022264"/>
                <a:gd name="connsiteY177" fmla="*/ 2215438 h 2985428"/>
                <a:gd name="connsiteX178" fmla="*/ 619899 w 1022264"/>
                <a:gd name="connsiteY178" fmla="*/ 2151331 h 2985428"/>
                <a:gd name="connsiteX179" fmla="*/ 619899 w 1022264"/>
                <a:gd name="connsiteY179" fmla="*/ 2109587 h 2985428"/>
                <a:gd name="connsiteX180" fmla="*/ 621389 w 1022264"/>
                <a:gd name="connsiteY180" fmla="*/ 2069333 h 2985428"/>
                <a:gd name="connsiteX181" fmla="*/ 618409 w 1022264"/>
                <a:gd name="connsiteY181" fmla="*/ 2052933 h 2985428"/>
                <a:gd name="connsiteX182" fmla="*/ 619899 w 1022264"/>
                <a:gd name="connsiteY182" fmla="*/ 2038025 h 2985428"/>
                <a:gd name="connsiteX183" fmla="*/ 622879 w 1022264"/>
                <a:gd name="connsiteY183" fmla="*/ 1966463 h 2985428"/>
                <a:gd name="connsiteX184" fmla="*/ 624370 w 1022264"/>
                <a:gd name="connsiteY184" fmla="*/ 1930682 h 2985428"/>
                <a:gd name="connsiteX185" fmla="*/ 619899 w 1022264"/>
                <a:gd name="connsiteY185" fmla="*/ 1903846 h 2985428"/>
                <a:gd name="connsiteX186" fmla="*/ 618409 w 1022264"/>
                <a:gd name="connsiteY186" fmla="*/ 1902356 h 2985428"/>
                <a:gd name="connsiteX187" fmla="*/ 619899 w 1022264"/>
                <a:gd name="connsiteY187" fmla="*/ 1900865 h 2985428"/>
                <a:gd name="connsiteX188" fmla="*/ 616919 w 1022264"/>
                <a:gd name="connsiteY188" fmla="*/ 1891919 h 2985428"/>
                <a:gd name="connsiteX189" fmla="*/ 618409 w 1022264"/>
                <a:gd name="connsiteY189" fmla="*/ 1881483 h 2985428"/>
                <a:gd name="connsiteX190" fmla="*/ 618409 w 1022264"/>
                <a:gd name="connsiteY190" fmla="*/ 1841230 h 2985428"/>
                <a:gd name="connsiteX191" fmla="*/ 615429 w 1022264"/>
                <a:gd name="connsiteY191" fmla="*/ 1823340 h 2985428"/>
                <a:gd name="connsiteX192" fmla="*/ 594567 w 1022264"/>
                <a:gd name="connsiteY192" fmla="*/ 1772650 h 2985428"/>
                <a:gd name="connsiteX193" fmla="*/ 557313 w 1022264"/>
                <a:gd name="connsiteY193" fmla="*/ 1775632 h 2985428"/>
                <a:gd name="connsiteX194" fmla="*/ 549862 w 1022264"/>
                <a:gd name="connsiteY194" fmla="*/ 1796504 h 2985428"/>
                <a:gd name="connsiteX195" fmla="*/ 536451 w 1022264"/>
                <a:gd name="connsiteY195" fmla="*/ 1838248 h 2985428"/>
                <a:gd name="connsiteX196" fmla="*/ 533471 w 1022264"/>
                <a:gd name="connsiteY196" fmla="*/ 1842721 h 2985428"/>
                <a:gd name="connsiteX197" fmla="*/ 533471 w 1022264"/>
                <a:gd name="connsiteY197" fmla="*/ 1848684 h 2985428"/>
                <a:gd name="connsiteX198" fmla="*/ 529000 w 1022264"/>
                <a:gd name="connsiteY198" fmla="*/ 1857630 h 2985428"/>
                <a:gd name="connsiteX199" fmla="*/ 527510 w 1022264"/>
                <a:gd name="connsiteY199" fmla="*/ 1872538 h 2985428"/>
                <a:gd name="connsiteX200" fmla="*/ 523040 w 1022264"/>
                <a:gd name="connsiteY200" fmla="*/ 1896392 h 2985428"/>
                <a:gd name="connsiteX201" fmla="*/ 520060 w 1022264"/>
                <a:gd name="connsiteY201" fmla="*/ 1911301 h 2985428"/>
                <a:gd name="connsiteX202" fmla="*/ 521550 w 1022264"/>
                <a:gd name="connsiteY202" fmla="*/ 1912792 h 2985428"/>
                <a:gd name="connsiteX203" fmla="*/ 520060 w 1022264"/>
                <a:gd name="connsiteY203" fmla="*/ 1918755 h 2985428"/>
                <a:gd name="connsiteX204" fmla="*/ 515589 w 1022264"/>
                <a:gd name="connsiteY204" fmla="*/ 1938137 h 2985428"/>
                <a:gd name="connsiteX205" fmla="*/ 509629 w 1022264"/>
                <a:gd name="connsiteY205" fmla="*/ 1967954 h 2985428"/>
                <a:gd name="connsiteX206" fmla="*/ 511119 w 1022264"/>
                <a:gd name="connsiteY206" fmla="*/ 1976899 h 2985428"/>
                <a:gd name="connsiteX207" fmla="*/ 509629 w 1022264"/>
                <a:gd name="connsiteY207" fmla="*/ 1985844 h 2985428"/>
                <a:gd name="connsiteX208" fmla="*/ 506648 w 1022264"/>
                <a:gd name="connsiteY208" fmla="*/ 2033552 h 2985428"/>
                <a:gd name="connsiteX209" fmla="*/ 508138 w 1022264"/>
                <a:gd name="connsiteY209" fmla="*/ 2041006 h 2985428"/>
                <a:gd name="connsiteX210" fmla="*/ 505158 w 1022264"/>
                <a:gd name="connsiteY210" fmla="*/ 2058897 h 2985428"/>
                <a:gd name="connsiteX211" fmla="*/ 506648 w 1022264"/>
                <a:gd name="connsiteY211" fmla="*/ 2076787 h 2985428"/>
                <a:gd name="connsiteX212" fmla="*/ 505158 w 1022264"/>
                <a:gd name="connsiteY212" fmla="*/ 2094678 h 2985428"/>
                <a:gd name="connsiteX213" fmla="*/ 506648 w 1022264"/>
                <a:gd name="connsiteY213" fmla="*/ 2103623 h 2985428"/>
                <a:gd name="connsiteX214" fmla="*/ 505158 w 1022264"/>
                <a:gd name="connsiteY214" fmla="*/ 2111077 h 2985428"/>
                <a:gd name="connsiteX215" fmla="*/ 511119 w 1022264"/>
                <a:gd name="connsiteY215" fmla="*/ 2157294 h 2985428"/>
                <a:gd name="connsiteX216" fmla="*/ 512609 w 1022264"/>
                <a:gd name="connsiteY216" fmla="*/ 2181148 h 2985428"/>
                <a:gd name="connsiteX217" fmla="*/ 515589 w 1022264"/>
                <a:gd name="connsiteY217" fmla="*/ 2202020 h 2985428"/>
                <a:gd name="connsiteX218" fmla="*/ 512609 w 1022264"/>
                <a:gd name="connsiteY218" fmla="*/ 2225874 h 2985428"/>
                <a:gd name="connsiteX219" fmla="*/ 506648 w 1022264"/>
                <a:gd name="connsiteY219" fmla="*/ 2264637 h 2985428"/>
                <a:gd name="connsiteX220" fmla="*/ 508138 w 1022264"/>
                <a:gd name="connsiteY220" fmla="*/ 2266128 h 2985428"/>
                <a:gd name="connsiteX221" fmla="*/ 503668 w 1022264"/>
                <a:gd name="connsiteY221" fmla="*/ 2294454 h 2985428"/>
                <a:gd name="connsiteX222" fmla="*/ 500688 w 1022264"/>
                <a:gd name="connsiteY222" fmla="*/ 2321290 h 2985428"/>
                <a:gd name="connsiteX223" fmla="*/ 499198 w 1022264"/>
                <a:gd name="connsiteY223" fmla="*/ 2322781 h 2985428"/>
                <a:gd name="connsiteX224" fmla="*/ 500688 w 1022264"/>
                <a:gd name="connsiteY224" fmla="*/ 2324272 h 2985428"/>
                <a:gd name="connsiteX225" fmla="*/ 497707 w 1022264"/>
                <a:gd name="connsiteY225" fmla="*/ 2334708 h 2985428"/>
                <a:gd name="connsiteX226" fmla="*/ 493237 w 1022264"/>
                <a:gd name="connsiteY226" fmla="*/ 2366016 h 2985428"/>
                <a:gd name="connsiteX227" fmla="*/ 476845 w 1022264"/>
                <a:gd name="connsiteY227" fmla="*/ 2488268 h 2985428"/>
                <a:gd name="connsiteX228" fmla="*/ 472375 w 1022264"/>
                <a:gd name="connsiteY228" fmla="*/ 2527030 h 2985428"/>
                <a:gd name="connsiteX229" fmla="*/ 458964 w 1022264"/>
                <a:gd name="connsiteY229" fmla="*/ 2609028 h 2985428"/>
                <a:gd name="connsiteX230" fmla="*/ 460454 w 1022264"/>
                <a:gd name="connsiteY230" fmla="*/ 2610519 h 2985428"/>
                <a:gd name="connsiteX231" fmla="*/ 457474 w 1022264"/>
                <a:gd name="connsiteY231" fmla="*/ 2617973 h 2985428"/>
                <a:gd name="connsiteX232" fmla="*/ 458964 w 1022264"/>
                <a:gd name="connsiteY232" fmla="*/ 2620955 h 2985428"/>
                <a:gd name="connsiteX233" fmla="*/ 457474 w 1022264"/>
                <a:gd name="connsiteY233" fmla="*/ 2622446 h 2985428"/>
                <a:gd name="connsiteX234" fmla="*/ 455983 w 1022264"/>
                <a:gd name="connsiteY234" fmla="*/ 2626918 h 2985428"/>
                <a:gd name="connsiteX235" fmla="*/ 457474 w 1022264"/>
                <a:gd name="connsiteY235" fmla="*/ 2629900 h 2985428"/>
                <a:gd name="connsiteX236" fmla="*/ 455983 w 1022264"/>
                <a:gd name="connsiteY236" fmla="*/ 2631391 h 2985428"/>
                <a:gd name="connsiteX237" fmla="*/ 454493 w 1022264"/>
                <a:gd name="connsiteY237" fmla="*/ 2644809 h 2985428"/>
                <a:gd name="connsiteX238" fmla="*/ 439592 w 1022264"/>
                <a:gd name="connsiteY238" fmla="*/ 2722334 h 2985428"/>
                <a:gd name="connsiteX239" fmla="*/ 436612 w 1022264"/>
                <a:gd name="connsiteY239" fmla="*/ 2746188 h 2985428"/>
                <a:gd name="connsiteX240" fmla="*/ 424690 w 1022264"/>
                <a:gd name="connsiteY240" fmla="*/ 2826695 h 2985428"/>
                <a:gd name="connsiteX241" fmla="*/ 421710 w 1022264"/>
                <a:gd name="connsiteY241" fmla="*/ 2846076 h 2985428"/>
                <a:gd name="connsiteX242" fmla="*/ 280147 w 1022264"/>
                <a:gd name="connsiteY242" fmla="*/ 2855021 h 2985428"/>
                <a:gd name="connsiteX243" fmla="*/ 208620 w 1022264"/>
                <a:gd name="connsiteY243" fmla="*/ 2880366 h 2985428"/>
                <a:gd name="connsiteX244" fmla="*/ 198189 w 1022264"/>
                <a:gd name="connsiteY244" fmla="*/ 2892293 h 2985428"/>
                <a:gd name="connsiteX245" fmla="*/ 195209 w 1022264"/>
                <a:gd name="connsiteY245" fmla="*/ 2893784 h 2985428"/>
                <a:gd name="connsiteX246" fmla="*/ 184778 w 1022264"/>
                <a:gd name="connsiteY246" fmla="*/ 2908693 h 2985428"/>
                <a:gd name="connsiteX247" fmla="*/ 172856 w 1022264"/>
                <a:gd name="connsiteY247" fmla="*/ 2925092 h 2985428"/>
                <a:gd name="connsiteX248" fmla="*/ 169876 w 1022264"/>
                <a:gd name="connsiteY248" fmla="*/ 2926583 h 2985428"/>
                <a:gd name="connsiteX249" fmla="*/ 122192 w 1022264"/>
                <a:gd name="connsiteY249" fmla="*/ 2962364 h 2985428"/>
                <a:gd name="connsiteX250" fmla="*/ 84938 w 1022264"/>
                <a:gd name="connsiteY250" fmla="*/ 2975782 h 2985428"/>
                <a:gd name="connsiteX251" fmla="*/ 20862 w 1022264"/>
                <a:gd name="connsiteY251" fmla="*/ 2983236 h 2985428"/>
                <a:gd name="connsiteX252" fmla="*/ 2980 w 1022264"/>
                <a:gd name="connsiteY252" fmla="*/ 2971309 h 2985428"/>
                <a:gd name="connsiteX253" fmla="*/ 0 w 1022264"/>
                <a:gd name="connsiteY253" fmla="*/ 2956400 h 2985428"/>
                <a:gd name="connsiteX254" fmla="*/ 2980 w 1022264"/>
                <a:gd name="connsiteY254" fmla="*/ 2948946 h 2985428"/>
                <a:gd name="connsiteX255" fmla="*/ 1490 w 1022264"/>
                <a:gd name="connsiteY255" fmla="*/ 2947455 h 2985428"/>
                <a:gd name="connsiteX256" fmla="*/ 7451 w 1022264"/>
                <a:gd name="connsiteY256" fmla="*/ 2934037 h 2985428"/>
                <a:gd name="connsiteX257" fmla="*/ 11921 w 1022264"/>
                <a:gd name="connsiteY257" fmla="*/ 2928074 h 2985428"/>
                <a:gd name="connsiteX258" fmla="*/ 14901 w 1022264"/>
                <a:gd name="connsiteY258" fmla="*/ 2920620 h 2985428"/>
                <a:gd name="connsiteX259" fmla="*/ 19372 w 1022264"/>
                <a:gd name="connsiteY259" fmla="*/ 2914656 h 2985428"/>
                <a:gd name="connsiteX260" fmla="*/ 26823 w 1022264"/>
                <a:gd name="connsiteY260" fmla="*/ 2901238 h 2985428"/>
                <a:gd name="connsiteX261" fmla="*/ 43214 w 1022264"/>
                <a:gd name="connsiteY261" fmla="*/ 2875894 h 2985428"/>
                <a:gd name="connsiteX262" fmla="*/ 59606 w 1022264"/>
                <a:gd name="connsiteY262" fmla="*/ 2860985 h 2985428"/>
                <a:gd name="connsiteX263" fmla="*/ 70037 w 1022264"/>
                <a:gd name="connsiteY263" fmla="*/ 2850549 h 2985428"/>
                <a:gd name="connsiteX264" fmla="*/ 80468 w 1022264"/>
                <a:gd name="connsiteY264" fmla="*/ 2841603 h 2985428"/>
                <a:gd name="connsiteX265" fmla="*/ 95369 w 1022264"/>
                <a:gd name="connsiteY265" fmla="*/ 2829676 h 2985428"/>
                <a:gd name="connsiteX266" fmla="*/ 101330 w 1022264"/>
                <a:gd name="connsiteY266" fmla="*/ 2826695 h 2985428"/>
                <a:gd name="connsiteX267" fmla="*/ 113251 w 1022264"/>
                <a:gd name="connsiteY267" fmla="*/ 2811786 h 2985428"/>
                <a:gd name="connsiteX268" fmla="*/ 110270 w 1022264"/>
                <a:gd name="connsiteY268" fmla="*/ 2789423 h 2985428"/>
                <a:gd name="connsiteX269" fmla="*/ 111761 w 1022264"/>
                <a:gd name="connsiteY269" fmla="*/ 2773024 h 2985428"/>
                <a:gd name="connsiteX270" fmla="*/ 114741 w 1022264"/>
                <a:gd name="connsiteY270" fmla="*/ 2728297 h 2985428"/>
                <a:gd name="connsiteX271" fmla="*/ 144544 w 1022264"/>
                <a:gd name="connsiteY271" fmla="*/ 2692517 h 2985428"/>
                <a:gd name="connsiteX272" fmla="*/ 153485 w 1022264"/>
                <a:gd name="connsiteY272" fmla="*/ 2632882 h 2985428"/>
                <a:gd name="connsiteX273" fmla="*/ 169876 w 1022264"/>
                <a:gd name="connsiteY273" fmla="*/ 2512121 h 2985428"/>
                <a:gd name="connsiteX274" fmla="*/ 178817 w 1022264"/>
                <a:gd name="connsiteY274" fmla="*/ 2456959 h 2985428"/>
                <a:gd name="connsiteX275" fmla="*/ 190738 w 1022264"/>
                <a:gd name="connsiteY275" fmla="*/ 2398815 h 2985428"/>
                <a:gd name="connsiteX276" fmla="*/ 198189 w 1022264"/>
                <a:gd name="connsiteY276" fmla="*/ 2342162 h 2985428"/>
                <a:gd name="connsiteX277" fmla="*/ 202659 w 1022264"/>
                <a:gd name="connsiteY277" fmla="*/ 2316818 h 2985428"/>
                <a:gd name="connsiteX278" fmla="*/ 202659 w 1022264"/>
                <a:gd name="connsiteY278" fmla="*/ 2310854 h 2985428"/>
                <a:gd name="connsiteX279" fmla="*/ 210110 w 1022264"/>
                <a:gd name="connsiteY279" fmla="*/ 2248237 h 2985428"/>
                <a:gd name="connsiteX280" fmla="*/ 213090 w 1022264"/>
                <a:gd name="connsiteY280" fmla="*/ 2230347 h 2985428"/>
                <a:gd name="connsiteX281" fmla="*/ 226502 w 1022264"/>
                <a:gd name="connsiteY281" fmla="*/ 2164749 h 2985428"/>
                <a:gd name="connsiteX282" fmla="*/ 227992 w 1022264"/>
                <a:gd name="connsiteY282" fmla="*/ 2163258 h 2985428"/>
                <a:gd name="connsiteX283" fmla="*/ 227992 w 1022264"/>
                <a:gd name="connsiteY283" fmla="*/ 2155803 h 2985428"/>
                <a:gd name="connsiteX284" fmla="*/ 229482 w 1022264"/>
                <a:gd name="connsiteY284" fmla="*/ 2154313 h 2985428"/>
                <a:gd name="connsiteX285" fmla="*/ 229482 w 1022264"/>
                <a:gd name="connsiteY285" fmla="*/ 2146858 h 2985428"/>
                <a:gd name="connsiteX286" fmla="*/ 230972 w 1022264"/>
                <a:gd name="connsiteY286" fmla="*/ 2145367 h 2985428"/>
                <a:gd name="connsiteX287" fmla="*/ 229482 w 1022264"/>
                <a:gd name="connsiteY287" fmla="*/ 2143877 h 2985428"/>
                <a:gd name="connsiteX288" fmla="*/ 232462 w 1022264"/>
                <a:gd name="connsiteY288" fmla="*/ 2134931 h 2985428"/>
                <a:gd name="connsiteX289" fmla="*/ 232462 w 1022264"/>
                <a:gd name="connsiteY289" fmla="*/ 2109587 h 2985428"/>
                <a:gd name="connsiteX290" fmla="*/ 241403 w 1022264"/>
                <a:gd name="connsiteY290" fmla="*/ 2081260 h 2985428"/>
                <a:gd name="connsiteX291" fmla="*/ 239913 w 1022264"/>
                <a:gd name="connsiteY291" fmla="*/ 2066351 h 2985428"/>
                <a:gd name="connsiteX292" fmla="*/ 245873 w 1022264"/>
                <a:gd name="connsiteY292" fmla="*/ 2023116 h 2985428"/>
                <a:gd name="connsiteX293" fmla="*/ 244383 w 1022264"/>
                <a:gd name="connsiteY293" fmla="*/ 2008207 h 2985428"/>
                <a:gd name="connsiteX294" fmla="*/ 248854 w 1022264"/>
                <a:gd name="connsiteY294" fmla="*/ 1981372 h 2985428"/>
                <a:gd name="connsiteX295" fmla="*/ 247364 w 1022264"/>
                <a:gd name="connsiteY295" fmla="*/ 1967954 h 2985428"/>
                <a:gd name="connsiteX296" fmla="*/ 250344 w 1022264"/>
                <a:gd name="connsiteY296" fmla="*/ 1954536 h 2985428"/>
                <a:gd name="connsiteX297" fmla="*/ 250344 w 1022264"/>
                <a:gd name="connsiteY297" fmla="*/ 1939627 h 2985428"/>
                <a:gd name="connsiteX298" fmla="*/ 253324 w 1022264"/>
                <a:gd name="connsiteY298" fmla="*/ 1918755 h 2985428"/>
                <a:gd name="connsiteX299" fmla="*/ 257795 w 1022264"/>
                <a:gd name="connsiteY299" fmla="*/ 1865084 h 2985428"/>
                <a:gd name="connsiteX300" fmla="*/ 260775 w 1022264"/>
                <a:gd name="connsiteY300" fmla="*/ 1842721 h 2985428"/>
                <a:gd name="connsiteX301" fmla="*/ 265245 w 1022264"/>
                <a:gd name="connsiteY301" fmla="*/ 1817376 h 2985428"/>
                <a:gd name="connsiteX302" fmla="*/ 265245 w 1022264"/>
                <a:gd name="connsiteY302" fmla="*/ 1800976 h 2985428"/>
                <a:gd name="connsiteX303" fmla="*/ 266735 w 1022264"/>
                <a:gd name="connsiteY303" fmla="*/ 1786068 h 2985428"/>
                <a:gd name="connsiteX304" fmla="*/ 268226 w 1022264"/>
                <a:gd name="connsiteY304" fmla="*/ 1771159 h 2985428"/>
                <a:gd name="connsiteX305" fmla="*/ 253324 w 1022264"/>
                <a:gd name="connsiteY305" fmla="*/ 1777122 h 2985428"/>
                <a:gd name="connsiteX306" fmla="*/ 208620 w 1022264"/>
                <a:gd name="connsiteY306" fmla="*/ 1777122 h 2985428"/>
                <a:gd name="connsiteX307" fmla="*/ 193718 w 1022264"/>
                <a:gd name="connsiteY307" fmla="*/ 1757741 h 2985428"/>
                <a:gd name="connsiteX308" fmla="*/ 172856 w 1022264"/>
                <a:gd name="connsiteY308" fmla="*/ 1711524 h 2985428"/>
                <a:gd name="connsiteX309" fmla="*/ 162425 w 1022264"/>
                <a:gd name="connsiteY309" fmla="*/ 1689161 h 2985428"/>
                <a:gd name="connsiteX310" fmla="*/ 171366 w 1022264"/>
                <a:gd name="connsiteY310" fmla="*/ 1660835 h 2985428"/>
                <a:gd name="connsiteX311" fmla="*/ 189248 w 1022264"/>
                <a:gd name="connsiteY311" fmla="*/ 1604182 h 2985428"/>
                <a:gd name="connsiteX312" fmla="*/ 193718 w 1022264"/>
                <a:gd name="connsiteY312" fmla="*/ 1589273 h 2985428"/>
                <a:gd name="connsiteX313" fmla="*/ 196699 w 1022264"/>
                <a:gd name="connsiteY313" fmla="*/ 1574364 h 2985428"/>
                <a:gd name="connsiteX314" fmla="*/ 190738 w 1022264"/>
                <a:gd name="connsiteY314" fmla="*/ 1547529 h 2985428"/>
                <a:gd name="connsiteX315" fmla="*/ 195209 w 1022264"/>
                <a:gd name="connsiteY315" fmla="*/ 1501312 h 2985428"/>
                <a:gd name="connsiteX316" fmla="*/ 193718 w 1022264"/>
                <a:gd name="connsiteY316" fmla="*/ 1481930 h 2985428"/>
                <a:gd name="connsiteX317" fmla="*/ 190738 w 1022264"/>
                <a:gd name="connsiteY317" fmla="*/ 1425277 h 2985428"/>
                <a:gd name="connsiteX318" fmla="*/ 189248 w 1022264"/>
                <a:gd name="connsiteY318" fmla="*/ 1423787 h 2985428"/>
                <a:gd name="connsiteX319" fmla="*/ 187758 w 1022264"/>
                <a:gd name="connsiteY319" fmla="*/ 1371606 h 2985428"/>
                <a:gd name="connsiteX320" fmla="*/ 186268 w 1022264"/>
                <a:gd name="connsiteY320" fmla="*/ 1164375 h 2985428"/>
                <a:gd name="connsiteX321" fmla="*/ 184778 w 1022264"/>
                <a:gd name="connsiteY321" fmla="*/ 1159903 h 2985428"/>
                <a:gd name="connsiteX322" fmla="*/ 186268 w 1022264"/>
                <a:gd name="connsiteY322" fmla="*/ 1144994 h 2985428"/>
                <a:gd name="connsiteX323" fmla="*/ 177327 w 1022264"/>
                <a:gd name="connsiteY323" fmla="*/ 1136049 h 2985428"/>
                <a:gd name="connsiteX324" fmla="*/ 168386 w 1022264"/>
                <a:gd name="connsiteY324" fmla="*/ 1089832 h 2985428"/>
                <a:gd name="connsiteX325" fmla="*/ 169876 w 1022264"/>
                <a:gd name="connsiteY325" fmla="*/ 1074923 h 2985428"/>
                <a:gd name="connsiteX326" fmla="*/ 163916 w 1022264"/>
                <a:gd name="connsiteY326" fmla="*/ 1057033 h 2985428"/>
                <a:gd name="connsiteX327" fmla="*/ 98349 w 1022264"/>
                <a:gd name="connsiteY327" fmla="*/ 1046596 h 2985428"/>
                <a:gd name="connsiteX328" fmla="*/ 116231 w 1022264"/>
                <a:gd name="connsiteY328" fmla="*/ 980998 h 2985428"/>
                <a:gd name="connsiteX329" fmla="*/ 134113 w 1022264"/>
                <a:gd name="connsiteY329" fmla="*/ 899000 h 2985428"/>
                <a:gd name="connsiteX330" fmla="*/ 137093 w 1022264"/>
                <a:gd name="connsiteY330" fmla="*/ 893037 h 2985428"/>
                <a:gd name="connsiteX331" fmla="*/ 141563 w 1022264"/>
                <a:gd name="connsiteY331" fmla="*/ 873656 h 2985428"/>
                <a:gd name="connsiteX332" fmla="*/ 151994 w 1022264"/>
                <a:gd name="connsiteY332" fmla="*/ 834893 h 2985428"/>
                <a:gd name="connsiteX333" fmla="*/ 153485 w 1022264"/>
                <a:gd name="connsiteY333" fmla="*/ 799112 h 2985428"/>
                <a:gd name="connsiteX334" fmla="*/ 159445 w 1022264"/>
                <a:gd name="connsiteY334" fmla="*/ 733514 h 2985428"/>
                <a:gd name="connsiteX335" fmla="*/ 175837 w 1022264"/>
                <a:gd name="connsiteY335" fmla="*/ 642571 h 2985428"/>
                <a:gd name="connsiteX336" fmla="*/ 193718 w 1022264"/>
                <a:gd name="connsiteY336" fmla="*/ 588899 h 2985428"/>
                <a:gd name="connsiteX337" fmla="*/ 230972 w 1022264"/>
                <a:gd name="connsiteY337" fmla="*/ 572500 h 2985428"/>
                <a:gd name="connsiteX338" fmla="*/ 259285 w 1022264"/>
                <a:gd name="connsiteY338" fmla="*/ 560573 h 2985428"/>
                <a:gd name="connsiteX339" fmla="*/ 266735 w 1022264"/>
                <a:gd name="connsiteY339" fmla="*/ 554609 h 2985428"/>
                <a:gd name="connsiteX340" fmla="*/ 303989 w 1022264"/>
                <a:gd name="connsiteY340" fmla="*/ 538210 h 2985428"/>
                <a:gd name="connsiteX341" fmla="*/ 336772 w 1022264"/>
                <a:gd name="connsiteY341" fmla="*/ 524792 h 2985428"/>
                <a:gd name="connsiteX342" fmla="*/ 353164 w 1022264"/>
                <a:gd name="connsiteY342" fmla="*/ 512865 h 2985428"/>
                <a:gd name="connsiteX343" fmla="*/ 359124 w 1022264"/>
                <a:gd name="connsiteY343" fmla="*/ 506902 h 2985428"/>
                <a:gd name="connsiteX344" fmla="*/ 363595 w 1022264"/>
                <a:gd name="connsiteY344" fmla="*/ 505411 h 2985428"/>
                <a:gd name="connsiteX345" fmla="*/ 365085 w 1022264"/>
                <a:gd name="connsiteY345" fmla="*/ 502429 h 2985428"/>
                <a:gd name="connsiteX346" fmla="*/ 378496 w 1022264"/>
                <a:gd name="connsiteY346" fmla="*/ 497956 h 2985428"/>
                <a:gd name="connsiteX347" fmla="*/ 390417 w 1022264"/>
                <a:gd name="connsiteY347" fmla="*/ 493484 h 2985428"/>
                <a:gd name="connsiteX348" fmla="*/ 399358 w 1022264"/>
                <a:gd name="connsiteY348" fmla="*/ 472612 h 2985428"/>
                <a:gd name="connsiteX349" fmla="*/ 423200 w 1022264"/>
                <a:gd name="connsiteY349" fmla="*/ 441303 h 2985428"/>
                <a:gd name="connsiteX350" fmla="*/ 438102 w 1022264"/>
                <a:gd name="connsiteY350" fmla="*/ 415959 h 2985428"/>
                <a:gd name="connsiteX351" fmla="*/ 444062 w 1022264"/>
                <a:gd name="connsiteY351" fmla="*/ 408504 h 2985428"/>
                <a:gd name="connsiteX352" fmla="*/ 430651 w 1022264"/>
                <a:gd name="connsiteY352" fmla="*/ 335452 h 2985428"/>
                <a:gd name="connsiteX353" fmla="*/ 937299 w 1022264"/>
                <a:gd name="connsiteY353" fmla="*/ 1680216 h 2985428"/>
                <a:gd name="connsiteX354" fmla="*/ 955181 w 1022264"/>
                <a:gd name="connsiteY354" fmla="*/ 1687670 h 2985428"/>
                <a:gd name="connsiteX355" fmla="*/ 959651 w 1022264"/>
                <a:gd name="connsiteY355" fmla="*/ 1677234 h 2985428"/>
                <a:gd name="connsiteX356" fmla="*/ 940280 w 1022264"/>
                <a:gd name="connsiteY356" fmla="*/ 1665307 h 2985428"/>
                <a:gd name="connsiteX357" fmla="*/ 937299 w 1022264"/>
                <a:gd name="connsiteY357" fmla="*/ 1680216 h 298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1022264" h="2985428">
                  <a:moveTo>
                    <a:pt x="430651" y="335452"/>
                  </a:moveTo>
                  <a:cubicBezTo>
                    <a:pt x="426677" y="334955"/>
                    <a:pt x="434625" y="340918"/>
                    <a:pt x="429161" y="341415"/>
                  </a:cubicBezTo>
                  <a:cubicBezTo>
                    <a:pt x="422704" y="331973"/>
                    <a:pt x="416743" y="323028"/>
                    <a:pt x="411279" y="311598"/>
                  </a:cubicBezTo>
                  <a:cubicBezTo>
                    <a:pt x="409789" y="308119"/>
                    <a:pt x="408796" y="304640"/>
                    <a:pt x="406809" y="301162"/>
                  </a:cubicBezTo>
                  <a:cubicBezTo>
                    <a:pt x="401345" y="292216"/>
                    <a:pt x="390417" y="286750"/>
                    <a:pt x="385947" y="277308"/>
                  </a:cubicBezTo>
                  <a:cubicBezTo>
                    <a:pt x="382966" y="270847"/>
                    <a:pt x="381476" y="258920"/>
                    <a:pt x="379986" y="248981"/>
                  </a:cubicBezTo>
                  <a:cubicBezTo>
                    <a:pt x="378496" y="239042"/>
                    <a:pt x="376509" y="228606"/>
                    <a:pt x="377006" y="220655"/>
                  </a:cubicBezTo>
                  <a:cubicBezTo>
                    <a:pt x="377503" y="212703"/>
                    <a:pt x="380483" y="204752"/>
                    <a:pt x="381476" y="196801"/>
                  </a:cubicBezTo>
                  <a:cubicBezTo>
                    <a:pt x="381973" y="189346"/>
                    <a:pt x="380980" y="181892"/>
                    <a:pt x="381476" y="174438"/>
                  </a:cubicBezTo>
                  <a:cubicBezTo>
                    <a:pt x="382470" y="157541"/>
                    <a:pt x="387934" y="140645"/>
                    <a:pt x="393397" y="123748"/>
                  </a:cubicBezTo>
                  <a:cubicBezTo>
                    <a:pt x="395881" y="115300"/>
                    <a:pt x="398861" y="108839"/>
                    <a:pt x="402338" y="101385"/>
                  </a:cubicBezTo>
                  <a:cubicBezTo>
                    <a:pt x="404325" y="96912"/>
                    <a:pt x="405815" y="91943"/>
                    <a:pt x="409789" y="87967"/>
                  </a:cubicBezTo>
                  <a:cubicBezTo>
                    <a:pt x="410782" y="86476"/>
                    <a:pt x="411776" y="84986"/>
                    <a:pt x="412769" y="83495"/>
                  </a:cubicBezTo>
                  <a:cubicBezTo>
                    <a:pt x="414259" y="82004"/>
                    <a:pt x="417736" y="75046"/>
                    <a:pt x="420220" y="71568"/>
                  </a:cubicBezTo>
                  <a:cubicBezTo>
                    <a:pt x="422207" y="69083"/>
                    <a:pt x="424194" y="65604"/>
                    <a:pt x="426181" y="62623"/>
                  </a:cubicBezTo>
                  <a:cubicBezTo>
                    <a:pt x="430651" y="56659"/>
                    <a:pt x="436612" y="52186"/>
                    <a:pt x="441082" y="46223"/>
                  </a:cubicBezTo>
                  <a:cubicBezTo>
                    <a:pt x="442572" y="44235"/>
                    <a:pt x="442572" y="42247"/>
                    <a:pt x="444062" y="40259"/>
                  </a:cubicBezTo>
                  <a:cubicBezTo>
                    <a:pt x="447043" y="36781"/>
                    <a:pt x="452506" y="30817"/>
                    <a:pt x="457474" y="26842"/>
                  </a:cubicBezTo>
                  <a:cubicBezTo>
                    <a:pt x="458964" y="25848"/>
                    <a:pt x="460951" y="22866"/>
                    <a:pt x="463434" y="20878"/>
                  </a:cubicBezTo>
                  <a:cubicBezTo>
                    <a:pt x="468898" y="15909"/>
                    <a:pt x="471878" y="13921"/>
                    <a:pt x="479826" y="10442"/>
                  </a:cubicBezTo>
                  <a:cubicBezTo>
                    <a:pt x="480322" y="9945"/>
                    <a:pt x="482309" y="7460"/>
                    <a:pt x="482806" y="7460"/>
                  </a:cubicBezTo>
                  <a:cubicBezTo>
                    <a:pt x="487276" y="5969"/>
                    <a:pt x="489263" y="5473"/>
                    <a:pt x="494727" y="2988"/>
                  </a:cubicBezTo>
                  <a:cubicBezTo>
                    <a:pt x="500191" y="503"/>
                    <a:pt x="510125" y="-1485"/>
                    <a:pt x="520060" y="1497"/>
                  </a:cubicBezTo>
                  <a:cubicBezTo>
                    <a:pt x="524530" y="2988"/>
                    <a:pt x="527510" y="6466"/>
                    <a:pt x="531981" y="7460"/>
                  </a:cubicBezTo>
                  <a:cubicBezTo>
                    <a:pt x="543405" y="3982"/>
                    <a:pt x="554830" y="5969"/>
                    <a:pt x="564764" y="8951"/>
                  </a:cubicBezTo>
                  <a:cubicBezTo>
                    <a:pt x="612945" y="22866"/>
                    <a:pt x="652185" y="65107"/>
                    <a:pt x="667584" y="116294"/>
                  </a:cubicBezTo>
                  <a:cubicBezTo>
                    <a:pt x="668080" y="118282"/>
                    <a:pt x="670067" y="120766"/>
                    <a:pt x="670564" y="122257"/>
                  </a:cubicBezTo>
                  <a:cubicBezTo>
                    <a:pt x="671061" y="124742"/>
                    <a:pt x="670067" y="127227"/>
                    <a:pt x="670564" y="129712"/>
                  </a:cubicBezTo>
                  <a:cubicBezTo>
                    <a:pt x="672551" y="138160"/>
                    <a:pt x="675531" y="146608"/>
                    <a:pt x="676524" y="155056"/>
                  </a:cubicBezTo>
                  <a:cubicBezTo>
                    <a:pt x="678015" y="168474"/>
                    <a:pt x="674041" y="181892"/>
                    <a:pt x="679505" y="195310"/>
                  </a:cubicBezTo>
                  <a:cubicBezTo>
                    <a:pt x="679505" y="203758"/>
                    <a:pt x="673544" y="190837"/>
                    <a:pt x="672054" y="196801"/>
                  </a:cubicBezTo>
                  <a:cubicBezTo>
                    <a:pt x="670067" y="198789"/>
                    <a:pt x="670067" y="201770"/>
                    <a:pt x="667584" y="204255"/>
                  </a:cubicBezTo>
                  <a:cubicBezTo>
                    <a:pt x="663113" y="209225"/>
                    <a:pt x="668080" y="210219"/>
                    <a:pt x="667584" y="220655"/>
                  </a:cubicBezTo>
                  <a:cubicBezTo>
                    <a:pt x="661126" y="243018"/>
                    <a:pt x="669570" y="250969"/>
                    <a:pt x="666093" y="272835"/>
                  </a:cubicBezTo>
                  <a:cubicBezTo>
                    <a:pt x="664107" y="286750"/>
                    <a:pt x="657649" y="304640"/>
                    <a:pt x="654172" y="319052"/>
                  </a:cubicBezTo>
                  <a:cubicBezTo>
                    <a:pt x="652682" y="325016"/>
                    <a:pt x="652682" y="330979"/>
                    <a:pt x="651192" y="335452"/>
                  </a:cubicBezTo>
                  <a:cubicBezTo>
                    <a:pt x="649205" y="339924"/>
                    <a:pt x="645232" y="345391"/>
                    <a:pt x="642251" y="350360"/>
                  </a:cubicBezTo>
                  <a:cubicBezTo>
                    <a:pt x="636291" y="360796"/>
                    <a:pt x="631820" y="368748"/>
                    <a:pt x="622879" y="378687"/>
                  </a:cubicBezTo>
                  <a:cubicBezTo>
                    <a:pt x="618409" y="383159"/>
                    <a:pt x="613939" y="385644"/>
                    <a:pt x="612448" y="390614"/>
                  </a:cubicBezTo>
                  <a:cubicBezTo>
                    <a:pt x="612945" y="388626"/>
                    <a:pt x="612448" y="405523"/>
                    <a:pt x="612448" y="405523"/>
                  </a:cubicBezTo>
                  <a:cubicBezTo>
                    <a:pt x="613442" y="409995"/>
                    <a:pt x="614435" y="411486"/>
                    <a:pt x="616919" y="414468"/>
                  </a:cubicBezTo>
                  <a:cubicBezTo>
                    <a:pt x="618906" y="416456"/>
                    <a:pt x="621389" y="420928"/>
                    <a:pt x="624370" y="424904"/>
                  </a:cubicBezTo>
                  <a:cubicBezTo>
                    <a:pt x="625860" y="426892"/>
                    <a:pt x="625860" y="428879"/>
                    <a:pt x="627350" y="430867"/>
                  </a:cubicBezTo>
                  <a:cubicBezTo>
                    <a:pt x="628343" y="431861"/>
                    <a:pt x="630827" y="432855"/>
                    <a:pt x="631820" y="433849"/>
                  </a:cubicBezTo>
                  <a:cubicBezTo>
                    <a:pt x="633807" y="436831"/>
                    <a:pt x="634800" y="441800"/>
                    <a:pt x="636291" y="444285"/>
                  </a:cubicBezTo>
                  <a:cubicBezTo>
                    <a:pt x="641258" y="452236"/>
                    <a:pt x="651192" y="462176"/>
                    <a:pt x="657153" y="471121"/>
                  </a:cubicBezTo>
                  <a:cubicBezTo>
                    <a:pt x="658146" y="472612"/>
                    <a:pt x="657649" y="473109"/>
                    <a:pt x="658643" y="474103"/>
                  </a:cubicBezTo>
                  <a:cubicBezTo>
                    <a:pt x="659140" y="474599"/>
                    <a:pt x="661623" y="478575"/>
                    <a:pt x="663113" y="480066"/>
                  </a:cubicBezTo>
                  <a:cubicBezTo>
                    <a:pt x="667584" y="484042"/>
                    <a:pt x="677021" y="486526"/>
                    <a:pt x="683975" y="491993"/>
                  </a:cubicBezTo>
                  <a:cubicBezTo>
                    <a:pt x="692916" y="498950"/>
                    <a:pt x="695896" y="505908"/>
                    <a:pt x="704837" y="508393"/>
                  </a:cubicBezTo>
                  <a:cubicBezTo>
                    <a:pt x="708811" y="509386"/>
                    <a:pt x="712785" y="510380"/>
                    <a:pt x="718248" y="511374"/>
                  </a:cubicBezTo>
                  <a:cubicBezTo>
                    <a:pt x="730170" y="514356"/>
                    <a:pt x="741594" y="516344"/>
                    <a:pt x="754012" y="520319"/>
                  </a:cubicBezTo>
                  <a:cubicBezTo>
                    <a:pt x="762953" y="523301"/>
                    <a:pt x="772887" y="526283"/>
                    <a:pt x="782325" y="530756"/>
                  </a:cubicBezTo>
                  <a:cubicBezTo>
                    <a:pt x="785305" y="532246"/>
                    <a:pt x="789775" y="533737"/>
                    <a:pt x="794246" y="535228"/>
                  </a:cubicBezTo>
                  <a:cubicBezTo>
                    <a:pt x="801200" y="537713"/>
                    <a:pt x="810141" y="540695"/>
                    <a:pt x="818088" y="544173"/>
                  </a:cubicBezTo>
                  <a:cubicBezTo>
                    <a:pt x="823055" y="546161"/>
                    <a:pt x="827029" y="550137"/>
                    <a:pt x="831499" y="551628"/>
                  </a:cubicBezTo>
                  <a:cubicBezTo>
                    <a:pt x="843917" y="556100"/>
                    <a:pt x="859812" y="556100"/>
                    <a:pt x="868753" y="566536"/>
                  </a:cubicBezTo>
                  <a:cubicBezTo>
                    <a:pt x="871733" y="570015"/>
                    <a:pt x="875707" y="577469"/>
                    <a:pt x="879184" y="582936"/>
                  </a:cubicBezTo>
                  <a:cubicBezTo>
                    <a:pt x="879680" y="583930"/>
                    <a:pt x="879680" y="586415"/>
                    <a:pt x="880674" y="587409"/>
                  </a:cubicBezTo>
                  <a:cubicBezTo>
                    <a:pt x="881171" y="587906"/>
                    <a:pt x="883654" y="588403"/>
                    <a:pt x="883654" y="588899"/>
                  </a:cubicBezTo>
                  <a:cubicBezTo>
                    <a:pt x="885144" y="591881"/>
                    <a:pt x="885144" y="596851"/>
                    <a:pt x="886634" y="600826"/>
                  </a:cubicBezTo>
                  <a:cubicBezTo>
                    <a:pt x="888621" y="606790"/>
                    <a:pt x="890608" y="610766"/>
                    <a:pt x="892595" y="615735"/>
                  </a:cubicBezTo>
                  <a:cubicBezTo>
                    <a:pt x="895079" y="621202"/>
                    <a:pt x="899052" y="629650"/>
                    <a:pt x="900046" y="636607"/>
                  </a:cubicBezTo>
                  <a:cubicBezTo>
                    <a:pt x="901536" y="646546"/>
                    <a:pt x="899052" y="656982"/>
                    <a:pt x="900046" y="666425"/>
                  </a:cubicBezTo>
                  <a:cubicBezTo>
                    <a:pt x="901039" y="674873"/>
                    <a:pt x="905013" y="683321"/>
                    <a:pt x="907496" y="691769"/>
                  </a:cubicBezTo>
                  <a:cubicBezTo>
                    <a:pt x="911967" y="708169"/>
                    <a:pt x="916437" y="725066"/>
                    <a:pt x="919418" y="742459"/>
                  </a:cubicBezTo>
                  <a:cubicBezTo>
                    <a:pt x="920411" y="746932"/>
                    <a:pt x="921901" y="751901"/>
                    <a:pt x="922398" y="755877"/>
                  </a:cubicBezTo>
                  <a:cubicBezTo>
                    <a:pt x="922895" y="760846"/>
                    <a:pt x="921404" y="763331"/>
                    <a:pt x="922398" y="767804"/>
                  </a:cubicBezTo>
                  <a:cubicBezTo>
                    <a:pt x="924385" y="777246"/>
                    <a:pt x="929849" y="786191"/>
                    <a:pt x="934319" y="796130"/>
                  </a:cubicBezTo>
                  <a:cubicBezTo>
                    <a:pt x="938293" y="805076"/>
                    <a:pt x="942266" y="815512"/>
                    <a:pt x="946240" y="824457"/>
                  </a:cubicBezTo>
                  <a:cubicBezTo>
                    <a:pt x="949220" y="831414"/>
                    <a:pt x="953194" y="837378"/>
                    <a:pt x="956671" y="845329"/>
                  </a:cubicBezTo>
                  <a:cubicBezTo>
                    <a:pt x="957665" y="847317"/>
                    <a:pt x="958658" y="849305"/>
                    <a:pt x="959651" y="851293"/>
                  </a:cubicBezTo>
                  <a:cubicBezTo>
                    <a:pt x="961638" y="856262"/>
                    <a:pt x="962135" y="861232"/>
                    <a:pt x="964122" y="866201"/>
                  </a:cubicBezTo>
                  <a:cubicBezTo>
                    <a:pt x="965115" y="868189"/>
                    <a:pt x="967599" y="870177"/>
                    <a:pt x="968592" y="872165"/>
                  </a:cubicBezTo>
                  <a:cubicBezTo>
                    <a:pt x="969586" y="875146"/>
                    <a:pt x="969089" y="877134"/>
                    <a:pt x="970082" y="879619"/>
                  </a:cubicBezTo>
                  <a:cubicBezTo>
                    <a:pt x="971076" y="881607"/>
                    <a:pt x="973559" y="883595"/>
                    <a:pt x="974553" y="885582"/>
                  </a:cubicBezTo>
                  <a:cubicBezTo>
                    <a:pt x="975546" y="888564"/>
                    <a:pt x="975050" y="891049"/>
                    <a:pt x="976043" y="894528"/>
                  </a:cubicBezTo>
                  <a:cubicBezTo>
                    <a:pt x="977533" y="899000"/>
                    <a:pt x="980513" y="902976"/>
                    <a:pt x="982004" y="907946"/>
                  </a:cubicBezTo>
                  <a:cubicBezTo>
                    <a:pt x="985481" y="918382"/>
                    <a:pt x="986971" y="929315"/>
                    <a:pt x="990944" y="939254"/>
                  </a:cubicBezTo>
                  <a:cubicBezTo>
                    <a:pt x="994918" y="948199"/>
                    <a:pt x="1000382" y="956647"/>
                    <a:pt x="1004356" y="966090"/>
                  </a:cubicBezTo>
                  <a:cubicBezTo>
                    <a:pt x="1008329" y="975035"/>
                    <a:pt x="1012303" y="984477"/>
                    <a:pt x="1014787" y="994416"/>
                  </a:cubicBezTo>
                  <a:cubicBezTo>
                    <a:pt x="1008329" y="997398"/>
                    <a:pt x="1000382" y="998889"/>
                    <a:pt x="992435" y="1000379"/>
                  </a:cubicBezTo>
                  <a:cubicBezTo>
                    <a:pt x="990448" y="1001373"/>
                    <a:pt x="988461" y="1002367"/>
                    <a:pt x="986474" y="1003361"/>
                  </a:cubicBezTo>
                  <a:cubicBezTo>
                    <a:pt x="985977" y="1005846"/>
                    <a:pt x="987964" y="1010816"/>
                    <a:pt x="983494" y="1009325"/>
                  </a:cubicBezTo>
                  <a:cubicBezTo>
                    <a:pt x="969586" y="1011313"/>
                    <a:pt x="958161" y="1015785"/>
                    <a:pt x="943260" y="1016779"/>
                  </a:cubicBezTo>
                  <a:cubicBezTo>
                    <a:pt x="943757" y="1027215"/>
                    <a:pt x="946240" y="1037154"/>
                    <a:pt x="949220" y="1046596"/>
                  </a:cubicBezTo>
                  <a:cubicBezTo>
                    <a:pt x="952201" y="1057033"/>
                    <a:pt x="955678" y="1064984"/>
                    <a:pt x="953691" y="1073432"/>
                  </a:cubicBezTo>
                  <a:cubicBezTo>
                    <a:pt x="952201" y="1079396"/>
                    <a:pt x="951207" y="1080390"/>
                    <a:pt x="947730" y="1083868"/>
                  </a:cubicBezTo>
                  <a:cubicBezTo>
                    <a:pt x="945743" y="1085856"/>
                    <a:pt x="940776" y="1086353"/>
                    <a:pt x="938789" y="1091322"/>
                  </a:cubicBezTo>
                  <a:cubicBezTo>
                    <a:pt x="948227" y="1120146"/>
                    <a:pt x="954188" y="1153939"/>
                    <a:pt x="958161" y="1189720"/>
                  </a:cubicBezTo>
                  <a:cubicBezTo>
                    <a:pt x="961638" y="1223016"/>
                    <a:pt x="965612" y="1257306"/>
                    <a:pt x="968592" y="1292590"/>
                  </a:cubicBezTo>
                  <a:cubicBezTo>
                    <a:pt x="971573" y="1328868"/>
                    <a:pt x="973063" y="1366140"/>
                    <a:pt x="974553" y="1402914"/>
                  </a:cubicBezTo>
                  <a:cubicBezTo>
                    <a:pt x="976043" y="1431738"/>
                    <a:pt x="975050" y="1459567"/>
                    <a:pt x="980513" y="1486403"/>
                  </a:cubicBezTo>
                  <a:cubicBezTo>
                    <a:pt x="982004" y="1494354"/>
                    <a:pt x="986474" y="1502306"/>
                    <a:pt x="986474" y="1510257"/>
                  </a:cubicBezTo>
                  <a:cubicBezTo>
                    <a:pt x="986474" y="1517214"/>
                    <a:pt x="983494" y="1523178"/>
                    <a:pt x="983494" y="1529638"/>
                  </a:cubicBezTo>
                  <a:cubicBezTo>
                    <a:pt x="983494" y="1540074"/>
                    <a:pt x="987964" y="1552995"/>
                    <a:pt x="990944" y="1565419"/>
                  </a:cubicBezTo>
                  <a:cubicBezTo>
                    <a:pt x="996905" y="1589770"/>
                    <a:pt x="1002866" y="1608654"/>
                    <a:pt x="1011806" y="1631017"/>
                  </a:cubicBezTo>
                  <a:cubicBezTo>
                    <a:pt x="1016277" y="1642447"/>
                    <a:pt x="1022734" y="1653877"/>
                    <a:pt x="1022237" y="1663816"/>
                  </a:cubicBezTo>
                  <a:cubicBezTo>
                    <a:pt x="1021741" y="1675246"/>
                    <a:pt x="1011806" y="1682701"/>
                    <a:pt x="1007336" y="1692143"/>
                  </a:cubicBezTo>
                  <a:cubicBezTo>
                    <a:pt x="1004852" y="1697609"/>
                    <a:pt x="1003859" y="1703076"/>
                    <a:pt x="1001375" y="1708543"/>
                  </a:cubicBezTo>
                  <a:cubicBezTo>
                    <a:pt x="996905" y="1718482"/>
                    <a:pt x="989951" y="1726930"/>
                    <a:pt x="984984" y="1736869"/>
                  </a:cubicBezTo>
                  <a:cubicBezTo>
                    <a:pt x="982997" y="1740845"/>
                    <a:pt x="982997" y="1748796"/>
                    <a:pt x="977533" y="1751778"/>
                  </a:cubicBezTo>
                  <a:cubicBezTo>
                    <a:pt x="963625" y="1751778"/>
                    <a:pt x="948724" y="1758735"/>
                    <a:pt x="935809" y="1757741"/>
                  </a:cubicBezTo>
                  <a:cubicBezTo>
                    <a:pt x="924385" y="1756747"/>
                    <a:pt x="916934" y="1749790"/>
                    <a:pt x="907496" y="1747305"/>
                  </a:cubicBezTo>
                  <a:cubicBezTo>
                    <a:pt x="904516" y="1753269"/>
                    <a:pt x="906503" y="1760226"/>
                    <a:pt x="906006" y="1766687"/>
                  </a:cubicBezTo>
                  <a:cubicBezTo>
                    <a:pt x="904516" y="1787559"/>
                    <a:pt x="904019" y="1811909"/>
                    <a:pt x="903026" y="1835266"/>
                  </a:cubicBezTo>
                  <a:cubicBezTo>
                    <a:pt x="902529" y="1849181"/>
                    <a:pt x="901039" y="1863096"/>
                    <a:pt x="900046" y="1877011"/>
                  </a:cubicBezTo>
                  <a:cubicBezTo>
                    <a:pt x="899052" y="1890429"/>
                    <a:pt x="899549" y="1905337"/>
                    <a:pt x="898556" y="1918755"/>
                  </a:cubicBezTo>
                  <a:cubicBezTo>
                    <a:pt x="897065" y="1948572"/>
                    <a:pt x="895575" y="1979384"/>
                    <a:pt x="895575" y="2009698"/>
                  </a:cubicBezTo>
                  <a:cubicBezTo>
                    <a:pt x="895575" y="2033552"/>
                    <a:pt x="896072" y="2057406"/>
                    <a:pt x="897065" y="2079769"/>
                  </a:cubicBezTo>
                  <a:cubicBezTo>
                    <a:pt x="897562" y="2090702"/>
                    <a:pt x="897562" y="2099150"/>
                    <a:pt x="898556" y="2111077"/>
                  </a:cubicBezTo>
                  <a:cubicBezTo>
                    <a:pt x="899549" y="2123998"/>
                    <a:pt x="902529" y="2147852"/>
                    <a:pt x="903026" y="2163258"/>
                  </a:cubicBezTo>
                  <a:cubicBezTo>
                    <a:pt x="904019" y="2184130"/>
                    <a:pt x="901039" y="2216929"/>
                    <a:pt x="906006" y="2240783"/>
                  </a:cubicBezTo>
                  <a:cubicBezTo>
                    <a:pt x="906006" y="2241777"/>
                    <a:pt x="907496" y="2241777"/>
                    <a:pt x="907496" y="2242274"/>
                  </a:cubicBezTo>
                  <a:cubicBezTo>
                    <a:pt x="907496" y="2242274"/>
                    <a:pt x="905510" y="2251219"/>
                    <a:pt x="906006" y="2255692"/>
                  </a:cubicBezTo>
                  <a:cubicBezTo>
                    <a:pt x="906006" y="2259170"/>
                    <a:pt x="907000" y="2262649"/>
                    <a:pt x="907496" y="2266128"/>
                  </a:cubicBezTo>
                  <a:cubicBezTo>
                    <a:pt x="907993" y="2269110"/>
                    <a:pt x="907496" y="2272091"/>
                    <a:pt x="907496" y="2275073"/>
                  </a:cubicBezTo>
                  <a:cubicBezTo>
                    <a:pt x="907993" y="2290479"/>
                    <a:pt x="909483" y="2304890"/>
                    <a:pt x="910477" y="2319799"/>
                  </a:cubicBezTo>
                  <a:cubicBezTo>
                    <a:pt x="911470" y="2332223"/>
                    <a:pt x="911967" y="2343653"/>
                    <a:pt x="913457" y="2355580"/>
                  </a:cubicBezTo>
                  <a:cubicBezTo>
                    <a:pt x="914947" y="2365022"/>
                    <a:pt x="913954" y="2376949"/>
                    <a:pt x="914947" y="2388379"/>
                  </a:cubicBezTo>
                  <a:cubicBezTo>
                    <a:pt x="916437" y="2406767"/>
                    <a:pt x="917431" y="2426645"/>
                    <a:pt x="917927" y="2448014"/>
                  </a:cubicBezTo>
                  <a:cubicBezTo>
                    <a:pt x="917927" y="2451493"/>
                    <a:pt x="919418" y="2455468"/>
                    <a:pt x="919418" y="2458450"/>
                  </a:cubicBezTo>
                  <a:cubicBezTo>
                    <a:pt x="919418" y="2461929"/>
                    <a:pt x="916934" y="2466401"/>
                    <a:pt x="916437" y="2470377"/>
                  </a:cubicBezTo>
                  <a:cubicBezTo>
                    <a:pt x="915941" y="2472365"/>
                    <a:pt x="916934" y="2472365"/>
                    <a:pt x="916437" y="2474850"/>
                  </a:cubicBezTo>
                  <a:cubicBezTo>
                    <a:pt x="914947" y="2482304"/>
                    <a:pt x="914947" y="2492740"/>
                    <a:pt x="913457" y="2500194"/>
                  </a:cubicBezTo>
                  <a:cubicBezTo>
                    <a:pt x="908987" y="2528024"/>
                    <a:pt x="905013" y="2557344"/>
                    <a:pt x="897065" y="2591137"/>
                  </a:cubicBezTo>
                  <a:cubicBezTo>
                    <a:pt x="893588" y="2605549"/>
                    <a:pt x="888125" y="2620955"/>
                    <a:pt x="886634" y="2635863"/>
                  </a:cubicBezTo>
                  <a:cubicBezTo>
                    <a:pt x="886138" y="2642324"/>
                    <a:pt x="887131" y="2648784"/>
                    <a:pt x="886634" y="2655245"/>
                  </a:cubicBezTo>
                  <a:cubicBezTo>
                    <a:pt x="885641" y="2669160"/>
                    <a:pt x="884151" y="2682081"/>
                    <a:pt x="883654" y="2694007"/>
                  </a:cubicBezTo>
                  <a:cubicBezTo>
                    <a:pt x="883157" y="2699971"/>
                    <a:pt x="884151" y="2706431"/>
                    <a:pt x="883654" y="2711898"/>
                  </a:cubicBezTo>
                  <a:cubicBezTo>
                    <a:pt x="882661" y="2722831"/>
                    <a:pt x="880674" y="2732770"/>
                    <a:pt x="879184" y="2743206"/>
                  </a:cubicBezTo>
                  <a:cubicBezTo>
                    <a:pt x="877694" y="2754139"/>
                    <a:pt x="876700" y="2765569"/>
                    <a:pt x="874713" y="2776005"/>
                  </a:cubicBezTo>
                  <a:cubicBezTo>
                    <a:pt x="868256" y="2782963"/>
                    <a:pt x="857825" y="2784453"/>
                    <a:pt x="849381" y="2790914"/>
                  </a:cubicBezTo>
                  <a:cubicBezTo>
                    <a:pt x="846897" y="2792902"/>
                    <a:pt x="846401" y="2797871"/>
                    <a:pt x="841930" y="2796877"/>
                  </a:cubicBezTo>
                  <a:cubicBezTo>
                    <a:pt x="834479" y="2796877"/>
                    <a:pt x="828022" y="2796381"/>
                    <a:pt x="822558" y="2793896"/>
                  </a:cubicBezTo>
                  <a:cubicBezTo>
                    <a:pt x="820572" y="2793399"/>
                    <a:pt x="818585" y="2790417"/>
                    <a:pt x="816598" y="2789423"/>
                  </a:cubicBezTo>
                  <a:cubicBezTo>
                    <a:pt x="811631" y="2786441"/>
                    <a:pt x="808154" y="2784950"/>
                    <a:pt x="803187" y="2781969"/>
                  </a:cubicBezTo>
                  <a:cubicBezTo>
                    <a:pt x="801696" y="2780975"/>
                    <a:pt x="800206" y="2781472"/>
                    <a:pt x="798716" y="2780478"/>
                  </a:cubicBezTo>
                  <a:cubicBezTo>
                    <a:pt x="795736" y="2777993"/>
                    <a:pt x="790272" y="2769545"/>
                    <a:pt x="782325" y="2774514"/>
                  </a:cubicBezTo>
                  <a:cubicBezTo>
                    <a:pt x="775371" y="2784453"/>
                    <a:pt x="784808" y="2792902"/>
                    <a:pt x="789775" y="2799859"/>
                  </a:cubicBezTo>
                  <a:cubicBezTo>
                    <a:pt x="793749" y="2805326"/>
                    <a:pt x="797723" y="2810295"/>
                    <a:pt x="801696" y="2816259"/>
                  </a:cubicBezTo>
                  <a:cubicBezTo>
                    <a:pt x="802690" y="2817750"/>
                    <a:pt x="805173" y="2819240"/>
                    <a:pt x="806167" y="2820731"/>
                  </a:cubicBezTo>
                  <a:cubicBezTo>
                    <a:pt x="807657" y="2822719"/>
                    <a:pt x="807657" y="2825701"/>
                    <a:pt x="809147" y="2828186"/>
                  </a:cubicBezTo>
                  <a:cubicBezTo>
                    <a:pt x="810141" y="2829676"/>
                    <a:pt x="812624" y="2831168"/>
                    <a:pt x="813618" y="2832658"/>
                  </a:cubicBezTo>
                  <a:cubicBezTo>
                    <a:pt x="816101" y="2836137"/>
                    <a:pt x="819081" y="2841107"/>
                    <a:pt x="821068" y="2844585"/>
                  </a:cubicBezTo>
                  <a:cubicBezTo>
                    <a:pt x="822062" y="2846573"/>
                    <a:pt x="822558" y="2850052"/>
                    <a:pt x="824049" y="2852039"/>
                  </a:cubicBezTo>
                  <a:cubicBezTo>
                    <a:pt x="826532" y="2856015"/>
                    <a:pt x="831996" y="2862476"/>
                    <a:pt x="834479" y="2868439"/>
                  </a:cubicBezTo>
                  <a:cubicBezTo>
                    <a:pt x="836963" y="2875894"/>
                    <a:pt x="834976" y="2883348"/>
                    <a:pt x="840440" y="2890802"/>
                  </a:cubicBezTo>
                  <a:cubicBezTo>
                    <a:pt x="837460" y="2901735"/>
                    <a:pt x="839447" y="2917638"/>
                    <a:pt x="835970" y="2928074"/>
                  </a:cubicBezTo>
                  <a:cubicBezTo>
                    <a:pt x="814611" y="2934037"/>
                    <a:pt x="790272" y="2931056"/>
                    <a:pt x="767423" y="2928074"/>
                  </a:cubicBezTo>
                  <a:cubicBezTo>
                    <a:pt x="756992" y="2926583"/>
                    <a:pt x="746064" y="2925092"/>
                    <a:pt x="736130" y="2922111"/>
                  </a:cubicBezTo>
                  <a:cubicBezTo>
                    <a:pt x="726196" y="2919129"/>
                    <a:pt x="716262" y="2917141"/>
                    <a:pt x="709308" y="2913165"/>
                  </a:cubicBezTo>
                  <a:cubicBezTo>
                    <a:pt x="705334" y="2910681"/>
                    <a:pt x="703347" y="2906705"/>
                    <a:pt x="698877" y="2905711"/>
                  </a:cubicBezTo>
                  <a:cubicBezTo>
                    <a:pt x="696393" y="2898257"/>
                    <a:pt x="691426" y="2892790"/>
                    <a:pt x="688446" y="2886330"/>
                  </a:cubicBezTo>
                  <a:cubicBezTo>
                    <a:pt x="687452" y="2884342"/>
                    <a:pt x="687949" y="2881360"/>
                    <a:pt x="686955" y="2878875"/>
                  </a:cubicBezTo>
                  <a:cubicBezTo>
                    <a:pt x="686459" y="2877881"/>
                    <a:pt x="683975" y="2876390"/>
                    <a:pt x="683975" y="2875894"/>
                  </a:cubicBezTo>
                  <a:cubicBezTo>
                    <a:pt x="681988" y="2868936"/>
                    <a:pt x="681492" y="2858003"/>
                    <a:pt x="676524" y="2850549"/>
                  </a:cubicBezTo>
                  <a:cubicBezTo>
                    <a:pt x="672054" y="2843591"/>
                    <a:pt x="664603" y="2841603"/>
                    <a:pt x="655662" y="2837131"/>
                  </a:cubicBezTo>
                  <a:cubicBezTo>
                    <a:pt x="653179" y="2836137"/>
                    <a:pt x="651192" y="2833155"/>
                    <a:pt x="649702" y="2832658"/>
                  </a:cubicBezTo>
                  <a:cubicBezTo>
                    <a:pt x="641755" y="2829676"/>
                    <a:pt x="634800" y="2832161"/>
                    <a:pt x="627350" y="2828186"/>
                  </a:cubicBezTo>
                  <a:cubicBezTo>
                    <a:pt x="626853" y="2827689"/>
                    <a:pt x="626356" y="2825204"/>
                    <a:pt x="625860" y="2825204"/>
                  </a:cubicBezTo>
                  <a:cubicBezTo>
                    <a:pt x="623873" y="2824210"/>
                    <a:pt x="621389" y="2824210"/>
                    <a:pt x="619899" y="2820731"/>
                  </a:cubicBezTo>
                  <a:cubicBezTo>
                    <a:pt x="618906" y="2818744"/>
                    <a:pt x="619899" y="2816259"/>
                    <a:pt x="619899" y="2816259"/>
                  </a:cubicBezTo>
                  <a:cubicBezTo>
                    <a:pt x="618409" y="2811289"/>
                    <a:pt x="615925" y="2809798"/>
                    <a:pt x="615429" y="2807313"/>
                  </a:cubicBezTo>
                  <a:cubicBezTo>
                    <a:pt x="614435" y="2798865"/>
                    <a:pt x="616422" y="2788926"/>
                    <a:pt x="616919" y="2780478"/>
                  </a:cubicBezTo>
                  <a:cubicBezTo>
                    <a:pt x="616919" y="2776999"/>
                    <a:pt x="616422" y="2773024"/>
                    <a:pt x="616919" y="2770042"/>
                  </a:cubicBezTo>
                  <a:cubicBezTo>
                    <a:pt x="618409" y="2753642"/>
                    <a:pt x="615925" y="2731776"/>
                    <a:pt x="615429" y="2711898"/>
                  </a:cubicBezTo>
                  <a:cubicBezTo>
                    <a:pt x="614932" y="2697983"/>
                    <a:pt x="615925" y="2684565"/>
                    <a:pt x="616919" y="2670153"/>
                  </a:cubicBezTo>
                  <a:cubicBezTo>
                    <a:pt x="619899" y="2636857"/>
                    <a:pt x="618409" y="2596107"/>
                    <a:pt x="619899" y="2565793"/>
                  </a:cubicBezTo>
                  <a:cubicBezTo>
                    <a:pt x="620396" y="2554860"/>
                    <a:pt x="619899" y="2532000"/>
                    <a:pt x="621389" y="2521067"/>
                  </a:cubicBezTo>
                  <a:cubicBezTo>
                    <a:pt x="623873" y="2498207"/>
                    <a:pt x="622879" y="2465904"/>
                    <a:pt x="624370" y="2439069"/>
                  </a:cubicBezTo>
                  <a:cubicBezTo>
                    <a:pt x="624866" y="2428633"/>
                    <a:pt x="624866" y="2416209"/>
                    <a:pt x="625860" y="2407761"/>
                  </a:cubicBezTo>
                  <a:cubicBezTo>
                    <a:pt x="627350" y="2393349"/>
                    <a:pt x="626356" y="2373470"/>
                    <a:pt x="627350" y="2355580"/>
                  </a:cubicBezTo>
                  <a:cubicBezTo>
                    <a:pt x="628343" y="2340671"/>
                    <a:pt x="628840" y="2326757"/>
                    <a:pt x="628840" y="2312345"/>
                  </a:cubicBezTo>
                  <a:cubicBezTo>
                    <a:pt x="628840" y="2291473"/>
                    <a:pt x="625363" y="2270103"/>
                    <a:pt x="624370" y="2252710"/>
                  </a:cubicBezTo>
                  <a:cubicBezTo>
                    <a:pt x="623873" y="2245752"/>
                    <a:pt x="624866" y="2239789"/>
                    <a:pt x="624370" y="2233329"/>
                  </a:cubicBezTo>
                  <a:cubicBezTo>
                    <a:pt x="624370" y="2229850"/>
                    <a:pt x="621389" y="2227862"/>
                    <a:pt x="621389" y="2224383"/>
                  </a:cubicBezTo>
                  <a:cubicBezTo>
                    <a:pt x="621389" y="2221899"/>
                    <a:pt x="622879" y="2218420"/>
                    <a:pt x="622879" y="2215438"/>
                  </a:cubicBezTo>
                  <a:cubicBezTo>
                    <a:pt x="621886" y="2196554"/>
                    <a:pt x="619402" y="2172700"/>
                    <a:pt x="619899" y="2151331"/>
                  </a:cubicBezTo>
                  <a:cubicBezTo>
                    <a:pt x="620396" y="2136919"/>
                    <a:pt x="620396" y="2123501"/>
                    <a:pt x="619899" y="2109587"/>
                  </a:cubicBezTo>
                  <a:cubicBezTo>
                    <a:pt x="619402" y="2095672"/>
                    <a:pt x="621389" y="2082751"/>
                    <a:pt x="621389" y="2069333"/>
                  </a:cubicBezTo>
                  <a:cubicBezTo>
                    <a:pt x="621389" y="2063866"/>
                    <a:pt x="618906" y="2058400"/>
                    <a:pt x="618409" y="2052933"/>
                  </a:cubicBezTo>
                  <a:cubicBezTo>
                    <a:pt x="618409" y="2049952"/>
                    <a:pt x="619899" y="2041006"/>
                    <a:pt x="619899" y="2038025"/>
                  </a:cubicBezTo>
                  <a:cubicBezTo>
                    <a:pt x="620396" y="2013177"/>
                    <a:pt x="621389" y="1990317"/>
                    <a:pt x="622879" y="1966463"/>
                  </a:cubicBezTo>
                  <a:cubicBezTo>
                    <a:pt x="623873" y="1954536"/>
                    <a:pt x="625363" y="1942112"/>
                    <a:pt x="624370" y="1930682"/>
                  </a:cubicBezTo>
                  <a:cubicBezTo>
                    <a:pt x="623873" y="1921737"/>
                    <a:pt x="620892" y="1914780"/>
                    <a:pt x="619899" y="1903846"/>
                  </a:cubicBezTo>
                  <a:cubicBezTo>
                    <a:pt x="619899" y="1903846"/>
                    <a:pt x="617912" y="1903846"/>
                    <a:pt x="618409" y="1902356"/>
                  </a:cubicBezTo>
                  <a:cubicBezTo>
                    <a:pt x="618409" y="1901859"/>
                    <a:pt x="619899" y="1902356"/>
                    <a:pt x="619899" y="1900865"/>
                  </a:cubicBezTo>
                  <a:cubicBezTo>
                    <a:pt x="619402" y="1897883"/>
                    <a:pt x="616919" y="1894404"/>
                    <a:pt x="616919" y="1891919"/>
                  </a:cubicBezTo>
                  <a:cubicBezTo>
                    <a:pt x="616919" y="1888938"/>
                    <a:pt x="618409" y="1884465"/>
                    <a:pt x="618409" y="1881483"/>
                  </a:cubicBezTo>
                  <a:cubicBezTo>
                    <a:pt x="618906" y="1869059"/>
                    <a:pt x="620892" y="1852660"/>
                    <a:pt x="618409" y="1841230"/>
                  </a:cubicBezTo>
                  <a:cubicBezTo>
                    <a:pt x="617415" y="1837254"/>
                    <a:pt x="617415" y="1830297"/>
                    <a:pt x="615429" y="1823340"/>
                  </a:cubicBezTo>
                  <a:cubicBezTo>
                    <a:pt x="610462" y="1804952"/>
                    <a:pt x="599534" y="1789546"/>
                    <a:pt x="594567" y="1772650"/>
                  </a:cubicBezTo>
                  <a:cubicBezTo>
                    <a:pt x="581652" y="1773147"/>
                    <a:pt x="568738" y="1773644"/>
                    <a:pt x="557313" y="1775632"/>
                  </a:cubicBezTo>
                  <a:cubicBezTo>
                    <a:pt x="551849" y="1781595"/>
                    <a:pt x="551849" y="1789546"/>
                    <a:pt x="549862" y="1796504"/>
                  </a:cubicBezTo>
                  <a:cubicBezTo>
                    <a:pt x="545889" y="1809922"/>
                    <a:pt x="541418" y="1822843"/>
                    <a:pt x="536451" y="1838248"/>
                  </a:cubicBezTo>
                  <a:cubicBezTo>
                    <a:pt x="535954" y="1839242"/>
                    <a:pt x="533471" y="1842224"/>
                    <a:pt x="533471" y="1842721"/>
                  </a:cubicBezTo>
                  <a:cubicBezTo>
                    <a:pt x="532974" y="1844709"/>
                    <a:pt x="533968" y="1846696"/>
                    <a:pt x="533471" y="1848684"/>
                  </a:cubicBezTo>
                  <a:cubicBezTo>
                    <a:pt x="532477" y="1851169"/>
                    <a:pt x="529497" y="1855145"/>
                    <a:pt x="529000" y="1857630"/>
                  </a:cubicBezTo>
                  <a:cubicBezTo>
                    <a:pt x="528007" y="1862102"/>
                    <a:pt x="528007" y="1867569"/>
                    <a:pt x="527510" y="1872538"/>
                  </a:cubicBezTo>
                  <a:cubicBezTo>
                    <a:pt x="526517" y="1880490"/>
                    <a:pt x="524530" y="1888938"/>
                    <a:pt x="523040" y="1896392"/>
                  </a:cubicBezTo>
                  <a:cubicBezTo>
                    <a:pt x="522046" y="1901362"/>
                    <a:pt x="521053" y="1906331"/>
                    <a:pt x="520060" y="1911301"/>
                  </a:cubicBezTo>
                  <a:cubicBezTo>
                    <a:pt x="520060" y="1910804"/>
                    <a:pt x="521550" y="1911798"/>
                    <a:pt x="521550" y="1912792"/>
                  </a:cubicBezTo>
                  <a:cubicBezTo>
                    <a:pt x="521550" y="1913786"/>
                    <a:pt x="520556" y="1916270"/>
                    <a:pt x="520060" y="1918755"/>
                  </a:cubicBezTo>
                  <a:cubicBezTo>
                    <a:pt x="518569" y="1926209"/>
                    <a:pt x="516583" y="1931676"/>
                    <a:pt x="515589" y="1938137"/>
                  </a:cubicBezTo>
                  <a:cubicBezTo>
                    <a:pt x="513602" y="1948076"/>
                    <a:pt x="510622" y="1958512"/>
                    <a:pt x="509629" y="1967954"/>
                  </a:cubicBezTo>
                  <a:cubicBezTo>
                    <a:pt x="509132" y="1970936"/>
                    <a:pt x="511119" y="1973420"/>
                    <a:pt x="511119" y="1976899"/>
                  </a:cubicBezTo>
                  <a:cubicBezTo>
                    <a:pt x="511119" y="1979384"/>
                    <a:pt x="509629" y="1983359"/>
                    <a:pt x="509629" y="1985844"/>
                  </a:cubicBezTo>
                  <a:cubicBezTo>
                    <a:pt x="508635" y="2000753"/>
                    <a:pt x="506152" y="2016159"/>
                    <a:pt x="506648" y="2033552"/>
                  </a:cubicBezTo>
                  <a:cubicBezTo>
                    <a:pt x="506648" y="2036037"/>
                    <a:pt x="508138" y="2038522"/>
                    <a:pt x="508138" y="2041006"/>
                  </a:cubicBezTo>
                  <a:cubicBezTo>
                    <a:pt x="508138" y="2047467"/>
                    <a:pt x="505655" y="2052933"/>
                    <a:pt x="505158" y="2058897"/>
                  </a:cubicBezTo>
                  <a:cubicBezTo>
                    <a:pt x="504661" y="2064860"/>
                    <a:pt x="506648" y="2070327"/>
                    <a:pt x="506648" y="2076787"/>
                  </a:cubicBezTo>
                  <a:cubicBezTo>
                    <a:pt x="506648" y="2082751"/>
                    <a:pt x="505158" y="2088714"/>
                    <a:pt x="505158" y="2094678"/>
                  </a:cubicBezTo>
                  <a:cubicBezTo>
                    <a:pt x="505158" y="2097660"/>
                    <a:pt x="506648" y="2100641"/>
                    <a:pt x="506648" y="2103623"/>
                  </a:cubicBezTo>
                  <a:cubicBezTo>
                    <a:pt x="506648" y="2106605"/>
                    <a:pt x="505158" y="2108593"/>
                    <a:pt x="505158" y="2111077"/>
                  </a:cubicBezTo>
                  <a:cubicBezTo>
                    <a:pt x="506152" y="2126483"/>
                    <a:pt x="509132" y="2141889"/>
                    <a:pt x="511119" y="2157294"/>
                  </a:cubicBezTo>
                  <a:cubicBezTo>
                    <a:pt x="512112" y="2164749"/>
                    <a:pt x="511615" y="2173197"/>
                    <a:pt x="512609" y="2181148"/>
                  </a:cubicBezTo>
                  <a:cubicBezTo>
                    <a:pt x="513602" y="2188602"/>
                    <a:pt x="515589" y="2195063"/>
                    <a:pt x="515589" y="2202020"/>
                  </a:cubicBezTo>
                  <a:cubicBezTo>
                    <a:pt x="515589" y="2209475"/>
                    <a:pt x="513602" y="2217923"/>
                    <a:pt x="512609" y="2225874"/>
                  </a:cubicBezTo>
                  <a:cubicBezTo>
                    <a:pt x="511119" y="2237304"/>
                    <a:pt x="508635" y="2249231"/>
                    <a:pt x="506648" y="2264637"/>
                  </a:cubicBezTo>
                  <a:cubicBezTo>
                    <a:pt x="506648" y="2264140"/>
                    <a:pt x="509132" y="2265631"/>
                    <a:pt x="508138" y="2266128"/>
                  </a:cubicBezTo>
                  <a:cubicBezTo>
                    <a:pt x="503668" y="2269607"/>
                    <a:pt x="504661" y="2287497"/>
                    <a:pt x="503668" y="2294454"/>
                  </a:cubicBezTo>
                  <a:cubicBezTo>
                    <a:pt x="502178" y="2304890"/>
                    <a:pt x="501681" y="2309860"/>
                    <a:pt x="500688" y="2321290"/>
                  </a:cubicBezTo>
                  <a:cubicBezTo>
                    <a:pt x="500688" y="2321290"/>
                    <a:pt x="498701" y="2321290"/>
                    <a:pt x="499198" y="2322781"/>
                  </a:cubicBezTo>
                  <a:cubicBezTo>
                    <a:pt x="499198" y="2323278"/>
                    <a:pt x="500688" y="2322781"/>
                    <a:pt x="500688" y="2324272"/>
                  </a:cubicBezTo>
                  <a:cubicBezTo>
                    <a:pt x="500191" y="2328247"/>
                    <a:pt x="498204" y="2331229"/>
                    <a:pt x="497707" y="2334708"/>
                  </a:cubicBezTo>
                  <a:cubicBezTo>
                    <a:pt x="495721" y="2345641"/>
                    <a:pt x="494727" y="2355580"/>
                    <a:pt x="493237" y="2366016"/>
                  </a:cubicBezTo>
                  <a:cubicBezTo>
                    <a:pt x="488270" y="2405773"/>
                    <a:pt x="483303" y="2442547"/>
                    <a:pt x="476845" y="2488268"/>
                  </a:cubicBezTo>
                  <a:cubicBezTo>
                    <a:pt x="474859" y="2501685"/>
                    <a:pt x="473865" y="2514109"/>
                    <a:pt x="472375" y="2527030"/>
                  </a:cubicBezTo>
                  <a:cubicBezTo>
                    <a:pt x="468898" y="2553866"/>
                    <a:pt x="462937" y="2580701"/>
                    <a:pt x="458964" y="2609028"/>
                  </a:cubicBezTo>
                  <a:cubicBezTo>
                    <a:pt x="458964" y="2608531"/>
                    <a:pt x="461447" y="2610022"/>
                    <a:pt x="460454" y="2610519"/>
                  </a:cubicBezTo>
                  <a:cubicBezTo>
                    <a:pt x="459460" y="2611016"/>
                    <a:pt x="457970" y="2615488"/>
                    <a:pt x="457474" y="2617973"/>
                  </a:cubicBezTo>
                  <a:cubicBezTo>
                    <a:pt x="457474" y="2618967"/>
                    <a:pt x="459460" y="2619464"/>
                    <a:pt x="458964" y="2620955"/>
                  </a:cubicBezTo>
                  <a:cubicBezTo>
                    <a:pt x="458964" y="2620955"/>
                    <a:pt x="457474" y="2621452"/>
                    <a:pt x="457474" y="2622446"/>
                  </a:cubicBezTo>
                  <a:cubicBezTo>
                    <a:pt x="456977" y="2624433"/>
                    <a:pt x="455983" y="2626421"/>
                    <a:pt x="455983" y="2626918"/>
                  </a:cubicBezTo>
                  <a:cubicBezTo>
                    <a:pt x="455983" y="2627912"/>
                    <a:pt x="457970" y="2628409"/>
                    <a:pt x="457474" y="2629900"/>
                  </a:cubicBezTo>
                  <a:cubicBezTo>
                    <a:pt x="457474" y="2629900"/>
                    <a:pt x="455983" y="2630397"/>
                    <a:pt x="455983" y="2631391"/>
                  </a:cubicBezTo>
                  <a:cubicBezTo>
                    <a:pt x="454493" y="2637851"/>
                    <a:pt x="455983" y="2636361"/>
                    <a:pt x="454493" y="2644809"/>
                  </a:cubicBezTo>
                  <a:cubicBezTo>
                    <a:pt x="450520" y="2667669"/>
                    <a:pt x="444559" y="2693013"/>
                    <a:pt x="439592" y="2722334"/>
                  </a:cubicBezTo>
                  <a:cubicBezTo>
                    <a:pt x="438102" y="2730285"/>
                    <a:pt x="437605" y="2738237"/>
                    <a:pt x="436612" y="2746188"/>
                  </a:cubicBezTo>
                  <a:cubicBezTo>
                    <a:pt x="432638" y="2773024"/>
                    <a:pt x="427671" y="2804332"/>
                    <a:pt x="424690" y="2826695"/>
                  </a:cubicBezTo>
                  <a:cubicBezTo>
                    <a:pt x="423697" y="2833155"/>
                    <a:pt x="424194" y="2839616"/>
                    <a:pt x="421710" y="2846076"/>
                  </a:cubicBezTo>
                  <a:cubicBezTo>
                    <a:pt x="381476" y="2858500"/>
                    <a:pt x="326341" y="2851046"/>
                    <a:pt x="280147" y="2855021"/>
                  </a:cubicBezTo>
                  <a:cubicBezTo>
                    <a:pt x="249847" y="2857506"/>
                    <a:pt x="228488" y="2871421"/>
                    <a:pt x="208620" y="2880366"/>
                  </a:cubicBezTo>
                  <a:cubicBezTo>
                    <a:pt x="205640" y="2884839"/>
                    <a:pt x="202163" y="2887820"/>
                    <a:pt x="198189" y="2892293"/>
                  </a:cubicBezTo>
                  <a:cubicBezTo>
                    <a:pt x="197692" y="2892790"/>
                    <a:pt x="195209" y="2893287"/>
                    <a:pt x="195209" y="2893784"/>
                  </a:cubicBezTo>
                  <a:cubicBezTo>
                    <a:pt x="192725" y="2898753"/>
                    <a:pt x="189248" y="2903226"/>
                    <a:pt x="184778" y="2908693"/>
                  </a:cubicBezTo>
                  <a:cubicBezTo>
                    <a:pt x="181301" y="2912668"/>
                    <a:pt x="177327" y="2919626"/>
                    <a:pt x="172856" y="2925092"/>
                  </a:cubicBezTo>
                  <a:cubicBezTo>
                    <a:pt x="172360" y="2925589"/>
                    <a:pt x="169876" y="2926086"/>
                    <a:pt x="169876" y="2926583"/>
                  </a:cubicBezTo>
                  <a:cubicBezTo>
                    <a:pt x="161929" y="2943976"/>
                    <a:pt x="142060" y="2953419"/>
                    <a:pt x="122192" y="2962364"/>
                  </a:cubicBezTo>
                  <a:cubicBezTo>
                    <a:pt x="111264" y="2967333"/>
                    <a:pt x="98349" y="2971309"/>
                    <a:pt x="84938" y="2975782"/>
                  </a:cubicBezTo>
                  <a:cubicBezTo>
                    <a:pt x="67056" y="2981745"/>
                    <a:pt x="48181" y="2989200"/>
                    <a:pt x="20862" y="2983236"/>
                  </a:cubicBezTo>
                  <a:cubicBezTo>
                    <a:pt x="11921" y="2979757"/>
                    <a:pt x="6457" y="2977770"/>
                    <a:pt x="2980" y="2971309"/>
                  </a:cubicBezTo>
                  <a:cubicBezTo>
                    <a:pt x="1490" y="2968327"/>
                    <a:pt x="0" y="2960873"/>
                    <a:pt x="0" y="2956400"/>
                  </a:cubicBezTo>
                  <a:cubicBezTo>
                    <a:pt x="0" y="2954413"/>
                    <a:pt x="2484" y="2951928"/>
                    <a:pt x="2980" y="2948946"/>
                  </a:cubicBezTo>
                  <a:cubicBezTo>
                    <a:pt x="2980" y="2946958"/>
                    <a:pt x="1490" y="2947952"/>
                    <a:pt x="1490" y="2947455"/>
                  </a:cubicBezTo>
                  <a:cubicBezTo>
                    <a:pt x="993" y="2944970"/>
                    <a:pt x="5464" y="2937516"/>
                    <a:pt x="7451" y="2934037"/>
                  </a:cubicBezTo>
                  <a:cubicBezTo>
                    <a:pt x="8941" y="2931552"/>
                    <a:pt x="10928" y="2930062"/>
                    <a:pt x="11921" y="2928074"/>
                  </a:cubicBezTo>
                  <a:cubicBezTo>
                    <a:pt x="13411" y="2926086"/>
                    <a:pt x="13411" y="2923104"/>
                    <a:pt x="14901" y="2920620"/>
                  </a:cubicBezTo>
                  <a:cubicBezTo>
                    <a:pt x="16392" y="2918135"/>
                    <a:pt x="17882" y="2917141"/>
                    <a:pt x="19372" y="2914656"/>
                  </a:cubicBezTo>
                  <a:cubicBezTo>
                    <a:pt x="21855" y="2910183"/>
                    <a:pt x="24339" y="2905711"/>
                    <a:pt x="26823" y="2901238"/>
                  </a:cubicBezTo>
                  <a:cubicBezTo>
                    <a:pt x="32783" y="2889311"/>
                    <a:pt x="33280" y="2885833"/>
                    <a:pt x="43214" y="2875894"/>
                  </a:cubicBezTo>
                  <a:cubicBezTo>
                    <a:pt x="48678" y="2870427"/>
                    <a:pt x="53645" y="2866451"/>
                    <a:pt x="59606" y="2860985"/>
                  </a:cubicBezTo>
                  <a:cubicBezTo>
                    <a:pt x="63083" y="2857506"/>
                    <a:pt x="66063" y="2854524"/>
                    <a:pt x="70037" y="2850549"/>
                  </a:cubicBezTo>
                  <a:cubicBezTo>
                    <a:pt x="74010" y="2846573"/>
                    <a:pt x="75004" y="2845579"/>
                    <a:pt x="80468" y="2841603"/>
                  </a:cubicBezTo>
                  <a:cubicBezTo>
                    <a:pt x="84938" y="2838622"/>
                    <a:pt x="89905" y="2834149"/>
                    <a:pt x="95369" y="2829676"/>
                  </a:cubicBezTo>
                  <a:cubicBezTo>
                    <a:pt x="96859" y="2828186"/>
                    <a:pt x="99840" y="2828186"/>
                    <a:pt x="101330" y="2826695"/>
                  </a:cubicBezTo>
                  <a:cubicBezTo>
                    <a:pt x="104310" y="2824210"/>
                    <a:pt x="112257" y="2816756"/>
                    <a:pt x="113251" y="2811786"/>
                  </a:cubicBezTo>
                  <a:cubicBezTo>
                    <a:pt x="115238" y="2804332"/>
                    <a:pt x="110767" y="2797871"/>
                    <a:pt x="110270" y="2789423"/>
                  </a:cubicBezTo>
                  <a:cubicBezTo>
                    <a:pt x="110270" y="2786441"/>
                    <a:pt x="111761" y="2779484"/>
                    <a:pt x="111761" y="2773024"/>
                  </a:cubicBezTo>
                  <a:cubicBezTo>
                    <a:pt x="111761" y="2757618"/>
                    <a:pt x="110767" y="2738733"/>
                    <a:pt x="114741" y="2728297"/>
                  </a:cubicBezTo>
                  <a:cubicBezTo>
                    <a:pt x="120205" y="2713389"/>
                    <a:pt x="138086" y="2704444"/>
                    <a:pt x="144544" y="2692517"/>
                  </a:cubicBezTo>
                  <a:cubicBezTo>
                    <a:pt x="151001" y="2680093"/>
                    <a:pt x="151001" y="2655245"/>
                    <a:pt x="153485" y="2632882"/>
                  </a:cubicBezTo>
                  <a:cubicBezTo>
                    <a:pt x="157955" y="2591634"/>
                    <a:pt x="162922" y="2554363"/>
                    <a:pt x="169876" y="2512121"/>
                  </a:cubicBezTo>
                  <a:cubicBezTo>
                    <a:pt x="173353" y="2492740"/>
                    <a:pt x="175340" y="2474352"/>
                    <a:pt x="178817" y="2456959"/>
                  </a:cubicBezTo>
                  <a:cubicBezTo>
                    <a:pt x="182791" y="2437081"/>
                    <a:pt x="187758" y="2418196"/>
                    <a:pt x="190738" y="2398815"/>
                  </a:cubicBezTo>
                  <a:cubicBezTo>
                    <a:pt x="193718" y="2379434"/>
                    <a:pt x="195705" y="2361046"/>
                    <a:pt x="198189" y="2342162"/>
                  </a:cubicBezTo>
                  <a:cubicBezTo>
                    <a:pt x="199182" y="2333714"/>
                    <a:pt x="201666" y="2325266"/>
                    <a:pt x="202659" y="2316818"/>
                  </a:cubicBezTo>
                  <a:cubicBezTo>
                    <a:pt x="203156" y="2314333"/>
                    <a:pt x="201666" y="2315326"/>
                    <a:pt x="202659" y="2310854"/>
                  </a:cubicBezTo>
                  <a:cubicBezTo>
                    <a:pt x="206633" y="2288988"/>
                    <a:pt x="207130" y="2267122"/>
                    <a:pt x="210110" y="2248237"/>
                  </a:cubicBezTo>
                  <a:cubicBezTo>
                    <a:pt x="211103" y="2242771"/>
                    <a:pt x="214084" y="2239789"/>
                    <a:pt x="213090" y="2230347"/>
                  </a:cubicBezTo>
                  <a:cubicBezTo>
                    <a:pt x="211103" y="2209475"/>
                    <a:pt x="225508" y="2189596"/>
                    <a:pt x="226502" y="2164749"/>
                  </a:cubicBezTo>
                  <a:cubicBezTo>
                    <a:pt x="226502" y="2164749"/>
                    <a:pt x="228488" y="2164749"/>
                    <a:pt x="227992" y="2163258"/>
                  </a:cubicBezTo>
                  <a:cubicBezTo>
                    <a:pt x="227992" y="2162761"/>
                    <a:pt x="227495" y="2160773"/>
                    <a:pt x="227992" y="2155803"/>
                  </a:cubicBezTo>
                  <a:cubicBezTo>
                    <a:pt x="227992" y="2155803"/>
                    <a:pt x="229979" y="2155803"/>
                    <a:pt x="229482" y="2154313"/>
                  </a:cubicBezTo>
                  <a:cubicBezTo>
                    <a:pt x="229482" y="2153816"/>
                    <a:pt x="228985" y="2151828"/>
                    <a:pt x="229482" y="2146858"/>
                  </a:cubicBezTo>
                  <a:cubicBezTo>
                    <a:pt x="229482" y="2146858"/>
                    <a:pt x="231469" y="2146858"/>
                    <a:pt x="230972" y="2145367"/>
                  </a:cubicBezTo>
                  <a:cubicBezTo>
                    <a:pt x="230972" y="2144870"/>
                    <a:pt x="228985" y="2145367"/>
                    <a:pt x="229482" y="2143877"/>
                  </a:cubicBezTo>
                  <a:cubicBezTo>
                    <a:pt x="229979" y="2140895"/>
                    <a:pt x="232462" y="2137416"/>
                    <a:pt x="232462" y="2134931"/>
                  </a:cubicBezTo>
                  <a:cubicBezTo>
                    <a:pt x="232959" y="2126483"/>
                    <a:pt x="231469" y="2115550"/>
                    <a:pt x="232462" y="2109587"/>
                  </a:cubicBezTo>
                  <a:cubicBezTo>
                    <a:pt x="233952" y="2099647"/>
                    <a:pt x="240410" y="2090702"/>
                    <a:pt x="241403" y="2081260"/>
                  </a:cubicBezTo>
                  <a:cubicBezTo>
                    <a:pt x="241900" y="2075793"/>
                    <a:pt x="240410" y="2071321"/>
                    <a:pt x="239913" y="2066351"/>
                  </a:cubicBezTo>
                  <a:cubicBezTo>
                    <a:pt x="238919" y="2053430"/>
                    <a:pt x="244383" y="2038522"/>
                    <a:pt x="245873" y="2023116"/>
                  </a:cubicBezTo>
                  <a:cubicBezTo>
                    <a:pt x="246370" y="2019140"/>
                    <a:pt x="244383" y="2011189"/>
                    <a:pt x="244383" y="2008207"/>
                  </a:cubicBezTo>
                  <a:cubicBezTo>
                    <a:pt x="244880" y="2001250"/>
                    <a:pt x="248357" y="1991808"/>
                    <a:pt x="248854" y="1981372"/>
                  </a:cubicBezTo>
                  <a:cubicBezTo>
                    <a:pt x="248854" y="1977893"/>
                    <a:pt x="247364" y="1970439"/>
                    <a:pt x="247364" y="1967954"/>
                  </a:cubicBezTo>
                  <a:cubicBezTo>
                    <a:pt x="247364" y="1964972"/>
                    <a:pt x="249847" y="1960996"/>
                    <a:pt x="250344" y="1954536"/>
                  </a:cubicBezTo>
                  <a:cubicBezTo>
                    <a:pt x="250841" y="1949566"/>
                    <a:pt x="249847" y="1944597"/>
                    <a:pt x="250344" y="1939627"/>
                  </a:cubicBezTo>
                  <a:cubicBezTo>
                    <a:pt x="250841" y="1932670"/>
                    <a:pt x="252331" y="1925713"/>
                    <a:pt x="253324" y="1918755"/>
                  </a:cubicBezTo>
                  <a:cubicBezTo>
                    <a:pt x="255311" y="1900865"/>
                    <a:pt x="255808" y="1882974"/>
                    <a:pt x="257795" y="1865084"/>
                  </a:cubicBezTo>
                  <a:cubicBezTo>
                    <a:pt x="258788" y="1857630"/>
                    <a:pt x="259781" y="1849678"/>
                    <a:pt x="260775" y="1842721"/>
                  </a:cubicBezTo>
                  <a:cubicBezTo>
                    <a:pt x="262265" y="1833776"/>
                    <a:pt x="264749" y="1825824"/>
                    <a:pt x="265245" y="1817376"/>
                  </a:cubicBezTo>
                  <a:cubicBezTo>
                    <a:pt x="265742" y="1811909"/>
                    <a:pt x="264749" y="1805946"/>
                    <a:pt x="265245" y="1800976"/>
                  </a:cubicBezTo>
                  <a:cubicBezTo>
                    <a:pt x="265742" y="1796007"/>
                    <a:pt x="265742" y="1791037"/>
                    <a:pt x="266735" y="1786068"/>
                  </a:cubicBezTo>
                  <a:cubicBezTo>
                    <a:pt x="267232" y="1781595"/>
                    <a:pt x="272696" y="1776129"/>
                    <a:pt x="268226" y="1771159"/>
                  </a:cubicBezTo>
                  <a:cubicBezTo>
                    <a:pt x="263755" y="1767183"/>
                    <a:pt x="257795" y="1774638"/>
                    <a:pt x="253324" y="1777122"/>
                  </a:cubicBezTo>
                  <a:cubicBezTo>
                    <a:pt x="243887" y="1782092"/>
                    <a:pt x="219548" y="1777122"/>
                    <a:pt x="208620" y="1777122"/>
                  </a:cubicBezTo>
                  <a:cubicBezTo>
                    <a:pt x="201169" y="1774638"/>
                    <a:pt x="197692" y="1765693"/>
                    <a:pt x="193718" y="1757741"/>
                  </a:cubicBezTo>
                  <a:cubicBezTo>
                    <a:pt x="186764" y="1743826"/>
                    <a:pt x="181301" y="1727427"/>
                    <a:pt x="172856" y="1711524"/>
                  </a:cubicBezTo>
                  <a:cubicBezTo>
                    <a:pt x="168883" y="1703573"/>
                    <a:pt x="162922" y="1696119"/>
                    <a:pt x="162425" y="1689161"/>
                  </a:cubicBezTo>
                  <a:cubicBezTo>
                    <a:pt x="161929" y="1680713"/>
                    <a:pt x="167393" y="1671271"/>
                    <a:pt x="171366" y="1660835"/>
                  </a:cubicBezTo>
                  <a:cubicBezTo>
                    <a:pt x="178320" y="1642447"/>
                    <a:pt x="183784" y="1624060"/>
                    <a:pt x="189248" y="1604182"/>
                  </a:cubicBezTo>
                  <a:cubicBezTo>
                    <a:pt x="190738" y="1599709"/>
                    <a:pt x="192725" y="1594243"/>
                    <a:pt x="193718" y="1589273"/>
                  </a:cubicBezTo>
                  <a:cubicBezTo>
                    <a:pt x="194712" y="1584303"/>
                    <a:pt x="196699" y="1577843"/>
                    <a:pt x="196699" y="1574364"/>
                  </a:cubicBezTo>
                  <a:cubicBezTo>
                    <a:pt x="196699" y="1567407"/>
                    <a:pt x="191732" y="1556971"/>
                    <a:pt x="190738" y="1547529"/>
                  </a:cubicBezTo>
                  <a:cubicBezTo>
                    <a:pt x="189745" y="1533117"/>
                    <a:pt x="194712" y="1517711"/>
                    <a:pt x="195209" y="1501312"/>
                  </a:cubicBezTo>
                  <a:cubicBezTo>
                    <a:pt x="195209" y="1495348"/>
                    <a:pt x="193718" y="1488888"/>
                    <a:pt x="193718" y="1481930"/>
                  </a:cubicBezTo>
                  <a:cubicBezTo>
                    <a:pt x="193222" y="1461555"/>
                    <a:pt x="190738" y="1446150"/>
                    <a:pt x="190738" y="1425277"/>
                  </a:cubicBezTo>
                  <a:cubicBezTo>
                    <a:pt x="190738" y="1425277"/>
                    <a:pt x="189248" y="1424780"/>
                    <a:pt x="189248" y="1423787"/>
                  </a:cubicBezTo>
                  <a:cubicBezTo>
                    <a:pt x="191732" y="1411859"/>
                    <a:pt x="188255" y="1388006"/>
                    <a:pt x="187758" y="1371606"/>
                  </a:cubicBezTo>
                  <a:cubicBezTo>
                    <a:pt x="185771" y="1307499"/>
                    <a:pt x="183287" y="1233452"/>
                    <a:pt x="186268" y="1164375"/>
                  </a:cubicBezTo>
                  <a:cubicBezTo>
                    <a:pt x="186268" y="1163381"/>
                    <a:pt x="184778" y="1161890"/>
                    <a:pt x="184778" y="1159903"/>
                  </a:cubicBezTo>
                  <a:cubicBezTo>
                    <a:pt x="184778" y="1157915"/>
                    <a:pt x="187261" y="1148969"/>
                    <a:pt x="186268" y="1144994"/>
                  </a:cubicBezTo>
                  <a:cubicBezTo>
                    <a:pt x="184778" y="1140024"/>
                    <a:pt x="184778" y="1139030"/>
                    <a:pt x="177327" y="1136049"/>
                  </a:cubicBezTo>
                  <a:cubicBezTo>
                    <a:pt x="170870" y="1127103"/>
                    <a:pt x="167393" y="1109710"/>
                    <a:pt x="168386" y="1089832"/>
                  </a:cubicBezTo>
                  <a:cubicBezTo>
                    <a:pt x="168883" y="1084862"/>
                    <a:pt x="170373" y="1079396"/>
                    <a:pt x="169876" y="1074923"/>
                  </a:cubicBezTo>
                  <a:cubicBezTo>
                    <a:pt x="168883" y="1067966"/>
                    <a:pt x="163419" y="1063990"/>
                    <a:pt x="163916" y="1057033"/>
                  </a:cubicBezTo>
                  <a:cubicBezTo>
                    <a:pt x="140570" y="1055045"/>
                    <a:pt x="116728" y="1053554"/>
                    <a:pt x="98349" y="1046596"/>
                  </a:cubicBezTo>
                  <a:cubicBezTo>
                    <a:pt x="101826" y="1024730"/>
                    <a:pt x="109277" y="1001870"/>
                    <a:pt x="116231" y="980998"/>
                  </a:cubicBezTo>
                  <a:cubicBezTo>
                    <a:pt x="124178" y="956647"/>
                    <a:pt x="127159" y="926333"/>
                    <a:pt x="134113" y="899000"/>
                  </a:cubicBezTo>
                  <a:cubicBezTo>
                    <a:pt x="134609" y="897013"/>
                    <a:pt x="136596" y="895025"/>
                    <a:pt x="137093" y="893037"/>
                  </a:cubicBezTo>
                  <a:cubicBezTo>
                    <a:pt x="138583" y="886079"/>
                    <a:pt x="139577" y="880116"/>
                    <a:pt x="141563" y="873656"/>
                  </a:cubicBezTo>
                  <a:cubicBezTo>
                    <a:pt x="145040" y="861729"/>
                    <a:pt x="150504" y="849305"/>
                    <a:pt x="151994" y="834893"/>
                  </a:cubicBezTo>
                  <a:cubicBezTo>
                    <a:pt x="153485" y="822966"/>
                    <a:pt x="152491" y="810542"/>
                    <a:pt x="153485" y="799112"/>
                  </a:cubicBezTo>
                  <a:cubicBezTo>
                    <a:pt x="155471" y="775755"/>
                    <a:pt x="156465" y="754883"/>
                    <a:pt x="159445" y="733514"/>
                  </a:cubicBezTo>
                  <a:cubicBezTo>
                    <a:pt x="163916" y="702703"/>
                    <a:pt x="168386" y="672885"/>
                    <a:pt x="175837" y="642571"/>
                  </a:cubicBezTo>
                  <a:cubicBezTo>
                    <a:pt x="180307" y="624680"/>
                    <a:pt x="185274" y="605796"/>
                    <a:pt x="193718" y="588899"/>
                  </a:cubicBezTo>
                  <a:cubicBezTo>
                    <a:pt x="207626" y="586912"/>
                    <a:pt x="219051" y="578463"/>
                    <a:pt x="230972" y="572500"/>
                  </a:cubicBezTo>
                  <a:cubicBezTo>
                    <a:pt x="239913" y="568027"/>
                    <a:pt x="250344" y="565543"/>
                    <a:pt x="259285" y="560573"/>
                  </a:cubicBezTo>
                  <a:cubicBezTo>
                    <a:pt x="262265" y="559082"/>
                    <a:pt x="264252" y="556100"/>
                    <a:pt x="266735" y="554609"/>
                  </a:cubicBezTo>
                  <a:cubicBezTo>
                    <a:pt x="278657" y="548149"/>
                    <a:pt x="291571" y="543676"/>
                    <a:pt x="303989" y="538210"/>
                  </a:cubicBezTo>
                  <a:cubicBezTo>
                    <a:pt x="314420" y="533737"/>
                    <a:pt x="323361" y="528768"/>
                    <a:pt x="336772" y="524792"/>
                  </a:cubicBezTo>
                  <a:cubicBezTo>
                    <a:pt x="342733" y="522804"/>
                    <a:pt x="349190" y="519326"/>
                    <a:pt x="353164" y="512865"/>
                  </a:cubicBezTo>
                  <a:cubicBezTo>
                    <a:pt x="354654" y="509883"/>
                    <a:pt x="356641" y="508393"/>
                    <a:pt x="359124" y="506902"/>
                  </a:cubicBezTo>
                  <a:cubicBezTo>
                    <a:pt x="360118" y="505908"/>
                    <a:pt x="362105" y="506405"/>
                    <a:pt x="363595" y="505411"/>
                  </a:cubicBezTo>
                  <a:cubicBezTo>
                    <a:pt x="364091" y="504914"/>
                    <a:pt x="364588" y="502926"/>
                    <a:pt x="365085" y="502429"/>
                  </a:cubicBezTo>
                  <a:cubicBezTo>
                    <a:pt x="368562" y="500441"/>
                    <a:pt x="374026" y="499447"/>
                    <a:pt x="378496" y="497956"/>
                  </a:cubicBezTo>
                  <a:cubicBezTo>
                    <a:pt x="382470" y="496466"/>
                    <a:pt x="388430" y="494975"/>
                    <a:pt x="390417" y="493484"/>
                  </a:cubicBezTo>
                  <a:cubicBezTo>
                    <a:pt x="396874" y="488017"/>
                    <a:pt x="395881" y="481557"/>
                    <a:pt x="399358" y="472612"/>
                  </a:cubicBezTo>
                  <a:cubicBezTo>
                    <a:pt x="408796" y="463666"/>
                    <a:pt x="415750" y="452236"/>
                    <a:pt x="423200" y="441303"/>
                  </a:cubicBezTo>
                  <a:cubicBezTo>
                    <a:pt x="428664" y="433352"/>
                    <a:pt x="431644" y="423910"/>
                    <a:pt x="438102" y="415959"/>
                  </a:cubicBezTo>
                  <a:cubicBezTo>
                    <a:pt x="440585" y="412977"/>
                    <a:pt x="444559" y="412977"/>
                    <a:pt x="444062" y="408504"/>
                  </a:cubicBezTo>
                  <a:cubicBezTo>
                    <a:pt x="444062" y="379681"/>
                    <a:pt x="444559" y="350360"/>
                    <a:pt x="430651" y="335452"/>
                  </a:cubicBezTo>
                  <a:close/>
                  <a:moveTo>
                    <a:pt x="937299" y="1680216"/>
                  </a:moveTo>
                  <a:cubicBezTo>
                    <a:pt x="942266" y="1683695"/>
                    <a:pt x="947234" y="1687173"/>
                    <a:pt x="955181" y="1687670"/>
                  </a:cubicBezTo>
                  <a:cubicBezTo>
                    <a:pt x="955181" y="1682701"/>
                    <a:pt x="960148" y="1682701"/>
                    <a:pt x="959651" y="1677234"/>
                  </a:cubicBezTo>
                  <a:cubicBezTo>
                    <a:pt x="955181" y="1671271"/>
                    <a:pt x="948724" y="1667295"/>
                    <a:pt x="940280" y="1665307"/>
                  </a:cubicBezTo>
                  <a:cubicBezTo>
                    <a:pt x="939783" y="1670774"/>
                    <a:pt x="936803" y="1673756"/>
                    <a:pt x="937299" y="1680216"/>
                  </a:cubicBezTo>
                  <a:close/>
                </a:path>
              </a:pathLst>
            </a:custGeom>
            <a:solidFill>
              <a:schemeClr val="accent4"/>
            </a:solidFill>
            <a:ln w="496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11307A-0A1C-D743-BBFF-C084102505C4}"/>
              </a:ext>
            </a:extLst>
          </p:cNvPr>
          <p:cNvGrpSpPr/>
          <p:nvPr/>
        </p:nvGrpSpPr>
        <p:grpSpPr>
          <a:xfrm>
            <a:off x="5853365" y="1774182"/>
            <a:ext cx="5106195" cy="3264083"/>
            <a:chOff x="5853365" y="1774182"/>
            <a:chExt cx="5106195" cy="3264083"/>
          </a:xfrm>
        </p:grpSpPr>
        <p:graphicFrame>
          <p:nvGraphicFramePr>
            <p:cNvPr id="130" name="Chart 129">
              <a:extLst>
                <a:ext uri="{FF2B5EF4-FFF2-40B4-BE49-F238E27FC236}">
                  <a16:creationId xmlns:a16="http://schemas.microsoft.com/office/drawing/2014/main" id="{F101E7C5-DB66-1A48-AAE4-CB761792C6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68273670"/>
                </p:ext>
              </p:extLst>
            </p:nvPr>
          </p:nvGraphicFramePr>
          <p:xfrm>
            <a:off x="7629751" y="1774182"/>
            <a:ext cx="3329809" cy="32640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5475EEF-9D3C-1446-AF98-57D9106725B7}"/>
                </a:ext>
              </a:extLst>
            </p:cNvPr>
            <p:cNvSpPr txBox="1"/>
            <p:nvPr/>
          </p:nvSpPr>
          <p:spPr>
            <a:xfrm>
              <a:off x="6580139" y="1980065"/>
              <a:ext cx="1132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Community/office-based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CF5E6F5-D031-5949-9E2E-F45C43A34A28}"/>
                </a:ext>
              </a:extLst>
            </p:cNvPr>
            <p:cNvSpPr txBox="1"/>
            <p:nvPr/>
          </p:nvSpPr>
          <p:spPr>
            <a:xfrm>
              <a:off x="6056990" y="2573610"/>
              <a:ext cx="1655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Major academic teaching hospital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04DF772-C47F-EA4F-877A-EA23D1383B7C}"/>
                </a:ext>
              </a:extLst>
            </p:cNvPr>
            <p:cNvSpPr txBox="1"/>
            <p:nvPr/>
          </p:nvSpPr>
          <p:spPr>
            <a:xfrm>
              <a:off x="5853365" y="3167155"/>
              <a:ext cx="1858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Community hospital, non-teaching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C1B91FE-C5BF-704F-8250-D574EC7AC1AD}"/>
                </a:ext>
              </a:extLst>
            </p:cNvPr>
            <p:cNvSpPr txBox="1"/>
            <p:nvPr/>
          </p:nvSpPr>
          <p:spPr>
            <a:xfrm>
              <a:off x="5853366" y="3760701"/>
              <a:ext cx="185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Community hospital, teaching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500A2C1-B87B-7848-817C-0A5CB466C846}"/>
                </a:ext>
              </a:extLst>
            </p:cNvPr>
            <p:cNvSpPr txBox="1"/>
            <p:nvPr/>
          </p:nvSpPr>
          <p:spPr>
            <a:xfrm>
              <a:off x="5853367" y="4354247"/>
              <a:ext cx="185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Federal/state/military/</a:t>
              </a:r>
              <a:b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 hospital</a:t>
              </a:r>
            </a:p>
          </p:txBody>
        </p:sp>
      </p:grp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ABE32D95-5A28-444C-8BA8-54527DB74BA7}"/>
              </a:ext>
            </a:extLst>
          </p:cNvPr>
          <p:cNvSpPr/>
          <p:nvPr/>
        </p:nvSpPr>
        <p:spPr>
          <a:xfrm>
            <a:off x="3813513" y="5951095"/>
            <a:ext cx="1560461" cy="3879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rId5" action="ppaction://hlinksldjump"/>
            <a:extLst>
              <a:ext uri="{FF2B5EF4-FFF2-40B4-BE49-F238E27FC236}">
                <a16:creationId xmlns:a16="http://schemas.microsoft.com/office/drawing/2014/main" id="{58B77036-F346-4435-BF45-6A77394E338A}"/>
              </a:ext>
            </a:extLst>
          </p:cNvPr>
          <p:cNvSpPr/>
          <p:nvPr/>
        </p:nvSpPr>
        <p:spPr>
          <a:xfrm>
            <a:off x="2193036" y="6059148"/>
            <a:ext cx="1525432" cy="3255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990597-0A3F-453D-B064-3EEDF82ECAD6}"/>
              </a:ext>
            </a:extLst>
          </p:cNvPr>
          <p:cNvSpPr txBox="1">
            <a:spLocks/>
          </p:cNvSpPr>
          <p:nvPr/>
        </p:nvSpPr>
        <p:spPr>
          <a:xfrm>
            <a:off x="5933846" y="1166832"/>
            <a:ext cx="3949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noAutofit/>
          </a:bodyPr>
          <a:lstStyle/>
          <a:p>
            <a:pPr lvl="0" algn="ctr"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Patient-Perceived Severity Was Often Worse 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 BSA Severity Classification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†,‡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7874-6FCB-D845-ADEA-BC92DCDA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Surveyed Patients Had Limited Skin Involvement and Many Perceived Their Disease to Be Worse Than Their Affected BSA Indicated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869B5-D2EF-264A-A78C-319291FF9DA4}"/>
              </a:ext>
            </a:extLst>
          </p:cNvPr>
          <p:cNvSpPr txBox="1"/>
          <p:nvPr/>
        </p:nvSpPr>
        <p:spPr>
          <a:xfrm>
            <a:off x="495300" y="5269712"/>
            <a:ext cx="11228389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*Current self-reported severity among patients with PsO (N = 3,200);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†</a:t>
            </a:r>
            <a:r>
              <a:rPr lang="en-US" sz="800" dirty="0">
                <a:solidFill>
                  <a:srgbClr val="404040"/>
                </a:solidFill>
              </a:rPr>
              <a:t>Severity determined by response to the question: Based on the amount of psoriasis that could be covered by the palm of your hand (including fingers), how many palms of psoriasis would you say you currently have?; </a:t>
            </a:r>
            <a:r>
              <a:rPr lang="en-US" sz="800" baseline="30000" dirty="0">
                <a:solidFill>
                  <a:srgbClr val="404040"/>
                </a:solidFill>
              </a:rPr>
              <a:t>‡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Ratings came from responses to the question: On a scale of 1–10, where ‘‘1’’ is ‘‘very mild’’ and ‘‘10’’ is ‘‘very severe,’’ please tell us… How severe is your psoriasis currently?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BSA = body surface area; PsO = psoriasis.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2022;12:61-78.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444F2-794A-CC4E-AE76-300AD7E349B0}"/>
              </a:ext>
            </a:extLst>
          </p:cNvPr>
          <p:cNvSpPr txBox="1"/>
          <p:nvPr/>
        </p:nvSpPr>
        <p:spPr>
          <a:xfrm>
            <a:off x="654239" y="1166832"/>
            <a:ext cx="39495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Majority of Patients With PsO Had Mild Skin Involvement *</a:t>
            </a:r>
            <a:r>
              <a:rPr kumimoji="0" lang="en-US" sz="15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FE731C-862C-4FE8-8F74-6B67A241D160}"/>
              </a:ext>
            </a:extLst>
          </p:cNvPr>
          <p:cNvCxnSpPr>
            <a:cxnSpLocks/>
          </p:cNvCxnSpPr>
          <p:nvPr/>
        </p:nvCxnSpPr>
        <p:spPr>
          <a:xfrm>
            <a:off x="4852056" y="1459327"/>
            <a:ext cx="0" cy="344074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E9C4C4A5-2735-475F-9621-D67088C96977}"/>
              </a:ext>
            </a:extLst>
          </p:cNvPr>
          <p:cNvSpPr/>
          <p:nvPr/>
        </p:nvSpPr>
        <p:spPr>
          <a:xfrm>
            <a:off x="7678288" y="4152704"/>
            <a:ext cx="2262187" cy="86260"/>
          </a:xfrm>
          <a:custGeom>
            <a:avLst/>
            <a:gdLst>
              <a:gd name="connsiteX0" fmla="*/ 0 w 2262187"/>
              <a:gd name="connsiteY0" fmla="*/ 0 h 202147"/>
              <a:gd name="connsiteX1" fmla="*/ 2262187 w 2262187"/>
              <a:gd name="connsiteY1" fmla="*/ 0 h 202147"/>
              <a:gd name="connsiteX2" fmla="*/ 2262187 w 2262187"/>
              <a:gd name="connsiteY2" fmla="*/ 202147 h 202147"/>
              <a:gd name="connsiteX3" fmla="*/ 0 w 2262187"/>
              <a:gd name="connsiteY3" fmla="*/ 202147 h 202147"/>
              <a:gd name="connsiteX4" fmla="*/ 0 w 2262187"/>
              <a:gd name="connsiteY4" fmla="*/ 0 h 202147"/>
              <a:gd name="connsiteX0" fmla="*/ 0 w 2262187"/>
              <a:gd name="connsiteY0" fmla="*/ 202147 h 293587"/>
              <a:gd name="connsiteX1" fmla="*/ 0 w 2262187"/>
              <a:gd name="connsiteY1" fmla="*/ 0 h 293587"/>
              <a:gd name="connsiteX2" fmla="*/ 2262187 w 2262187"/>
              <a:gd name="connsiteY2" fmla="*/ 0 h 293587"/>
              <a:gd name="connsiteX3" fmla="*/ 2262187 w 2262187"/>
              <a:gd name="connsiteY3" fmla="*/ 202147 h 293587"/>
              <a:gd name="connsiteX4" fmla="*/ 91440 w 2262187"/>
              <a:gd name="connsiteY4" fmla="*/ 293587 h 293587"/>
              <a:gd name="connsiteX0" fmla="*/ 0 w 2262187"/>
              <a:gd name="connsiteY0" fmla="*/ 202147 h 202147"/>
              <a:gd name="connsiteX1" fmla="*/ 0 w 2262187"/>
              <a:gd name="connsiteY1" fmla="*/ 0 h 202147"/>
              <a:gd name="connsiteX2" fmla="*/ 2262187 w 2262187"/>
              <a:gd name="connsiteY2" fmla="*/ 0 h 202147"/>
              <a:gd name="connsiteX3" fmla="*/ 2262187 w 2262187"/>
              <a:gd name="connsiteY3" fmla="*/ 202147 h 20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187" h="202147">
                <a:moveTo>
                  <a:pt x="0" y="202147"/>
                </a:moveTo>
                <a:lnTo>
                  <a:pt x="0" y="0"/>
                </a:lnTo>
                <a:lnTo>
                  <a:pt x="2262187" y="0"/>
                </a:lnTo>
                <a:lnTo>
                  <a:pt x="2262187" y="202147"/>
                </a:lnTo>
              </a:path>
            </a:pathLst>
          </a:custGeom>
          <a:solidFill>
            <a:schemeClr val="bg1"/>
          </a:solidFill>
          <a:ln w="6350">
            <a:solidFill>
              <a:srgbClr val="009DE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9FE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F2B901-FC69-468C-B0F0-1E290168B17E}"/>
              </a:ext>
            </a:extLst>
          </p:cNvPr>
          <p:cNvSpPr txBox="1"/>
          <p:nvPr/>
        </p:nvSpPr>
        <p:spPr>
          <a:xfrm>
            <a:off x="7108823" y="4745597"/>
            <a:ext cx="1600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Patients, %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8DF29D73-46DC-F640-955B-20F0A2A951BA}"/>
              </a:ext>
            </a:extLst>
          </p:cNvPr>
          <p:cNvGraphicFramePr>
            <a:graphicFrameLocks/>
          </p:cNvGraphicFramePr>
          <p:nvPr/>
        </p:nvGraphicFramePr>
        <p:xfrm>
          <a:off x="5039094" y="1895127"/>
          <a:ext cx="5739063" cy="35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787A506-2959-444B-94A1-2C640FD2361C}"/>
              </a:ext>
            </a:extLst>
          </p:cNvPr>
          <p:cNvGrpSpPr/>
          <p:nvPr/>
        </p:nvGrpSpPr>
        <p:grpSpPr>
          <a:xfrm>
            <a:off x="10133647" y="2715352"/>
            <a:ext cx="1978073" cy="1427297"/>
            <a:chOff x="9784433" y="2152107"/>
            <a:chExt cx="1978073" cy="1427297"/>
          </a:xfrm>
        </p:grpSpPr>
        <p:sp>
          <p:nvSpPr>
            <p:cNvPr id="41" name="Rectangle: Rounded Corners 23">
              <a:extLst>
                <a:ext uri="{FF2B5EF4-FFF2-40B4-BE49-F238E27FC236}">
                  <a16:creationId xmlns:a16="http://schemas.microsoft.com/office/drawing/2014/main" id="{3C7C0490-4346-464D-94E7-65CA24197B60}"/>
                </a:ext>
              </a:extLst>
            </p:cNvPr>
            <p:cNvSpPr/>
            <p:nvPr/>
          </p:nvSpPr>
          <p:spPr>
            <a:xfrm>
              <a:off x="9784433" y="2491511"/>
              <a:ext cx="1978073" cy="1087893"/>
            </a:xfrm>
            <a:prstGeom prst="roundRect">
              <a:avLst>
                <a:gd name="adj" fmla="val 6137"/>
              </a:avLst>
            </a:prstGeom>
            <a:noFill/>
            <a:ln w="63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 patients with </a:t>
              </a:r>
              <a:r>
                <a:rPr lang="en-GB" sz="1200" dirty="0">
                  <a:solidFill>
                    <a:schemeClr val="tx2"/>
                  </a:solidFill>
                  <a:latin typeface="Arial" panose="020B0604020202020204"/>
                </a:rPr>
                <a:t>BSA ≤ 3 palms rated their current </a:t>
              </a:r>
              <a:r>
                <a:rPr lang="en-GB" sz="1200" dirty="0" err="1">
                  <a:solidFill>
                    <a:schemeClr val="tx2"/>
                  </a:solidFill>
                  <a:latin typeface="Arial" panose="020B0604020202020204"/>
                </a:rPr>
                <a:t>PsO</a:t>
              </a:r>
              <a:r>
                <a:rPr lang="en-GB" sz="1200" dirty="0">
                  <a:solidFill>
                    <a:schemeClr val="tx2"/>
                  </a:solidFill>
                  <a:latin typeface="Arial" panose="020B0604020202020204"/>
                </a:rPr>
                <a:t> symptoms as moderate or severe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864F9F-B795-E248-9050-56D1AE9ED825}"/>
                </a:ext>
              </a:extLst>
            </p:cNvPr>
            <p:cNvSpPr/>
            <p:nvPr/>
          </p:nvSpPr>
          <p:spPr>
            <a:xfrm>
              <a:off x="9811692" y="2152107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58% </a:t>
              </a:r>
            </a:p>
          </p:txBody>
        </p:sp>
      </p:grp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F6989CA-8E9F-8248-92A9-EC1437F14138}"/>
              </a:ext>
            </a:extLst>
          </p:cNvPr>
          <p:cNvSpPr/>
          <p:nvPr/>
        </p:nvSpPr>
        <p:spPr>
          <a:xfrm>
            <a:off x="7593935" y="1821665"/>
            <a:ext cx="2289469" cy="1088953"/>
          </a:xfrm>
          <a:prstGeom prst="bracketPair">
            <a:avLst>
              <a:gd name="adj" fmla="val 6171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extBox 85" hidden="1">
            <a:extLst>
              <a:ext uri="{FF2B5EF4-FFF2-40B4-BE49-F238E27FC236}">
                <a16:creationId xmlns:a16="http://schemas.microsoft.com/office/drawing/2014/main" id="{A8D713F6-A5FB-8643-9CAD-657EC6F85CAC}"/>
              </a:ext>
            </a:extLst>
          </p:cNvPr>
          <p:cNvSpPr txBox="1"/>
          <p:nvPr/>
        </p:nvSpPr>
        <p:spPr>
          <a:xfrm>
            <a:off x="3643077" y="4308226"/>
            <a:ext cx="1021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E817D3-1EE0-4773-93B6-571169A96D91}"/>
              </a:ext>
            </a:extLst>
          </p:cNvPr>
          <p:cNvSpPr txBox="1"/>
          <p:nvPr/>
        </p:nvSpPr>
        <p:spPr>
          <a:xfrm>
            <a:off x="5838545" y="1820502"/>
            <a:ext cx="1826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≤ 3 palms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 = 2,497)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56083-C53B-4B8A-87F3-B7D6437CC361}"/>
              </a:ext>
            </a:extLst>
          </p:cNvPr>
          <p:cNvSpPr txBox="1"/>
          <p:nvPr/>
        </p:nvSpPr>
        <p:spPr>
          <a:xfrm>
            <a:off x="5838545" y="3815292"/>
            <a:ext cx="1826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10 palms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 = 91)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F4505F-BD84-4FE3-9C98-1788FC454831}"/>
              </a:ext>
            </a:extLst>
          </p:cNvPr>
          <p:cNvSpPr txBox="1"/>
          <p:nvPr/>
        </p:nvSpPr>
        <p:spPr>
          <a:xfrm>
            <a:off x="5838545" y="2817897"/>
            <a:ext cx="1826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–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10 palms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(n = 612)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8502A233-5722-4A8F-9CF0-6366A18A8EA3}"/>
              </a:ext>
            </a:extLst>
          </p:cNvPr>
          <p:cNvSpPr/>
          <p:nvPr/>
        </p:nvSpPr>
        <p:spPr>
          <a:xfrm>
            <a:off x="1780873" y="6079361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ED96BD8B-05B5-43C7-8F85-C2A240147B0E}"/>
              </a:ext>
            </a:extLst>
          </p:cNvPr>
          <p:cNvSpPr/>
          <p:nvPr/>
        </p:nvSpPr>
        <p:spPr>
          <a:xfrm>
            <a:off x="3434381" y="6079361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0EC032A7-240E-4910-A235-A09B46468540}"/>
              </a:ext>
            </a:extLst>
          </p:cNvPr>
          <p:cNvSpPr/>
          <p:nvPr/>
        </p:nvSpPr>
        <p:spPr>
          <a:xfrm>
            <a:off x="5320871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49F77219-C157-4B22-8D29-8433998D35EB}"/>
              </a:ext>
            </a:extLst>
          </p:cNvPr>
          <p:cNvSpPr/>
          <p:nvPr/>
        </p:nvSpPr>
        <p:spPr>
          <a:xfrm>
            <a:off x="7042095" y="6063972"/>
            <a:ext cx="1509274" cy="2895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6C2395-A068-46BB-B2F2-AC763A3E24AB}"/>
              </a:ext>
            </a:extLst>
          </p:cNvPr>
          <p:cNvSpPr txBox="1"/>
          <p:nvPr/>
        </p:nvSpPr>
        <p:spPr>
          <a:xfrm>
            <a:off x="831304" y="1958855"/>
            <a:ext cx="1439377" cy="1449724"/>
          </a:xfrm>
          <a:prstGeom prst="ellipse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2,497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BD97C7-11EB-42E2-8F1C-C5EAB3D9D165}"/>
              </a:ext>
            </a:extLst>
          </p:cNvPr>
          <p:cNvSpPr txBox="1"/>
          <p:nvPr/>
        </p:nvSpPr>
        <p:spPr>
          <a:xfrm>
            <a:off x="2289776" y="3167127"/>
            <a:ext cx="942295" cy="949069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612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3F8DC-B966-4654-838B-0F64EC95FA84}"/>
              </a:ext>
            </a:extLst>
          </p:cNvPr>
          <p:cNvSpPr txBox="1"/>
          <p:nvPr/>
        </p:nvSpPr>
        <p:spPr>
          <a:xfrm>
            <a:off x="1438992" y="4099387"/>
            <a:ext cx="827788" cy="833739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91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9FE82E-4C5E-489F-9A32-BCC51E4E53C9}"/>
              </a:ext>
            </a:extLst>
          </p:cNvPr>
          <p:cNvSpPr txBox="1"/>
          <p:nvPr/>
        </p:nvSpPr>
        <p:spPr>
          <a:xfrm>
            <a:off x="2272092" y="2556147"/>
            <a:ext cx="1199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BSA ≤ 3 palms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EA68E6-E844-44C5-9C0B-B86A693E8B1F}"/>
              </a:ext>
            </a:extLst>
          </p:cNvPr>
          <p:cNvSpPr txBox="1"/>
          <p:nvPr/>
        </p:nvSpPr>
        <p:spPr>
          <a:xfrm>
            <a:off x="3232070" y="3534245"/>
            <a:ext cx="13717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BSA 4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–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palms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814041-5C3F-425D-8C7F-1CC6CB5A2A71}"/>
              </a:ext>
            </a:extLst>
          </p:cNvPr>
          <p:cNvSpPr txBox="1"/>
          <p:nvPr/>
        </p:nvSpPr>
        <p:spPr>
          <a:xfrm>
            <a:off x="2272205" y="4371972"/>
            <a:ext cx="14393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BSA &gt; 10 palms </a:t>
            </a:r>
          </a:p>
        </p:txBody>
      </p:sp>
    </p:spTree>
    <p:extLst>
      <p:ext uri="{BB962C8B-B14F-4D97-AF65-F5344CB8AC3E}">
        <p14:creationId xmlns:p14="http://schemas.microsoft.com/office/powerpoint/2010/main" val="215208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7E2D-D813-EB48-A1E2-94BC71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Were Frequently Affected in Special Areas and Often Considered Their Disease to Be Moderate or Severe Despite Limited Skin Involvement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9F57E-7AB0-FE49-BD83-5E96FCEF4D84}"/>
              </a:ext>
            </a:extLst>
          </p:cNvPr>
          <p:cNvSpPr/>
          <p:nvPr/>
        </p:nvSpPr>
        <p:spPr>
          <a:xfrm>
            <a:off x="495299" y="5269712"/>
            <a:ext cx="10805491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*Among patients with PsO and presence of skin symptoms (N = 3,606). Note that a patient may have PsO in more than one location;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n = 1,927. </a:t>
            </a:r>
            <a:r>
              <a:rPr lang="en-GB" sz="800" dirty="0">
                <a:solidFill>
                  <a:srgbClr val="404040"/>
                </a:solidFill>
              </a:rPr>
              <a:t>Ratings came from responses to the question: On a scale of 1–10, where ‘‘1’’ is ‘‘very mild’’ and ‘‘10’’ is ‘‘very severe,’’ please tell us… How severe is your psoriasis currently?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IPC = International Psoriasis Council; PsO = psoriasis; UPLIFT = Understanding Psoriatic Disease Leveraging Insights for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Strober B, et al. </a:t>
            </a:r>
            <a:r>
              <a:rPr kumimoji="0" lang="da-DK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J Am Acad Dermatol.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2020;82:117-122; 2.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58ABFA9-5C2E-474B-B8A1-8B4E579982B5}"/>
              </a:ext>
            </a:extLst>
          </p:cNvPr>
          <p:cNvSpPr txBox="1"/>
          <p:nvPr/>
        </p:nvSpPr>
        <p:spPr>
          <a:xfrm>
            <a:off x="678771" y="1572925"/>
            <a:ext cx="4204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Involvement of Special Areas Among Patients With PsO in UPLIFT </a:t>
            </a:r>
            <a:r>
              <a:rPr kumimoji="0" lang="en-US" sz="1500" b="1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2,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9F0B19-9E85-406B-A4C4-808A686EA344}"/>
              </a:ext>
            </a:extLst>
          </p:cNvPr>
          <p:cNvGrpSpPr/>
          <p:nvPr/>
        </p:nvGrpSpPr>
        <p:grpSpPr>
          <a:xfrm>
            <a:off x="1497329" y="2096358"/>
            <a:ext cx="3093207" cy="4547764"/>
            <a:chOff x="6122436" y="1977051"/>
            <a:chExt cx="3119610" cy="471178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17DD3C-8A9B-4200-8E60-C095D1707593}"/>
                </a:ext>
              </a:extLst>
            </p:cNvPr>
            <p:cNvGrpSpPr/>
            <p:nvPr/>
          </p:nvGrpSpPr>
          <p:grpSpPr>
            <a:xfrm>
              <a:off x="6122436" y="1977051"/>
              <a:ext cx="934159" cy="4711783"/>
              <a:chOff x="8036197" y="1172405"/>
              <a:chExt cx="1216979" cy="6138296"/>
            </a:xfrm>
          </p:grpSpPr>
          <p:grpSp>
            <p:nvGrpSpPr>
              <p:cNvPr id="109" name="Graphic 16">
                <a:extLst>
                  <a:ext uri="{FF2B5EF4-FFF2-40B4-BE49-F238E27FC236}">
                    <a16:creationId xmlns:a16="http://schemas.microsoft.com/office/drawing/2014/main" id="{230FBDCF-A451-457D-B5E2-64CB4B71DAA2}"/>
                  </a:ext>
                </a:extLst>
              </p:cNvPr>
              <p:cNvGrpSpPr/>
              <p:nvPr/>
            </p:nvGrpSpPr>
            <p:grpSpPr>
              <a:xfrm>
                <a:off x="8036197" y="5385318"/>
                <a:ext cx="1210651" cy="1925383"/>
                <a:chOff x="8036197" y="5385318"/>
                <a:chExt cx="1210651" cy="1925383"/>
              </a:xfrm>
              <a:gradFill flip="none" rotWithShape="1">
                <a:gsLst>
                  <a:gs pos="100000">
                    <a:schemeClr val="bg2"/>
                  </a:gs>
                  <a:gs pos="58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BA8BE738-E36A-4C6F-8765-B55A1F5D55A8}"/>
                    </a:ext>
                  </a:extLst>
                </p:cNvPr>
                <p:cNvSpPr/>
                <p:nvPr/>
              </p:nvSpPr>
              <p:spPr>
                <a:xfrm>
                  <a:off x="8036197" y="5385947"/>
                  <a:ext cx="572984" cy="1920632"/>
                </a:xfrm>
                <a:custGeom>
                  <a:avLst/>
                  <a:gdLst>
                    <a:gd name="connsiteX0" fmla="*/ 512021 w 572984"/>
                    <a:gd name="connsiteY0" fmla="*/ 1814045 h 1920632"/>
                    <a:gd name="connsiteX1" fmla="*/ 512021 w 572984"/>
                    <a:gd name="connsiteY1" fmla="*/ 1679125 h 1920632"/>
                    <a:gd name="connsiteX2" fmla="*/ 507299 w 572984"/>
                    <a:gd name="connsiteY2" fmla="*/ 1537459 h 1920632"/>
                    <a:gd name="connsiteX3" fmla="*/ 500553 w 572984"/>
                    <a:gd name="connsiteY3" fmla="*/ 1302699 h 1920632"/>
                    <a:gd name="connsiteX4" fmla="*/ 492458 w 572984"/>
                    <a:gd name="connsiteY4" fmla="*/ 1177223 h 1920632"/>
                    <a:gd name="connsiteX5" fmla="*/ 502577 w 572984"/>
                    <a:gd name="connsiteY5" fmla="*/ 1080081 h 1920632"/>
                    <a:gd name="connsiteX6" fmla="*/ 507299 w 572984"/>
                    <a:gd name="connsiteY6" fmla="*/ 954605 h 1920632"/>
                    <a:gd name="connsiteX7" fmla="*/ 507299 w 572984"/>
                    <a:gd name="connsiteY7" fmla="*/ 795399 h 1920632"/>
                    <a:gd name="connsiteX8" fmla="*/ 502577 w 572984"/>
                    <a:gd name="connsiteY8" fmla="*/ 572781 h 1920632"/>
                    <a:gd name="connsiteX9" fmla="*/ 528212 w 572984"/>
                    <a:gd name="connsiteY9" fmla="*/ 476314 h 1920632"/>
                    <a:gd name="connsiteX10" fmla="*/ 528212 w 572984"/>
                    <a:gd name="connsiteY10" fmla="*/ 413576 h 1920632"/>
                    <a:gd name="connsiteX11" fmla="*/ 520791 w 572984"/>
                    <a:gd name="connsiteY11" fmla="*/ 369052 h 1920632"/>
                    <a:gd name="connsiteX12" fmla="*/ 508648 w 572984"/>
                    <a:gd name="connsiteY12" fmla="*/ 288775 h 1920632"/>
                    <a:gd name="connsiteX13" fmla="*/ 535632 w 572984"/>
                    <a:gd name="connsiteY13" fmla="*/ 203775 h 1920632"/>
                    <a:gd name="connsiteX14" fmla="*/ 558569 w 572984"/>
                    <a:gd name="connsiteY14" fmla="*/ 110680 h 1920632"/>
                    <a:gd name="connsiteX15" fmla="*/ 572061 w 572984"/>
                    <a:gd name="connsiteY15" fmla="*/ 56712 h 1920632"/>
                    <a:gd name="connsiteX16" fmla="*/ 531585 w 572984"/>
                    <a:gd name="connsiteY16" fmla="*/ 721 h 1920632"/>
                    <a:gd name="connsiteX17" fmla="*/ 407458 w 572984"/>
                    <a:gd name="connsiteY17" fmla="*/ 721 h 1920632"/>
                    <a:gd name="connsiteX18" fmla="*/ 339998 w 572984"/>
                    <a:gd name="connsiteY18" fmla="*/ 18260 h 1920632"/>
                    <a:gd name="connsiteX19" fmla="*/ 324483 w 572984"/>
                    <a:gd name="connsiteY19" fmla="*/ 76276 h 1920632"/>
                    <a:gd name="connsiteX20" fmla="*/ 328530 w 572984"/>
                    <a:gd name="connsiteY20" fmla="*/ 151156 h 1920632"/>
                    <a:gd name="connsiteX21" fmla="*/ 339998 w 572984"/>
                    <a:gd name="connsiteY21" fmla="*/ 242227 h 1920632"/>
                    <a:gd name="connsiteX22" fmla="*/ 339998 w 572984"/>
                    <a:gd name="connsiteY22" fmla="*/ 347465 h 1920632"/>
                    <a:gd name="connsiteX23" fmla="*/ 311665 w 572984"/>
                    <a:gd name="connsiteY23" fmla="*/ 377822 h 1920632"/>
                    <a:gd name="connsiteX24" fmla="*/ 294126 w 572984"/>
                    <a:gd name="connsiteY24" fmla="*/ 476314 h 1920632"/>
                    <a:gd name="connsiteX25" fmla="*/ 266467 w 572984"/>
                    <a:gd name="connsiteY25" fmla="*/ 522861 h 1920632"/>
                    <a:gd name="connsiteX26" fmla="*/ 286030 w 572984"/>
                    <a:gd name="connsiteY26" fmla="*/ 582226 h 1920632"/>
                    <a:gd name="connsiteX27" fmla="*/ 295475 w 572984"/>
                    <a:gd name="connsiteY27" fmla="*/ 605162 h 1920632"/>
                    <a:gd name="connsiteX28" fmla="*/ 272538 w 572984"/>
                    <a:gd name="connsiteY28" fmla="*/ 658456 h 1920632"/>
                    <a:gd name="connsiteX29" fmla="*/ 254999 w 572984"/>
                    <a:gd name="connsiteY29" fmla="*/ 721193 h 1920632"/>
                    <a:gd name="connsiteX30" fmla="*/ 250277 w 572984"/>
                    <a:gd name="connsiteY30" fmla="*/ 793376 h 1920632"/>
                    <a:gd name="connsiteX31" fmla="*/ 250277 w 572984"/>
                    <a:gd name="connsiteY31" fmla="*/ 883772 h 1920632"/>
                    <a:gd name="connsiteX32" fmla="*/ 230713 w 572984"/>
                    <a:gd name="connsiteY32" fmla="*/ 954605 h 1920632"/>
                    <a:gd name="connsiteX33" fmla="*/ 223967 w 572984"/>
                    <a:gd name="connsiteY33" fmla="*/ 1031509 h 1920632"/>
                    <a:gd name="connsiteX34" fmla="*/ 213174 w 572984"/>
                    <a:gd name="connsiteY34" fmla="*/ 1086152 h 1920632"/>
                    <a:gd name="connsiteX35" fmla="*/ 225991 w 572984"/>
                    <a:gd name="connsiteY35" fmla="*/ 1138096 h 1920632"/>
                    <a:gd name="connsiteX36" fmla="*/ 230713 w 572984"/>
                    <a:gd name="connsiteY36" fmla="*/ 1194088 h 1920632"/>
                    <a:gd name="connsiteX37" fmla="*/ 222618 w 572984"/>
                    <a:gd name="connsiteY37" fmla="*/ 1268294 h 1920632"/>
                    <a:gd name="connsiteX38" fmla="*/ 205078 w 572984"/>
                    <a:gd name="connsiteY38" fmla="*/ 1349921 h 1920632"/>
                    <a:gd name="connsiteX39" fmla="*/ 196983 w 572984"/>
                    <a:gd name="connsiteY39" fmla="*/ 1407936 h 1920632"/>
                    <a:gd name="connsiteX40" fmla="*/ 185515 w 572984"/>
                    <a:gd name="connsiteY40" fmla="*/ 1494960 h 1920632"/>
                    <a:gd name="connsiteX41" fmla="*/ 171348 w 572984"/>
                    <a:gd name="connsiteY41" fmla="*/ 1583332 h 1920632"/>
                    <a:gd name="connsiteX42" fmla="*/ 147063 w 572984"/>
                    <a:gd name="connsiteY42" fmla="*/ 1665633 h 1920632"/>
                    <a:gd name="connsiteX43" fmla="*/ 140991 w 572984"/>
                    <a:gd name="connsiteY43" fmla="*/ 1685197 h 1920632"/>
                    <a:gd name="connsiteX44" fmla="*/ 87698 w 572984"/>
                    <a:gd name="connsiteY44" fmla="*/ 1714205 h 1920632"/>
                    <a:gd name="connsiteX45" fmla="*/ 51270 w 572984"/>
                    <a:gd name="connsiteY45" fmla="*/ 1758728 h 1920632"/>
                    <a:gd name="connsiteX46" fmla="*/ 26309 w 572984"/>
                    <a:gd name="connsiteY46" fmla="*/ 1797180 h 1920632"/>
                    <a:gd name="connsiteX47" fmla="*/ 6746 w 572984"/>
                    <a:gd name="connsiteY47" fmla="*/ 1868013 h 1920632"/>
                    <a:gd name="connsiteX48" fmla="*/ 0 w 572984"/>
                    <a:gd name="connsiteY48" fmla="*/ 1920632 h 1920632"/>
                    <a:gd name="connsiteX49" fmla="*/ 529561 w 572984"/>
                    <a:gd name="connsiteY49" fmla="*/ 1920632 h 1920632"/>
                    <a:gd name="connsiteX50" fmla="*/ 512021 w 572984"/>
                    <a:gd name="connsiteY50" fmla="*/ 1814045 h 1920632"/>
                    <a:gd name="connsiteX51" fmla="*/ 118055 w 572984"/>
                    <a:gd name="connsiteY51" fmla="*/ 1889601 h 1920632"/>
                    <a:gd name="connsiteX52" fmla="*/ 137618 w 572984"/>
                    <a:gd name="connsiteY52" fmla="*/ 1830910 h 1920632"/>
                    <a:gd name="connsiteX53" fmla="*/ 118055 w 572984"/>
                    <a:gd name="connsiteY53" fmla="*/ 1889601 h 1920632"/>
                    <a:gd name="connsiteX54" fmla="*/ 129523 w 572984"/>
                    <a:gd name="connsiteY54" fmla="*/ 1747935 h 1920632"/>
                    <a:gd name="connsiteX55" fmla="*/ 103214 w 572984"/>
                    <a:gd name="connsiteY55" fmla="*/ 1772220 h 1920632"/>
                    <a:gd name="connsiteX56" fmla="*/ 109960 w 572984"/>
                    <a:gd name="connsiteY56" fmla="*/ 1744562 h 1920632"/>
                    <a:gd name="connsiteX57" fmla="*/ 143015 w 572984"/>
                    <a:gd name="connsiteY57" fmla="*/ 1712181 h 1920632"/>
                    <a:gd name="connsiteX58" fmla="*/ 143015 w 572984"/>
                    <a:gd name="connsiteY58" fmla="*/ 1733093 h 1920632"/>
                    <a:gd name="connsiteX59" fmla="*/ 129523 w 572984"/>
                    <a:gd name="connsiteY59" fmla="*/ 1749284 h 192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572984" h="1920632">
                      <a:moveTo>
                        <a:pt x="512021" y="1814045"/>
                      </a:moveTo>
                      <a:cubicBezTo>
                        <a:pt x="508508" y="1769137"/>
                        <a:pt x="508508" y="1724027"/>
                        <a:pt x="512021" y="1679125"/>
                      </a:cubicBezTo>
                      <a:cubicBezTo>
                        <a:pt x="512021" y="1640673"/>
                        <a:pt x="502577" y="1569840"/>
                        <a:pt x="507299" y="1537459"/>
                      </a:cubicBezTo>
                      <a:cubicBezTo>
                        <a:pt x="509668" y="1459138"/>
                        <a:pt x="507415" y="1380750"/>
                        <a:pt x="500553" y="1302699"/>
                      </a:cubicBezTo>
                      <a:cubicBezTo>
                        <a:pt x="495831" y="1262223"/>
                        <a:pt x="492458" y="1177223"/>
                        <a:pt x="492458" y="1177223"/>
                      </a:cubicBezTo>
                      <a:cubicBezTo>
                        <a:pt x="488064" y="1144498"/>
                        <a:pt x="491533" y="1111200"/>
                        <a:pt x="502577" y="1080081"/>
                      </a:cubicBezTo>
                      <a:cubicBezTo>
                        <a:pt x="512610" y="1039004"/>
                        <a:pt x="514217" y="996322"/>
                        <a:pt x="507299" y="954605"/>
                      </a:cubicBezTo>
                      <a:cubicBezTo>
                        <a:pt x="507299" y="954605"/>
                        <a:pt x="507299" y="850042"/>
                        <a:pt x="507299" y="795399"/>
                      </a:cubicBezTo>
                      <a:cubicBezTo>
                        <a:pt x="507299" y="740757"/>
                        <a:pt x="502577" y="572781"/>
                        <a:pt x="502577" y="572781"/>
                      </a:cubicBezTo>
                      <a:cubicBezTo>
                        <a:pt x="502577" y="572781"/>
                        <a:pt x="518093" y="516790"/>
                        <a:pt x="528212" y="476314"/>
                      </a:cubicBezTo>
                      <a:cubicBezTo>
                        <a:pt x="538331" y="435838"/>
                        <a:pt x="528212" y="441234"/>
                        <a:pt x="528212" y="413576"/>
                      </a:cubicBezTo>
                      <a:cubicBezTo>
                        <a:pt x="528212" y="385917"/>
                        <a:pt x="528212" y="383893"/>
                        <a:pt x="520791" y="369052"/>
                      </a:cubicBezTo>
                      <a:cubicBezTo>
                        <a:pt x="513371" y="354211"/>
                        <a:pt x="511347" y="317783"/>
                        <a:pt x="508648" y="288775"/>
                      </a:cubicBezTo>
                      <a:cubicBezTo>
                        <a:pt x="504601" y="246275"/>
                        <a:pt x="528212" y="240204"/>
                        <a:pt x="535632" y="203775"/>
                      </a:cubicBezTo>
                      <a:cubicBezTo>
                        <a:pt x="543053" y="167347"/>
                        <a:pt x="551148" y="149807"/>
                        <a:pt x="558569" y="110680"/>
                      </a:cubicBezTo>
                      <a:cubicBezTo>
                        <a:pt x="565989" y="71554"/>
                        <a:pt x="576108" y="83696"/>
                        <a:pt x="572061" y="56712"/>
                      </a:cubicBezTo>
                      <a:cubicBezTo>
                        <a:pt x="568013" y="29728"/>
                        <a:pt x="531585" y="721"/>
                        <a:pt x="531585" y="721"/>
                      </a:cubicBezTo>
                      <a:lnTo>
                        <a:pt x="407458" y="721"/>
                      </a:lnTo>
                      <a:cubicBezTo>
                        <a:pt x="383558" y="-2248"/>
                        <a:pt x="359426" y="4026"/>
                        <a:pt x="339998" y="18260"/>
                      </a:cubicBezTo>
                      <a:cubicBezTo>
                        <a:pt x="326506" y="29728"/>
                        <a:pt x="334602" y="45244"/>
                        <a:pt x="324483" y="76276"/>
                      </a:cubicBezTo>
                      <a:cubicBezTo>
                        <a:pt x="314364" y="107307"/>
                        <a:pt x="324483" y="112704"/>
                        <a:pt x="328530" y="151156"/>
                      </a:cubicBezTo>
                      <a:cubicBezTo>
                        <a:pt x="332578" y="189609"/>
                        <a:pt x="339998" y="215243"/>
                        <a:pt x="339998" y="242227"/>
                      </a:cubicBezTo>
                      <a:cubicBezTo>
                        <a:pt x="339998" y="269211"/>
                        <a:pt x="339998" y="328576"/>
                        <a:pt x="339998" y="347465"/>
                      </a:cubicBezTo>
                      <a:cubicBezTo>
                        <a:pt x="326927" y="353462"/>
                        <a:pt x="316747" y="364369"/>
                        <a:pt x="311665" y="377822"/>
                      </a:cubicBezTo>
                      <a:cubicBezTo>
                        <a:pt x="306943" y="392663"/>
                        <a:pt x="298848" y="452028"/>
                        <a:pt x="294126" y="476314"/>
                      </a:cubicBezTo>
                      <a:cubicBezTo>
                        <a:pt x="289403" y="500599"/>
                        <a:pt x="269840" y="490480"/>
                        <a:pt x="266467" y="522861"/>
                      </a:cubicBezTo>
                      <a:cubicBezTo>
                        <a:pt x="263094" y="555242"/>
                        <a:pt x="282657" y="559964"/>
                        <a:pt x="286030" y="582226"/>
                      </a:cubicBezTo>
                      <a:cubicBezTo>
                        <a:pt x="289403" y="604488"/>
                        <a:pt x="295475" y="592345"/>
                        <a:pt x="295475" y="605162"/>
                      </a:cubicBezTo>
                      <a:cubicBezTo>
                        <a:pt x="292074" y="624467"/>
                        <a:pt x="284220" y="642714"/>
                        <a:pt x="272538" y="658456"/>
                      </a:cubicBezTo>
                      <a:cubicBezTo>
                        <a:pt x="262855" y="678100"/>
                        <a:pt x="256908" y="699377"/>
                        <a:pt x="254999" y="721193"/>
                      </a:cubicBezTo>
                      <a:cubicBezTo>
                        <a:pt x="254890" y="745331"/>
                        <a:pt x="253313" y="769434"/>
                        <a:pt x="250277" y="793376"/>
                      </a:cubicBezTo>
                      <a:cubicBezTo>
                        <a:pt x="244880" y="825756"/>
                        <a:pt x="256348" y="851391"/>
                        <a:pt x="250277" y="883772"/>
                      </a:cubicBezTo>
                      <a:cubicBezTo>
                        <a:pt x="244205" y="916153"/>
                        <a:pt x="236785" y="922224"/>
                        <a:pt x="230713" y="954605"/>
                      </a:cubicBezTo>
                      <a:cubicBezTo>
                        <a:pt x="224889" y="979801"/>
                        <a:pt x="222619" y="1005686"/>
                        <a:pt x="223967" y="1031509"/>
                      </a:cubicBezTo>
                      <a:cubicBezTo>
                        <a:pt x="225058" y="1050344"/>
                        <a:pt x="221344" y="1069145"/>
                        <a:pt x="213174" y="1086152"/>
                      </a:cubicBezTo>
                      <a:cubicBezTo>
                        <a:pt x="218645" y="1103152"/>
                        <a:pt x="222928" y="1120503"/>
                        <a:pt x="225991" y="1138096"/>
                      </a:cubicBezTo>
                      <a:cubicBezTo>
                        <a:pt x="229364" y="1160358"/>
                        <a:pt x="242181" y="1174525"/>
                        <a:pt x="230713" y="1194088"/>
                      </a:cubicBezTo>
                      <a:cubicBezTo>
                        <a:pt x="223227" y="1218063"/>
                        <a:pt x="220478" y="1243266"/>
                        <a:pt x="222618" y="1268294"/>
                      </a:cubicBezTo>
                      <a:lnTo>
                        <a:pt x="205078" y="1349921"/>
                      </a:lnTo>
                      <a:cubicBezTo>
                        <a:pt x="199412" y="1368728"/>
                        <a:pt x="196681" y="1388299"/>
                        <a:pt x="196983" y="1407936"/>
                      </a:cubicBezTo>
                      <a:cubicBezTo>
                        <a:pt x="195042" y="1437160"/>
                        <a:pt x="191211" y="1466228"/>
                        <a:pt x="185515" y="1494960"/>
                      </a:cubicBezTo>
                      <a:cubicBezTo>
                        <a:pt x="185539" y="1524986"/>
                        <a:pt x="180756" y="1554817"/>
                        <a:pt x="171348" y="1583332"/>
                      </a:cubicBezTo>
                      <a:cubicBezTo>
                        <a:pt x="159880" y="1602896"/>
                        <a:pt x="163253" y="1630554"/>
                        <a:pt x="147063" y="1665633"/>
                      </a:cubicBezTo>
                      <a:cubicBezTo>
                        <a:pt x="144128" y="1671833"/>
                        <a:pt x="142084" y="1678424"/>
                        <a:pt x="140991" y="1685197"/>
                      </a:cubicBezTo>
                      <a:cubicBezTo>
                        <a:pt x="120805" y="1689535"/>
                        <a:pt x="102300" y="1699606"/>
                        <a:pt x="87698" y="1714205"/>
                      </a:cubicBezTo>
                      <a:cubicBezTo>
                        <a:pt x="77579" y="1725673"/>
                        <a:pt x="61389" y="1745911"/>
                        <a:pt x="51270" y="1758728"/>
                      </a:cubicBezTo>
                      <a:cubicBezTo>
                        <a:pt x="41151" y="1771546"/>
                        <a:pt x="39801" y="1790434"/>
                        <a:pt x="26309" y="1797180"/>
                      </a:cubicBezTo>
                      <a:cubicBezTo>
                        <a:pt x="12817" y="1803926"/>
                        <a:pt x="10119" y="1843053"/>
                        <a:pt x="6746" y="1868013"/>
                      </a:cubicBezTo>
                      <a:lnTo>
                        <a:pt x="0" y="1920632"/>
                      </a:lnTo>
                      <a:lnTo>
                        <a:pt x="529561" y="1920632"/>
                      </a:lnTo>
                      <a:cubicBezTo>
                        <a:pt x="521780" y="1885452"/>
                        <a:pt x="515925" y="1849867"/>
                        <a:pt x="512021" y="1814045"/>
                      </a:cubicBezTo>
                      <a:close/>
                      <a:moveTo>
                        <a:pt x="118055" y="1889601"/>
                      </a:moveTo>
                      <a:cubicBezTo>
                        <a:pt x="122723" y="1869471"/>
                        <a:pt x="129273" y="1849819"/>
                        <a:pt x="137618" y="1830910"/>
                      </a:cubicBezTo>
                      <a:cubicBezTo>
                        <a:pt x="132470" y="1850906"/>
                        <a:pt x="125933" y="1870516"/>
                        <a:pt x="118055" y="1889601"/>
                      </a:cubicBezTo>
                      <a:close/>
                      <a:moveTo>
                        <a:pt x="129523" y="1747935"/>
                      </a:moveTo>
                      <a:cubicBezTo>
                        <a:pt x="121290" y="1756590"/>
                        <a:pt x="112502" y="1764705"/>
                        <a:pt x="103214" y="1772220"/>
                      </a:cubicBezTo>
                      <a:cubicBezTo>
                        <a:pt x="102843" y="1762553"/>
                        <a:pt x="105179" y="1752974"/>
                        <a:pt x="109960" y="1744562"/>
                      </a:cubicBezTo>
                      <a:cubicBezTo>
                        <a:pt x="119031" y="1731947"/>
                        <a:pt x="130214" y="1720991"/>
                        <a:pt x="143015" y="1712181"/>
                      </a:cubicBezTo>
                      <a:lnTo>
                        <a:pt x="143015" y="1733093"/>
                      </a:lnTo>
                      <a:cubicBezTo>
                        <a:pt x="137618" y="1735117"/>
                        <a:pt x="137618" y="1742538"/>
                        <a:pt x="129523" y="1749284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616BB7B3-7AD3-400E-A1E2-8CCB17382414}"/>
                    </a:ext>
                  </a:extLst>
                </p:cNvPr>
                <p:cNvSpPr/>
                <p:nvPr/>
              </p:nvSpPr>
              <p:spPr>
                <a:xfrm>
                  <a:off x="8567782" y="5385318"/>
                  <a:ext cx="679066" cy="1925383"/>
                </a:xfrm>
                <a:custGeom>
                  <a:avLst/>
                  <a:gdLst>
                    <a:gd name="connsiteX0" fmla="*/ 474918 w 679066"/>
                    <a:gd name="connsiteY0" fmla="*/ 1855150 h 1925383"/>
                    <a:gd name="connsiteX1" fmla="*/ 464799 w 679066"/>
                    <a:gd name="connsiteY1" fmla="*/ 1809277 h 1925383"/>
                    <a:gd name="connsiteX2" fmla="*/ 464799 w 679066"/>
                    <a:gd name="connsiteY2" fmla="*/ 1809277 h 1925383"/>
                    <a:gd name="connsiteX3" fmla="*/ 464799 w 679066"/>
                    <a:gd name="connsiteY3" fmla="*/ 1801182 h 1925383"/>
                    <a:gd name="connsiteX4" fmla="*/ 479641 w 679066"/>
                    <a:gd name="connsiteY4" fmla="*/ 1819396 h 1925383"/>
                    <a:gd name="connsiteX5" fmla="*/ 489760 w 679066"/>
                    <a:gd name="connsiteY5" fmla="*/ 1859198 h 1925383"/>
                    <a:gd name="connsiteX6" fmla="*/ 499204 w 679066"/>
                    <a:gd name="connsiteY6" fmla="*/ 1923285 h 1925383"/>
                    <a:gd name="connsiteX7" fmla="*/ 499204 w 679066"/>
                    <a:gd name="connsiteY7" fmla="*/ 1923285 h 1925383"/>
                    <a:gd name="connsiteX8" fmla="*/ 584204 w 679066"/>
                    <a:gd name="connsiteY8" fmla="*/ 1923285 h 1925383"/>
                    <a:gd name="connsiteX9" fmla="*/ 584204 w 679066"/>
                    <a:gd name="connsiteY9" fmla="*/ 1891578 h 1925383"/>
                    <a:gd name="connsiteX10" fmla="*/ 550474 w 679066"/>
                    <a:gd name="connsiteY10" fmla="*/ 1787690 h 1925383"/>
                    <a:gd name="connsiteX11" fmla="*/ 520791 w 679066"/>
                    <a:gd name="connsiteY11" fmla="*/ 1753285 h 1925383"/>
                    <a:gd name="connsiteX12" fmla="*/ 468172 w 679066"/>
                    <a:gd name="connsiteY12" fmla="*/ 1691222 h 1925383"/>
                    <a:gd name="connsiteX13" fmla="*/ 468172 w 679066"/>
                    <a:gd name="connsiteY13" fmla="*/ 1673008 h 1925383"/>
                    <a:gd name="connsiteX14" fmla="*/ 471545 w 679066"/>
                    <a:gd name="connsiteY14" fmla="*/ 1565072 h 1925383"/>
                    <a:gd name="connsiteX15" fmla="*/ 501902 w 679066"/>
                    <a:gd name="connsiteY15" fmla="*/ 1447692 h 1925383"/>
                    <a:gd name="connsiteX16" fmla="*/ 518093 w 679066"/>
                    <a:gd name="connsiteY16" fmla="*/ 1250034 h 1925383"/>
                    <a:gd name="connsiteX17" fmla="*/ 540355 w 679066"/>
                    <a:gd name="connsiteY17" fmla="*/ 1142098 h 1925383"/>
                    <a:gd name="connsiteX18" fmla="*/ 580831 w 679066"/>
                    <a:gd name="connsiteY18" fmla="*/ 1017971 h 1925383"/>
                    <a:gd name="connsiteX19" fmla="*/ 605116 w 679066"/>
                    <a:gd name="connsiteY19" fmla="*/ 892496 h 1925383"/>
                    <a:gd name="connsiteX20" fmla="*/ 640195 w 679066"/>
                    <a:gd name="connsiteY20" fmla="*/ 667179 h 1925383"/>
                    <a:gd name="connsiteX21" fmla="*/ 659759 w 679066"/>
                    <a:gd name="connsiteY21" fmla="*/ 586902 h 1925383"/>
                    <a:gd name="connsiteX22" fmla="*/ 646941 w 679066"/>
                    <a:gd name="connsiteY22" fmla="*/ 478966 h 1925383"/>
                    <a:gd name="connsiteX23" fmla="*/ 646941 w 679066"/>
                    <a:gd name="connsiteY23" fmla="*/ 390593 h 1925383"/>
                    <a:gd name="connsiteX24" fmla="*/ 632775 w 679066"/>
                    <a:gd name="connsiteY24" fmla="*/ 378451 h 1925383"/>
                    <a:gd name="connsiteX25" fmla="*/ 636148 w 679066"/>
                    <a:gd name="connsiteY25" fmla="*/ 358887 h 1925383"/>
                    <a:gd name="connsiteX26" fmla="*/ 645592 w 679066"/>
                    <a:gd name="connsiteY26" fmla="*/ 281308 h 1925383"/>
                    <a:gd name="connsiteX27" fmla="*/ 665156 w 679066"/>
                    <a:gd name="connsiteY27" fmla="*/ 192936 h 1925383"/>
                    <a:gd name="connsiteX28" fmla="*/ 676624 w 679066"/>
                    <a:gd name="connsiteY28" fmla="*/ 107936 h 1925383"/>
                    <a:gd name="connsiteX29" fmla="*/ 665156 w 679066"/>
                    <a:gd name="connsiteY29" fmla="*/ 40476 h 1925383"/>
                    <a:gd name="connsiteX30" fmla="*/ 657060 w 679066"/>
                    <a:gd name="connsiteY30" fmla="*/ 0 h 1925383"/>
                    <a:gd name="connsiteX31" fmla="*/ 518093 w 679066"/>
                    <a:gd name="connsiteY31" fmla="*/ 0 h 1925383"/>
                    <a:gd name="connsiteX32" fmla="*/ 475593 w 679066"/>
                    <a:gd name="connsiteY32" fmla="*/ 87023 h 1925383"/>
                    <a:gd name="connsiteX33" fmla="*/ 475593 w 679066"/>
                    <a:gd name="connsiteY33" fmla="*/ 174047 h 1925383"/>
                    <a:gd name="connsiteX34" fmla="*/ 475593 w 679066"/>
                    <a:gd name="connsiteY34" fmla="*/ 276586 h 1925383"/>
                    <a:gd name="connsiteX35" fmla="*/ 492458 w 679066"/>
                    <a:gd name="connsiteY35" fmla="*/ 347419 h 1925383"/>
                    <a:gd name="connsiteX36" fmla="*/ 460752 w 679066"/>
                    <a:gd name="connsiteY36" fmla="*/ 366308 h 1925383"/>
                    <a:gd name="connsiteX37" fmla="*/ 451307 w 679066"/>
                    <a:gd name="connsiteY37" fmla="*/ 433768 h 1925383"/>
                    <a:gd name="connsiteX38" fmla="*/ 422300 w 679066"/>
                    <a:gd name="connsiteY38" fmla="*/ 501228 h 1925383"/>
                    <a:gd name="connsiteX39" fmla="*/ 417577 w 679066"/>
                    <a:gd name="connsiteY39" fmla="*/ 568688 h 1925383"/>
                    <a:gd name="connsiteX40" fmla="*/ 404085 w 679066"/>
                    <a:gd name="connsiteY40" fmla="*/ 636148 h 1925383"/>
                    <a:gd name="connsiteX41" fmla="*/ 394641 w 679066"/>
                    <a:gd name="connsiteY41" fmla="*/ 669878 h 1925383"/>
                    <a:gd name="connsiteX42" fmla="*/ 385197 w 679066"/>
                    <a:gd name="connsiteY42" fmla="*/ 700235 h 1925383"/>
                    <a:gd name="connsiteX43" fmla="*/ 378451 w 679066"/>
                    <a:gd name="connsiteY43" fmla="*/ 777814 h 1925383"/>
                    <a:gd name="connsiteX44" fmla="*/ 354840 w 679066"/>
                    <a:gd name="connsiteY44" fmla="*/ 840552 h 1925383"/>
                    <a:gd name="connsiteX45" fmla="*/ 323133 w 679066"/>
                    <a:gd name="connsiteY45" fmla="*/ 945789 h 1925383"/>
                    <a:gd name="connsiteX46" fmla="*/ 289403 w 679066"/>
                    <a:gd name="connsiteY46" fmla="*/ 1080709 h 1925383"/>
                    <a:gd name="connsiteX47" fmla="*/ 257023 w 679066"/>
                    <a:gd name="connsiteY47" fmla="*/ 1160987 h 1925383"/>
                    <a:gd name="connsiteX48" fmla="*/ 207102 w 679066"/>
                    <a:gd name="connsiteY48" fmla="*/ 1308050 h 1925383"/>
                    <a:gd name="connsiteX49" fmla="*/ 181467 w 679066"/>
                    <a:gd name="connsiteY49" fmla="*/ 1405866 h 1925383"/>
                    <a:gd name="connsiteX50" fmla="*/ 131547 w 679066"/>
                    <a:gd name="connsiteY50" fmla="*/ 1536064 h 1925383"/>
                    <a:gd name="connsiteX51" fmla="*/ 67460 w 679066"/>
                    <a:gd name="connsiteY51" fmla="*/ 1731024 h 1925383"/>
                    <a:gd name="connsiteX52" fmla="*/ 0 w 679066"/>
                    <a:gd name="connsiteY52" fmla="*/ 1923285 h 1925383"/>
                    <a:gd name="connsiteX53" fmla="*/ 478966 w 679066"/>
                    <a:gd name="connsiteY53" fmla="*/ 1923285 h 1925383"/>
                    <a:gd name="connsiteX54" fmla="*/ 474918 w 679066"/>
                    <a:gd name="connsiteY54" fmla="*/ 1855150 h 192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679066" h="1925383">
                      <a:moveTo>
                        <a:pt x="474918" y="1855150"/>
                      </a:moveTo>
                      <a:cubicBezTo>
                        <a:pt x="474446" y="1839358"/>
                        <a:pt x="471012" y="1823801"/>
                        <a:pt x="464799" y="1809277"/>
                      </a:cubicBezTo>
                      <a:cubicBezTo>
                        <a:pt x="464799" y="1809277"/>
                        <a:pt x="464799" y="1809277"/>
                        <a:pt x="464799" y="1809277"/>
                      </a:cubicBezTo>
                      <a:cubicBezTo>
                        <a:pt x="464469" y="1806592"/>
                        <a:pt x="464469" y="1803867"/>
                        <a:pt x="464799" y="1801182"/>
                      </a:cubicBezTo>
                      <a:lnTo>
                        <a:pt x="479641" y="1819396"/>
                      </a:lnTo>
                      <a:cubicBezTo>
                        <a:pt x="485854" y="1831775"/>
                        <a:pt x="489301" y="1845355"/>
                        <a:pt x="489760" y="1859198"/>
                      </a:cubicBezTo>
                      <a:cubicBezTo>
                        <a:pt x="489760" y="1872015"/>
                        <a:pt x="497855" y="1918562"/>
                        <a:pt x="499204" y="1923285"/>
                      </a:cubicBezTo>
                      <a:cubicBezTo>
                        <a:pt x="500553" y="1928007"/>
                        <a:pt x="499204" y="1923285"/>
                        <a:pt x="499204" y="1923285"/>
                      </a:cubicBezTo>
                      <a:lnTo>
                        <a:pt x="584204" y="1923285"/>
                      </a:lnTo>
                      <a:cubicBezTo>
                        <a:pt x="582200" y="1912808"/>
                        <a:pt x="582200" y="1902055"/>
                        <a:pt x="584204" y="1891578"/>
                      </a:cubicBezTo>
                      <a:cubicBezTo>
                        <a:pt x="577518" y="1855629"/>
                        <a:pt x="566178" y="1820705"/>
                        <a:pt x="550474" y="1787690"/>
                      </a:cubicBezTo>
                      <a:cubicBezTo>
                        <a:pt x="543728" y="1776222"/>
                        <a:pt x="528886" y="1769476"/>
                        <a:pt x="520791" y="1753285"/>
                      </a:cubicBezTo>
                      <a:cubicBezTo>
                        <a:pt x="506685" y="1729917"/>
                        <a:pt x="488923" y="1708958"/>
                        <a:pt x="468172" y="1691222"/>
                      </a:cubicBezTo>
                      <a:cubicBezTo>
                        <a:pt x="467788" y="1685158"/>
                        <a:pt x="467788" y="1679073"/>
                        <a:pt x="468172" y="1673008"/>
                      </a:cubicBezTo>
                      <a:cubicBezTo>
                        <a:pt x="471215" y="1637113"/>
                        <a:pt x="472341" y="1601082"/>
                        <a:pt x="471545" y="1565072"/>
                      </a:cubicBezTo>
                      <a:cubicBezTo>
                        <a:pt x="479472" y="1525412"/>
                        <a:pt x="489611" y="1486225"/>
                        <a:pt x="501902" y="1447692"/>
                      </a:cubicBezTo>
                      <a:cubicBezTo>
                        <a:pt x="514720" y="1415311"/>
                        <a:pt x="507974" y="1285113"/>
                        <a:pt x="518093" y="1250034"/>
                      </a:cubicBezTo>
                      <a:cubicBezTo>
                        <a:pt x="528212" y="1214955"/>
                        <a:pt x="532259" y="1158288"/>
                        <a:pt x="540355" y="1142098"/>
                      </a:cubicBezTo>
                      <a:cubicBezTo>
                        <a:pt x="548450" y="1125907"/>
                        <a:pt x="564640" y="1066543"/>
                        <a:pt x="580831" y="1017971"/>
                      </a:cubicBezTo>
                      <a:cubicBezTo>
                        <a:pt x="594680" y="977468"/>
                        <a:pt x="602856" y="935239"/>
                        <a:pt x="605116" y="892496"/>
                      </a:cubicBezTo>
                      <a:cubicBezTo>
                        <a:pt x="605116" y="855393"/>
                        <a:pt x="635473" y="728568"/>
                        <a:pt x="640195" y="667179"/>
                      </a:cubicBezTo>
                      <a:cubicBezTo>
                        <a:pt x="644918" y="605791"/>
                        <a:pt x="657735" y="630076"/>
                        <a:pt x="659759" y="586902"/>
                      </a:cubicBezTo>
                      <a:cubicBezTo>
                        <a:pt x="661783" y="543728"/>
                        <a:pt x="646941" y="504601"/>
                        <a:pt x="646941" y="478966"/>
                      </a:cubicBezTo>
                      <a:cubicBezTo>
                        <a:pt x="646941" y="453331"/>
                        <a:pt x="661108" y="411506"/>
                        <a:pt x="646941" y="390593"/>
                      </a:cubicBezTo>
                      <a:cubicBezTo>
                        <a:pt x="642982" y="385734"/>
                        <a:pt x="638185" y="381622"/>
                        <a:pt x="632775" y="378451"/>
                      </a:cubicBezTo>
                      <a:cubicBezTo>
                        <a:pt x="634455" y="372038"/>
                        <a:pt x="635588" y="365493"/>
                        <a:pt x="636148" y="358887"/>
                      </a:cubicBezTo>
                      <a:cubicBezTo>
                        <a:pt x="636148" y="339324"/>
                        <a:pt x="641545" y="312340"/>
                        <a:pt x="645592" y="281308"/>
                      </a:cubicBezTo>
                      <a:cubicBezTo>
                        <a:pt x="648844" y="251221"/>
                        <a:pt x="655408" y="221584"/>
                        <a:pt x="665156" y="192936"/>
                      </a:cubicBezTo>
                      <a:cubicBezTo>
                        <a:pt x="674600" y="165952"/>
                        <a:pt x="668529" y="144364"/>
                        <a:pt x="676624" y="107936"/>
                      </a:cubicBezTo>
                      <a:cubicBezTo>
                        <a:pt x="684719" y="71508"/>
                        <a:pt x="670552" y="63412"/>
                        <a:pt x="665156" y="40476"/>
                      </a:cubicBezTo>
                      <a:cubicBezTo>
                        <a:pt x="661385" y="27220"/>
                        <a:pt x="658679" y="13685"/>
                        <a:pt x="657060" y="0"/>
                      </a:cubicBezTo>
                      <a:lnTo>
                        <a:pt x="518093" y="0"/>
                      </a:lnTo>
                      <a:cubicBezTo>
                        <a:pt x="491109" y="0"/>
                        <a:pt x="479641" y="62063"/>
                        <a:pt x="475593" y="87023"/>
                      </a:cubicBezTo>
                      <a:cubicBezTo>
                        <a:pt x="473556" y="115995"/>
                        <a:pt x="473556" y="145075"/>
                        <a:pt x="475593" y="174047"/>
                      </a:cubicBezTo>
                      <a:cubicBezTo>
                        <a:pt x="475593" y="196983"/>
                        <a:pt x="475593" y="245554"/>
                        <a:pt x="475593" y="276586"/>
                      </a:cubicBezTo>
                      <a:cubicBezTo>
                        <a:pt x="477624" y="300910"/>
                        <a:pt x="483310" y="324790"/>
                        <a:pt x="492458" y="347419"/>
                      </a:cubicBezTo>
                      <a:cubicBezTo>
                        <a:pt x="480443" y="350890"/>
                        <a:pt x="469522" y="357395"/>
                        <a:pt x="460752" y="366308"/>
                      </a:cubicBezTo>
                      <a:cubicBezTo>
                        <a:pt x="452657" y="375752"/>
                        <a:pt x="456030" y="408133"/>
                        <a:pt x="451307" y="433768"/>
                      </a:cubicBezTo>
                      <a:cubicBezTo>
                        <a:pt x="443239" y="456911"/>
                        <a:pt x="433545" y="479454"/>
                        <a:pt x="422300" y="501228"/>
                      </a:cubicBezTo>
                      <a:cubicBezTo>
                        <a:pt x="409482" y="533609"/>
                        <a:pt x="422300" y="557894"/>
                        <a:pt x="417577" y="568688"/>
                      </a:cubicBezTo>
                      <a:cubicBezTo>
                        <a:pt x="411884" y="590919"/>
                        <a:pt x="407384" y="613438"/>
                        <a:pt x="404085" y="636148"/>
                      </a:cubicBezTo>
                      <a:cubicBezTo>
                        <a:pt x="404085" y="642219"/>
                        <a:pt x="398689" y="656386"/>
                        <a:pt x="394641" y="669878"/>
                      </a:cubicBezTo>
                      <a:lnTo>
                        <a:pt x="385197" y="700235"/>
                      </a:lnTo>
                      <a:lnTo>
                        <a:pt x="378451" y="777814"/>
                      </a:lnTo>
                      <a:cubicBezTo>
                        <a:pt x="378451" y="777814"/>
                        <a:pt x="367657" y="803449"/>
                        <a:pt x="354840" y="840552"/>
                      </a:cubicBezTo>
                      <a:cubicBezTo>
                        <a:pt x="346063" y="876144"/>
                        <a:pt x="335485" y="911270"/>
                        <a:pt x="323133" y="945789"/>
                      </a:cubicBezTo>
                      <a:cubicBezTo>
                        <a:pt x="308171" y="989753"/>
                        <a:pt x="296891" y="1034877"/>
                        <a:pt x="289403" y="1080709"/>
                      </a:cubicBezTo>
                      <a:cubicBezTo>
                        <a:pt x="280485" y="1108186"/>
                        <a:pt x="269665" y="1135008"/>
                        <a:pt x="257023" y="1160987"/>
                      </a:cubicBezTo>
                      <a:cubicBezTo>
                        <a:pt x="240832" y="1192018"/>
                        <a:pt x="217221" y="1283764"/>
                        <a:pt x="207102" y="1308050"/>
                      </a:cubicBezTo>
                      <a:cubicBezTo>
                        <a:pt x="196983" y="1332335"/>
                        <a:pt x="189563" y="1380232"/>
                        <a:pt x="181467" y="1405866"/>
                      </a:cubicBezTo>
                      <a:cubicBezTo>
                        <a:pt x="167362" y="1450194"/>
                        <a:pt x="150692" y="1493666"/>
                        <a:pt x="131547" y="1536064"/>
                      </a:cubicBezTo>
                      <a:cubicBezTo>
                        <a:pt x="115357" y="1568445"/>
                        <a:pt x="85000" y="1690548"/>
                        <a:pt x="67460" y="1731024"/>
                      </a:cubicBezTo>
                      <a:cubicBezTo>
                        <a:pt x="49920" y="1771500"/>
                        <a:pt x="0" y="1915864"/>
                        <a:pt x="0" y="1923285"/>
                      </a:cubicBezTo>
                      <a:lnTo>
                        <a:pt x="478966" y="1923285"/>
                      </a:lnTo>
                      <a:cubicBezTo>
                        <a:pt x="474284" y="1900895"/>
                        <a:pt x="472922" y="1877938"/>
                        <a:pt x="474918" y="185515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A9A8AB">
                        <a:alpha val="59000"/>
                      </a:srgbClr>
                    </a:gs>
                    <a:gs pos="84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 w="672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10" name="Graphic 109">
                <a:extLst>
                  <a:ext uri="{FF2B5EF4-FFF2-40B4-BE49-F238E27FC236}">
                    <a16:creationId xmlns:a16="http://schemas.microsoft.com/office/drawing/2014/main" id="{002B7031-B386-4965-9756-5B2B05FB9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38896" y="1172405"/>
                <a:ext cx="1214280" cy="4249981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30A138-8756-4FE1-9B8A-3440B36ED214}"/>
                </a:ext>
              </a:extLst>
            </p:cNvPr>
            <p:cNvSpPr txBox="1"/>
            <p:nvPr/>
          </p:nvSpPr>
          <p:spPr>
            <a:xfrm>
              <a:off x="7863059" y="2025207"/>
              <a:ext cx="1316155" cy="23393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Scalp: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53.5%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B342F8-2316-40D0-90ED-6682850D432E}"/>
                </a:ext>
              </a:extLst>
            </p:cNvPr>
            <p:cNvSpPr txBox="1"/>
            <p:nvPr/>
          </p:nvSpPr>
          <p:spPr>
            <a:xfrm>
              <a:off x="7863058" y="2285738"/>
              <a:ext cx="1105801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Face: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28.2%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C617E8-6526-432D-A537-416CAE8E544D}"/>
                </a:ext>
              </a:extLst>
            </p:cNvPr>
            <p:cNvSpPr txBox="1"/>
            <p:nvPr/>
          </p:nvSpPr>
          <p:spPr>
            <a:xfrm>
              <a:off x="7863058" y="3837164"/>
              <a:ext cx="1060517" cy="1988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Nails: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16.7%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C0E5D3-3C94-4962-B83A-93AD64D93DCE}"/>
                </a:ext>
              </a:extLst>
            </p:cNvPr>
            <p:cNvSpPr txBox="1"/>
            <p:nvPr/>
          </p:nvSpPr>
          <p:spPr>
            <a:xfrm>
              <a:off x="7863058" y="4410977"/>
              <a:ext cx="1378988" cy="1885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Genitals: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9F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12.3%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25BA0B9-ACEA-4BE4-A131-0E7517550AB9}"/>
                </a:ext>
              </a:extLst>
            </p:cNvPr>
            <p:cNvGrpSpPr/>
            <p:nvPr/>
          </p:nvGrpSpPr>
          <p:grpSpPr>
            <a:xfrm rot="8053352">
              <a:off x="6975302" y="3683906"/>
              <a:ext cx="417615" cy="723961"/>
              <a:chOff x="7466629" y="3098627"/>
              <a:chExt cx="589839" cy="1022521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F907FF2-543A-482B-966C-02ECA0B125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4" y="3777006"/>
                <a:ext cx="344144" cy="34414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99E1267-4336-494F-A46C-B8C67487FDA4}"/>
                  </a:ext>
                </a:extLst>
              </p:cNvPr>
              <p:cNvCxnSpPr>
                <a:cxnSpLocks/>
                <a:stCxn id="107" idx="1"/>
              </p:cNvCxnSpPr>
              <p:nvPr/>
            </p:nvCxnSpPr>
            <p:spPr>
              <a:xfrm rot="13546648">
                <a:off x="7042091" y="3523165"/>
                <a:ext cx="849076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11CFA9B-D2B9-4610-8349-960C90B10CB9}"/>
                </a:ext>
              </a:extLst>
            </p:cNvPr>
            <p:cNvGrpSpPr/>
            <p:nvPr/>
          </p:nvGrpSpPr>
          <p:grpSpPr>
            <a:xfrm>
              <a:off x="6443244" y="3640822"/>
              <a:ext cx="1231081" cy="864449"/>
              <a:chOff x="7712325" y="3777007"/>
              <a:chExt cx="1738779" cy="1220949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017EF8E-6FB4-4542-91C7-4B409074DE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5" y="3777007"/>
                <a:ext cx="344144" cy="34414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47766D7-E251-4500-9DD3-053AF06C42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38" y="4997956"/>
                <a:ext cx="1576466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E3C6A75-07FF-4A62-A1C5-DD2012387208}"/>
                </a:ext>
              </a:extLst>
            </p:cNvPr>
            <p:cNvGrpSpPr/>
            <p:nvPr/>
          </p:nvGrpSpPr>
          <p:grpSpPr>
            <a:xfrm flipH="1" flipV="1">
              <a:off x="6534118" y="2253071"/>
              <a:ext cx="1140206" cy="243659"/>
              <a:chOff x="6446039" y="3777005"/>
              <a:chExt cx="1610428" cy="344144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8796851-C0B1-4A30-B129-9C22137E55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12325" y="3777005"/>
                <a:ext cx="344142" cy="344144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75B028A-1987-4CF0-AA97-546096D9D023}"/>
                  </a:ext>
                </a:extLst>
              </p:cNvPr>
              <p:cNvCxnSpPr>
                <a:cxnSpLocks/>
                <a:stCxn id="97" idx="2"/>
              </p:cNvCxnSpPr>
              <p:nvPr/>
            </p:nvCxnSpPr>
            <p:spPr>
              <a:xfrm flipH="1" flipV="1">
                <a:off x="6446039" y="3949078"/>
                <a:ext cx="1266286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CF2BBFF-DBC9-4165-AE35-12D72125DEA6}"/>
                </a:ext>
              </a:extLst>
            </p:cNvPr>
            <p:cNvSpPr/>
            <p:nvPr/>
          </p:nvSpPr>
          <p:spPr>
            <a:xfrm rot="2700000" flipV="1">
              <a:off x="6420547" y="2033424"/>
              <a:ext cx="243659" cy="24365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B4D52B0-9834-49E9-84CA-27C08AB4488C}"/>
                </a:ext>
              </a:extLst>
            </p:cNvPr>
            <p:cNvCxnSpPr>
              <a:cxnSpLocks/>
            </p:cNvCxnSpPr>
            <p:nvPr/>
          </p:nvCxnSpPr>
          <p:spPr>
            <a:xfrm>
              <a:off x="6665292" y="2155254"/>
              <a:ext cx="1009034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C5F4D18-89E7-4C22-B0FF-12372EA339C3}"/>
                </a:ext>
              </a:extLst>
            </p:cNvPr>
            <p:cNvCxnSpPr/>
            <p:nvPr/>
          </p:nvCxnSpPr>
          <p:spPr>
            <a:xfrm>
              <a:off x="6562261" y="3884479"/>
              <a:ext cx="0" cy="62079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EC7C6B-801E-4F4A-990E-62EE3C500DD2}"/>
              </a:ext>
            </a:extLst>
          </p:cNvPr>
          <p:cNvCxnSpPr>
            <a:cxnSpLocks/>
          </p:cNvCxnSpPr>
          <p:nvPr/>
        </p:nvCxnSpPr>
        <p:spPr>
          <a:xfrm>
            <a:off x="5537856" y="1929850"/>
            <a:ext cx="0" cy="292608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FCBC0F-D5E1-FD4B-8EC1-119247EA3112}"/>
              </a:ext>
            </a:extLst>
          </p:cNvPr>
          <p:cNvGrpSpPr/>
          <p:nvPr/>
        </p:nvGrpSpPr>
        <p:grpSpPr>
          <a:xfrm>
            <a:off x="6641745" y="2204578"/>
            <a:ext cx="4226089" cy="2337666"/>
            <a:chOff x="3019147" y="2038786"/>
            <a:chExt cx="7285091" cy="3882783"/>
          </a:xfrm>
        </p:grpSpPr>
        <p:graphicFrame>
          <p:nvGraphicFramePr>
            <p:cNvPr id="68" name="Chart 67">
              <a:extLst>
                <a:ext uri="{FF2B5EF4-FFF2-40B4-BE49-F238E27FC236}">
                  <a16:creationId xmlns:a16="http://schemas.microsoft.com/office/drawing/2014/main" id="{DBF47599-88CE-5244-9371-1780FBCEB4D0}"/>
                </a:ext>
              </a:extLst>
            </p:cNvPr>
            <p:cNvGraphicFramePr/>
            <p:nvPr/>
          </p:nvGraphicFramePr>
          <p:xfrm>
            <a:off x="3019147" y="2038786"/>
            <a:ext cx="4536239" cy="3882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4F64601-A1D7-0142-A997-82F6171E831C}"/>
                </a:ext>
              </a:extLst>
            </p:cNvPr>
            <p:cNvSpPr txBox="1"/>
            <p:nvPr/>
          </p:nvSpPr>
          <p:spPr>
            <a:xfrm>
              <a:off x="6745544" y="4093555"/>
              <a:ext cx="3558694" cy="107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reported their current disease as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moderate or severe</a:t>
              </a:r>
            </a:p>
          </p:txBody>
        </p:sp>
      </p:grpSp>
      <p:sp>
        <p:nvSpPr>
          <p:cNvPr id="70" name="Rectangle: Rounded Corners 23">
            <a:extLst>
              <a:ext uri="{FF2B5EF4-FFF2-40B4-BE49-F238E27FC236}">
                <a16:creationId xmlns:a16="http://schemas.microsoft.com/office/drawing/2014/main" id="{D17CCB57-D157-5646-8557-C83D76846A42}"/>
              </a:ext>
            </a:extLst>
          </p:cNvPr>
          <p:cNvSpPr/>
          <p:nvPr/>
        </p:nvSpPr>
        <p:spPr>
          <a:xfrm>
            <a:off x="6575054" y="1964090"/>
            <a:ext cx="3994684" cy="1252962"/>
          </a:xfrm>
          <a:prstGeom prst="roundRect">
            <a:avLst>
              <a:gd name="adj" fmla="val 0"/>
            </a:avLst>
          </a:prstGeom>
          <a:noFill/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patients with PsO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1 special area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38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limited skin involvement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(≤ 3 palms):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2,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†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ounded Rectangle 40">
            <a:extLst>
              <a:ext uri="{FF2B5EF4-FFF2-40B4-BE49-F238E27FC236}">
                <a16:creationId xmlns:a16="http://schemas.microsoft.com/office/drawing/2014/main" id="{AA058717-B64D-45DE-8CB7-49BBBF97CF90}"/>
              </a:ext>
            </a:extLst>
          </p:cNvPr>
          <p:cNvSpPr/>
          <p:nvPr/>
        </p:nvSpPr>
        <p:spPr>
          <a:xfrm flipH="1">
            <a:off x="1893890" y="1156782"/>
            <a:ext cx="840422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The IPC guidelines refer to the scalp, face, palms and/or soles, nails, and genitals as “special areas” 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855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32C09CD-E89A-4ABB-B62E-E5B400085808}"/>
              </a:ext>
            </a:extLst>
          </p:cNvPr>
          <p:cNvSpPr/>
          <p:nvPr/>
        </p:nvSpPr>
        <p:spPr>
          <a:xfrm flipH="1">
            <a:off x="10494439" y="1608166"/>
            <a:ext cx="1471025" cy="4272603"/>
          </a:xfrm>
          <a:custGeom>
            <a:avLst/>
            <a:gdLst>
              <a:gd name="connsiteX0" fmla="*/ 172380 w 1576653"/>
              <a:gd name="connsiteY0" fmla="*/ 3388102 h 4579401"/>
              <a:gd name="connsiteX1" fmla="*/ 180601 w 1576653"/>
              <a:gd name="connsiteY1" fmla="*/ 3426469 h 4579401"/>
              <a:gd name="connsiteX2" fmla="*/ 229016 w 1576653"/>
              <a:gd name="connsiteY2" fmla="*/ 3470316 h 4579401"/>
              <a:gd name="connsiteX3" fmla="*/ 229016 w 1576653"/>
              <a:gd name="connsiteY3" fmla="*/ 3441998 h 4579401"/>
              <a:gd name="connsiteX4" fmla="*/ 208006 w 1576653"/>
              <a:gd name="connsiteY4" fmla="*/ 3421901 h 4579401"/>
              <a:gd name="connsiteX5" fmla="*/ 172380 w 1576653"/>
              <a:gd name="connsiteY5" fmla="*/ 3388102 h 4579401"/>
              <a:gd name="connsiteX6" fmla="*/ 1422251 w 1576653"/>
              <a:gd name="connsiteY6" fmla="*/ 3181428 h 4579401"/>
              <a:gd name="connsiteX7" fmla="*/ 1403753 w 1576653"/>
              <a:gd name="connsiteY7" fmla="*/ 3184396 h 4579401"/>
              <a:gd name="connsiteX8" fmla="*/ 1397358 w 1576653"/>
              <a:gd name="connsiteY8" fmla="*/ 3283052 h 4579401"/>
              <a:gd name="connsiteX9" fmla="*/ 1383656 w 1576653"/>
              <a:gd name="connsiteY9" fmla="*/ 3346082 h 4579401"/>
              <a:gd name="connsiteX10" fmla="*/ 1383656 w 1576653"/>
              <a:gd name="connsiteY10" fmla="*/ 3357044 h 4579401"/>
              <a:gd name="connsiteX11" fmla="*/ 1403753 w 1576653"/>
              <a:gd name="connsiteY11" fmla="*/ 3332380 h 4579401"/>
              <a:gd name="connsiteX12" fmla="*/ 1417455 w 1576653"/>
              <a:gd name="connsiteY12" fmla="*/ 3278485 h 4579401"/>
              <a:gd name="connsiteX13" fmla="*/ 1431157 w 1576653"/>
              <a:gd name="connsiteY13" fmla="*/ 3193531 h 4579401"/>
              <a:gd name="connsiteX14" fmla="*/ 1422251 w 1576653"/>
              <a:gd name="connsiteY14" fmla="*/ 3181428 h 4579401"/>
              <a:gd name="connsiteX15" fmla="*/ 1319713 w 1576653"/>
              <a:gd name="connsiteY15" fmla="*/ 2183221 h 4579401"/>
              <a:gd name="connsiteX16" fmla="*/ 1312405 w 1576653"/>
              <a:gd name="connsiteY16" fmla="*/ 2214279 h 4579401"/>
              <a:gd name="connsiteX17" fmla="*/ 1306924 w 1576653"/>
              <a:gd name="connsiteY17" fmla="*/ 2521209 h 4579401"/>
              <a:gd name="connsiteX18" fmla="*/ 1340722 w 1576653"/>
              <a:gd name="connsiteY18" fmla="*/ 2810783 h 4579401"/>
              <a:gd name="connsiteX19" fmla="*/ 1340722 w 1576653"/>
              <a:gd name="connsiteY19" fmla="*/ 2926794 h 4579401"/>
              <a:gd name="connsiteX20" fmla="*/ 1354425 w 1576653"/>
              <a:gd name="connsiteY20" fmla="*/ 3023623 h 4579401"/>
              <a:gd name="connsiteX21" fmla="*/ 1396445 w 1576653"/>
              <a:gd name="connsiteY21" fmla="*/ 2976123 h 4579401"/>
              <a:gd name="connsiteX22" fmla="*/ 1389137 w 1576653"/>
              <a:gd name="connsiteY22" fmla="*/ 2976123 h 4579401"/>
              <a:gd name="connsiteX23" fmla="*/ 1378176 w 1576653"/>
              <a:gd name="connsiteY23" fmla="*/ 2952372 h 4579401"/>
              <a:gd name="connsiteX24" fmla="*/ 1389137 w 1576653"/>
              <a:gd name="connsiteY24" fmla="*/ 2861024 h 4579401"/>
              <a:gd name="connsiteX25" fmla="*/ 1389137 w 1576653"/>
              <a:gd name="connsiteY25" fmla="*/ 2779724 h 4579401"/>
              <a:gd name="connsiteX26" fmla="*/ 1383656 w 1576653"/>
              <a:gd name="connsiteY26" fmla="*/ 2654577 h 4579401"/>
              <a:gd name="connsiteX27" fmla="*/ 1368127 w 1576653"/>
              <a:gd name="connsiteY27" fmla="*/ 2598855 h 4579401"/>
              <a:gd name="connsiteX28" fmla="*/ 1362646 w 1576653"/>
              <a:gd name="connsiteY28" fmla="*/ 2565056 h 4579401"/>
              <a:gd name="connsiteX29" fmla="*/ 1362646 w 1576653"/>
              <a:gd name="connsiteY29" fmla="*/ 2537652 h 4579401"/>
              <a:gd name="connsiteX30" fmla="*/ 1352598 w 1576653"/>
              <a:gd name="connsiteY30" fmla="*/ 2441736 h 4579401"/>
              <a:gd name="connsiteX31" fmla="*/ 1347117 w 1576653"/>
              <a:gd name="connsiteY31" fmla="*/ 2401543 h 4579401"/>
              <a:gd name="connsiteX32" fmla="*/ 1354425 w 1576653"/>
              <a:gd name="connsiteY32" fmla="*/ 2337599 h 4579401"/>
              <a:gd name="connsiteX33" fmla="*/ 1340722 w 1576653"/>
              <a:gd name="connsiteY33" fmla="*/ 2274569 h 4579401"/>
              <a:gd name="connsiteX34" fmla="*/ 1319713 w 1576653"/>
              <a:gd name="connsiteY34" fmla="*/ 2183221 h 4579401"/>
              <a:gd name="connsiteX35" fmla="*/ 349596 w 1576653"/>
              <a:gd name="connsiteY35" fmla="*/ 1756624 h 4579401"/>
              <a:gd name="connsiteX36" fmla="*/ 342287 w 1576653"/>
              <a:gd name="connsiteY36" fmla="*/ 1847973 h 4579401"/>
              <a:gd name="connsiteX37" fmla="*/ 328586 w 1576653"/>
              <a:gd name="connsiteY37" fmla="*/ 1946629 h 4579401"/>
              <a:gd name="connsiteX38" fmla="*/ 328586 w 1576653"/>
              <a:gd name="connsiteY38" fmla="*/ 2009659 h 4579401"/>
              <a:gd name="connsiteX39" fmla="*/ 323104 w 1576653"/>
              <a:gd name="connsiteY39" fmla="*/ 2084565 h 4579401"/>
              <a:gd name="connsiteX40" fmla="*/ 289306 w 1576653"/>
              <a:gd name="connsiteY40" fmla="*/ 2157643 h 4579401"/>
              <a:gd name="connsiteX41" fmla="*/ 281085 w 1576653"/>
              <a:gd name="connsiteY41" fmla="*/ 2270002 h 4579401"/>
              <a:gd name="connsiteX42" fmla="*/ 265555 w 1576653"/>
              <a:gd name="connsiteY42" fmla="*/ 2361350 h 4579401"/>
              <a:gd name="connsiteX43" fmla="*/ 263500 w 1576653"/>
              <a:gd name="connsiteY43" fmla="*/ 2396519 h 4579401"/>
              <a:gd name="connsiteX44" fmla="*/ 261079 w 1576653"/>
              <a:gd name="connsiteY44" fmla="*/ 2410327 h 4579401"/>
              <a:gd name="connsiteX45" fmla="*/ 247286 w 1576653"/>
              <a:gd name="connsiteY45" fmla="*/ 2438082 h 4579401"/>
              <a:gd name="connsiteX46" fmla="*/ 257334 w 1576653"/>
              <a:gd name="connsiteY46" fmla="*/ 2431688 h 4579401"/>
              <a:gd name="connsiteX47" fmla="*/ 261079 w 1576653"/>
              <a:gd name="connsiteY47" fmla="*/ 2410327 h 4579401"/>
              <a:gd name="connsiteX48" fmla="*/ 265898 w 1576653"/>
              <a:gd name="connsiteY48" fmla="*/ 2400630 h 4579401"/>
              <a:gd name="connsiteX49" fmla="*/ 272863 w 1576653"/>
              <a:gd name="connsiteY49" fmla="*/ 2387840 h 4579401"/>
              <a:gd name="connsiteX50" fmla="*/ 278344 w 1576653"/>
              <a:gd name="connsiteY50" fmla="*/ 2387840 h 4579401"/>
              <a:gd name="connsiteX51" fmla="*/ 307575 w 1576653"/>
              <a:gd name="connsiteY51" fmla="*/ 2351301 h 4579401"/>
              <a:gd name="connsiteX52" fmla="*/ 315797 w 1576653"/>
              <a:gd name="connsiteY52" fmla="*/ 2282790 h 4579401"/>
              <a:gd name="connsiteX53" fmla="*/ 367865 w 1576653"/>
              <a:gd name="connsiteY53" fmla="*/ 2164951 h 4579401"/>
              <a:gd name="connsiteX54" fmla="*/ 409885 w 1576653"/>
              <a:gd name="connsiteY54" fmla="*/ 2118364 h 4579401"/>
              <a:gd name="connsiteX55" fmla="*/ 417193 w 1576653"/>
              <a:gd name="connsiteY55" fmla="*/ 2055333 h 4579401"/>
              <a:gd name="connsiteX56" fmla="*/ 417193 w 1576653"/>
              <a:gd name="connsiteY56" fmla="*/ 1984996 h 4579401"/>
              <a:gd name="connsiteX57" fmla="*/ 393443 w 1576653"/>
              <a:gd name="connsiteY57" fmla="*/ 1837925 h 4579401"/>
              <a:gd name="connsiteX58" fmla="*/ 349596 w 1576653"/>
              <a:gd name="connsiteY58" fmla="*/ 1756624 h 4579401"/>
              <a:gd name="connsiteX59" fmla="*/ 978070 w 1576653"/>
              <a:gd name="connsiteY59" fmla="*/ 0 h 4579401"/>
              <a:gd name="connsiteX60" fmla="*/ 1262163 w 1576653"/>
              <a:gd name="connsiteY60" fmla="*/ 547175 h 4579401"/>
              <a:gd name="connsiteX61" fmla="*/ 1262163 w 1576653"/>
              <a:gd name="connsiteY61" fmla="*/ 977425 h 4579401"/>
              <a:gd name="connsiteX62" fmla="*/ 1400099 w 1576653"/>
              <a:gd name="connsiteY62" fmla="*/ 1037715 h 4579401"/>
              <a:gd name="connsiteX63" fmla="*/ 1342550 w 1576653"/>
              <a:gd name="connsiteY63" fmla="*/ 1057812 h 4579401"/>
              <a:gd name="connsiteX64" fmla="*/ 1459475 w 1576653"/>
              <a:gd name="connsiteY64" fmla="*/ 1130890 h 4579401"/>
              <a:gd name="connsiteX65" fmla="*/ 1511544 w 1576653"/>
              <a:gd name="connsiteY65" fmla="*/ 1313587 h 4579401"/>
              <a:gd name="connsiteX66" fmla="*/ 1540775 w 1576653"/>
              <a:gd name="connsiteY66" fmla="*/ 1716432 h 4579401"/>
              <a:gd name="connsiteX67" fmla="*/ 1559044 w 1576653"/>
              <a:gd name="connsiteY67" fmla="*/ 2036150 h 4579401"/>
              <a:gd name="connsiteX68" fmla="*/ 1567266 w 1576653"/>
              <a:gd name="connsiteY68" fmla="*/ 2106489 h 4579401"/>
              <a:gd name="connsiteX69" fmla="*/ 1561785 w 1576653"/>
              <a:gd name="connsiteY69" fmla="*/ 2197836 h 4579401"/>
              <a:gd name="connsiteX70" fmla="*/ 1561785 w 1576653"/>
              <a:gd name="connsiteY70" fmla="*/ 2312935 h 4579401"/>
              <a:gd name="connsiteX71" fmla="*/ 1574574 w 1576653"/>
              <a:gd name="connsiteY71" fmla="*/ 2460006 h 4579401"/>
              <a:gd name="connsiteX72" fmla="*/ 1559044 w 1576653"/>
              <a:gd name="connsiteY72" fmla="*/ 2666452 h 4579401"/>
              <a:gd name="connsiteX73" fmla="*/ 1564526 w 1576653"/>
              <a:gd name="connsiteY73" fmla="*/ 2732223 h 4579401"/>
              <a:gd name="connsiteX74" fmla="*/ 1574574 w 1576653"/>
              <a:gd name="connsiteY74" fmla="*/ 2839100 h 4579401"/>
              <a:gd name="connsiteX75" fmla="*/ 1561785 w 1576653"/>
              <a:gd name="connsiteY75" fmla="*/ 2920400 h 4579401"/>
              <a:gd name="connsiteX76" fmla="*/ 1535294 w 1576653"/>
              <a:gd name="connsiteY76" fmla="*/ 3006267 h 4579401"/>
              <a:gd name="connsiteX77" fmla="*/ 1521592 w 1576653"/>
              <a:gd name="connsiteY77" fmla="*/ 3006267 h 4579401"/>
              <a:gd name="connsiteX78" fmla="*/ 1550823 w 1576653"/>
              <a:gd name="connsiteY78" fmla="*/ 3178915 h 4579401"/>
              <a:gd name="connsiteX79" fmla="*/ 1552650 w 1576653"/>
              <a:gd name="connsiteY79" fmla="*/ 3231898 h 4579401"/>
              <a:gd name="connsiteX80" fmla="*/ 1507890 w 1576653"/>
              <a:gd name="connsiteY80" fmla="*/ 3372573 h 4579401"/>
              <a:gd name="connsiteX81" fmla="*/ 1467697 w 1576653"/>
              <a:gd name="connsiteY81" fmla="*/ 3419161 h 4579401"/>
              <a:gd name="connsiteX82" fmla="*/ 1396445 w 1576653"/>
              <a:gd name="connsiteY82" fmla="*/ 3503201 h 4579401"/>
              <a:gd name="connsiteX83" fmla="*/ 1396445 w 1576653"/>
              <a:gd name="connsiteY83" fmla="*/ 3527865 h 4579401"/>
              <a:gd name="connsiteX84" fmla="*/ 1396445 w 1576653"/>
              <a:gd name="connsiteY84" fmla="*/ 3674022 h 4579401"/>
              <a:gd name="connsiteX85" fmla="*/ 1437551 w 1576653"/>
              <a:gd name="connsiteY85" fmla="*/ 3832968 h 4579401"/>
              <a:gd name="connsiteX86" fmla="*/ 1459475 w 1576653"/>
              <a:gd name="connsiteY86" fmla="*/ 4101532 h 4579401"/>
              <a:gd name="connsiteX87" fmla="*/ 1489620 w 1576653"/>
              <a:gd name="connsiteY87" fmla="*/ 4247689 h 4579401"/>
              <a:gd name="connsiteX88" fmla="*/ 1544429 w 1576653"/>
              <a:gd name="connsiteY88" fmla="*/ 4414856 h 4579401"/>
              <a:gd name="connsiteX89" fmla="*/ 1566699 w 1576653"/>
              <a:gd name="connsiteY89" fmla="*/ 4498682 h 4579401"/>
              <a:gd name="connsiteX90" fmla="*/ 1576653 w 1576653"/>
              <a:gd name="connsiteY90" fmla="*/ 4579401 h 4579401"/>
              <a:gd name="connsiteX91" fmla="*/ 1215442 w 1576653"/>
              <a:gd name="connsiteY91" fmla="*/ 4579401 h 4579401"/>
              <a:gd name="connsiteX92" fmla="*/ 1194566 w 1576653"/>
              <a:gd name="connsiteY92" fmla="*/ 4512598 h 4579401"/>
              <a:gd name="connsiteX93" fmla="*/ 1148892 w 1576653"/>
              <a:gd name="connsiteY93" fmla="*/ 4329902 h 4579401"/>
              <a:gd name="connsiteX94" fmla="*/ 1105045 w 1576653"/>
              <a:gd name="connsiteY94" fmla="*/ 4221198 h 4579401"/>
              <a:gd name="connsiteX95" fmla="*/ 1038361 w 1576653"/>
              <a:gd name="connsiteY95" fmla="*/ 4022973 h 4579401"/>
              <a:gd name="connsiteX96" fmla="*/ 1002735 w 1576653"/>
              <a:gd name="connsiteY96" fmla="*/ 3889604 h 4579401"/>
              <a:gd name="connsiteX97" fmla="*/ 935137 w 1576653"/>
              <a:gd name="connsiteY97" fmla="*/ 3709648 h 4579401"/>
              <a:gd name="connsiteX98" fmla="*/ 843789 w 1576653"/>
              <a:gd name="connsiteY98" fmla="*/ 3445652 h 4579401"/>
              <a:gd name="connsiteX99" fmla="*/ 752441 w 1576653"/>
              <a:gd name="connsiteY99" fmla="*/ 3184396 h 4579401"/>
              <a:gd name="connsiteX100" fmla="*/ 728690 w 1576653"/>
              <a:gd name="connsiteY100" fmla="*/ 3330553 h 4579401"/>
              <a:gd name="connsiteX101" fmla="*/ 728690 w 1576653"/>
              <a:gd name="connsiteY101" fmla="*/ 3513250 h 4579401"/>
              <a:gd name="connsiteX102" fmla="*/ 721383 w 1576653"/>
              <a:gd name="connsiteY102" fmla="*/ 3704167 h 4579401"/>
              <a:gd name="connsiteX103" fmla="*/ 712248 w 1576653"/>
              <a:gd name="connsiteY103" fmla="*/ 4022973 h 4579401"/>
              <a:gd name="connsiteX104" fmla="*/ 701286 w 1576653"/>
              <a:gd name="connsiteY104" fmla="*/ 4192880 h 4579401"/>
              <a:gd name="connsiteX105" fmla="*/ 713161 w 1576653"/>
              <a:gd name="connsiteY105" fmla="*/ 4325335 h 4579401"/>
              <a:gd name="connsiteX106" fmla="*/ 719556 w 1576653"/>
              <a:gd name="connsiteY106" fmla="*/ 4496156 h 4579401"/>
              <a:gd name="connsiteX107" fmla="*/ 721953 w 1576653"/>
              <a:gd name="connsiteY107" fmla="*/ 4576200 h 4579401"/>
              <a:gd name="connsiteX108" fmla="*/ 721967 w 1576653"/>
              <a:gd name="connsiteY108" fmla="*/ 4579401 h 4579401"/>
              <a:gd name="connsiteX109" fmla="*/ 368715 w 1576653"/>
              <a:gd name="connsiteY109" fmla="*/ 4579401 h 4579401"/>
              <a:gd name="connsiteX110" fmla="*/ 357360 w 1576653"/>
              <a:gd name="connsiteY110" fmla="*/ 4541716 h 4579401"/>
              <a:gd name="connsiteX111" fmla="*/ 344114 w 1576653"/>
              <a:gd name="connsiteY111" fmla="*/ 4494329 h 4579401"/>
              <a:gd name="connsiteX112" fmla="*/ 335893 w 1576653"/>
              <a:gd name="connsiteY112" fmla="*/ 4389278 h 4579401"/>
              <a:gd name="connsiteX113" fmla="*/ 320364 w 1576653"/>
              <a:gd name="connsiteY113" fmla="*/ 4315286 h 4579401"/>
              <a:gd name="connsiteX114" fmla="*/ 337721 w 1576653"/>
              <a:gd name="connsiteY114" fmla="*/ 4245861 h 4579401"/>
              <a:gd name="connsiteX115" fmla="*/ 344114 w 1576653"/>
              <a:gd name="connsiteY115" fmla="*/ 4169129 h 4579401"/>
              <a:gd name="connsiteX116" fmla="*/ 333153 w 1576653"/>
              <a:gd name="connsiteY116" fmla="*/ 4069559 h 4579401"/>
              <a:gd name="connsiteX117" fmla="*/ 315797 w 1576653"/>
              <a:gd name="connsiteY117" fmla="*/ 3958115 h 4579401"/>
              <a:gd name="connsiteX118" fmla="*/ 304835 w 1576653"/>
              <a:gd name="connsiteY118" fmla="*/ 3879556 h 4579401"/>
              <a:gd name="connsiteX119" fmla="*/ 290219 w 1576653"/>
              <a:gd name="connsiteY119" fmla="*/ 3761716 h 4579401"/>
              <a:gd name="connsiteX120" fmla="*/ 270123 w 1576653"/>
              <a:gd name="connsiteY120" fmla="*/ 3642050 h 4579401"/>
              <a:gd name="connsiteX121" fmla="*/ 237237 w 1576653"/>
              <a:gd name="connsiteY121" fmla="*/ 3530605 h 4579401"/>
              <a:gd name="connsiteX122" fmla="*/ 229930 w 1576653"/>
              <a:gd name="connsiteY122" fmla="*/ 3505028 h 4579401"/>
              <a:gd name="connsiteX123" fmla="*/ 156851 w 1576653"/>
              <a:gd name="connsiteY123" fmla="*/ 3464835 h 4579401"/>
              <a:gd name="connsiteX124" fmla="*/ 107523 w 1576653"/>
              <a:gd name="connsiteY124" fmla="*/ 3404545 h 4579401"/>
              <a:gd name="connsiteX125" fmla="*/ 74638 w 1576653"/>
              <a:gd name="connsiteY125" fmla="*/ 3353390 h 4579401"/>
              <a:gd name="connsiteX126" fmla="*/ 47233 w 1576653"/>
              <a:gd name="connsiteY126" fmla="*/ 3262042 h 4579401"/>
              <a:gd name="connsiteX127" fmla="*/ 28050 w 1576653"/>
              <a:gd name="connsiteY127" fmla="*/ 3105837 h 4579401"/>
              <a:gd name="connsiteX128" fmla="*/ 3386 w 1576653"/>
              <a:gd name="connsiteY128" fmla="*/ 3095789 h 4579401"/>
              <a:gd name="connsiteX129" fmla="*/ 3386 w 1576653"/>
              <a:gd name="connsiteY129" fmla="*/ 3014489 h 4579401"/>
              <a:gd name="connsiteX130" fmla="*/ 8867 w 1576653"/>
              <a:gd name="connsiteY130" fmla="*/ 2748665 h 4579401"/>
              <a:gd name="connsiteX131" fmla="*/ 21656 w 1576653"/>
              <a:gd name="connsiteY131" fmla="*/ 2539478 h 4579401"/>
              <a:gd name="connsiteX132" fmla="*/ 61849 w 1576653"/>
              <a:gd name="connsiteY132" fmla="*/ 2275482 h 4579401"/>
              <a:gd name="connsiteX133" fmla="*/ 61849 w 1576653"/>
              <a:gd name="connsiteY133" fmla="*/ 2231635 h 4579401"/>
              <a:gd name="connsiteX134" fmla="*/ 61849 w 1576653"/>
              <a:gd name="connsiteY134" fmla="*/ 2184134 h 4579401"/>
              <a:gd name="connsiteX135" fmla="*/ 45406 w 1576653"/>
              <a:gd name="connsiteY135" fmla="*/ 2136633 h 4579401"/>
              <a:gd name="connsiteX136" fmla="*/ 61849 w 1576653"/>
              <a:gd name="connsiteY136" fmla="*/ 2069035 h 4579401"/>
              <a:gd name="connsiteX137" fmla="*/ 56368 w 1576653"/>
              <a:gd name="connsiteY137" fmla="*/ 1984996 h 4579401"/>
              <a:gd name="connsiteX138" fmla="*/ 56368 w 1576653"/>
              <a:gd name="connsiteY138" fmla="*/ 1802299 h 4579401"/>
              <a:gd name="connsiteX139" fmla="*/ 81945 w 1576653"/>
              <a:gd name="connsiteY139" fmla="*/ 1552919 h 4579401"/>
              <a:gd name="connsiteX140" fmla="*/ 101128 w 1576653"/>
              <a:gd name="connsiteY140" fmla="*/ 1395800 h 4579401"/>
              <a:gd name="connsiteX141" fmla="*/ 127620 w 1576653"/>
              <a:gd name="connsiteY141" fmla="*/ 1266999 h 4579401"/>
              <a:gd name="connsiteX142" fmla="*/ 291133 w 1576653"/>
              <a:gd name="connsiteY142" fmla="*/ 1119015 h 4579401"/>
              <a:gd name="connsiteX143" fmla="*/ 230843 w 1576653"/>
              <a:gd name="connsiteY143" fmla="*/ 1127237 h 4579401"/>
              <a:gd name="connsiteX144" fmla="*/ 334066 w 1576653"/>
              <a:gd name="connsiteY144" fmla="*/ 1035888 h 4579401"/>
              <a:gd name="connsiteX145" fmla="*/ 242718 w 1576653"/>
              <a:gd name="connsiteY145" fmla="*/ 1055985 h 4579401"/>
              <a:gd name="connsiteX146" fmla="*/ 355990 w 1576653"/>
              <a:gd name="connsiteY146" fmla="*/ 997521 h 4579401"/>
              <a:gd name="connsiteX147" fmla="*/ 447338 w 1576653"/>
              <a:gd name="connsiteY147" fmla="*/ 913482 h 4579401"/>
              <a:gd name="connsiteX148" fmla="*/ 483877 w 1576653"/>
              <a:gd name="connsiteY148" fmla="*/ 748141 h 4579401"/>
              <a:gd name="connsiteX149" fmla="*/ 515849 w 1576653"/>
              <a:gd name="connsiteY149" fmla="*/ 449433 h 4579401"/>
              <a:gd name="connsiteX150" fmla="*/ 698546 w 1576653"/>
              <a:gd name="connsiteY150" fmla="*/ 84040 h 4579401"/>
              <a:gd name="connsiteX151" fmla="*/ 830087 w 1576653"/>
              <a:gd name="connsiteY151" fmla="*/ 40193 h 4579401"/>
              <a:gd name="connsiteX152" fmla="*/ 978070 w 1576653"/>
              <a:gd name="connsiteY152" fmla="*/ 0 h 457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576653" h="4579401">
                <a:moveTo>
                  <a:pt x="172380" y="3388102"/>
                </a:moveTo>
                <a:cubicBezTo>
                  <a:pt x="171211" y="3401430"/>
                  <a:pt x="174076" y="3414794"/>
                  <a:pt x="180601" y="3426469"/>
                </a:cubicBezTo>
                <a:cubicBezTo>
                  <a:pt x="194626" y="3443259"/>
                  <a:pt x="210921" y="3458021"/>
                  <a:pt x="229016" y="3470316"/>
                </a:cubicBezTo>
                <a:cubicBezTo>
                  <a:pt x="229016" y="3461181"/>
                  <a:pt x="236324" y="3443825"/>
                  <a:pt x="229016" y="3441998"/>
                </a:cubicBezTo>
                <a:cubicBezTo>
                  <a:pt x="221708" y="3440171"/>
                  <a:pt x="214400" y="3430122"/>
                  <a:pt x="208006" y="3421901"/>
                </a:cubicBezTo>
                <a:cubicBezTo>
                  <a:pt x="196799" y="3409953"/>
                  <a:pt x="184903" y="3398663"/>
                  <a:pt x="172380" y="3388102"/>
                </a:cubicBezTo>
                <a:close/>
                <a:moveTo>
                  <a:pt x="1422251" y="3181428"/>
                </a:moveTo>
                <a:cubicBezTo>
                  <a:pt x="1416542" y="3178916"/>
                  <a:pt x="1409234" y="3178916"/>
                  <a:pt x="1403753" y="3184396"/>
                </a:cubicBezTo>
                <a:cubicBezTo>
                  <a:pt x="1395057" y="3216524"/>
                  <a:pt x="1392882" y="3250066"/>
                  <a:pt x="1397358" y="3283052"/>
                </a:cubicBezTo>
                <a:cubicBezTo>
                  <a:pt x="1397094" y="3304774"/>
                  <a:pt x="1392435" y="3326214"/>
                  <a:pt x="1383656" y="3346082"/>
                </a:cubicBezTo>
                <a:cubicBezTo>
                  <a:pt x="1384104" y="3349718"/>
                  <a:pt x="1384104" y="3353409"/>
                  <a:pt x="1383656" y="3357044"/>
                </a:cubicBezTo>
                <a:lnTo>
                  <a:pt x="1403753" y="3332380"/>
                </a:lnTo>
                <a:cubicBezTo>
                  <a:pt x="1412166" y="3315618"/>
                  <a:pt x="1416834" y="3297230"/>
                  <a:pt x="1417455" y="3278485"/>
                </a:cubicBezTo>
                <a:cubicBezTo>
                  <a:pt x="1419282" y="3261129"/>
                  <a:pt x="1429330" y="3202666"/>
                  <a:pt x="1431157" y="3193531"/>
                </a:cubicBezTo>
                <a:cubicBezTo>
                  <a:pt x="1432071" y="3188964"/>
                  <a:pt x="1427960" y="3183940"/>
                  <a:pt x="1422251" y="3181428"/>
                </a:cubicBezTo>
                <a:close/>
                <a:moveTo>
                  <a:pt x="1319713" y="2183221"/>
                </a:moveTo>
                <a:lnTo>
                  <a:pt x="1312405" y="2214279"/>
                </a:lnTo>
                <a:cubicBezTo>
                  <a:pt x="1306924" y="2247165"/>
                  <a:pt x="1306924" y="2485583"/>
                  <a:pt x="1306924" y="2521209"/>
                </a:cubicBezTo>
                <a:cubicBezTo>
                  <a:pt x="1340722" y="2566883"/>
                  <a:pt x="1332501" y="2768762"/>
                  <a:pt x="1340722" y="2810783"/>
                </a:cubicBezTo>
                <a:cubicBezTo>
                  <a:pt x="1348944" y="2852803"/>
                  <a:pt x="1336156" y="2890255"/>
                  <a:pt x="1340722" y="2926794"/>
                </a:cubicBezTo>
                <a:cubicBezTo>
                  <a:pt x="1345290" y="2963334"/>
                  <a:pt x="1354425" y="3005354"/>
                  <a:pt x="1354425" y="3023623"/>
                </a:cubicBezTo>
                <a:cubicBezTo>
                  <a:pt x="1365286" y="3005263"/>
                  <a:pt x="1379554" y="2989149"/>
                  <a:pt x="1396445" y="2976123"/>
                </a:cubicBezTo>
                <a:lnTo>
                  <a:pt x="1389137" y="2976123"/>
                </a:lnTo>
                <a:lnTo>
                  <a:pt x="1378176" y="2952372"/>
                </a:lnTo>
                <a:cubicBezTo>
                  <a:pt x="1389849" y="2923433"/>
                  <a:pt x="1393632" y="2891909"/>
                  <a:pt x="1389137" y="2861024"/>
                </a:cubicBezTo>
                <a:cubicBezTo>
                  <a:pt x="1387612" y="2833948"/>
                  <a:pt x="1387612" y="2806800"/>
                  <a:pt x="1389137" y="2779724"/>
                </a:cubicBezTo>
                <a:cubicBezTo>
                  <a:pt x="1394280" y="2737996"/>
                  <a:pt x="1392426" y="2695702"/>
                  <a:pt x="1383656" y="2654577"/>
                </a:cubicBezTo>
                <a:cubicBezTo>
                  <a:pt x="1376531" y="2636600"/>
                  <a:pt x="1371324" y="2617928"/>
                  <a:pt x="1368127" y="2598855"/>
                </a:cubicBezTo>
                <a:cubicBezTo>
                  <a:pt x="1360116" y="2589501"/>
                  <a:pt x="1358006" y="2576457"/>
                  <a:pt x="1362646" y="2565056"/>
                </a:cubicBezTo>
                <a:lnTo>
                  <a:pt x="1362646" y="2537652"/>
                </a:lnTo>
                <a:cubicBezTo>
                  <a:pt x="1362820" y="2505405"/>
                  <a:pt x="1359450" y="2473242"/>
                  <a:pt x="1352598" y="2441736"/>
                </a:cubicBezTo>
                <a:cubicBezTo>
                  <a:pt x="1346258" y="2429349"/>
                  <a:pt x="1344322" y="2415172"/>
                  <a:pt x="1347117" y="2401543"/>
                </a:cubicBezTo>
                <a:cubicBezTo>
                  <a:pt x="1345172" y="2379957"/>
                  <a:pt x="1347656" y="2358189"/>
                  <a:pt x="1354425" y="2337599"/>
                </a:cubicBezTo>
                <a:cubicBezTo>
                  <a:pt x="1351684" y="2315676"/>
                  <a:pt x="1340722" y="2299233"/>
                  <a:pt x="1340722" y="2274569"/>
                </a:cubicBezTo>
                <a:cubicBezTo>
                  <a:pt x="1336302" y="2243584"/>
                  <a:pt x="1329277" y="2213027"/>
                  <a:pt x="1319713" y="2183221"/>
                </a:cubicBezTo>
                <a:close/>
                <a:moveTo>
                  <a:pt x="349596" y="1756624"/>
                </a:moveTo>
                <a:lnTo>
                  <a:pt x="342287" y="1847973"/>
                </a:lnTo>
                <a:lnTo>
                  <a:pt x="328586" y="1946629"/>
                </a:lnTo>
                <a:lnTo>
                  <a:pt x="328586" y="2009659"/>
                </a:lnTo>
                <a:lnTo>
                  <a:pt x="323104" y="2084565"/>
                </a:lnTo>
                <a:lnTo>
                  <a:pt x="289306" y="2157643"/>
                </a:lnTo>
                <a:lnTo>
                  <a:pt x="281085" y="2270002"/>
                </a:lnTo>
                <a:cubicBezTo>
                  <a:pt x="270007" y="2299151"/>
                  <a:pt x="264731" y="2330182"/>
                  <a:pt x="265555" y="2361350"/>
                </a:cubicBezTo>
                <a:cubicBezTo>
                  <a:pt x="268296" y="2376879"/>
                  <a:pt x="266240" y="2386699"/>
                  <a:pt x="263500" y="2396519"/>
                </a:cubicBezTo>
                <a:lnTo>
                  <a:pt x="261079" y="2410327"/>
                </a:lnTo>
                <a:lnTo>
                  <a:pt x="247286" y="2438082"/>
                </a:lnTo>
                <a:lnTo>
                  <a:pt x="257334" y="2431688"/>
                </a:lnTo>
                <a:lnTo>
                  <a:pt x="261079" y="2410327"/>
                </a:lnTo>
                <a:lnTo>
                  <a:pt x="265898" y="2400630"/>
                </a:lnTo>
                <a:cubicBezTo>
                  <a:pt x="270351" y="2392180"/>
                  <a:pt x="272863" y="2387840"/>
                  <a:pt x="272863" y="2387840"/>
                </a:cubicBezTo>
                <a:lnTo>
                  <a:pt x="278344" y="2387840"/>
                </a:lnTo>
                <a:cubicBezTo>
                  <a:pt x="285704" y="2373928"/>
                  <a:pt x="295620" y="2361532"/>
                  <a:pt x="307575" y="2351301"/>
                </a:cubicBezTo>
                <a:cubicBezTo>
                  <a:pt x="334066" y="2327551"/>
                  <a:pt x="320364" y="2334859"/>
                  <a:pt x="315797" y="2282790"/>
                </a:cubicBezTo>
                <a:cubicBezTo>
                  <a:pt x="319883" y="2238897"/>
                  <a:pt x="338162" y="2197526"/>
                  <a:pt x="367865" y="2164951"/>
                </a:cubicBezTo>
                <a:cubicBezTo>
                  <a:pt x="377688" y="2146106"/>
                  <a:pt x="392150" y="2130074"/>
                  <a:pt x="409885" y="2118364"/>
                </a:cubicBezTo>
                <a:cubicBezTo>
                  <a:pt x="440943" y="2094613"/>
                  <a:pt x="417193" y="2055333"/>
                  <a:pt x="417193" y="2055333"/>
                </a:cubicBezTo>
                <a:cubicBezTo>
                  <a:pt x="417193" y="2055333"/>
                  <a:pt x="417193" y="2016054"/>
                  <a:pt x="417193" y="1984996"/>
                </a:cubicBezTo>
                <a:cubicBezTo>
                  <a:pt x="416970" y="1935037"/>
                  <a:pt x="408957" y="1885417"/>
                  <a:pt x="393443" y="1837925"/>
                </a:cubicBezTo>
                <a:cubicBezTo>
                  <a:pt x="379741" y="1809607"/>
                  <a:pt x="355076" y="1765760"/>
                  <a:pt x="349596" y="1756624"/>
                </a:cubicBezTo>
                <a:close/>
                <a:moveTo>
                  <a:pt x="978070" y="0"/>
                </a:moveTo>
                <a:cubicBezTo>
                  <a:pt x="1136103" y="0"/>
                  <a:pt x="1237500" y="428423"/>
                  <a:pt x="1262163" y="547175"/>
                </a:cubicBezTo>
                <a:cubicBezTo>
                  <a:pt x="1270686" y="690465"/>
                  <a:pt x="1270686" y="834136"/>
                  <a:pt x="1262163" y="977425"/>
                </a:cubicBezTo>
                <a:cubicBezTo>
                  <a:pt x="1265817" y="1037715"/>
                  <a:pt x="1400099" y="1037715"/>
                  <a:pt x="1400099" y="1037715"/>
                </a:cubicBezTo>
                <a:cubicBezTo>
                  <a:pt x="1383199" y="1049718"/>
                  <a:pt x="1363249" y="1056688"/>
                  <a:pt x="1342550" y="1057812"/>
                </a:cubicBezTo>
                <a:cubicBezTo>
                  <a:pt x="1387118" y="1071806"/>
                  <a:pt x="1427367" y="1096964"/>
                  <a:pt x="1459475" y="1130890"/>
                </a:cubicBezTo>
                <a:cubicBezTo>
                  <a:pt x="1487337" y="1188293"/>
                  <a:pt x="1504958" y="1250118"/>
                  <a:pt x="1511544" y="1313587"/>
                </a:cubicBezTo>
                <a:cubicBezTo>
                  <a:pt x="1519765" y="1344645"/>
                  <a:pt x="1530727" y="1635131"/>
                  <a:pt x="1540775" y="1716432"/>
                </a:cubicBezTo>
                <a:cubicBezTo>
                  <a:pt x="1550823" y="1797732"/>
                  <a:pt x="1559044" y="2036150"/>
                  <a:pt x="1559044" y="2036150"/>
                </a:cubicBezTo>
                <a:lnTo>
                  <a:pt x="1567266" y="2106489"/>
                </a:lnTo>
                <a:cubicBezTo>
                  <a:pt x="1569870" y="2137044"/>
                  <a:pt x="1568025" y="2167810"/>
                  <a:pt x="1561785" y="2197836"/>
                </a:cubicBezTo>
                <a:cubicBezTo>
                  <a:pt x="1555829" y="2235975"/>
                  <a:pt x="1555829" y="2274797"/>
                  <a:pt x="1561785" y="2312935"/>
                </a:cubicBezTo>
                <a:cubicBezTo>
                  <a:pt x="1561785" y="2312935"/>
                  <a:pt x="1574574" y="2405197"/>
                  <a:pt x="1574574" y="2460006"/>
                </a:cubicBezTo>
                <a:cubicBezTo>
                  <a:pt x="1579004" y="2529210"/>
                  <a:pt x="1573779" y="2598690"/>
                  <a:pt x="1559044" y="2666452"/>
                </a:cubicBezTo>
                <a:cubicBezTo>
                  <a:pt x="1543516" y="2708473"/>
                  <a:pt x="1561785" y="2685635"/>
                  <a:pt x="1564526" y="2732223"/>
                </a:cubicBezTo>
                <a:cubicBezTo>
                  <a:pt x="1567266" y="2778811"/>
                  <a:pt x="1574574" y="2839100"/>
                  <a:pt x="1574574" y="2839100"/>
                </a:cubicBezTo>
                <a:cubicBezTo>
                  <a:pt x="1566015" y="2865345"/>
                  <a:pt x="1561694" y="2892795"/>
                  <a:pt x="1561785" y="2920400"/>
                </a:cubicBezTo>
                <a:cubicBezTo>
                  <a:pt x="1559520" y="2950646"/>
                  <a:pt x="1550467" y="2979996"/>
                  <a:pt x="1535294" y="3006267"/>
                </a:cubicBezTo>
                <a:cubicBezTo>
                  <a:pt x="1530799" y="3007428"/>
                  <a:pt x="1526087" y="3007428"/>
                  <a:pt x="1521592" y="3006267"/>
                </a:cubicBezTo>
                <a:cubicBezTo>
                  <a:pt x="1523419" y="3026364"/>
                  <a:pt x="1550823" y="3178915"/>
                  <a:pt x="1550823" y="3178915"/>
                </a:cubicBezTo>
                <a:cubicBezTo>
                  <a:pt x="1548238" y="3196546"/>
                  <a:pt x="1548860" y="3214486"/>
                  <a:pt x="1552650" y="3231898"/>
                </a:cubicBezTo>
                <a:cubicBezTo>
                  <a:pt x="1544429" y="3280659"/>
                  <a:pt x="1529357" y="3328023"/>
                  <a:pt x="1507890" y="3372573"/>
                </a:cubicBezTo>
                <a:cubicBezTo>
                  <a:pt x="1498755" y="3388102"/>
                  <a:pt x="1478659" y="3397237"/>
                  <a:pt x="1467697" y="3419161"/>
                </a:cubicBezTo>
                <a:cubicBezTo>
                  <a:pt x="1449180" y="3451215"/>
                  <a:pt x="1425046" y="3479688"/>
                  <a:pt x="1396445" y="3503201"/>
                </a:cubicBezTo>
                <a:cubicBezTo>
                  <a:pt x="1395887" y="3511413"/>
                  <a:pt x="1395887" y="3519653"/>
                  <a:pt x="1396445" y="3527865"/>
                </a:cubicBezTo>
                <a:cubicBezTo>
                  <a:pt x="1399048" y="3576554"/>
                  <a:pt x="1399048" y="3625334"/>
                  <a:pt x="1396445" y="3674022"/>
                </a:cubicBezTo>
                <a:cubicBezTo>
                  <a:pt x="1407069" y="3727753"/>
                  <a:pt x="1420798" y="3780827"/>
                  <a:pt x="1437551" y="3832968"/>
                </a:cubicBezTo>
                <a:cubicBezTo>
                  <a:pt x="1454908" y="3876815"/>
                  <a:pt x="1446687" y="4054031"/>
                  <a:pt x="1459475" y="4101532"/>
                </a:cubicBezTo>
                <a:cubicBezTo>
                  <a:pt x="1472264" y="4149032"/>
                  <a:pt x="1478659" y="4226679"/>
                  <a:pt x="1489620" y="4247689"/>
                </a:cubicBezTo>
                <a:cubicBezTo>
                  <a:pt x="1500582" y="4268699"/>
                  <a:pt x="1522506" y="4349999"/>
                  <a:pt x="1544429" y="4414856"/>
                </a:cubicBezTo>
                <a:cubicBezTo>
                  <a:pt x="1553770" y="4442288"/>
                  <a:pt x="1561205" y="4470297"/>
                  <a:pt x="1566699" y="4498682"/>
                </a:cubicBezTo>
                <a:lnTo>
                  <a:pt x="1576653" y="4579401"/>
                </a:lnTo>
                <a:lnTo>
                  <a:pt x="1215442" y="4579401"/>
                </a:lnTo>
                <a:lnTo>
                  <a:pt x="1194566" y="4512598"/>
                </a:lnTo>
                <a:cubicBezTo>
                  <a:pt x="1174204" y="4453103"/>
                  <a:pt x="1158921" y="4391982"/>
                  <a:pt x="1148892" y="4329902"/>
                </a:cubicBezTo>
                <a:cubicBezTo>
                  <a:pt x="1136815" y="4292696"/>
                  <a:pt x="1122163" y="4256376"/>
                  <a:pt x="1105045" y="4221198"/>
                </a:cubicBezTo>
                <a:cubicBezTo>
                  <a:pt x="1084035" y="4180091"/>
                  <a:pt x="1052063" y="4055858"/>
                  <a:pt x="1038361" y="4022973"/>
                </a:cubicBezTo>
                <a:cubicBezTo>
                  <a:pt x="1024658" y="3990087"/>
                  <a:pt x="1013696" y="3924316"/>
                  <a:pt x="1002735" y="3889604"/>
                </a:cubicBezTo>
                <a:cubicBezTo>
                  <a:pt x="983606" y="3828392"/>
                  <a:pt x="961034" y="3768312"/>
                  <a:pt x="935137" y="3709648"/>
                </a:cubicBezTo>
                <a:cubicBezTo>
                  <a:pt x="909560" y="3665801"/>
                  <a:pt x="864799" y="3499547"/>
                  <a:pt x="843789" y="3445652"/>
                </a:cubicBezTo>
                <a:cubicBezTo>
                  <a:pt x="822778" y="3391757"/>
                  <a:pt x="752441" y="3184396"/>
                  <a:pt x="752441" y="3184396"/>
                </a:cubicBezTo>
                <a:cubicBezTo>
                  <a:pt x="752441" y="3184396"/>
                  <a:pt x="728690" y="3275744"/>
                  <a:pt x="728690" y="3330553"/>
                </a:cubicBezTo>
                <a:cubicBezTo>
                  <a:pt x="723933" y="3391354"/>
                  <a:pt x="723933" y="3452439"/>
                  <a:pt x="728690" y="3513250"/>
                </a:cubicBezTo>
                <a:cubicBezTo>
                  <a:pt x="728690" y="3562577"/>
                  <a:pt x="714988" y="3661234"/>
                  <a:pt x="721383" y="3704167"/>
                </a:cubicBezTo>
                <a:cubicBezTo>
                  <a:pt x="725034" y="3810524"/>
                  <a:pt x="721984" y="3917000"/>
                  <a:pt x="712248" y="4022973"/>
                </a:cubicBezTo>
                <a:cubicBezTo>
                  <a:pt x="701286" y="4076868"/>
                  <a:pt x="701286" y="4192880"/>
                  <a:pt x="701286" y="4192880"/>
                </a:cubicBezTo>
                <a:cubicBezTo>
                  <a:pt x="694949" y="4237358"/>
                  <a:pt x="699014" y="4282694"/>
                  <a:pt x="713161" y="4325335"/>
                </a:cubicBezTo>
                <a:cubicBezTo>
                  <a:pt x="726745" y="4381267"/>
                  <a:pt x="728920" y="4439365"/>
                  <a:pt x="719556" y="4496156"/>
                </a:cubicBezTo>
                <a:cubicBezTo>
                  <a:pt x="719556" y="4496156"/>
                  <a:pt x="721154" y="4531554"/>
                  <a:pt x="721953" y="4576200"/>
                </a:cubicBezTo>
                <a:lnTo>
                  <a:pt x="721967" y="4579401"/>
                </a:lnTo>
                <a:lnTo>
                  <a:pt x="368715" y="4579401"/>
                </a:lnTo>
                <a:lnTo>
                  <a:pt x="357360" y="4541716"/>
                </a:lnTo>
                <a:cubicBezTo>
                  <a:pt x="353021" y="4529269"/>
                  <a:pt x="348682" y="4516252"/>
                  <a:pt x="344114" y="4494329"/>
                </a:cubicBezTo>
                <a:cubicBezTo>
                  <a:pt x="337043" y="4459790"/>
                  <a:pt x="334282" y="4424502"/>
                  <a:pt x="335893" y="4389278"/>
                </a:cubicBezTo>
                <a:cubicBezTo>
                  <a:pt x="337210" y="4363682"/>
                  <a:pt x="331860" y="4338187"/>
                  <a:pt x="320364" y="4315286"/>
                </a:cubicBezTo>
                <a:cubicBezTo>
                  <a:pt x="327697" y="4292558"/>
                  <a:pt x="333496" y="4269365"/>
                  <a:pt x="337721" y="4245861"/>
                </a:cubicBezTo>
                <a:cubicBezTo>
                  <a:pt x="344114" y="4215717"/>
                  <a:pt x="359644" y="4195620"/>
                  <a:pt x="344114" y="4169129"/>
                </a:cubicBezTo>
                <a:cubicBezTo>
                  <a:pt x="333958" y="4136984"/>
                  <a:pt x="330232" y="4103148"/>
                  <a:pt x="333153" y="4069559"/>
                </a:cubicBezTo>
                <a:lnTo>
                  <a:pt x="315797" y="3958115"/>
                </a:lnTo>
                <a:cubicBezTo>
                  <a:pt x="308005" y="3932674"/>
                  <a:pt x="304305" y="3906157"/>
                  <a:pt x="304835" y="3879556"/>
                </a:cubicBezTo>
                <a:cubicBezTo>
                  <a:pt x="301988" y="3840047"/>
                  <a:pt x="297110" y="3800722"/>
                  <a:pt x="290219" y="3761716"/>
                </a:cubicBezTo>
                <a:cubicBezTo>
                  <a:pt x="290236" y="3720985"/>
                  <a:pt x="283444" y="3680545"/>
                  <a:pt x="270123" y="3642050"/>
                </a:cubicBezTo>
                <a:cubicBezTo>
                  <a:pt x="254593" y="3615560"/>
                  <a:pt x="259161" y="3579020"/>
                  <a:pt x="237237" y="3530605"/>
                </a:cubicBezTo>
                <a:cubicBezTo>
                  <a:pt x="233668" y="3522448"/>
                  <a:pt x="231210" y="3513843"/>
                  <a:pt x="229930" y="3505028"/>
                </a:cubicBezTo>
                <a:cubicBezTo>
                  <a:pt x="202183" y="3499008"/>
                  <a:pt x="176790" y="3485050"/>
                  <a:pt x="156851" y="3464835"/>
                </a:cubicBezTo>
                <a:cubicBezTo>
                  <a:pt x="143148" y="3449305"/>
                  <a:pt x="120312" y="3421901"/>
                  <a:pt x="107523" y="3404545"/>
                </a:cubicBezTo>
                <a:cubicBezTo>
                  <a:pt x="94734" y="3387189"/>
                  <a:pt x="92907" y="3357958"/>
                  <a:pt x="74638" y="3353390"/>
                </a:cubicBezTo>
                <a:cubicBezTo>
                  <a:pt x="56368" y="3348823"/>
                  <a:pt x="50887" y="3293101"/>
                  <a:pt x="47233" y="3262042"/>
                </a:cubicBezTo>
                <a:cubicBezTo>
                  <a:pt x="43580" y="3230983"/>
                  <a:pt x="28050" y="3121366"/>
                  <a:pt x="28050" y="3105837"/>
                </a:cubicBezTo>
                <a:lnTo>
                  <a:pt x="3386" y="3095789"/>
                </a:lnTo>
                <a:cubicBezTo>
                  <a:pt x="3386" y="3095789"/>
                  <a:pt x="19829" y="3084827"/>
                  <a:pt x="3386" y="3014489"/>
                </a:cubicBezTo>
                <a:cubicBezTo>
                  <a:pt x="-2527" y="2925890"/>
                  <a:pt x="-693" y="2836944"/>
                  <a:pt x="8867" y="2748665"/>
                </a:cubicBezTo>
                <a:cubicBezTo>
                  <a:pt x="8867" y="2680155"/>
                  <a:pt x="21656" y="2550440"/>
                  <a:pt x="21656" y="2539478"/>
                </a:cubicBezTo>
                <a:cubicBezTo>
                  <a:pt x="21656" y="2528516"/>
                  <a:pt x="67329" y="2296492"/>
                  <a:pt x="61849" y="2275482"/>
                </a:cubicBezTo>
                <a:cubicBezTo>
                  <a:pt x="56368" y="2254472"/>
                  <a:pt x="67329" y="2245338"/>
                  <a:pt x="61849" y="2231635"/>
                </a:cubicBezTo>
                <a:cubicBezTo>
                  <a:pt x="56368" y="2217933"/>
                  <a:pt x="71897" y="2210625"/>
                  <a:pt x="61849" y="2184134"/>
                </a:cubicBezTo>
                <a:cubicBezTo>
                  <a:pt x="57266" y="2168002"/>
                  <a:pt x="51776" y="2152144"/>
                  <a:pt x="45406" y="2136633"/>
                </a:cubicBezTo>
                <a:cubicBezTo>
                  <a:pt x="40839" y="2132066"/>
                  <a:pt x="36271" y="2102835"/>
                  <a:pt x="61849" y="2069035"/>
                </a:cubicBezTo>
                <a:cubicBezTo>
                  <a:pt x="87427" y="2035237"/>
                  <a:pt x="61849" y="2027016"/>
                  <a:pt x="56368" y="1984996"/>
                </a:cubicBezTo>
                <a:cubicBezTo>
                  <a:pt x="50887" y="1942976"/>
                  <a:pt x="56368" y="1875378"/>
                  <a:pt x="56368" y="1802299"/>
                </a:cubicBezTo>
                <a:cubicBezTo>
                  <a:pt x="60118" y="1718752"/>
                  <a:pt x="68658" y="1635488"/>
                  <a:pt x="81945" y="1552919"/>
                </a:cubicBezTo>
                <a:cubicBezTo>
                  <a:pt x="78714" y="1499818"/>
                  <a:pt x="85215" y="1446571"/>
                  <a:pt x="101128" y="1395800"/>
                </a:cubicBezTo>
                <a:cubicBezTo>
                  <a:pt x="115831" y="1354282"/>
                  <a:pt x="124745" y="1310947"/>
                  <a:pt x="127620" y="1266999"/>
                </a:cubicBezTo>
                <a:cubicBezTo>
                  <a:pt x="135841" y="1229546"/>
                  <a:pt x="220794" y="1160122"/>
                  <a:pt x="291133" y="1119015"/>
                </a:cubicBezTo>
                <a:cubicBezTo>
                  <a:pt x="271759" y="1125637"/>
                  <a:pt x="251282" y="1128423"/>
                  <a:pt x="230843" y="1127237"/>
                </a:cubicBezTo>
                <a:cubicBezTo>
                  <a:pt x="296613" y="1119015"/>
                  <a:pt x="334066" y="1035888"/>
                  <a:pt x="334066" y="1035888"/>
                </a:cubicBezTo>
                <a:cubicBezTo>
                  <a:pt x="276517" y="1091611"/>
                  <a:pt x="242718" y="1055985"/>
                  <a:pt x="242718" y="1055985"/>
                </a:cubicBezTo>
                <a:cubicBezTo>
                  <a:pt x="285651" y="1075168"/>
                  <a:pt x="317624" y="1022186"/>
                  <a:pt x="355990" y="997521"/>
                </a:cubicBezTo>
                <a:cubicBezTo>
                  <a:pt x="391009" y="974923"/>
                  <a:pt x="421905" y="946504"/>
                  <a:pt x="447338" y="913482"/>
                </a:cubicBezTo>
                <a:cubicBezTo>
                  <a:pt x="479912" y="864939"/>
                  <a:pt x="492961" y="805890"/>
                  <a:pt x="483877" y="748141"/>
                </a:cubicBezTo>
                <a:cubicBezTo>
                  <a:pt x="487735" y="647961"/>
                  <a:pt x="498418" y="548160"/>
                  <a:pt x="515849" y="449433"/>
                </a:cubicBezTo>
                <a:cubicBezTo>
                  <a:pt x="549802" y="315930"/>
                  <a:pt x="612114" y="191305"/>
                  <a:pt x="698546" y="84040"/>
                </a:cubicBezTo>
                <a:cubicBezTo>
                  <a:pt x="729090" y="43605"/>
                  <a:pt x="781390" y="26172"/>
                  <a:pt x="830087" y="40193"/>
                </a:cubicBezTo>
                <a:cubicBezTo>
                  <a:pt x="838308" y="42020"/>
                  <a:pt x="820039" y="0"/>
                  <a:pt x="978070" y="0"/>
                </a:cubicBezTo>
                <a:close/>
              </a:path>
            </a:pathLst>
          </a:custGeom>
          <a:gradFill flip="none" rotWithShape="1">
            <a:gsLst>
              <a:gs pos="32000">
                <a:srgbClr val="ECEEF2">
                  <a:alpha val="47000"/>
                </a:srgbClr>
              </a:gs>
              <a:gs pos="78000">
                <a:srgbClr val="ECEEF2"/>
              </a:gs>
            </a:gsLst>
            <a:lin ang="13500000" scaled="1"/>
            <a:tileRect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A5F32-5E88-8C4A-83E0-84677339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Psoriasis Symptoms Were Common and Contributed to Patient Perception of Disease Severity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A93BF-0B0D-0D4E-993E-C4A719152404}"/>
              </a:ext>
            </a:extLst>
          </p:cNvPr>
          <p:cNvSpPr/>
          <p:nvPr/>
        </p:nvSpPr>
        <p:spPr>
          <a:xfrm>
            <a:off x="562745" y="1171250"/>
            <a:ext cx="8571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Prevalence of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Symptoms *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575C48-5AFB-430E-BA7F-49DB9F052560}"/>
              </a:ext>
            </a:extLst>
          </p:cNvPr>
          <p:cNvCxnSpPr>
            <a:cxnSpLocks/>
          </p:cNvCxnSpPr>
          <p:nvPr/>
        </p:nvCxnSpPr>
        <p:spPr>
          <a:xfrm>
            <a:off x="9174064" y="1461150"/>
            <a:ext cx="0" cy="4066116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C22D9AB-B950-4825-B724-FBB10A3DF58B}"/>
              </a:ext>
            </a:extLst>
          </p:cNvPr>
          <p:cNvSpPr txBox="1"/>
          <p:nvPr/>
        </p:nvSpPr>
        <p:spPr>
          <a:xfrm>
            <a:off x="9422623" y="1965323"/>
            <a:ext cx="1890575" cy="196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ranked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type of symptoms”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FE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be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 factor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contributing to disease severity </a:t>
            </a:r>
            <a:r>
              <a:rPr lang="en-US" sz="1400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0E7597-5307-4210-B2C4-83F189E1C8A1}"/>
              </a:ext>
            </a:extLst>
          </p:cNvPr>
          <p:cNvGrpSpPr/>
          <p:nvPr/>
        </p:nvGrpSpPr>
        <p:grpSpPr>
          <a:xfrm>
            <a:off x="522991" y="1468424"/>
            <a:ext cx="4097285" cy="3520398"/>
            <a:chOff x="7333701" y="1487907"/>
            <a:chExt cx="4908714" cy="302768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Action Button: Blank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98D6208-92E1-443B-9E9F-2C4F992F9D14}"/>
                </a:ext>
              </a:extLst>
            </p:cNvPr>
            <p:cNvSpPr/>
            <p:nvPr/>
          </p:nvSpPr>
          <p:spPr>
            <a:xfrm>
              <a:off x="7333701" y="1487907"/>
              <a:ext cx="4908714" cy="3027683"/>
            </a:xfrm>
            <a:prstGeom prst="actionButtonBlank">
              <a:avLst/>
            </a:prstGeom>
            <a:solidFill>
              <a:srgbClr val="C8ED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3A035E-EAD4-4C90-A8CC-59CC2383BF10}"/>
                </a:ext>
              </a:extLst>
            </p:cNvPr>
            <p:cNvSpPr txBox="1"/>
            <p:nvPr/>
          </p:nvSpPr>
          <p:spPr>
            <a:xfrm>
              <a:off x="8077022" y="1499926"/>
              <a:ext cx="3249236" cy="39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~90% or more </a:t>
              </a: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reported itching, redness, flaking, and scales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953ADB-1EFF-4320-8B5E-66E24E29F885}"/>
              </a:ext>
            </a:extLst>
          </p:cNvPr>
          <p:cNvSpPr txBox="1"/>
          <p:nvPr/>
        </p:nvSpPr>
        <p:spPr>
          <a:xfrm>
            <a:off x="7631856" y="4675031"/>
            <a:ext cx="146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Nail separation, crumbling, discoloration, etc.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585C20-54C6-446B-9B43-316ACBEF01BF}"/>
              </a:ext>
            </a:extLst>
          </p:cNvPr>
          <p:cNvSpPr txBox="1"/>
          <p:nvPr/>
        </p:nvSpPr>
        <p:spPr>
          <a:xfrm>
            <a:off x="517502" y="4675031"/>
            <a:ext cx="1070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Itching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A764D7-CFB8-497E-B5A4-001E98230C1D}"/>
              </a:ext>
            </a:extLst>
          </p:cNvPr>
          <p:cNvSpPr txBox="1"/>
          <p:nvPr/>
        </p:nvSpPr>
        <p:spPr>
          <a:xfrm>
            <a:off x="1548939" y="4675031"/>
            <a:ext cx="1070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70C42A-5146-44FA-B914-CE105F0ECCBF}"/>
              </a:ext>
            </a:extLst>
          </p:cNvPr>
          <p:cNvSpPr txBox="1"/>
          <p:nvPr/>
        </p:nvSpPr>
        <p:spPr>
          <a:xfrm>
            <a:off x="2567584" y="4675031"/>
            <a:ext cx="1070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D3AF97-C6E9-41D1-840C-8655361FEB9C}"/>
              </a:ext>
            </a:extLst>
          </p:cNvPr>
          <p:cNvSpPr txBox="1"/>
          <p:nvPr/>
        </p:nvSpPr>
        <p:spPr>
          <a:xfrm>
            <a:off x="3593375" y="4675031"/>
            <a:ext cx="1070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24E4BB-75B6-4961-AB4D-6A64C7921F10}"/>
              </a:ext>
            </a:extLst>
          </p:cNvPr>
          <p:cNvSpPr txBox="1"/>
          <p:nvPr/>
        </p:nvSpPr>
        <p:spPr>
          <a:xfrm>
            <a:off x="4602287" y="4675031"/>
            <a:ext cx="107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Burning/ stinging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DE45B0-7D5A-4014-B49A-FC225987B0B0}"/>
              </a:ext>
            </a:extLst>
          </p:cNvPr>
          <p:cNvSpPr txBox="1"/>
          <p:nvPr/>
        </p:nvSpPr>
        <p:spPr>
          <a:xfrm>
            <a:off x="5605727" y="4675031"/>
            <a:ext cx="107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9A0B0-414E-4CAF-9EAD-FE02E2DF4F23}"/>
              </a:ext>
            </a:extLst>
          </p:cNvPr>
          <p:cNvSpPr txBox="1"/>
          <p:nvPr/>
        </p:nvSpPr>
        <p:spPr>
          <a:xfrm>
            <a:off x="6628417" y="4675031"/>
            <a:ext cx="1070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Bleeding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3C826-A06F-5F47-B438-38458C52ED69}"/>
              </a:ext>
            </a:extLst>
          </p:cNvPr>
          <p:cNvSpPr/>
          <p:nvPr/>
        </p:nvSpPr>
        <p:spPr>
          <a:xfrm rot="16200000">
            <a:off x="-603989" y="3054293"/>
            <a:ext cx="1973920" cy="288426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Patients, % 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41C6B8A-1152-431A-9A82-CFD523622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394417"/>
              </p:ext>
            </p:extLst>
          </p:nvPr>
        </p:nvGraphicFramePr>
        <p:xfrm>
          <a:off x="107359" y="1651209"/>
          <a:ext cx="8571562" cy="367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F64DB8-F139-0546-A228-1B017B15762F}"/>
              </a:ext>
            </a:extLst>
          </p:cNvPr>
          <p:cNvSpPr txBox="1"/>
          <p:nvPr/>
        </p:nvSpPr>
        <p:spPr>
          <a:xfrm>
            <a:off x="495300" y="5392822"/>
            <a:ext cx="11228389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*Among patients with available data (N = 3,614);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 n = 2,550 patients who responded.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PsO = psoriasis.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Lebwohl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Dermatol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Heidelb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2022;12:61-78.</a:t>
            </a:r>
          </a:p>
        </p:txBody>
      </p:sp>
    </p:spTree>
    <p:extLst>
      <p:ext uri="{BB962C8B-B14F-4D97-AF65-F5344CB8AC3E}">
        <p14:creationId xmlns:p14="http://schemas.microsoft.com/office/powerpoint/2010/main" val="92008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lift">
      <a:dk1>
        <a:srgbClr val="000000"/>
      </a:dk1>
      <a:lt1>
        <a:srgbClr val="FFFFFF"/>
      </a:lt1>
      <a:dk2>
        <a:srgbClr val="009FE9"/>
      </a:dk2>
      <a:lt2>
        <a:srgbClr val="E7E6E6"/>
      </a:lt2>
      <a:accent1>
        <a:srgbClr val="009FE9"/>
      </a:accent1>
      <a:accent2>
        <a:srgbClr val="F3818A"/>
      </a:accent2>
      <a:accent3>
        <a:srgbClr val="787878"/>
      </a:accent3>
      <a:accent4>
        <a:srgbClr val="FFC000"/>
      </a:accent4>
      <a:accent5>
        <a:srgbClr val="B3BECC"/>
      </a:accent5>
      <a:accent6>
        <a:srgbClr val="BFA8A0"/>
      </a:accent6>
      <a:hlink>
        <a:srgbClr val="0032B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Global MAPP">
    <a:dk1>
      <a:srgbClr val="000000"/>
    </a:dk1>
    <a:lt1>
      <a:srgbClr val="FFFFFF"/>
    </a:lt1>
    <a:dk2>
      <a:srgbClr val="787878"/>
    </a:dk2>
    <a:lt2>
      <a:srgbClr val="FFFFFF"/>
    </a:lt2>
    <a:accent1>
      <a:srgbClr val="269DE3"/>
    </a:accent1>
    <a:accent2>
      <a:srgbClr val="F3818A"/>
    </a:accent2>
    <a:accent3>
      <a:srgbClr val="BFA8A0"/>
    </a:accent3>
    <a:accent4>
      <a:srgbClr val="787878"/>
    </a:accent4>
    <a:accent5>
      <a:srgbClr val="B3BECC"/>
    </a:accent5>
    <a:accent6>
      <a:srgbClr val="F3C06F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CEC278FB77543B6602C65E715525F" ma:contentTypeVersion="5" ma:contentTypeDescription="Create a new document." ma:contentTypeScope="" ma:versionID="d8501c2c5e183cf2de471f50334524d2">
  <xsd:schema xmlns:xsd="http://www.w3.org/2001/XMLSchema" xmlns:xs="http://www.w3.org/2001/XMLSchema" xmlns:p="http://schemas.microsoft.com/office/2006/metadata/properties" xmlns:ns2="5cda743a-0d90-45ab-a734-7fd5540625f6" xmlns:ns3="511230e4-15df-4ba7-9fd4-0ca4b9f1f871" targetNamespace="http://schemas.microsoft.com/office/2006/metadata/properties" ma:root="true" ma:fieldsID="c9f28bf304f4daf51f6c122d9a1db07e" ns2:_="" ns3:_="">
    <xsd:import namespace="5cda743a-0d90-45ab-a734-7fd5540625f6"/>
    <xsd:import namespace="511230e4-15df-4ba7-9fd4-0ca4b9f1f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a743a-0d90-45ab-a734-7fd554062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230e4-15df-4ba7-9fd4-0ca4b9f1f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9036a7a1-5a4f-48d3-b24b-dfdab053dac9" value=""/>
  <element uid="03e9b10b-a1f9-4a88-9630-476473f62285" value=""/>
  <element uid="7349a702-6462-4442-88eb-c64cd513835c" value=""/>
</sis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33ACA-B1AA-42FF-927D-A7240A118FE6}"/>
</file>

<file path=customXml/itemProps2.xml><?xml version="1.0" encoding="utf-8"?>
<ds:datastoreItem xmlns:ds="http://schemas.openxmlformats.org/officeDocument/2006/customXml" ds:itemID="{BB132C00-72AE-4FC9-974E-35869EC7998B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438FD887-464A-47E1-B526-BD430AF4AB85}">
  <ds:schemaRefs>
    <ds:schemaRef ds:uri="b21fc22a-1839-40cc-8dd2-5371dd17a95c"/>
    <ds:schemaRef ds:uri="http://schemas.microsoft.com/office/2006/metadata/properties"/>
    <ds:schemaRef ds:uri="http://www.w3.org/XML/1998/namespace"/>
    <ds:schemaRef ds:uri="bfaca75a-4e4d-4402-bdb1-1359d0cf2ee2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8EC363F3-B2AF-40C3-B63B-F2B86E50C3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15681</TotalTime>
  <Words>7008</Words>
  <Application>Microsoft Office PowerPoint</Application>
  <PresentationFormat>Widescreen</PresentationFormat>
  <Paragraphs>785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Executive Summary</vt:lpstr>
      <vt:lpstr>Background and Study Methodology</vt:lpstr>
      <vt:lpstr>The Global Patient Population Surveyed in UPLIFT</vt:lpstr>
      <vt:lpstr>Dermatologists Included in the UPLIFT Survey Were From a Wide Range of Practices</vt:lpstr>
      <vt:lpstr>The Majority of Surveyed Patients Had Limited Skin Involvement and Many Perceived Their Disease to Be Worse Than Their Affected BSA Indicated</vt:lpstr>
      <vt:lpstr>Patients Were Frequently Affected in Special Areas and Often Considered Their Disease to Be Moderate or Severe Despite Limited Skin Involvement</vt:lpstr>
      <vt:lpstr>Psoriasis Symptoms Were Common and Contributed to Patient Perception of Disease Severity</vt:lpstr>
      <vt:lpstr>Among Patients With PsO Alone: Joint Pain, Involvement of ≤ 4 Joints, and PEST Scores Warranting Rheumatologist Referral Were Common</vt:lpstr>
      <vt:lpstr>Musculoskeletal Burden Is a Trigger for Evaluation of Potential Undiagnosed PsA in Patients with PsO</vt:lpstr>
      <vt:lpstr>Although Many Patients With PsO and No Diagnosis of PsA Reported Joint Pain, a Substantial Proportion Reported That Their Dermatologist Never Discussed Joint Damage nor Examined Their Joints During Office Visits</vt:lpstr>
      <vt:lpstr>Undertreatment May Be an Issue Among Patients With PsO, Particularly Those With Limited Skin Involvement</vt:lpstr>
      <vt:lpstr>Compared With Patients With a PsA Diagnosis, Patients With PsO Without a PsA Diagnosis Who Reported Joint Pain Were Not Treated with Systemic Therapy</vt:lpstr>
      <vt:lpstr>Patient Perceptions of Topical Treatments</vt:lpstr>
      <vt:lpstr>Patient-Perceived Burden of Topicals</vt:lpstr>
      <vt:lpstr>Patient Perceptions of Oral PsO Treatments</vt:lpstr>
      <vt:lpstr>Patient Perceptions of Injectable or IV PsO Treatments</vt:lpstr>
      <vt:lpstr>Many Patients and Dermatologists Agreed That There Was a Need for Better PsO Therapies</vt:lpstr>
      <vt:lpstr>Patients and Dermatologists Both Considered Long-Term Efficacy and Skin Clearance to Be the Most Important Attributes of an Ideal PsO Therapy </vt:lpstr>
      <vt:lpstr>Many Patients and Dermatologists Thought Their Treatment Goals Were Very Closely or Somewhat Closely Aligned</vt:lpstr>
      <vt:lpstr>Patients and Dermatologists Were Not Fully Aligned on Their Top  Treatment Goals</vt:lpstr>
      <vt:lpstr>There Is a Disconnect Between Patients and HCPs Regarding Perception of PsO Severity</vt:lpstr>
      <vt:lpstr>Patients With PsA Experience Significant Disease Burden, Including Enthesitis and Dactylitis</vt:lpstr>
      <vt:lpstr>There is a Higher Burden of PsA Symptoms for Patients with PsA and PsO vs Patients with PsA Only</vt:lpstr>
      <vt:lpstr>While Most Patients With PsA Reported Receiving Systemic Treatment, Almost 75% Still Considered Their PsA to Be Moderate or Severe</vt:lpstr>
      <vt:lpstr>There Is an Opportunity to Enhance Communication Between Patients With PsA and HCPs</vt:lpstr>
      <vt:lpstr>UPLIFT Evolved From MAPP</vt:lpstr>
      <vt:lpstr>Among the Patients With PsO and/or PsA Surveyed, the Majority Had PsO Only, Mostly With Limited Skin Involvement</vt:lpstr>
      <vt:lpstr>Both MAPP and UPLIFT Patients Commonly Reported PsO in Special Areas</vt:lpstr>
      <vt:lpstr>Lack of Treatment and Potential Undertreatment Are Problems That Have Persisted Since MAPP Among Patients With PsO</vt:lpstr>
      <vt:lpstr>Dactylitis and Oligoarticular PsA Had a Similar Prevalence in UPLIFT and MAPP, But More Patients Had Enthesitis in UPLIFT</vt:lpstr>
      <vt:lpstr>A Considerable Decrease in the Number of Untreated Patients With PsA Was Observed in UPLIFT vs MAPP</vt:lpstr>
      <vt:lpstr>In the US, the Prevalence of Psoriatic Disease Was &gt; 7%, and  &gt; 50% of Survey Participants Had PsO Only</vt:lpstr>
      <vt:lpstr>The Majority of Surveyed US Patients Had Limited Skin Involvement and Many Perceived Their Disease to Be Worse Than Their Affected BSA Indicated</vt:lpstr>
      <vt:lpstr>Patients With PsO Were Frequently Affected in Special Areas,  Even Those With Limited Skin Involvement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Le</dc:creator>
  <cp:keywords>*$%IU-*$%GenBus</cp:keywords>
  <cp:lastModifiedBy>Nico Contreras (HCG)</cp:lastModifiedBy>
  <cp:revision>230</cp:revision>
  <dcterms:created xsi:type="dcterms:W3CDTF">2018-11-06T10:06:56Z</dcterms:created>
  <dcterms:modified xsi:type="dcterms:W3CDTF">2022-03-07T22:03:49Z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0x01010037ACEC278FB77543B6602C65E715525F</vt:lpwstr>
  </property>
  <property fmtid="{D5CDD505-2E9C-101B-9397-08002B2CF9AE}" pid="3" name="docIndexRef">
    <vt:lpwstr>258eacd6-7f70-4c83-bac7-861b98292a53</vt:lpwstr>
  </property>
  <property fmtid="{D5CDD505-2E9C-101B-9397-08002B2CF9AE}" pid="4" name="bjSaver">
    <vt:lpwstr>kfu0mDDbs9aLmwjuUyhpwov2TURNhjly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uid="9036a7a1-5a4f-48d3-b24b-dfdab053dac9" value="" /&gt;&lt;element uid="03e9b10b-a1f9-4a88-9630-476473f62285" value="" /&gt;&lt;element uid="7349a702-6462-4442-88eb-c64cd513835c" value="" /&gt;&lt;/sisl&gt;</vt:lpwstr>
  </property>
  <property fmtid="{D5CDD505-2E9C-101B-9397-08002B2CF9AE}" pid="8" name="MSIP_Label_c447e2a9-24ba-4d7a-b0ff-4dbce61f1f96_Enabled">
    <vt:lpwstr>true</vt:lpwstr>
  </property>
  <property fmtid="{D5CDD505-2E9C-101B-9397-08002B2CF9AE}" pid="9" name="MSIP_Label_c447e2a9-24ba-4d7a-b0ff-4dbce61f1f96_SetDate">
    <vt:lpwstr>2022-02-14T17:09:59Z</vt:lpwstr>
  </property>
  <property fmtid="{D5CDD505-2E9C-101B-9397-08002B2CF9AE}" pid="10" name="MSIP_Label_c447e2a9-24ba-4d7a-b0ff-4dbce61f1f96_Method">
    <vt:lpwstr>Privileged</vt:lpwstr>
  </property>
  <property fmtid="{D5CDD505-2E9C-101B-9397-08002B2CF9AE}" pid="11" name="MSIP_Label_c447e2a9-24ba-4d7a-b0ff-4dbce61f1f96_Name">
    <vt:lpwstr>Non-Amgen</vt:lpwstr>
  </property>
  <property fmtid="{D5CDD505-2E9C-101B-9397-08002B2CF9AE}" pid="12" name="MSIP_Label_c447e2a9-24ba-4d7a-b0ff-4dbce61f1f96_SiteId">
    <vt:lpwstr>4b4266a6-1368-41af-ad5a-59eb634f7ad8</vt:lpwstr>
  </property>
  <property fmtid="{D5CDD505-2E9C-101B-9397-08002B2CF9AE}" pid="13" name="MSIP_Label_c447e2a9-24ba-4d7a-b0ff-4dbce61f1f96_ActionId">
    <vt:lpwstr>3f5c7b31-dcf0-4c9f-9bf8-cfb69af6dcff</vt:lpwstr>
  </property>
  <property fmtid="{D5CDD505-2E9C-101B-9397-08002B2CF9AE}" pid="14" name="MSIP_Label_c447e2a9-24ba-4d7a-b0ff-4dbce61f1f96_ContentBits">
    <vt:lpwstr>2</vt:lpwstr>
  </property>
</Properties>
</file>